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2" r:id="rId4"/>
    <p:sldId id="273" r:id="rId5"/>
    <p:sldId id="286" r:id="rId6"/>
    <p:sldId id="287" r:id="rId7"/>
    <p:sldId id="288" r:id="rId8"/>
    <p:sldId id="289" r:id="rId9"/>
    <p:sldId id="290" r:id="rId10"/>
    <p:sldId id="291" r:id="rId11"/>
    <p:sldId id="274" r:id="rId12"/>
    <p:sldId id="292" r:id="rId13"/>
    <p:sldId id="275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447 134 2816,'0'2'1301,"0"-5"-660,0 1 141,0 5 942,7-3 958,-7-1-2643,3-1 481,-1 0 1,0 0 0,0-1 0,0 1 0,2-6 0,-3 7-414,-1 0 0,1 0 1,-1 0-1,0 0 1,1 0-1,-1 0 0,0 0 1,0-1-1,0 1 0,0 0 1,0 0-1,0 0 0,0 0 1,-1 0-1,1-1 0,0 1 1,0 0-1,-1 0 0,1 0 1,-1 0-1,0-2 1,-3-1 17,1-1 1,-1 1-1,0 0 1,0 0-1,-1 0 1,1 1-1,-1-1 1,1 1 0,-1 0-1,0 1 1,0-1-1,-1 1 1,-8-3-1,-10-5 96,14 5-149,-1 2 0,1 0 1,-1 0-1,1 1 0,-14-2 0,8 2 23,4 0-113,1 0-1,-22 1 1,28 1 14,1 1 0,-1 0 0,0 0 0,1 0 0,-1 0 0,1 1-1,-1-1 1,1 1 0,-8 5 0,-12 8 94,11-8-17,1 0-1,-1 2 1,2-1-1,-1 1 1,2 1-1,-14 14 0,15-14 85,5-5-132,0-1 0,-1 1 0,2 0 0,-1 1 1,0-1-1,1 1 0,0-1 0,1 1 0,-1 0 1,1 0-1,-2 8 0,3-8 29,1 0-1,-1-1 1,1 1-1,0 0 1,1 0-1,0-1 1,1 10-1,-1-14-29,-1 1 0,1 0 0,0-1-1,0 1 1,0-1 0,-1 1 0,1-1 0,1 0-1,-1 1 1,0-1 0,0 0 0,0 0-1,1 0 1,-1 0 0,0 0 0,1 0-1,-1 0 1,1 0 0,0 0 0,-1-1 0,1 1-1,-1 0 1,1-1 0,0 0 0,-1 1-1,1-1 1,0 0 0,0 0 0,2 0-1,5-1 17,0 0-1,-1-1 0,1 0 0,-1 0 0,0 0 0,0-1 0,12-7 0,27-7 0,-36 14-13,0 0 0,1 1 0,0 0 0,-1 1 0,1 0 0,22 2 0,-7 0-98,-23-1 74,-1 0 1,0 0-1,0 0 0,0 0 1,0 1-1,1-1 0,-1 1 1,0-1-1,0 1 0,0 0 1,0 1-1,0-1 0,-1 0 1,1 1-1,0 0 0,3 2 1,6 8 13,-1-1 1,-1 1 0,0 1-1,-1 0 1,0 0-1,-1 1 1,10 22 0,-8-14-5,-2 1 1,-1 0 0,-1 0 0,5 32 0,-10-50 33,-1 0 1,1 0-1,-1 1 1,0-1-1,-1 0 1,1 0-1,-1 0 1,0 0-1,0 0 1,-1 0-1,1 0 0,-1 0 1,0 0-1,0-1 1,-1 1-1,1-1 1,-5 6-1,1-4-20,0 0 1,0 0-1,-1 0 0,0-1 0,0 0 1,0 0-1,-1 0 0,1-1 0,-10 3 1,-89 33 320,58-24-241,20-10-159,12-4 138,13-3-82,5 1-91,2-1 108,1 0 1,0 0 0,-1-1-1,1 1 1,6-4 0,8-3 36,75-20-1,-42 14 103,-2-2 0,60-28 0,-90 35-130,-1-2 0,0 0 0,-1-1 0,0-1 0,-1 0 1,0-2-1,-1 0 0,24-28 0,15-41-71,-23 33 36,-29 47-33,-2 3 31,0-1 0,0 1-1,0-1 1,0 0 0,0 0 0,0 1 0,-1-1 0,1 0 0,0 0 0,0-3 0,-11 42-723,-7 68 735,15-85 70,1 0-1,1 0 1,2 26 0,0-36-20,-1 1 126,0-1 0,1 1-1,6 19 1,-8-29-163,1 0-1,-1 0 1,0 0 0,1-1 0,0 1-1,-1 0 1,1 0 0,-1-1-1,1 1 1,0 0 0,0-1 0,-1 1-1,1 0 1,0-1 0,0 1-1,0-1 1,0 0 0,-1 1 0,1-1-1,0 1 1,0-1 0,0 0 0,0 0-1,0 0 1,0 0 0,0 0-1,0 0 1,0 0 0,0 0 0,2 0-1,-1-1 19,1 1-1,0-1 1,0 0 0,-1 0-1,1 0 1,0-1-1,-1 1 1,1-1-1,2-1 1,6-6 13,5-3-7,-1 0 0,24-25 0,11-17-143,69-55 1,-83 83-55,-33 24 119,1 0 1,-1 0-1,0 1 0,1 0 1,-1-1-1,1 1 0,-1 0 1,1 1-1,6-2 0,-10 3 26,1-1 0,0 0 0,-1 1-1,1-1 1,-1 0 0,1 1 0,-1-1-1,1 1 1,-1-1 0,1 1 0,-1-1-1,1 1 1,-1-1 0,1 1 0,-1 0-1,0-1 1,1 1 0,-1 0 0,0-1-1,0 1 1,1 0 0,-1-1 0,0 1-1,0 0 1,0-1 0,0 2 0,2 20 21,-2-15 1,-1 1 1,0-1-1,-1 0 0,0 1 1,0-1-1,-1 0 0,1 0 1,-6 9-1,-3 4 2,-20 28 0,22-35 63,-1 0 1,0-1-1,-1 0 1,0-1-1,-26 20 1,23-18 299,14-13-371,0 0-1,0 0 1,0 0-1,0 0 1,0 0 0,0 0-1,0 0 1,0 0-1,0 0 1,0 0-1,0 0 1,0 0-1,0 0 1,0 0 0,0 0-1,0 0 1,0 0-1,0 0 1,0 0-1,0 0 1,0 0-1,0 0 1,0 0 0,0 0-1,0 0 1,0 0-1,0 0 1,0 0-1,0 1 1,0-1-1,0 0 1,0 0 0,0 0-1,0 0 1,0 0-1,0 0 1,0 0-1,0 0 1,0 0-1,0 0 1,0 0 0,0 0-1,0 0 1,0 0-1,0 0 1,0 0-1,0 0 1,0 0-1,0 0 1,10-6 52,-4 1-78,1 2-1,-1-1 1,1 1-1,0 0 1,0 0 0,0 1-1,0 0 1,13-2 0,1 1-182,41 0 1,-56 3 166,0 0 0,-1 1 1,1 0-1,0 0 0,0 1 1,-1-1-1,1 1 0,0 1 1,7 3-1,-10-4 39,0 0 1,-1-1-1,1 1 1,-1 0-1,1 0 1,-1 0-1,0 0 0,0 1 1,0-1-1,0 1 1,0-1-1,0 1 1,-1 0-1,1-1 0,-1 1 1,0 0-1,0 0 1,0 0-1,1 3 1,-2-1 17,1 1 0,-1-1 0,0 0 0,-1 0-1,1 0 1,-1 0 0,0 0 0,0 0 0,-1 0 0,1 0 0,-1 0 0,0-1 0,0 1 0,-6 7 0,-2 1 116,0 0 1,-1 0-1,-15 13 0,9-10-110,8-7 4,-1-1 0,0 0 0,0 0 0,0-1 0,-1-1-1,-17 9 1,21-12 7,-1 0-1,0 0 1,0-1 0,0 0-1,0-1 1,-1 1-1,1-2 1,0 1-1,-1-1 1,-11-1 0,16 0-28,0 0 0,1 0 0,-1 0 0,1 0 0,-1 0 0,1-1 0,0 0 0,-1 1 0,1-1 0,-5-5 0,7 6-14,0 1-1,0-1 1,0 0-1,0 0 1,0 0-1,1 0 1,-1 0-1,0 0 1,1 0-1,-1 0 1,0-1-1,1 1 1,-1 0-1,1 0 1,0 0-1,-1-1 1,1 1-1,0 0 1,0 0-1,0-1 1,0 1-1,0 0 1,0 0-1,0-1 1,0 1-1,1 0 1,-1 0-1,0-1 0,1 1 1,-1 0-1,1 0 1,-1 0-1,2-2 1,3-3-3,-1 0 0,1 0-1,1 1 1,-1 0 0,1 0 0,0 0 0,0 1 0,0 0 0,7-4-1,3 0-32,0 1 0,30-9 0,67-12-85,-30 10 186,-49 8 3,67-29 0,-85 31-3,0-2 0,0 0 0,-1 0 0,0-2 0,-1 1 0,0-2 0,-1 0 0,12-16 0,-17 19-21,-1 0 1,0-1-1,0 0 0,-1 0 0,-1 0 1,0-1-1,0 0 0,3-15 0,-5 17-37,-1 0 0,0-1 0,-1 1 0,0-1 0,-1 1 0,0-1 0,0 1 0,-1 0 0,0-1 0,-4-13 0,3 19-54,1 0-1,-1 1 1,0-1 0,-1 0 0,1 0-1,-1 1 1,0-1 0,-6-6 0,8 11 36,1-1-1,-1 0 1,0 0 0,0 1 0,0-1 0,0 1 0,0-1 0,0 1 0,0-1 0,0 1 0,0-1 0,0 1 0,0 0 0,0 0 0,0-1 0,0 1 0,-1 0 0,0 0 0,1 1 7,-1-1 1,1 0-1,-1 1 1,1 0-1,-1-1 1,1 1-1,0 0 1,0 0-1,-1-1 1,1 1-1,0 0 1,0 0-1,0 1 1,0-1-1,0 0 1,-2 2-1,-1 4 37,0-1-1,0 1 1,0 0 0,1 0-1,0 0 1,1 0-1,-1 1 1,-1 8 0,2-2 57,0-1 0,1 1 1,1 24-1,1-29-20,-1-1 1,2 0-1,-1 1 0,1-1 0,0 0 1,1 0-1,0 0 0,0-1 1,1 1-1,0-1 0,9 12 1,-9-13-35,1-1 0,0 0 1,0 0-1,0 0 0,1 0 0,0-1 1,0 0-1,0 0 0,0-1 1,0 0-1,1 0 0,0 0 1,13 3-1,-1-2-26,1-1 0,0 0 0,0-1 0,0-1 0,21-2 0,-25-1-598,-1 0-1,23-6 1,-25 4-793,0-1 1,0 0-1,13-8 0,-21 11 394,-1-1 0,0 0 0,1 0 0,4-6 1,4 1-914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3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118 441 4064,'-1'-1'228,"1"1"-1,-1-1 1,1 1 0,0-1-1,0 0 1,-1 1 0,1-1-1,0 1 1,0-1 0,0 1-1,0-1 1,-1 0 0,1 1-1,0-1 1,0-1 0,1 2-48,-1-1 0,0 1 0,0-1 0,0 0 0,-1 1 0,1-1 0,0 1 0,0-1 0,0 1 0,0-1 0,0 0 0,-1 1 0,1-1 0,0 1 0,-1-1 0,1 1 0,0-1 0,-1 1-1,1-1 1,0 1 0,-1 0 0,1-1 0,-1 1 0,1-1 0,-1 1 0,1 0 0,-1 0 0,1-1 0,-1 1 0,1 0 0,-1 0 0,1-1 0,-1 1 0,0 0 0,0 0 0,-2 0-56,1-1 0,-1 1 0,1 0 0,-1 0 0,1 0 0,-1 0 0,0 0 0,1 1 0,-1-1 0,1 1 0,-1 0 0,1 0 0,-1 0 0,1 0 0,0 0 0,0 0 0,-1 1 0,1-1 0,0 1 0,0-1 0,0 1 0,0 0 0,1 0 0,-4 3 0,1 1-39,0 0 0,0 0 0,1 0 1,0 0-1,0 0 0,0 1 0,1-1 1,-3 10-1,2 1 85,0-1 0,1 1 0,1 0 0,0 0 1,4 30-1,-3-39-77,2 0 0,-1 0 0,1 0 0,1 0 0,-1-1 0,1 1 0,0-1 0,1 1 0,0-1 0,0 0 0,1-1 0,0 1 0,0-1 0,7 7 0,-10-11-65,0 0 1,0-1 0,0 1-1,0-1 1,0 0 0,0 0 0,0 0-1,1 0 1,-1 0 0,0 0-1,1 0 1,-1-1 0,0 0-1,1 1 1,4-1 0,-4 0 1,1-1-1,0 1 1,0-1 0,0 0 0,-1 0-1,1 0 1,-1-1 0,1 1 0,3-3-1,5-4 72,-1 0-1,0-1 1,0 0-1,13-15 0,-16 16-31,0-1-1,-1 0 0,0-1 0,0 0 0,-1 0 0,0 0 0,-1-1 1,7-19-1,-10 23-48,-1 1 1,1 0-1,-1 0 1,0-1-1,-1 1 0,0 0 1,0-1-1,0 1 1,-1 0-1,1-1 1,-1 1-1,-1 0 0,0-1 1,1 1-1,-2 0 1,1 1-1,-5-9 1,4 10-45,0 1 0,0-1 0,0 0 1,-1 1-1,0 0 0,0 0 1,0 0-1,0 0 0,0 1 0,0-1 1,-1 1-1,1 0 0,-7-2 1,7 3-1,0 0 0,1 0 1,-1 1-1,0-1 1,0 1-1,0-1 0,-6 2 1,9-1 35,-1 0 0,0 0 0,0 1 1,0-1-1,1 1 0,-1-1 0,0 1 0,1 0 1,-1 0-1,0 0 0,1 0 0,-1 0 1,1 0-1,-1 0 0,-1 2 0,2-2 8,1-1 0,-1 1 1,1 0-1,-1-1 0,1 1 0,-1-1 0,1 1 0,-1 0 0,1-1 0,-1 1 0,1 0 0,0 0 0,0-1 1,-1 1-1,1 0 0,0 0 0,0-1 0,0 1 0,0 0 0,0 0 0,0 0 0,0-1 0,0 1 1,0 0-1,1 1 0,-1-1 23,1 0 1,0-1 0,-1 1 0,1 0 0,0 0-1,0-1 1,0 1 0,0 0 0,-1-1 0,1 1-1,0-1 1,0 1 0,0-1 0,0 0 0,0 1-1,2-1 1,3 1 168,0 0 0,1 0-1,-1-1 1,12 0 0,5-3 26,0-1 1,38-11 0,-25 5-166,6 0 50,-2-2-1,1-2 1,-1-1 0,-1-2-1,51-31 1,-77 40-104,-6 9-179,-7 0 126,0 1 0,1-1 0,-1 0 0,0 1 1,0-1-1,0 0 0,0 1 0,0-1 0,-1 0 0,1 1 0,0-1 0,-1 2 0,-2 18-8,-7 83 311,-2 74-335,12-172 80,2 87 228,-1-80-123,1 0-1,0 0 0,1 0 0,8 23 1,-11-35-107,0-1 0,0 0 1,1 1-1,-1-1 1,0 0-1,0 1 0,0-1 1,1 0-1,-1 1 1,0-1-1,1 0 0,-1 0 1,0 1-1,1-1 1,-1 0-1,0 0 0,1 1 1,-1-1-1,0 0 1,1 0-1,-1 0 0,1 0 1,-1 0-1,0 0 1,1 1-1,-1-1 0,1 0 1,0 0-1,-1-1 9,1 1-1,0 0 0,0 0 1,0-1-1,-1 1 0,1 0 0,0-1 1,0 1-1,-1-1 0,1 1 1,0-1-1,-1 1 0,1-1 1,-1 0-1,1 1 0,-1-1 1,2-1-1,6-13 38,0-1 0,-1-1 0,8-25-1,-9 25-54,26-87 24,-20 58-152,33-75-1,-9 40 121,1 116-523,10 15 433,-31-30 203,2-2 0,0 0-1,31 22 1,-40-33-16,2 0 1,-1-1-1,20 8 0,-25-12-75,-1-1 0,1 1 0,0-1 0,0-1-1,0 1 1,0-1 0,0 1 0,0-1-1,0-1 1,0 1 0,7-2 0,-3-1 33,0 0 0,0 0 1,0-1-1,0 0 0,-1 0 0,14-10 0,-4 1 60,28-27-1,-41 35-114,0 1-1,0-1 0,-1 0 0,0-1 0,1 1 0,-2-1 0,1 1 1,-1-1-1,4-8 0,-6 10-7,1-1-9,0 1 0,-1-1 1,0 1-1,0-1 0,0 1 1,0-6-1,-1 10 15,0-1 1,0 0 0,0 0-1,0 0 1,0 1 0,0-1-1,0 0 1,-1 0 0,1 0-1,0 1 1,-1-1-1,1 0 1,-1 1 0,1-1-1,0 0 1,-1 1 0,0-2-1,0 1-1,0 1 0,0-1 0,-1 1 0,1-1 0,0 1 0,0 0 0,0-1 0,0 1 0,0 0 0,0 0 0,0-1 0,-1 1 0,1 0 0,0 0 0,0 1 0,-2-1 0,-5 1-31,1 1 1,-1 0-1,0 1 1,1-1-1,0 1 0,-1 1 1,1-1-1,1 1 1,-1 1-1,0-1 1,1 1-1,0 0 1,0 0-1,1 1 0,-1 0 1,1 0-1,-7 11 1,2-1 34,-1 1 0,2 1 1,1 0-1,0 0 0,1 0 1,-5 20-1,7-20 18,1 0 1,1 0-1,1 0 0,0 1 1,1-1-1,2 21 1,-1-34 6,1 1 1,0 0 0,1-1 0,-1 1-1,1 0 1,0-1 0,0 0 0,1 1-1,0-1 1,3 5 0,-3-7 20,-1 0-1,1 0 1,0 0 0,1 0 0,-1 0-1,0-1 1,1 1 0,0-1 0,-1 0-1,1 0 1,0 0 0,0-1 0,0 1-1,0-1 1,5 1 0,-4-1-23,-1-1 0,1 0 0,0 0 0,-1 0 1,1 0-1,-1 0 0,1-1 0,-1 0 0,1 0 1,-1-1-1,1 1 0,-1-1 0,0 0 0,0 0 0,0 0 1,0 0-1,0-1 0,6-5 0,3-3 11,-2-1 1,1 0-1,16-24 0,-11 13-26,-1-1 0,-1-1 0,17-36 0,37-60-79,-57 101 17,3-1-33,-10 17-51,-5 12-100,-5 17 237,2-1 0,1 1 1,1 37-1,1-55 3,2 27 4,1 0-1,15 64 1,-16-89 14,1 0-1,-1 0 0,2 0 1,-1 0-1,1-1 0,1 1 1,5 8-1,-7-14 5,-1 0-1,1 0 1,0 0 0,0 0-1,0 0 1,0 0 0,0-1-1,0 1 1,1-1-1,-1 0 1,1 0 0,0-1-1,0 1 1,-1-1 0,1 1-1,0-1 1,0 0 0,8 0-1,-4-1 1,-1 0-1,1-1 0,0 0 1,0 0-1,-1-1 1,1 0-1,-1 0 0,1-1 1,-1 0-1,0 0 1,0-1-1,7-4 0,0-2 9,-1 0-1,0 0 1,-1-1-1,19-20 0,-3-3-70,-2-1-1,-1-2 0,22-42 0,-17 20-127,30-82 0,-42 90 136,-2 0 0,-3-1 0,-1 0-1,7-86 1,-18 128 17,-1 6-5,0 0-1,1-1 0,-1 1 0,0 0 0,-1 0 1,1 0-1,-2-6 0,2 9 19,0 1-1,-1-1 1,1 0-1,0 1 1,0-1 0,-1 1-1,1-1 1,0 1-1,-1-1 1,1 1 0,0-1-1,-1 1 1,1-1-1,-1 1 1,0-1-1,1 0 3,-1 1-1,1 0 1,0 0-1,0 0 1,-1 0-1,1 0 1,0 0-1,0 0 1,-1 0-1,1 0 1,0 0-1,0 0 1,-1 0-1,1 1 1,0-1-1,0 0 1,-1 0-1,1 0 1,0 0-1,0 0 1,-1 0-1,1 1 1,0-1-1,0 0 1,-1 0-1,-12 21-131,10-16 123,-49 99-28,19-35 37,14-28 32,1 1 0,2 1 0,2 1 0,-9 47 0,17-59-4,1-1-1,2 1 0,1 0 0,2 0 0,1 0 1,8 53-1,-7-74 6,1-1 0,0 0 0,0 0-1,1 0 1,0 0 0,0 0 0,1-1 0,1 0 0,7 10 0,-11-16-20,1 0 0,0 0 0,0 0 0,0 0 0,1 0 0,-1 0 0,1-1 0,-1 0 0,1 0 0,0 0 0,0 0 0,0 0 0,0-1 0,0 0 0,0 0 0,1 0 0,-1 0 1,0 0-1,0-1 0,1 0 0,-1 0 0,0 0 0,1-1 0,-1 1 0,6-3 0,9-2-36,0-2-1,0 0 1,33-19 0,50-38-120,46-47 30,-144 108 99,3-4 42,1 1 1,-2-1 0,1 0-1,0 0 1,-1-1-1,-1 0 1,1 0 0,-1-1-1,5-12 1,-9 18-27,0 0-1,0 1 1,0-1 0,0 1 0,-1-1-1,1 0 1,-1 0 0,0 1 0,0-1-1,0-3 1,0 5-10,0 0-1,-1 0 1,1 0 0,0 0-1,0 0 1,-1 1 0,1-1-1,-1 0 1,1 0 0,-1 0-1,1 0 1,-1 1 0,1-1-1,-1 0 1,0 0 0,1 1-1,-1-1 1,0 0 0,0 1-1,1-1 1,-1 1 0,0-1-1,0 1 1,0-1 0,0 1-1,0 0 1,0 0 0,1-1-1,-1 1 1,0 0 0,0 0-1,0 0 1,0 0-1,-2 0 1,-3 1 8,1-1 0,-1 1 0,1 1 0,-1-1 0,1 1 0,0 0 0,0 0 1,0 1-1,0-1 0,0 1 0,0 0 0,1 1 0,-6 3 0,-4 6-10,1 0 0,-19 22 0,16-16 30,2 1 0,0 0-1,1 1 1,1 0 0,1 1 0,-15 42-1,25-60 11,0 1 0,0-1 0,0 0 0,0 1 0,1-1-1,0 1 1,0-1 0,0 1 0,0-1 0,1 0-1,-1 1 1,3 5 0,-3-8-12,1-1 1,-1 0-1,1 1 0,0-1 1,0 0-1,0 1 0,0-1 1,0 0-1,0 0 0,0 0 1,0 0-1,0 0 0,0 0 1,0 0-1,1 0 0,0 0 0,0 0 7,0 0 0,1-1-1,-1 1 1,0-1 0,0 0-1,0 1 1,0-1-1,0 0 1,1 0 0,-1-1-1,0 1 1,0 0 0,0-1-1,3 0 1,4-2 29,0-1 0,0 1-1,-1-2 1,0 1 0,1-1 0,-1-1 0,-1 1 0,14-14 0,-5 4-42,-1-2 0,22-31 0,44-79-137,-75 112 68,-6 16 58,0-1-1,0 0 0,0 0 1,0 0-1,0 0 0,0 0 1,0 0-1,0 0 1,0 0-1,0 0 0,0 0 1,0 0-1,0 0 0,0 0 1,0 0-1,0 0 1,0 0-1,0 0 0,0 0 1,-1 0-1,1 0 0,0 0 1,0 0-1,0-1 1,0 1-1,0 0 0,0 0 1,0 0-1,0 0 0,0 0 1,0 0-1,0 0 1,0 0-1,0 0 0,0 0 1,0 0-1,0 0 0,0 0 1,0 0-1,0 0 1,0 0-1,0 0 0,0 0 1,0 0-1,0 0 0,0 0 1,0 0-1,0 0 1,0 0-1,0 0 0,-6 9-139,-11 20 120,1 0 0,2 1-1,1 1 1,1 0 0,-12 55 0,23-83 25,1 1 0,-1-1 0,1 1 1,0 0-1,0-1 0,0 1 0,1 0 1,-1-1-1,1 1 0,0 0 0,2 5 0,-3-8 0,1 1 0,0-1 0,0 1 0,0-1 0,0 0 0,0 1 0,0-1 0,0 0-1,0 0 1,1 0 0,-1 0 0,0 0 0,1 0 0,-1 0 0,1-1 0,-1 1 0,1 0 0,-1-1-1,1 1 1,-1-1 0,1 1 0,0-1 0,-1 0 0,1 0 0,0 0 0,-1 0 0,1 0 0,1 0-1,7-1 33,-1-1 0,0 0 0,0 0 0,0-1 0,0 0 0,0 0-1,-1-1 1,1 0 0,10-8 0,7-5-28,34-32-1,-18 13-218,-39 34 187,0-1 0,1 1 0,-1 0 0,1 0 0,-1 0 1,6-2-1,-8 4 17,0 0-1,0-1 1,0 1 0,0 0 0,0 0 0,0 0 0,0 0 0,0 0-1,0 0 1,0 0 0,0 0 0,0 0 0,0 1 0,0-1 0,0 0-1,0 1 1,0-1 0,0 0 0,0 1 0,-1-1 0,1 1-1,0 0 1,0-1 0,0 1 0,-1 0 0,1-1 0,0 1 0,-1 0-1,1 0 1,0 1 0,1 2-9,0 1 0,0-1 0,-1 1 0,0 0 0,0-1 0,0 1 0,-1 0 0,1-1 0,-1 1 0,0 0 0,0 0 0,-2 8 0,1 0 30,-6 42-36,-16 67 0,13-73 64,-112 423 700,117-455-566,4-10 65,1-7-230,0 0-1,0 0 1,0 0-1,0 0 0,0 0 1,0 0-1,0 0 1,0 0-1,0 0 0,0 0 1,0 0-1,0 0 1,0 0-1,0 0 0,0 0 1,0 0-1,1 0 1,-1 0-1,0 0 1,0 0-1,0 0 0,0 0 1,0 0-1,0 0 1,0 0-1,0 0 0,0 0 1,0 0-1,0 0 1,0 0-1,0 0 1,0 0-1,0 0 0,0 0 1,0 0-1,0 0 1,0 0-1,0 0 0,0 0 1,0 0-1,0 0 1,12-20 56,-2-1 0,0 0 0,-2-1-1,11-40 1,-10 34-59,139-447-242,-87 307 261,-42 123-135,43-72 0,-57 108 71,1 1 0,0 1 0,0-1 0,0 1 1,1 0-1,8-6 0,-13 11 27,0 0-1,0 1 1,0 0 0,1 0 0,-1-1 0,0 1-1,1 1 1,-1-1 0,1 0 0,-1 0 0,1 1-1,2-1 1,-3 1 8,0 1-1,0-1 1,0 0 0,0 1-1,-1-1 1,1 1 0,0-1-1,0 1 1,-1 0 0,1 0-1,0 0 1,-1 0 0,1 0-1,-1 0 1,1 0-1,-1 0 1,0 1 0,3 2-1,1 3 15,0 1 0,0 0-1,-1 0 1,0 0 0,0 0-1,-1 1 1,5 15 0,-4-5 39,0 1-1,2 32 1,-6-33 51,0-1 0,0 1 0,-6 29 0,4-38-38,-1-1 0,1 0 0,-1 0 0,-1 0 0,1-1 0,-2 1 0,1-1 0,-11 14 0,12-18-51,-2 2 48,0 1 0,0-2 1,0 1-1,-10 7 0,13-11-79,0-1 1,0 0 0,0 0-1,0 0 1,0 0-1,0 0 1,0 0-1,0-1 1,0 1-1,-1-1 1,1 1-1,0-1 1,0 0-1,-1 0 1,1 0-1,0 0 1,-1 0-1,1-1 1,0 1 0,-4-2-1,-1-1-418,1 0-1,0 0 1,0 0-1,0-1 1,0 0 0,1-1-1,0 1 1,0-1-1,0 0 1,0 0-1,1-1 1,-1 1 0,-3-8-1,-7-12-4779,-21-49 0,24 46 629,-6-11 71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02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40 4320,'0'-1'190,"0"0"0,-1 0 0,1 0 1,0-1-1,0 1 0,0 0 0,0 0 0,-1 0 0,2 0 1,-1-1-1,0 1 0,0 0 0,0 0 0,0 0 0,1-1 1,0 0-1,2-17 8006,-12 32-5402,7-7-2564,0 1 0,0-1-1,1 0 1,0 1-1,0-1 1,0 1 0,1 10-1,-3 21 196,1-22-206,1 1 0,1 0 0,1 20 0,1 10 105,7 469 1206,-9-514-1599,15-25-17006,-9 8 14353,-4-9 461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27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 10400,'-22'20'4704,"22"5"-4096,-5-14 1919,5 6-1503,-5-5-192,5-1-544,-3-7-96,6 1-96,-3-10-3776,10 1 1985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55 2400,'4'0'919,"1"0"1,0 0-1,0-1 0,0 0 0,-1 0 1,1 0-1,6-2 0,-11 2-825,-1 0-1,0 0 1,1 0-1,-1 0 1,1 0 0,-1 0-1,0 1 1,0-1-1,1 0 1,-1 1-1,0-1 1,0 0-1,0 1 1,0-1-1,0 1 1,0 0-1,0-1 1,0 1-1,-2-1 1,-2-1 199,-1 0-1,1 0 1,-1 0-1,-9-1 1,-1 2-300,1 0 1,-1 1 0,1 1 0,-1 1 0,1 0 0,0 1-1,-30 9 1,34-8 5,-1 1 1,1 0-1,0 1 0,1 0 0,-1 0 0,1 1 0,0 0 0,1 1 1,0 1-1,-15 16 0,18-17 24,1 0 1,1 0-1,0 0 1,0 0-1,0 1 1,1-1-1,0 1 1,1 0-1,0 0 1,0 0-1,0 13 1,2-10 30,-1-1 0,2 0 0,0 0 0,0 1 0,1-1 0,0 0-1,1 0 1,0-1 0,5 13 0,-3-14 13,0 0 0,0-1-1,1 1 1,0-1 0,0 0-1,1-1 1,0 1 0,1-1-1,0-1 1,0 0 0,0 0-1,0 0 1,1-1-1,16 7 1,-1-2 227,1-2 0,0 0 0,0-2 0,40 5-1,-55-9-218,-1-1 0,1-1 0,-1 1 0,1-1 0,-1-1 0,1 0 0,-1 0 0,1-1 0,-1 0 0,0-1 0,0 0 0,0 0 0,0-1 0,0 0 0,-1-1 0,0 0 0,0 0 0,13-11-1,-12 8-5,0-1-1,-1 0 0,0 0 1,0-1-1,-1 0 0,-1 0 0,1-1 1,-2 0-1,9-21 0,-9 16-63,2-1 47,-1-1 1,-1 0-1,-1-1 1,0 1 0,1-31-1,-5 43-37,0 1-1,1-1 1,0 0-1,0 1 1,1-1 0,-1 1-1,1 0 1,0-1 0,1 1-1,-1 0 1,1 0-1,0 0 1,0 1 0,6-8-1,-4 7-5,0 0 0,0 1 0,1-1 0,-1 1-1,1 0 1,0 0 0,0 1 0,0-1 0,0 1 0,1 1 0,10-4-1,-11 5 7,4-2-37,1 0 0,-1 1 0,14 0 0,-20 1-4,0 2 0,0-1 0,0 0 0,0 1 0,-1 0 0,1-1 0,0 2 0,-1-1 0,1 0 0,-1 1 0,1-1 0,-1 1 0,4 3 0,-4-3 16,-1 0 0,0 0 0,0 1 0,0-1 0,0 0 0,-1 1 0,1 0 0,-1-1 0,1 1 0,-1 0 0,0 0 0,0 0 0,0 0 0,-1-1 0,1 5 0,1 5 35,-1 1 0,0 17 0,-3 51 49,0-49-103,1 0 0,1 1-1,10 58 1,-9-87 57,-1-1 1,2 1-1,-1 0 1,0 0-1,1-1 0,0 1 1,0-1-1,0 1 0,0-1 1,0 0-1,1 0 0,-1 0 1,1 0-1,0 0 0,6 4 1,-5-4 8,1-1 1,0 1-1,0-1 1,1 0-1,-1 0 1,0 0-1,1-1 1,-1 0-1,1 0 1,6 0-1,0-1 27,0 0-1,0-1 0,0 0 0,0-1 1,0 0-1,0-1 0,-1-1 0,1 1 0,17-10 1,-15 5-20,-1-1 0,1 0 1,-2-1-1,1 0 1,12-15-1,50-62-92,-62 67 36,-5 9-171,-10 29-22,-2-4 177,-1 0 0,0 0 0,-12 20 0,9-18 10,-11 31-1,15-36-27,1 1 0,0 0 0,1 0 0,0 0 1,0 14-1,2-24 64,0 0 1,0 0-1,0 0 0,0 0 1,0 0-1,1 0 1,-1 0-1,1 0 0,-1 0 1,1 0-1,0 0 1,0 0-1,0-1 0,0 1 1,0 0-1,0 0 1,0-1-1,0 1 1,1-1-1,-1 1 0,1-1 1,-1 1-1,1-1 1,0 0-1,-1 0 0,1 0 1,0 0-1,0 0 1,0 0-1,0-1 0,0 1 1,0 0-1,0-1 1,0 0-1,0 1 1,0-1-1,0 0 0,4 0 1,-2-1 11,0 1 1,0 0 0,0-1-1,0 0 1,-1 0-1,1 0 1,0-1 0,0 1-1,-1-1 1,1 0 0,-1 0-1,1 0 1,-1 0-1,0-1 1,0 0 0,0 1-1,0-1 1,0 0 0,-1 0-1,1 0 1,-1-1-1,0 1 1,3-7 0,-1 1-2,0 0 0,0-1 0,-1 1 0,-1-1 0,1 1 1,-2-1-1,1 0 0,-1-17 0,-1 13-72,-1 0 0,0 0 0,-2 0 0,1 0 0,-8-20 0,7 25 17,0 1 1,-1 0 0,0 0-1,0 0 1,-1 0 0,0 1-1,-1-1 1,1 1-1,-14-12 1,18 18 11,-1 0 0,1 0 0,0 0 0,-1 0 0,1 0 0,-1 1 0,0-1 0,1 0 0,-1 1 0,-2-1-1,4 1 7,-1 0-1,0 0 0,1 0 0,-1 0 0,1 0 0,-1 0 0,1 0 0,-1 0 0,0 0 0,1 0 0,-1 0 0,1 1 0,-1-1 0,1 0 0,-1 0 0,1 1 0,-1-1 0,1 0 1,-1 1-1,1-1 0,-1 0 0,1 1 0,-1-1 0,1 1 0,0-1 0,-1 1 0,1-1 0,0 1 0,-1-1 0,1 1 0,0-1 0,0 1 0,-1 0 0,0 5-23,-1 1 0,1-1-1,0 1 1,1-1 0,-1 1-1,1 0 1,1-1-1,-1 1 1,1 0 0,0-1-1,3 10 1,-2-11 43,-1-1-1,1 1 1,-1-1-1,1 0 1,1 0 0,-1 0-1,0 0 1,1 0 0,0 0-1,0-1 1,0 1-1,1-1 1,-1 0 0,1 0-1,-1 0 1,1 0-1,4 2 1,-1-2 43,0-1 0,0 1-1,-1-1 1,1 0 0,0-1 0,1 0 0,-1 0-1,0 0 1,0-1 0,0 0 0,15-2-1,-12 0 5,0-1-1,1 0 1,-1-1-1,0 0 1,-1 0-1,1-1 0,11-7 1,4-7 54,-1 0-1,0-1 1,-1-2 0,28-34 0,-10 8-56,79-93 11,-106 124-64,10-14-369,-24 30 362,0 1-1,0 0 1,0 0 0,0 0 0,1 0-1,-1 0 1,0 0 0,0 0 0,0 0-1,0 0 1,1-1 0,-1 1-1,0 0 1,0 0 0,0 0 0,0 0-1,1 0 1,-1 0 0,0 0-1,0 0 1,0 0 0,1 0 0,-1 0-1,0 1 1,0-1 0,0 0 0,0 0-1,1 0 1,-1 0 0,0 0-1,0 0 1,0 0 0,0 0 0,0 0-1,1 1 1,-1-1 0,0 0-1,0 0 1,0 0 0,0 0 0,0 0-1,0 1 1,0-1 0,1 0 0,-1 0-1,0 0 1,0 0 0,0 1-1,0-1 1,0 0 0,0 0 0,0 0-1,0 0 1,0 1 0,4 11-49,-1 10-13,-2 1 0,-1 0 0,-3 28 0,0 17 85,3-34-7,1 0 55,-2-1 0,-6 40 0,7-69-65,-3 16 93,-1 0 1,-1 1 0,-1-1-1,-12 30 1,17-48-75,1 0 0,-1-1 1,0 1-1,0-1 0,0 1 0,0-1 0,0 1 0,0-1 1,0 1-1,0-1 0,-1 0 0,1 0 0,-1 0 0,1 0 1,-1 0-1,1 0 0,-1 0 0,1 0 0,-1 0 0,0-1 1,1 1-1,-1-1 0,0 1 0,0-1 0,1 0 0,-1 0 1,0 1-1,0-1 0,0-1 0,1 1 0,-1 0 0,0 0 1,0-1-1,1 1 0,-1-1 0,0 1 0,1-1 1,-1 0-1,0 1 0,-1-3 0,-6-3-9,0 0 0,0-1 0,1 0 1,0 0-1,-9-11 0,15 15-36,-2-1-65,-1-1-1,1 1 1,-1 0-1,-9-6 0,13 9-6,3 2 66,0-1-1,-1 1 0,1 0 0,-1-1 0,1 1 1,-1 0-1,1 0 0,1 2 0,6 3-22,7 3 74,1-1 0,0-1 1,36 11-1,-48-17-6,0 1 1,0-2-1,0 1 1,0 0-1,0-1 1,0 0-1,0 0 1,0-1-1,0 1 1,0-1-1,0 0 1,0 0-1,0-1 1,0 0-1,-1 0 1,1 0-1,-1 0 1,1 0-1,-1-1 1,5-4-1,-2 1 44,0-2-1,-1 1 1,0-1-1,-1 1 1,8-14-1,21-49 94,-31 63-137,88-209 139,-82 193-187,-6 15-43,0-1-1,0 1 1,1 0-1,1 0 1,-1 0-1,1 1 1,9-11-1,-13 18 58,-1 0 0,1 1 1,0-1-1,-1 1 0,1-1 0,-1 1 0,1-1 1,-1 1-1,0 0 0,1-1 0,-1 1 0,0 0 1,1-1-1,-1 1 0,0 0 0,0-1 0,1 1 0,-1 1 1,4 10-30,-1 0 0,-1 0 0,0 0 0,1 19 0,-3 52 149,-1-38-64,2 4-61,-1 11 63,-9 89 0,0-104 253,8-42-229,0 0 0,0 0-1,0 0 1,-1 0 0,1 0 0,-1 0-1,1 0 1,-1-1 0,0 1-1,0 0 1,-3 2 0,4-5-46,0 1 0,0-1-1,0 1 1,0-1 0,1 1 0,-1-1 0,0 0 0,0 1 0,0-1-1,0 0 1,0 0 0,0 0 0,0 0 0,0 0 0,0 0-1,0 0 1,0 0 0,0 0 0,-2 0 0,0-1-12,0 0 1,0 0 0,0-1-1,1 1 1,-1 0-1,-3-3 1,-2-2 23,0 0 1,-13-15-1,-20-26-120,40 46 77,1 0 0,-1 1 0,1-1 0,-1 0-1,0 0 1,1 1 0,-1-1 0,0 0 0,0 1 0,1-1-1,-1 1 1,0-1 0,0 1 0,0-1 0,0 1 0,0 0-1,1-1 1,-3 1 0,2 4-9,7 5 54,6 5-85,20 18-1,-8-10 52,-22-20 22,-1-1 1,0 0-1,1 1 0,-1-1 1,1 0-1,0 0 0,-1 0 0,1 0 1,0 0-1,-1-1 0,1 1 1,0-1-1,0 1 0,3 0 1,8-3-3771,-4 1 1521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4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1063 4384,'-3'4'275,"1"-2"37,0 1-1,1 0 1,-1-1 0,1 1-1,0 0 1,-2 4 0,3-6-135,0 0 0,0 0 0,0 0 0,0 1 1,0-1-1,0 0 0,0 0 0,0 0 0,0 1 0,1-1 0,-1 0 1,1 0-1,-1 0 0,0 0 0,1 0 0,0 0 0,-1 0 0,1 0 1,1 2-1,0-2-9,-1 0 0,1 1 1,0-1-1,-1 0 1,1 0-1,0-1 0,0 1 1,-1 0-1,1-1 1,0 1-1,0-1 0,0 1 1,0-1-1,0 0 1,0 0-1,0 0 0,3 0 1,3-1 288,0 1-1,-1-2 1,10-1 0,-11 1-254,0-1 0,0 1 0,0-1 0,0 0 0,0-1 0,-1 1 0,9-7 0,-7 4-19,9-7 51,-1 0-1,-1-1 1,0 0-1,15-22 1,40-65 176,47-118 30,-46 82 355,-57 117-720,-7 13-181,-6 7 101,0 0 1,0 0-1,0 0 1,0 0 0,0 0-1,0 0 1,0 0-1,0 0 1,0 0-1,0 0 1,0 0-1,0 0 1,1 0-1,-1 0 1,0 1-1,0-1 1,0 0 0,0 0-1,0 0 1,0 0-1,0 0 1,0 0-1,0 0 1,0 0-1,0 0 1,0 0-1,0 0 1,0 0-1,0 0 1,0 0-1,0 0 1,0 0 0,1 0-1,-1 0 1,0 0-1,0 0 1,0 0-1,0 0 1,0 0-1,0 0 1,0 0-1,0 0 1,0 0-1,0 0 1,0 0 0,0 0-1,0 0 1,0 0-1,0 0 1,1 0-1,-1 0 1,0 0-1,0 0 1,0 0-1,0 0 1,0 0-1,0 0 1,0 0-1,0-1 1,0 1 0,0 0-1,0 0 1,0 0-1,0 0 1,0 0-1,0 0 1,0 0-1,0 0 1,0 0-1,-6 172 143,-36 223 0,41-388-93,-6 22 368,7-29-395,0 1 0,-1 0 0,1 0 0,0 0 0,-1-1 0,1 1 0,-1 0 0,1-1 0,-1 1 0,0 0 0,1-1 0,-1 1 0,0 0 0,1-1 0,-1 1 0,0-1 0,0 0 0,1 1 0,-1-1 0,0 0 0,0 1 0,0-1 0,0 0 0,1 0 0,-1 1 0,0-1 0,-1 0 0,1 0 0,0-1 1,0 1-1,0 0 0,0 0 1,0-1-1,1 1 1,-1 0-1,0-1 0,0 1 1,0-1-1,0 1 1,0-1-1,1 0 1,-1 1-1,0-1 0,1 0 1,-1 1-1,-1-3 1,-9-16 122,9 15-120,-26-57 81,-4-11-190,4 12-468,31 67 207,2 6 250,0 0 1,9 13 0,-5-13 117,0 0-1,0 0 0,2-1 0,-1 0 0,1-1 1,1 0-1,0-1 0,1-1 0,20 13 0,-30-21 8,-1 1-1,1-1 1,0 0-1,0-1 1,-1 1-1,1 0 1,0-1-1,0 0 1,0 0-1,0 0 1,0 0 0,-1 0-1,1 0 1,0-1-1,3 0 1,-1-1 12,0 1 0,0-2 0,0 1 0,-1 0 0,1-1 0,-1 0 0,8-6 0,2-4 37,0-1-1,-1-1 1,16-24 0,-20 27-65,17-23 76,-1-2 1,-2-1-1,-2-1 1,31-79-1,-49 110-137,-1 1 0,0-1 0,2-16 0,-4 22 31,1-1-1,-1 0 0,0 1 0,-1-1 0,1 1 0,0-1 1,-1 1-1,1-1 0,-1 1 0,0-1 0,0 1 0,0 0 1,0-1-1,0 1 0,-2-2 0,2 3 10,0 0 0,0 0-1,0 0 1,0 1 0,0-1 0,0 0-1,0 1 1,0-1 0,0 1 0,0-1-1,0 1 1,0-1 0,0 1 0,-1 0-1,1 0 1,0 0 0,0-1 0,0 1 0,-1 0-1,1 0 1,0 1 0,0-1 0,0 0-1,0 0 1,-1 0 0,1 1 0,0-1-1,0 1 1,-2 0 0,-1 1-14,-1 1-1,1-1 1,-1 1-1,1 0 1,-5 5 0,3-1 4,0-1 0,0 1 0,1 0 1,0 1-1,0-1 0,1 1 0,0 0 0,-5 15 1,1 1 25,-8 43 0,13-46 42,0 0-1,1 0 1,1 34-1,2-45-33,0 0 1,0 0-1,1 0 0,0-1 0,1 1 0,0-1 0,0 1 0,1-1 0,9 16 0,-10-21 18,0 0 0,0-1-1,0 1 1,1-1 0,-1 0 0,1 0 0,0 0-1,0 0 1,0-1 0,0 1 0,1-1 0,-1 0-1,0 0 1,1-1 0,0 1 0,-1-1 0,1 0-1,0 0 1,-1-1 0,1 1 0,5-1 0,8-1 82,0 0-1,0-2 1,0 0 0,21-6 0,-9 0-83,0-1-1,-1-1 0,0-2 0,-1 0 0,0-2 1,-1-1-1,-1-2 0,38-32 0,-31 21-108,-8 8 108,0-2-1,31-38 1,-45 49-23,-9 10-25,1 0 0,-1 0 0,0-1 1,-1 1-1,1-1 0,2-4 1,-21 28 1,-1 13-41,-13 40 1,12-30 51,10-23 26,1 0-1,1 1 0,1 1 0,-7 41 1,13-61-3,-1 1 0,1-1 0,0 1 0,0-1 0,1 0 0,-1 1 0,1-1 0,-1 0 0,1 1 0,0-1 0,0 0 0,1 0 0,-1 0 0,1 0 0,-1 0 0,1 0 0,4 5 1,-4-6 23,0-1 0,1 1 1,-1 0-1,0-1 1,1 1-1,-1-1 1,1 0-1,-1 0 1,1 0-1,-1 0 0,1 0 1,0-1-1,-1 1 1,1-1-1,0 0 1,0 1-1,-1-1 1,1-1-1,0 1 1,0 0-1,0-1 0,3 0 1,30-11 47,-1 0 0,0-3 1,49-27-1,-77 38-88,21-10-29,-1-1 0,-1-2 1,0 0-1,33-31 0,-26 16 146,-1-3 0,29-39-1,49-83-247,-82 116 180,16-27 21,42-91 0,18-79-94,-99 225 15,0 0-1,-1 0 0,0 0 1,-1-1-1,-1 1 1,1-24-1,-3 35-13,0 1 1,0-1-1,0 0 0,0 0 1,-1 0-1,1 1 0,-1-1 1,1 0-1,-1 1 0,-2-4 1,3 5 11,0-1 0,-1 1 0,1-1 0,0 1 0,-1-1 0,1 1 0,-1 0 0,1-1 0,-1 1 0,1 0 0,-1 0 0,1-1 0,-1 1 0,1 0 0,-1 0 0,0 0 0,1 0 0,-1-1 0,1 1 0,-1 0 0,1 0 0,-1 0 0,0 0 0,1 0 0,-1 1 0,1-1 0,-1 0 0,0 0 0,1 0 0,-1 0 0,1 1 0,-1-1 0,1 0 0,-1 0 0,1 1 0,-1-1 0,1 0 0,0 1 0,-1 0 0,-6 4-56,1 0 0,0 1 0,1-1 0,-1 1 0,1 0 0,0 1 0,-4 8 0,-27 54 25,-4 22-32,-51 170 0,75-192 157,3 1-1,3 0 0,3 0 0,2 72 1,5-135-36,0-1 0,1 0 1,0 1-1,0-1 1,0 0-1,4 9 1,-5-14-33,1 0 1,-1 0-1,0-1 1,1 1 0,-1 0-1,1 0 1,-1-1-1,1 1 1,-1 0 0,1-1-1,0 1 1,-1 0 0,1-1-1,0 1 1,-1-1-1,1 1 1,0-1 0,0 1-1,-1-1 1,1 0 0,2 1-1,-2-1-1,1 0 0,-1-1 1,0 1-1,1 0 0,-1-1 0,0 1 0,1-1 0,-1 0 0,0 1 0,0-1 1,1 0-1,-1 0 0,0 1 0,0-1 0,0 0 0,0 0 0,0 0 0,0-1 0,0 0 1,10-12 20,-1-1 0,9-19-1,-1 3-93,3-5 29,-13 22 21,1 0 0,-1 1-1,2 0 1,11-13 0,-9 18-142,-11 8 141,-1 0 0,0 0 1,0 0-1,1 0 0,-1 0 1,0 0-1,1 0 0,-1 0 1,0 0-1,0 0 0,1 0 0,-1 0 1,0 0-1,1 0 0,-1 0 1,0 0-1,0 0 0,1 1 1,-1-1-1,0 0 0,0 0 1,1 0-1,-1 0 0,0 1 0,0-1 1,0 0-1,1 0 0,-1 0 1,0 1-1,0-1 0,0 0 1,0 0-1,1 1 0,-1-1 0,0 0 1,0 0-1,0 1 0,0-1 1,0 0-1,0 1 0,0-1 1,0 0-1,0 0 0,0 1 0,0-1 1,0 0-1,0 1 0,0-1 1,0 0-1,0 0 0,0 1 1,-1 16-108,-1 0 0,-1 0 0,-6 23 0,5-26 124,0 1 1,1-1-1,1 1 0,1 0 0,0 0 1,1 15-1,0-29 13,0 1 0,0 0 0,1-1 0,-1 1 0,0-1 0,1 1 0,-1-1 0,1 1 0,0-1 0,-1 1 0,1-1 0,0 0-1,0 1 1,0-1 0,0 0 0,0 1 0,0-1 0,2 1 0,-1-1 3,-1 0-1,1-1 1,-1 1-1,1-1 1,-1 1-1,1-1 1,-1 0-1,1 0 0,-1 0 1,1 0-1,-1 0 1,1 0-1,-1 0 1,1 0-1,-1 0 1,1-1-1,-1 1 1,1-1-1,1 0 1,32-14-8,-1-1 0,60-38 1,57-52-101,-139 97 28,1 3-32,-13 6 83,0-1 0,0 1-1,0 0 1,0 0 0,0 0 0,1 0 0,-1 0 0,0 0 0,0-1 0,0 1-1,0 0 1,1 0 0,-1 0 0,0 0 0,0 0 0,0 0 0,1 0 0,-1 0 0,0 0-1,0 0 1,0 0 0,1 0 0,-1 0 0,0 0 0,0 0 0,0 0 0,1 0 0,-1 0-1,0 0 1,0 0 0,0 0 0,0 0 0,1 0 0,-1 1 0,0-1 0,0 0 0,0 0-1,0 0 1,1 0 0,-1 0 0,0 0 0,0 1 0,0-1 0,0 0 0,0 0 0,0 0-1,0 0 1,1 1 0,-1-1 0,0 0 0,0 0 0,0 0 0,0 1 0,0-1 0,0 0-1,0 0 1,0 0 0,0 1 0,0-1 0,0 0 0,0 0 0,0 1 0,-4 12-95,-1 0 1,-10 20 0,9-22 79,1 1 0,0-1 0,1 1 0,-4 17 0,7-23 36,0 1 0,1-1-1,-1 1 1,1-1 0,1 1-1,-1-1 1,1 0-1,0 1 1,0-1 0,4 9-1,-5-13 4,1 0 0,0 0 0,1 0 0,-1 0 0,0 0 0,1 0 0,-1 0 0,1 0-1,-1 0 1,1-1 0,0 1 0,0-1 0,0 1 0,0-1 0,0 0 0,0 1 0,0-1 0,0 0-1,0-1 1,1 1 0,-1 0 0,0-1 0,1 1 0,-1-1 0,0 1 0,1-1 0,-1 0 0,1 0-1,-1 0 1,4-1 0,-4 0-3,0 1-1,1-1 1,-1 0 0,0 0-1,1 0 1,-1 0 0,0 0-1,0 0 1,0-1-1,0 1 1,0-1 0,0 1-1,-1-1 1,1 0-1,0 0 1,-1 0 0,0 0-1,1 0 1,-1 0 0,0 0-1,2-3 1,1-6-11,0 0 0,0-1 0,2-11 0,-4 14-22,2-8-12,0 1 0,-2 0 0,0-1 0,-1 0 0,0 1 0,-2-1 0,-4-32 0,4 45 18,0 0 1,0 0 0,0 0 0,-1 0 0,0 0 0,0 1 0,0-1-1,0 0 1,0 1 0,-1 0 0,0 0 0,1 0 0,-1 0 0,0 0-1,-1 0 1,-5-3 0,4 2-8,0 2 0,-1-1 0,1 1 1,0 0-1,-1 0 0,0 0 0,1 1 0,-1 0 0,0 0 0,-10 0 0,266 3 167,-248-2-152,0 0 0,-1 0 1,1 0-1,0 1 1,0-1-1,0 0 1,0 1-1,0 0 1,-1-1-1,1 1 0,0 0 1,0 0-1,-1 0 1,1 0-1,-1 0 1,1 0-1,-1 0 0,1 1 1,-1-1-1,0 0 1,1 1-1,-1-1 1,0 1-1,0 0 1,0-1-1,0 1 0,-1 0 1,1-1-1,0 1 1,-1 0-1,1 0 1,-1 0-1,0 0 1,1 0-1,-1 0 0,0-1 1,0 1-1,0 0 1,-1 0-1,1 3 1,-21 97 118,21-97-113,-1 6 301,11-19 42,-5 4-320,25-33 297,-26 31-345,0 0-1,0 0 0,1 0 0,0 1 1,0 0-1,0 0 0,0 1 0,1-1 1,0 1-1,0 0 0,12-6 1,-15 9 9,-1 0 0,1 1 0,0-1 0,0 0 0,0 1 0,-1-1 0,1 1 0,0 0 0,0 0 0,5 1 0,-7-1 5,1 1 1,-1-1-1,1 1 0,-1-1 1,0 1-1,1 0 1,-1 0-1,0-1 1,0 1-1,0 0 1,1 0-1,-1 0 0,0 0 1,0 1-1,0-1 1,-1 0-1,1 0 1,0 1-1,0-1 1,-1 0-1,1 1 0,0 1 1,6 21 44,-1-1 1,4 31-1,-7-35 0,1 1-1,0 0 1,2-1 0,10 25 0,-15-42-51,1 0 0,-1 0 1,1 0-1,0 0 0,0 0 1,0 0-1,0 0 0,4 1 0,8 3-2902,-14-6 2582,1 0 0,-1 0 1,1 0-1,-1 0 0,1 0 1,-1 0-1,0 0 0,1 0 1,-1 0-1,1 0 0,-1 0 1,0-1-1,1 1 0,7-8-6789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4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52 6976,'-18'-8'3168,"13"8"-2752,0 0-160,10 0-224,3 0-416,-3 0-2656,0 0 1664</inkml:trace>
  <inkml:trace contextRef="#ctx0" brushRef="#br0" timeOffset="1">0 7 8896,'0'-7'4032,"32"11"-3520,-9-4 1408,-1 3-1152,28-3 63,8 5-511,28-2-96,-1 2-128,1-1-128,-9 4 0,-16-5-192,-11 6 128,-13-4-4895,-6 1 2751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4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498 104 3072,'0'-20'6278,"-1"29"-4972,-5 38-519,-14 80 394,14-104-945,0 0 0,-1 0 0,-15 31 0,11-31 88,-1-1-1,-19 26 1,25-40-171,1-1 0,-1-1-1,0 1 1,-1-1 0,1 0-1,-1 0 1,0 0-1,-1-1 1,1-1 0,-10 5-1,13-7-47,-1-1 0,0 0 0,0 0 0,1-1 0,-1 1 0,0-1 0,0 0 0,0-1 0,0 1 0,1-1-1,-1 0 1,0 0 0,-6-2 0,-1-2 36,0 1 0,1-1-1,-21-13 1,23 11-110,0 1 0,1-1 1,0-1-1,0 0 0,1 0 0,0 0 0,-11-18 0,2-1 167,-16-39 0,26 49-172,0 0-1,1-1 0,1 1 1,0-1-1,1 0 0,1 0 1,1-22-1,1 37-9,0 0 1,0 1-1,0-1 1,1 1-1,-1-1 0,1 1 1,-1-1-1,1 1 1,0-1-1,0 1 0,0-1 1,0 1-1,0 0 1,1 0-1,2-4 0,-1 3 6,0 1-1,0-1 0,1 1 0,-1 0 1,0 0-1,1 0 0,-1 1 0,1-1 1,5-1-1,13-2 169,0 1-1,0 0 1,1 2 0,40 1 0,-33 0 34,71 0 253,111-7 27,-85-6 38,148-34-1,-257 43-1195,22-10 1,-30 11 115,17-4-588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4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23 119 2560,'-12'-7'832,"4"9"533,6-1-300,9 0 4198,4-2-4332,12-6 46,1-1 1,-1-1 0,34-18 0,-10 5-191,-37 17-617,6-2-23,1 0 1,-1 0-1,31-6 0,-43 12-119,0 0-1,0 1 1,1 0-1,-1-1 1,0 1-1,0 0 1,0 1 0,1-1-1,-1 1 1,0 0-1,0 0 1,0 0-1,0 1 1,0-1 0,0 1-1,-1 0 1,1 0-1,0 0 1,-1 0-1,0 1 1,6 4-1,2 7 257,0 0 0,-1 1 0,-1 0 0,8 18 0,-8-18-120,-7-10-47,0-1-1,1 0 0,0 1 0,0-1 1,1 0-1,-1 0 0,1-1 0,-1 1 0,1-1 1,0 0-1,1 0 0,-1 0 0,1 0 1,-1-1-1,1 0 0,0 0 0,-1 0 0,1 0 1,0-1-1,0 0 0,9 1 0,0-2-17,0 0 0,0-1-1,0 0 1,0-1 0,-1-1 0,25-8-1,-30 9-611,0-1 0,0-1-1,0 0 1,10-6 0,12-13-6312,-21 14 3865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4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23 201 3072,'-23'-3'1365,"24"2"-790,-1-1-1,1 1 1,0-1-1,-1 1 1,1-1-1,0 1 1,0-1-1,0 1 1,0 0-1,0 0 1,2-3 0,18-21 1245,-1 5-1027,0 2 1,1 0 0,1 0 0,0 2-1,34-18 1,-48 29-669,1 1 0,-1 0 0,1 0-1,0 1 1,0 0 0,10-2 0,-15 4-66,0 1 0,0-1 0,0 1 0,1 0 0,-1 0 0,0 1 0,0-1 0,0 1 0,0 0 0,0 0 0,0 0 0,0 1 0,0-1 0,0 1 0,-1 0 0,6 3 0,3 5 287,-1 0-1,0 1 0,0 0 0,15 23 0,-16-21-119,1 0 0,0 0 0,19 16-1,-25-25-185,0-1-1,0 0 1,0 0-1,0 0 1,0 0-1,1-1 1,-1 0-1,1 0 1,0 0-1,-1-1 1,1 0-1,0 0 1,0 0-1,6-1 1,33-3-644,-14-4-3795,-4 3 1557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68 147 2816,'-21'8'1526,"18"-7"-548,-1 1 1,1-1-1,-1 0 1,1 0-1,-7 1 1,9-2-885,1 0 0,0 0 0,-1 0 0,1 0-1,0-1 1,0 1 0,-1 0 0,1 0 0,0 0 0,0-1 0,-1 1 0,1 0 0,0 0-1,0-1 1,0 1 0,-1 0 0,1 0 0,0-1 0,0 1 0,0 0 0,0-1 0,0 1-1,0 0 1,0-1 0,0 1 0,-1 0 0,1 0 0,0-1 0,0 1 0,0 0 0,1-1-1,-1 1 1,0 0 0,0-1 0,0 1 0,0 0 0,0-1 0,0 1 0,0 0 0,0 0-1,1-1 1,-1 1 0,2-4 84,1 0 1,-1 1-1,1-1 0,0 1 0,0 0 0,0 0 0,1 0 0,-1 0 1,7-3-1,38-21 173,-30 18-206,15-8 23,41-22 303,-64 35-444,0-1 11,-1 1-1,16-4 1,-23 7-28,0 1-1,0-1 1,0 1 0,0-1 0,0 1 0,0 0 0,0 0-1,0 0 1,0 1 0,0-1 0,0 0 0,0 1 0,0-1-1,0 1 1,0-1 0,-1 1 0,1 0 0,0 0 0,2 1-1,-3 0-3,1-1 0,-1 1 0,0-1 0,0 1-1,0 0 1,0-1 0,-1 1 0,1 0 0,0 0 0,-1 0-1,1-1 1,-1 1 0,1 0 0,-1 0 0,0 0-1,0 0 1,0 0 0,0 2 0,-6 37 82,5-35-73,-48 195 229,36-161-114,-2-1 0,-36 71 0,35-86 5,-1-1-1,-1 0 0,-1-2 0,0 0 0,-2-1 0,-23 18 0,27-27 115,15-10-189,0 0 0,0 0 1,0 0-1,0 0 0,0 1 1,1-1-1,-1 1 0,0-1 1,1 1-1,-1 0 0,1-1 1,0 1-1,-2 3 0,2-4-38,1-1-1,0 0 0,0 1 1,0-1-1,0 0 0,0 0 0,0 1 1,0-1-1,0 0 0,0 0 1,0 1-1,0-1 0,0 0 0,0 1 1,0-1-1,0 0 0,1 0 1,-1 1-1,0-1 0,0 0 1,0 0-1,0 1 0,0-1 0,1 0 1,-1 0-1,0 0 0,0 1 1,0-1-1,1 0 0,-1 0 1,0 0-1,0 1 0,1-1 0,-1 0 1,0 0-1,0 0 0,1 0 1,-1 0-1,0 0 0,0 0 0,1 0 1,13 1 335,-10-1-233,346-16 1818,-310 13-1723,46 4 1,-23 0 29,-48-2 261,-14 1-675,-1 0 1,1 0-1,0 0 0,-1 0 0,1 0 1,-1 0-1,1-1 0,-1 1 1,1 0-1,0 0 0,-1 0 0,1-1 1,-1 1-1,1 0 0,-1-1 1,1 1-1,-1 0 0,0-1 0,2 0 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4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79 3072,'2'-20'1562,"-1"15"-836,0 0 0,-1-1 0,1 1 1,-1 0-1,-1-8 0,1 12-648,0 0-1,-1 0 0,1 0 1,0 0-1,-1 1 0,1-1 1,-1 0-1,1 0 0,-1 0 1,1 0-1,-1 0 1,1 1-1,-1-1 0,0 0 1,1 0-1,-1 1 0,0-1 1,0 1-1,1-1 0,-1 1 1,0-1-1,0 1 0,0-1 1,0 1-1,0 0 0,0-1 1,0 1-1,0 0 0,0 0 1,0 0-1,0-1 0,0 1 1,-2 1-1,-1-1 27,-1 1 0,0 0-1,0 0 1,0 0 0,1 1 0,-1 0 0,1 0-1,-1 0 1,1 0 0,0 1 0,-7 5-1,-4 4 24,-22 22 0,18-13 1,1 1 0,0 1 0,-25 46 0,39-61-49,-1 0 0,2 1 0,-1 0-1,1 0 1,0 0 0,1 0 0,-3 17 0,5-23-8,-1 0 0,1 0 0,0 1 0,0-1 0,1 0 0,-1 0 1,1 1-1,-1-1 0,1 0 0,0 0 0,0 0 0,0 0 0,1 0 0,-1 0 0,1 0 0,-1-1 0,1 1 0,0 0 0,0-1 0,1 1 0,-1-1 0,0 0 0,1 0 0,-1 0 0,1 0 0,4 2 0,-6-3-4,1 0 0,0 0 0,-1-1 0,1 1 0,0-1 0,0 1 0,-1-1 0,1 0 0,0 1 0,0-1 0,0 0 0,0 0 0,0 0 0,-1-1 0,1 1 0,0 0 0,0-1 0,3 0 0,-2-1 17,0 1 1,0-1-1,-1 0 1,1 0-1,0 0 1,-1 0-1,1-1 1,-1 1-1,4-5 1,1-3 22,-1 0 1,1-1-1,-2 1 1,0-1-1,4-13 0,0-2 53,0-2-1,-3 1 0,0-1 0,-1 0 0,1-52 0,-10 93-389,1-2 193,0 1 0,-1 16 0,-16 450 613,-1-215-38,20-256-465,0 0 1,-1 0-1,1 0 0,-2 0 0,1 0 0,-1-1 0,0 1 0,0-1 0,-7 9 0,10-14-53,-11 12 376,10-13-376,1 0-1,-1 0 1,0 1 0,1-1 0,-1 0 0,0 0 0,1 0-1,-1 0 1,0 0 0,1 0 0,-1 0 0,0 0-1,1 0 1,-1 0 0,0 0 0,1 0 0,-1 0 0,0-1-1,1 1 1,-1 0 0,1-1 0,-1 1 0,0 0-1,1-1 1,-1 1 0,1 0 0,-1-1 0,-3-2 12,1 0 0,1 0 0,-1-1 1,0 1-1,1-1 0,-1 1 0,1-1 1,0 0-1,-3-7 0,-13-45-56,16 47 24,-7-25 58,2 0-1,1 0 0,-1-65 1,7 90-29,0 0 0,1 1 0,1-1 0,1-8 0,-2 13-5,0 0 0,1 0 1,-1 1-1,1-1 0,0 1 1,-1-1-1,1 1 0,1 0 1,-1 0-1,0 0 1,4-3-1,1 0 32,1 1 0,0-1 1,0 2-1,0-1 0,0 1 0,12-4 1,55-12 119,-53 14-175,1 2 85,0 1 1,0 0 0,1 2 0,27 2 0,-10 0-239,-32-2-623,-8 0-104,1 1 0,-1-1-1,0 0 1,1 1 0,-1-1-1,0 0 1,0 0 0,1 0-1,-1 0 1,1-1 0,6-4-2017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 3552,'-21'-10'1126,"1"-3"8171,25 11-7597,17-3-312,29 1-1156,-50 4-225,47 1 177,-43 0-143,1-1-1,-1 1 1,0 0-1,1 1 1,-1-1 0,8 4-1,-12-4-15,1 0 0,-1-1-1,0 1 1,1 0 0,-1 0 0,0 0-1,1 0 1,-1 0 0,0 0 0,0 0-1,0 0 1,0 1 0,0-1 0,0 0-1,0 1 1,-1-1 0,1 1 0,0-1-1,-1 1 1,1-1 0,-1 1-1,0-1 1,1 1 0,-1-1 0,0 1-1,0 0 1,0-1 0,0 1 0,0-1-1,0 1 1,-1 0 0,1-1 0,0 1-1,-1-1 1,1 1 0,-2 2 0,-2 3 61,0 0 1,0-1-1,-1 1 1,1-1-1,-11 11 1,-28 24 340,-11 11 242,49-46-589,0 0-1,1 0 1,0 1 0,0-1-1,0 1 1,1 0-1,-4 11 1,6-16-40,1 0 0,-1 0-1,1-1 1,0 1 0,-1 0 0,1 0 0,0 0-1,0 0 1,0 0 0,1 0 0,-1 0-1,0 0 1,1 0 0,-1 0 0,1 0 0,0 0-1,1 3 1,0-2-11,0-1-1,0 1 1,0-1 0,1 0-1,-1 0 1,0 1-1,1-1 1,0-1-1,-1 1 1,4 1 0,5 2-23,0 0 0,0-1 0,0-1 0,22 5 0,-31-8-53,54 12-1820,-20 0-2682,-9 1 1461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02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23 6400,'-1'-1'178,"0"0"0,0 1-1,0-1 1,0 0 0,0 0 0,0 0 0,0 0 0,1 0 0,-1 0-1,0 0 1,1 0 0,-1 0 0,1 0 0,-1 0 0,1 0 0,-1-1-1,2-4 4869,1 7-4835,-1 0 1,1 0 0,0 1-1,-1-1 1,0 0-1,1 1 1,-1-1 0,0 1-1,1-1 1,-1 1-1,0 0 1,0 0 0,-1-1-1,1 1 1,0 0-1,0 0 1,-1 0 0,1 0-1,-1 0 1,1 3-1,0 6 278,1 1 0,-1 14-1,-9 68 1325,1-30-1183,-20 187 343,5-62-197,18-146-701,-5 82-139,9-124-518,1-4-2190,-1 1 1759,1 0 0,0 0 0,-1 0 0,1 1 0,2-4 1,3-9-1680,-4-7-798,5-18-1553,1 11 2718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4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2560,'1'2'10711,"18"2"-9828,390 4 4207,-396-8-4985,271-7 1203,-70 1-606,48 2-97,185-5-42,-239 3-437,217-16 207,-407 21-430,-10 0-173,1 1 1,-1-1-1,0-1 0,1 0 0,-1 0 0,0 0 0,12-6 0,-20 8 200,0 0 1,1 0-1,-1 0 0,0-1 1,0 1-1,1 0 0,-1 0 1,0 0-1,0 0 0,1-1 0,-1 1 1,0 0-1,0 0 0,1-1 1,-1 1-1,0 0 0,0 0 1,0-1-1,0 1 0,1 0 1,-1-1-1,0 1 0,0 0 1,0-1-1,0 1 0,0 0 1,0 0-1,0-1 0,0 1 0,0 0 1,0-1-1,0 1 0,0 0 1,0-1-1,0 1 0,0 0 1,0-1-1,0 1 0,0 0 1,-1-1-1,-9-9-2930,8 8 2239,-15-10-2375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3328,'4'-10'1059,"-2"8"-762,-1 1 1,0-1-1,0-1 0,0 1 0,-1 0 1,1 0-1,0 0 0,-1 0 1,1-3-1,3-3 2289,-4 8-2560,0-1-1,0 1 1,0 0-1,0 0 1,1 0-1,-1 0 1,0 0-1,0 0 1,0 0-1,0 0 1,0-1-1,0 1 1,1 0 0,-1 0-1,0 0 1,0 0-1,0 0 1,0 0-1,0 0 1,1 0-1,-1 0 1,0 0-1,0 0 1,0 0-1,0 0 1,1 0-1,-1 0 1,0 0 0,0 0-1,0 0 1,0 0-1,0 0 1,1 0-1,-1 0 1,0 0-1,0 1 1,0-1-1,0 0 1,0 0-1,1 0 1,-1 0-1,0 0 1,0 0 0,0 0-1,0 1 1,0-1-1,0 0 1,0 0-1,0 0 1,0 0-1,1 0 1,-1 1-1,0-1 1,0 0-1,0 0 1,0 0-1,0 0 1,0 0 0,0 1-1,0-1 1,3 13 368,0 0 0,0 0 0,-1 0 0,0 16 1,-2 55 861,-1-34-638,0 1-291,0-17 117,2 1 0,8 63-1,-7-92-234,-1-8-1208,2-4-301,6-3-273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 6720,'-1'0'69,"1"-1"1,0 1-1,0 0 1,0 0 0,0-1-1,0 1 1,0 0-1,-1 0 1,1 0-1,0-1 1,0 1-1,0 0 1,0 0 0,-1 0-1,1-1 1,0 1-1,0 0 1,-1 0-1,1 0 1,0 0-1,0 0 1,-1 0 0,1 0-1,0 0 1,0 0-1,-1 0 1,1 0-1,0-1 1,0 1-1,-1 1 1,1-1 0,0 0-1,0 0 1,-1 0-1,1 0 1,0 0-1,-1 10 1594,0 6-1025,-3 15 237,1-5-64,-1-1-1,-8 26 1,-30 67 1347,35-100-1959,-16 49 475,21-61-624,1 0 1,0 0 0,0 1 0,0-1 0,1 0-1,0 0 1,0 1 0,3 11 0,-6-37-7710,2 7 4993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28 223 3072,'-19'0'976,"18"0"-951,1 0 0,-1 0 0,1 0 1,0 0-1,-1-1 0,1 1 0,0 0 0,-1 0 1,1 0-1,0 0 0,-1-1 0,1 1 0,0 0 1,-1 0-1,1-1 0,0 1 0,0 0 0,-1-1 1,1 1-1,0 0 0,0-1 0,-1 1 0,1 0 1,0-1-1,0 1 0,0 0 0,0-1 0,0 1 0,0-1 1,0 1-1,0-1 0,0-9 1617,5-3-236,1 1 1,9-14 0,0 1-577,-8 12-392,0 1 0,1 0 0,1 1 0,-1 0 0,21-19-1,-24 25-346,0 1-1,0 1 1,0-1-1,1 1 1,0 0-1,-1 0 1,1 1-1,0-1 1,0 1-1,0 0 1,1 1-1,-1 0 0,0 0 1,1 0-1,11 1 1,-9 1-15,0 0 1,0 1-1,-1 0 0,1 1 1,-1 0-1,1 0 0,-1 0 1,15 10-1,-4-1 310,0 1 0,22 21 0,-19-14-70,-8-7 12,0 0-1,0-1 0,1-1 1,20 11-1,-30-19-262,-1-1-1,1 0 1,0 0 0,0-1 0,0 1-1,-1-1 1,1 0 0,0 0-1,1-1 1,-1 0 0,0 0 0,0 0-1,0 0 1,0-1 0,0 1-1,0-1 1,0-1 0,0 1 0,-1-1-1,9-3 1,-3-1-315,-1-1 0,1 0 0,-1-1 0,-1 1-1,1-2 1,-1 1 0,-1-1 0,11-15 0,-5 6-4531,17-17 0,-11 18 1576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 4992,'-1'-1'241,"0"-2"1751,1 5-781,1 14-5,-5 46 85,-17 111 1075,-7 63-68,15-2-626,13-230-1542,0 1 0,0-1 0,0 0 0,1 1-1,0-1 1,-1 0 0,2 0 0,1 6 0,-3-9-103,0-1 0,1 1 0,-1-1 0,0 1 0,1-1 0,-1 0 0,1 1 0,-1-1 0,0 0-1,1 1 1,-1-1 0,1 0 0,-1 1 0,1-1 0,-1 0 0,1 0 0,-1 1 0,1-1 0,-1 0 0,1 0 0,-1 0 0,1 0 0,0 0 0,-1 0-1,1 0 1,1 0 26,0-1 0,0 1-1,0-1 1,0 0-1,0 0 1,0 0-1,0 0 1,-1 0 0,1 0-1,2-3 1,39-34 373,16-14-319,-18 23-286,61-30 1,-98 57 135,-1 0 1,1 1-1,0-1 1,0 1-1,-1 0 1,1 0-1,0 0 1,0 1-1,0-1 1,7 1-1,-10 0 26,1 0 0,-1 0 0,1 1-1,-1-1 1,1 1 0,-1-1-1,1 1 1,-1-1 0,0 1 0,1 0-1,-1 0 1,0-1 0,1 1 0,-1 0-1,0 0 1,0 1 0,0-1 0,0 0-1,0 0 1,0 0 0,0 1-1,0-1 1,-1 0 0,1 1 0,0-1-1,-1 1 1,1-1 0,-1 1 0,0-1-1,1 2 1,1 13 46,-1 0 0,-1 1 0,0-1 0,-5 27 0,1-4 103,1-14-266,-1 0 0,-11 37 0,8-38-2567,6-8 589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21 4800,'-8'-16'1557,"7"15"-1526,1 1 1,0 0-1,-1-1 0,1 1 0,0 0 1,-1 0-1,1-1 0,-1 1 0,1 0 1,-1 0-1,1-1 0,-1 1 0,1 0 1,0 0-1,-1 0 0,1 0 0,-1 0 0,1 0 1,-1 0-1,1 0 0,-1 0 0,1 0 1,-1 0-1,1 0 0,-1 0 0,1 0 1,-1 0-1,1 0 0,-1 1 0,0-1 1,1 0 119,-27 12 1918,-225 129 2911,66-34-3320,96-55-1948,88-49-26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3648,'-4'59'9699,"-10"47"-8151,2-22-465,1-3-380,-7 65 114,19-75 218,-1-71-1062,0 0 1,0 0-1,0-1 1,0 1 0,0 0-1,0 0 1,1 0-1,-1 0 1,0 0-1,0 0 1,0 0 0,0 0-1,0 0 1,0 0-1,0 0 1,0 0-1,0 0 1,1 0-1,-1 0 1,0 0 0,0 0-1,0 0 1,0 0-1,0 0 1,0 0-1,0 0 1,0 0-1,1 0 1,-1 0 0,0 0-1,0 0 1,0 0-1,0 0 1,0 0-1,0 0 1,0 0 0,0 1-1,0-1 1,0 0-1,0 0 1,1 0-1,-1 0 1,0 0-1,0 0 1,0 0 0,0 0-1,0 0 1,0 0-1,0 1 1,0-1-1,0 0 1,0 0 0,0 0-1,0 0 1,4-8-2045,7-31-4543,-4 10 3852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9 4160,'-4'-6'1126,"4"6"-1074,0 0 0,0 0 1,0 0-1,0-1 0,0 1 0,0 0 0,0 0 1,-1 0-1,1 0 0,0 0 0,0 0 0,0 0 1,0 0-1,0-1 0,0 1 0,0 0 0,0 0 1,0 0-1,0 0 0,0 0 0,0 0 0,0 0 1,0 0-1,-1 0 0,1 0 0,0 0 1,0-1-1,0 1 0,0 0 0,0 0 0,0 0 1,0 0-1,0 0 0,-1 0 0,1 0 0,0 0 1,0 0-1,0 0 0,0 0 0,0 0 0,0 0 1,0 0-1,-1 0 0,1 0 0,0 0 0,0 0 1,0 0-1,0 1 0,0-1 0,0 0 0,0 0 1,0 0-1,0 0 0,-1 0 0,1 0 1,0 0-1,0 0 0,0 0 0,0 0 0,0 0 1,0 0-1,0 1 0,0-1 0,-6 4 1774,0 1-1442,1 0 1,0 0-1,0 1 0,-7 9 1,-4 6 205,-141 157 3372,152-172-3830,0 0-1,0 1 0,0-1 0,1 1 0,0 0 1,0 0-1,1 0 0,-1 0 0,-1 9 0,5-15-98,0 0 0,0 0-1,0-1 1,0 1-1,0 0 1,0 0-1,0 0 1,0 0-1,1 0 1,-1 0-1,0 0 1,0-1-1,1 1 1,-1 0 0,1 0-1,-1 0 1,1-1-1,-1 1 1,1 0-1,-1 0 1,1-1-1,0 1 1,-1-1-1,1 1 1,0 0-1,0-1 1,-1 1 0,1-1-1,0 0 1,0 1-1,1-1 1,3 2 57,0 0 1,0-1-1,0 1 0,6 0 1,0-1-7,0 0 0,1-1 0,-1 0 0,0-1 0,1-1 1,12-2-1,69-22 212,-42 10-157,17 0-1062,-37 12 384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56 4480,'-3'-30'4506,"3"28"-4186,0 1-1,0 0 0,-1-1 1,1 1-1,0 0 0,-1 0 0,1-1 1,-1 1-1,0 0 0,1 0 0,-1 0 1,0 0-1,0-2 0,0 3-277,1-1 0,-1 1-1,1-1 1,-1 1-1,1-1 1,-1 1 0,0-1-1,1 1 1,-1 0-1,1-1 1,-1 1 0,0 0-1,1-1 1,-1 1 0,0 0-1,1 0 1,-1 0-1,0-1 1,0 1 0,1 0-1,-1 0 1,0 0-1,1 0 1,-1 0 0,-1 1-1,-14 4 410,1 2 1,-1 0-1,-23 15 0,-42 33 860,78-53-1264,-6 5 166,-1 0 0,1 1 1,0 0-1,1 1 0,0 0 1,-13 19-1,20-26-159,0-1-1,0 1 1,0 0-1,0 0 1,0 0-1,1 0 1,-1-1-1,1 1 0,-1 0 1,1 0-1,0 0 1,0 0-1,0 0 1,0 0-1,0 0 1,0 1-1,0-1 1,1 0-1,0 2 1,0-1 27,1 0 0,-1 0 0,1-1 0,0 1 0,-1 0 0,2-1 0,-1 1 0,0-1 1,0 0-1,6 4 0,2 1 134,1 0 1,0-1 0,0 0-1,24 7 1,-18-8-107,1 0 0,0-2 0,0 0 1,0 0-1,0-2 0,1-1 0,18-1 0,128-22-3226,-104 12-1412,-23 6 1324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3136,'3'-14'1137,"-1"9"2718,2 35-2106,6 578 2320,20-139-2890,47 367 2927,-71-783-3794,-4-29-28,2 1-1,0 0 0,8 24 1,-12-47-244,0-1 0,1 0 0,-1 0 0,1 0 1,-1 0-1,1 0 0,-1 0 0,1 0 0,-1 0 1,1-1-1,1 2 0,-2-2-32,0 1 0,1-1 0,-1 0 1,0 0-1,0 0 0,0 0 0,0 0 0,1 0 1,-1 0-1,0 0 0,0 0 0,0 0 1,1 0-1,-1 0 0,0 0 0,0 0 0,0 0 1,1 0-1,-1 0 0,0 0 0,0 0 0,0-1 1,0 1-1,1 0 0,-1 0 0,0 0 0,0 0 1,0 0-1,0 0 0,0 0 0,1-1 0,-1 1 1,0 0-1,0 0 0,0 0 0,0-1 0,2-2-204,-1 1-1,0-1 0,0 0 0,0 0 0,0 0 1,0-5-1,4-16-945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02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30 134 4736,'-4'-5'530,"-1"1"0,1 0 0,-1 0 0,-7-4 0,20-5 4820,0 7-4543,0-1 1,0 1 0,0 0 0,1 1 0,0 0 0,17-7 0,60-16 1174,-62 22-1593,0 1 1,48-3-1,50 6-1840,-77 3-2176,-38 20-4874,-9-3 4155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5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301 113 1984,'2'0'138,"0"1"0,-1-1 1,1 1-1,0-1 0,0 1 0,0 0 1,0 0-1,0 0 0,-1 0 0,1 0 1,0 0-1,-1 0 0,1 1 0,-1-1 1,0 1-1,1-1 0,-1 1 0,0-1 1,0 1-1,0 0 0,0-1 0,0 1 1,0 0-1,0 0 0,-1 0 0,1 0 1,-1 0-1,1 0 0,-1 0 1,0 0-1,0 0 0,0 0 0,0 0 1,0 0-1,0 0 0,0 0 0,-1 0 1,0 2-1,-1 1 49,-1 0 0,0 0 0,0 0 0,0-1 0,-1 1 1,0-1-1,0 0 0,0 0 0,-5 4 0,-46 30 1024,40-28-816,1-1-133,1-1 1,-1-1-1,0 0 1,-20 7-1,29-13-124,0 1 1,0-1-1,0 0 0,0 0 1,-1-1-1,1 1 0,0-1 1,0 0-1,-1-1 0,1 1 1,0-1-1,0 0 0,0-1 1,0 1-1,0-1 1,-7-3-1,9 3-125,-1 0 0,1 0 0,0-1 1,0 1-1,0-1 0,1 0 0,-1 0 0,1 0 1,-1 0-1,1 0 0,0 0 0,0-1 0,0 1 1,1-1-1,-1 1 0,1-1 0,0 0 0,0 1 1,0-1-1,1 0 0,-1 0 0,1 0 0,0 0 1,0 0-1,0 0 0,0 1 0,1-1 0,0 0 1,-1 0-1,2 0 0,-1 1 0,0-1 0,1 0 1,-1 1-1,1-1 0,0 1 0,0 0 0,1 0 1,2-4-1,2-1-99,2 0 0,-1 0 0,1 1 0,0 0 1,0 0-1,1 1 0,0 1 0,0-1 0,13-3 0,-11 4-15,1 1 0,-1 0-1,1 1 1,0 0 0,0 2-1,0-1 1,24 1 0,-29 2 102,0 0 0,0 0 1,0 1-1,-1 0 0,1 0 0,9 4 1,-13-4 39,0 0 0,-1 0 0,1 0 1,-1 1-1,1-1 0,-1 1 0,0-1 1,0 1-1,0 0 0,0 1 0,-1-1 1,1 0-1,2 6 0,-2-2 24,0 0 0,0 0 0,-1 0 1,0 0-1,-1 1 0,1-1 0,-1 0 0,-1 1 0,1 7 0,-5 48 212,-2-1 1,-16 65-1,0-30 35,-40 109 0,19-77 8,-58 167 1072,85-246-1133,12-34 108,-1-1 1,-1 1-1,-10 19 0,15-33-291,-4 6 255,2-8-120,2-8 56,3-11-203,1 0 0,0 0-1,1 0 1,9-25 0,-5 19-36,59-157 68,-4 22-70,58-154-175,54-87-278,-165 378 318,2 1 0,1 0-1,19-27 1,-31 48 81,-1 1 0,1-1 0,-1 0 0,1 0 0,0 1 0,-1-1 0,1 0 1,0 1-1,0-1 0,-1 1 0,1-1 0,0 1 0,0-1 0,0 1 0,0-1 0,0 1 0,0 0 0,0 0 0,-1-1 0,2 1 0,-1 0 9,0 1-1,0-1 0,-1 0 0,1 0 1,0 1-1,0-1 0,-1 0 1,1 1-1,0-1 0,-1 1 0,1-1 1,0 1-1,-1-1 0,1 1 1,-1-1-1,1 1 0,-1 0 0,1-1 1,0 2-1,1 2-32,0 0 0,0 1 0,0-1 0,-1 1 0,0 0 0,1-1 0,-1 6 0,2 14-119,-2 0 0,-2 25 1,-34 344 157,-26 4 547,36-241-95,16-100-245,-32 162 1206,37-207-1081,4-11-313,0 0 0,0 0 1,0 0-1,0 0 0,0 0 0,0 0 1,0 0-1,0 0 0,0 0 0,0 0 0,0 0 1,0-1-1,0 1 0,0 0 0,0 0 0,0 0 1,0 0-1,0 0 0,0 0 0,0 0 0,0 0 1,0 0-1,0 0 0,0 0 0,0 0 1,0 0-1,0 0 0,0 0 0,0 0 0,0 0 1,0 0-1,0 0 0,-1 0 0,1 0 0,0 0 1,0 0-1,0 0 0,0 0 0,0 0 0,0 0 1,0 0-1,0 0 0,0 0 0,0 0 1,0 0-1,0 0 0,0 0 0,0 0 0,0 0 1,0 0-1,0 0 0,0 0 0,0 0 0,-1 0 1,1 0-1,0 0 0,0 0 0,0 0 0,0 0 1,0 0-1,0 0 0,0 0 0,0 0 1,0 0-1,1-22 295,45-249 291,16 12-629,-42 185 49,3 1 1,56-117-1,-48 129-122,65-94 0,57-44-320,-147 192 344,-3 3 15,0 0 1,1 0-1,-1 1 1,0-1-1,1 1 1,0 0 0,0 0-1,6-4 1,-9 7 57,-1 0 1,1-1 0,-1 1 0,1 0-1,-1 0 1,1 0 0,-1 0 0,0 0-1,1 0 1,-1 0 0,1 0 0,-1 0-1,1 0 1,-1 0 0,1 1 0,-1-1-1,0 0 1,1 0 0,-1 0 0,1 1-1,-1-1 1,0 0 0,1 0 0,-1 1-1,1-1 1,-1 0 0,0 0 0,0 1-1,1-1 1,-1 1 0,0-1 0,1 1-1,-1 0-4,1 0-1,0 0 1,-1 1-1,0-1 1,1 0-1,-1 0 1,0 1-1,1-1 0,-1 0 1,0 2-1,-2 13-116,0 0-1,-1 0 0,-5 16 1,-66 215 45,62-208 66,12-38 23,-73 247 108,58-184 123,-13 125 0,24-138 86,4 62-1,1-95-219,1-1-1,1 0 0,0 0 0,1 0 0,1-1 1,0 1-1,12 22 0,-15-34-32,1 0 1,0-1-1,0 1 0,0-1 1,0 0-1,1 0 0,0 0 1,0 0-1,6 4 0,-8-7-53,0 1-1,0-1 1,0 0-1,0 0 1,1 0-1,-1 0 1,0-1-1,1 1 1,-1-1-1,1 1 1,-1-1-1,1 0 1,-1 0-1,0 0 1,1 0 0,-1 0-1,1-1 1,-1 1-1,1-1 1,-1 0-1,3 0 1,2-3-565,1 0 1,-1 0 0,0-1-1,-1 0 1,1 0 0,-1 0-1,8-10 1,15-14-2065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0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3392,'0'0'1088,"1"12"218,6 21-79,-1 0-1,3 63 0,-5-44-723,15 342 1858,-16 5-1278,-4-290-661,10 187 1079,1 9 315,-10-134 307,1-178-3822,0 1 1,1-1-1,0 1 1,1-1-1,2-5 0,9-12-1911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0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1824,'-1'-1'461,"1"0"0,0 0 0,-1 0 0,1 0 0,0 0 0,0 0 0,0 0 1,0 0-1,0 0 0,0 0 0,0 0 0,0 0 0,0 0 0,0 0 0,0 0 0,1-1 0,0 1-227,-1 0 0,1 0 0,0 0-1,-1 0 1,1 0 0,0 0 0,0 0-1,0 0 1,0 0 0,0 0 0,1-1 0,4-1-312,0 0 1,0 1-1,0-1 1,9-1-1,-1-1 910,-7 2-796,0 1 0,0 0 1,0 0-1,0 0 1,1 1-1,-1 0 1,1 0-1,-1 1 1,0 0-1,1 1 0,12 1 1,-18-1-25,0 0 1,0 0-1,0 0 1,0 0-1,-1 0 0,1 0 1,0 0-1,0 1 1,-1-1-1,1 1 1,-1-1-1,1 1 0,-1 0 1,0-1-1,1 1 1,-1 0-1,0 0 1,0 0-1,0 0 0,-1 0 1,1 0-1,0 0 1,-1 0-1,1 5 1,0 1 62,0 0 0,0 0 1,-1 0-1,-1 0 0,0 10 1,-3 4 39,0-1 0,-1 0 0,-2 0 0,0 0 1,-1-1-1,-1 0 0,-1 0 0,0-1 0,-18 24 1,-35 49 737,62-92-822,1 1 1,-1-1-1,1 1 1,-1 0-1,1-1 1,0 1 0,-1-1-1,1 1 1,0 0-1,-1-1 1,1 1-1,0 0 1,0-1-1,0 1 1,0 0-1,-1 0 1,1-1-1,0 1 1,0 0-1,0-1 1,1 1 0,-1 0-1,0 0 1,0-1-1,0 1 1,0 0-1,1-1 1,-1 1-1,0 0 1,1-1-1,-1 1 1,0-1-1,1 1 1,-1 0-1,1-1 1,-1 1-1,1-1 1,-1 1 0,1-1-1,-1 1 1,1-1-1,0 0 1,-1 1-1,1-1 1,0 0-1,-1 0 1,1 1-1,0-1 1,-1 0-1,1 0 1,1 0-1,5 2 202,0-1 0,0 0-1,0-1 1,8 0-1,-11 0-192,50 1 40,75 10 0,-123-10-965,0 1-1,1 0 0,-1 0 0,0 0 0,8 4 0,-5-1-1665,9 3-542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0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5216,'0'-12'4874,"0"17"-4511,0 931 7535,4-914-7216,0-18-327,1-12-549,27-99-9032,-24 74 6842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0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5632,'0'-4'301,"1"0"-1,-1 0 1,0 1 0,1-1 0,0 1 0,0-1 0,0 0-1,0 1 1,0-1 0,1 1 0,0 0 0,-1 0-1,1-1 1,5-4 0,-2 3-134,0 0-1,0 1 1,0-1-1,1 1 1,0 1 0,0-1-1,9-3 1,4-1-12,0 2 0,0 0 0,0 1 1,1 1-1,0 1 0,0 1 0,0 0 0,0 2 0,0 0 0,29 4 1,-40-2-80,0 0 1,0 0 0,-1 1 0,1 0 0,0 0 0,-1 1 0,0 0 0,0 1 0,0 0-1,0 0 1,11 10 0,-14-9 4,1-1 0,-1 1-1,-1 0 1,1 0 0,-1 1-1,0-1 1,-1 1 0,1 0 0,-1 0-1,0 0 1,-1 1 0,0-1-1,0 0 1,1 11 0,-2-5 92,0 0-1,-1-1 1,0 1 0,-1-1 0,0 1-1,-1-1 1,0 1 0,-1-1-1,-1 0 1,0 0 0,0 0 0,-1-1-1,-1 1 1,0-1 0,0 0 0,-1-1-1,-15 17 1,11-15-40,-1-1-1,0-1 1,0 0-1,-2 0 1,1-2-1,-22 12 1,28-17-70,-1 0 0,1 0 1,0-1-1,-1 1 0,1-2 1,-1 1-1,0-1 0,0 0 1,1-1-1,-1 0 1,0 0-1,0 0 0,0-1 1,1-1-1,-11-2 0,15 3-151,0 0-1,0 0 1,0-1-1,1 0 1,-1 1-1,0-1 1,1 0-1,-1 0 1,1 0-1,0 0 1,0-1-1,0 1 1,0 0-1,0-1 1,-1-3-1,1 4-240,1 0-1,0 0 0,1-1 0,-1 1 1,0 0-1,1-1 0,-1 1 0,1-1 1,0 1-1,0 0 0,-1-1 0,2 1 0,-1-1 1,0 1-1,0-1 0,1 1 0,0 0 1,-1-1-1,1 1 0,1-3 0,1 1-577,-1 0-1,0 0 0,1 1 0,5-6 1,17-12-2101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0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4640,'-1'-1'203,"0"-1"0,1 1 0,-1 0 0,0-1 0,0 1 0,1-1 0,-1 0 0,1 1 0,-1-1 1,1 0-1,-1 1 0,1-4 0,3 1 619,0 1 1,1 0-1,-1 0 0,7-4 1,-9 6-783,1 1-1,-1-1 1,1 1 0,-1 0 0,1 0 0,-1-1 0,1 1 0,-1 0 0,1 0 0,-1 1 0,1-1 0,-1 0 0,1 0-1,-1 1 1,0-1 0,1 1 0,-1-1 0,1 1 0,-1 0 0,0-1 0,1 1 0,-1 0 0,0 0 0,2 1 0,1 2 31,0-1 0,0 1 0,0-1 0,0 1 0,4 7 0,-4-4-4,0 1 0,0 0 1,-1 0-1,0 0 1,0 0-1,-1 1 1,0-1-1,-1 1 0,0-1 1,0 1-1,-1 0 1,0-1-1,0 1 0,-1 0 1,-3 13-1,-1 0 203,0-1-1,-2 1 1,-1-1 0,-18 36-1,25-54-204,-18 38 410,18-39-394,0 0 0,0 1 0,0-1 0,1 0 0,-1 0 0,1 0 0,-1 1-1,1-1 1,0 0 0,0 0 0,0 1 0,0-1 0,1 0 0,-1 0 0,1 4 0,0-5-30,0 0 0,-1 0 1,1 0-1,0-1 0,0 1 1,0 0-1,0 0 0,0-1 1,-1 1-1,1-1 0,0 1 1,1 0-1,-1-1 0,0 0 1,0 1-1,0-1 0,0 0 1,0 1-1,0-1 0,0 0 1,2 0-1,27-2 309,-19 1-228,60-7 295,4 0-1019,-26 6-2955,-12 4 1137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43 217 3648,'-26'-4'1173,"25"4"-1074,1 0-1,-1 0 0,1 0 1,-1 0-1,1 0 1,-1 0-1,1 0 0,-1 0 1,0 0-1,1 0 0,-1-1 1,1 1-1,-1 0 1,1 0-1,-1-1 0,1 1 1,-1 0-1,1 0 1,0-1-1,-1 1 0,1 0 1,-1-1-1,0 0 1,-3-1 3591,9 0-1931,12-3-157,209-22 2050,-148 20-2984,338-35 1151,-247 24-1415,375-30 98,-490 45-517,31-1 116,102-18 0,-146 12-209,-18-2-4952,-14 7 1946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3232,'0'-1'125,"0"0"0,0 0 0,0 0 0,0 0 0,0 1 0,1-1 1,-1 0-1,0 0 0,0 0 0,1 0 0,-1 1 0,0-1 0,1 0 0,-1 0 0,1 1 0,-1-1 1,1 0-1,-1 0 0,1 1 0,-1-1 0,1 1 0,0-1 0,-1 1 0,1-1 0,0 1 0,0-1 1,-1 1-1,1-1 0,0 1 0,0 0 0,0-1 0,-1 1 0,1 0 0,0 0 0,0 0 0,0 0 1,0 0-1,0 0 0,-1 0 0,1 0 0,0 0 0,0 0 0,0 0 0,0 0 0,0 1 0,9 1 1256,-10-2-1357,1 0 0,-1 0 0,1 0 0,-1 0 0,1 1 0,-1-1 0,1 0 0,-1 0 0,0 0 0,1 1 0,-1-1 0,1 0 0,-1 0 0,1 1 0,-1-1 0,0 0 0,1 1 1,-1-1-1,0 0 0,1 1 0,-1 0 0,11 10 548,-6-6-349,0 0-1,-1 1 1,1-1-1,6 13 1,18 45 737,24 75 0,-28-69-757,5 21 267,21 51 260,-17-74-282,-19-40-100,-2 1 0,0 0 0,12 44-1,-20-60 89,-5-12-397,0 0 0,0 1 1,1-1-1,-1 0 0,0 0 1,0 0-1,0 0 0,0 0 1,0 0-1,1 0 0,-1 1 1,0-1-1,0 0 1,0 0-1,0 0 0,1 0 1,-1 0-1,0 0 0,0 0 1,0 0-1,1 0 0,-1 0 1,0 0-1,0 0 0,0 0 1,0 0-1,1 0 0,-1 0 1,0 0-1,0 0 0,0 0 1,0-1-1,1 1 0,1-2 250,0 1 0,-1-1 0,1 0 0,-1-1 0,1 1-1,2-4 1,-2 2-356,16-27 694,40-74-32,-14 4-433,-10 19-134,66-113 0,-47 112-2719,-14 33-4436,-22 32 4018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34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1169 2560,'-15'10'832,"15"-9"-807,-1-1 0,1 1 1,-1-1-1,1 1 0,0-1 0,-1 1 1,1-1-1,0 1 0,0 0 0,-1-1 1,1 1-1,0 0 0,0-1 0,0 1 1,0 0-1,0-1 0,0 1 0,0 0 0,0-1 1,1 8 6039,-1-8-6005,0 0 1,0-1-1,0 1 0,0 0 0,0-1 0,0 1 0,0 0 0,0-1 0,1 1 0,-1 0 1,0-1-1,0 1 0,0 0 0,0 0 0,1-1 0,-1 1 0,0 0 0,0-1 0,1 1 1,-1 0-1,0 0 0,0 0 0,1-1 0,5-5 471,-2 0-219,0-1 0,0-1 0,-1 1 0,0-1 1,4-13-1,9-20 316,82-144 1628,-2 42-923,-74 114-815,1 2-1,45-42 0,-68 69-513,1 0 0,-1 0 1,0 0-1,0 0 0,0 0 0,0 0 1,1 0-1,-1 0 0,0 0 0,0 0 0,0 0 1,0 0-1,1 0 0,-1 0 0,0 0 0,0 0 1,0 1-1,0-1 0,0 0 0,1 0 0,-1 0 1,0 0-1,0 0 0,0 0 0,0 1 0,0-1 1,0 0-1,0 0 0,0 0 0,0 0 1,0 0-1,0 1 0,0-1 0,1 0 0,-1 0 1,0 0-1,0 0 0,0 1 0,0-1 0,0 0 1,-1 0-1,1 0 0,0 0 0,0 1 0,0-1 1,0 0-1,2 19 177,-3 23 80,-1-24-180,-1 1 0,-1-1 0,0-1 0,-10 25 0,-4 12 47,14-32-37,3-17-34,0 1 0,0 0-1,-1-1 1,0 1 0,-3 7 0,37-58 1133,-25 36-1191,1 1 1,0-1-1,0 1 1,0 1 0,1-1-1,0 2 1,15-9-1,73-34-132,-75 39 104,-7 3 5,38-15-80,-48 20 97,0 1 0,1-1 0,-1 1 0,0 0 0,1 1-1,-1-1 1,1 1 0,5 1 0,-10-1 13,1 0 0,-1 0-1,0 0 1,1 0 0,-1 1-1,0-1 1,1 1 0,-1-1-1,0 1 1,0 0-1,1-1 1,-1 1 0,0 0-1,0 0 1,0 0 0,0-1-1,0 1 1,0 0 0,0 1-1,0-1 1,0 0 0,0 0-1,0 2 1,0-1 0,-1 0 0,1 1 1,-1-1-1,1 0 0,-1 1 0,0-1 1,0 1-1,0-1 0,0 1 0,-1-1 1,1 1-1,-1 2 0,-3 6 8,1-1 1,-2 1-1,1-1 0,-9 14 0,-12 18 301,25-42-310,0 1 0,0-1 0,0 0 1,0 0-1,0 0 0,0 0 0,0 0 0,0 0 0,0 0 1,0 0-1,0 0 0,0 0 0,0 0 0,0 0 0,0 0 1,-1 0-1,1 0 0,0 0 0,0 0 0,0 1 0,0-1 0,0 0 1,0 0-1,0 0 0,0 0 0,0 0 0,0 0 0,0 0 1,0 0-1,0 0 0,0 0 0,0 0 0,0 0 0,0 1 1,0-1-1,0 0 0,0 0 0,1 0 0,-1 0 0,0 0 0,0 0 1,0 0-1,0 0 0,0 0 0,0 0 0,0 0 0,0 0 1,0 0-1,0 0 0,0 0 0,0 0 0,0 0 0,0 0 1,0 1-1,0-1 0,1 0 0,-1 0 0,0 0 0,0 0 0,0 0 1,0 0-1,0 0 0,0 0 0,0 0 0,0 0 0,0 0 1,0 0-1,9-5 303,19-13 94,-12 7-359,11-6-81,3-3-155,1 2-1,64-29 0,-94 46 185,0 1 0,-1 0-1,1 0 1,0-1 0,0 1-1,0 0 1,-1 0-1,1 0 1,0 0 0,0 0-1,0 0 1,0 0 0,-1 0-1,1 0 1,0 0 0,0 0-1,0 1 1,-1-1 0,1 0-1,0 1 1,0-1 0,-1 0-1,1 1 1,0-1-1,-1 1 1,1-1 0,0 1-1,-1-1 1,1 1 0,-1 0-1,1-1 1,-1 1 0,1 0-1,-1-1 1,1 1 0,-1 0-1,0 0 1,1-1 0,-1 1-1,0 0 1,0 0-1,1-1 1,-1 1 0,0 0-1,0 1 1,1 5 42,-1 0-1,1 1 1,-2-1-1,0 8 1,1-12-32,-6 31 100,4-29-73,1 1 1,0 0 0,0-1 0,0 1-1,1 0 1,0 0 0,1 10-1,-1-16-12,0 1 0,0-1 0,0 0-1,0 1 1,1-1 0,-1 1 0,0-1 0,0 0-1,0 0 1,0 1 0,1-1 0,-1 0 0,0 1-1,0-1 1,1 0 0,-1 0 0,0 1-1,0-1 1,1 0 0,-1 0 0,0 0 0,1 1-1,-1-1 1,0 0 0,1 0 0,-1 0 0,0 0-1,1 0 1,-1 0 0,0 0 0,1 0 0,0 0-1,15-4 166,18-17-120,-32 19-40,31-18-73,1 0 0,39-15 0,-44 21-80,-2 5-177,-27 9 307,0 0 1,0 0-1,0 0 0,0 0 0,0 0 1,0 0-1,0 0 0,1 0 1,-1 0-1,0 0 0,0 0 0,0 0 1,0 0-1,0 0 0,0 0 1,0 0-1,0 0 0,0 0 0,0 0 1,0 0-1,0 0 0,0 0 1,0 0-1,0 0 0,1 0 0,-1 0 1,0 0-1,0 1 0,0-1 1,0 0-1,0 0 0,0 0 0,0 0 1,0 0-1,0 0 0,0 0 1,0 0-1,0 0 0,0 0 0,0 0 1,0 0-1,0 0 0,0 0 1,0 0-1,0 1 0,0-1 0,0 0 1,0 0-1,0 0 0,0 0 1,0 0-1,0 0 0,0 0 0,0 0 1,-2 7-98,-6 7-22,7-13 120,-10 19 44,1 1 0,-14 36-1,21-47-27,0-1-1,1 1 0,0 0 0,0 0 0,1 0 1,1 0-1,-1 0 0,3 20 0,-1-27 2,-1 0 0,1 0 0,0 0 0,0 0 0,0-1 0,0 1 0,0 0 0,1 0 0,-1-1 0,1 1 0,0-1 0,0 1 0,0-1 0,3 3 0,-4-4 6,1 0 0,0 0 1,-1 0-1,1 0 0,0 0 0,0-1 0,-1 1 1,1-1-1,0 1 0,0-1 0,0 0 0,0 1 1,0-1-1,0 0 0,0 0 0,0-1 0,-1 1 1,1 0-1,0-1 0,0 1 0,0-1 0,0 1 1,0-1-1,2-1 0,5-3 57,0 0-1,0 0 1,-1-1 0,0 0-1,0-1 1,7-7 0,-2 0-50,-1 1 1,17-25 0,-27 35-20,0 0 0,-1 0 0,1 0 0,-1-1 0,1 1 0,-1 0 0,0-1 0,0 1 0,0-1 0,-1 0 0,1 1 0,-1-1-1,0-3 1,0 4-24,-1 1 0,1-1 0,-1 1 0,1-1 0,-1 1 0,0-1 0,0 1 0,0 0 0,-1 0 0,1-1 0,0 1 0,-1 0 0,0 0 0,1 0 0,-1 1 0,0-1 0,0 0 0,0 1 0,0-1 0,-3-1 0,-4-2-22,0 1 0,-1 0 0,0 1 0,0 0 1,0 0-1,0 1 0,-1 1 0,-17-2 0,10 2 24,-25-6 1,43 7 14,0 0 1,0 0 0,0-1 0,0 1-1,0 0 1,0 0 0,0 0-1,0 0 1,0 0 0,-1 0 0,1 0-1,0 0 1,0 0 0,0 0 0,0 0-1,0 0 1,0 0 0,0 0 0,0 0-1,0 0 1,0 0 0,0-1-1,0 1 1,0 0 0,0 0 0,0 0-1,0 0 1,0 0 0,0 0 0,0 0-1,0 0 1,0 0 0,0 0 0,0-1-1,0 1 1,0 0 0,0 0-1,0 0 1,0 0 0,0 0 0,0 0-1,0 0 1,0 0 0,0 0 0,0 0-1,0 0 1,0-1 0,0 1-1,0 0 1,5-6-42,9-4-84,6-1 86,0 2-1,0 0 1,38-10 0,-23 8 165,192-46-33,-217 55-58,0 0 0,0 1 0,0 0-1,0 1 1,15 1 0,-22-1-4,-1 1-1,1-1 1,-1 1 0,1 0 0,-1 0-1,1 0 1,-1 0 0,1 0 0,-1 0-1,0 1 1,3 1 0,-4-2 0,0 1 1,0-1-1,0 0 0,0 1 1,0-1-1,0 1 1,0-1-1,0 1 0,0-1 1,-1 1-1,1 0 1,-1-1-1,1 1 0,-1 0 1,0 0-1,1-1 1,-1 1-1,0 2 1,-1 2 33,0 1 1,0-1-1,0 1 0,0-1 1,-1 0-1,0 0 1,-6 11-1,-1 1 26,-15 20 1,-11 18 326,33-52-425,3-3 63,9-9 73,75-74 47,-64 65-253,0 0 0,35-20 0,-54 36 50,0 0 0,-1 0 0,1 0 0,0 1 0,-1-1 0,1 1 0,0-1 0,0 1 0,0-1 0,-1 1 0,1 0 0,4 0 1,-5 0 14,0 1 0,0-1 0,0 0 0,0 1 0,0-1 0,0 0 0,-1 1 0,1-1 0,0 1 0,0 0 0,0-1 0,-1 1 0,1 0 0,0-1 0,-1 1 0,1 0 0,0 0 0,-1 0 0,1 0 1,-1 0-1,1-1 0,-1 1 0,0 0 0,1 0 0,-1 2 0,1 1 8,0-1 1,-1 1-1,1 0 1,-1 0-1,0 0 1,0 0-1,0 0 1,0-1-1,-1 1 1,-1 5-1,-2 3-8,-9 22 0,10-27 29,0 0 1,0 1-1,0-1 0,1 1 0,0 0 0,-1 16 0,3-24-14,0 0-1,0 0 1,0 0 0,0 0-1,0 0 1,0 1 0,0-1-1,0 0 1,0 0-1,0 0 1,0 0 0,0 0-1,0 0 1,0 1 0,0-1-1,0 0 1,1 0 0,-1 0-1,0 0 1,0 0-1,0 0 1,0 0 0,0 1-1,0-1 1,0 0 0,1 0-1,-1 0 1,0 0-1,0 0 1,0 0 0,0 0-1,0 0 1,1 0 0,-1 0-1,0 0 1,0 0-1,0 0 1,0 0 0,0 0-1,1 0 1,-1 0 0,0 0-1,0 0 1,0 0-1,0 0 1,0 0 0,0 0-1,1 0 1,-1 0 0,0 0-1,0 0 1,0 0 0,0-1-1,6-3 47,-1 0-1,0-1 0,-1 0 1,7-8-1,2-3-68,2 4-16,0 0-1,0 1 1,1 1-1,1 0 1,-1 1-1,24-8 1,-37 16-24,-1 0 0,1 0 0,0 0 1,0 0-1,0 0 0,0 1 1,0-1-1,0 1 0,0 0 1,0 0-1,0 0 0,0 0 1,5 2-1,-7-2 37,1 1-1,-1-1 1,1 1 0,-1 0-1,1 0 1,-1-1 0,0 1-1,1 0 1,-1 0-1,0 1 1,0-1 0,0 0-1,0 0 1,0 0 0,0 1-1,0-1 1,0 1 0,0-1-1,-1 0 1,1 1 0,-1-1-1,1 1 1,-1 0 0,1-1-1,-1 4 1,1 2 65,0 0 0,1 0 0,0 0 0,0-1 1,0 1-1,1 0 0,0-1 0,0 0 0,6 9 0,-7-12-10,1-1-1,-1 1 1,0-1-1,1 1 0,0-1 1,-1 0-1,1 0 0,0 0 1,0 0-1,1 0 0,-1-1 1,0 0-1,0 1 1,1-1-1,-1 0 0,0-1 1,1 1-1,-1-1 0,1 1 1,3-1-1,7-1-27,0 0-1,0-1 1,0 0 0,0-1-1,-1-1 1,26-9-1,-17 3-21,0-1-1,-1-1 1,22-16-1,-35 22 59,-1 0 0,0 0-1,0-1 1,0 0 0,-1 0-1,0 0 1,9-16 0,-6 3-164,-8 19 106,-1 0-1,0 0 0,1 1 0,-1-1 0,0 0 0,0 0 0,0 0 0,0 0 1,0 1-1,0-1 0,0 0 0,0 0 0,0 0 0,0 1 0,0-1 0,0 0 1,-1 0-1,1 0 0,0 1 0,-1-1 0,0-1 0,1 2 6,-1 0-1,0-1 1,1 1 0,-1 0-1,0 0 1,1 0-1,-1 0 1,0 0 0,1 0-1,-1 0 1,0 0-1,1 0 1,-1 0 0,0 1-1,1-1 1,-1 0-1,0 0 1,1 0 0,-1 1-1,0-1 1,0 1-1,-1 0-21,-7 4 35,-1 0 1,1 0-1,0 1 1,0 1-1,1-1 0,0 1 1,0 1-1,0-1 1,1 1-1,0 1 1,1-1-1,0 1 0,-7 13 1,12-19 7,0 1 1,0-1-1,0 1 0,0-1 1,0 1-1,0-1 1,1 1-1,0 0 0,0-1 1,0 1-1,0 0 1,1-1-1,-1 1 0,1 0 1,0-1-1,0 1 1,0-1-1,1 0 0,-1 1 1,1-1-1,0 0 1,3 6-1,-3-7 5,0 0 1,-1 0-1,1 0 1,0 0 0,1 0-1,-1 0 1,0-1-1,0 1 1,1 0-1,-1-1 1,1 0-1,0 0 1,-1 0-1,1 0 1,0 0-1,-1 0 1,1-1-1,0 1 1,0-1-1,0 0 1,-1 0-1,1 0 1,0 0-1,0 0 1,0-1-1,-1 1 1,1-1-1,0 0 1,3-1-1,15-8 92,0-1-1,34-25 1,14-7-217,-52 33 105,20-9-95,40-16-1,-76 35 103,0-1 1,0 1-1,1-1 1,-1 1-1,0 0 1,0-1-1,1 1 1,-1 0-1,0 0 1,1 0-1,-1 0 1,0 0-1,0 0 1,2 0-1,-2 1-7,-1-1 1,0 0-1,0 0 0,0 1 1,1-1-1,-1 0 1,0 0-1,0 1 0,0-1 1,0 0-1,1 1 0,-1-1 1,0 0-1,0 1 0,0-1 1,0 0-1,0 1 0,0-1 1,0 0-1,0 1 0,0-1 1,0 0-1,0 1 0,0-1 1,0 0-1,0 1 1,0-1-1,-1 0 0,1 1 1,0-1-1,0 0 0,0 1 1,-4 5-38,0 1 1,1-1-1,-9 9 1,8-10 115,-25 44 244,15-26-227,14-23-90,0 0 1,0 0 0,0 0-1,0 1 1,0-1-1,0 0 1,0 0-1,-1 0 1,1 0 0,0 0-1,0 0 1,0 0-1,0 0 1,0 1-1,0-1 1,0 0 0,0 0-1,0 0 1,0 0-1,0 0 1,0 1-1,-1-1 1,1 0 0,0 0-1,0 0 1,0 0-1,0 0 1,0 1-1,0-1 1,1 0 0,-1 0-1,0 0 1,0 0-1,0 0 1,0 1 0,0-1-1,0 0 1,0 0-1,0 0 1,0 0-1,0 0 1,0 0 0,0 1-1,0-1 1,1 0-1,-1 0 1,0 0-1,0 0 1,0 0 0,0 0-1,0 0 1,0 0-1,1 0 1,-1 0-1,0 0 1,0 1 0,0-1-1,0 0 1,14-4 218,62-30 26,-28 11-341,85-26 0,-131 48 104,4-1-85,0 1 0,1-1 0,-1 1-1,13 0 1,-19 1 58,1 0 0,0 0-1,0 0 1,0 0 0,0 1 0,0-1-1,0 0 1,0 0 0,-1 1-1,1-1 1,0 1 0,0-1-1,0 0 1,-1 1 0,1 0 0,0-1-1,1 2 1,-2-1 7,1 0 1,-1 0-1,0 0 0,1 0 1,-1 0-1,0 0 1,0 0-1,1 0 0,-1 0 1,0 0-1,0 0 0,0 0 1,0 0-1,0 0 1,-1 0-1,1 0 0,0 0 1,0 0-1,-1 1 1,-7 21 9,5-14 66,0 1 1,0-1 0,-1 15-1,3-21-63,0 10-6,0 0 0,0 1 0,3 13 0,-2-23 23,0-1 0,1 0-1,-1 1 1,1-1 0,0 0 0,0 1-1,1-1 1,-1 0 0,1 0 0,-1 0-1,1 0 1,0 0 0,0-1 0,0 1 0,1 0-1,-1-1 1,5 4 0,-6-5-8,1 0 0,0-1 0,-1 1 0,1 0 0,0-1 0,0 1 0,0-1 0,0 0 0,0 1 0,-1-1 0,1 0 0,0 0 0,0 0 0,0-1 0,0 1 0,0 0 0,0-1 0,-1 1 0,1-1 0,0 0 0,0 1 0,-1-1 0,1 0 0,0 0 0,-1 0 0,4-3-1,4-3 15,0 0-1,0-1 0,8-10 1,-10 10-73,37-39 106,30-30-134,-56 61 72,-1 0 0,-1-1 0,0 0 0,-2-1 0,0-1 0,21-36 0,31-77-312,84-236 1,-105 218-177,-43 142 485,-1 6-49,0 0 0,-1 0 0,1-1 0,-1 1 1,0 0-1,1-1 0,-1 1 0,0 0 0,-1-5 1,1 7 43,0 0 1,0 0 0,0 0 0,0-1 0,0 1 0,0 0 0,0 0 0,0 0-1,0 0 1,0 0 0,0 0 0,0-1 0,0 1 0,0 0 0,0 0 0,-1 0 0,1 0-1,0 0 1,0 0 0,0-1 0,0 1 0,0 0 0,0 0 0,0 0 0,0 0-1,-1 0 1,1 0 0,0 0 0,0 0 0,0 0 0,0 0 0,0 0 0,0 0-1,-1 0 1,1 0 0,0-1 0,0 1 0,0 0 0,0 0 0,0 0 0,-1 0 0,1 1-1,0-1 1,-7 5-220,-7 15 81,13-18 131,-17 25 10,1 1 0,1 1 0,-17 45 0,10-6 139,4 1 0,3 0 0,3 1 1,-6 87-1,18-140-81,0-1 1,0 1-1,2 0 0,0-1 1,1 1-1,0 0 0,2-1 1,5 17-1,-9-31-27,1 0-1,0 0 0,0-1 0,0 1 1,0 0-1,0-1 0,1 1 1,-1 0-1,0-1 0,1 0 1,-1 1-1,1-1 0,-1 0 0,1 0 1,0 1-1,0-2 0,-1 1 1,1 0-1,0 0 0,0 0 1,0-1-1,0 1 0,0-1 0,0 0 1,0 1-1,0-1 0,0 0 1,0 0-1,0 0 0,0 0 1,4-1-1,1-1 0,1 0 0,-1 0 0,0 0 0,1-1 0,-1 0 1,-1 0-1,10-6 0,-4 2-54,1-1 0,-1 0 0,-1-1 0,0-1 0,0 0 0,-1 0 0,0-1 0,16-22 0,-26 33 24,0 0 1,0 0 0,0 0-1,0 0 1,0 0 0,0 0-1,0 0 1,0 0 0,0 0-1,0 0 1,0 0 0,0 0-1,0 0 1,0 0-1,0 0 1,0 0 0,0 0-1,0 0 1,1 0 0,-1 0-1,0 0 1,0 0 0,0 0-1,0 0 1,0 0 0,0 0-1,0 0 1,0 0-1,0 0 1,0 0 0,0 0-1,0 0 1,0 0 0,0 0-1,0-1 1,0 1 0,0 0-1,0 0 1,0 0-1,0 0 1,0 0 0,0 0-1,0 0 1,0 0 0,0 0-1,0 0 1,0 0 0,0 0-1,-1 8-86,-5 11 53,1-6 51,1-1 0,-4 16 0,7-23 3,0 0-1,1 0 1,-1 0-1,1 0 0,0 0 1,0 0-1,0 0 1,1 0-1,1 5 1,-2-8 32,1 0 1,0 0 0,-1 0-1,1 0 1,0 0 0,1 0-1,-1 0 1,0 0 0,0-1 0,1 1-1,-1 0 1,1-1 0,-1 1-1,4 2 1,-3-4-29,-1 1-1,0-1 1,1 1-1,-1-1 1,0 0-1,1 1 1,-1-1-1,0 0 1,1 0-1,-1 0 1,1 0-1,-1 0 1,0 0-1,1 0 1,-1-1-1,1 1 1,-1 0-1,0-1 1,1 1 0,-1-1-1,0 0 1,0 1-1,1-1 1,0-1-1,15-11 37,0-1-1,-1 0 1,22-27-1,-32 35-75,11-12-96,-1-1 0,18-28-1,-42 65 146,0 0 0,2 1 0,0 0 0,1 1-1,-3 23 1,7-38-54,0 1 53,0-1 1,0 1-1,1 10 1,0-16-17,0 1 0,0 0 1,0 0-1,0-1 0,0 1 1,0 0-1,1-1 0,-1 1 1,0 0-1,0 0 1,1-1-1,-1 1 0,0 0 1,1-1-1,-1 1 0,1-1 1,-1 1-1,1 0 1,-1-1-1,1 1 0,-1-1 1,1 1-1,-1-1 0,1 1 1,0-1-1,-1 0 0,1 1 1,0-1-1,-1 0 1,1 0-1,0 1 0,0-1 1,-1 0-1,1 0 0,1 0 1,0 0 18,0-1 1,-1 1-1,1-1 1,-1 1-1,1-1 1,-1 0-1,1 0 1,-1 0-1,1 0 1,1-1-1,6-4 11,72-40-71,-38 22-33,27-12-78,-59 30 97,-10 5 53,1 0 1,0 0 0,-1 0 0,1 0 0,0 0 0,-1 1-1,1-1 1,0 1 0,2-1 0,-4 1-17,0 0 0,1 1 0,-1-1 0,1 0 0,-1 0 0,0 1 0,1-1 0,-1 0 1,0 0-1,1 1 0,-1-1 0,0 0 0,1 1 0,-1-1 0,0 1 0,0-1 0,0 0 0,1 1 0,-1-1 0,0 1 1,0-1-1,0 1 0,0 0 0,4 12 153,-4-9-186,2 6 94,0 1 1,-2 0 0,1 15-1,-1-18 106,0-7 130,8-6-198,3 2-83,0 0-1,0 0 1,0-1-1,17-9 1,39-27 59,-18 10-42,-46 28-64,1 0-1,-1 0 1,1 1-1,0 0 1,4-2-1,-7 3 36,-1 0-1,0 0 1,1 0-1,-1 0 1,1-1-1,-1 1 1,1 0-1,-1 0 1,1 0-1,-1 0 1,1 0-1,-1 0 1,1 0-1,-1 1 1,0-1-1,1 0 1,-1 0-1,1 0 1,-1 0-1,1 1 1,-1-1-1,0 0 1,1 0-1,-1 1 1,0-1-1,1 0 1,-1 0-1,0 1 1,1-1-1,-1 1 1,0-1-1,1 0 1,-1 1-1,0-1 1,0 1-1,0-1 1,1 0-1,-1 1 1,0-1-1,0 1 1,0-1-1,0 1 1,0-1-1,0 1 1,0-1-1,0 1 1,-1 7 53,0-1 1,0 1-1,0-1 1,-1 0-1,-1 1 1,1-1 0,-1 0-1,-1 0 1,-5 10-1,9-17-42,0 0 1,0 0-1,0 0 0,0 0 0,0 0 1,0 0-1,0 0 0,0 0 0,0 0 0,0 0 1,0 0-1,1 0 0,-1 0 0,0 0 1,0 0-1,0 0 0,0 0 0,0 0 1,0 0-1,0 0 0,0 0 0,0 0 1,0 0-1,0 0 0,0 0 0,0 0 0,0 0 1,1 0-1,-1 0 0,0 0 0,0 0 1,0 0-1,0 0 0,0 0 0,0 0 1,0 0-1,0 0 0,0 1 0,0-1 1,0 0-1,0 0 0,0 0 0,0 0 1,0 0-1,0 0 0,0 0 0,0 0 0,0 0 1,0 0-1,0 0 0,0 0 0,0 0 1,0 1-1,0-1 0,0 0 0,0 0 1,0 0-1,0 0 0,0 0 0,0 0 1,0 0-1,0 0 0,0 0 0,0 0 0,0 0 1,0 0-1,10-4 163,15-10-121,-4-2-119,-14 10-13,0 0 1,1 0-1,0 1 0,0 0 1,0 1-1,13-6 1,-20 10 74,-1 0 1,1-1-1,-1 1 1,1 0-1,-1 0 1,1 0-1,-1 0 1,1 0-1,-1 0 0,1 0 1,-1 0-1,1 0 1,-1 0-1,1 0 1,-1 1-1,1-1 1,-1 0-1,0 0 1,1 0-1,-1 1 1,1-1-1,-1 0 1,1 0-1,-1 1 1,0-1-1,1 0 1,-1 1-1,0-1 0,1 1 1,-1-1-1,0 0 1,1 1-1,5 19 92,-5-18-67,-1 0 0,0 0 0,1 0 1,-1 0-1,1 0 0,0 0 0,0-1 0,0 1 0,2 3 0,-1-3-4,1 0 0,0 0-1,0 0 1,0-1-1,0 1 1,0-1 0,0 0-1,0 0 1,1 0-1,-1 0 1,0-1 0,5 1-1,6 0-926,24-1 1,-14-1-2469,-6 1 1255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34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6 8480,'-8'-5'3840,"40"10"-3360,-6-5 1952,6 0-1440,44 0 575,9 0-927,23 0-576,-3 6-64,-7 3 0,-14-1 32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03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83 134 5408,'-11'2'915,"-1"0"1763,11 0-1241,7 1-249,0-1-507,1-1-1,-1 0 0,0 0 1,13 0-1,8 1 681,-13 0-701,0-1 1,0-1 0,21-1-1,-29 0-539,-1 1-1,1-1 1,0 0 0,-1-1 0,1 1-1,-1-1 1,0 0 0,1-1-1,-1 1 1,0-1 0,5-4-1,-8 5-74,0 1 1,0-1-1,-1 0 0,1-1 0,-1 1 0,1 0 0,-1 0 0,0-1 0,0 1 0,0-1 1,0 1-1,0-1 0,-1 1 0,1-1 0,-1 1 0,0-1 0,1 0 0,-1 1 0,0-1 0,-1 0 1,1 1-1,0-1 0,-1 1 0,1-1 0,-1 1 0,0-1 0,0 1 0,-2-5 0,1 3-29,1 1 0,-1 0-1,0 0 1,-1-1-1,1 1 1,0 0 0,-1 1-1,1-1 1,-1 0 0,0 1-1,0-1 1,0 1-1,0 0 1,-1 0 0,1 0-1,0 1 1,-1-1-1,0 1 1,-4-2 0,0 2 3,1 0 0,-1 1 0,1 0 1,-1 0-1,1 0 0,-1 1 1,1 0-1,-1 1 0,1 0 0,0 0 1,0 0-1,0 1 0,0 0 0,-11 7 1,-4 1 13,9-4 149,-24 15 0,34-19-153,-1 0 1,1 0-1,0 0 1,0 0-1,0 0 1,0 1-1,0 0 1,1-1 0,-1 1-1,-2 7 1,4-8 0,-1 0 0,1 1 0,1-1 0,-1 0 1,0 0-1,1 1 0,0-1 0,-1 0 0,1 1 1,1-1-1,-1 4 0,1-5-15,-1 0 0,1 0 1,0 0-1,0 0 0,-1-1 0,1 1 0,0 0 1,0 0-1,1-1 0,-1 1 0,0-1 0,1 1 1,-1-1-1,0 1 0,1-1 0,0 0 0,-1 0 1,1 0-1,0 0 0,2 1 0,13 6 169,0-2 0,1 0-1,0-1 1,0-1 0,34 3-1,97-2 140,-109-6-561,-18-1 76,-19 1-336,1 0 0,-1 1 0,0 0 0,1-1 0,-1 1-1,1 0 1,-1 0 0,1 1 0,-1-1 0,0 1-1,1 0 1,3 1 0,3 3-2492,-1-1 0,1 0-1,13 3 1,7-3-648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24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3 280 1984,'-3'0'9050,"4"-1"-8965,0 0 0,0 0 0,1 0 1,-1 1-1,0-1 0,0 0 0,1 0 0,-1 1 0,0-1 0,1 1 0,1-1 0,2-2 110,78-30 634,-23 11-575,-25 8-121,218-84 747,-177 73-637,2 4 0,0 2-1,154-15 1,-207 33-280,0 0-1,0 2 1,0 0 0,37 8 0,-53-7 46,1 1 1,-1 0 0,0 0-1,0 1 1,0 0-1,0 0 1,0 1-1,-1 0 1,0 0-1,0 1 1,-1 1 0,1-1-1,-2 1 1,10 10-1,-1 5 113,-10-14 9,0-1 1,0 1-1,1-1 1,0 0-1,1 0 1,-1-1-1,12 8 0,-7-7 80,0-2 0,1 1 0,0-2 0,0 1 0,0-2 0,14 3 0,78 8 547,-17-9-247,93-6 0,-122-1-402,114-4 152,233-1-192,-384 7-217,20 0-295,-1 2 0,1 2 0,44 9 0,-78-11 73,-6-2 159,1 0 0,0 0 0,-1 0 0,1 1 0,-1-1 0,1 1 0,0-1 0,-1 1 0,1 0 0,-1-1 0,1 1 0,-1 0 0,1 0 0,-1 0-1,0 0 1,0 0 0,1 0 0,-1 1 0,0-1 0,0 0 0,1 2 0,-1 9-2119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25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1 811 3072,'1'2'244,"-1"-2"-222,0 0 1,0 0 0,0 0 0,0 0 0,0 0-1,0 0 1,0 0 0,0 0 0,-1 0-1,1 0 1,0 0 0,0 0 0,0 0-1,0 0 1,0 0 0,0 0 0,0 0 0,0 0-1,0 0 1,0 0 0,0 0 0,0 0-1,-1 0 1,1 0 0,0 1 0,0-1 0,0 0-1,0 0 1,0 0 0,0 0 0,0 0-1,0 0 1,0 0 0,0 0 0,0 0 0,0 0-1,0 0 1,0 1 0,0-1 0,0 0-1,0 0 1,0 0 0,0 0 0,0 0-1,0 0 1,0 0 0,0 0 0,0 0 0,0 0-1,0 0 1,0 1 0,0-1 0,0 0-1,0 0 1,0 0 0,0 0 0,1 0 0,-1 0-1,0 0 1,0 0 0,0 0 0,0 0-1,0 0 1,1 0 628,1 0-1,-1 0 1,0-1-1,0 1 1,1-1-1,-1 1 1,0-1-1,0 0 1,0 1 0,0-1-1,2-1 1,17-16 1946,22-30-3379,-29 33 1661,13-13-689,1 1 0,1 2 0,2 0 0,0 2-1,1 2 1,52-27 0,-35 24-106,2 2 0,0 3-1,105-26 1,-135 40-217,-12 3 223,0 0 0,-1 0 0,1 1 0,0 0 0,0 0 0,0 1 0,0 0 0,11 1 0,-5 1 308,-1-1 0,1-1 0,0 0 0,-1-1-1,1 0 1,20-5 0,-5 1-159,242-44 903,53-6-694,-282 47-450,188-41 78,-168 33-41,98-39 0,-136 44-28,-1-1 0,33-21 0,-44 24-251,0 0-1,0 0 1,-1-1-1,0-1 1,13-17-1,-1-5-587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27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107 412 896,'5'0'4666,"-7"0"-3925,0 0 0,-1 0 0,1 0-1,-1-1 1,1 1 0,0-1 0,-1 0-1,-2 0 1,3-1-445,-1 0-1,1 1 1,-1-1-1,1 0 1,-1-1-1,1 1 1,0 0-1,-2-3 1,3 4-108,1 0-101,-1 0 0,0 0 0,1 0 0,0 0 0,-1 0 0,1 0 0,0 0 0,-1 0 0,1 0 0,0 0 0,0-1 0,0 1 0,0 0 1,0 0-1,0 0 0,0 0 0,0 0 0,1-1 0,6-23 1097,-3 13-806,1 0-166,0-1 0,1 1 1,0 0-1,10-13 1,5-9 42,3-7-159,9-14-32,-22 36-184,21-29-1,-12 19 63,-12 20 105,-7 7-116,0 1 1,0 0-1,1-1 0,-1 1 1,0-1-1,0 1 0,0-1 1,-1 0-1,2-2 0,-17 53-704,1-11 781,-1-1 1,-3-1-1,-25 43 0,26-53 176,-1-1-1,-1-1 0,-1 0 0,-43 38 0,57-56-49,5-5-49,0 0 1,0 0-1,0 0 0,0 0 1,0 0-1,-1 0 0,1 0 0,0 0 1,-1 0-1,1 0 0,-1-1 1,1 1-1,-1-1 0,-2 1 1,15-2 170,1-1 1,-1 0 0,12-4-1,-17 4-184,96-20 118,-86 20-192,-1 1 1,1 0-1,-1 1 0,27 4 1,-21-3-124,2 1 159,-21-1 286,-3-2-321,0 0 1,-1 1-1,1-1 0,0 0 1,0 0-1,0 0 0,0 0 1,0 0-1,-1-1 0,1 1 29,-2-2-217,1-1-1,-1 1 1,1-1-1,-1 0 0,1 1 1,0-1-1,0 0 1,-2-7-1,3 6-718,-1 0 0,1 0 0,0-1 0,0 1 0,1 0-1,0-1 1,0 1 0,0 0 0,0-1 0,2-5 0,6-5-1700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28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1 261 3328,'4'-5'4890,"12"-5"-2552,-4 2-1252,150-97 2632,-114 77-3457,-7 6-133,-2-1 0,43-35 0,-80 56-342,-3 4 90,-10 10 70,-22 16 174,-60 25 188,34-21-168,17-8 382,-71 30 1,102-52-246,9-2-250,1 1 1,0-1-1,0 0 1,0 0-1,0 0 0,0 1 1,0-1-1,0 0 1,0 1-1,0-1 1,0 1-1,0-1 0,0 1 1,-1 1-1,-3-1 445,11-1-133,-1 0-313,1 1 1,-1 0 0,1 1 0,-1-1-1,1 1 1,-1 0 0,0 0-1,0 1 1,0 0 0,4 3-1,28 12 1,-34-16 17,0-1 0,1-1 0,-1 1 0,0 0 0,0-1 0,1 0 1,-1 1-1,0-1 0,0-1 0,5 1 0,-4-1-4,-1 0 1,0 0-1,0 0 0,1 0 0,-1 0 1,0-1-1,0 1 0,0-1 0,-1 0 1,1 0-1,0 0 0,-1 0 0,1-1 0,-1 1 1,0-1-1,0 1 0,0-1 0,0 0 1,0 0-1,0 0 0,-1 0 0,1 0 1,-1 0-1,0 0 0,0 0 0,1-5 1,0-8-127,0-1 1,0 1 0,-2-1-1,-1-20 1,0 5-394,2 25-1304,18 10-11105,-2 1 10664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29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28 1568,'1'-2'274,"1"0"1,0 0 0,0 0-1,0 0 1,-1 0-1,2 0 1,2-2-1,6-5 2074,-11 9-2325,0 0 0,0-1 0,0 1 0,0 0 0,0 0 0,0 0 1,1 0-1,-1 0 0,0 0 0,0 0 0,0 0 0,0 0 0,0 0 0,0 0 0,1 0 1,-1 0-1,0 0 0,0 0 0,0 0 0,0 0 0,0 0 0,0 0 0,0 0 1,1 0-1,-1 0 0,0 1 0,0-1 0,0 0 0,0 0 0,0 0 0,0 0 0,0 0 1,0 0-1,0 0 0,1 0 0,-1 0 0,0 0 0,0 1 0,0-1 0,0 0 0,0 0 1,0 0-1,0 0 0,0 0 0,0 0 0,0 0 0,0 1 0,2 5 452,-2 1-123,-1 0 0,0 0 0,0 0 1,-1 0-1,0 0 0,0 0 0,0-1 0,-5 9 1,-5 6 349,-14 22 0,8-15-412,-32 49-136,50-77-171,-4 9-457,4-1-3099,3 0 1195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41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3 448 3712,'-2'-7'10572,"2"7"-10394,8-9 549,17-28 369,44-49 0,-69 85-1077,0 1 0,0-1 1,1 1-1,-1-1 1,0 1-1,1-1 0,-1 1 1,1-1-1,-1 1 0,1-1 1,-1 1-1,1 0 0,-1-1 1,1 1-1,-1 0 0,1-1 1,-1 1-1,1 0 0,0 0 1,-1 0-1,1-1 0,-1 1 1,1 0-1,0 0 0,0 2 37,0-1-1,-1 1 0,0-1 1,1 1-1,-1-1 0,0 1 0,0-1 1,0 1-1,0 2 0,1 4 13,6 145 1027,1 18-361,-8-156-615,1-5-5,-1-1 0,4 15-1,-4-22-57,1 0 0,-1 0-1,1 0 1,-1-1-1,1 1 1,0 0 0,0-1-1,0 1 1,0-1 0,0 1-1,0-1 1,0 1 0,0-1-1,1 0 1,-1 1 0,0-1-1,1 0 1,-1 0 0,3 1-1,-3-2-8,1 1 0,-1-1 0,1 0 0,0 0 0,-1 0 0,1 0 0,-1-1 0,1 1 0,-1 0 0,1-1 0,-1 1 0,1-1 0,-1 1 0,1-1 0,-1 1 0,1-1 0,-1 0 0,0 0 0,0 0 0,1 0 0,-1 0 0,0 0 0,0 0 0,0 0 0,1-2-1,5-5-19,-1 1 0,10-17 0,-7 10-14,-2-1 1,0 0 0,0 0 0,-1 0 0,6-30-1,-7 19-60,-2 0 0,1-53 0,-4 69 64,0 3-43,-1 0 0,2 1-1,-1-1 1,1 1 0,1-8-1,-2 13 11,1-1-1,-1 1 1,1 0 0,-1-1-1,1 1 1,-1 0-1,1-1 1,0 1-1,0 0 1,0 0-1,-1 0 1,1 0-1,0 0 1,0 0 0,1 0-1,-1 0 1,0 0-1,0 0 1,0 1-1,1-1 1,-1 0-1,0 1 1,0-1-1,1 1 1,-1 0 0,1-1-1,-1 1 1,0 0-1,1 0 1,2 0-1,12 1 25,0 1-1,0 0 0,0 2 0,0 0 0,28 11 0,-7-3-2,27 10 85,69 18 231,-128-39-263,1 0 1,0 0-1,-1 0 1,1-1-1,0 0 1,0 0-1,-1 0 1,1-1-1,11-2 1,-14 2-28,0-1 0,0 1 1,0 0-1,0-1 0,0 0 0,0 0 1,-1 1-1,1-2 0,0 1 0,-1 0 1,0 0-1,1-1 0,-1 1 0,0-1 1,0 0-1,-1 0 0,1 0 0,1-3 1,5-12 7,-1 0 0,6-27 0,-11 35-27,0 0 0,-1 1 1,0-1-1,0 0 0,-1 0 0,-2-15 0,2 24-40,0-1-1,0 1 1,0 0-1,0-1 1,-1 1-1,1 0 1,-1-1-1,1 1 1,-1 0-1,1 0 1,-1-1-1,0 1 1,1 0-1,-1 0 1,0 0-1,0 0 1,0 0-1,0 0 1,0 0-1,0 0 0,0 0 1,0 1-1,-1-1 1,1 0-1,-2 0 1,2 1-21,-1 0-1,0-1 1,0 1 0,0 0 0,0 1-1,0-1 1,0 0 0,0 0 0,0 1-1,1-1 1,-1 1 0,0 0 0,0 0-1,1-1 1,-1 1 0,-2 2 0,0 0 50,1 0 1,-1 0-1,1 0 1,0 0-1,0 0 1,0 1 0,1-1-1,-1 1 1,1 0-1,0 0 1,-3 6-1,0 3 103,1 0 0,-4 19 0,3-7-26,2 1-1,1 0 0,0-1 1,2 1-1,4 28 0,-3-40 42,2 1-1,0 0 1,9 26-1,-11-36-73,1 0 0,1 0 0,-1 0 0,1 0 0,-1-1 0,1 1 0,1-1 0,-1 0 0,0 0 0,1 0 0,0 0 0,0 0 0,9 5 0,-10-8-22,0 1 1,0-1-1,1 0 0,-1 0 0,0 0 0,1-1 0,-1 1 1,1-1-1,-1 0 0,1 1 0,-1-2 0,4 1 0,5-2 22,-1 0-1,13-5 0,-23 7-40,19-7 5,-1-1 1,1-1-1,-2-1 1,1 0-1,-1-1 1,-1-1-1,0-1 1,16-15 0,10-14 69,60-74 1,-71 75-287,48-78 0,-66 95 100,-1-2 0,-2 1 0,0-2 0,13-51 0,-22 69 73,-1 7-40,0-1 1,0 1-1,-1-1 0,0 1 1,1-1-1,-1 1 0,0-1 0,0 1 1,0-1-1,0 1 0,-1-1 0,0-2 1,1 4 57,0 1 0,0-1-1,0 1 1,-1-1 0,1 1 0,0 0 0,0-1 0,-1 1 0,1-1 0,0 1 0,0 0 0,-1-1 0,1 1 0,0 0 0,-1-1 0,1 1 0,0 0 0,-1-1 0,1 1 0,-1 0 0,1 0 0,-1 0 0,1-1 0,0 1 0,-1 0 0,1 0 0,-1 0-1,1 0 1,-1 0 0,1 0 0,-1 0 0,1 0 0,-1 0 0,1 0 0,-1 0 0,1 0 0,-1 0 0,1 0 0,0 1 0,-1-1 0,0 0 0,-20 14-41,18-12 36,-17 14 73,0 1 0,2 1 0,-1 1 0,-19 28 0,26-31 4,1 1 0,1 0-1,1 1 1,0 0 0,2 0 0,-9 28-1,10-24 41,1 1-1,1 0 1,2 0-1,0 1 1,1-1-1,1 0 1,6 44-1,-4-55-49,1 0 0,0 0-1,1 0 1,0-1-1,1 0 1,0 0 0,9 13-1,-9-16 0,1-1-1,-1 0 0,1 0 0,1-1 1,-1 0-1,1 0 0,0 0 0,1-1 1,-1 0-1,15 7 0,-14-9-7,-1-1-1,0 0 0,1 0 1,-1 0-1,1-1 0,-1 0 1,1-1-1,0 1 0,-1-2 1,1 1-1,0-1 0,-1 0 1,1 0-1,-1-1 1,1 0-1,-1-1 0,13-6 1,-9 5-26,-2-2 0,1 1 0,-1-1 1,0-1-1,0 0 0,-1 0 0,1-1 1,-2 0-1,1 0 0,-1 0 0,9-16 1,-14 22-42,0-1-9,0-1-1,0 1 1,-1-1-1,1 1 1,-1-1 0,1 1-1,-1-1 1,1-7 0,-2 11 32,0 0 0,0 0 0,0-1 0,0 1 0,0 0 0,0 0 0,0-1 0,0 1 1,0 0-1,0 0 0,0 0 0,0-1 0,-1 1 0,1 0 0,0 0 0,0 0 0,0 0 1,0-1-1,0 1 0,0 0 0,-1 0 0,1 0 0,0 0 0,0 0 0,0-1 0,-1 1 1,1 0-1,0 0 0,0 0 0,0 0 0,-1 0 0,1 0 0,0 0 0,0 0 0,0 0 1,-1 0-1,1 0 0,0 0 0,0 0 0,0 0 0,-1 0 0,1 0 0,0 0 0,0 0 1,-1 0-1,1 0 0,0 0 0,0 0 0,0 0 0,-1 0 0,1 1 0,0-1 0,0 0 1,0 0-1,0 0 0,-1 0 0,-10 8-118,-3 10 35,1-1-1,-14 24 0,24-35 97,1 0 0,-1 0-1,1 0 1,0 1 0,0-1-1,0 0 1,1 1 0,0 0-1,1-1 1,-1 1 0,1-1-1,1 1 1,-1 0 0,1-1-1,2 8 1,-3-12 19,1 0 1,-1 0-1,1-1 1,-1 1-1,1 0 1,0-1-1,0 1 1,0 0-1,0-1 1,0 1-1,0-1 1,0 1-1,0-1 1,1 0-1,-1 0 1,1 1-1,-1-1 1,1 0-1,-1 0 1,1 0-1,0-1 1,-1 1-1,1 0 1,0-1-1,0 1 1,-1-1-1,1 1 1,0-1-1,0 0 1,0 0-1,3 0 1,2-2 15,0 0 1,0 0-1,0-1 0,0 0 1,-1-1-1,0 0 0,1 1 1,-1-2-1,-1 1 1,1-1-1,-1 0 0,0 0 1,0-1-1,0 1 0,0-1 1,-1 0-1,4-8 0,-5 9-60,0-1 0,-1 1 0,1-1 0,-1 0 0,0 0 0,-1 0 0,0 0-1,0 0 1,1-9 0,-2 12-38,0-1 0,-1 0-1,1 0 1,-1 1 0,1-1 0,-1 0-1,0 1 1,-1-1 0,1 1 0,-1-1-1,1 1 1,-1 0 0,0-1 0,0 1-1,-5-5 1,3 5 37,1 1-1,0-1 0,-1 1 1,1 0-1,-1 0 0,1 0 1,-1 1-1,0-1 1,0 1-1,0 0 0,0 0 1,0 0-1,0 1 0,-7-1 1,-17-4 79,28 5-54,-1 0 0,1 0 1,0 0-1,0 0 1,0 0-1,-1 0 1,1-1-1,0 1 1,0 0-1,0 0 1,0 0-1,-1 0 0,1 0 1,0 0-1,0-1 1,0 1-1,0 0 1,0 0-1,0 0 1,0 0-1,-1 0 1,1-1-1,0 1 0,0 0 1,0 0-1,0 0 1,0-1-1,0 1 1,0 0-1,0 0 1,0 0-1,0-1 1,0 1-1,0 0 0,0 0 1,0 0-1,0 0 1,0-1-1,0 1 1,0 0-1,0 0 1,0 0-1,0-1 1,1 1-1,9-10 100,20-8-71,3 7-9,0 0 0,1 3 0,41-6 0,-55 10 93,218-32-112,-211 34-97,43 2 0,-32 0 145,-37 0-34,-1 0 1,1 0-1,0 0 1,0 0-1,-1 0 1,1 0-1,0 0 1,-1 0-1,1 0 1,0 0-1,0 1 1,-1-1-1,1 0 1,0 0-1,-1 1 1,1-1 0,0 0-1,-1 1 1,1-1-1,-1 1 1,1-1-1,-1 1 1,1-1-1,-1 1 1,1-1-1,-1 1 1,1-1-1,-1 1 1,0 0-1,1-1 1,-1 1-1,0 0 1,1-1-1,-1 1 1,0 0 0,0-1-1,0 1 1,0 0-1,0 0 1,0-1-1,0 1 1,0 1-1,-1 2 41,0 1-1,0 0 1,0-1 0,-1 1-1,-2 5 1,0-1 95,-9 20-132,-1-1 0,-2 0 0,-32 43-1,26-41-32,21-28 22,0-1 0,0 1 1,0 0-1,0-1 0,1 1 1,-1 0-1,0 0 1,1-1-1,-1 1 0,1 0 1,0 0-1,-1 2 1,1-3-3,0 0 0,1-1 0,-1 1 0,0 0 1,0 0-1,1 0 0,-1-1 0,1 1 1,-1 0-1,1 0 0,-1-1 0,1 1 1,-1 0-1,1-1 0,-1 1 0,1-1 0,0 1 1,-1-1-1,1 1 0,0-1 0,-1 1 1,1-1-1,0 0 0,0 1 0,0-1 0,-1 0 1,1 0-1,0 0 0,0 1 0,0-1 1,1 0-1,6 1 24,1 0 0,-1-1 0,1 0 0,-1 0 0,1 0 0,0-1 0,-1-1-1,0 1 1,11-4 0,6-5 18,40-19 0,-5 2-119,-35 15 85,-20 8-31,1 2 0,-1-1-1,1 1 1,9-3-1,-6 4-39,-9 8-85,-2 0 49,0 5 60,-1-1-1,-5 14 0,3-13 33,2 0 0,-4 15 0,7-25-1,-1 0 0,1 1 1,0-1-1,0 0 1,0 1-1,0-1 1,0 0-1,0 1 1,1-1-1,-1 0 0,1 0 1,-1 1-1,1-1 1,0 0-1,0 0 1,0 0-1,0 0 1,0 0-1,1 0 0,-1 0 1,1 0-1,2 2 1,-2-2 21,1-1 0,0 1 0,0 0 0,0-1 0,0 0 0,0 0 0,0 0 0,0 0 0,0 0 0,0 0 0,1-1 0,-1 0 0,0 0 0,0 0 0,5 0 0,7-2 35,1 0-1,-1-1 1,0 0-1,23-10 1,-8 1 44,32-18 1,-46 21-93,-1 0 0,0-1 0,-1-1 0,0 0 0,-1-1 0,15-17 0,-10 8 11,-1-1 0,-2-1 0,18-34 0,19-38-48,54-104 135,-44 91-419,-61 106 281,0 0-1,0 0 1,0 0 0,-1 0-1,1 0 1,0 0 0,-1 0-1,1 0 1,-1 0 0,0-1-1,0 1 1,0 0 0,0 0-1,0 0 1,-1-3 0,1 5 21,0 0 0,0 0 0,0-1 0,0 1 0,0 0-1,0 0 1,0 0 0,0 0 0,0-1 0,0 1 0,-1 0 0,1 0 0,0 0 0,0 0 0,0 0 0,0 0 0,0 0 0,-1-1 0,1 1 0,0 0 0,0 0-1,0 0 1,0 0 0,-1 0 0,1 0 0,0 0 0,0 0 0,0 0 0,-1 0 0,1 0 0,0 0 0,0 0 0,0 0 0,0 0 0,-1 0 0,1 0 0,0 0 0,0 0-1,0 0 1,0 0 0,-1 0 0,1 1 0,0-1 0,0 0 0,0 0 0,-1 0 0,-9 8-156,6-5 157,-4 5 41,0 0 1,0 1 0,1 0 0,0 0 0,0 1 0,1 0 0,1 0 0,-1 0 0,-5 18-1,0 1-14,2 2 0,-8 40 0,9-21 81,2 0 1,2 1 0,3 64-1,1-76-102,0-25-284,0-1 0,1 0 0,4 26 1,-1-32-859,-4-21-8484,-4-4 7044,-1 1 1,-13-31 0,11 31 3102,-1 2 0,-1-1 0,0 1-1,-1 1 1,-20-23 0,21 27 342,3 5 82,1-1 0,0 0 0,-1-1 0,2 1 1,-8-14-1,11 18-824,0 0 0,1 1 0,-1-1 0,1 0 0,-1 0 0,1 1 0,0-1 0,0 0 0,0 0 0,0 0 0,0 1 0,0-1 0,0 0 0,0 0 0,1 0 0,-1 1 0,1-1 0,0 0 0,-1 1 0,1-1 0,0 0 1,0 1-1,0-1 0,0 1 0,0-1 0,0 1 0,1 0 0,-1-1 0,0 1 0,1 0 0,-1 0 0,3-1 0,6-5 63,1 2-1,0-1 1,0 1-1,20-6 1,-1 1-217,-9 3-265,0 0-1,0 2 0,1 0 1,0 1-1,-1 2 0,34-1 1,-45 3-158,-1 1 0,1-1 0,-1 2 1,0-1-1,1 1 0,13 6 0,-19-7 412,-1 0 0,1 1-1,-1 0 1,0-1-1,0 1 1,0 1 0,0-1-1,0 0 1,-1 1-1,1-1 1,-1 1 0,1 0-1,-1 0 1,0 0 0,0 0-1,0 0 1,-1 0-1,1 0 1,-1 1 0,2 3-1,-2 0 91,0 1 0,0-1-1,-1 0 1,0 1 0,0-1 0,0 1-1,-1-1 1,-4 14 0,-2 6 654,-12 26 1,10-28-34,7-19-556,-24 75 2125,25-79-2151,1 0 1,-1 0 0,1-1 0,0 1-1,0 0 1,0 0 0,0 0 0,0 0-1,0-1 1,0 1 0,0 0 0,1 0-1,-1 0 1,2 2 0,-1-3-37,-1 0-1,1 0 1,0-1 0,-1 1-1,1 0 1,0-1 0,0 1 0,-1-1-1,1 1 1,0 0 0,0-1-1,0 0 1,0 1 0,0-1-1,0 0 1,0 1 0,0-1 0,0 0-1,0 0 1,0 0 0,0 0-1,0 0 1,0 0 0,0 0-1,0 0 1,0 0 0,0 0 0,1-1-1,15-4 88,0 0-1,0-1 0,0-1 1,30-17-1,-30 15-85,1 0-1,0 1 0,37-12 1,-53 20-37,0-1-1,0 1 1,0 0 0,0-1-1,-1 1 1,1 0 0,0 0 0,0 0-1,0 1 1,0-1 0,0 0-1,0 1 1,0-1 0,0 1 0,-1-1-1,1 1 1,0 0 0,0 0-1,-1 0 1,1 0 0,0 0 0,-1 0-1,1 1 1,-1-1 0,0 0-1,3 4 1,-3-3 10,1 1 1,-1-1-1,0 1 0,0 0 1,0 0-1,0-1 0,-1 1 1,1 0-1,-1 0 0,0 0 0,1 0 1,-1 0-1,0 0 0,-1-1 1,1 1-1,-1 0 0,-1 5 1,-1 3-12,-1-1 1,0 0-1,-1 0 1,0 0 0,-1-1-1,-7 11 1,-47 51 172,39-48-149,-205 231 231,212-237-63,-2-1 0,-25 22 1,40-37-174,-1 0 0,1 0 0,-1 0-1,0 0 1,0 0 0,1 0 0,-1 0 0,0-1 0,0 1 0,-4 0 0,6-1-11,-1 0 0,0 0 1,1 0-1,-1 0 0,0 0 1,0 0-1,1-1 0,-1 1 0,0 0 1,1 0-1,-1 0 0,0-1 1,0 1-1,1 0 0,-1-1 1,1 1-1,-1-1 0,0 1 0,1-1 1,-1 0-1,0-1 10,0 0 1,0 0-1,0 0 1,0 0-1,1 0 0,-1 0 1,1 0-1,-1 0 1,1 0-1,0-1 1,0 1-1,0 0 0,0 0 1,0 0-1,0 0 1,1 0-1,-1 0 0,2-4 1,2-5-27,0 1 1,1-1-1,0 1 1,0 0 0,1 0-1,1 1 1,-1 0-1,2 0 1,-1 0-1,1 1 1,0 0 0,12-8-1,10-6-447,1 1 0,49-23 1,-7 8-1553,16-9-2349,-33 11-1712,-53 32 5566,-1 0 0,1 0 0,-1 0 0,0-1 0,1 1 0,-1-1 0,0 1 0,0-1 0,0 0 0,-1 1 0,1-1 0,-1 0 0,0 0 0,1 0 0,0-7 0,8-15-2592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41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20 9888,'-63'-11'4480,"55"6"-3904,8 1 672,8 8-801,2-4-862,8 0 191,9 0-2304,5 8 1408,-6 0-3584,6 4 2624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45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467 941 3552,'-9'3'4965,"3"-4"-4321,1-1-1,-1 1 1,1-1-1,-1 0 1,1-1-1,0 1 1,0-1-1,0 0 1,-7-6-1,0 1 26,0 1-347,1-1 0,-1-1 1,1 0-1,1 0 0,0-1 1,0-1-1,1 1 0,0-2 0,1 1 1,0-1-1,1 0 0,0-1 0,-7-18 1,5 6-166,0-1 0,2 1 1,1-2-1,1 1 0,1-1 1,1 1-1,2-39 0,2 35 41,1 0-1,6-30 0,-3 39-58,3-21 106,20-58 1,-19 73-28,-5 13-218,1 0 0,14-25 0,-11 23 13,-3 8-6,-1 0-1,1 0 0,9-10 0,-6 8-136,-3 3 103,0 1 0,1 0-1,0 0 1,1 0-1,7-5 1,-12 10 20,-1 0-1,1 0 1,0 0 0,0 0-1,0 0 1,0 0-1,0 1 1,1-1 0,-1 1-1,0-1 1,0 1 0,0 0-1,0 0 1,0 0-1,1 0 1,-1 0 0,0 1-1,0-1 1,0 1 0,0-1-1,0 1 1,0 0-1,0 0 1,0 0 0,4 2-1,6 6-25,0 2-1,-1-1 0,0 1 0,-1 1 0,13 19 1,-19-26 19,-1 0 1,1 0-1,-1 0 0,-1 0 1,1 1-1,-1-1 1,0 1-1,0 0 1,-1-1-1,1 1 0,-1 0 1,-1 0-1,1 7 1,-1-8 40,-1 0 0,0 0 0,0 0 1,0 0-1,0 0 0,-1 0 0,0-1 0,0 1 1,0-1-1,-1 1 0,1-1 0,-1 1 0,0-1 1,0 0-1,-7 6 0,5-5 17,0-1 1,0 0-1,0 0 1,-1-1-1,1 1 1,-1-1-1,1 0 1,-1-1-1,0 1 0,-1-1 1,1 0-1,0-1 1,0 1-1,-11 0 1,-5 0-95,0 1 0,-1 1-1,1 2 1,1 0 0,-1 1 0,1 1 0,0 1 0,-23 13 0,30-13 111,1 0 0,-1 0-1,1 1 1,1 1-1,0 0 1,0 1 0,1 0-1,1 1 1,0 0 0,1 0-1,-15 29 1,17-26 48,0 0 0,1 0 0,0 0 1,1 1-1,-3 24 0,7-37-75,1 1 1,0 0-1,-1-1 1,1 1-1,1 0 1,-1-1-1,1 1 1,0-1-1,0 1 1,0-1-1,1 1 1,0-1-1,-1 0 1,1 1-1,1-1 1,-1 0-1,1 0 1,-1-1-1,1 1 1,0 0-1,1-1 1,-1 0-1,1 0 1,-1 0-1,6 3 1,-6-4 22,0-1 0,0 0 0,1 1 0,-1-1 0,0-1 0,1 1 0,-1 0 0,1-1 0,-1 0 0,1 1 0,-1-2 0,1 1 0,4-1 0,5-1 94,1-1 1,14-4 0,-10 0-115,1 0-1,-1-1 1,-1-1-1,1-1 1,20-16-1,76-66 44,-111 89-64,1-1-63,1 0 0,0 0 0,9-5 0,-13 9 48,-1-1-1,1 1 0,0 0 0,-1-1 1,1 1-1,0-1 0,-1 1 1,1 0-1,0 0 0,0 0 1,-1-1-1,1 1 0,0 0 1,0 0-1,0 0 0,-1 0 0,1 0 1,0 0-1,0 0 0,0 1 1,-1-1-1,1 0 0,0 0 1,0 1-1,-1-1 0,1 0 1,0 1-1,-1-1 0,1 1 0,0-1 1,-1 1-1,1-1 0,-1 1 1,1-1-1,-1 1 0,1-1 1,0 2-1,1 3 40,0 1 0,0-1 0,-1 1 1,0-1-1,0 1 0,0 0 0,-1-1 1,0 1-1,0 7 0,0 14 161,3 60 319,-2-17 79,0-69-545,3 4-17,-4-4-96,0-6-2618,0-25-8042,0 22 8143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47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197 579 2144,'3'-4'662,"-2"-2"3993,-1 6-4442,-1-1 0,1 0 0,-1 1 0,0-1 0,1 1 0,-1-1 0,0 1 0,0-1 0,1 1 0,-1-1 0,0 1 0,0 0 0,0-1 0,0 1 0,0 0 0,1 0 0,-3-1 0,-21 1 2236,15 2-1763,0-1 0,-16 6 0,13-2-460,1 0 0,0 1 0,0 0 0,-10 7-1,16-9-180,0-1 0,0 1 0,1 1-1,0-1 1,0 0 0,0 1 0,0 0-1,1 0 1,0 0 0,-4 7-1,6-10-16,1-1-1,-1 1 1,1 0-1,-1-1 1,1 1-1,-1-1 1,1 1-1,0 0 0,0-1 1,0 1-1,0 0 1,0-1-1,0 1 1,1 0-1,-1-1 0,0 1 1,1-1-1,0 1 1,-1-1-1,1 1 1,0-1-1,-1 1 0,1-1 1,0 1-1,0-1 1,0 0-1,0 0 1,1 1-1,-1-1 0,0 0 1,0 0-1,1 0 1,-1 0-1,0-1 1,1 1-1,-1 0 0,3 0 1,2 2 69,-1-1 0,1-1-1,0 1 1,-1-1 0,1 0 0,0 0 0,0-1-1,0 1 1,9-2 0,-9 0-49,0 0 0,0-1 0,-1 0 0,1 0 0,-1 0 0,1-1-1,-1 0 1,0 0 0,0 0 0,0 0 0,-1-1 0,1 0 0,-1 0 0,0 0 0,0-1 0,0 1 0,0-1 0,-1 0-1,3-6 1,-2 4-63,0 0 0,0-1 0,-1 0 0,0 1 0,0-1 0,-1 0 0,0-1 0,-1 1 0,0 0 0,0-1 0,0 1 0,-2-17 0,0 22-19,0 0 1,0 0-1,0 0 0,0 0 1,0 0-1,-1 0 1,1 1-1,-1-1 1,0 0-1,0 1 1,0 0-1,0-1 0,0 1 1,0 0-1,-1 0 1,1 0-1,-1 0 1,0 0-1,-3-1 0,-12-10-153,14 9 219,4 4-20,0-1-1,0 1 0,0 0 1,0 0-1,0 0 1,0-1-1,0 1 1,0 0-1,0 0 1,0-1-1,0 1 1,0 0-1,0 0 0,0 0 1,0-1-1,0 1 1,0 0-1,0 0 1,0-1-1,1 1 1,-1 0-1,0 0 1,0 0-1,0 0 0,0-1 1,0 1-1,1 0 1,-1 0-1,0 0 1,0 0-1,0 0 1,1-1-1,-1 1 1,0 0-1,9-6 333,-8 6-225,8-7 88,-1 1 0,0-1 0,0-1-1,11-13 1,25-36 181,-37 48-253,32-39 88,2 1-1,66-57 0,-60 60-94,-15 15 37,42-30 1,-72 58-175,-1 0 0,0 0 0,1 0 1,-1 1-1,0-1 0,1 0 0,-1 1 0,4-2 1,-5 2 1,1 0 1,-1 1 0,1-1 0,-1 0-1,0 0 1,1 0 0,-1 0-1,0 1 1,1-1 0,-1 0-1,1 0 1,-1 1 0,0-1 0,0 0-1,1 0 1,-1 1 0,0-1-1,1 0 1,-1 1 0,0-1 0,0 1-1,0-1 1,1 0 0,-1 1-1,0-1 1,0 1 0,0-1-1,0 0 1,0 1 0,0-1 0,0 1-1,0-1 1,0 0 0,0 1-1,0-1 1,0 1 0,0-1 0,0 1-1,-1 0 1,0 7-17,0 1 0,-1-1 0,0 1 0,-1-1 0,1 0 0,-2 0 0,-7 14 0,-4 11 31,-40 121 69,39-108-58,-108 305 301,-16 74 1184,139-421-1479,-3 10 141,0 0 0,-13 25 0,17-40-152,0 1 0,0 0 0,0 0 1,0 0-1,0 0 0,0-1 1,0 1-1,0 0 0,0 0 0,0 0 1,-1 0-1,1 0 0,0-1 0,0 1 1,0 0-1,0 0 0,0 0 1,0 0-1,0 0 0,-1 0 0,1 0 1,0 0-1,0-1 0,0 1 1,0 0-1,0 0 0,-1 0 0,1 0 1,0 0-1,0 0 0,0 0 0,0 0 1,-1 0-1,1 0 0,0 0 1,0 0-1,0 0 0,0 0 0,-1 0 1,1 0-1,0 0 0,0 0 1,0 0-1,0 1 0,0-1 0,-1 0 1,1 0-1,0 0 0,0 0 1,0 0-1,0 0 0,0 0 0,0 0 1,-1 1-1,1-1 0,0 0 0,0 0 1,0 0-1,0 0 0,0 1 1,-2-19 237,2 18-234,0-19 94,1 1 1,0 0-1,1 0 0,1 0 1,1 0-1,1 1 0,0-1 1,1 1-1,1 0 0,1 1 0,0 0 1,1 0-1,1 0 0,0 1 1,23-24-1,-19 26-177,1 0-1,0 2 1,1-1-1,0 2 1,1 0-1,34-14 1,-18 12-108,0 1 1,65-13-1,-73 20-959,45-2 0,-53 6-137,-2 0 0,1 2 1,0-1-1,0 2 0,0 0 0,28 11 0,48 25-6320,-36-15 3093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50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11 674 4160,'-1'0'87,"1"0"-1,-1 0 1,1 0-1,0 0 1,-1 0 0,1 0-1,-1 0 1,1 0 0,0 0-1,-1 0 1,1 0 0,0 0-1,-1 1 1,1-1 0,0 0-1,-1 0 1,1 0 0,0 0-1,-1 1 1,1-1 0,0 0-1,-1 0 1,1 1 0,0-1-1,-1 0 1,1 1 0,4 7 2398,16 9 498,-16-15-2747,1 0 0,-1-1 0,0 1 0,1-1 0,-1 0 0,1 0 0,-1 0 0,1-1 0,0 1 0,-1-1 0,1 0 0,0-1-1,-1 1 1,1-1 0,6-1 0,-1-1 21,0 0 0,-1-1 0,1 0 0,0 0 0,14-10 0,-15 8-115,0 0 0,0-1 0,14-14 0,-20 18-107,-1 0 1,1 1-1,-1-1 0,0 0 1,0 0-1,0-1 0,0 1 1,-1 0-1,0 0 1,1-1-1,-1 1 0,0-1 1,0 1-1,0-8 0,-1 10-34,0-1-1,0 1 0,0 0 0,0-1 1,0 1-1,-1-1 0,1 1 0,0-1 0,-1 1 1,1 0-1,-1-1 0,1 1 0,-1 0 1,0-1-1,0 1 0,0 0 0,0 0 0,1 0 1,-1 0-1,-1 0 0,1 0 0,0 0 0,0 0 1,0 0-1,0 0 0,-1 1 0,1-1 1,-2 0-1,1 0 15,0 1 0,0 0-1,0-1 1,0 1 0,0 0 0,0 0 0,0 0 0,0 1 0,0-1 0,0 0-1,0 1 1,0-1 0,0 1 0,0 0 0,0 0 0,0 0 0,0 0 0,0 0 0,-3 2-1,-4 4 181,0 1-1,0 0 0,1 0 1,0 1-1,-9 11 0,13-13-122,0-1 0,0 1-1,0 0 1,1 0 0,0 0-1,1 0 1,0 1 0,0-1-1,-1 10 1,1-3 43,1 0 0,1 1-1,0-1 1,3 18 0,-2-26-20,0 0 1,0-1-1,1 1 0,-1 0 1,1-1-1,0 1 0,1-1 1,0 0-1,-1 1 0,2-1 1,-1-1-1,7 9 0,-8-11-65,0-1-1,0 0 1,1 0-1,-1 0 1,0 0-1,0 0 1,1 0-1,-1 0 1,0-1 0,1 1-1,-1-1 1,0 0-1,1 1 1,-1-1-1,1-1 1,-1 1-1,1 0 1,-1 0-1,0-1 1,1 1-1,-1-1 1,3-1-1,7-2 68,0-1 0,20-11-1,-28 14-78,39-21 117,196-116 146,-221 127-302,0-1-1,-1-1 1,-1-1 0,0-1-1,-1 0 1,-1 0 0,17-26-1,-18 20 6,-1-1 0,0 0 0,15-47 0,9-75-128,-31 119 33,-1 0 0,0 0 0,-2 0 0,-2-1 0,-2-38 0,1 59-41,0-1-1,-1 0 1,1 0 0,-5-10 0,5 16 129,1 0 0,0 0-1,-1 1 1,1-1 0,-1 0-1,1 0 1,-1 0 0,1 0 0,-1 1-1,1-1 1,-1 0 0,0 1 0,1-1-1,-1 0 1,0 1 0,0-1-1,1 1 1,-1-1 0,0 1 0,0 0-1,0-1 1,0 1 0,0 0-1,0-1 1,0 1 0,1 0 0,-1 0-1,0 0 1,0 0 0,0 0 0,0 0-1,0 0 1,0 0 0,0 0-1,0 1 1,0-1 0,0 0 0,0 0-1,0 1 1,1-1 0,-1 1 0,0-1-1,0 1 1,0 0 0,-4 3 2,0 0 0,1 0 0,-1 0 1,1 0-1,0 1 0,1 0 1,-1 0-1,-5 10 0,-8 19 23,0 1 1,3 0-1,0 1 1,3 1-1,1 0 0,2 0 1,1 1-1,-3 63 0,10-84 56,0 0 0,1 0 0,1 0 0,1 0 0,0-1 0,2 1 0,10 27 0,-12-36 6,0-1 0,1 1 0,0 0 0,1-1 0,0 0 0,0 0 0,0-1 0,1 1 0,0-1 0,0-1 0,0 1 0,1-1 0,0 0 0,0 0 0,1-1 0,-1 0 0,9 3 0,-11-5-24,1-1 0,0 0 0,0 0-1,0 0 1,0-1 0,0 0-1,0 0 1,0-1 0,0 1 0,0-1-1,8-3 1,8-2 54,32-14-1,-49 17-53,6-1 0,70-33 124,-70 31-133,-1 1 0,-1-2 0,1 0 0,-1 0 0,12-12 0,-20 18-37,1-1 0,-1 1 1,0 0-1,0-1 1,0 1-1,0 0 1,0-1-1,-1 1 0,1-1 1,0 0-1,-1 1 1,1-1-1,-1 0 1,0 1-1,1-4 0,-1 4-20,-1 0-1,1 0 0,0 0 0,-1 0 0,1 0 0,-1 0 0,1 0 0,-1 0 0,1 0 0,-1 0 1,0 0-1,0 0 0,1 0 0,-1 1 0,0-1 0,0 0 0,0 0 0,0 1 0,0-1 0,0 1 1,0-1-1,0 1 0,0-1 0,0 1 0,0 0 0,0 0 0,0-1 0,-2 1 0,-2-1-17,0 0 0,0 1 0,-1-1 0,1 1 0,0 0-1,-1 0 1,1 1 0,0 0 0,0 0 0,-1 0 0,1 0-1,0 1 1,-6 2 0,4 0 19,0-1 0,0 1 0,1 1 0,-1-1-1,1 1 1,0 0 0,0 0 0,-9 12 0,11-12 41,0 0 0,1-1 0,0 1 0,0 1 0,0-1 1,1 0-1,0 1 0,0-1 0,0 1 0,1 0 0,-2 11 0,3-13 20,0 0-1,0 1 1,0-1 0,1 0-1,0 0 1,0 1-1,0-1 1,0 0-1,0 0 1,1 0 0,0 0-1,0 0 1,0-1-1,0 1 1,1 0-1,-1-1 1,6 5 0,-6-5-12,1-1 0,0-1 0,0 1 0,-1 0-1,1-1 1,0 1 0,0-1 0,0 0 0,1 0 0,-1 0 0,0 0 0,0-1 0,1 1 0,-1-1 0,0 0 0,0 0 0,1 0 0,2 0 0,11-2 67,-1-1 0,22-6 1,-23 5-48,48-11 145,210-54-255,-173 36 66,-108 40-566,-5 6 573,1 0 0,-17 22 1,25-28 11,1 1 1,0-1 0,0 1 0,0-1-1,-2 15 1,4-20 0,1 1 0,-1 0 0,1 0 0,0-1 0,-1 1 0,1 0 0,1 0 0,-1 0 0,0 0 0,1-1 0,0 1-1,-1 0 1,1-1 0,0 1 0,0 0 0,1-1 0,-1 1 0,0-1 0,4 4 0,-4-4 4,0-1 0,1 0 0,-1 0 0,0 0 1,1 0-1,-1 0 0,0-1 0,1 1 0,0 0 0,-1-1 0,1 1 0,-1-1 1,1 1-1,-1-1 0,1 0 0,0 0 0,-1 0 0,1 0 0,0 0 0,-1 0 1,1 0-1,2-1 0,-1 0 24,1 0 0,-1 0 0,1-1 0,-1 0 0,1 1 0,-1-1 0,0 0 0,5-4 0,140-114 304,-124 102-341,9-7 56,-2 0 1,38-40-1,-47 37-46,-1 0 1,-2-2-1,0 0 0,-2-1 1,15-38-1,13-46 116,-37 92-313,-1-1 1,6-43 0,-12 63 112,-1 1 1,1-1 0,-1 0 0,0 1-1,0-1 1,-1 0 0,1 1 0,-1-1 0,1 1-1,-1-1 1,-2-4 0,3 7 56,0 1 0,0 0 0,-1-1 0,1 1 1,0 0-1,0-1 0,0 1 0,0 0 0,-1 0 0,1-1 0,0 1 0,0 0 1,0 0-1,-1-1 0,1 1 0,0 0 0,0 0 0,-1 0 0,1 0 0,0-1 0,-1 1 1,1 0-1,0 0 0,-1 0 0,1 0 0,0 0 0,-1 0 0,1 0 0,0 0 1,-1 0-1,1 0 0,0 0 0,0 0 0,-1 0 0,1 0 0,0 0 0,-1 0 1,1 0-1,0 0 0,-1 0 0,1 1 0,0-1 0,-1 0 0,1 0 0,0 1 1,-13 12-20,10-11 5,-8 13-3,0 0 1,2 1-1,-17 32 0,-16 56-56,22-52 41,3-10 76,2 0-1,2 2 0,-12 67 1,-1 141 287,26-227-294,0 159 279,8-143-944,-8-40 556,0-1 0,0 1 0,0-1 1,0 1-1,0 0 0,0-1 0,1 1 0,-1-1 0,0 1 0,0-1 0,1 1 0,-1-1 0,0 0 0,1 1 0,-1-1 0,0 1 1,1-1-1,-1 0 0,1 1 0,-1-1 0,0 0 0,2 1 0,-2-2-159,1 0 0,0 0 0,-1 0 0,1 0 0,0 0 0,-1 0 0,1 0 0,-1 0 0,0-1 0,1 1 0,-1 0 0,0 0 0,0 0 0,1-1 0,-1-1 0,2-13-1196,2-2-394,1-24-1,-5 17 844,0 0 0,-1 1 0,-2 0 0,0-1 0,-10-34 0,4 33 1026,-1 1 0,-2 0 0,0 0 0,-22-31 0,1 10 3229,-40-43 0,69 85-2730,0 0-1,1-1 1,0 1 0,0-1-1,-5-10 1,7 15-437,1-1-1,0 0 1,0 0 0,0 1-1,-1-1 1,1 0-1,0 0 1,0 1 0,0-1-1,0 0 1,0 0-1,1 0 1,-1 1 0,0-1-1,0 0 1,0 0-1,1 1 1,-1-1 0,1-1-1,0 1-4,-1 0-1,1 0 0,0 1 1,0-1-1,0 0 1,0 0-1,1 0 0,-1 1 1,0-1-1,0 1 0,0-1 1,0 1-1,1-1 1,-1 1-1,2-1 0,32-4 271,-1 1-1,1 1 0,37 2 0,-3 1-358,73-1-780,-63 2-993,-62 0-943,0 0 1,0 0 0,31 9 0,-21-3-367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04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85 3712,'-18'-20'12368,"18"19"-12059,0 0 1,0 0 0,0 0 0,1 0 0,-1 0 0,0 0 0,1 0-1,-1 0 1,0 0 0,1 0 0,0 0 0,-1 0 0,1 1 0,-1-1-1,1 0 1,1-1 0,18-11 1032,-8 8-1366,23-6 0,-33 10 230,19-5 48,33-4 0,-45 9-140,0 0-1,1 1 0,-1 0 1,0 1-1,0 0 0,12 2 1,-19-2-95,-1-1 1,1 1 0,0-1 0,-1 1 0,1-1 0,-1 1 0,0 0 0,1 0-1,2 2 1,-4-3-7,0 1-1,1-1 1,-1 1-1,1-1 0,-1 1 1,0-1-1,0 1 1,1-1-1,-1 1 0,0-1 1,0 1-1,1 0 1,-1-1-1,0 1 0,0-1 1,0 1-1,0 0 1,0-1-1,0 1 1,-1 2 20,0-1 1,0 1-1,0-1 1,0 1-1,0-1 1,0 0-1,-1 1 1,1-1-1,-1 0 1,-3 3 0,-32 36 191,17-19-219,1 0 1,-22 31 0,36-45-31,0 1 0,1-1 1,0 0-1,0 1 0,-5 17 1,8-20 2,0-1 1,1 1-1,0 0 1,0-1-1,0 1 1,0 0-1,1 0 0,0-1 1,0 1-1,4 10 1,-2-7 43,0 0 0,2-1 0,-1 1 0,1-1 0,0 0 0,8 10 0,41 38-49,-31-33-8,-22-23 45,0 1-1,0 0 1,0 0-1,0 0 1,0 0-1,0 0 1,-1 0-1,1 1 1,0-1-1,-1 0 1,1 0-1,-1 0 1,1 1-1,-1-1 1,1 0-1,-1 1 1,0-1-1,0 0 1,0 1-1,0 1 1,0-2 24,-1 0 1,1 0-1,-1 0 0,1 0 1,-1 0-1,0 0 1,1 0-1,-1 0 0,0-1 1,0 1-1,0 0 1,1 0-1,-1-1 0,0 1 1,0 0-1,0-1 1,0 1-1,0-1 0,0 1 1,-1-1-1,1 0 1,-2 1-1,-11 5 123,11-5-149,0 0 1,0 0 0,0 0-1,0 0 1,-1 0-1,1-1 1,-5 1 0,-26-1 77,-40 1-3230,71-1 2790,0 0 1,1 1-1,-1 0 0,0 0 1,1-1-1,-1 1 1,1 1-1,-4 1 1,5-3 100,0 1-1,0-1 1,1 1 0,-1 0 0,0-1 0,0 1 0,1 0 0,-1-1 0,0 1 0,1 0-1,-1 0 1,1 0 0,-1 0 0,1 0 0,-1 0 0,1-1 0,0 1 0,-1 0 0,1 0 0,0 0-1,0 0 1,0 0 0,-1 0 0,1 0 0,1 2 0,2 16-2825,1 1-2187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51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80 136 5312,'-44'7'1701,"43"-7"-1675,1 0 0,-1 0 0,1 0 0,-1 0 0,1 0 0,-1 0 0,1 0 1,-1 0-1,0 0 0,1 0 0,-1 1 0,1-1 0,-1 0 0,1 0 0,-1 1 0,1-1 0,0 0 0,-1 1 0,1-1 0,-1 1 0,1-1 0,0 0 0,-1 1 0,1-1 0,-1 1 0,0 1 38,-16 22 533,17-23-451,-1 1 0,0-1 0,1 0 0,-1 0 0,1 0 1,0 0-1,-1 1 0,1-1 0,0 0 0,0 1 1,-1-1-1,1 0 0,0 0 0,1 1 0,-1-1 0,0 0 1,0 0-1,0 1 0,1-1 0,-1 0 0,0 0 0,1 0 1,0 1-1,0 0 0,0-1-39,-1 0 0,1-1 0,0 1 0,0-1 0,0 1 0,-1-1 0,1 1 0,0-1 0,0 0 0,0 1 0,0-1-1,0 0 1,0 0 0,0 1 0,0-1 0,0 0 0,0 0 0,0 0 0,1 0 0,23-4 1139,-17 3-1015,17-5 212,0-1 0,0-1 0,-1-1 0,25-13 0,92-56 1130,-106 58-999,66-39 1256,-116 116-1174,8-30-523,1 0 0,2 1 1,0-1-1,2 1 0,1 0 1,5 53-1,-4-78-101,1 0 0,-1 0 0,1 0 0,-1-1 0,1 1 0,0 0 0,0 0 0,0-1 0,1 1 0,-1 0 0,0-1 0,1 1 0,0-1 0,0 0 0,0 0 0,0 1 0,0-1 0,0-1 0,0 1 0,0 0 0,1 0 0,-1-1 0,1 1 0,0-1 0,-1 0 0,1 0 0,0 0 0,-1 0 0,1 0 0,0-1 0,0 1 0,0-1 0,0 0 0,0 0 0,0 0 0,0 0 0,0 0 0,-1-1 0,6 0 0,35-9-23,45-16 1,-28 7-8,101-36 57,-158 54-80,17-5-118,-19 5 137,-1 1 0,0 0 0,1 0 0,-1 0 0,0 0 0,1 0 0,-1-1 0,0 1 0,1 0 0,-1 0 0,0 0 0,1 0 0,-1 0 0,0 0 0,1 0 0,-1 0 0,1 0 0,-1 0 0,0 1 0,1-1 0,-1 0-1,0 0 1,1 0 0,-1 0 0,0 0 0,1 1 0,-1-1 0,0 0 0,0 0 0,1 1 0,-1-1 0,0 0 0,0 0 0,1 1 0,-1-1 0,0 0 0,0 1 0,0-1 0,1 0 0,-1 1 0,0-1 0,0 1 3,0 0 0,0 0 1,-1 0-1,1 0 1,0 0-1,-1 0 1,1 0-1,0 0 0,-1 0 1,1 0-1,-1 0 1,0 0-1,1 0 1,-1-1-1,0 1 0,1 0 1,-1-1-1,-1 2 1,-4 4 3,-47 56 120,38-47-107,1 1-1,0 0 1,1 1-1,-15 27 1,27-42-4,1-1 1,-1 1 0,0 0-1,0 0 1,1-1-1,-1 1 1,1 0-1,-1 0 1,1 0 0,0 0-1,0 0 1,0 0-1,0 0 1,1 2-1,-1-3 6,0 0-1,1 0 1,0 0-1,-1 0 0,1 0 1,-1 0-1,1-1 0,0 1 1,0 0-1,-1 0 0,1-1 1,0 1-1,0 0 1,0-1-1,0 1 0,0-1 1,0 1-1,0-1 0,0 1 1,0-1-1,0 0 0,0 0 1,0 1-1,0-1 0,0 0 1,2 0-1,2 0 26,-1 0-1,1 0 1,-1 0 0,1 0-1,-1-1 1,1 0-1,-1 0 1,1 0 0,-1-1-1,0 1 1,0-1-1,1 0 1,-1 0 0,5-4-1,2-2-2,-1-1 0,0 0 0,14-17 1,-17 18-38,-2 0 1,1 0 0,-1-1 0,-1 1 0,1-1-1,-2 0 1,1 0 0,-1-1 0,0 1 0,2-17 0,-5 21-46,1 0 1,-1 1 0,0-1 0,0 0 0,0 0 0,-1 0 0,0 0 0,0 0 0,0 0 0,0 1 0,-1-1-1,0 0 1,0 1 0,-3-6 0,-3-3 24,-1 1 0,-1-1-1,-10-10 1,19 22 23,0 0 5,1 1 1,-1-1 0,1 1-1,-1-1 1,1 0 0,-1 1-1,1-1 1,0 1 0,-1-1-1,1 0 1,0 1 0,-1-1-1,1 0 1,0 0 0,0 1-1,0-1 1,0 0 0,0 0-1,0 1 1,0-1 0,0 0-1,0 0 1,0 1 0,0-1-1,0 0 1,0 1 0,0-1-1,1 0 1,-1 0 0,0 1-1,1-1 1,-1 1 0,0-1-1,1 0 1,-1 1 0,1-1-1,-1 1 1,1-1 0,-1 1-1,1-1 1,0 1 0,-1-1-1,1 1 1,-1-1 0,1 1-1,1-1 1,4-2-21,1 0 0,-1 1 0,1 0 0,7-2 0,-6 1 18,35-11 51,-22 7-6,0 0 0,38-6 0,-43 11-11,-1 0 1,1 1-1,-1 1 1,1 1 0,-1 0-1,1 1 1,-1 0 0,25 9-1,-36-10-28,-1 1-1,1 0 0,-1 0 1,0 0-1,0 0 1,0 1-1,0-1 0,0 1 1,0 0-1,-1 0 1,1 0-1,-1 0 0,0 0 1,0 0-1,0 1 0,0-1 1,-1 1-1,0-1 1,1 1-1,-1 0 0,0-1 1,-1 1-1,1 0 1,-1 0-1,1 0 0,-1 4 1,-3 9 82,-1 0 0,0 0 0,-1-1 1,0 0-1,-1 0 0,-1 0 0,-1-1 0,0 0 1,-12 15-1,17-24 48,6-7 37,12-10-9,28-26 17,67-52-167,-96 79-40,1 1 0,0 0 0,1 2 0,-1-1 0,1 2 0,21-6 0,-31 11 32,-1 0-1,1 0 0,0 0 0,0 1 0,-1-1 1,1 2-1,0-1 0,-1 0 0,1 1 0,0 0 0,-1 1 1,1-1-1,-1 1 0,1 0 0,-1 0 0,0 1 0,0 0 1,0-1-1,0 2 0,-1-1 0,1 1 0,-1-1 1,0 1-1,0 0 0,0 1 0,0-1 0,-1 1 0,0-1 1,4 9-1,27 51 126,-23-41 57,1 1 1,1-2 0,17 23 0,-25-38-172,1-1 1,-1 0 0,1 0-1,0-1 1,0 0 0,1 0-1,0 0 1,0-1 0,0 0-1,0 0 1,0-1-1,1 0 1,0 0 0,10 1-1,7 1-161,0-2 0,0-1-1,1-2 1,39-3 0,-32 0-2590,44-11 1,-64 10 961,-1 1 0,1-2 0,-1 0 0,0 0 0,20-13 1,6-6-2800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54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1 193 2144,'0'-1'78,"0"1"-51,0-1 0,0 1 0,0 0 0,0 0 0,0 0 0,0-1 0,0 1 0,0 0 0,0 0 1,0 0-1,0-1 0,0 1 0,0 0 0,0 0 0,0-1 0,0 1 0,0 0 0,0 0 0,0 0 0,0-1 0,0 1 0,0 0 1,0 0-1,1 0 0,-1 0 0,0-1 0,0 1 0,0 0 0,0 0 0,0 0 0,1 0 0,-1 0 0,0-1 0,0 1 1,0 0-1,1 0 0,-1 0 0,0 0 0,0 0 0,0 0 0,1 0 0,-1 0 0,1 0 779,0 1-499,0 0-1,0 1 1,0-1 0,0 0-1,0 0 1,0 0 0,1 0 0,-1 0-1,2 1 1,3 3 498,56 53 2992,-59-56-3653,0 0 0,0-1 0,0 1 0,0 0 0,0-1 0,0 0 0,0 0 0,1 0 0,-1 0 0,7 1 0,35-2 901,-27 0-746,15-1 322,56-9 1,-58 3-403,13-2 105,-3 3 1,-17 3-284,27-1-1,-49 4 0,0 0 1,-1 0-1,1 0 1,0 0-1,-1 0 1,1 1 0,0-1-1,-1 0 1,1 1-1,0-1 1,-1 1-1,1 0 1,-1 0-1,1-1 1,-1 1-1,1 0 1,-1 0-1,0 0 1,1 1 0,0 0-1,0 2 22,0-1 0,-1 0 0,1 0-1,-1 1 1,0-1 0,0 1 0,0-1 0,0 6 0,2 8 58,-1 1 0,-1-1 0,0 1 0,-1-1 0,-3 23 0,2-34-18,1 1 1,0 0 0,0-1-1,0 1 1,1 0 0,0-1-1,4 13 1,-5-19-81,0 1 0,0-1 0,0 0 0,1 0-1,-1 0 1,0 1 0,0-1 0,0 0 0,0 0 0,0 0 0,0 1-1,1-1 1,-1 0 0,0 0 0,0 0 0,0 0 0,1 0 0,-1 1-1,0-1 1,0 0 0,0 0 0,1 0 0,-1 0 0,0 0 0,0 0 0,1 0-1,-1 0 1,0 0 0,0 0 0,0 0 0,1 0 0,-1 0 0,0 0-1,0 0 1,1 0 0,-1 0 0,0 0 0,13-7 474,16-17-134,-24 19-334,17-14 127,1 1 0,0 2 0,36-20-1,79-32-202,-126 62 37,6-3 36,25-17-1,5-3-153,-47 28 122,92-50-242,-91 49 221,1 0-1,-1 1 1,1-1-1,0 1 1,-1 0-1,1 0 0,5-1 1,-7 2 31,1 0 0,0 0 0,0 0 0,0 0 1,0 0-1,-1 1 0,1-1 0,0 1 0,0-1 0,-1 1 0,1 0 1,0 0-1,-1-1 0,3 3 0,7 4 13,0 0 0,0 1 0,-1 0 0,0 1 0,0 0 0,-1 0 0,-1 1 0,0 1 0,12 17 0,-18-24 19,1 0 0,-1 0 0,1 0 0,0 0 0,1 0 0,5 4 1,-8-7-4,0 0 1,1 0 0,-1 0-1,0 0 1,1 0 0,-1-1-1,1 1 1,0 0 0,-1-1-1,1 1 1,-1-1 0,1 0-1,0 0 1,-1 0 0,1 1 0,0-1-1,0-1 1,-1 1 0,1 0-1,0 0 1,-1-1 0,3 0-1,134-63 857,-6 3-1010,-118 55 119,1 1-1,1 1 1,-1 0-1,1 1 0,-1 1 1,20-1-1,-24 3 13,1 1 0,-1 0 0,1 1-1,-1 0 1,1 0 0,-1 1 0,0 1 0,0 0-1,11 6 1,-11-4 82,0-1-1,0 0 1,0 0-1,1-1 1,0-1-1,0 0 1,0-1-1,0 0 1,0 0-1,0-2 1,0 1-1,21-3 1,-12-1-363,0-2 0,1 0 1,-2-1-1,1-1 0,-1 0 1,0-2-1,26-15 0,-41 20-515,0 0-1,1 0 1,-1-1-1,-1 0 1,1 1-1,-1-2 1,0 1-1,0 0 1,0-1-1,-1 0 1,0 0-1,0 0 1,0 0-1,-1 0 1,0 0-1,0-1 1,0 1-1,0-13 1,3-19-2798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7:56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79 2816,'-13'0'917,"13"0"-874,0 0-1,0 0 1,0-1-1,0 1 1,-1 0 0,1 0-1,0 0 1,0 0-1,0 0 1,0 0-1,0 0 1,-1 0-1,1 0 1,0 0-1,0 0 1,0-1 0,0 1-1,0 0 1,0 0-1,0 0 1,0 0-1,-1 0 1,1 0-1,0-1 1,0 1 0,0 0-1,0 0 1,0 0-1,0 0 1,0 0-1,0-1 1,0 1-1,0 0 1,0 0 0,0 0-1,0 0 1,0 0-1,0-1 1,0 1-1,0 0 1,0 0-1,0 0 1,0 0 0,0 0-1,1-1 1,-1 1-1,13-5 5123,19-9-2554,-3 1-1083,45-15 0,-65 25-1413,1 1 0,0-1 0,0 2 0,-1-1 0,1 1-1,0 1 1,0 0 0,20 3 0,-19 0 185,0 0 0,0 2 0,-1-1-1,0 1 1,0 1 0,14 9-1,19 11 974,-32-20-576,1-2 1,-1 1-1,19 4 0,-27-9-642,1 0 0,-1 0 0,0 0 0,1 0 0,-1-1-1,0 1 1,0-1 0,1 0 0,-1 0 0,0 0 0,0 0 0,0-1-1,0 1 1,0-1 0,0 0 0,0 0 0,-1 0 0,1 0 0,-1 0-1,5-6 1,0 1-108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00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14 141 2304,'-13'-5'11162,"18"6"-8788,0 0-2098,-1 0 1,1 0-1,-1 0 1,1-1 0,0 1-1,-1-1 1,1-1 0,0 1-1,-1 0 1,1-1 0,0 0-1,-1 0 1,1-1 0,-1 1-1,8-5 1,5-2 50,-1-1 0,23-17 0,-39 26-327,8-6 27,1-1 0,-1 0-1,0-1 1,-1 0 0,0 0-1,9-12 1,1-2 229,-19 30-158,0-1 1,1 1-1,0 0 1,0-1-1,0 10 1,-2 16 46,-5 25 184,3 0 0,2 94 0,6 100 277,-5-132-135,2-119-470,0-1 1,0 1-1,-1 0 1,1 0-1,0 0 1,0 0-1,-1 0 1,1 0-1,-1-1 0,1 1 1,-1 0-1,1 0 1,-1-1-1,0 1 1,1 0-1,-1-1 1,0 1-1,1 0 1,-1-1-1,0 1 0,0-1 1,0 1-1,-1 0 1,-20 6 224,-21-4-369,24-2 305,17-1 270,8 2 349,104 4 1183,-77-6-1890,52 7 0,9 13-1802,-94-20 1692,9 3-7289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18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1 206 3072,'1'-9'10825,"2"6"-11245,1-8 4624,-2 7-3790,2-5-64,1 1 0,1 0-1,-1 1 1,1-1 0,1 1-1,0 0 1,-1 1-1,10-7 1,13-6-80,1 1 0,0 1 0,1 2-1,42-15 1,-70 29-213,0 0 0,1 0 0,-1 0 0,1 0 0,-1 1 0,1-1 0,-1 1 0,1 0 0,-1 0 0,1 0 0,-1 1 0,0-1 0,1 1 0,-1 0 0,1 0 0,-1 0 0,0 0 0,0 1 0,1-1-1,-1 1 1,4 3 0,-3-2 72,-1 0 0,1 1-1,-1-1 1,0 1 0,0 0-1,-1 0 1,1 0 0,-1 0-1,0 0 1,0 1 0,0-1 0,-1 1-1,0-1 1,0 1 0,1 4-1,-1-1 80,1-1-1,0 1 1,0-1-1,5 10 1,-6-14-133,0 0 1,1 0 0,-1-1 0,1 1 0,0-1 0,-1 0 0,1 1 0,1-1 0,-1 0 0,0 0 0,0 0-1,1-1 1,-1 1 0,4 1 0,-4-2-6,0 0 0,1-1 0,-1 1 0,0-1 0,1 1 0,-1-1 1,0 0-1,0 0 0,1 0 0,-1-1 0,0 1 0,1 0 0,-1-1 0,4-1 0,33-16 283,-22 9-301,0 1-6,30-21 0,-31 17-148,20-9 0,-26 17-142,5-3-418,-15 7 392,1-1 0,-1 1 0,0 0-1,1-1 1,-1 1 0,0-1-1,1 1 1,-1-1 0,0 1 0,0-1-1,0 1 1,1-1 0,-1 1 0,0-1-1,0 1 1,0-1 0,0 0 0,8 19-14625,-8-16 13838,5 17-3284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19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16 308 4736,'-4'-2'539,"-7"-4"1050,11 6-1295,1-1 0,-1 1 0,0 0 1,1-1-1,-1 1 0,1 0 0,-1-1 0,0 1 1,0-1-1,1 1 0,-1 0 0,0-1 0,0 1 1,1-1-1,-1 1 0,0-1 0,0 1 0,0-1 1,0 1-1,0-1 0,0 1 0,0-1 0,0 1 1,0-1-1,0 1 0,0-1 0,0 0 0,1-9 1399,5-1-990,-1 1 0,2 0 1,-1 0-1,14-14 0,35-35 294,-54 58-977,17-17 249,2 0 0,0 2-1,0 0 1,2 1 0,0 1-1,1 1 1,36-15 0,-52 25-148,1 1 0,0-1 0,-1 2 0,15-3 0,-21 4-74,1 0 0,0 0-1,0 0 1,-1 0 0,1 0 0,0 0-1,0 0 1,-1 1 0,1-1 0,0 1-1,-1-1 1,1 1 0,0 0 0,-1 0-1,1-1 1,-1 1 0,1 0 0,-1 0-1,0 0 1,1 1 0,-1-1 0,0 0-1,0 0 1,0 1 0,0-1 0,0 1-1,1 1 1,2 7 157,-1 0-1,0 0 1,0 0-1,-1 0 1,-1 0-1,1 17 1,-5 66 789,2-72-792,-1 3 74,0-12-59,1 0 0,1 1 1,2 20-1,-2-30-161,1 0 1,-1 0-1,1 0 0,0 0 0,0 0 1,0-1-1,0 1 0,1 0 0,-1 0 1,1-1-1,0 1 0,-1-1 0,1 1 1,0-1-1,0 0 0,1 0 0,-1 0 1,0 0-1,6 3 0,-3-3 5,0 0 0,0 0 0,0 0 0,0-1 0,0 1 0,0-1 0,0 0 0,1-1 0,-1 0 0,0 1 1,0-2-1,1 1 0,-1-1 0,0 1 0,0-1 0,0-1 0,1 1 0,-1-1 0,-1 0 0,7-3 0,-2 0-445,0 0 0,0 0 1,-1-1-1,0-1 0,0 1 0,-1-1 1,0 0-1,0-1 0,11-15 1,-4 0-3718,3 2 1238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21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524 13 4992,'-3'-3'388,"-7"-5"572,9 8-931,1-1 0,0 1 0,0 0 0,-1 0 0,1 0 0,0 0 0,-1 0 0,1 0 0,0 0 0,-1 0 0,1 0 0,0 0 0,-1 0 0,1 0 0,0 0 0,-1 0 0,1 0 0,0 0 0,-1 0 0,1 0 0,0 0 0,0 1 0,-1-1 0,1 0 0,0 0 0,-1 0 0,1 1 0,0-1 0,-1 0 0,-4 0 3410,5-1-3098,-1 1-1,0 0 1,1 0 0,-1 0 0,0-1 0,1 1 0,-1 0 0,0 0-1,1 0 1,-1 0 0,0 0 0,1 0 0,-1 0 0,0 0-1,1 1 1,-1-1 0,0 0 0,0 1 0,-7 6 464,1 0 1,0 1-1,0 1 1,1-1 0,-8 13-1,12-18-662,-107 179 2490,22-35-1746,76-129-799,-23 28 0,31-42-57,-1 0 0,1-1-1,-1 1 1,0-1 0,0 0-1,0 1 1,-1-2 0,1 1 0,-1 0-1,1-1 1,-1 0 0,-8 2 0,11-3-19,0-1 1,0 0-1,0 0 1,0 0-1,0 0 1,0 0 0,0 0-1,0-1 1,0 1-1,0-1 1,0 1 0,0-1-1,1 0 1,-1 0-1,0 0 1,0 0 0,0 0-1,1 0 1,-1 0-1,1-1 1,-1 1 0,1 0-1,-1-1 1,-1-2-1,-1-2-13,0 0 1,0 0-1,1 0 0,0-1 0,-4-10 0,-8-33-253,-12-74 1,22 102 237,2 5 1,0-1-1,0-32 1,3 43 12,0 1 1,1-1 0,0 0 0,0 1 0,1-1 0,0 1 0,0 0 0,0-1 0,1 1 0,6-11 0,-7 15 8,0 0 0,0 0 1,0 0-1,0 0 0,0 0 0,0 1 0,0-1 1,0 1-1,0-1 0,1 1 0,-1 0 1,1 0-1,-1 0 0,1 0 0,-1 1 0,1-1 1,0 0-1,4 1 0,6-1 117,0 1-1,23 3 1,-13-1 52,69 3 641,164 6 379,-231-12-1315,44-5 1,-56 4-1974,-1-1 0,23-8 1,-9 2-842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23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82 1152,'0'0'4,"0"-1"31,0 0-1,1 0 0,-1 1 0,-1-1 0,1 0 0,0 0 0,0 0 0,0 0 1,0 0-1,-1 1 0,-4-12 9211,4 3-4220,0 2-3877,0 1-1,0 0 1,-1 0-1,1 0 1,-5-9-1,6 9 501,1 13 208,-7 325 1035,6-65-2028,1-121-542,4-85-252,-6-58-127,-6-29-20822,10 13 17723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23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183 102 5984,'0'-1'26,"-2"-1"358,1 0 0,0 0 0,0 0 0,0 0 0,0 0 0,-5-10 8627,-1 16-5898,-9 6-2403,11-7 408,-4 4-795,-1 0-1,1 0 1,1 1 0,0 0 0,0 1-1,0 0 1,1 0 0,1 1-1,-1-1 1,1 2 0,1-1 0,0 0-1,-4 13 1,1 4-178,0 0 0,2 0 0,1 1 0,-2 32 0,6-46-104,0 0 0,1 0 0,0-1 0,1 1-1,1 0 1,0 0 0,1-1 0,0 1 0,1-1 0,1 0 0,0 0 0,0 0 0,2-1 0,-1 0 0,15 19 0,-9-16 14,0-2 1,0 0-1,1 0 0,1-1 0,25 17 0,-33-25-41,0 0 1,1-1-1,-1 0 1,1 0-1,0-1 1,0 1-1,0-1 1,0-1 0,0 1-1,0-1 1,0-1-1,0 1 1,1-1-1,-1-1 1,0 1-1,0-1 1,8-2-1,-8 1 9,0 0 0,0-1 0,0 0-1,0 0 1,-1-1 0,1 1 0,-1-1 0,0-1-1,0 1 1,8-9 0,-7 5-14,0-1 0,-1 1-1,0-1 1,0 0 0,-1 0 0,7-18 0,-4 5-13,-1-1 0,-1 0-1,-1-1 1,-1 1 0,-1-1-1,-1-26 1,-2 20 5,-1-1-1,-2 0 1,-11-52-1,10 63 72,-2 0 0,-1 1 0,0-1 0,-2 1 1,0 1-1,-18-28 0,20 35-56,-2 1 1,1 0 0,-1 0-1,-14-11 1,17 17-85,1-1 0,-1 1 0,0 1 0,-1-1 0,1 1 1,-1 0-1,1 0 0,-15-3 0,19 5-62,-1 1-1,1 0 1,-1 0 0,1 0 0,-1 0 0,1 0-1,-1 0 1,1 1 0,-1-1 0,1 1 0,0 0-1,-1 0 1,1 0 0,0 0 0,0 0 0,-1 0-1,1 0 1,0 1 0,0-1 0,-3 4 0,4-4-356,-1 1 0,1 0 0,0-1 0,0 1 1,0 0-1,0 0 0,0-1 0,0 1 0,0 0 0,0 0 1,1 0-1,-1 0 0,1 0 0,-1 0 0,1 0 1,0 0-1,0 1 0,0-1 0,0 0 0,0 0 1,1 0-1,-1 0 0,1 0 0,0 3 0,9 15-4858,7 4 1830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24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64 6048,'-21'-9'2082,"15"6"-1198,-1 0 1,0 0 0,-9-2 0,-5-3 3815,20 7-4321,-1 1-1,1-1 1,-1 0-1,1 0 1,-1 1-1,1-1 1,-1 1 0,0-1-1,1 1 1,-1 0-1,1 0 1,-1 0-1,0 0 1,-4 2 1796,13-3-511,13 1-90,32 11-396,17 2-399,-61-12-698,94 7 419,-91-8-480,1-1-1,-1 1 0,0-2 1,0 0-1,0 0 0,0-1 1,11-4-1,-8 1-72,16-8-1542,-28 13 1056,0-1 0,-1 1-1,1 0 1,-1-1 0,0 1 0,1 0-1,-1-1 1,2-2 0,-3 3 18,1 1 0,0-1 1,-1 0-1,1 1 0,0-1 0,0 1 1,0-1-1,-1 1 0,1-1 0,0 1 1,0-1-1,0 1 0,0 0 0,0-1 0,0 1 1,0 0-1,0 0 0,0 0 0,0 0 1,0 0-1,0 0 0,0 0 0,0 0 1,0 0-1,0 0 0,0 1 0,0-1 0,0 0 1,-1 1-1,1-1 0,0 1 0,0-1 1,1 2-1,11 8-2999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08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282 360 3904,'0'-1'240,"1"0"-1,-1 1 1,1-1 0,-1 0-1,0 0 1,1 0 0,-1 0-1,0 0 1,0 0 0,0 0-1,0 0 1,0 0 0,0 0-1,0 1 1,0-1 0,0 0-1,0 0 1,0 0 0,-1 0-1,1 0 1,0 0 0,-1 0 0,1 0-1,-1 1 1,1-1 0,-1 0-1,1 0 1,-1 0 0,1 1-1,-1-1 1,0 0 0,1 1-1,-1-1 1,0 1 0,0-1-1,1 1 1,-1-1 0,0 1-1,0-1 1,-2 0 0,0 1 0,0-1 1,0 0 0,0 1-1,-1 0 1,1 0-1,0 0 1,-1 0 0,1 0-1,0 0 1,0 1 0,-4 1-1,-2 1-156,0 0-1,1 1 1,0 1-1,0-1 0,0 1 1,0 1-1,1-1 1,0 1-1,0 1 1,0-1-1,-9 14 1,0 1 184,2 0 1,-24 46 0,31-52-169,-6 10 130,-13 36 1,24-54-186,0-1 0,0 0 0,0 1 1,1 0-1,0-1 0,0 1 1,1 0-1,0-1 0,0 1 0,1 0 1,1 9-1,-1-13-4,1 0 0,-1 0 0,0 0-1,1-1 1,-1 1 0,1 0 0,0-1 0,0 1 0,0-1 0,0 0-1,0 0 1,0 0 0,1 0 0,-1 0 0,1 0 0,0 0 0,-1-1-1,1 1 1,0-1 0,0 0 0,0 0 0,0 0 0,0 0-1,0-1 1,0 1 0,0-1 0,4 0 0,2 1 33,1-1 1,0-1-1,0 0 0,-1 0 1,1 0-1,-1-2 0,17-4 1,-16 3-21,-1-1 0,1 1-1,-1-1 1,0-1 0,0 0 0,0 0 0,-1-1 0,0 0 0,9-10 0,-6 4 36,-2 0 1,1 0 0,-2 0-1,0-1 1,9-22-1,-6 12-2,13-33-10,-22 50-36,0 0-1,0 0 1,0-1 0,-1 1 0,1-13-1,-2 19-20,-1 0 0,1 0 1,0 0-1,0 0 0,1 1 0,-1-1 0,0 0 0,0 0 0,0 0 0,0 0 0,1 0 0,-1 0 0,1 0 1,-1 1-1,0-1 0,1 0 0,-1 0 0,1 0 0,0 1 0,-1-1 0,2-1 0,0 17 363,3 27-19,11 56 246,-11-75-514,13 42 462,-18-63-538,1-1 0,-1 1-1,1-1 1,0 1 0,0-1 0,0 1-1,0-1 1,0 1 0,0-1 0,0 0-1,0 1 1,0-1 0,0 0 0,1 0-1,1 2 1,-2-3-8,0 0-1,1 1 1,-1-1-1,0 0 1,0 1-1,0-1 1,1 0 0,-1 0-1,0 0 1,0 0-1,0 0 1,1 0-1,-1 0 1,0-1-1,0 1 1,3-1-1,0-1 5,1-1 1,-1 1-1,0-1 0,0 0 0,0 0 0,0 0 0,0-1 0,5-5 0,23-26 38,48-42-1,-63 63-27,1 1 0,0 0 1,1 2-1,0 0 0,24-10 0,-40 19-11,1 1-1,0-1 1,0 1 0,0 0-1,0 0 1,0 1 0,1-1-1,-1 1 1,5 0 0,-7 0-13,0 0 1,-1 1 0,1-1-1,-1 1 1,1 0-1,-1-1 1,1 1 0,-1 0-1,1 0 1,-1 0-1,0 0 1,0 0 0,1 0-1,-1 0 1,0 0-1,0 1 1,0-1 0,0 0-1,0 1 1,-1-1 0,1 1-1,0-1 1,0 1-1,-1-1 1,1 4 0,1 1 25,-1 1 1,0 0-1,0-1 1,0 1 0,-1 0-1,0 0 1,-2 12-1,-11 50 105,10-55-104,-11 26 135,14-40-160,0 0 1,-1 1 0,1-1-1,0 0 1,0 0-1,0 1 1,0-1-1,0 0 1,0 0 0,0 1-1,0-1 1,0 0-1,0 0 1,0 1 0,0-1-1,0 0 1,0 1-1,0-1 1,0 0-1,1 0 1,-1 0 0,0 1-1,0-1 1,0 0-1,0 0 1,0 1-1,1-1 1,-1 0 0,0 0-1,0 0 1,0 1-1,1-1 1,-1 0-1,0 0 1,11-1 56,12-9-74,-5-3 87,17-15-1,14-10-73,-45 35 3,2-1-65,0 0 0,0 0 1,12-4-1,-17 7 60,-1 1-1,1 0 1,0-1-1,-1 1 1,1 0-1,0-1 1,0 1-1,-1 0 1,1 0-1,0 0 1,0 0 0,0 0-1,-1 0 1,1 0-1,0 0 1,0 0-1,-1 0 1,1 0-1,0 0 1,0 1-1,0-1 1,-1 0 0,1 0-1,0 1 1,-1-1-1,1 1 1,0-1-1,-1 1 1,1-1-1,-1 1 1,1-1-1,0 1 1,-1-1 0,1 1-1,-1 0 1,0-1-1,1 1 1,-1 0-1,0-1 1,1 1-1,-1 0 1,0 0-1,1-1 1,-1 2 0,5 44 214,-4-29-227,-1-12 3,1 0-1,-1 0 1,1 0-1,0 0 1,3 10 0,-3-14 11,-1 0-1,1 0 1,-1 0 0,1 0 0,0 0 0,-1-1 0,1 1 0,0 0 0,0 0 0,0 0 0,0-1-1,-1 1 1,1 0 0,0-1 0,0 1 0,0-1 0,0 1 0,0-1 0,1 1 0,-1-1 0,0 0 0,0 0-1,0 1 1,0-1 0,0 0 0,0 0 0,0 0 0,1 0 0,-1 0 0,0-1 0,0 1 0,2 0-1,1-2 14,1 1 0,-1-1 0,0 1 0,1-1 0,-1-1 0,0 1 0,0 0 0,0-1 0,4-4 0,31-31-1,-29 28-4,24-23 50,1 2 1,47-31 0,-14 10-59,-75 64-12,-8 7-30,-10 13 12,2 0 0,-28 51 0,37-53-34,-12 36 0,25-63 63,0-1 1,0 1 0,0 0-1,1 0 1,-1-1 0,1 1-1,0 0 1,0 0-1,0 0 1,0 3 0,1-5 5,-1 0 0,0-1 0,1 1 0,-1 0 0,0 0 1,1 0-1,-1-1 0,1 1 0,-1 0 0,1-1 0,-1 1 1,1 0-1,0-1 0,-1 1 0,1-1 0,0 1 0,0-1 0,-1 1 1,1-1-1,0 1 0,0-1 0,-1 0 0,1 0 0,0 1 0,0-1 1,0 0-1,0 0 0,0 0 0,-1 0 0,1 0 0,0 0 1,0 0-1,0 0 0,0 0 0,1-1 0,3 0 5,0 0-1,0 0 1,0-1 0,0 1-1,-1-1 1,1 0-1,-1-1 1,1 1 0,-1-1-1,0 0 1,0 0-1,6-6 1,3-4 5,-1-1 0,12-16 0,-20 23 2,28-39 97,-3-1 1,-1-2 0,39-99-1,-56 122-114,-2-1 0,0-1 0,-2 1 0,-1-1 0,-1-1 0,-1 1 0,-2-1 0,-1-39 0,-2 48 11,1 13-42,0-1 0,-1 0 0,0 1 0,-4-15 0,5 22 24,0-1 0,0 1 0,0-1-1,0 1 1,0 0 0,0-1 0,-1 1-1,1 0 1,0-1 0,0 1 0,0 0-1,-1-1 1,1 1 0,0 0 0,-1-1-1,1 1 1,0 0 0,0 0 0,-1-1-1,1 1 1,0 0 0,-1 0-1,1 0 1,-1-1 0,1 1 0,0 0-1,-1 0 1,1 0 0,-1 0 0,1 0-1,0 0 1,-1 0 0,1 0 0,-1 0-1,1 0 1,0 0 0,-1 0 0,1 0-1,-1 0 1,1 0 0,0 1 0,-1-1-1,1 0 1,0 0 0,-1 0-1,1 1 1,0-1 0,-1 0 0,1 0-1,-1 1 1,-1 1-14,0 0 0,0 0 0,0 0 0,0 0 0,0 0 0,-1 3 0,-2 4-2,0 0-1,0 0 1,1 0-1,0 1 1,1 0 0,0-1-1,0 1 1,1 1-1,-1 12 1,2-9 17,1 0 0,1 0 1,0 0-1,1 0 1,0 0-1,5 14 0,5 6 19,1-1 1,1-1-1,2-1 0,30 48 0,-32-58-303,0 0-1,1-1 0,26 26 1,-33-39-518,0 0 0,1 0 0,0 0 0,12 6 0,-14-10-345,0 1 0,1-1 0,-1-1 0,1 1-1,0-1 1,13 2 0,39-2-2692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24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20 6400,'0'-1'110,"-1"1"0,1 0 1,0-1-1,0 1 0,0 0 0,0-1 1,0 1-1,-1-1 0,1 1 0,0 0 1,0-1-1,0 1 0,0 0 0,0-1 1,0 1-1,1-1 0,-1 1 0,0 0 1,0-1-1,0 1 0,0-1 0,0 1 1,0 0-1,1-1 0,-1 1 0,0 0 0,0-1 1,1 1-1,-1 0 0,0 0 0,0-1 1,1 1-1,-1 0 0,0 0 0,1-1 1,-1 1-1,0 0 0,1 0 0,-1 0 1,0 0-1,1-1 0,-1 1 0,1 0 1,-1 0-1,8-5 4646,-8 5-4672,0 0-1,0-1 1,0 1 0,0 0-1,1 0 1,-1 0 0,0 0-1,0 0 1,0 0 0,0 0-1,1 0 1,-1 0 0,0 0 0,0 1-1,0-1 1,0 0 0,1 0-1,-1 0 1,0 0 0,0 0-1,0 0 1,0 0 0,0 0-1,1 0 1,-1 0 0,0 1-1,0-1 1,0 0 0,0 0 0,0 0-1,0 0 1,0 0 0,1 1-1,-1-1 1,0 0 0,0 0-1,0 0 1,0 0 0,0 1-1,0-1 1,0 0 0,0 0 0,0 0-1,0 0 1,0 1 0,0-1-1,0 0 1,0 0 0,0 0-1,0 1 1,3 11 1434,0 7-372,-2 1 0,0 31 0,-2-26-834,-2 87 226,0 45-292,5-19-39,-3-79-2478,0-49-2921,-8-31-7544,7 13 11832,1-12-1405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25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9 4384,'-1'-2'306,"-1"-3"888,5 4 1663,-9 9 1900,4-6-4347,0 0 1,1 0-1,-1 0 0,0 0 0,0 0 1,0 0-1,-5 3 0,-6 4 697,-24 28 1277,27-29-2063,0 0 0,1 2-1,0-1 1,1 1 0,0 0-1,1 0 1,-13 23 0,18-28-160,-1 3-33,0 0 1,0 0 0,-2 11-1,4-18-102,1 0-1,0 1 0,0-1 1,-1 0-1,1 1 1,0-1-1,0 0 1,0 1-1,0-1 1,0 0-1,1 0 0,-1 1 1,0-1-1,1 0 1,-1 1-1,1-1 1,-1 0-1,1 0 1,-1 0-1,1 0 0,0 1 1,0-1-1,0 0 1,-1 0-1,1 0 1,0-1-1,0 1 1,3 2-1,1-1 83,0 0 0,0-1 1,0 1-1,0-1 0,1 0 0,-1 0 1,1 0-1,-1-1 0,10 0 0,4-2 92,28-6 0,-20 3-93,35-7-251,-34 6-11,1 1 1,46-2-1,-59 9-2113,-15-2 1843,0 1 0,0-1-1,-1 0 1,1 0 0,0 1 0,-1-1-1,1 1 1,-1-1 0,1 1 0,0-1-1,-1 0 1,1 1 0,-1 0 0,1-1-1,-1 1 1,0-1 0,1 1 0,-1 0-1,1 0 1,3 10-2513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25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12 7040,'0'0'202,"0"0"1,0 0 0,-1-1-1,1 1 1,0 0 0,0 0-1,0-1 1,-1 1 0,1 0-1,0 0 1,0-1 0,0 1-1,0 0 1,0-1 0,0 1-1,-1 0 1,1-1 0,0 1-1,0 0 1,0-1 0,0 1-1,0 0 1,0-1 0,0 1-1,1 0 1,-1-1 0,0 1-1,0 0 1,0 0 0,0-1-1,0 1 1,0 0 0,1-1-1,-1 1 1,0 0 0,0 0-1,0-1 1,1 1 0,-1 0-1,0 0 1,1-1 0,8 10 4253,-6-8-4136,-1 1 1,0 0 0,0 0 0,0 1-1,0-1 1,0 0 0,0 1 0,-1-1 0,3 4-1,-1 3-46,0 0-1,0 0 0,-1 1 1,0-1-1,0 1 1,0 9-1,-2 63 528,-1-45-524,2 24-4,0-8-1,-7 64-1,6-93-208,1-22-262,-1 1 0,0-1 0,0 1 0,0-1 0,0 1 0,0-1 0,0 1 0,-1-1 0,1 1 0,-1-1 0,-1 4 0,-10-21-10462,11 11 9598,-1 0 1,1 0-1,-1-8 0,2-20-2798,4 0 1392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26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1 4576,'-10'0'11770,"-3"19"-9578,-1 0 1,-19 19-1,17-19-1310,-27 37 0,28-28-371,1 1 0,-15 42 0,6-14-60,22-56-428,1 1-1,-1-1 1,0 1 0,1-1-1,-1 1 1,1 0 0,-1-1-1,1 1 1,0 0-1,0-1 1,0 1 0,0 0-1,0 2 1,1-3 9,-1 0 0,1-1 0,-1 1 0,1 0 0,0 0 1,0-1-1,-1 1 0,1-1 0,0 1 0,0-1 0,-1 1 0,1-1 0,0 1 1,0-1-1,0 0 0,0 0 0,0 1 0,0-1 0,0 0 0,0 0 0,-1 0 1,1 0-1,0 0 0,0 0 0,0 0 0,2-1 0,22 0 217,0-2 0,36-8-1,-26 4-157,-17 3-134,101-15-1790,-92 16 773,0 1 1,37 2-1,-32 5-3388,0 6 1387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35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63 1888,'2'-6'6455,"2"2"-3535,-4 4-2823,1-1 1,-1 1-1,0 0 1,1 0-1,-1-1 1,0 1-1,1 0 1,-1-1-1,0 1 1,0 0-1,1-1 1,-1 1-1,0 0 1,0-1-1,0 1 1,0-1-1,1 1 1,-1 0-1,0-1 1,0 1-1,0-1 1,0 1-1,0 0 1,0-1-1,0 1 1,0-1-1,0 1 1,0-1-1,0 1 1,0 0-1,-1-1 1,1 1-1,0-1 1,0 1-1,-1-1 1,0-1 165,0-1 1,0 1 0,0 0-1,0 0 1,-1 0-1,1 0 1,-1 0-1,0 0 1,1 0-1,-1 0 1,0 0-1,0 1 1,-4-3-1,2 2-137,0 1 0,0-1 0,1 1 0,-1 0 0,0 0 0,0 1 0,0-1 0,0 1 0,-5 0 0,2 1-111,1-1 1,0 1-1,0 1 0,-1-1 1,1 1-1,0 0 1,0 1-1,1-1 0,-1 1 1,1 0-1,-1 0 0,1 1 1,0 0-1,0 0 0,0 0 1,-7 9-1,-5 7 168,1 1 0,-23 38 1,37-56-168,-1 3 38,0-1 0,0 0 0,1 1 1,-1-1-1,1 1 0,1 0 0,-1 0 0,1 0 1,0 0-1,0 7 0,1-10 2,0-1 0,0 1 0,0 0 0,1-1 0,-1 1 0,1-1 0,0 1 0,0 0 0,0-1 0,0 0 0,0 1 0,0-1 1,0 1-1,1-1 0,0 0 0,-1 0 0,1 0 0,0 0 0,0 0 0,0 0 0,0-1 0,0 1 0,0-1 0,1 1 0,3 1 0,6 1 96,0 0 0,0-1 0,1 0 0,-1-1 0,21 1 0,-2 0-77,4 0 77,61-3 0,-40-2-227,-53 2-28,0 0-1,0 0 1,0 0-1,0-1 1,0 1 0,0-1-1,0 0 1,0 0 0,0 0-1,-1-1 1,1 1-1,4-3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36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17 6048,'-5'-16'6144,"13"32"-3221,-2-4-2038,3 12-28,0-1 0,-2 2 0,4 27 1,-9-40-581,0 1 0,-1 0 1,-2 24-1,-1 22 240,3-33 237,1-18 1207,16-47-1707,-13 28-264,0 0 0,7-12 0,-3 9 47,-6 7-63,1 1 1,0 0-1,0 0 1,1 1 0,-1 0-1,1-1 1,0 1-1,10-7 1,-14 12 24,0-1-1,0 1 1,-1-1 0,1 1 0,0 0 0,0-1-1,0 1 1,0 0 0,0-1 0,0 1-1,0 0 1,0 0 0,0 0 0,0 0 0,0 0-1,0 0 1,0 0 0,0 0 0,0 1-1,0-1 1,-1 0 0,1 1 0,1-1 0,0 1 1,0 1 1,0-1 0,-1 0 0,1 1 0,0-1 0,-1 1-1,1 0 1,-1-1 0,3 5 0,0 2 62,1 1-1,-1 0 1,4 13 0,-8-21-48,0 0 3,1 0 0,-1 0 0,1 0 0,-1 0 1,1 0-1,-1 0 0,1 0 0,-1 0 0,1 0 0,0 0 0,-1 0 0,1-1 0,0 1 0,0 0 0,0-1 0,-1 1 0,1 0 0,0-1 0,0 1 0,0-1 0,0 1 1,0-1-1,0 0 0,0 1 0,0-1 0,0 0 0,1 0 0,-1 0 0,0 0 0,0 0 0,0 0 0,0 0 0,2 0 0,2-2 36,1 1-1,-1-1 0,0 0 0,1 0 1,5-3-1,-6 2-101,160-81 48,-157 79-5,1 1 1,-1 1-1,1 0 1,0 0-1,0 1 0,0-1 1,14 0-1,-20 3 25,0 0-1,1 0 0,-1 0 1,0 0-1,1 0 0,-1 1 0,0-1 1,0 1-1,1 0 0,-1 0 1,0 0-1,0 1 0,0-1 0,0 1 1,0-1-1,-1 1 0,1 0 1,0 0-1,-1 1 0,1-1 0,-1 0 1,0 1-1,3 3 0,-2 0 3,0 0 1,0 0-1,-1 1 0,0-1 0,0 1 0,0-1 0,-1 1 0,0-1 1,0 1-1,-1 0 0,0 0 0,-1 7 0,-2 0-2795,2-14 1991,-13 11-10942,9-8 8396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37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69 4800,'0'0'94,"0"0"-1,-1-1 1,1 1-1,0 0 1,-1 0 0,1 0-1,0-1 1,0 1 0,0 0-1,-1 0 1,1-1 0,0 1-1,0 0 1,0 0 0,-1-1-1,1 1 1,0 0 0,0-1-1,0 1 1,0 0 0,0-1-1,0 1 1,0 0 0,0 0-1,0-1 1,0 1 0,0 0-1,0-1 1,0 1 0,0-1-1,-1-4 826,-3 6 1205,11-11 5845,9-6-5538,-8 10-2104,0 1 0,1 1 1,12-6-1,-19 9-323,1 1 1,-1-1 0,0 0 0,0 1-1,1-1 1,-1 1 0,0 0-1,1 0 1,-1 0 0,1 0-1,-1 0 1,0 1 0,1-1-1,-1 1 1,0-1 0,0 1 0,1 0-1,-1 0 1,2 1 0,6 3 88,-9-5-85,0 1 1,0-1-1,0 1 0,0-1 1,0 1-1,0-1 0,0 1 1,-1 0-1,1-1 0,0 1 1,0 0-1,0 0 0,-1 0 1,1 0-1,0 0 0,-1 0 1,1-1-1,-1 1 0,1 1 1,-1-1-1,1 0 0,-1 0 1,1 2-1,-1 0 33,0 1-1,0 0 1,0-1 0,0 1 0,0-1-1,-1 1 1,1-1 0,-1 1 0,0-1-1,0 0 1,0 1 0,-1-1-1,1 0 1,-1 0 0,0 1 0,1-2-1,-2 1 1,1 0 0,0 0-1,0 0 1,-4 2 0,-8 11 608,14-15-631,0-1-1,-1 0 0,1 0 1,0 1-1,-1-1 0,1 0 1,0 1-1,0-1 0,0 0 1,-1 1-1,1-1 1,0 0-1,0 1 0,0-1 1,0 1-1,0-1 0,-1 0 1,1 1-1,0-1 0,0 0 1,0 1-1,0-1 1,0 1-1,0-1 0,0 0 1,1 1-1,-1-1 0,0 1 1,0-1-1,0 0 0,0 1 1,0-1-1,1 0 1,-1 1-1,0-1 0,0 0 1,0 1-1,1-1 0,-1 0 1,0 1-1,1-1 0,-1 0 1,1 1-1,3 0 94,1 0-1,-1 0 0,1 0 1,-1-1-1,1 0 1,0 0-1,-1 0 1,8-1-1,21-5-2253,-24 4 844,9 1-285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53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60 1728,'18'-36'5173,"-13"25"-1874,-5 10-3042,0 1 0,1-1 0,-1 0 0,0 1 0,0-1 0,1 0 0,-1 1 0,0-1 0,1 1 0,-1-1 0,0 0 0,1 1 0,-1-1 0,1 1 0,-1-1 0,1 1 0,-1-1 0,1 1 0,0 0 0,-1-1 0,1 1 0,-1 0 0,2-1 0,-2 22 2078,-1 49-1145,-16 102-1,0-38-544,6-37 105,-36 148-1,12-118 67,29-111-628,5-15-155,1 0 1,-1 0-1,1 0 0,-1 0 0,1 0 1,-1 0-1,1 0 0,0 0 0,0 0 0,-1 0 1,1 1-1,1-1 9,-1-1-1,0 1 1,1-1 0,-1 0 0,1 1-1,-1-1 1,1 0 0,-1 0 0,0 1-1,1-1 1,-1 0 0,1 0 0,0 0-1,-1 1 1,1-1 0,-1 0-1,1 0 1,-1 0 0,1 0 0,-1 0-1,1 0 1,-1 0 0,1 0 0,-1-1-1,1 1 1,-1 0 0,1 0-1,0-1 1,58-8 545,-14 2-361,1 1-1,85 0 1,-47 7-439,-46-1-1222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53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14 109 5056,'-11'-24'1642,"10"22"-1255,1 0-1,-1 0 1,1 0-1,0 0 1,-1 0-1,1 0 1,0-1-1,0 1 1,0 0 0,1 0-1,-1 0 1,0 0-1,1 0 1,0 0-1,-1 0 1,1 0-1,0 0 1,1-2-1,1-2 1481,-2 4-1645,0 1 0,-1 0 0,1-1 0,1 1 0,-1 0 0,0 0 0,0 0 0,0 0 0,0 0 0,1 0 0,-1 0 0,0 0 0,1 1 0,-1-1 0,1 0 0,-1 1 0,1-1 0,2 0 0,32-4 1095,-31 4-1114,147-2 810,-68 4-2182,-2-7-4424,-66 3 2354,-12 1 812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54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18 8544,'-7'-8'4597,"20"7"-175,-3 2-4199,160-9 2204,50 7-2648,-123 1-1014,-81 0-239,0 1 0,0 1 1,-1 0-1,1 1 0,18 6 0,-2 3-1176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11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64 2816,'6'-11'1097,"-5"9"-826,0 0 0,0 1 0,0-1 0,-1 0 1,1 0-1,-1 1 0,1-1 0,-1 0 0,1 0 1,-1-3-1,2-4 2590,0-5 1867,-3 14-4580,1 0 0,0-1 1,-1 1-1,1-1 0,0 1 0,-1-1 1,1 1-1,0 0 0,-1-1 0,1 1 0,-1 0 1,1 0-1,-1-1 0,1 1 0,-1 0 1,1 0-1,-1-1 0,1 1 0,-1 0 0,1 0 1,-1 0-1,1 0 0,-1 0 0,1 0 1,-1 0-1,1 0 0,-1 0 0,0 0 0,-1 1 14,-1-1 0,1 0-1,0 1 1,0 0-1,0-1 1,0 1 0,0 0-1,0 0 1,0 0 0,1 1-1,-1-1 1,0 0-1,0 1 1,1-1 0,-1 1-1,-1 1 1,-3 4-15,1 1 0,-8 10 1,7-8-15,1 0 0,0 0 1,1 0-1,-1 1 0,2-1 1,0 1-1,0 0 0,1 0 1,0 0-1,0 23 0,1 1 147,0-19-181,1 0-1,2 16 1,5 37 153,-5-36-68,8 38-1,-3-39-577,-3-9 501,10 31 0,-11-46-1944,1 1 1,0-1 0,8 14 0,-2-6-4836,-5-8 1355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54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 5632,'-2'-2'6675,"14"4"-3505,-8-2-2993,-1 1 0,0-1 1,1 1-1,-1-1 0,0 1 0,0 0 1,0 0-1,0 0 0,0 1 0,0-1 1,0 1-1,0 0 0,0 0 0,-1 0 1,1 0-1,-1 0 0,1 0 0,-1 1 1,0-1-1,0 1 0,0 0 0,0-1 1,-1 1-1,3 4 0,-1 0-21,-1-1 0,1 1-1,-1-1 1,-1 1 0,1 0-1,-1 0 1,0-1 0,-1 1-1,1 0 1,-2 13 0,-2 4 152,-1 0 1,-1 0-1,-1-1 1,-1 0-1,-1 0 1,-11 23 0,18-44-253,0 0 1,0 0-1,-1 0 1,1 0 0,-1 0-1,1-1 1,-3 3 0,4-4-43,0 0 1,-1 0-1,1 1 1,0-1-1,-1 0 1,1 1-1,-1-1 1,1 0-1,0 0 1,-1 0-1,1 0 1,-1 1-1,1-1 1,-1 0 0,1 0-1,-1 0 1,1 0-1,-1 0 1,1 0-1,0 0 1,-1 0-1,1 0 1,-1 0-1,1-1 1,-1 1-1,1 0 1,-1 0-1,1 0 1,0 0-1,-1-1 1,1 1-1,-1 0 1,1-1 0,0 1-1,-1 0 1,1-1-16,0 1 0,-1-1 1,1 1-1,0 0 1,0-1-1,0 1 0,0-1 1,0 1-1,0-1 1,0 1-1,0 0 0,0-1 1,0 1-1,0-1 1,0 1-1,0 0 0,0-1 1,0 1-1,1-1 1,-1 1-1,0 0 0,0-1 1,0 1-1,1 0 0,-1-1 1,0 1-1,0 0 1,1-1-1,-1 1 0,10-12 59,-8 11-33,9-10 95,0-1 1,2 2 0,-1 0 0,1 0 0,27-14 0,29-9 238,1 3 0,76-21 0,-145 50-375,4 0 18,1-1 0,-1 0 0,10-5 0,-14 7-73,-1 0 0,1-1 0,-1 1 0,1 0 0,-1 0 0,1-1 1,-1 1-1,0 0 0,1-1 0,-1 1 0,1 0 0,-1-1 0,0 1 1,1-1-1,-1 1 0,0-1 0,0 1 0,1 0 0,-1-1 0,0 1 1,0-1-1,0 1 0,0-1 0,0 1 0,1-1 0,-1 1 0,0-1 0,0 0 1,0 1-1,0-1 0,0 1 0,-1-1 0,1 1 0,0-1 0,0 1 1,0-1-1,0 1 0,0-1 0,-1 1 0,1 0 0,0-1 0,-1 1 0,1-1 1,0 1-1,-1-1 0,1 1 0,0 0 0,-1-1 0,1 1 0,0 0 1,-1-1-1,1 1 0,-1 0 0,1 0 0,-1 0 0,0-1 0,-2-1-784,-1-1-478,0 0 0,0 0-1,0 0 1,-4-5-1,7 7 660,0-1-1,0 1 0,0-1 1,0 1-1,1 0 0,-1-1 1,0 1-1,1-1 0,-1 0 0,0-1 1,1-14-3406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55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70 149 6304,'-19'-13'2032,"11"11"-1238,5 2-552,-15 0 334,4 0 2964,14 0-3431,0 0 1,0 0-1,-1 0 1,1 0-1,0 0 1,0 0-1,-1 0 1,1 0-1,0 0 1,-1 0-1,1 0 1,0 0-1,0 0 1,-1 0 0,1 0-1,0 0 1,0 0-1,-1-1 1,1 1-1,0 0 1,0 0-1,0 0 1,-1 0-1,1 0 1,0-1-1,0 1 1,0 0-1,-1 0 1,1 0 0,0-1-1,0 1 1,0 0-1,0 0 1,0-1-1,0 1 1,-1 0-1,1 0 1,0-1-1,0 1 1,0 0-1,0 0 1,0-1-1,0 1 1,0 0-1,0 0 1,0-1 0,0 1-1,0 0 1,0 0-1,0-1 1,0 1-1,0 0 1,1 0-1,-1-1 1,0 1-1,0 0 1,0 0-1,0 0 1,0-1-1,1 1 1,-1 0 0,0 0-1,0 0 1,1-1-1,12-14 1838,-2 6-1589,0 1 0,0 0 0,1 1-1,0 0 1,0 0 0,1 1 0,23-7 0,-9 5-351,1 2 1,50-7-1,-72 13 49,1-1-1,0 1 1,-1 0-1,1 1 1,-1 0-1,1 0 0,-1 0 1,1 0-1,-1 1 1,0 0-1,0 1 1,0 0-1,0-1 1,0 2-1,-1-1 1,1 1-1,-1 0 1,0 0-1,5 5 1,-6-5 99,1 0 1,-1-1 0,1 0-1,0 0 1,0 0 0,0 0-1,0-1 1,1 1 0,-1-1-1,1-1 1,-1 1 0,8 0-1,-5-1-57,0-1 0,0 0 1,0 0-1,-1-1 0,1 0 0,0 0 0,-1-1 0,12-3 0,17-11-77,-24 12-359,-1 0 0,1-1 0,18-11 0,-10 2-4375,-2-3-5466,-9 8 6131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00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17 217 5632,'-2'-1'209,"1"1"0,0 0 0,0-1 0,-1 1 1,1-1-1,0 1 0,0-1 0,0 0 0,0 0 0,0 1 1,-2-3-1,3 2-199,0 0 1,0 0-1,-1 0 1,1 0-1,0 0 1,0 0-1,0 0 1,0 0-1,0 1 1,1-1-1,-1 0 1,0 0-1,0 0 0,1 0 1,-1 0-1,0 0 1,1-1-1,4-14 640,-1 0 0,-1 0 0,0 0-1,-1-1 1,0-26 0,-3 37-598,1 1 1,-1 0-1,0 0 1,-3-9-1,-2-11-1775,9 20 843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04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5 831 3552,'0'0'45,"0"0"0,0 0 1,-1 0-1,1 0 0,0 0 0,0 0 1,0 0-1,0 0 0,-1 0 0,1 0 1,0 0-1,0 0 0,0 0 1,0 0-1,0 0 0,-1 0 0,1 0 1,0 0-1,0 0 0,0 0 0,0 0 1,0 1-1,0-1 0,-1 0 0,1 0 1,0 0-1,0 0 0,0 0 0,0 0 1,0 0-1,0 1 0,0-1 0,0 0 1,0 0-1,0 0 0,-1 0 0,1 0 1,0 1-1,0-1 0,0 0 1,0 0-1,0 0 0,0 0 0,0 0 1,0 1-1,0-1 0,0 0 0,0 0 1,1 0-1,3 10 819,-3-9-549,0 0 0,-1-1 0,1 1 0,-1 0 0,0 0 0,1-1 0,-1 1-1,0 0 1,1 0 0,-1 0 0,0 0 0,0 0 0,1 1 0,0-5 51,1 0 0,0 0 0,0 0 0,1 1 1,3-5-1,4-4 301,21-28 198,46-55-104,-30 47-509,35-40 216,-59 57-285,0-2-1,-3-1 0,33-67 0,32-115 388,-74 184-466,3-14 5,-10 32-5,0 0-1,0 1 0,12-23 0,-13 45 388,-4 10-317,-2-1-1,-7 33 1,4-21-50,3-15-88,-7 38 168,-26 79-1,-50 62 430,43-106-365,28-57-289,-17 40 586,-84 134 1,103-187-438,5-6 97,-1 0 0,-1 0 1,-14 13-1,23-25-208,-1 1 0,1-1 0,0 0-1,-1 0 1,1-1 0,0 1 0,-1 0 0,1 0 0,-1-1-1,-2 2 1,4-2-17,0 0-1,-1 0 0,1 0 0,0 0 1,0 0-1,0 0 0,0 0 0,0 0 0,0 0 1,0 0-1,0 0 0,0 0 0,0 0 1,-1 0-1,1 0 0,0 0 0,0 0 1,0 0-1,0-1 0,0 1 0,0 0 1,0 0-1,0 0 0,0 0 0,0 0 1,0 0-1,0 0 0,-1 0 0,1 0 1,0 0-1,0 0 0,0 0 0,0 0 1,0-1-1,0 1 0,0 0 0,0 0 1,0 0-1,0 0 0,0 0 0,0 0 0,0 0 1,0 0-1,0 0 0,0 0 0,0-1 1,0 1-1,0 0 0,0 0 0,0 0 1,0 0-1,0 0 0,8-10-272,-7 8 268,12-13-81,0 1 1,1 0 0,1 1-1,17-13 1,-26 24 70,0-1-1,0 0 1,1 1-1,-1 0 1,0 1 0,1 0-1,8-1 1,8-2 58,8-4 10,0-1 0,-1-2 0,33-15 0,83-54 135,-97 53-142,37-23 137,-71 40-156,0 0-1,-1-2 1,18-16 0,-30 25-24,1 1 0,-1-1 0,0 0 0,0 0 0,0 0 1,0 0-1,0 0 0,-1 0 0,1 0 0,-1-1 0,0 1 0,1-5 0,-2 5-16,0 1 1,0 0-1,0 0 0,0 0 0,0 0 0,-1-1 0,1 1 1,-1 0-1,0 0 0,1 0 0,-1 0 0,0 0 0,0 0 1,0 0-1,-1 0 0,1 1 0,0-1 0,-1 0 0,1 1 0,-4-3 1,3 1-18,-1 1 1,1 1 0,-1-1 0,0 0 0,0 1-1,0-1 1,0 1 0,0 0 0,0 0-1,0 0 1,-1 0 0,1 0 0,0 1 0,0 0-1,-1 0 1,1 0 0,0 0 0,0 0-1,-1 0 1,1 1 0,0 0 0,0-1 0,0 1-1,-4 2 1,2-1 12,0 0 1,0 1-1,0-1 0,0 1 0,1 1 0,-1-1 1,1 0-1,-1 1 0,1 0 0,1 0 1,-1 0-1,0 1 0,-2 5 0,1-1 22,1 0-1,1 0 0,0 0 0,0 1 0,1-1 1,0 1-1,1-1 0,-1 1 0,2 0 1,0 11-1,1-4 20,0-1 0,1 0 1,1 0-1,1 1 0,7 20 0,-8-29 26,1 0 0,0 0 0,0 0 1,0-1-1,1 0 0,1 0 0,-1 0 0,9 8 0,-9-11 3,-1 0 1,1 0-1,0-1 1,0 1 0,0-1-1,1 0 1,-1-1-1,1 1 1,0-1-1,-1 0 1,1 0-1,12 1 1,-8-3 11,0 0 0,0 0 0,0-1 0,0-1 0,-1 0 0,1 0 0,0 0 0,-1-2 0,0 1 0,18-10 0,-3 0-28,-1-2 1,38-29-1,-22 9 34,-1-3 1,50-62 0,-63 70-74,-4 2 151,4-5-527,-39 89 271,10-42 167,1 1-1,1 0 1,0 0 0,1 0-1,1 0 1,1 17 0,-1 2 45,0-33-95,0-1 1,0 1-1,0 0 0,0-1 1,0 1-1,0 0 1,0-1-1,0 1 1,0 0-1,0-1 1,0 1-1,0 0 1,1-1-1,-1 1 1,0-1-1,0 1 0,1 0 1,-1-1-1,0 1 1,1-1-1,-1 1 1,1-1-1,-1 1 1,0-1-1,1 1 1,-1-1-1,1 1 1,0-1-1,-1 0 1,1 1-1,-1-1 0,1 0 1,-1 1-1,1-1 1,0 0-1,-1 0 1,1 0-1,1 1 1,-1-2 11,1 1-1,-1 0 1,1-1 0,0 1 0,-1-1 0,1 1 0,-1-1 0,1 0-1,-1 0 1,0 0 0,1 0 0,-1 0 0,0 0 0,2-1 0,2-4 8,-1 0 0,0 1 0,0-1 0,-1 0 0,5-10 0,8-15-120,-8 12 98,-7 17-3,-1 0-1,1 0 1,-1 1-1,1-1 1,0 0 0,0 0-1,0 1 1,0-1 0,0 1-1,1-3 1,-1-1 163,-1 4-109,0 4-57,0-2 265,0-9 117,-1 6-341,-3-1-38,4 87-634,1-71 657,0 0 0,0 0 0,1 0 1,1 0-1,0 0 0,1-1 0,0 1 1,1-1-1,11 20 0,-15-30-8,1-1 0,-1 1-1,0 0 1,0-1 0,1 0 0,-1 1 0,1-1-1,0 0 1,-1 1 0,1-1 0,0 0-1,-1 0 1,1-1 0,0 1 0,0 0-1,0-1 1,0 1 0,0-1 0,0 1-1,0-1 1,0 0 0,0 0 0,0 0-1,0 0 1,0 0 0,0 0 0,0-1-1,0 1 1,0-1 0,0 1 0,0-1-1,0 0 1,-1 0 0,3-1 0,4-2 24,0 0 1,-1-1-1,0 0 1,0-1-1,0 1 0,9-11 1,10-16-24,38-59 1,-16 22 95,-46 66-110,1 0-1,-1 0 1,0 0 0,0 0-1,0 0 1,-1-1 0,1 1-1,-1-1 1,0 1 0,0-1-1,0 0 1,0 1 0,-1-1-1,1 0 1,-1-3 0,0 1-51,0-15-190,0 17 6,0 11-98,0-6 208,14 11 134,-9-8-45,1 0 0,-1-1 0,1 0 0,0 0 0,0-1 0,0 1 0,0-1-1,0 0 1,0-1 0,1 0 0,-1 0 0,0 0 0,1-1 0,-1 0 0,1 0 0,-1 0 0,0-1 0,1 0-1,-1 0 1,0-1 0,12-4 0,-3 0-1626,-1-1-1943,-4-1-4012,-6 6 4730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05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72 186 4480,'1'-1'57,"8"-31"2826,-8 31-2703,-1 1 0,0-1 1,0 1-1,0-1 0,1 1 0,-1-1 0,0 1 0,1-1 0,-1 1 0,0-1 0,1 1 1,-1-1-1,1 1 0,-1-1 0,1 1 0,0-1 0,0 1 6,-1 1 0,0-1-1,1 0 1,-1 1 0,1-1 0,-1 0-1,0 1 1,1-1 0,-1 0 0,0 1-1,0-1 1,1 1 0,-1-1 0,0 1-1,0-1 1,0 1 0,1-1 0,-1 1-1,0-1 1,0 1 0,0-1 0,0 1-1,0-1 1,0 1 0,0 0 0,3 21 798,-1 1 1,-1-1-1,-4 42 1,-14 69-298,10-89-395,-47 363 1324,46-349-1461,3-28 370,-1 44 0,6-74-521,0 0 1,0 0-1,0 0 0,0 0 0,0 0 1,0 1-1,0-1 0,0 0 0,0 0 1,0 0-1,0 0 0,0 0 0,0 0 1,0 0-1,0 0 0,0 0 1,0 1-1,0-1 0,0 0 0,0 0 1,0 0-1,0 0 0,0 0 0,0 0 1,0 0-1,0 0 0,0 0 1,0 1-1,0-1 0,0 0 0,0 0 1,0 0-1,0 0 0,1 0 0,-1 0 1,0 0-1,0 0 0,0 0 0,0 0 1,0 0-1,0 0 0,0 0 1,0 0-1,0 0 0,1 0 0,-1 0 1,0 0-1,0 0 0,0 0 0,0 0 1,0 0-1,0 0 0,0 0 1,0 0-1,1 0 0,-1 0 0,0 0 1,0 0-1,0 0 0,0 0 0,0 0 1,0 0-1,0 0 0,0 0 0,5-5 44,10-58 187,26-131-368,39-125-118,-19 127 225,-38 124-1,-6 22 88,43-84 0,-48 113 114,-12 17-169,0-1 0,0 1 0,0 0-1,0 0 1,0 0 0,0 0 0,0 0-1,1 0 1,-1 0 0,0 0 0,0-1 0,0 1-1,0 0 1,0 0 0,1 0 0,-1 0-1,0 0 1,0 0 0,0 0 0,0 0 0,0 0-1,1 0 1,-1 0 0,0 0 0,0 0-1,0 0 1,0 0 0,1 0 0,-1 0 0,0 0-1,0 0 1,0 0 0,0 0 0,0 1 0,0-1-1,1 0 1,-1 0 0,0 0 0,0 0-1,0 0 1,0 0 0,0 0 0,0 0 0,0 1-1,1-1 1,-1 0 0,0 0 0,0 0-1,0 0 1,0 1 0,1 4 78,0 1 0,0 0 1,-1 0-1,0 11 0,-8 184 229,2-105-96,8 136 0,-1-217-129,1 0 0,1-1 0,0 1 0,0-1 0,8 18 0,-11-31-71,0 0 1,1 0 0,-1 0 0,1 0 0,-1 0 0,1 0 0,-1 0 0,1 0 0,-1 0 0,1 0 0,0 0 0,0 0 0,-1 0 0,1 0 0,0-1 0,0 1 0,0 0-1,0-1 1,0 1 0,0 0 0,0-1 0,0 1 0,0-1 0,0 0 0,0 1 0,1-1 0,-1 0 0,0 0 0,0 1 0,0-1 0,0 0 0,1 0 0,-1 0-1,0-1 1,0 1 0,0 0 0,0 0 0,1-1 0,-1 1 0,0 0 0,0-1 0,0 1 0,1-2 0,11-4 16,-1-1-1,-1 0 1,1-1 0,-1-1 0,-1 1 0,12-13-1,-4 2-138,-1 0-1,19-28 1,-15 15 73,0 0 0,-2-2 0,21-52 0,24-85-336,-55 146 307,-7 19 31,0 0 0,0 0 0,1 0-1,0 0 1,0 1 0,4-8 0,-6 13 32,-1 0 0,0 0 1,0-1-1,0 1 0,0 0 1,0 0-1,0 0 0,0 0 0,1-1 1,-1 1-1,0 0 0,0 0 1,0 0-1,0 0 0,0 0 0,1-1 1,-1 1-1,0 0 0,0 0 1,0 0-1,1 0 0,-1 0 0,0 0 1,0 0-1,0 0 0,1 0 1,-1 0-1,0 0 0,0 0 1,1 0-1,-1 0 0,0 0 0,3 10 78,1 60 218,-6 98 1,0 22 197,4 27-391,-3-120-253,-3-68-588,1-5-3461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06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6304,'0'0'101,"0"-1"1,0 1 0,0-1-1,0 1 1,0-1 0,0 1-1,0 0 1,0-1 0,0 1-1,1-1 1,-1 1 0,0-1-1,0 1 1,0-1 0,0 1-1,1 0 1,-1-1 0,0 1-1,1-1 1,-1 1 0,0 0-1,0-1 1,1 1 0,11-2 1340,-5 3-535,5-2 427,0 0 0,0 0-1,0-1 1,18-5 0,-22 5-1012,0-1 1,0 0-1,0-1 0,-1 0 1,1 0-1,-1 0 0,9-8 1,-15 11-270,1 0 1,-1-1 0,0 1-1,1 0 1,-1-1 0,0 1 0,0-1-1,0 0 1,0 1 0,0-1-1,-1 0 1,1 1 0,0-1-1,-1 0 1,0 0 0,1 0-1,-1 1 1,0-1 0,0 0-1,0 0 1,0 0 0,0 0 0,0 1-1,0-1 1,-1 0 0,1 0-1,-1 0 1,1 1 0,-2-3-1,1 2-9,0 1 0,0-1-1,-1 1 1,1 0 0,0-1-1,-1 1 1,1 0 0,-1 0-1,1 0 1,-1 0-1,0 0 1,1 0 0,-1 1-1,0-1 1,0 0 0,1 1-1,-1 0 1,0-1 0,0 1-1,0 0 1,0 0 0,0 0-1,0 0 1,1 0 0,-1 0-1,0 1 1,0-1-1,0 1 1,0-1 0,1 1-1,-1-1 1,0 1 0,1 0-1,-1 0 1,0 0 0,1 0-1,-3 2 1,2 0 56,-1 1 0,1-1 0,0 0 0,0 1 0,0 0 0,1-1 0,-1 1-1,1 0 1,0 0 0,0 0 0,-1 7 0,1-4 49,1 1-1,0 0 0,0 0 1,2 14-1,1-11 3,-1-1 1,1 0-1,1 0 0,0-1 0,0 1 1,1-1-1,0 0 0,1 0 0,0 0 1,0-1-1,1 0 0,0 0 0,0 0 1,1-1-1,16 12 0,-16-14-341,1 1 0,0-2 0,-1 1 0,2-1 0,-1 0 0,0-1 0,1 0 0,-1 0 0,1-1 0,0-1 0,0 0 0,0 0 0,0 0 0,0-1 0,0-1 0,18-3 0,-24 3-385,1 0 1,-1 0 0,1 0 0,-1-1 0,0 0-1,1 0 1,-1 0 0,0-1 0,0 1 0,-1-1-1,1 0 1,0 0 0,-1 0 0,0 0 0,0-1-1,0 1 1,0-1 0,0 0 0,-1 0-1,4-7 1,3-11-2508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06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8640,'1'-14'5803,"3"28"337,-1-2-6580,1 12 1511,3 45-1,-3-18-293,35 246 1153,-13-37-919,-6-55-678,-18-187-126,0 0 0,1-1-1,8 26 1,-3-31 75,-8-12-269,0 0 1,1 0 0,-1 0 0,0 1 0,0-1-1,1 0 1,-1 0 0,0 0 0,1 0 0,-1 0-1,0 0 1,1 0 0,-1 0 0,0 0-1,1 0 1,-1 0 0,1 0 0,-1 0 0,0 0-1,1 0 1,-1 0 0,0 0 0,1 0 0,-1-1-1,3-1 49,-1 0-1,0 0 0,1 0 1,-1 0-1,0 0 0,-1-1 1,1 1-1,3-6 0,20-33 81,214-342-897,-239 382 747,30-45-820,32-70 0,20-102-6846,-77 203 6911,-4 11 167,1-1 0,0 1 0,-1-1 0,0 1 0,0-1 0,-1 0 0,1 1 0,-1-1-1,0 0 1,0 1 0,0-1 0,-2-5 0,-5-5-2913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07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4 169 3552,'-3'-3'1325,"6"6"1419,6-3-200,85-6 4128,-54 5-5558,42-8 1,-60 6-841,0-2 0,-1 0 0,1-1 1,25-11-1,-44 16-224,-1 0 1,1 0 0,-1 0-1,0-1 1,1 1 0,-1-1-1,0 0 1,0 1 0,2-3-1,-3 3-11,-1 0 1,1 0-1,-1 0 0,1 0 0,-1 0 0,0 0 0,1 0 0,-1 0 0,0 0 0,0-1 1,0 1-1,0 0 0,0 0 0,0 0 0,0 0 0,0 0 0,0 0 0,0 0 0,-1 0 1,1 0-1,0 0 0,-1 0 0,1 0 0,-1 0 0,1 0 0,-1-1 0,-2-2-21,0 0-1,0 0 0,0 1 1,0-1-1,-1 1 1,1 0-1,-1 0 0,0 0 1,0 1-1,0-1 0,-5-1 1,-2-2-180,0 2 1,0-1-1,-14-2 1,10 4-178,0 0 1,1 1-1,-1 1 0,0 1 0,-24 1 1,38-1 306,-15 1-1223,0 1 0,0 0 0,0 1 0,0 1 0,-22 8 0,10 3-1273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42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1 758 3904,'0'-1'6779,"6"0"-2884,14 0-1591,8 0-1037,-12-3-962,1-1-1,-1-1 1,1 0 0,-2-1 0,1-1-1,17-11 1,-18 10-148,0-1 0,-1 0-1,0-1 1,-1-1 0,0 0 0,-1-1 0,0 0-1,-1-1 1,14-22 0,29-43 382,-42 50-70,-11 85-741,-2-20 444,0-22-153,0-1 0,2 1 1,-1-1-1,1 0 1,5 18-1,-6-28 4,1-1 0,0 1 1,0-1-1,0 1 0,1-1 0,-1 0 0,0 0 1,1 0-1,-1 0 0,1 0 0,0 0 1,0 0-1,0 0 0,0-1 0,0 1 0,4 2 1,-2-3-2,0 1 0,0-1 0,0 1-1,0-1 1,0 0 0,0-1 0,0 1 0,1-1 0,5 0 0,4-1 39,0 0-1,-1-2 0,1 0 0,-1 0 1,17-7-1,-18 5 7,-1-1 0,1 1 1,-2-2-1,1 1 0,13-12 0,42-43 145,-62 57-208,31-34 102,-2-1 1,53-83 0,-80 111-81,27-42-151,-2-3 1,-3 0-1,-2-2 0,19-64 0,-56 167-301,-7 55-1,10-49 416,-36 166 251,31-166-226,-2-1 1,-28 61-1,7-39 237,-3-2-1,-2-1 1,-57 68 0,93-129-229,2-4 45,-1 1-1,1 0 0,-1-1 0,0 0 0,0 0 1,-1 0-1,1 0 0,-10 5 0,13-8-37,0 0 0,-1-1 0,1 1-1,0-1 1,0 1 0,0-1 0,-1 1-1,1-1 1,0 0 0,0 0 0,-1 0 0,1 0-1,0 0 1,0 0 0,-1 0 0,1 0-1,0 0 1,-1 0 0,1-1 0,0 1-1,0-1 1,0 1 0,-1-1 0,1 1 0,0-1-1,0 1 1,0-1 0,0 0 0,0 0-1,-1-1 1,0 0 15,0-1 0,0 0 0,0 0 0,1 1 0,-1-1 0,1 0 0,0 0 0,0-1 0,0 1 0,-1-5 0,1 3-51,1 1-1,-1-1 1,1 1-1,0-1 1,0 1-1,1-1 1,-1 0-1,1 1 1,0-1-1,0 1 1,0 0-1,1-1 1,0 1 0,0 0-1,0 0 1,0 0-1,5-7 1,-2 5 15,1 0 0,0 0 1,1 0-1,-1 0 1,1 1-1,0 0 1,0 1-1,10-6 1,14-4-58,-1 1 1,60-16-1,66-5-2354,-90 21-2600,-47 11 3093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8:42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135 112 11040,'-63'-48'5024,"23"33"-4385,27 6-1822,8 4 511,-3-6-352,3 7 608,5-7-1248,8 6 928,10 1-3680,5 4 2464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11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7 130 3712,'-2'-9'554,"1"7"-421,0-1 0,0 1 0,1-1 0,-1 0 0,1 1 0,0-1 0,0 1-1,0-1 1,0 0 0,0 1 0,1-5 0,18-53 6352,-14 44-4671,-5 15-1684,0 1 1,0-1 0,0 1 0,1-1 0,-1 0 0,0 1 0,1-1 0,-1 1 0,0-1 0,1 1 0,-1 0 0,1-1-1,-1 1 1,0-1 0,1 1 0,-1 0 0,1-1 0,0 1 0,-1 0 0,1-1 0,0 1-78,-1 0 1,0 0-1,0 0 1,1 0-1,-1 0 1,0 0 0,1 0-1,-1 0 1,0 0-1,1 0 1,-1 0-1,0 0 1,0 1-1,1-1 1,-1 0-1,0 0 1,0 0-1,1 0 1,-1 1-1,0-1 1,0 0-1,1 0 1,-1 0-1,0 1 1,0-1-1,0 0 1,1 0 0,-1 1-1,0-1 1,0 0-1,0 0 1,0 1-1,0-1 1,0 0-1,0 1 1,0-1-1,1 0 1,-1 0-1,0 1 1,0 0-1,0 5 226,1 1 0,-1-1 0,-1 1 1,-1 12-1,-1 15 251,-2 32 58,0-9-152,3-21-82,0 92-180,4-6 62,0 10 50,-2-53-2947,-26-73-14421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11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1312,'1'-1'126,"0"0"0,0 0 0,0 0-1,0 0 1,0 1 0,1-1 0,-1 0 0,0 0 0,0 1 0,1-1-1,-1 0 1,1 1 0,-1 0 0,0-1 0,1 1 0,-1 0 0,1 0-1,-1-1 1,3 1 0,22-7 14332,-30 8-14188,0 1-1,1-1 0,-1 0 1,0-1-1,-5 1 0,11-1-323,2 1 462,1-1 1,-1 0-1,0 0 1,7-1-1,3-6-1803,-13 7 1080,-1-1 0,1 1-1,-1-1 1,1 1 0,-1-1 0,1 0-1,-1 1 1,1-1 0,-1 0 0,0 0-1,0 1 1,1-1 0,-1 0 0,0 0-1,0 1 1,0-1 0,0 0-1,0-1 1,4-12-10383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34.8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440 100 2560,'1'-4'2346,"-5"-3"2402,-5-6-586,3 6-4992,-2-1 1185,0 1 1,0 0-1,-1 1 0,-16-10 0,18 12-306,0 0 0,-1 1 1,1 0-1,-1 1 0,0-1 0,0 1 0,0 1 0,0 0 0,0 0 0,0 0 0,-1 1 0,1 1 1,0-1-1,0 1 0,0 0 0,0 1 0,0 0 0,0 0 0,0 1 0,1 0 0,-11 6 0,6-3 45,0 1-1,1 1 0,0 0 0,0 0 0,1 1 0,0 0 0,1 1 0,0 0 0,0 1 0,1 0 0,-13 23 0,13-18-14,1 0-1,0 0 0,1 0 0,1 1 0,1 0 0,0 0 0,2 0 0,-1 0 1,2 0-1,1 1 0,0-1 0,1 1 0,0-1 0,2 0 0,0 0 0,7 21 0,-8-30-51,32 92 389,-28-87-301,0-1-1,0 1 1,1-1 0,1-1-1,12 16 1,-18-24-75,1 0 1,0 0-1,0-1 0,0 1 0,0-1 0,0 0 1,0 0-1,1 0 0,-1 0 0,1 0 0,0-1 1,-1 0-1,1 0 0,5 1 0,-3-1 34,-1-1 0,1 0 0,-1 0 0,1 0 0,-1-1-1,1 0 1,-1 0 0,1 0 0,5-3 0,3-2 18,-1 0-1,0-1 1,0 0 0,-1-1 0,0-1-1,19-16 1,-5 0-5,-2 0 0,39-53 0,-54 65-86,-1 0 0,0 0 0,-1-1 0,-1 0 0,9-26 0,-14 34-17,0-1 1,0 0 0,-1 1 0,0-1-1,0 1 1,-2-8 0,3 14 22,0-1 0,0 1-1,0-1 1,-1 1 0,1 0 0,0 0-1,0-1 1,0 1 0,0 0 0,0 0-1,-1 0 1,1 0 0,0 0 0,1 0-1,3 0-46,0 0 1,0 0-1,0 0 0,0 1 0,-1 0 0,1 0 0,0 1 0,0-1 1,5 3-1,-7-2 19,0 0 0,0 0 1,-1 0-1,1 1 0,0-1 1,-1 1-1,1-1 0,-1 1 1,0 0-1,0 0 0,0 0 1,0 0-1,2 7 0,3 8 21,-2 1-1,1 1 0,-2-1 1,3 34-1,-3-24 160,8 35 0,-11-60-135,0 0 1,0-1-1,0 1 0,1-1 1,-1 1-1,1-1 0,0 0 1,0 1-1,0-1 0,0 0 1,0 0-1,1 0 0,0-1 1,-1 1-1,7 4 0,-8-7-9,0 0 0,0 1 0,0-1-1,0 0 1,0 0 0,0 0 0,0 1-1,0-1 1,0 0 0,0-1 0,0 1-1,0 0 1,0 0 0,0 0-1,0-1 1,0 1 0,0 0 0,0-1-1,0 1 1,-1-1 0,1 1 0,0-1-1,0 1 1,0-1 0,0 0 0,-1 1-1,2-2 1,3-3 37,-1 0 0,0-1 0,5-6 0,-4 3-1,53-82 105,-13 19 40,-38 63-214,-6 9 8,-1-1 0,1 1-1,-1-1 1,1 0 0,-1 1 0,1-1-1,-1 1 1,1-1 0,-1 0 0,0 1 0,1-1-1,-1 0 1,0 1 0,0-1 0,1 0 0,-1 0-1,0 0-85,-5 14-133,0 4 217,0 1-1,1-1 1,1 0 0,0 1 0,2 0-1,0 0 1,1-1 0,1 1 0,3 19-1,-4-35 36,1 1-1,-1-1 1,1 1 0,0-1-1,0 1 1,0-1-1,0 0 1,1 1-1,-1-1 1,1 0 0,-1 0-1,1 0 1,0 0-1,0 0 1,2 2-1,-3-4-17,0 1 0,-1-1 0,1 1 0,0-1-1,0 0 1,-1 1 0,1-1 0,0 0 0,0 0-1,0 0 1,0 1 0,-1-1 0,1 0 0,0 0-1,0 0 1,0 0 0,0-1 0,-1 1 0,3 0 0,-2-1 2,0 0 1,0 1 0,1-1 0,-1 0 0,0 0 0,0 0 0,0 0 0,0 0 0,0 0 0,0 0 0,-1 0 0,1 0 0,0 0-1,0-1 1,-1 1 0,1-2 0,3-5 48,-1 0 0,-1 0 0,0 0 0,0-1 0,0 1 0,-1-1 0,0 1-1,-1-1 1,-1-9 0,0-4-34,-2 0 0,-8-30-1,10 48-45,0 1-1,0 0 1,0 0 0,-1 0-1,1 0 1,-1 1-1,-4-6 1,-2-4-314,8 12 333,0 0-1,0 0 1,0-1-1,0 1 1,0 0 0,0 0-1,0 0 1,0 0 0,0 0-1,0-1 1,0 1-1,0 0 1,0 0 0,-1 0-1,1 0 1,0 0-1,0-1 1,0 1 0,0 0-1,0 0 1,-1 0 0,1 0-1,0 0 1,0 0-1,0 0 1,0 0 0,0 0-1,-1 0 1,1 0-1,0 0 1,0 0 0,0 0-1,0 0 1,-1 0 0,1 0-1,0 0 1,0 0-1,0 0 1,0 0 0,-1 0-1,1 0 1,0 0 0,0 0-1,0 0 1,0 0-1,-1 0 1,1 0 0,0 0-1,0 1 1,0-1-1,0 0 1,0 0 0,0 0-1,-1 0 1,1 0 0,0 0-1,0 1 1,0-1 7,0 1 0,-1-1 1,1 1-1,0-1 0,0 0 0,0 1 1,0-1-1,0 1 0,0-1 1,-1 1-1,1-1 0,0 1 0,0-1 1,0 1-1,1-1 0,-1 0 0,0 1 1,0-1-1,0 1 0,2 3 5,0-1-1,0 0 0,0 0 1,1 0-1,-1-1 0,1 1 1,0 0-1,0-1 1,0 0-1,0 0 0,0 0 1,0 0-1,0 0 0,1 0 1,-1-1-1,1 0 1,-1 0-1,1 0 0,-1 0 1,1 0-1,0-1 0,0 1 1,-1-1-1,1 0 0,0 0 1,-1-1-1,1 1 1,0-1-1,-1 0 0,7-2 1,4-1 71,0-1 1,-1 0 0,1-2 0,-1 1 0,16-12 0,58-48 186,-57 42-438,-18 13 118,-10 9 17,1-1 1,-1 1-1,0 0 0,1 0 1,-1 0-1,1 0 0,-1 1 0,1-1 1,4-1-1,1 12 27,-5-7-11,0 1 0,-1 0 0,1 0-1,-1 0 1,0 1 0,0-1 0,0 0 0,-1 1-1,1-1 1,-1 1 0,0 0 0,0-1 0,1 8-1,-1 3 84,0 0-1,-1 20 0,-1-10-20,1-22-37,0 13 92,-3 24 1,3-36-85,-1 1 0,1-1 0,-1 0 0,0 1 0,0-1-1,-1 0 1,1 0 0,0 1 0,-1-1 0,0 0 0,0-1 0,0 1-1,-3 3 1,2-3 14,-1 0 0,1 0 0,-1-1 0,1 0 0,-1 0 0,0 0 0,0 0 0,0 0 0,0-1 0,0 1 0,0-1 0,0 0 1,-7 0-1,5-1 2,1 0 0,0-1 0,0 1 1,0-1-1,0 0 0,0-1 1,0 1-1,0-1 0,0 0 1,-9-5-1,-8-7-116,-40-32 1,56 41 20,6 5 67,0 0 0,0 0 0,0 0 0,0 0 1,0 0-1,0-1 0,0 1 0,1 0 0,-1 0 1,0 0-1,0 0 0,0 0 0,0 0 0,0-1 1,0 1-1,0 0 0,0 0 0,0 0 0,0 0 1,0 0-1,0 0 0,0 0 0,1 0 0,-1-1 1,0 1-1,0 0 0,0 0 0,0 0 1,0 0-1,0 0 0,0 0 0,1 0 0,-1 0 1,0 0-1,0 0 0,0 0 0,0 0 0,0 0 1,1 0-1,-1 0 0,0 0 0,0 0 0,0 0 1,0 0-1,0 0 0,0 0 0,0 0 0,1 0 1,-1 0-1,0 0 0,0 1 0,9-2-11,20 2 3,39 8-1,-41-5 21,51 1 0,-69-5 13,1-1-1,-1 0 1,0 0 0,-1-1 0,1 0-1,0-1 1,0 0 0,-1 0 0,15-8-1,-17 6 43,1 0-1,-1 0 0,0-1 0,-1 0 1,1 0-1,-1 0 0,5-8 1,1-1 9,1-2-64,-2 1 0,0-1 0,13-32 0,-4 8 153,-16 35-6,3-3-651,-6 9 474,0 0 0,1-1 1,-1 1-1,0 0 0,0 0 0,1 0 0,-1 0 0,0 1 0,1-1 0,-1 0 0,0 0 0,1 0 1,-1 0-1,0 0 0,1 0 0,-1 0 0,0 1 0,1-1 0,-1 0 0,0 0 0,0 0 0,1 1 1,-1-1-1,0 0 0,0 0 0,0 0 0,1 1 0,-1-1 0,0 1 0,3 3 9,0 0-1,0 0 1,-1 0 0,1 1-1,-1-1 1,0 1-1,-1 0 1,1-1-1,-1 1 1,2 9 0,0 7 41,-1 26 1,-1-23-93,1 11 301,-4 38 0,2-56-205,0-14-22,0 1-1,0-1 0,0 0 1,0 0-1,0 0 0,-1 1 0,-1 4 1,2-7-3,0-1 1,0 0 0,-1 1 0,1-1 0,0 0-1,0 1 1,-1-1 0,1 0 0,0 0-1,0 1 1,-1-1 0,1 0 0,0 1 0,-1-1-1,1 0 1,0 0 0,-1 0 0,1 1 0,0-1-1,-1 0 1,1 0 0,0 0 0,-1 0 0,1 0-1,-1 0 1,1 0 0,0 0 0,-1 0-1,1 0 1,-1 0 0,1 0 0,-1 0 0,-15-8 146,10 4-170,1-1-1,0 1 0,-7-9 0,3 2-24,-2-3 44,-13-20 0,20 29-16,-1-3-69,5 7 63,5 3 46,85 50 135,-84-50-209,0 0 0,0 0 0,10 2 1,16 6-3691,-22-1-687,-1 5 1328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46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35 10048,'-31'-12'4544,"31"9"-3936,0-2-320,8 5-288,-3-3-640,3-1 352,7-4-2080,2 8 1312,19 3-5024,9 6 3392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38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10 846 2976,'-10'-8'10890,"11"7"-10622,0-1 1,0 1-1,0 0 0,0 0 0,0-1 0,0 1 0,0 0 1,0 0-1,2-1 0,12-14 933,-1-8-464,0-1-1,16-45 1,11-57-137,9-95 243,-48 204-871,-2 15 12,0 1-1,0 0 1,0-1 0,0 1 0,0 0-1,1 0 1,-1-1 0,1 1 0,0 0-1,-1 0 1,1 0 0,0-1 0,0 1 0,1 0-1,2-3 1,-4 5 9,0 0 1,0-1-1,0 1 1,1 0-1,-1 0 1,0 0-1,0 0 1,1 0-1,-1 0 1,0 0-1,0 0 1,0 0-1,1 0 1,-1 0-1,0 0 0,0 0 1,1 0-1,-1 0 1,0 0-1,0 0 1,0 0-1,1 0 1,-1 1-1,0-1 1,0 0-1,0 0 1,1 0-1,-1 0 0,0 0 1,0 0-1,0 1 1,0-1-1,1 0 1,-1 0-1,0 0 1,0 0-1,0 1 1,0-1-1,0 0 1,0 0-1,0 0 0,1 1 1,3 10-83,-3-9 80,10 27 64,-1 1 0,-2 0 0,5 36 0,-11-50 37,0 0 1,-2 0-1,0 1 1,-1-1 0,0 0-1,-2 0 1,-7 30-1,9-43-49,0 0 0,0 1-1,0-1 1,-1 0 0,1 0 0,-1 0-1,0 0 1,1 0 0,-2 0-1,1-1 1,0 1 0,-4 2-1,4-3-32,0-1 0,-1 1 0,1-1-1,-1 0 1,1 0 0,-1 0-1,1 0 1,-1-1 0,0 1-1,1-1 1,-1 0 0,0 1 0,0-1-1,1 0 1,-1-1 0,-3 1-1,-3-2-12,0-1-1,0 0 1,1 0-1,-1-1 1,-9-5-1,18 9 1,0 0 0,0 0 0,-1 0 0,1 0-1,0 0 1,0 0 0,0-1 0,0 1 0,0 0 0,0 0 0,0 0 0,0 0 0,0 0 0,0 0-1,0 0 1,-1 0 0,1 0 0,0 0 0,0 0 0,0 0 0,0 0 0,0 0 0,0 0-1,0 0 1,0 0 0,-1 0 0,1 0 0,0 0 0,0 0 0,0 0 0,0 0 0,0 0 0,0 0-1,0 0 1,0 0 0,0 0 0,-1 0 0,1 0 0,0 0 0,0 0 0,0 0 0,0 0-1,0 0 1,0 0 0,0 1 0,0-1 0,0 0 0,0 0 0,0 0 0,0 0 0,-1 0 0,1 0-1,0 0 1,0 0 0,0 0 0,0 0 0,0 1 0,0-1 0,0 0 0,3 10-240,8 12 53,-5-13 228,0 0-1,1-1 0,0 1 1,1-1-1,0-1 0,0 1 0,0-1 1,12 6-1,-15-10-13,0 0 0,1 0 0,-1 0 0,1-1 0,0 0 0,0 0 0,0-1 0,0 0 0,0 0 0,0 0 0,0-1 0,1 0 0,-1 0 0,0 0 0,12-3 0,-8 1 30,-1-2 0,1 1 0,-1-1 0,1-1 0,-1 0 0,0 0 0,-1 0 0,1-1 0,-1-1 0,0 1 0,-1-1 0,12-14 0,-10 10 5,0-1-1,-1 0 0,0-1 0,-1 0 1,0 0-1,-1 0 0,0-1 1,4-17-1,-9 25-33,1-1 0,-1 0 0,-1 0 0,1-8 0,-1 12-45,0 0-1,0 0 1,-1 0 0,1 0 0,-1 0 0,0 1-1,0-1 1,0 0 0,0 0 0,0 1 0,-3-5 0,2 5-16,1 0 1,-1 0 0,0 0 0,1 1 0,-1-1 0,0 1 0,0-1-1,0 1 1,0 0 0,0 0 0,-1-1 0,1 1 0,0 1 0,0-1 0,-1 0-1,1 1 1,-1-1 0,1 1 0,0 0 0,-1-1 0,1 1 0,-1 0-1,1 1 1,-1-1 0,-2 1 0,1 0 22,1 0-1,-1 0 1,1 0-1,0 1 1,-1-1 0,1 1-1,0 0 1,0 0-1,0 0 1,0 0 0,1 1-1,-1-1 1,0 1-1,1 0 1,0 0 0,-3 4-1,2-2 31,1 1 0,-1 0-1,1 0 1,1 0-1,-1 1 1,1-1 0,0 0-1,0 1 1,1-1-1,0 0 1,1 9 0,0 2 1,2-1 0,0 1 0,5 17 0,-5-27-5,0-1-1,0 1 1,0-1-1,1 0 1,0 1-1,0-2 0,0 1 1,1 0-1,0-1 1,0 0-1,0 0 1,0-1-1,1 1 1,0-1-1,0 0 0,0-1 1,1 1-1,-1-1 1,1-1-1,0 1 1,-1-1-1,1 0 1,0-1-1,0 0 0,1 0 1,-1 0-1,0-1 1,0 0-1,8-1 1,-3-1 9,1-1 0,-1-1 1,0 0-1,-1-1 0,1 0 0,-1-1 1,18-11-1,-7 1-48,-1 0 1,30-31-1,-31 31 40,-16 13 18,-1 1 0,0 0 1,0-1-1,1 0 0,-2 0 0,1 0 0,0 0 1,0 0-1,3-8 0,-5 7-64,-7 24-245,1 10 180,-2 2 22,2 0 1,0 36 0,5-58 109,1 0 0,1 0 0,0 0 0,0 0 0,5 10 1,-3-5 115,-4-14-143,1 0-1,-1 0 0,0 0 0,0 0 1,0 0-1,1-1 0,-1 1 0,1 0 1,-1 0-1,0 0 0,1 0 1,0-1-1,-1 1 0,1 0 0,-1 0 1,1-1-1,0 1 0,-1-1 1,1 1-1,0 0 0,0-1 0,0 1 1,-1-1-1,1 0 0,0 1 0,0-1 1,0 0-1,0 1 0,0-1 1,0 0-1,0 0 0,0 0 0,1 0 1,1-1 16,-1 1 1,0-1 0,1 0 0,-1 0-1,0 0 1,0 0 0,0 0-1,0-1 1,0 1 0,0-1 0,2-1-1,121-121 312,18-15-122,-129 128-198,12-13 10,-1-1 0,-2 0 0,0-2 0,-1-1 1,-2-1-1,-1 0 0,-1-2 0,-2 0 1,-1 0-1,-1-2 0,11-42 0,-22 63-27,6-17-49,-2-1-1,-1 1 1,5-59 0,-13 75-317,-1 18 41,-5 25 75,-35 218-80,23-40 315,13-124 37,0 30 301,7-97-187,1 0 0,0 0 0,2 0 0,7 28 1,-10-43-118,1 0 0,0 0 0,-1-1 0,1 1 0,0 0 0,0-1 0,0 1 0,0-1 0,0 1 0,0-1 0,1 1 0,-1-1 0,2 2 0,-2-3-10,-1 0 1,1 0-1,0 1 0,0-1 1,-1 0-1,1 0 0,0 0 1,0 0-1,0 0 0,-1 1 1,1-2-1,0 1 0,0 0 0,0 0 1,-1 0-1,1 0 0,0 0 1,0-1-1,-1 1 0,1 0 1,0-1-1,-1 1 0,1 0 1,0-1-1,-1 1 0,1-1 0,0 1 1,-1-1-1,1 1 0,-1-1 1,1 0-1,-1 1 0,1-1 1,-1 0-1,0 1 0,1-2 1,11-17 20,0-1 0,10-26 0,-5 10 17,5 5-153,-21 31 106,-1 0 0,0 0 0,0 0-1,0 0 1,0 0 0,1 0 0,-1 0 0,0 0-1,0 0 1,0 0 0,0 0 0,1 1 0,-1-1-1,0 0 1,0 0 0,0 0 0,0 0 0,0 0-1,1 0 1,-1 0 0,0 0 0,0 1 0,0-1-1,0 0 1,0 0 0,0 0 0,0 0 0,0 0-1,1 1 1,-1-1 0,0 0 0,0 0 0,0 0-1,0 0 1,0 0 0,0 1 0,0-1 0,0 0-1,0 0 1,3 12-28,-1-1 1,0 1-1,0 0 0,-1 0 0,-1-1 1,0 16-1,0-9 49,1 1 50,5 31 0,-1-18-2,-5-29-59,1-1-1,-1 0 1,1 0 0,-1 0 0,1 0-1,0 0 1,0 0 0,0 0 0,0 0-1,0 0 1,0 0 0,0 0 0,1-1-1,-1 1 1,3 2 0,-3-3 5,1 0 0,-1-1 0,0 1 0,0 0 0,1-1 0,-1 1 1,0-1-1,1 1 0,-1-1 0,1 0 0,-1 0 0,1 1 0,-1-1 0,0 0 0,1 0 0,-1-1 1,1 1-1,-1 0 0,1 0 0,-1-1 0,0 1 0,1-1 0,-1 1 0,0-1 0,3-1 1,4-3 29,1 0 1,-1-1 0,-1-1 0,1 1 0,8-11-1,32-40-88,-45 53 33,55-66 134,-29 35-347,-42 59-9,-19 42 0,27-53 229,1-1 1,0 1-1,1-1 1,0 1-1,1 0 0,-1 18 1,3-28 10,0 0 1,0-1-1,1 1 1,-1-1-1,1 1 1,-1-1-1,1 1 1,0-1-1,0 1 1,0-1-1,0 1 1,2 2-1,-2-4 3,0 0 0,0 0 1,0 0-1,0 0 0,0 0 0,0 0 0,0 0 1,0-1-1,1 1 0,-1 0 0,0-1 0,0 1 1,1-1-1,-1 0 0,0 1 0,1-1 0,-1 0 1,0 0-1,1 0 0,-1 0 0,0 0 0,1 0 1,-1 0-1,2 0 0,2-1 31,0 0-1,-1-1 1,1 1 0,0-1 0,-1 0-1,0 0 1,1 0 0,-1-1 0,0 1 0,0-1-1,0 0 1,0 0 0,4-5 0,-4 2-40,0 0 0,0-1 1,-1 1-1,0-1 0,0 1 1,0-1-1,-1 0 0,0 0 1,0 0-1,-1 0 0,0-1 1,0 1-1,-1 0 1,0-8-1,0 9-9,-1 0 0,0 0 0,0 0 0,0 0-1,-1 1 1,0-1 0,0 0 0,0 1 0,-1 0 0,1-1 0,-2 1 0,1 0 0,0 0 0,-1 1 0,0-1-1,0 1 1,0 0 0,-6-5 0,5 7-1,1-1 0,0 0 0,-1 1-1,0 0 1,1 0 0,-1 1 0,0-1 0,0 1-1,0 0 1,-8 0 0,37-1-79,-1-2 1,35-8 0,-13 2-3,-8 3 77,0 2 1,54 0 0,-88 5 15,0 0 0,1 0-1,-1 1 1,0-1 0,1 1 0,-1 0 0,0-1 0,1 2 0,-1-1 0,0 0 0,0 1 0,0-1 0,0 1 0,-1 0 0,5 3 0,-5-2 2,1 0 1,0 0-1,-1 0 1,1 0-1,-1 1 0,0-1 1,-1 1-1,1 0 0,0-1 1,-1 1-1,0 0 1,1 5-1,0 2 27,-1 0 0,-1 0 0,0 0 0,0 0-1,-1 0 1,0 0 0,-1 0 0,-1 0 0,-3 12 0,-5 21 273,6-27-39,4-13-1,7-16-71,26-59-151,-27 57-93,1 0 0,1 1-1,0-1 1,17-23 0,-24 37 45,0-1 0,1 1 0,-1-1-1,1 0 1,-1 1 0,1-1 0,-1 1-1,1 0 1,-1-1 0,1 1 0,-1-1 0,1 1-1,-1 0 1,1-1 0,0 1 0,-1 0 0,1 0-1,0-1 1,-1 1 0,1 0 0,0 0-1,-1 0 1,1 0 0,0 0 0,-1 0 0,1 0-1,0 0 1,-1 0 0,1 0 0,0 0-1,-1 0 1,1 1 0,0-1 0,-1 0 0,1 0-1,0 1 1,-1-1 0,1 1 0,-1-1 0,1 0-1,-1 1 1,1-1 0,-1 1 0,1-1-1,-1 1 1,1-1 0,-1 1 0,1 1 0,2 2-9,0 0 1,-1 0-1,0 1 1,0 0 0,2 4-1,32 110 372,-36-118-357,1 0 0,-1 0 1,0 0-1,1 1 1,-1-1-1,1 0 1,-1 0-1,1 0 1,0 0-1,-1 0 1,1 0-1,0 0 1,0-1-1,0 1 1,1 1-1,-2-2 14,1 0-1,0 1 1,-1-1-1,1 0 1,-1 0-1,1 0 0,0 0 1,-1 1-1,1-1 1,0 0-1,-1 0 1,1-1-1,-1 1 1,1 0-1,0 0 1,-1 0-1,1 0 0,-1 0 1,1-1-1,1 1 1,0-2 37,1 0 1,0 0-1,0 0 1,-1-1-1,1 1 1,-1 0-1,0-1 1,3-3 0,15-25 10,-1-1 0,20-47 0,-26 48-158,3 1 0,35-53-1,-50 82 93,-1 0 0,1 0 0,-1 1 0,1-1 0,0 0 0,-1 0-1,1 1 1,0-1 0,0 1 0,-1-1 0,1 1 0,0-1 0,0 1-1,0-1 1,0 1 0,0 0 0,0-1 0,0 1 0,0 0 0,-1 0-1,1 0 1,0-1 0,0 1 0,2 1 0,-2-1-7,-1 0 0,1 1 0,0-1 0,0 1-1,0-1 1,-1 1 0,1-1 0,0 1 0,0 0 0,-1-1 0,1 1 0,-1 0 0,1 0 0,-1-1 0,1 1 0,-1 0 0,1 0-1,-1 0 1,1 0 0,-1-1 0,0 1 0,0 0 0,1 0 0,-1 1 0,2 14-44,0 1 0,-1-1 0,0 0 0,-2 0 0,-2 22 0,-2-8 114,-14 54 1,16-73-14,0-1 0,-1 0 0,0 0 0,-1-1 0,0 1 0,0-1 0,-1 0 0,0 0 0,0-1 0,-12 12 1,17-19-26,0 0 0,0 0 0,0 0 0,0-1 0,0 1 0,-1 0 0,1 0 1,0-1-1,0 1 0,-1-1 0,1 1 0,0-1 0,-1 0 0,1 0 1,-1 1-1,1-1 0,0 0 0,-1 0 0,1 0 0,0 0 0,-1-1 0,1 1 1,-1 0-1,1 0 0,0-1 0,-1 1 0,1-1 0,-2 0 0,3 0-16,-1 1-1,1-1 1,-1 1-1,1-1 1,-1 1-1,1 0 1,0-1-1,-1 0 0,1 1 1,0-1-1,0 1 1,-1-1-1,1 1 1,0-1-1,0 1 1,0-1-1,0 0 0,-1 1 1,1-1-1,0 1 1,0-1-1,0 0 1,1 0-1,-1-1-5,1 1 0,-1-1 0,1 1 0,-1 0 0,1-1 0,0 1 0,0 0 0,0 0 1,0 0-1,0 0 0,0 0 0,0 0 0,0 0 0,2-2 0,5-2-49,1-1 0,0 1 0,0 0 0,0 1 0,10-3 0,53-14-57,-50 15-70,12-4-795,-10 3-2650,33-6 0,-42 13-1131,-1 4 1531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38.8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881 221 5824,'-71'-17'2624,"39"6"-2272,24-1 928,3 7-768,0-7 288,10 4-480,3-7-608,5 7 128,6-4-1760,4 4 1024,-10 0-3168,6 8 2240</inkml:trace>
  <inkml:trace contextRef="#ctx0" brushRef="#br0" timeOffset="1">40 101 8640,'-34'-20'3904,"29"20"-3392,10 0-64,8 0-352,27-8 1952,5 3-1153,44-7 417,6 4-768,26-7-352,-4 7-96,19-4-96,-12 4 0,3 3-2112,-28 10 1153,-4-2-4897,-19 6 3264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40.4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200 1049 4736,'-22'11'6853,"32"-27"-2288,-1-4-3871,0 0 0,-1-1 0,6-23 0,-4 11-334,47-151 739,6-44-235,10-116 101,-65 305-906,4-6 186,-9 35-242,0 0 0,-1 0 1,0 0-1,1-13 0,-3 23-6,0 0-1,0 0 1,0 0 0,-1 0 0,1 0-1,0 0 1,0 0 0,0 0-1,0 0 1,0 0 0,0 0 0,0 0-1,0 0 1,0 0 0,0 0 0,-1 0-1,1 0 1,0 0 0,0 0-1,0 0 1,0 0 0,0 0 0,0 0-1,0 0 1,0 0 0,0 0-1,0 0 1,0 0 0,-1 0 0,1-1-1,0 1 1,0 0 0,0 0-1,0 0 1,0 0 0,0 0 0,0 0-1,0 0 1,0 0 0,0 0 0,0 0-1,0 0 1,0-1 0,0 1-1,0 0 1,0 0 0,0 0 0,-5 11-75,-4 18 6,1 0 0,2 0-1,-4 42 1,-3 15 4,-30 105 216,21-94-72,10-43-34,-1 9 127,-2-1 0,-30 73 0,29-98 28,-1 0-1,-2-2 1,-1 0 0,-2-1-1,-1-1 1,-35 37-1,43-55-4,-1-1 0,-18 12 0,34-25-171,-1-1 0,1 1 0,-1-1 0,1 1-1,-1-1 1,1 0 0,-1 1 0,1-1 0,-1 0 0,0 1-1,1-1 1,-1 0 0,1 0 0,-1 0 0,0 0 0,1 1-1,-1-1 1,0 0 0,1 0 0,-1 0 0,0 0-1,1 0 1,-1-1 0,0 1 0,1 0 0,-1 0 0,0 0-1,1-1 1,-1 1 0,0 0-12,1-1 0,0 1 0,0 0 0,0-1 0,0 1-1,-1 0 1,1-1 0,0 1 0,0 0 0,0-1 0,0 1 0,0 0 0,0 0 0,0-1-1,0 1 1,0 0 0,0-1 0,0 1 0,0 0 0,0-1 0,0 1 0,1-1 0,7-11 25,57-49-243,34-35 34,26-53 112,-74 85 46,-39 50-16,-1 1 0,2 0 1,0 1-1,0 1 0,20-13 0,-33 24 31,0-1 0,0 1 0,0 0 0,0 0-1,1 0 1,-1 0 0,0-1 0,0 1 0,0 0 0,0 0 0,1 0 0,-1 0 0,0 0-1,0 0 1,0 0 0,1 0 0,-1 0 0,0 0 0,0 0 0,1 0 0,-1 0 0,0 0 0,0 0-1,0 0 1,1 0 0,-1 0 0,0 0 0,0 0 0,1 0 0,-1 0 0,0 0 0,0 0 0,0 0-1,0 0 1,1 0 0,-1 1 0,0-1 0,0 0 0,0 0 0,1 0 0,-1 0 0,0 0 0,0 1-1,0-1 1,0 0 0,0 0 0,0 0 0,0 1 0,1-1 0,-1 0 0,0 0 0,0 0 0,0 1-1,0-1 1,0 0 0,0 0 0,0 1 0,0-1 0,0 0 0,0 0 0,0 0 0,0 1 0,0-1-1,-3 21-70,1-13 46,-8 142-37,9-138 82,1 1 0,0 0 0,0-1-1,1 1 1,5 19 0,-6-31-9,0 0 1,0 0 0,0 0-1,1 0 1,-1 0-1,0 0 1,1 0-1,-1 0 1,0 0-1,1 0 1,0 0-1,-1 0 1,1 0-1,-1-1 1,1 1-1,0 0 1,0 0-1,-1-1 1,1 1 0,0-1-1,0 1 1,0-1-1,0 1 1,0-1-1,0 1 1,0-1-1,1 1 1,-1-1 0,1-1 0,-1 1 0,0 0 0,0-1 0,0 1 0,0-1 0,0 1 0,0-1 0,0 0 0,0 0 0,0 1 0,0-1 0,0 0 0,0 0 0,-1 0 0,1 0 0,0 0 0,-1 0 0,1 0 0,0 0 0,-1 0 0,1 0 0,-1 0 0,1-2 0,4-12 59,0 0 0,-1 0 0,4-23-1,1-52 81,-4 37-93,-3 28-113,0 7 155,0 0 1,1 0-1,6-20 0,-8 35-125,0 0 0,1 1 0,-1-1 0,1 1 0,0-1 0,-1 1 0,1-1 0,0 1 0,0 0 0,1 0 0,-1 0-1,0 0 1,1 1 0,-1-1 0,1 1 0,-1-1 0,1 1 0,0 0 0,0 0 0,4-1 0,5-1-4,0 1-1,0 0 1,20 0 0,-16 1 53,0 1 1,0 1 0,1 1-1,27 6 1,-34-6-11,-1 1 0,0 1 0,0 0 1,0 0-1,0 0 0,0 1 0,-1 1 0,0 0 0,8 7 1,5 8 195,-2 1 0,0 0 0,-2 2 0,25 42 0,4 7 261,-42-68-455,0 0 0,-1 0 1,2-1-1,-1 1 0,0-1 1,6 3-1,-8-5-80,-1-1 1,1 0-1,0 0 1,0 0 0,0 0-1,0 0 1,0 0-1,0-1 1,0 1-1,0-1 1,0 1-1,0-1 1,0 0-1,0 0 1,0 0-1,1 0 1,-1 0 0,0 0-1,0-1 1,4 0-1,13-8-5055,35-21 0,-41 22 2745,32-20-2093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51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20 443 2304,'-18'8'1646,"16"-4"890,13-5 1927,-3 0-3225,0-1 1,-1 0-1,1-1 0,9-4 1,-11 4-870,0-1 0,-1 1 0,1-1 0,-1 0 0,0 0 0,0-1 0,0 0 0,0 0 0,5-8 0,2-5 130,-2 0 0,0-1 0,12-30-1,16-64 450,-25 70-552,-8 27-233,-2 7-106,0 1 0,0-1 0,-1 0 0,1-10 0,-3 265 66,0-236-94,0-1 0,1 0 0,0 1 0,1-1 0,0 0 0,0 0 0,1 0 0,5 11 0,-6-17-2,-1 0 0,1 0 0,0 0 0,-1-1 0,1 1 0,1-1 0,-1 1 0,0-1 0,0 1 0,1-1 0,0 0 1,-1 0-1,1-1 0,0 1 0,0 0 0,0-1 0,0 0 0,0 1 0,0-1 0,0 0 0,0-1 0,0 1 0,1-1 0,-1 1 0,0-1 0,5 0 1,6-1 51,0-1 1,0-1-1,0 0 1,0-1 0,-1 0-1,0-1 1,0 0-1,15-9 1,-19 9-53,1-1-1,0-1 1,-1 0-1,-1 0 1,1-1-1,-1 0 1,0 0-1,-1-1 1,0 0-1,8-13 1,-4 2 13,0-1 1,7-23 0,-14 35-92,-2 0-1,1 1 1,-2-1-1,1 0 1,-1-1-1,0 1 0,-1 0 1,0-10-1,0 19 34,0-1-1,0 1 0,0-1 1,0 0-1,0 1 0,-1-1 1,1 1-1,0-1 0,0 1 1,0-1-1,0 1 0,-1-1 0,1 1 1,0-1-1,-1 1 0,1-1 1,0 1-1,-1-1 0,1 1 1,0 0-1,-1-1 0,1 1 1,-1 0-1,1-1 0,0 1 1,-2-1-1,1 1 6,0 0 1,1 0-1,-1 0 0,0 0 1,0 0-1,0 1 0,0-1 1,1 0-1,-1 0 0,0 1 1,0-1-1,0 0 0,1 1 1,-1-1-1,-1 1 0,-2 3-7,0-1-1,0 0 0,0 1 0,0 0 0,-4 5 0,-1 4 83,0 0 0,0 1 0,2 0-1,-1 1 1,2 0 0,0 0 0,1 0-1,0 1 1,1-1 0,1 1 0,-2 30 0,5-41-4,0 0 0,1 1 1,-1-1-1,1 0 0,0 0 1,1-1-1,-1 1 0,1 0 1,0 0-1,0-1 1,6 9-1,-6-10-13,0 0 0,0-1 0,0 1 0,1-1 0,-1 0 1,1 0-1,-1 0 0,1 0 0,0 0 0,0 0 0,0-1 0,0 1 0,0-1 0,0 0 0,0 0 0,1 0 1,-1-1-1,7 2 0,-2-2-1,1-1 0,0 0 0,0 0 0,0 0 1,0-1-1,-1 0 0,1-1 0,-1 0 0,0-1 0,0 1 1,0-1-1,0-1 0,-1 0 0,11-8 0,-2 0-31,0-2-1,0 0 1,-2 0 0,25-34-1,24-54-359,-63 102 340,1 0 0,-1 0 0,1 0 0,-1 0 0,1 0 0,-1 0 0,1 0 0,0 0 0,-1 1 0,1-1 0,0 0 0,0 0-1,1 0 1,-2 1 1,1 0 0,-1 0 0,0 0 0,0 0 0,1 0 0,-1 0 0,0 0 0,0 1 0,0-1 0,1 0 0,-1 0 0,0 0 0,0 0 0,0 1-1,1-1 1,-1 0 0,0 0 0,0 0 0,0 1 0,0-1 0,0 0 0,0 0 0,1 0 0,-1 1 0,0-1 0,0 0 0,0 0 0,0 1 0,0-1-1,0 0 1,0 0 0,0 1 0,0-1 0,0 31-211,-4 4 271,2-1 1,1 1 0,6 55-1,-4-76 60,-1-12-98,0-1 0,0 1 0,1-1-1,-1 1 1,0-1 0,0 1 0,1-1 0,-1 1 0,2 2-1,13-13 321,-5-2-325,-1 1 0,0-2-1,-1 1 1,0-2 0,12-23-1,-4 7 17,2-2-29,-4 5-124,2 1 1,25-32-1,-41 57 119,0-1 0,1 1-1,-1 0 1,1 0 0,-1 0-1,0 0 1,1 0 0,-1 0-1,1-1 1,-1 1-1,1 0 1,-1 0 0,0 0-1,1 1 1,-1-1 0,1 0-1,-1 0 1,1 0 0,-1 0-1,0 0 1,1 0-1,-1 0 1,0 1 0,1-1-1,-1 0 1,1 0 0,-1 1-1,0-1 1,0 0 0,1 1-1,-1-1 1,0 0-1,1 1 1,14 15-5,-10-10-40,7 5 81,0 0-1,1-1 1,0-1 0,1 0 0,0-1-1,0 0 1,1-1 0,0 0-1,0-2 1,0 0 0,1 0 0,0-2-1,-1 1 1,1-2 0,1-1 0,-1 0-1,18-1 1,-29-1-26,1 1 0,-1-2 0,1 1 0,-1-1 0,1 1 0,-1-1 0,0-1 0,0 1 0,0-1 0,0 0 0,0 0 0,0 0 0,-1-1 0,0 0 0,1 0 0,-2 0 0,1 0 0,0-1 0,-1 1 0,4-7 0,-1 0 24,-1 0 0,0-1 0,0 1-1,-1-1 1,-1 0 0,0 0 0,0 0-1,0-16 1,-2 21-99,-1 0 0,0 0 0,-1 0 0,0 0 0,-3-14 0,4 21 65,0-1-1,0 1 1,0-1-1,-1 1 1,1-1-1,0 0 1,0 1-1,-1 0 1,1-1-1,0 1 1,-1-1-1,1 1 1,-1-1-1,1 1 1,0 0-1,-1-1 1,1 1-1,-1 0 1,1-1 0,-1 1-1,1 0 1,-1 0-1,1-1 1,-1 1-1,1 0 1,-1 0-1,1 0 1,-1 0-1,0 0 1,1 0-1,-1 0 1,1 0-1,-1 0 1,1 0-1,-1 0 1,0 0-1,1 0 1,-1 0-1,1 1 1,-1-1-1,1 0 1,-1 0-1,1 1 1,-1-1 0,1 0-1,-1 1 1,-2 0-11,1 1 1,-1 0 0,1-1 0,0 1-1,0 0 1,0 0 0,0 0 0,-3 4-1,-4 10-10,0 0-1,1 1 0,1 0 0,0 1 0,2 0 1,0 0-1,0 0 0,2 0 0,-2 36 0,5-45 63,1 0-1,-1 0 1,2 0-1,-1 0 1,1 0-1,1-1 1,5 16-1,-6-21-10,-1 0 0,1 0 0,-1 0 0,1 0 0,0 0 0,0-1 0,0 1-1,1-1 1,-1 1 0,1-1 0,-1 0 0,1 0 0,0 0 0,0 0 0,0 0 0,0-1 0,0 1 0,0-1 0,0 0-1,1 0 1,-1 0 0,6 1 0,-5-2-4,0 0 0,0-1 0,0 1 0,-1-1-1,1 0 1,0 0 0,-1 0 0,1 0 0,-1-1 0,1 1-1,-1-1 1,1 0 0,2-2 0,3-2-8,-1-1 1,0 1-1,12-14 0,62-81-122,16-16 270,-27 37-324,-70 79 155,0 0 0,1 0 0,-1 0 0,0-1 1,0 1-1,1 0 0,-1 1 0,1-1 0,-1 0 0,1 0 0,-1 1 0,1-1 0,-1 1 0,1-1 0,0 1 0,1-1 0,-2 1 0,0 1 0,0-1 0,0 0 0,0 1 0,0-1 0,0 1-1,0-1 1,0 1 0,0-1 0,0 1 0,-1 0 0,1-1 0,0 1-1,0 0 1,-1 0 0,1-1 0,0 1 0,-1 0 0,1 0-1,-1 0 1,1 0 0,-1 0 0,1 0 0,-1 0 0,0 0 0,1 1-1,6 22 43,8 39-1,-10-37 47,13 38 0,-13-51-51,0 0 1,1 0-1,1-1 0,10 14 0,-12-19-6,0-1 0,1 1 0,-1-1 0,2 0 0,-1 0 0,1-1 0,0 0 0,9 6 0,-14-10-5,1 1-1,0-1 0,0 0 0,-1 0 0,1 0 0,0 0 0,0-1 0,0 1 0,0-1 0,0 1 0,0-1 1,0 0-1,0 0 0,0-1 0,0 1 0,0-1 0,0 1 0,0-1 0,0 0 0,0 0 0,0 0 0,0-1 0,-1 1 1,1 0-1,-1-1 0,1 0 0,-1 0 0,1 0 0,-1 0 0,0 0 0,0 0 0,2-3 0,4-6-6,0-1-1,-1 1 1,0-1 0,-1 0-1,9-24 1,75-229-388,-85 254 276,-5 10 99,0 1 0,0 0 0,0 0 0,0 0 1,0 0-1,0 0 0,0 0 0,0 0 0,0 0 0,0 0 0,0 0 0,0 0 0,0 0 0,0 0 0,0 0 0,0 0 1,0 0-1,0 0 0,1 0 0,-1 0 0,0 0 0,0-1 0,0 1 0,0 0 0,0 0 0,0 0 0,0 0 0,0 0 1,0 0-1,0 0 0,0 0 0,0 0 0,0 0 0,1 0 0,-1 1 0,0-1 0,0 0 0,0 0 0,0 0 0,0 0 1,0 0-1,0 0 0,0 0 0,0 0 0,0 0 0,0 0 0,0 0 0,0 0 0,0 0 0,0 0 0,0 0 0,1 0 0,-1 0 1,0 0-1,0 0 0,0 0 0,0 1 0,0-1 0,2 20-201,-21 276 93,18-283 138,-1-1-1,-1 1 0,0-1 0,0 0 0,-2 0 0,-9 21 0,13-32-14,1 0 0,-1 0 0,1 0 0,-1 0 0,0 0-1,1 0 1,-1 0 0,0 0 0,0 0 0,1-1 0,-1 1-1,0 0 1,0-1 0,0 1 0,0 0 0,0-1 0,0 1-1,0-1 1,0 0 0,0 1 0,0-1 0,0 0-1,0 0 1,-1 0 0,1 1 0,0-1 0,-2 0 0,2-1-2,0 1 1,-1-1-1,1 1 1,0-1-1,0 0 1,-1 1-1,1-1 1,0 0-1,0 0 1,0 0-1,0 0 1,0 0-1,0 0 0,0 0 1,0 0-1,0 0 1,0 0-1,1-1 1,-1 1-1,0 0 1,0-2-1,-3-7-102,1 4 84,0 1 0,1-1 0,0 0-1,-1-6 1,3 11 1,-1 0 0,1 0 0,0 0 1,0 0-1,0 0 0,0 0 0,0 0 0,0 0 1,0 0-1,0 0 0,0 0 0,1 0 0,-1 1 0,0-1 1,1 0-1,-1 0 0,0 0 0,1 0 0,-1 0 1,1 1-1,-1-1 0,1 0 0,0 0 0,-1 1 1,1-1-1,0 0 0,-1 1 0,1-1 0,0 1 0,0-1 1,0 1-1,0-1 0,0 1 0,1-1-10,0 1 1,-1 0-1,1 0 0,0 0 1,-1 1-1,1-1 0,0 0 0,-1 1 1,1-1-1,0 1 0,-1-1 0,1 1 1,-1 0-1,1-1 0,-1 1 1,2 1-1,13 6-209,-1-5 287,0 0 1,0-1-1,1 0 0,-1-1 0,0-1 1,0-1-1,22-2 0,-13-1-17,-1-1-1,0-1 0,0-1 0,24-10 0,-36 12-26,0-1-1,0 0 0,-1 0 0,0-1 0,0-1 0,-1 0 0,0 0 0,0 0 0,0-1 1,-2-1-1,11-14 0,-13 17-7,-1-1 0,0 1 1,0-1-1,-1 0 0,0 0 1,0 0-1,-1 0 0,0-1 0,-1 1 1,1-1-1,-2 1 0,1-1 1,-1 1-1,0-1 0,-1 1 1,0-1-1,-3-9 0,3 14-21,0 1 0,0-1 0,0 1 0,-1 0 0,1 0 1,-1-1-1,0 1 0,0 0 0,0 0 0,0 1 0,-1-1 0,1 0 0,-1 1 0,0 0 0,0-1 0,0 1 0,0 0 0,0 0 0,-4-2 0,4 4 5,1-1-1,-1 0 0,0 1 1,1-1-1,-1 1 0,0 0 1,1 0-1,-1 0 0,1 0 1,-1 1-1,0-1 0,1 0 1,-1 1-1,1 0 0,-1 0 1,1 0-1,-1 0 0,1 0 1,0 0-1,-1 1 0,1-1 1,0 1-1,0-1 0,0 1 1,0 0-1,0 0 0,-2 3 1,-1 2 25,0-1 0,1 2 0,0-1 0,0 1 0,1-1 0,-1 1 0,2 0 1,-1 0-1,1 0 0,-2 13 0,2-8 72,1 1-1,0-1 1,1 1-1,1-1 1,4 26 0,-3-30-40,1 0-1,1 0 1,-1 0 0,1 0 0,1 0 0,0-1 0,0 0-1,1 0 1,0 0 0,0 0 0,1-1 0,0 0 0,0-1 0,11 8-1,12 7-11,1-1 0,46 22 0,-76-42-38,11 6-100,1 0 0,1 0 0,-1-2-1,1 1 1,-1-2 0,27 4 0,-31-6-380,0-1 1,-1 0-1,1-1 1,-1 0-1,11-2 1,-11 1-466,-1-1 0,1 1 0,-1-1 0,0-1 0,0 1 0,9-7 0,-9 5-368,0 0 0,0-1 0,-1 0 0,6-6 0,32-48-3186,-44 60 4499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54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29 768 2720,'-28'4'3546,"28"-2"-3162,1 0-1,0-1 0,1 0 0,-1 1 0,0-1 0,0 1 0,1-1 0,-1 0 0,0 0 0,1 0 0,-1 0 0,1 0 0,0 0 0,-1 0 0,1-1 0,0 1 1,-1 0-1,1-1 0,0 0 0,0 1 0,0-1 0,3 0 0,-1-1-70,1 0-1,0 0 1,-1-1 0,1 0 0,-1 0-1,0 0 1,0 0 0,0 0-1,0-1 1,0 0 0,0 0 0,3-4-1,6-5 288,18-26-1,-30 38-578,12-20 213,0 1 1,-1-2-1,-1 1 1,9-24-1,6-12 2,-4 7-106,-12 27 45,0 0 1,14-21-1,-24 43-172,0-1 0,0 1 1,1 0-1,-1 0 0,0 0 1,0 0-1,0 0 0,0-1 0,0 1 1,0 0-1,0 0 0,0 0 0,0 0 1,0 0-1,0 0 0,1 0 0,-1 0 1,0-1-1,0 1 0,0 0 0,0 0 1,0 0-1,0 0 0,1 0 0,-1 0 1,0 0-1,0 0 0,0 0 0,0 0 1,0 0-1,0 0 0,1 0 0,-1 0 1,0 0-1,0 0 0,0 0 0,0 0 1,0 0-1,1 0 0,-1 0 0,0 0 1,0 0-1,0 0 0,0 0 0,0 0 1,0 1-1,1-1 0,-1 0 0,0 0 1,0 0-1,0 0 0,0 0 0,0 0 1,4 12 103,0 17 31,-4 55 191,-1-57-173,1 0 1,6 44-1,-5-63-112,0 0 0,1-1-1,1 1 1,-1-1-1,1 0 1,0 0-1,1 0 1,-1 0-1,1-1 1,1 1 0,-1-1-1,1 0 1,10 9-1,-12-12 3,1-1-1,-1 1 0,1-1 1,0 0-1,-1 0 0,1-1 1,0 1-1,0-1 1,1 0-1,-1 0 0,0 0 1,0-1-1,0 1 0,1-1 1,5 0-1,2-1 50,1-1-1,-1 0 1,25-7-1,-20 4-53,-1-2 1,1 0-1,-1 0 0,0-2 0,-1 0 1,1-1-1,-2 0 0,0-1 0,0-1 1,-1 0-1,0-1 0,-1 0 0,-1-1 1,17-25-1,-4-4-20,26-64 1,-38 81-92,-11 22 42,1 0 0,-1 0 0,0-1 0,0 1 0,0 0-1,0-1 1,-1 1 0,0-1 0,0-5 0,0 9 28,0 0-1,-1 0 1,1 0 0,0 0-1,0 0 1,-1 0 0,1 0 0,0 0-1,-1 0 1,1 0 0,-1 0 0,1 0-1,-1 0 1,1 0 0,-1 0 0,0 1-1,0-1 1,1 0 0,-1 1 0,0-1-1,0 0 1,0 1 0,1-1-1,-1 1 1,0-1 0,0 1 0,0-1-1,0 1 1,0 0 0,0 0 0,0-1-1,0 1 1,0 0 0,0 0 0,0 0-1,0 0 1,0 0 0,0 0-1,-1 1 1,1-1 0,0 0 0,0 0-1,0 1 1,-1 0 0,-2 0-4,1 1 0,0-1 0,-1 1 0,1 0 0,0 0 0,0 0 0,0 1 0,0-1 0,1 1 0,-1-1 0,1 1 0,-3 4 0,-4 5-45,-11 22 0,20-33 50,-10 17-25,2 1 1,0-1 0,1 1 0,-9 39 0,14-49 42,0 0 1,1 0 0,0 1-1,1-1 1,0 1-1,1-1 1,-1 0-1,2 1 1,-1-1 0,1 0-1,1 0 1,6 16-1,-6-19 43,0-1 0,0 0 0,1 0 0,0 0 0,0-1 0,0 1 0,1-1 0,-1 0 0,1 0 0,0 0 0,0-1 0,0 0 0,0 0 0,1 0 0,-1-1-1,1 1 1,0-1 0,0-1 0,9 3 0,-3-3-38,0 1-1,-1-2 0,1 1 0,0-2 1,0 0-1,0 0 0,0-1 1,0 0-1,13-5 0,218-94 180,-223 92-224,33-15 55,-2-2 1,-1-3-1,61-45 1,-107 71 2,13-12 123,-16 15-154,0-1 0,0 0-1,0 0 1,0 0 0,-1 0 0,1 0-1,0 0 1,-1 0 0,1-1-1,-1 1 1,1 0 0,-1 0-1,0 0 1,1-3 0,-1 4-7,0 0 0,0 0 0,0 0 1,0-1-1,-1 1 0,1 0 0,0 0 0,0-1 0,0 1 1,0 0-1,0 0 0,0 0 0,-1 0 0,1-1 0,0 1 1,0 0-1,0 0 0,0 0 0,-1 0 0,1 0 0,0 0 1,0-1-1,-1 1 0,1 0 0,0 0 0,0 0 0,0 0 1,-1 0-1,1 0 0,0 0 0,0 0 0,-1 0 0,1 0 1,0 0-1,0 0 0,-1 0 0,-9 2-38,1 1 39,0 0-1,0 1 0,0 1 1,1-1-1,-1 1 0,1 1 1,-11 9-1,5-4 1,-24 18-35,1 3 1,2 1-1,1 1 0,1 2 1,-28 41-1,58-72 46,0-1-1,1 1 1,-1 0-1,1 0 1,-2 6-1,3-11 1,1 1 0,0 0 0,0-1 0,-1 1 0,1-1 0,0 1 0,0 0 0,0-1 0,0 1 0,0 0 0,0-1 0,0 1 0,0-1 0,0 1 0,0 0 0,0-1 0,0 1 0,0 0 0,0-1 0,1 1 0,-1-1 0,0 1 0,0 0 0,1-1 0,-1 1 0,0-1 0,1 1-1,-1-1 1,1 1 0,-1-1 0,1 1 0,-1-1 0,1 0 0,-1 1 0,1-1 0,-1 0 0,1 1 0,-1-1 0,1 0 0,-1 0 0,1 1 0,0-1 0,-1 0 0,1 0 0,0 0 0,-1 0 0,1 0 0,-1 0 0,1 0 0,0 0 0,-1 0 0,1 0 0,0 0 0,0-1 0,6 0 42,-1 0 0,0-1 0,1 0 0,-1 0 0,0 0 0,0-1 0,-1 0 0,10-5 0,-3 0-63,-1-1 1,20-19-1,-1-5-29,42-60 1,17-21-72,-88 114 100,-1-1-1,0 1 1,1-1-1,-1 1 1,0 0-1,1-1 1,-1 1-1,0 0 1,1-1-1,-1 1 1,1 0-1,-1 0 1,1-1-1,-1 1 1,1 0-1,-1 0 1,1 0-1,-1-1 0,1 1 1,-1 0-1,1 0 1,-1 0-1,1 0 1,0 0-1,0 1 1,-1-1 1,0 0-1,1 1 0,-1-1 0,1 0 0,-1 1 0,0-1 0,1 1 0,-1-1 0,0 1 0,0-1 0,1 1 0,-1-1 0,0 1 0,0-1 0,0 1 0,1-1 0,-1 1 0,0 0 0,2 33-189,-3-29 193,2 21 33,1 1 0,9 50-1,-9-71-3,0 1-1,0-1 1,0 0-1,1 0 1,-1 0-1,2-1 0,-1 1 1,0-1-1,1 1 1,6 5-1,-8-8 2,1-1-1,-1 0 1,1 0-1,-1 1 1,1-2-1,0 1 1,0 0 0,0 0-1,0-1 1,1 0-1,-1 1 1,0-1-1,1-1 1,-1 1-1,0 0 1,1-1 0,-1 0-1,1 1 1,-1-2-1,7 1 1,13-6-42,-2 0 0,1-1 1,28-14-1,-12 5 46,79-28-99,64-26 233,-145 51-152,-72 46-362,-34 20 215,-22 17 79,78-53 118,0 1-1,1 1 1,-24 27-1,36-39-55,0 0 1,0 1-1,0-1 0,0 1 0,0-1 1,0 0-1,0 1 0,1 0 1,-1-1-1,1 1 0,-1-1 0,1 1 1,-1 0-1,1-1 0,0 1 0,0 0 1,0-1-1,0 1 0,0 0 0,0-1 1,0 1-1,0 0 0,1-1 1,0 3-1,0-2 11,0 0 0,1-1-1,-1 1 1,1-1 0,-1 1 0,1-1 0,0 1 0,-1-1 0,1 0 0,0 0-1,0 0 1,0 0 0,0 0 0,0 0 0,0-1 0,0 1 0,0-1 0,4 1-1,12 2 8,0-1-1,1-1 0,-1 0 1,34-5-1,-25 1 22,0-2-1,44-13 1,-58 14-39,0-1 1,0 0-1,0-1 0,-1-1 1,0 0-1,0 0 0,-1-1 1,0-1-1,0 0 0,-1 0 1,0-1-1,0 0 0,-1-1 1,-1 0-1,13-22 0,98-187-35,-68 123 84,-37 71-41,52-103 108,-52 99-116,-2-1 0,12-42 0,-23 68-47,0-1-1,0 1 1,0 0 0,0 0-1,-1 0 1,1-1 0,-1 1 0,-2-9-1,2 13 37,0 1-1,0-1 0,0 1 1,0-1-1,-1 1 0,1-1 0,0 1 1,0 0-1,-1-1 0,1 1 0,0-1 1,0 1-1,-1-1 0,1 1 1,0 0-1,-1-1 0,1 1 0,-1 0 1,1-1-1,-1 1 0,1 0 0,0 0 1,-1 0-1,1-1 0,-1 1 1,1 0-1,-1 0 0,1 0 0,-1 0 1,1 0-1,-1 0 0,1 0 0,-1 0 1,0 0-1,1 0 0,-1 0 1,1 0-1,-1 0 0,1 0 0,-1 0 1,1 0-1,-1 1 0,1-1 0,0 0 1,-1 0-1,1 1 0,-1-1 1,1 0-1,-1 1 0,1 0 0,-23 19-203,22-19 192,-12 14 24,1 1 0,1 0-1,0 0 1,2 1 0,0 1-1,0-1 1,2 1 0,0 1-1,-6 27 1,3 0-12,2 1 1,-2 83-1,9-101-14,2 31 0,0-52 69,0-1-1,0 1 1,1-1-1,-1 0 0,2 1 1,-1-1-1,1 0 0,0 0 1,6 9-1,-7-14-24,-1 0-1,0 0 1,1 0-1,0 0 1,-1-1 0,1 1-1,0-1 1,0 1-1,0-1 1,0 0 0,0 0-1,0 0 1,0 0-1,0 0 1,1 0 0,3 1-1,-2-2-2,-1 0 0,1 0 0,-1 0 0,1 0 0,-1-1 0,1 1 1,-1-1-1,0 0 0,1 0 0,3-2 0,6-3 16,0-1 1,-1-1-1,0 0 0,14-13 1,-22 18-29,44-36-5,-16 11-107,2 1 0,66-40-1,-99 67 102,-1-1 0,1 1 0,-1 0 0,1 0-1,-1-1 1,1 1 0,-1 0 0,1 0 0,-1-1 0,1 1-1,-1 0 1,1 0 0,-1 0 0,1 0 0,-1 0-1,1 0 1,-1 0 0,1 0 0,-1 0 0,1 0-1,-1 0 1,1 0 0,0 0 0,-1 1 0,1-1-1,-1 0 1,1 0 0,-1 0 0,0 1 0,1-1 0,-1 0-1,1 1 1,-1-1 0,1 0 0,-1 1 0,0-1-1,1 1 1,-1-1 0,0 1 0,1-1 0,-1 0-1,0 1 1,0-1 0,1 1 0,-1-1 0,0 1-1,0 0 1,0-1 0,0 1 0,0 0 0,1 4-20,-1-1 0,0 1 0,0-1 0,-1 10 0,-19 105-173,-2 14 333,22-129-118,0 0 0,0 0 0,0 0 0,1 0-1,-1 0 1,1 0 0,0-1 0,1 1-1,-1 0 1,1 0 0,3 5 0,-4-7 3,0 0 1,0 0-1,0 0 1,1-1-1,-1 1 1,0 0-1,1-1 1,0 1-1,-1-1 1,1 0-1,0 1 1,0-1-1,0 0 1,0 0-1,0 0 1,0 0-1,0-1 0,0 1 1,0 0-1,0-1 1,4 1-1,1-2-7,0 1-1,0-1 1,0-1-1,-1 1 1,1-1-1,-1 0 1,1-1-1,-1 0 1,0 0-1,0 0 1,0-1-1,0 1 1,-1-1-1,7-6 1,6-7-74,0-1 0,21-28-1,-37 43 58,17-24-270,-19 25 186,-5 23-111,-1-3 127,-6 31-1,10-43 84,1 1 1,1-1-1,-1 1 0,1-1 1,0 1-1,1-1 0,-1 1 0,3 9 1,-2-15-4,-1 1 1,0-1-1,1 1 1,-1-1-1,1 1 1,-1-1-1,1 0 1,0 1 0,0-1-1,-1 1 1,1-1-1,0 0 1,0 0-1,0 0 1,0 0-1,1 0 1,-1 0-1,0 0 1,0 0-1,1 0 1,-1 0-1,0 0 1,1-1-1,-1 1 1,1-1 0,-1 1-1,1-1 1,-1 1-1,1-1 1,-1 0-1,1 0 1,-1 0-1,1 0 1,-1 0-1,1 0 1,-1 0-1,1-1 1,2 0-1,1 0 28,0-1 0,0-1 0,0 1 0,0-1 0,-1 0 0,1 0 0,-1 0-1,0 0 1,7-8 0,-8 7-42,0 0-1,0-1 0,0 0 1,0 1-1,-1-1 1,0 0-1,0 0 1,0-1-1,-1 1 0,1 0 1,-1-1-1,0 1 1,-1-11-1,1 0-11,-2 1 0,0-1 0,-5-23 0,4 29-17,-1 1-1,0 0 1,0 0-1,-1 0 1,0 0-1,-1 1 1,0 0-1,0-1 1,-1 2 0,-11-14-1,15 19 34,1 1 1,-1 0-1,1 0 0,-1 0 1,1 0-1,-1 0 0,0 0 0,1 0 1,-1 1-1,0-1 0,0 0 1,1 1-1,-1-1 0,0 1 0,0 0 1,0 0-1,0 0 0,0 0 0,-3 0 1,4 0 30,7-1-13,1 1 1,0-2-1,-1 1 0,0-1 0,1 0 0,6-3 0,15-5 21,85-17-118,-95 24 99,-1 1 0,1 1 0,-1 0 0,27 3 0,-37-1-27,-1 0-1,-1 0 1,1 0-1,0 1 1,0 0 0,0 0-1,-1 0 1,1 1-1,-1 0 1,0 0 0,0 1-1,0-1 1,0 1-1,-1 0 1,1 0 0,-1 0-1,0 1 1,6 8-1,-6-6 52,-1-1-1,1 2 0,-1-1 0,0 0 0,-1 1 1,0-1-1,0 1 0,0 0 0,-1 0 0,0 0 1,-1-1-1,0 1 0,-1 12 0,-1-10-7,0 1 0,0-1 0,-1 0 0,-7 16 0,-1 3 8,11-29-36,0 0 0,0 0 0,-1 0 0,1 1 0,0-1 0,0 0 0,0 0-1,0 1 1,0-1 0,0 0 0,0 0 0,0 0 0,0 1 0,0-1 0,0 0 0,0 0 0,0 1 0,0-1 0,0 0 0,0 0 0,0 1-1,0-1 1,0 0 0,0 0 0,1 0 0,-1 1 0,0-1 0,0 0 0,0 0 0,0 0 0,0 1 0,1-1 0,-1 0 0,0 0-1,0 0 1,10-1 116,11-10-80,2-9-86,-1-2-1,-1 0 0,32-44 1,-47 58-10,1 1 1,-1 0-1,9-7 0,-13 12 50,0 0 0,1 0 0,-1 0 0,1 0 0,-1 1 0,1-1 0,0 1 0,0 0 0,0 0 0,-1 0 0,1 0 0,0 1 0,6-2 0,-7 3-3,0-1 1,0 1-1,-1-1 1,1 1-1,0-1 0,0 1 1,0 0-1,0 0 0,-1 0 1,1 0-1,0 0 1,-1 1-1,1-1 0,-1 0 1,2 2-1,20 25-11,-21-25 10,2 3-162,-1-1 1,1 1-1,-2 0 0,1 0 0,0 0 1,-1 0-1,0 0 0,-1 0 0,1 1 1,0 10-1,-3-12-747,0 0 0,-1 0 0,1 1-1,-1-1 1,0 0 0,-1 0 0,1-1 0,-1 1 0,0 0 0,0-1 0,-7 8 0,-14 9-2461,-9 0-2581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54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949 363 10464,'-24'-72'3872,"1"49"-3008,2-2-224,21 17-288,0-4-320,8 0-640,5 4 320,2 0-1440,-2 1 960,1 2-3392</inkml:trace>
  <inkml:trace contextRef="#ctx0" brushRef="#br0" timeOffset="1">22 67 10976,'-22'-20'4064,"30"20"-3168,29-7-257,-2 2 1217,23 2-1152,10-2 576,14-2-768,29 2-224,38 2-160,-9-5-960,-15 4 448,-13 4-3072,15 4 1889,7 4-3873,1 4 3072,-1-4-1920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55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164 165 3136,'20'-18'1009,"-11"9"-404,1 1 0,0 0 0,17-11 0,-22 16 73,0 1 1,0-1-1,-1-1 0,1 1 1,-1-1-1,0 0 0,0 0 1,0 0-1,-1 0 0,1-1 1,-1 1-1,0-1 0,-1 0 1,1 0-1,2-6 0,-5 10-607,0 1 0,0-1 0,0 1-1,0-1 1,0 1 0,0-1 0,0 1 0,0 0 0,0-1-1,0 1 1,0-1 0,0 1 0,0-1 0,0 1-1,0-1 1,0 1 0,-1-1 0,1 1 0,0 0 0,0-1-1,-1 1 1,1-1 0,0 1 0,-1 0 0,1-1 0,0 1-1,-1 0 1,1-1 0,0 1 0,-1 0 0,1-1-1,-1 1 1,1 0 0,0 0 0,-1 0 0,1 0 0,-1-1-1,1 1 1,-1 0 0,1 0 0,-1 0 0,1 0-1,-1 0 1,1 0 0,-1 0 0,1 0 0,-1 0 0,-21 4 780,16-2-765,0 1 1,1 0-1,-1 0 0,1 1 1,0-1-1,0 1 1,-6 6-1,1-2 33,-16 15 128,1 1-1,1 1 0,-21 28 1,31-35-150,2 1 0,0 0 0,0 1 0,2 0 0,-13 35 0,22-51-69,0 0 1,0 0-1,0 0 0,0 0 0,1 0 0,-1-1 0,1 1 0,0 0 0,0 0 1,1 0-1,-1 0 0,1 0 0,0 0 0,1 5 0,-1-7-1,1 0-1,-1 0 0,0 0 1,1 0-1,0 0 1,-1 0-1,1 0 0,0 0 1,0-1-1,0 1 1,0-1-1,0 1 1,0-1-1,0 0 0,1 0 1,-1 0-1,0 0 1,1 0-1,-1-1 1,1 1-1,-1-1 0,1 1 1,4-1-1,3 0 33,0 0 1,0 0-1,0-1 0,1-1 0,-1 1 1,0-2-1,0 0 0,-1 0 0,1 0 1,-1-1-1,1-1 0,-1 1 0,-1-2 1,1 1-1,12-11 0,2-4-105,0-2 0,-1 0-1,34-45 1,-20 13-141,-36 54 182,0 0 0,0 0 0,0 0 0,0 0 0,0-1 0,0 1 0,0 0 0,0 0 0,1 0 0,-1 0 0,0 0 0,0 0 0,0-1 0,0 1 0,0 0 0,0 0-1,1 0 1,-1 0 0,0 0 0,0 0 0,0 0 0,0 0 0,1 0 0,-1 0 0,0 0 0,0 0 0,0 0 0,0 0 0,1 0 0,-1 0 0,0 0 0,0 0 0,0 0 0,0 0 0,1 0 0,-1 0 0,0 0 0,0 0-1,0 0 1,0 0 0,0 0 0,1 0 0,-1 0 0,0 1 0,0-1 0,0 0 0,0 0 0,0 0 0,0 0 0,1 0 0,-1 0 0,0 1 0,0-1 0,0 0 0,0 0 0,0 0 0,0 0 0,0 0 0,0 1 0,0-1-1,0 0 1,0 0 0,0 0 0,0 0 0,0 1 0,3 14 23,-3-12-12,4 43 255,9 49 530,-11-86-665,0 0 0,1 0 0,0-1 0,0 1 0,1-1 0,0 0 0,0 0 0,8 9 0,-12-16-101,1 0-1,0 0 1,0 0-1,0-1 1,0 1-1,0 0 1,0 0-1,0-1 1,0 1-1,0-1 1,0 1-1,0-1 1,0 1-1,0-1 1,0 0-1,0 0 1,0 1-1,1-1 1,-1 0-1,0 0 1,0 0-1,2-1 1,2 1 17,-1-1 1,1-1-1,-1 1 1,7-3 0,-6 2-9,5-3 5,0-1 0,-1 0 0,1 0 0,-1-1 0,0 0 0,12-13 0,5-3 19,101-79 17,-93 77-184,72-38-1,-105 62 107,1 0 0,0 0 1,0 0-1,0 1 0,0-1 0,-1 1 1,1-1-1,0 1 0,0 0 0,0-1 1,0 1-1,0 0 0,0 0 0,4 1 1,-4 0-4,-1-1 0,1 1 0,-1 0 1,1 0-1,-1 0 0,0 0 1,1 0-1,-1 0 0,0 0 0,0 0 1,0 1-1,1-1 0,-1 0 1,-1 1-1,1-1 0,0 1 0,1 2 1,5 12 22,-1 0 1,8 34 0,-9-29 124,9 21 1,-11-35-104,0 0 0,1-1 1,-1 1-1,1-1 0,1 0 1,8 11-1,-6-10 50,0 0 1,0 0-1,1-1 0,10 7 0,-14-10-76,1-1 0,0 0 0,0 0 0,0 0 0,0-1 0,0 1 0,0-1 0,0 0 0,7 0 0,0-1 59,0 0 0,0-1 0,0-1 0,0 0 0,-1 0 0,20-7-1,-2-2-58,38-19-1,-56 24 8,-1 0 0,0 0-1,0-1 1,-1-1 0,0 0 0,0 0 0,0-1-1,-1 0 1,-1 0 0,8-12 0,-4 2-53,-1 1 0,0-2 0,-2 1 0,12-37 0,-18 47-6,0-1 0,0 1 1,0-1-1,-1 1 0,-1-1 0,0 1 0,-1-16 0,1 22 27,-1 0 1,1 0 0,-1 0-1,0 0 1,0 0 0,0 0-1,0 0 1,0 0-1,-1 0 1,1 1 0,-1-1-1,0 0 1,1 1 0,-1 0-1,-1-1 1,1 1-1,0 0 1,0 0 0,-1 0-1,1 0 1,-1 1 0,0-1-1,1 1 1,-1-1 0,0 1-1,-5-1 1,5 1 1,0 0 0,0 1 0,0 0 0,0 0 0,0 0 0,0 0 0,0 0 0,0 1 1,0-1-1,1 1 0,-1 0 0,0 0 0,-3 1 0,1 0 3,0 1-1,1 0 1,-1 0 0,1 0-1,0 1 1,-7 6 0,3-1-1,0 1 1,1 0-1,0 0 1,0 1 0,-7 17-1,5-7 43,1 1 0,1 0 0,-6 30 0,11-39-3,0 0 0,1-1-1,0 1 1,1 0 0,1 0 0,0 0 0,4 19 0,-4-27-13,1 1-1,1-1 1,-1 0 0,0 0 0,1 0 0,0 0-1,0-1 1,1 1 0,-1-1 0,1 0 0,0 0 0,0 0-1,1 0 1,-1-1 0,1 0 0,-1 0 0,1 0 0,0 0-1,0-1 1,8 3 0,7 2 10,0-1 0,0-1 1,41 4-1,61 2-1241,-103-11-71,1-1 0,20-3 0,-36 3 770,0 1 0,-1-1 1,1 0-1,0 0 0,0 0 1,-1 0-1,1-1 0,0 1 1,-1-1-1,0 0 0,1 0 1,-1-1-1,0 1 0,0-1 1,3-2-1,-2-1-1353,-1 0-1,1 0 0,4-12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12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65 4992,'-12'-15'5770,"25"13"-4270,-9 2-690,30-9 2866,-23 6-3099,-1 0 0,13-2 0,32-2-27,59-6-620,-64 9-308,31 0-6251,-58 4 4565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57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4 550 6816,'0'0'47,"0"0"0,0 0 0,0 0 0,-1 0 0,1 0 0,0 0 0,0 0 0,0 0 0,0 0 0,-1 0 0,1 0 0,0 1 0,0-1-1,0 0 1,0 0 0,0 0 0,-1 0 0,1 0 0,0 1 0,0-1 0,0 0 0,0 0 0,0 0 0,0 0 0,0 1 0,0-1 0,0 0 0,0 0 0,0 0 0,0 0 0,-1 1 0,1-1 0,0 0 0,0 0 0,1 0 0,-1 1 0,0-1 0,0 0 0,0 0 0,0 0 0,0 1 0,0-1 0,0 0 0,0 0 0,0 0 0,0 0 0,0 1 0,0-1 0,1 0 0,-1 0 0,0 0 0,0 0 0,0 0 0,1 1 0,14 11 1564,-6-7-576,0-1 1,14 6-1,-2-3 764,0-1 0,37 4 1,-49-9-1437,1 0 0,0-1 0,0-1 0,0 1 1,-1-2-1,1 1 0,0-1 0,14-6 0,-7 1-115,-1 0-1,-1-1 0,0-1 1,0-1-1,0 0 0,-1-1 1,-1 0-1,0-1 0,13-16 1,11-17 45,45-71 0,-37 49 183,90-120 132,-85 126-720,-43 52 59,-7 9 53,0 0 1,0 0-1,1 0 1,-1-1-1,0 1 1,0 0-1,0 0 0,0 0 1,0 0-1,0 0 1,0 0-1,0 0 1,0 0-1,1 0 0,-1 0 1,0 0-1,0 0 1,0 0-1,0 0 1,0 0-1,0 0 1,0 0-1,0 0 0,1 0 1,-1 0-1,0 0 1,0 0-1,0 0 1,0 0-1,0 0 0,0 0 1,0 0-1,0 0 1,0 0-1,1 1 1,-1-1-1,0 0 0,0 0 1,0 0-1,0 0 1,0 0-1,0 0 1,0 0-1,0 0 1,0 0-1,2 22 29,-2-22-30,-1 57-12,-3 0 0,-2-1 0,-2 1 1,-19 64-1,21-100 57,-1-1 0,0 0 0,-2-1 1,0 1-1,-2-2 0,-24 35 0,30-46 6,-1-1 0,1-1-1,-1 1 1,0-1 0,-1 0 0,1 0-1,-1-1 1,0 0 0,0 0 0,0-1-1,0 0 1,-11 3 0,12-4-46,1-1 0,-1 0 0,1 0 0,-1-1 1,1 1-1,-1-1 0,1-1 0,-1 1 0,1-1 0,-1 0 0,1 0 1,0 0-1,-1-1 0,1 0 0,0 0 0,0 0 0,0-1 0,-7-4 0,-1-4 17,0 0-1,-14-15 0,-5-5-198,32 31 163,0 0 0,-1-1 0,1 1 1,0 0-1,-1 0 0,1-1 0,0 1 0,-1 0 0,1 0 0,0-1 0,0 1 0,-1 0 0,1-1 1,0 1-1,0 0 0,0-1 0,0 1 0,-1 0 0,1-1 0,0 1 0,0-1 0,0 1 0,0 0 0,0-1 1,0 1-1,0-1 0,0 0 0,1 1 12,-1 0 0,0-1 1,1 1-1,-1 0 0,1-1 0,-1 1 1,1 0-1,-1-1 0,1 1 0,-1 0 1,1 0-1,-1 0 0,1 0 0,-1 0 1,1-1-1,0 1 0,0 0 0,31 1 187,-29-1-199,70 6-35,128 6-194,-128-13 349,0-3-1,81-16 0,-110 11-47,0-1 0,-1-3 0,0-1 0,66-32 0,-105 44-27,0 0 1,0 0-1,-1 0 1,1-1-1,-1 1 1,1-1-1,-1 0 1,0 1-1,0-1 1,3-5-1,-5 8-28,-1-1 0,0 1 0,1-1 0,-1 1-1,0-1 1,1 1 0,-1-1 0,0 1-1,0-1 1,1 1 0,-1-1 0,0 1-1,0-1 1,0 1 0,0-1 0,0 1-1,0-1 1,0 1 0,0-1 0,0 0-1,0 1 1,0-1 0,0 1 0,0-1-1,0 1 1,0-1 0,-1 1 0,1-2 0,-1 2-10,0-1 1,1 1 0,-1 0-1,0-1 1,0 1 0,1 0 0,-1-1-1,0 1 1,0 0 0,0 0 0,0 0-1,1 0 1,-1 0 0,0 0-1,0 0 1,-1 0 0,-4 0-58,0 1 1,0 0 0,0 0-1,-8 4 1,-3 2 35,0 0 0,1 2 0,0 0 0,-23 18 0,29-20 38,1 0 1,0 1 0,1 1-1,0 0 1,0 0-1,1 0 1,0 1 0,-7 12-1,13-20-1,0-1 1,0 1-1,1-1 0,-1 1 0,0 0 0,1-1 1,-1 1-1,1 0 0,-1 0 0,1-1 0,0 1 1,-1 0-1,1 0 0,0-1 0,0 1 0,1 0 1,-1 0-1,0 0 0,1-1 0,-1 1 0,1 0 1,0 1-1,1-1-5,-1-1 1,1 1-1,0-1 1,-1 0 0,1 0-1,0 1 1,0-1-1,0 0 1,0-1-1,0 1 1,0 0-1,0-1 1,0 1-1,0-1 1,1 0 0,-1 1-1,0-1 1,3 0-1,12 0 71,0-1 1,0 0-1,-1-1 0,1-1 0,-1-1 0,1 0 0,-1-1 1,-1-1-1,1 0 0,24-15 0,-31 15-73,0-1 1,-1 0-1,0-1 0,0 0 1,-1 0-1,0-1 0,-1 1 0,0-2 1,0 1-1,-1-1 0,0 1 0,-1-1 1,0-1-1,0 1 0,-1 0 1,0-1-1,-1 0 0,-1 0 0,1 0 1,-2 0-1,1 0 0,-2 0 1,1 1-1,-4-16 0,3 21-33,-1 0 0,0 1 0,1-1 0,-2 0 0,1 1-1,-1 0 1,1-1 0,-1 1 0,0 0 0,-1 1 0,1-1 0,-1 0 0,-6-4 0,4 3-24,0 2 0,0-1 0,-1 1 0,1-1 0,-1 2 0,0-1 0,0 1 0,0 0 0,-8-1 0,8 2-234,-1 0 0,1 0 1,-1 1-1,1 0 0,-1 0 0,1 1 0,0 0 1,-1 0-1,1 1 0,0 0 0,0 0 0,0 0 1,0 1-1,0 0 0,0 1 0,1 0 0,0 0 1,0 0-1,-10 9 0,10-7-443,1 1 0,0 0 0,1 1 0,-1-1 0,1 1 0,1-1 0,-1 1 1,2 0-1,-1 1 0,1-1 0,0 0 0,0 1 0,0 9 0,4 23-5544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9:59.4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8 950 4224,'-1'0'49,"1"0"0,-1 1 0,1-1 0,0 0 0,-1 0 0,1 1 0,-1-1 0,1 0 0,0 1 0,-1-1 0,1 1 0,0-1 0,0 0 0,-1 1 0,1-1 0,0 1 0,0-1-1,0 1 1,-1-1 0,1 1 0,0-1 0,0 0 0,0 1 0,0-1 0,0 1 0,0-1 0,0 1 0,0-1 0,0 1 0,0-1 0,0 1 0,0-1 0,0 1 0,1-1 0,-1 1 0,0-1 0,0 1 0,0-1 0,1 0 0,-1 1 0,0-1 0,1 1 0,-1-1 0,0 0 0,1 1 0,3 5 2919,-3-5-2570,0 0 0,1 0 1,-1 0-1,0 0 0,1 0 0,-1 0 0,0 0 0,1 0 1,-1 0-1,1-1 0,-1 1 0,1 0 0,3 0 0,-3-1-36,1 0 0,-1-1 1,1 1-1,-1 0 0,1-1 0,-1 0 0,0 1 0,1-1 0,-1 0 0,4-2 0,0 0 5,0-1 0,0 0 0,0-1 0,0 1 0,-1-1 0,0 0 0,7-8 0,30-45 516,13-29-213,-24 36-284,2 1 0,59-67 1,-58 81-241,3 1-1,49-37 1,-85 71-129,0 0 0,1 0 0,0 0 1,-1 0-1,1 0 0,-1 0 0,1 0 0,0 1 0,0-1 0,-1 1 0,4-1 0,-4 1-14,-1 0 0,0 0-1,1 0 1,-1 0 0,0 0 0,1 0-1,-1 0 1,0 1 0,1-1 0,-1 0-1,0 0 1,1 0 0,-1 0 0,0 1-1,1-1 1,-1 0 0,0 0 0,0 1 0,1-1-1,-1 0 1,0 1 0,0-1 0,1 1-1,-1 0 2,1 0 0,-1 0 0,0 1 0,0-1 0,0 0 0,1 0 0,-1 1 0,0-1 0,0 0 0,-1 2 0,-5 41 6,-2 0-1,-2 0 1,-2-2 0,-2 1 0,-36 76 0,40-98 65,-2 0 1,-1-1 0,0 0-1,-2 0 1,0-2 0,-1 0 0,-1-1-1,0 0 1,-33 23 0,46-37-56,-1-1 0,1 1 0,-1-1 0,1 0 0,-1 0 0,0-1 0,0 1 0,-9 0 0,11-1-16,0-1 0,0 0 0,1 0 1,-1 0-1,0-1 0,0 1 0,0-1 1,1 1-1,-1-1 0,0 0 0,1 0 0,-1 0 1,1-1-1,-1 1 0,1-1 0,-1 1 1,-2-4-1,-1 0-47,1 0 0,-1-1 1,2 0-1,-1 0 0,1-1 1,-7-11-1,9 14 1,0 0 0,1 0 0,-1 1 0,1-2 0,0 1 1,0 0-1,1 0 0,-1 0 0,1 0 0,0 0 0,0-1 0,0 1 0,2-8 1,-2 11 44,1 0 0,-1 0 0,1 0 1,-1 0-1,1 0 0,0 0 1,0 0-1,-1 0 0,1 0 1,0 0-1,0 0 0,0 0 1,0 1-1,0-1 0,0 0 1,0 1-1,0-1 0,0 1 0,0-1 1,0 1-1,1 0 0,-1-1 1,0 1-1,0 0 0,0 0 1,1 0-1,-1 0 0,2 0 1,6 0-50,-1 0 1,1 1 0,8 2 0,-4-1 7,46 3 223,62-1 0,-87-5-59,-1-2 0,1-1 0,43-11 1,-63 11-60,0 0 0,-1-1 1,1-1-1,-1 0 0,0-1 1,0-1-1,14-11 1,-4 0 26,-2-1 0,32-36 0,133-139 151,-173 184-202,0 0-1,0 1 1,1 0 0,24-13-1,-38 23-42,0 0-1,0 0 0,0 0 0,0 0 0,0 0 0,-1 0 1,1 0-1,0 1 0,0-1 0,0 0 0,0 0 0,0 0 1,0 0-1,0 0 0,0 0 0,0 0 0,0 0 0,0 0 0,0 0 1,0 0-1,0 0 0,0 0 0,0 0 0,1 0 0,-1 0 1,0 0-1,0 1 0,0-1 0,0 0 0,0 0 0,0 0 0,0 0 1,0 0-1,0 0 0,0 0 0,0 0 0,0 0 0,0 0 1,0 0-1,0 0 0,0 0 0,0 0 0,0 0 0,0 0 0,0 0 1,0 0-1,0 0 0,1 0 0,-1 0 0,0 0 0,0 0 1,0 0-1,0 0 0,0 0 0,0 0 0,0 0 0,0 0 0,0 0 1,0 0-1,0 0 0,0 0 0,0 0 0,-1 19 38,-1 0 0,-2 0 0,-5 20 0,1-4-14,-35 144 26,24-105 243,15-61-169,0 9 255,4-22-376,0 0 0,0 0 0,0 0 0,0 0 0,0 0-1,0 0 1,0 0 0,0 0 0,0 0 0,0 0 0,0 0-1,0 0 1,0 0 0,0 0 0,0 0 0,0-1 0,0 1-1,0 0 1,0 0 0,0 0 0,0 0 0,0 0 0,0 0-1,1 0 1,-1 0 0,0 0 0,0 0 0,0 0-1,0 0 1,0 0 0,0 0 0,0 0 0,0 0 0,0 0-1,0 0 1,0 0 0,0 0 0,0 0 0,0 0 0,1 0-1,-1 0 1,0 0 0,0 0 0,0 0 0,0 0 0,0 0-1,0 0 1,0 0 0,0 0 0,0 0 0,0 0 0,0 0-1,0 0 1,0 1 0,0-1 0,0 0 0,0 0 0,0 0-1,1 0 1,-1 0 0,0 0 0,0 0 0,0 0-1,0 0 1,0 0 0,0 0 0,0 0 0,0 0 0,0 0-1,5-2 23,0-1-1,0-1 0,0 1 0,0-1 0,-1 0 0,0 0 1,6-7-1,29-40-17,-16 19 0,61-65-85,-69 82 7,1 0-1,0 1 1,35-23 0,-48 35 48,0 1 1,0-1-1,0 1 0,0-1 1,0 1-1,0 0 1,0 0-1,0 0 0,0 1 1,0-1-1,4 0 1,-6 1 17,0 1-1,0-1 1,-1 0 0,1 0 0,0 0 0,0 1 0,0-1 0,-1 0 0,1 1 0,0-1 0,0 1 0,-1-1 0,1 1 0,0-1 0,-1 1 0,1-1 0,0 2 0,0 0 1,0-1 0,0 1 1,0 0-1,0-1 1,0 1-1,-1 0 0,1 0 1,-1 0-1,1 0 1,-1 2-1,1 21 11,0 0 1,-2 0-1,-1 0 0,-1 0 0,-8 31 0,-16 63 320,27-104-170,0-15-150,1 0 0,-1 0 0,0 1 0,0-1 0,0 0 0,0 0 0,1 1 0,-1-1 0,0 0 0,0 0 0,0 0 0,1 1 0,-1-1 0,0 0 0,0 0 0,1 0 0,-1 0 0,0 0 0,0 0 0,1 1 0,-1-1 0,0 0 0,1 0 0,-1 0 0,0 0 0,1 0 0,0-1 5,1 1 0,-1-1 0,1 1 1,-1-1-1,0 1 0,0-1 0,1 0 0,-1 0 0,0 0 0,0 1 0,0-1 0,0 0 0,0 0 1,0-1-1,1-1 0,13-20-56,-1 0-1,-1-1 1,12-33 0,-2 4 151,-10 26-202,0 0 0,2 1 0,20-26 0,-34 51 89,-1 0 0,1 1 0,0-1-1,-1 0 1,1 0 0,0 1 0,0-1 0,-1 0 0,1 1-1,0-1 1,0 1 0,0-1 0,2 0 0,-3 1 3,0 0 1,1 0-1,-1 0 1,0 0-1,1 0 0,-1 0 1,0 0-1,0 0 1,1 1-1,-1-1 1,0 0-1,0 0 0,1 0 1,-1 0-1,0 1 1,0-1-1,1 0 0,-1 0 1,0 0-1,0 1 1,0-1-1,0 0 1,1 0-1,-1 1 0,0-1 1,0 0-1,0 0 1,0 1-1,0-1 1,0 0-1,0 1 0,1 4-13,0 0-1,0 1 1,-1-1-1,0 7 1,0-6 47,-4 168 359,4-171-369,0 0-1,1 1 0,-1-1 0,1 0 1,-1 1-1,1-1 0,0 0 0,3 6 0,-4-8-12,1 0 0,-1 0-1,1 0 1,-1 0 0,1-1 0,0 1-1,-1 0 1,1 0 0,0-1-1,0 1 1,0 0 0,0-1-1,0 1 1,0-1 0,-1 1-1,1-1 1,0 1 0,0-1-1,1 0 1,-1 0 0,0 1-1,0-1 1,0 0 0,0 0-1,0 0 1,0 0 0,0 0-1,0 0 1,2-1 0,11-3-1,0 0 1,0-1 0,24-13 0,-9 5-50,58-31-35,-2-4-1,122-89 1,-191 127-4,-16 10 79,0 0 1,0 0 0,0 0-1,0 0 1,0 1 0,0-1-1,0 0 1,0 0 0,0 0-1,0 0 1,-1 0 0,1 0-1,0 0 1,0 0 0,0 0-1,0 0 1,0 0 0,0 0-1,0 1 1,0-1 0,0 0-1,0 0 1,0 0 0,0 0-1,0 0 1,0 0 0,0 0 0,0 0-1,1 0 1,-1 0 0,0 0-1,0 1 1,0-1 0,0 0-1,0 0 1,0 0 0,0 0-1,0 0 1,0 0 0,0 0-1,0 0 1,0 0 0,0 0-1,0 0 1,0 0 0,0 0-1,1 0 1,-1 0 0,0 0-1,0 0 1,0 0 0,0 0-1,0 0 1,0 0 0,0 0-1,0 0 1,0 0 0,0 0-1,1 0 1,-1 0 0,0 0-1,0 0 1,0 0 0,0 0-1,0 0 1,0 0 0,0 0-1,-19 27-167,-24 23 168,-55 51-1,32-35 158,55-55-134,-31 35 144,41-45-158,1-1 0,-1 1 0,1-1-1,-1 1 1,1 0 0,0-1 0,-1 1-1,1-1 1,0 1 0,-1 0-1,1-1 1,0 1 0,0 0 0,0 0-1,0-1 1,0 1 0,0 1-1,0-2 0,0 1 0,0-1 0,0 1 0,1-1 0,-1 0 0,0 1 0,0-1 0,1 0 0,-1 1 0,0-1 0,0 0 0,1 0 0,-1 1 0,0-1 0,1 0 0,-1 0 0,1 1 0,-1-1 0,0 0 0,1 0 0,0 0 0,2 1 0,0 0 0,0-1-1,1 0 1,-1 0 0,0 0 0,0 0-1,4-1 1,5-1-7,0-1-1,0 0 1,0 0-1,-1-2 1,1 1-1,-1-2 1,0 1-1,-1-1 1,1-1-1,11-10 1,2-3-193,-1-2 1,38-45-1,8-14-14,-69 81 207,0-1 0,0 1 0,0 0 0,0 0 0,0 0 0,0-1 0,0 1 0,1 0 0,-1 0 0,0 0 0,0 0 0,0 0 0,0-1 0,1 1 0,-1 0 0,0 0 0,0 0 0,0 0 0,0 0-1,1 0 1,-1 0 0,0 0 0,0-1 0,0 1 0,1 0 0,-1 0 0,0 0 0,0 0 0,0 0 0,1 0 0,-1 0 0,0 0 0,0 0 0,0 0 0,1 1 0,-1-1 0,0 0 0,0 0 0,0 0 0,1 0 0,-1 0 0,0 0 0,0 0 0,1 1 0,2 11-71,-1 20-38,-2-30 108,-5 182 226,5-177-189,1 0-1,0 0 0,0 0 1,0 0-1,1 0 0,0 0 0,0 0 1,1-1-1,0 1 0,0-1 1,0 1-1,1-1 0,7 8 0,-11-13-28,1 0-1,0-1 0,0 1 0,0 0 0,0-1 0,0 1 0,1-1 1,-1 1-1,0-1 0,0 0 0,0 0 0,0 1 0,0-1 0,0 0 0,1 0 1,-1 0-1,0 0 0,0 0 0,0 0 0,0-1 0,0 1 0,1 0 0,-1 0 1,0-1-1,0 1 0,0-1 0,0 1 0,2-2 0,4-2 54,1-1 0,11-8 0,-18 12-59,17-14 19,0-1 0,-2-1 1,0 0-1,24-36 0,-17 23-14,164-213-352,-161 206 248,-2-2-1,-1 0 0,21-52 0,36-130-114,-72 192 81,6-29-1,-14 57 128,0 0 0,0 1-1,1-1 1,-1 0 0,0 1-1,0-1 1,0 0 0,0 1-1,0-1 1,0 0-1,0 1 1,0-1 0,0 1-1,0-1 1,0 0 0,-1 1-1,1-1 1,0 0 0,0 1-1,-1-1 1,1 0-1,-1 1-2,0 0 0,0 1 0,0-1 0,0 1 0,0-1 0,0 1 0,1 0 0,-1-1 0,0 1 0,0 0 0,1-1 0,-1 1 0,1 0 0,-1 0 0,0-1 0,0 2 0,-35 47-123,-56 66 3,-5 3 111,76-88-8,1 0 0,-20 41 0,17-21 74,2 1 0,2 1 0,2 1 0,-15 88 0,30-131-30,1-1-1,0 1 1,1-1 0,0 1-1,0-1 1,4 17 0,-4-22-3,1-1 0,0 0 0,1 1 0,-1-1 1,1 0-1,-1 0 0,1 0 0,0 0 1,0-1-1,0 1 0,0 0 0,1-1 0,-1 0 1,1 1-1,-1-1 0,1 0 0,0 0 1,0 0-1,0-1 0,0 1 0,4 1 0,0-1 9,0 0-1,1 0 0,-1-1 0,0 0 0,1 0 1,-1 0-1,1-1 0,-1 0 0,1-1 0,-1 0 0,1 0 1,-1 0-1,7-3 0,-3 0-16,-1 1-1,0-2 1,0 1-1,0-1 1,-1-1 0,0 0-1,0 0 1,12-11-1,-7 3-16,0-2 0,0 1-1,18-30 1,28-60-144,-46 79 120,46-87-218,-5-2-1,40-128 1,-51 118 241,-34 91-37,-12 24-118,-3 12 70,-10 15 12,-1 14 156,1 1 1,2 0-1,-11 37 1,-24 109 484,29-79-345,4 1 0,-4 150-1,18-228-662,1 0 0,1-1 0,1 1 1,7 29-1,-7-41-770,1-1 0,0 0 0,1 0 0,9 17 0,-9-20-45,0-1 1,0 0-1,0 0 1,0 0-1,1 0 1,0-1-1,0 0 1,6 5-1,-3-5-277,-1 0 0,16 5 0,14 4-1182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36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1 848 1152,'82'-11'8549,"-70"9"-8266,0 0 0,0-1 0,-1 0 0,1 0 0,-1-2 0,0 1 0,0-2 0,0 1 0,-1-1 0,1-1 0,-2 0 1,1 0-1,9-11 0,-6 3-84,0-1 1,-1-1 0,11-19 0,25-59 427,-14 29-288,78-148 1282,-80 145-426,-27 51-640,-7 13-446,-5 9-181,4-1 58,0 0 0,0 0 1,1 0-1,0 1 0,-1-1 1,1 1-1,0 0 1,-1 5-1,-11 35 87,11-32-66,-7 34 237,-8 88-1,9-58 38,2-22-109,-12 108 259,19-151-338,0 0 0,0 0 1,1 0-1,1-1 0,3 16 1,-5-25-73,0 0 1,0-1-1,0 1 1,0 0-1,1 0 1,-1 0-1,0-1 1,0 1-1,1 0 1,-1-1 0,0 1-1,1 0 1,-1-1-1,1 1 1,-1 0-1,1-1 1,-1 1-1,1-1 1,-1 1-1,1-1 1,0 1-1,-1-1 1,1 1-1,0-1 1,-1 0-1,1 1 1,0-1 0,0 0-1,-1 1 1,1-1-1,0 0 1,0 0-1,-1 0 1,1 0-1,0 0 1,0 0-1,0 0 1,-1 0-1,1 0 1,0 0-1,0 0 1,1-1-1,2-1 46,0 0-1,0 0 0,0 0 1,0-1-1,0 1 0,-1-1 0,5-3 1,14-17 55,0 0 1,35-49-1,-23 27-105,83-93-119,6-6 108,-88 100 27,-1-2 1,41-76 0,-59 91 201,-1-1-1,-2 0 1,16-60 0,-29 86-245,-2 6-10,-4 11 28,-23 75-210,-1-23 230,-46 72 1,-10 16 335,55-88-269,-63 139 855,98-212-796,1 0 0,1 1 0,8-12 0,2-1 14,-2-3-230,2 1 0,1 0 1,1 2-1,36-37 0,-32 37 104,-18 17-34,1 0 0,-1 1-1,1-1 1,0 1 0,0 0 0,0 0-1,0 1 1,7-4 0,-11 7-9,-1-1 1,1 1-1,-1 0 0,1 0 1,-1 0-1,1 0 0,-1 0 1,1 0-1,-1 0 0,1 0 0,-1 0 1,1 0-1,-1 0 0,1 0 1,-1 0-1,1 0 0,-1 0 1,1 1-1,-1-1 0,1 0 1,-1 0-1,0 1 0,1-1 1,-1 0-1,1 1 0,-1-1 1,0 0-1,1 1 0,-1-1 1,0 0-1,1 1 0,-1-1 1,0 1-1,1-1 0,-1 1 1,0-1-1,0 1 0,0-1 1,0 1-1,1-1 0,-1 2 1,2 21-148,-2-20 127,6 171-198,-6-166 231,1 0 0,0 0 0,1 0 0,-1-1 0,1 1 0,1 0 0,0-1 0,0 0 0,0 1 0,1-1 0,6 9 0,-9-15-6,1 1 0,-1-1 0,1 1 0,-1-1-1,1 0 1,-1 0 0,1 0 0,-1 0 0,1 0 0,0 0 0,0 0 0,-1-1 0,1 1 0,0 0 0,0-1-1,0 0 1,0 1 0,0-1 0,0 0 0,0 0 0,0 0 0,-1 0 0,1 0 0,0-1 0,0 1 0,0-1-1,0 1 1,0-1 0,0 0 0,-1 1 0,4-3 0,5-3 21,0 0-1,-1-1 1,0 0 0,11-11 0,-4 4-41,20-15 110,-2-1 0,60-70 0,-92 99-47,9-16 360,-11 16-403,0 1-1,0 0 0,1-1 1,-1 1-1,0 0 0,0-1 1,0 1-1,0 0 0,0-1 1,1 1-1,-1-1 0,0 1 1,0 0-1,0-1 1,0 1-1,0 0 0,0-1 1,0 1-1,0-1 0,-1 1 1,1 0-1,0-1 0,0 1 1,0-1-1,0 1 0,0 0 1,-1-1-1,1 1 0,0 0 1,0-1-1,-1 1 0,1 0 1,0 0-1,0-1 0,-1 1 1,1 0-1,0 0 1,-1-1-1,1 1 0,-1 0 1,0 0-11,0 0 0,0 0 1,0 0-1,0 0 1,0 0-1,1 0 0,-1 0 1,0 1-1,0-1 1,0 0-1,0 1 0,0-1 1,1 1-1,-1-1 0,0 1 1,0-1-1,1 1 1,-1-1-1,0 2 0,-17 15-1,13-12 3,-3 4-26,0 0 0,0 1 0,1 0 0,-11 21 0,-18 49-351,24-51 281,9-21 97,-1 0 0,2 1-1,-1-1 1,1 1 0,0 0 0,-1 16-1,3-25 6,0 1-1,0-1 1,0 0 0,0 0-1,0 1 1,0-1 0,0 0-1,0 1 1,0-1-1,0 0 1,0 1 0,0-1-1,0 0 1,0 1 0,0-1-1,0 0 1,0 1-1,0-1 1,0 0 0,0 1-1,0-1 1,1 0 0,-1 1-1,0-1 1,0 0-1,0 0 1,1 1 0,-1-1-1,0 0 1,0 0 0,1 0-1,-1 1 1,0-1-1,0 0 1,1 0 0,4-4 63,-5 4-51,12-12 76,-2-1 1,0 0-1,0-1 0,9-17 0,9-14-8,-17 28-110,-8 11 5,0 1-1,0 1 1,0-1 0,1 0-1,0 1 1,0-1-1,0 1 1,0 0 0,8-5-1,-12 9 12,1 0 1,-1 0-1,1 0 0,-1 0 0,0 0 1,1 0-1,-1 0 0,1 0 0,-1 0 1,1 0-1,-1 0 0,0 0 0,1 0 1,-1 0-1,1 0 0,-1 1 0,0-1 1,1 0-1,-1 0 0,1 0 0,-1 1 1,0-1-1,1 0 0,-1 1 0,0-1 1,0 0-1,1 0 0,-1 1 0,0-1 1,0 1-1,1-1 0,-1 0 0,0 1 1,0-1-1,0 0 0,0 1 0,1-1 0,-1 1 1,0 0-1,5 19-42,-5-17 46,1 1 4,2 16-4,1-1-1,1 1 1,12 32-1,-15-47 5,0 0 1,1-1-1,-1 1 1,1-1-1,0 1 0,0-1 1,1 0-1,-1 0 0,1 0 1,0-1-1,0 1 0,0-1 1,0 0-1,1 0 0,-1 0 1,1-1-1,0 1 1,0-1-1,9 2 0,-7-2 34,1-1 0,-1 0 0,1 0 0,0-1 0,-1 0 0,1 0 0,0-1 0,-1 0 0,1 0 0,-1-1 0,1 0 0,-1-1 0,0 1 0,1-1 0,-2 0 0,1-1 0,7-4 0,-2-1 21,0 0-1,-1-1 1,0 0-1,0-1 1,-1 0 0,-1-1-1,16-23 1,27-56 132,46-113 1,-86 177-111,3-9-19,-2-2 0,9-43 0,-21 78-56,0-1 0,0 1 0,0-1 0,-1 0 0,1 0-1,-1 1 1,0-1 0,0 0 0,-1-7 0,1 11-12,-1 0 0,1 0-1,0 0 1,0 0 0,-1 0-1,1 0 1,0 0 0,0 0-1,0 0 1,-1 0 0,1 0-1,0 0 1,0 0 0,0 0-1,-1 1 1,1-1 0,0 0-1,0 0 1,0 0 0,-1 0-1,1 0 1,0 0 0,0 1-1,0-1 1,0 0 0,-1 0-1,1 0 1,0 0 0,0 1-1,0-1 1,0 0 0,0 0-1,0 1 1,-7 7-56,2 2 76,0 0 0,1 1 1,-3 11-1,-4 9 22,1-2-8,1 1 0,1 1-1,-5 48 1,1 94-162,11-33-1422,1-137 1170,1 0-1,-1 0 1,1 1 0,-1-1-1,1 0 1,0 0 0,0 0 0,0 0-1,0 0 1,1-1 0,1 4-1,2 3-1649,-4-4 979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36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60 10208,'-27'-8'3776,"32"8"-2912,12-4-256,1-1 1439,19 2-1247,16-2 448,10-2-736,5 2-384,0-3-96,4 5-192,4-1 96,1-1-1312,-6 2 768,-8 3-3647,-13 3 2399,-18 2-4640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37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 8800,'0'-3'3264,"27"6"-2528,36-3-224,-22 0 1280,13-3-1088,14-5 63,26-4-447,23-4-320,4 7 0,-8 1-2175,-15 1 1151,-8-1-5120,9 11 3424,-14 6-288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37.9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273 37 2816,'5'-1'314,"-4"1"-266,0 0 0,0 0 0,-1-1-1,1 1 1,0 0 0,0 0 0,0-1-1,-1 1 1,1 0 0,0-1 0,-1 1-1,1-1 1,0 1 0,-1-1-1,1 1 1,0-1 0,-1 1 0,1-1-1,0 0 1,0-1 174,1 1-1,0 0 0,-1 0 1,1 0-1,0 0 1,-1 0-1,1 1 1,0-1-1,0 1 0,0-1 1,0 1-1,0-1 1,3 1-1,-1 0 566,-1-1 0,0 0 0,0 1-1,1-1 1,-1 0 0,6-3 0,-9 4-691,0 0 0,0 0 1,0-1-1,0 1 0,0 0 0,1 0 1,-1 0-1,0 0 0,0 0 0,0 0 1,0 0-1,0 0 0,1 0 97,-1-1-97,0 1 0,0 0 1,0 0-1,0 0 0,0 0 0,0 0 1,0 0-1,0-1 0,0 1 0,0 0 1,0 0-1,0 0 0,1 0 0,-1 0 1,0-1-1,0 1 0,0 0 0,0 0 1,0 0-1,0 0 0,0-1 0,-1 1 1,1 0-1,0 0 0,0 0 0,-7-3 2175,-14 2-526,19 1-1606,-9 1 62,0 0 0,0 0 0,0 1 0,0 1 0,0-1 0,1 2 0,-1 0 0,1 0 0,0 1 1,0 0-1,0 0 0,-14 11 0,10-4-95,-1 0 1,2 1-1,-1 1 1,2 0 0,0 1-1,-16 25 1,15-19-83,-17 38 0,26-50-27,1 1 0,0-1 0,0 1 0,1 0 0,0 0 0,0 18 0,1-26 12,1 0-1,0 0 1,1 0 0,-1 0 0,0 0 0,0 0 0,1-1 0,-1 1 0,1 0 0,0 0 0,-1 0-1,1-1 1,0 1 0,0 0 0,0-1 0,0 1 0,3 2 0,-3-3 9,0 0 0,1 0 0,-1-1 1,1 1-1,-1 0 0,1 0 0,0-1 0,-1 1 0,1-1 0,0 0 1,-1 1-1,1-1 0,0 0 0,-1 0 0,4 0 0,3-2 33,-1 1-1,1-1 0,-1 0 1,1 0-1,-1-1 0,0 0 1,7-5-1,9-6-22,0 0 0,35-32 0,35-42 96,-49 42-128,20-19 67,-55 53 157,-7 9 128,-4 10-95,-2 13-101,0-1 1,1 1-1,1 0 0,0 1 1,2-1-1,3 26 1,-3-38-142,2 1 1,-1 0 0,1-1 0,1 1 0,-1-1 0,2 0 0,-1 0 0,1 0 0,0 0 0,0-1 0,9 10 0,-11-13-5,1-1 0,-1 0 0,1 0 0,0 0-1,0-1 1,1 1 0,-1-1 0,0 0 0,1 1 0,-1-2 0,1 1 0,0 0 0,0-1 0,0 1 0,0-1 0,0 0 0,0-1 0,0 1 0,0-1 0,0 1 0,0-1-1,0-1 1,0 1 0,0 0 0,0-1 0,5-1 0,13-6-710,0-1 0,-1-1-1,39-25 1,-50 29 82,23-14-3594,-1-3 0,52-44 0,-55 34-2169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45.2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11 572 2720,'-11'-3'9913,"17"-1"-7848,-2 1-1770,0 0-1,0 0 0,0-1 1,5-6-1,7-8-43,87-93 1029,-88 95-1144,-1 2 69,-1 1 1,26-20-1,-38 32-191,0 0 0,1 0 0,-1 0-1,1 0 1,-1 1 0,1-1 0,-1 0 0,1 1 0,0-1 0,-1 1 0,1-1 0,0 1 0,-1 0 0,1 0 0,3 0-1,-4 0 17,0 1 0,0-1-1,1 0 1,-1 1-1,0-1 1,0 1-1,0 0 1,0-1 0,0 1-1,0 0 1,0 0-1,0-1 1,0 1-1,0 0 1,0 0 0,1 2-1,0 1 56,0 0 1,1 1-1,-2-1 0,1 1 1,0-1-1,-1 1 0,0 0 1,0 0-1,0 5 0,0 16 143,-2-1 0,0 0 0,-2 1 0,-11 43 0,5-25-125,5-17-14,-1 0 333,-8 27 0,13-42-197,1-12-22,1-7-33,1-13-104,-2 10-64,0 1 0,1 0 0,0 0 0,1 0 0,0 1 0,7-16 0,-3 12-29,0 1 0,1-1 1,1 1-1,0 1 1,0 0-1,21-17 0,-8 10 1,1 2-1,35-18 0,-56 32 15,-1 0-1,1 0 1,0 0 0,-1 1-1,1-1 1,-1 1 0,1-1 0,0 1-1,0 0 1,-1-1 0,1 1-1,0 0 1,-1 0 0,1 0-1,0 1 1,0-1 0,-1 0 0,1 1-1,0-1 1,1 1 0,-1 0 26,-1 0 0,0 0 1,0 0-1,0 0 0,0 0 1,0 0-1,0 0 0,0 0 1,0 1-1,-1-1 0,1 0 0,0 0 1,-1 1-1,1-1 0,-1 0 1,1 1-1,-1-1 0,0 1 1,1-1-1,-1 1 0,0-1 1,0 0-1,0 3 0,-1 8 127,0 0 0,-5 18 0,4-19-116,0 1-1,-1 19 0,3-4-1,2-1 1,6 32-1,-7-53-10,0 0 1,1 0-1,-1 0 0,1 0 1,1 0-1,-1 0 1,1-1-1,3 6 1,-4-8 0,0 1 1,0-1-1,0 0 1,0 0-1,0 0 1,0 0-1,0 0 1,1 0-1,-1-1 1,1 1-1,-1-1 1,1 0 0,0 0-1,0 0 1,-1 0-1,5 1 1,-1-2-6,0 0 0,0 0 0,0 0 0,0-1 0,0 0 0,0 0 0,0 0 0,0-1 0,-1 0 1,1 0-1,-1 0 0,1-1 0,5-4 0,7-5 70,0-1 1,20-19-1,-37 31-76,18-19 70,0 0 1,-2-2-1,0 0 1,15-27 0,-27 42-51,-1 0 1,-1 0-1,1-1 0,-1 1 1,0-1-1,-1 0 1,0 0-1,0 1 1,1-13-1,-3 19-39,0 0 0,0 1-1,0-1 1,0 0 0,0 0-1,0 1 1,0-1 0,0 0-1,0 1 1,-1-1 0,1 0-1,0 1 1,0-1 0,-1 0-1,1 1 1,0-1 0,-1 0-1,1 1 1,-1-1 0,1 1-1,-2-2 1,2 2-13,-1 0-1,0 0 1,1-1-1,-1 1 1,1 0-1,-1 0 1,0 0-1,1 0 1,-1 0 0,0 0-1,1 0 1,-1 0-1,0 0 1,1 1-1,-1-1 1,0 0-1,1 0 1,-1 1-1,0-1 1,-2 2-43,0 0 0,0 0 0,0 0-1,0 0 1,0 0 0,1 1 0,-5 4 0,0 3 63,0 0 0,0 0 0,1 1-1,1 0 1,0 0 0,0 1 0,1-1 0,0 1 0,1 0 0,1 0-1,0 0 1,0 1 0,1 18 0,1-11-21,1 0 1,0-1-1,8 32 0,-8-45 60,1 0 0,0 1 0,0-1 0,1 0 0,0 0 0,0 0 0,0 0 0,0-1 0,1 1 0,0-1 0,0 0 0,1 0 0,0 0 0,6 4 0,-10-8-14,0 0 0,1 0 0,-1-1 0,1 1 1,-1-1-1,0 1 0,1-1 0,-1 0 1,1 0-1,-1 1 0,1-1 0,-1 0 0,1 0 1,-1-1-1,1 1 0,-1 0 0,1 0 1,-1-1-1,1 1 0,-1 0 0,0-1 0,1 0 1,-1 1-1,0-1 0,1 0 0,-1 0 1,0 0-1,0 1 0,0-1 0,2-2 0,3-3 25,0-1-1,0 0 1,9-12-1,-12 14 74,41-61 303,14-21-354,-43 68-143,-7 7 54,1 1 1,0 0 0,13-12 0,-17 19 131,-1-1 1,0 1 0,0-1-1,-1 0 1,6-11-1,-5 9-212,1 2 179,2-7 57,-4 6-74,0-3-80,-3 9 20,0 0 1,0 0-1,0 0 0,0 0 1,0 0-1,-1-1 0,1 1 1,0 0-1,0 0 0,0 0 1,0 0-1,0 0 0,0 0 1,0 0-1,0 0 0,0 0 1,0 0-1,0 0 0,-1 0 1,1 0-1,0 0 0,0 0 1,0 0-1,0 0 0,0 0 1,0 0-1,0 0 0,0 0 1,0 0-1,-1 0 1,1 0-1,0 0 0,0 0 1,0 0-1,0 0 0,0 0 1,0 0-1,0 0 0,0 1 1,0-1-1,0 0 0,0 0 1,0 0-1,0 0 0,-1 0 1,1 0-1,0 0 0,0 0 1,0 0-1,0 0 0,0 0 1,0 1-1,0-1 0,0 0 1,0 0-1,0 0 0,0 0 1,0 0-1,0 0 0,0 0 1,0 0-1,0 0 0,0 1 1,-5 6-120,-2 5 25,2-4 27,1 1-1,-1 0 0,-4 15 1,-1 5 28,6-19 58,1 0 0,0 0 0,0 0 0,-1 17 0,4-21-14,-2 7-16,2 1 0,0 0 0,2 15 0,-2-28 20,0 0-1,0-1 1,0 1 0,0-1 0,0 1-1,1-1 1,-1 1 0,0 0 0,0-1-1,0 1 1,1-1 0,-1 1 0,0-1-1,1 1 1,-1-1 0,0 1 0,1-1-1,-1 0 1,1 1 0,-1-1 0,1 1-1,-1-1 1,1 0 0,-1 1 0,1-1-1,-1 0 1,1 0 0,-1 0 0,1 1-1,0-1 1,0 0 0,1 0 22,0 0-1,0 0 1,0-1 0,0 1 0,0 0 0,0-1-1,0 0 1,0 1 0,3-3 0,3-1 53,0-1 1,0 0-1,9-9 0,49-48-133,47-40 69,-85 79 160,-28 23-177,0 0 0,0 0 1,0 0-1,1 0 0,-1 0 1,0 0-1,0 0 0,0 0 0,0 1 1,1-1-1,-1 0 0,0 0 0,0 0 1,0 0-1,0 0 0,1 0 1,-1 0-1,0 0 0,0 1 0,0-1 1,0 0-1,0 0 0,0 0 1,0 0-1,1 0 0,-1 1 0,0-1 1,0 0-1,0 0 0,0 0 0,0 0 1,0 1-1,0-1 0,0 0 1,0 0-1,0 0 0,0 1 0,0-1 1,0 0-1,0 0 0,0 0 0,0 0 1,0 1-1,0-1 0,0 0 1,0 0-1,0 0 0,-1 0 0,1 1 1,0-1-1,0 0 0,0 1-14,-3 9-5,0 0 0,1 1 1,0 0-1,0-1 1,2 1-1,-1 0 1,1 0-1,1-1 1,0 1-1,0 0 0,4 14 1,0-7-3,-4-12 3,1 1 0,0-1-1,0 0 1,0 0-1,6 11 1,-7-16 22,0 0 0,0 0 0,-1 0 1,1 0-1,0 0 0,0 0 0,0-1 0,0 1 0,0 0 1,1 0-1,-1-1 0,0 1 0,0-1 0,0 1 1,1-1-1,-1 1 0,0-1 0,0 0 0,1 1 0,-1-1 1,0 0-1,1 0 0,-1 0 0,0 0 0,1 0 1,-1-1-1,0 1 0,0 0 0,1 0 0,-1-1 0,0 1 1,0-1-1,1 1 0,0-2 0,4-2 31,-1 0 0,1-1 0,-1 1 0,0-1 0,0 0-1,-1-1 1,1 1 0,6-12 0,-5 8-35,15-24 43,-1 0-1,-2-1 1,-1-1-1,-2 0 1,17-60-1,30-193-18,-54 242-162,-3 24 243,-1 0-1,2-39 0,-8 53-313,0 8-64,0 6-90,-30 266-9,17-140 368,-1 11-12,14-121 51,1 0 1,1 0-1,1 0 0,6 38 0,-6-58-15,-1-1 0,0 1 0,1 0 0,-1-1 0,1 1 0,0-1 0,-1 1 0,1-1 0,0 0 0,0 1 0,0-1 0,0 0 0,0 0 0,2 2 1,-3-3-8,1 1 1,0-1 0,0 0-1,0 1 1,-1-1 0,1 0 0,0 0-1,0 0 1,0 1 0,0-1 0,0 0-1,-1 0 1,1 0 0,0-1-1,0 1 1,0 0 0,0 0 0,0 0-1,-1-1 1,1 1 0,0 0 0,0-1-1,0 1 1,-1-1 0,1 1-1,1-1 1,8-7 2,0 0 1,-1 0-1,1-1 0,10-14 0,-10 12 2,0 1 0,0 0 0,14-10 0,-3 5-28,-7 7 42,-1-2 0,0 0-1,19-20 1,-27 25 59,-4 3-84,0 1 0,0 0 0,0 0 0,0 0 0,1 0 0,-1-1 0,0 2-1,0-1 1,3-2 0,1 6-90,-2 9-23,3 63-32,-4-59 163,1 0 0,1-1 1,0 0-1,1 1 0,10 20 1,-13-33-25,0 1 1,0-1 0,0 1 0,1-1 0,-1 0 0,1 0 0,0 0 0,0 0 0,0-1 0,0 1-1,0-1 1,0 0 0,1 0 0,-1 0 0,1 0 0,0 0 0,-1-1 0,1 0 0,0 1-1,0-2 1,0 1 0,0 0 0,0-1 0,0 1 0,0-1 0,0-1 0,5 1 0,3-2-7,1-1 0,-1 0 0,0-1 1,0 0-1,0-1 0,-1 0 0,1-1 1,12-8-1,2-4 240,-1-1 0,24-23 0,-19 12-177,-28 28-39,-1 0 1,1 0 0,-1 1-1,1-1 1,-1 0 0,0 0-1,0 0 1,0 0-1,0-1 1,-1 1 0,1 0-1,0-4 1,-1 5-11,0 0 0,1-1 0,-1 1 1,0 0-1,0 0 0,1-1 0,-1 1 1,1 0-1,-1 0 0,1 0 0,-1 0 0,1 0 1,1-2-1,-1 2-16,-1 0-1,1 0 1,0 0 0,-1 0 0,1 0 0,-1 0-1,1 0 1,-1 0 0,1 0 0,-1-1-1,0 1 1,0 0 0,0-2 0,-7 22-237,2 5 183,2 0 1,0 0 0,2 43-1,3-31 62,-2-27 38,0 0-1,1 0 0,0 0 1,1-1-1,2 11 0,-3-16-48,0 1 22,0-1 1,1 1-1,-1 0 1,1-1-1,0 1 1,3 4 0,-4-7-6,-1-1 1,0 0-1,1 1 1,-1-1 0,0 1-1,1-1 1,-1 0 0,1 0-1,-1 1 1,1-1-1,-1 0 1,1 0 0,-1 0-1,1 1 1,-1-1 0,1 0-1,-1 0 1,1 0-1,-1 0 1,1 0 0,-1 0-1,2 0 1,-1-1 6,0 1 0,0-1 1,0 1-1,0-1 0,0 1 1,0-1-1,0 0 0,0 0 1,0 1-1,0-1 0,0 0 1,0 0-1,-1 0 0,2-1 1,24-37 192,-15 22-216,19-24 0,-11 18 65,1 0-81,21-20 0,-34 37 35,1-1 0,0 2 0,0-1 0,0 1 0,1 0 0,-1 0 0,12-3 0,-20 8-11,1-1-1,0 1 1,-1 0 0,1 0 0,0-1-1,0 1 1,-1 0 0,1 0 0,0 0 0,-1 0-1,1 0 1,0 0 0,0 0 0,-1 0-1,1 0 1,0 0 0,-1 0 0,1 1-1,0-1 1,0 0 0,-1 0 0,1 1 0,0-1-1,-1 0 1,1 1 0,-1-1 0,1 1-1,-1-1 1,1 1 0,0-1 0,-1 1 0,0-1-1,1 1 1,-1-1 0,1 1 0,-1 0-1,0-1 1,1 1 0,-1 0 0,0-1-1,0 1 1,1 0 0,-1 0 0,0-1 0,0 1-1,0 1 1,1 4-8,-1 1-1,0 0 1,0-1-1,-2 9 1,1-7 76,-17 139 206,17-146-264,1 1-1,0-1 1,-1 0-1,1 1 1,0-1-1,0 0 1,0 1-1,0-1 0,1 3 1,4-1 66,5-7-4,-2-1-50,-2 0 1,1-1 0,-1 0-1,1 0 1,8-12-1,3-3 1,-4 7-49,0 0 0,1 0 1,0 1-1,22-13 0,-36 25 26,0 1-1,0-1 1,0 0-1,0 1 0,0-1 1,0 1-1,0-1 1,1 1-1,-1 0 1,0 0-1,0-1 1,0 1-1,0 0 1,1 0-1,-1 0 0,0 0 1,0 0-1,0 0 1,0 1-1,3-1 1,-3 1 0,0 0 1,0-1 0,-1 1 0,1 0 0,0 0-1,0 0 1,0 0 0,-1-1 0,1 1-1,-1 0 1,1 0 0,0 0 0,-1 0-1,0 1 1,1-1 0,-1 0 0,1 1-1,0 6 12,0-1-1,-1 0 0,1 0 0,-1 1 0,-2 8 0,0-1 5,1 0 1,0 0 0,1 0 0,1 0-1,0 0 1,1 0 0,4 15-1,-6-28-17,1-1 0,-1 1 0,1-1 0,-1 1 0,1-1 0,0 1 0,-1-1 0,1 1-1,0-1 1,0 0 0,0 0 0,0 1 0,0-1 0,0 0 0,1 0 0,-1 0 0,0 0 0,0 0 0,1 0 0,-1 0-1,1-1 1,-1 1 0,1 0 0,-1-1 0,1 1 0,-1-1 0,1 0 0,0 1 0,-1-1 0,1 0 0,-1 0 0,1 0-1,0 0 1,-1 0 0,1-1 0,-1 1 0,1 0 0,0-1 0,-1 1 0,1-1 0,-1 1 0,1-1 0,-1 0 0,2-1 0,13-9 40,-2 0 1,1-2 0,-2 1 0,0-2 0,0 1 0,-1-2 0,-1 0 0,16-28 0,-25 39 0,-6 11-6,-8 15-1,5-3-40,0-2-41,-8 37 0,14-49 47,0 1 1,1-1-1,-1 1 1,1 0-1,0-1 1,1 1 0,-1 0-1,1-1 1,0 1-1,0-1 1,4 8 0,-5-12 0,0-1 1,0 1 0,0 0 0,1 0 0,-1-1-1,0 1 1,0 0 0,1-1 0,-1 1 0,1 0-1,-1-1 1,1 1 0,-1 0 0,1-1 0,-1 1 0,1-1-1,0 1 1,-1-1 0,1 0 0,-1 1 0,1-1-1,0 1 1,0-1 0,-1 0 0,1 0 0,0 1 0,0-1-1,-1 0 1,1 0 0,1 0 0,-1 0 4,1-1 0,-1 0-1,1 1 1,-1-1 0,0 0 0,1 0 0,-1 0 0,0 0 0,0 0 0,0 0-1,0 0 1,0 0 0,0-1 0,1-1 0,3-5 22,0 0 1,-1 0-1,0 0 0,6-19 1,-5 5-22,-1 0 1,-1-1-1,-1 1 1,-1-1-1,-3-34 0,1 51-2,0 0-1,-1 0 0,0 0 0,0 0 0,0 0 0,-1 0 0,1 1 1,-2-1-1,1 1 0,0 0 0,-1 0 0,0 0 0,-6-5 0,17 18 4,-6-6 6,0-1 0,0 1 0,0-1 0,0 0 1,0 1-1,0-1 0,1 0 0,-1 0 1,0 0-1,1 0 0,1 1 0,9 3-14,-6-2-32,-1 0 0,2 0-1,-1-1 1,0 0-1,0 0 1,8 1 0,61 4-1431,-26-5-3879,-49-2 5177,16 1-4800,-15-1 4799,-1 0-1,0 0 1,0 0-1,0 0 1,1 0 0,-1 0-1,0 0 1,1 13-10102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45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21 8480,'-16'-12'3840,"16"7"-3360,0 2-1216,8 6 288,0-3-192,7 0 416,2 0-736,1 0 544,5 0-3328,-1 9 2080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46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49 10560,'-59'-20'4768,"59"25"-4128,17-5-992,11 0 64,35-5 1503,4 5-607,36-3 256,2-2-512,37-2-64,-2 7-192,8-8-1312,-12 8 640,12-5-4191,-18 10 2623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47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382 96 3712,'0'-5'1076,"0"-1"1,-1 1 0,1 0-1,-1 0 1,0 0 0,-1 0-1,-1-6 1,2 8-439,0 1 0,-1 0 0,1 0 0,0-1-1,-1 1 1,0 0 0,1 0 0,-5-3 0,-13-6 218,9 8-572,0 0-1,0 0 1,0 1-1,0 1 0,0 0 1,-1 0-1,1 1 1,-1 0-1,1 0 1,0 2-1,-1-1 1,-18 6-1,11-3-277,1 1-1,0 1 0,-17 7 0,28-10-5,0 0 0,0 1 0,1-1 0,-1 1 0,1 0 0,0 1 0,0-1 0,0 1 1,0 0-1,1 0 0,-5 7 0,4-3 4,0 1 1,1-1 0,0 1-1,1 0 1,0 0 0,0 0-1,1 0 1,0 0 0,1 1-1,0-1 1,1 1 0,1 16-1,0-20-10,0 1 0,0-1 0,1 0-1,0 1 1,0-1 0,1 0-1,0 0 1,0-1 0,0 1 0,1-1-1,0 1 1,1-1 0,-1 0-1,1 0 1,0-1 0,0 0 0,1 0-1,6 5 1,-1-3 64,-1-1 1,1 0-1,0-1 1,0 0-1,16 4 1,-20-7-36,1 0 0,0-1 0,-1 0 0,1 0 0,0-1 0,-1 0 0,1 0 0,0 0 0,13-4 0,-9 0 16,0 0 0,-1-1 0,0 0 0,22-13-1,38-32 144,-70 49-179,114-78 112,229-116-1,-282 158 526,-48 28-448,-36 17 144,11-4-330,-21 9-1,5 1 25,1 1 0,1 1 1,0 2-1,-32 28 0,46-35-41,0-1-1,1 2 1,1 0 0,0 0 0,0 0-1,1 1 1,1 0 0,0 1-1,1 0 1,-9 28 0,14-37 33,0 0 0,0 1 0,0-1 0,0 9 0,1-13-13,0 0-1,0-1 1,0 1-1,0 0 1,0 0-1,0-1 1,0 1-1,0 0 1,1-1-1,-1 1 1,0 0-1,0 0 1,1-1-1,-1 1 1,0 0-1,1-1 1,-1 1-1,0-1 1,1 1-1,-1 0 0,1-1 1,-1 1-1,1-1 1,0 0-1,-1 1 1,1-1-1,-1 1 1,1-1-1,0 0 1,-1 1-1,1-1 1,0 0-1,0 0 1,-1 1-1,1-1 1,0 0-1,0 0 1,-1 0-1,1 0 1,1 0-1,3-1 13,0 0-1,1-1 1,-1 0 0,0 1-1,-1-2 1,1 1-1,0 0 1,0-1-1,-1 0 1,5-4 0,42-38 90,-44 38-91,100-102-68,-54 44 45,-35 40-9,24-23 0,-42 48 4,1 0 0,-1 0 1,0 0-1,1 1 0,-1-1 1,0 0-1,0 0 0,1 0 0,-1 0 1,0 0-1,1 0 0,-1 0 1,0 1-1,1-1 0,-1 0 1,0 0-1,0 0 0,1 1 0,-1-1 1,0 0-1,0 0 0,0 1 1,1-1-1,-1 0 0,0 0 0,0 1 1,0-1-1,0 0 0,0 1 1,0-1-1,1 0 0,-1 0 0,0 1 1,0-1-1,0 0 0,0 1 1,5 16-231,8 42 313,-9-36-4,1-1 0,1 1 0,1-1 0,1 0 0,17 33 1,-24-53-49,1 1 0,-1-1 1,1 0-1,0 0 0,0 1 1,0-1-1,0 0 1,0-1-1,0 1 0,0 0 1,0 0-1,1-1 1,3 2-1,-4-2-5,-1-1 0,1 0 1,0 1-1,-1-1 0,1 0 1,0 0-1,-1 0 0,1 0 0,0 0 1,0-1-1,-1 1 0,1-1 0,-1 1 1,1-1-1,0 1 0,-1-1 0,1 0 1,-1 0-1,1 1 0,-1-1 0,0 0 1,1 0-1,-1-1 0,1 0 1,17-17 227,26-33 0,-30 32-335,2 1-1,27-26 1,-37 39 68,3-2 0,21-15-1,-28 21 39,-1 1 0,1-1-1,0 1 1,0 0 0,0-1-1,0 1 1,0 1 0,0-1 0,0 0-1,0 1 1,1-1 0,-1 1-1,6 0 1,-9 0-12,1 1 0,0-1 0,-1 0 0,1 0 0,0 0 0,-1 1 0,1-1 0,0 0 0,-1 1 0,1-1 0,-1 1 0,1-1 0,-1 1 0,1-1 1,-1 1-1,1-1 0,-1 1 0,1-1 0,-1 1 0,0-1 0,1 1 0,0 1 0,-1 0-9,1 0 1,-1 0 0,1 0-1,-1 0 1,0 0 0,0 0-1,0 5 1,-1 1-33,0 0 1,-1 0-1,-3 10 1,-16 54 408,20-72-375,1 1-1,0-1 0,0 0 1,0 1-1,0-1 1,-1 0-1,1 1 1,0-1-1,0 0 0,0 1 1,0-1-1,0 1 1,0-1-1,0 0 1,0 1-1,0-1 0,0 0 1,0 1-1,0-1 1,1 0-1,-1 1 0,0-1 1,0 1-1,7-5-41,13-19 63,-13 15 68,9-10-75,2 1 0,1 0 0,24-17 0,-34 28-11,1 0-1,0 0 1,1 1-1,-1 0 1,1 1-1,0 0 1,0 1-1,0 0 1,14-2 0,-22 5 7,0 0 0,0 0 0,0 0 0,0 0 0,1 1 0,-1 0 0,0-1 0,0 1 0,0 0 0,0 0 0,0 0 0,-1 1 0,1-1 0,0 1 0,0-1 0,-1 1 0,1 0 0,-1 0 0,3 3 1,3 5 49,0 0 0,0 0 0,9 18 0,4 3-9,-10-15-54,16 19-625,2-37-15257,-12 2 12538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13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31 2080,'-7'-9'6765,"7"9"-6365,-1 0 0,1-1 0,-1 1 0,1 0 0,-1 0 0,1 0 1,-1 0-1,1 0 0,-1 0 0,1 0 0,-1 0 0,1 0 0,-1 0 1,1 0-1,-1 0 0,1 0 0,-1 1 0,1-1 0,-1 0 0,4-1-180,0 0 0,0 0-1,1 0 1,-1 1-1,1-1 1,-1 1 0,4 0-1,12-2 83,14-4 187,1 2 1,39 0-1,68 7 416,-128-2-824,-1 1 0,1 0 0,0 1 0,14 5-1,-18-5 119,-9-3-187,0 0 0,1 0 0,-1 0-1,1 0 1,-1 0 0,0 0 0,1 1 0,-1-1 0,0 0-1,1 0 1,-1 0 0,1 1 0,-1-1 0,0 0 0,0 0-1,1 1 1,-1-1 0,0 0 0,1 1 0,-1-1 0,0 0-1,0 1 1,0-1 0,1 0 0,-1 1 0,0-1 0,0 0-1,0 1 1,0-1 0,0 1 0,0-1 0,0 0 0,0 1-1,0-1 1,0 1 0,0-1 0,0 0 0,0 1 0,0-1 0,0 0-1,0 1 1,0-1 0,0 1 0,0-1 0,-1 0 0,1 1-1,0-1 1,0 0 0,-1 1 0,0 1 21,-1 0-1,0 0 1,0 0 0,0 0-1,1 0 1,-2-1 0,-2 3-1,-13 5 46,0 0 0,0-2 0,-1 0 0,-21 5 1,-10 3-32,32-9-7,12-5-93,0 1 0,0-1 0,1 2 0,-1-1 0,1 1 0,-1-1 0,-8 7 0,14-8 51,0-1 0,-1 1 0,1-1 1,-1 1-1,1-1 0,0 1 0,-1-1 1,1 1-1,0-1 0,0 1 0,-1-1 0,1 1 1,0 0-1,0-1 0,0 1 0,0 0 1,0-1-1,0 1 0,0-1 0,0 1 1,0 0-1,0-1 0,0 1 0,0-1 1,0 1-1,0 0 0,1-1 0,-1 1 1,0-1-1,0 1 0,1-1 0,-1 1 0,0-1 1,1 1-1,-1-1 0,1 1 0,-1-1 1,0 1-1,1-1 0,0 1 0,25 18 149,-22-17-141,38 23 188,-20-12-77,-1 1-1,28 22 1,-35-24 107,-1 1 1,16 18 0,-26-28-124,0 1 0,-1-1 0,1 1 1,-1 0-1,0 0 0,0 0 0,0 0 0,0 0 1,-1 0-1,0 0 0,0 1 0,0-1 0,0 1 1,-1-1-1,1 8 0,-2-9-46,0 0 1,1-1-1,-1 1 1,-1 0-1,1 0 1,0 0-1,-1-1 1,1 1 0,-1-1-1,0 1 1,0-1-1,0 1 1,0-1-1,0 0 1,-1 0-1,1 0 1,0-1-1,-1 1 1,-4 2-1,-4 2 42,0-1 0,0-1 0,-20 6 1,-42 9-296,-120 14 1,140-32-1387,2 0-3477,38 2 624,7 5 1381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49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297 52 5408,'0'-2'493,"0"0"1,0 1 0,0-1-1,0 0 1,0 0 0,0 1-1,-1-1 1,1 0 0,-1 1-1,1-1 1,-1 0 0,0 1-1,0-1 1,0 1 0,1-1-1,-1 1 1,0-1 0,-1 1-1,1 0 1,0 0 0,0-1-1,-2 0 1,1 1-197,0 0-1,0 0 1,-1 0 0,1 0-1,0 0 1,0 1 0,-4-1-1,-3-1-36,1 1 0,0 1-1,-1 0 1,1 0-1,0 0 1,0 1-1,-1 1 1,-10 2-1,18-4-234,-20 6 326,1 1 0,-24 12 0,39-16-318,-1 0 0,1 0 1,0 0-1,0 1 0,0-1 0,1 1 0,-1 1 0,1-1 0,0 1 0,0-1 0,1 1 0,-1 0 1,-2 6-1,2-1-18,0-1-1,1 1 1,0 1 0,0-1 0,1 0 0,1 1 0,0-1 0,0 1 0,1-1 0,1 14 0,0-17 5,0 0 1,0 0 0,1 0 0,0 0 0,0-1-1,0 1 1,1-1 0,0 1 0,0-1-1,1 0 1,0 0 0,0 0 0,0-1 0,1 0-1,-1 1 1,9 5 0,-6-6 19,1 0 1,-1 0-1,1-1 1,0 0-1,0-1 1,0 0-1,1 0 0,-1-1 1,1 0-1,-1 0 1,1-1-1,0 0 1,0 0-1,0-1 1,-1 0-1,1-1 0,0 0 1,0-1-1,-1 1 1,1-2-1,-1 1 1,1-1-1,8-5 1,5-2-10,-1-2 1,-1 0-1,0-1 1,-1-1 0,28-27-1,75-91 298,-56 56-159,-58 68-108,-6 7-35,-1 0 0,0 0 0,0 0-1,0 0 1,0 0 0,0 0 0,0-1-1,0 1 1,0 0 0,-1 0 0,1-1-1,0 1 1,-1-1 0,1-1 0,-1 3-28,0-1 1,0 1-1,0 0 1,0 0 0,0 0-1,0 0 1,0 0 0,0-1-1,0 1 1,0 0-1,0 0 1,0 0 0,0 0-1,0 0 1,0 0 0,0-1-1,0 1 1,0 0 0,0 0-1,0 0 1,1 0-1,-1 0 1,0 0 0,0-1-1,0 1 1,0 0 0,0 0-1,0 0 1,0 0-1,0 0 1,0 0 0,1 0-1,-1 0 1,0 0 0,0 0-1,0-1 1,0 1 0,0 0-1,1 0 1,-1 0-1,0 0 1,6 4-50,5 8-66,-4 1 139,-1 0 0,0 0 1,0 1-1,4 19 0,8 20-91,-11-35 91,1-1 0,0 0 0,2 0-1,0-1 1,18 23 0,-25-35-23,1 0 0,0 0 0,0 0 0,0-1 0,1 0 0,-1 0 1,1 0-1,-1 0 0,1-1 0,0 0 0,0 0 0,0 0 0,0 0 0,1-1 0,-1 0 0,0 0 0,0 0 0,1-1 0,-1 0 0,1 0 1,-1 0-1,0-1 0,1 1 0,7-3 0,2-2 38,-1 0 1,1-1-1,-1 0 1,0-1-1,19-13 0,63-51 212,26-31 459,-107 82-799,-12 14-128,-8 13 142,-6 11 96,0 1-1,2 0 0,0 0 1,1 1-1,1 0 0,0 0 1,-4 32-1,9-43-18,0 1-1,1-1 1,1 1 0,0 0-1,0-1 1,1 1 0,3 15-1,-4-24 2,0-1 0,0 1 0,0-1 0,0 1 1,0 0-1,1-1 0,-1 1 0,0-1 0,0 1 0,1-1 0,-1 1 0,0-1 0,1 1 0,-1-1 0,1 1 0,-1-1 0,1 0 0,-1 1 0,1-1 0,-1 0 0,1 1 1,-1-1-1,1 0 0,-1 0 0,1 1 0,-1-1 0,1 0 0,0 0 0,-1 0 0,1 0 0,-1 0 0,1 0 0,0 0 0,-1 0 0,1 0 0,-1 0 0,1 0 1,0 0-1,-1 0 0,1 0 0,-1 0 0,1-1 0,-1 1 0,1 0 0,-1 0 0,1-1 0,-1 1 0,1-1 0,-1 1 0,1 0 0,-1-1 0,1 0 1,2-1 20,0-1 1,-1 1 0,0-1-1,1 0 1,-1 0 0,0 0-1,1-3 1,3-8-78,-2 1 0,0-1-1,0 0 1,-1 0 0,1-21 0,-1-73-177,-3 105 232,1 0-48,-1 0 1,-1 0-1,1 0 0,0 0 0,-1 0 1,0 0-1,1 0 0,-1 0 0,0 0 1,-1 0-1,1 0 0,-2-3 0,2 3-164,2 9-42,0-4 257,-1 0-1,1 0 1,-1-1-1,1 1 1,-1 0 0,1-1-1,0 1 1,0 0-1,0-1 1,1 3-1,4 5 60,-5-6-59,1-1 1,-1 1 0,1 0 0,0-1 0,0 0 0,0 1 0,0-1 0,0 0 0,0 0 0,1 0 0,-1 0-1,1-1 1,-1 1 0,1-1 0,0 1 0,0-1 0,-1 0 0,1 0 0,0 0 0,0 0 0,0-1 0,0 1-1,0-1 1,0 0 0,0 0 0,0 0 0,0 0 0,5-1 0,7-2 95,0 0 0,-1-2 0,1 1 0,21-11 0,-19 7-22,27-12-39,44-29 0,35-16 133,-122 65-177,0-1-1,0 1 0,0-1 1,0 1-1,0 0 0,0 0 1,0-1-1,0 1 0,0 0 1,0 0-1,1 0 1,-1 0-1,0 0 0,0 0 1,0 0-1,0 0 0,0 1 1,0-1-1,0 0 0,0 1 1,0-1-1,2 2 0,-2-1-5,1 0 0,-1 0 0,0 1 0,0-1 0,0 0 0,0 1 0,0-1 0,-1 1 0,1-1 0,0 1 0,-1-1 0,1 1-1,0 2 1,0 2-5,0 1-1,0-1 1,-1 1 0,0 0-1,0-1 1,-2 13-1,-17 47-46,13-49 132,4-10-14,0 0 1,0 0-1,-1-1 1,0 1-1,0-1 1,0 1-1,-1-1 1,0 0 0,-1-1-1,1 1 1,-10 8-1,13-13-35,0 0 0,0 0-1,-1 0 1,1 0 0,0-1-1,0 1 1,-1-1 0,1 1 0,0-1-1,-1 1 1,1-1 0,0 0-1,-1 0 1,1 0 0,-1 0 0,1 0-1,-1 0 1,1 0 0,0 0-1,-1 0 1,-1-1 0,0 0-9,0-1 0,0 1 1,1-1-1,-1 1 0,0-1 0,1 0 0,0 0 1,-1 0-1,-2-4 0,-3-3-86,2 0 0,-1-1 0,1 0 0,-7-17 0,9 19 59,-8-21-299,12 29 296,0-1 1,0 0-1,-1 0 1,1 0-1,0 0 0,0 0 1,0 0-1,0 1 1,0-1-1,0 0 1,0 0-1,1 0 1,-1 0-1,0 0 0,0 1 1,1-1-1,-1 0 1,0 0-1,1 0 1,-1 1-1,1-1 0,-1 0 1,1 1-1,-1-1 1,1 0-1,0 1 1,-1-1-1,2 0 1,-1 1 3,0-1 1,0 1 0,0 0 0,1 0 0,-1 0 0,0 0 0,0 0 0,1 0 0,-1 0 0,0 0 0,0 0 0,0 1 0,1-1 0,-1 1 0,0-1 0,2 1 0,1 1-35,11 4 3,-1 0 1,0 1-1,13 8 1,11 7 45,-7-6 30,-9-4 195,40 15 0,-58-26-192,-1 0 0,1-1 0,0 1 0,-1-1 0,1 0 0,0 0 0,-1 0 0,1 0-1,-1-1 1,1 1 0,0-1 0,-1 0 0,0 0 0,1 0 0,-1-1 0,1 1 0,-1-1 0,0 0 0,0 0 0,0 0-1,0 0 1,0 0 0,-1-1 0,5-4 0,5-7 99,0 0-1,-2 0 0,16-28 1,-15 24-164,0 1 38,0-1-1,1 1 1,21-21-1,-33 38-12,0 0 0,0 0 0,1 0 1,-1 0-1,0 0 0,0-1 0,0 1 0,1 0 1,-1 0-1,0 0 0,0 0 0,1 0 0,-1 0 1,0 0-1,0 0 0,1 0 0,-1 0 0,0 0 1,0 1-1,0-1 0,1 0 0,-1 0 0,0 0 1,0 0-1,1 0 0,-1 0 0,0 0 0,0 1 1,0-1-1,0 0 0,1 0 0,-1 0 0,0 1 1,10 10-54,4 16 68,-12-18 31,0-1 0,-1 1 1,0 0-1,-1 0 0,1-1 0,-2 1 0,-2 16 0,2-11 54,1-12-68,0 1 1,-1 0-1,1 0 1,-1-1-1,1 1 1,-1 0 0,0-1-1,0 1 1,0-1-1,0 1 1,-1-1 0,1 0-1,-1 1 1,1-1-1,-1 0 1,0 0 0,0 0-1,0 0 1,-4 3-1,5-5-18,1 0-1,-1 1 0,0-1 0,1 0 0,-1 0 0,0 0 0,1 1 0,-1-1 0,0 0 0,1 0 0,-1 0 0,0 0 0,1 0 0,-1-1 0,0 1 0,1 0 0,-1 0 0,1 0 0,-1 0 0,0-1 0,1 1 0,-1 0 0,0-1 0,-1 0 10,1-1 0,-1 1-1,1 0 1,-1-1 0,1 1-1,0-1 1,0 0 0,-2-1-1,-1-6 28,-1-1 0,-4-14 0,5 15-79,1 1 99,2 7-78,0-1-1,1 1 1,-1-1 0,1 1 0,-1-1 0,1 1-1,-1-1 1,1 1 0,0-1 0,0-1-1,0 2 13,0 1-1,0 0 0,0 0 0,0-1 0,0 1 1,0 0-1,0 0 0,1-1 0,-1 1 0,0 0 0,0 0 1,0-1-1,0 1 0,1 0 0,-1 0 0,0 0 0,0 0 1,1-1-1,-1 1 0,0 0 0,0 0 0,1 0 0,-1 0 1,1 0-1,13 0 23,75 20-160,-26-5-694,42 12-4812,-88-21 2990,-1 1 1,1 0 0,29 18 0,-13 0-3418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50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84 768 2496,'-10'1'284,"8"-1"-215,0 0-1,0 0 0,0 1 1,0-1-1,0 0 0,1 1 0,-1 0 1,0-1-1,0 1 0,0 0 1,-2 2-1,-3 1 408,1 0-1,1 0 1,-10 9 0,13-11-211,0 0 0,0 0-1,1 0 1,-1 0 0,1 1 0,-1-1 0,0 3 0,2-4-173,-1 0 0,1 0 1,0 0-1,-1 0 0,1 0 0,0 0 0,0 0 0,0 0 0,0 0 1,0 0-1,0-1 0,0 1 0,1 0 0,-1 0 0,0 0 0,0 0 0,1 0 1,-1 0-1,0 0 0,2 1 0,-1 0 124,1 0-1,0 0 1,-1 1 0,1-1-1,0-1 1,0 1-1,1 0 1,-1 0 0,0-1-1,1 1 1,-1-1-1,1 0 1,-1 0 0,1 0-1,-1 0 1,1 0 0,0 0-1,-1-1 1,1 1-1,0-1 1,5 0 0,0 0 229,1-1 0,0 0-1,-1-1 1,1 0 0,12-4 0,-6 0-72,0 0 0,0-2 0,-1 1 0,0-2-1,0 0 1,17-15 0,72-74 488,-58 53-663,-5 6 30,-2-3 0,-2-1 0,-1-1 0,-3-2 0,-2-1 0,-1-2 0,26-63 0,-47 92-132,-8 16-108,-2 4-20,-6 10-68,-10 23 6,-20 54 0,27-59 133,-67 183 401,67-174-255,2 0-1,2 0 1,-6 71 0,13-105-143,0 11 210,1 23 1,0-33-212,-1-1 0,1 1 0,0 0 0,0-1 0,0 1 0,0-1 0,1 1 0,0-1 0,-1 1 1,1-1-1,3 3 0,-4-5-33,0 0 1,-1 0 0,1 0-1,0-1 1,0 1-1,-1-1 1,1 1 0,0 0-1,0-1 1,0 0 0,0 1-1,0-1 1,0 1 0,0-1-1,0 0 1,0 0-1,0 0 1,0 1 0,0-1-1,1 0 1,20-6 108,-16 4-90,8-4 22,0 0 0,0-1-1,0 0 1,15-12 0,50-42 99,-49 36-108,-26 22-37,25-19 50,-1-2-1,-1-1 1,-1-1 0,26-33 0,-31 29-103,27-53 0,12-39-74,80-201 732,-138 318-590,7-20 151,-9 15-189,0 10 15,0 0 0,0 0-1,0 0 1,0 0-1,0-1 1,-1 1 0,1 0-1,0 0 1,0 0-1,0 0 1,0 0 0,0 0-1,0-1 1,0 1-1,-1 0 1,1 0 0,0 0-1,0 0 1,0 0-1,0 0 1,-1 0 0,1 0-1,0 0 1,0 0-1,0 0 1,0 0 0,-1 0-1,1 0 1,0 0-1,0 0 1,0 0 0,0 0-1,-1 0 1,1 0-1,0 0 1,0 0 0,0 0-1,-1 0 1,0 1 7,0-1 1,0 1 0,0-1-1,0 1 1,0 0-1,0 0 1,0 0-1,0 0 1,0 0 0,0 0-1,1 0 1,-1 0-1,0 0 1,1 0-1,-1 0 1,1 0 0,-1 0-1,1 1 1,-1 0-1,-1 2 32,-11 32 162,1 0 1,-10 54-1,12-45-59,-167 536 508,132-458 32,45-123-670,0 0-1,0-1 1,0 1-1,0 0 1,-1 0-1,1 0 0,0 0 1,0 0-1,0 0 1,0 0-1,0 0 1,0 0-1,0 0 1,0 0-1,0 0 1,0 0-1,0 0 1,-1 0-1,1 0 1,0 0-1,0 0 1,0 0-1,0 0 1,0 0-1,0 0 1,0 0-1,0 0 0,-1 0 1,1 0-1,0 0 1,0 0-1,0 0 1,0 0-1,0 0 1,0 0-1,0 0 1,0 0-1,0 0 1,-1 0-1,1 0 1,0 0-1,1-13 40,0 0-1,1 1 0,1-1 1,5-19-1,22-49-293,-30 80 248,22-48-115,-20 44 86,1 1 0,0-1 0,0 1 0,0 0 0,0 0 0,1 0 0,6-5 0,-9 8 21,0 0-1,0 1 1,0-1-1,1 1 1,-1-1-1,0 1 1,0 0-1,0 0 1,0-1-1,1 1 1,-1 0-1,0 0 1,0 0-1,0 0 1,1 0-1,-1 0 1,0 1-1,0-1 1,0 0-1,0 1 1,1-1-1,-1 1 1,0-1-1,0 1 1,0-1-1,0 1 1,0 0-1,0-1 1,0 1-1,0 0 1,-1 0-1,1 0 1,0 0-1,0 1 1,3 2 11,0 0 0,-1 1 1,0 0-1,0 0 0,5 9 1,2 14 47,-3-11-68,-1-1 0,2 1 0,0-1-1,1-1 1,12 17 0,-18-29 25,0 1 1,0-1-1,0 0 1,0 0-1,0-1 1,1 1-1,-1-1 1,1 1-1,0-1 1,-1 0-1,1 0 1,0-1 0,0 1-1,0-1 1,1 0-1,-1 0 1,0 0-1,0-1 1,1 0-1,-1 1 1,0-2-1,0 1 1,1 0-1,-1-1 1,0 0-1,0 0 1,5-1-1,4-3 31,1 0-1,-1-1 0,-1-1 0,1 0 0,-1 0 0,0-1 1,16-14-1,-7 3 61,-1-1 0,31-40 0,-47 55-75,7-9-41,14-23 0,-23 33 8,0 1-1,-1-1 0,1 0 0,-1 0 0,1 1 0,-1-1 0,0 0 0,-1 0 0,1 0 0,-1 0 0,1 0 0,-2-7 0,1 11 3,0-1 0,0 0 0,-1 0 0,1 1-1,0-1 1,-1 0 0,1 1 0,-1-1 0,1 1 0,-1-1-1,1 0 1,-1 1 0,1-1 0,-1 1 0,0-1-1,1 1 1,-1 0 0,0-1 0,1 1 0,-1 0-1,0-1 1,0 1 0,1 0 0,-1 0 0,0 0-1,0-1 1,1 1 0,-1 0 0,0 0 0,0 0-1,1 0 1,-1 0 0,0 1 0,-1-1 0,-1 0-17,0 1 1,0-1-1,0 1 0,-1 0 1,1 0-1,0 0 1,1 1-1,-5 1 0,4-1 30,0 0 0,0 0 0,0 0 0,0 1 0,0-1 0,1 1 0,-1 0 0,1 0 0,-1 0 0,1 0 0,0 0 0,0 1 0,1-1 0,-1 0 0,1 1 0,-1 0 0,1-1 0,0 1 0,1 0 0,-1-1 0,1 1 0,-1 0 0,1 0 0,0 0 0,0-1 0,1 1 0,-1 0 0,1 0 0,0-1 0,0 1 0,2 4 0,1 2 1,0 0 1,1-1-1,0 1 0,1-1 1,0-1-1,0 1 0,1-1 1,0 0-1,0-1 0,10 9 0,-4-6-23,0 0 0,1 0 0,0-1 0,0-1 0,1-1 0,23 9 0,-30-13-274,0-1 1,0 0-1,0-1 0,0 0 0,0 0 0,10-1 0,-11-1-479,1 0 0,-1 0 0,0 0 0,0-1 0,0 0 0,0 0 0,12-6 0,4-5-1407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51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80 9056,'-13'-8'4096,"53"8"-3552,-4-4 896,4 4-896,23-8 639,6 5-703,24-9-320,1-1-128,28-7-608,-5 8 320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0:53.2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11 435 3328,'0'0'49,"-1"0"0,1 0 0,-1 0-1,1 0 1,0 0 0,-1 0 0,1 0 0,-1 0 0,1 0 0,0 0 0,-1 1 0,1-1 0,-1 0-1,1 0 1,0 0 0,-1 1 0,1-1 0,0 0 0,0 0 0,-1 1 0,1-1 0,0 0 0,-1 1-1,1-1 1,0 0 0,0 1 0,0-1 0,-1 1 0,1-1 0,0 0 0,0 1 0,0 0-1,8 13 3241,-5-9-2186,15 18 2275,-18-22-3195,1 0 0,0-1 0,0 1 0,0 0 0,0 0 0,0 0 0,1 0 0,-1-1 0,0 1 0,0-1 0,0 1 0,0-1 0,1 1 0,-1-1 0,0 0 0,1 1 0,-1-1 0,0 0 0,0 0 0,2 0 0,0-1 10,-1 0 0,1 0 0,-1 0 0,0 0-1,1 0 1,-1-1 0,0 1 0,0-1 0,0 1 0,0-1 0,0 0-1,-1 0 1,1 0 0,0 0 0,-1 0 0,3-4 0,1-4 152,0 0 0,6-17 0,-4 10 45,3-6-147,21-52 273,62-108 0,-70 144-453,22-35 418,-36 66-382,-8 8-104,-1 0 0,0 0 0,0 0 1,1 0-1,-1 0 0,0 0 1,0 0-1,1 0 0,-1 0 0,0 0 1,1 0-1,-1 0 0,0 0 1,0 0-1,1 1 0,-1-1 0,0 0 1,0 0-1,1 0 0,-1 0 1,0 0-1,0 0 0,0 1 0,1-1 1,0 2-22,1 0 1,-1 0-1,0 0 1,0 0-1,0 0 1,0 1-1,0 1 1,1 2 104,4 12-1,-1 0 0,0 0 1,-2 0-1,0 1 1,-1-1-1,-1 1 0,-1 0 1,0-1-1,-4 24 1,1-14 78,-14 51 1,14-69-100,-1 0 1,0 0-1,0 0 1,-1-1 0,0 1-1,-1-1 1,0 0 0,-8 9-1,13-16-22,-1 0 0,1-1 0,-1 1-1,0-1 1,1 1 0,-1-1 0,0 0-1,0 0 1,0 1 0,0-1 0,0-1-1,0 1 1,0 0 0,-1 0 0,-3 0-1,4-1-22,0 0-1,0 0 1,0-1-1,0 1 0,0 0 1,0-1-1,0 1 0,0-1 1,0 0-1,1 0 0,-1 0 1,0 0-1,0 0 1,-2-2-1,-4-5-11,1 1 0,0-1 0,1 0 1,0-1-1,-9-14 0,8 10 56,-1 0-338,0-1 0,-6-17 0,13 30 116,9 5-113,6 4 169,-8-3 113,0-1 0,0-1-1,1 1 1,0-1-1,-1 0 1,1-1 0,14 4-1,6-2 45,-1-2 0,1-1 0,0-1 0,34-5 0,-30 2 76,1-2 0,-1-1 0,-1-1 0,36-14 0,-44 13-47,-1-2 0,0 0 0,0-1-1,-1-1 1,-1-1 0,25-22 0,-32 25-11,-2 2-11,0-1 0,0 0 0,-1-1 0,0 0 0,-1 0 0,0-1 0,8-14 0,-11 17 90,6-11 8,-11 18-147,0 0 0,1 1 0,-1-1 0,0 0 1,0 0-1,1 1 0,-1-1 0,0 0 0,0 0 0,0 0 0,0 1 1,0-1-1,0 0 0,0 0 0,0 0 0,0 1 0,0-1 0,-1 0 1,1 0-1,-1 0 0,-12 25-715,7-9 713,0 0 1,1 0-1,0 1 1,1-1 0,-2 25-1,3-16 142,2 1-1,2 45 1,0-59-90,-2-8-41,1 0 0,0 0 0,1 0 1,-1 0-1,0 0 0,1 0 0,0 0 0,0 0 1,0 0-1,0 0 0,0-1 0,0 1 0,1 0 1,-1-1-1,1 1 0,3 3 0,-4-5-7,-1-1 1,1 1-1,-1-1 0,1 0 1,0 1-1,-1-1 0,1 0 1,0 1-1,-1-1 0,1 0 0,0 0 1,-1 0-1,1 0 0,0 0 1,-1 1-1,1-1 0,0 0 1,0-1-1,-1 1 0,1 0 0,0 0 1,17-9 130,-9 2-87,-1 0-1,8-10 1,-10 11-38,98-97 22,-76 78 74,55-38 0,-56 47-49,-12 7-75,-1-1 1,20-16 0,-33 25 7,-1 0 0,1 1 0,0-1 0,-1 0 0,1 1 0,0-1 0,0 1 0,-1-1 0,1 1 0,0 0 0,0-1 0,0 1 0,0 0 0,1-1 0,-2 1 4,0 0-1,0 0 0,0 1 1,1-1-1,-1 0 0,0 0 1,0 0-1,0 1 0,0-1 0,1 0 1,-1 0-1,0 0 0,0 1 1,0-1-1,0 0 0,0 0 1,0 1-1,0-1 0,0 0 0,0 0 1,0 1-1,0-1 0,0 0 1,0 0-1,0 1 0,0-1 0,0 0 1,0 0-1,0 0 0,0 1 1,0-1-1,-10 32-112,7-23 108,0 2-6,0 0 0,1 1 0,0 0 1,1-1-1,1 1 0,-1 0 1,2-1-1,2 16 0,-2-19 27,1-1-1,-1 0 1,2 0 0,-1 0-1,1 0 1,0 0 0,0-1-1,1 1 1,0-1 0,0 0-1,0 0 1,1 0 0,0-1-1,7 7 1,-9-10-3,-1 0 0,0-1 0,1 1 1,-1-1-1,1 1 0,-1-1 0,1 0 0,0 0 0,-1 0 0,1-1 0,0 1 0,0-1 0,-1 1 0,1-1 1,0 0-1,0 0 0,0 0 0,0 0 0,-1-1 0,1 1 0,0-1 0,0 0 0,-1 1 0,6-4 1,0 0 56,-1 0 1,1-1-1,-1 0 1,0 0-1,0-1 1,7-8 0,37-45-144,-25 26 5,-11 16 75,1-1-1,0 2 0,2 1 1,27-21-1,-39 32 39,17-10-151,-22 14 108,-1 0-1,1 0 0,-1 0 1,0 0-1,1 0 1,-1-1-1,0 1 1,1 0-1,-1 0 0,1 0 1,-1 0-1,1 0 1,-1 0-1,0 0 0,1 0 1,-1 1-1,1-1 1,-1 0-1,0 0 1,1 0-1,-1 0 0,0 0 1,1 1-1,-1-1 1,0 0-1,1 0 1,-1 1-1,0-1 0,1 0 1,-1 0-1,0 1 1,1-1-1,-1 0 0,0 1 1,0-1-1,0 0 1,1 1-1,-1-1 1,0 1-1,0-1 0,0 0 1,0 1-1,0-1 1,0 1-1,0-1 0,0 0 1,0 1-1,0-1 1,0 1-1,0-1 1,0 0-1,0 1 0,0 0 1,-1 10 35,0 1-1,-1-1 1,-3 12 0,-3 19 135,5-21-99,1 5-2,-11 41-1,12-52-68,2-9 0,-1-5 0,0-1 0,0 0 0,0 0 0,0 0 0,0 0 0,0 0 0,0 0 0,0 0 0,1 0 0,-1 0 0,0 0 0,0 0 0,0 0 0,0 0 0,0 0 0,0 1 0,0-1 0,0 0 0,0 0 0,1 0 0,-1 0 0,0 0 0,0 0 0,0 0 0,0 0 0,0 0 0,0 0 0,0 0 0,0 0 0,0 0 0,1 0 0,-1 0 0,0 0 0,0-1 0,0 1 0,0 0 0,0 0 0,0 0 0,0 0 0,0 0 0,0 0 0,0 0 0,1 0 0,-1 0 0,0 0 0,0 0 0,0 0 0,4-5 7,1 0 1,-1-1-1,-1 1 0,6-10 0,7-9 74,-5 10-60,1 1-1,1 0 0,0 1 0,1 0 0,0 1 0,16-9 0,-7 7-42,0 0 0,1 2 1,36-12-1,-53 21 10,1-1-1,0 1 1,0 1 0,1 0 0,-1 0 0,0 0-1,0 1 1,11 1 0,-14 0 30,0 0 0,0 0 0,0 0 0,0 1 0,0 0 0,0 0 0,0 0 0,-1 1 0,1-1 0,-1 1 0,0 0 0,1 0 0,-2 1 0,6 4 0,3 6 128,-1 1 0,-1 0 0,15 30 1,-12-22-104,15 22 1,-26-43-43,-1 0 0,1 0 0,-1 0 0,1 0 0,0-1 0,0 1 0,-1-1 0,1 1 0,0-1 0,0 0 0,1 0 0,-1 0 0,3 2 0,-3-3-122,-1 0-1,1 0 0,-1 0 1,1 1-1,-1-1 0,1-1 1,-1 1-1,1 0 1,-1 0-1,1 0 0,-1-1 1,1 1-1,-1-1 0,1 1 1,-1-1-1,1 0 1,-1 0-1,0 1 0,0-1 1,1 0-1,1-2 1,2-2-593,-3 3-727,1-1 1,-1 1-1,1 0 0,-1 0 0,1 0 1,0 0-1,-1 0 0,1 0 0,0 1 1,0 0-1,1-1 0,-1 1 0,0 0 1,6 0-1,5 0-1423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00.8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243 480 2912,'3'-6'12957,"-3"6"-12899,0-1-1,0 1 0,0 0 0,0 0 1,0 0-1,0-1 0,0 1 0,0 0 1,0 0-1,0 0 0,0-1 0,0 1 1,0 0-1,0 0 0,0 0 0,0-1 1,0 1-1,0 0 0,0 0 0,0 0 1,-1 0-1,1-1 0,0 1 0,0 0 1,0 0-1,0 0 0,0 0 0,0-1 1,-1 1-1,1 0 0,0 0 0,0 0 1,0 0-1,0 0 0,-1 0 0,1 0 1,0 0-1,0-1 0,0 1 0,-1 0 1,1 0-1,0 0 0,0 0 0,0 0 1,-1 0-1,1 0 0,0 0 0,0 0 1,0 0-1,-1 0 0,1 0 0,0 1 1,0-1-1,0 0 0,-1 0 0,1 0 1,0 0-1,0 0 0,0 0 0,0 0 1,-1 0-1,1 1 0,0-1 0,0 0 1,0 0-1,0 0 0,0 0 0,-1 0 1,1 1-1,-11 7 105,0 0 0,1 1 1,0 1-1,0-1 0,1 2 1,0-1-1,1 1 1,-8 13-1,-6 14 182,-19 46 0,38-77-312,-42 97 396,37-82-340,0 0 1,-6 42-1,13-61-46,1 1 1,-1 0-1,1 0 0,0-1 0,0 1 0,1 0 0,-1 0 0,3 5 1,-3-7-25,1-1 0,-1 0 0,1 1 0,-1-1 1,1 0-1,0 0 0,0 0 0,-1 0 1,1 1-1,0-1 0,0 0 0,0 0 1,0-1-1,1 1 0,-1 0 0,0 0 0,0 0 1,0-1-1,1 1 0,-1-1 0,0 1 1,1-1-1,-1 1 0,0-1 0,3 0 1,2 1 13,1-1 1,-1-1 0,0 1-1,1-1 1,-1 0 0,0-1 0,0 1-1,0-1 1,0-1 0,10-4-1,1-2 30,-1-1-1,21-16 1,-14 7-32,-1 0 0,23-27 1,35-49 46,5-4-405,-85 98 310,1 0-1,0 1 1,-1-1 0,1 0 0,0 0 0,0 1 0,0-1 0,0 0 0,0 1 0,0-1 0,0 1 0,0 0 0,0-1 0,1 0 0,-1 1 10,-1 0 0,1 1 0,-1-1 0,0 0 0,1 0 0,-1 0 0,1 0 0,-1 0 0,0 0 0,1 1 0,-1-1 0,0 0 1,1 0-1,-1 0 0,0 1 0,1-1 0,-1 0 0,0 1 0,1-1 0,-1 0 0,0 1 0,0-1 0,1 0 0,-1 1 0,0-1 1,2 5-27,-1-1 0,0 0 0,0 0 0,0 1 0,1 6 0,-1-1 32,7 54-2,4 29-12,-10-84 33,0 0 0,1 0 0,0 0 0,1-1 1,0 1-1,0-1 0,8 13 0,-11-20 0,0 1-1,0-1 0,0 0 0,0 1 1,0-1-1,1 0 0,-1 0 0,0 0 0,1 0 1,-1 0-1,0 0 0,1 0 0,-1 0 1,1-1-1,0 1 0,-1 0 0,1-1 1,0 0-1,-1 1 0,1-1 0,0 0 1,-1 0-1,1 0 0,0 0 0,2 0 1,-1-1 18,-1 0 0,1 0 0,-1 0 0,0 0 0,1-1 0,-1 1 0,0-1 0,0 1 0,0-1 0,0 0 0,0 0 1,0 0-1,-1 0 0,1 0 0,-1 0 0,3-4 0,2-8 19,0-1 0,0 1 0,-2-1 1,0 0-1,4-25 0,-2 10-27,0-11-71,-1 0 1,-3-78-1,-2 93-60,1 26 100,-1-1 0,0 1 0,0 0 0,0-1-1,1 1 1,-1 0 0,0 0 0,0-1 0,1 1 0,-1 0-1,0 0 1,0-1 0,1 1 0,-1 0 0,0 0 0,1 0-1,-1 0 1,0 0 0,1-1 0,-1 1 0,0 0 0,1 0-1,-1 0 1,0 0 0,1 0 0,0 0 0,10-1-12,74 3-66,155 21-1,-218-17 204,-16-5-38,-1 1-1,0-1 0,1 0 1,6 0-1,-12 0-75,1 0 0,-1 0 0,1 0 0,-1 0 0,0 1 0,1-1 0,-1 0 0,0 0 0,0 0 0,0 0 0,0 1 0,0 1 0,-3 7 7,0 0 0,0-1 0,-1 1-1,-6 10 1,-2 4-14,-1 7 33,-14 47-1,24-68-21,1 1 0,0-1 1,1 0-1,0 1 0,1-1 0,0 1 0,0-1 0,4 21 1,-3-29-5,-1 0 1,1 0-1,-1 0 1,1 0-1,0 0 1,0 0-1,0 0 1,0 0-1,0-1 1,0 1-1,1 0 1,-1-1-1,0 1 0,1-1 1,-1 1-1,1-1 1,0 0-1,-1 0 1,1 0-1,0 0 1,0 0-1,0 0 1,0 0-1,0 0 1,0-1-1,0 1 1,0-1-1,0 0 1,0 1-1,0-1 1,0 0-1,0 0 1,0 0-1,4-1 1,1 0 19,1-1 0,0 0 0,-1 0 0,0 0 1,1-1-1,-1 0 0,0 0 0,8-6 0,-5 2-43,-1 0 0,1-1 0,-1 0 0,-1 0 0,1-1 0,-2 0 0,8-11 0,42-75-29,-16 23-27,140-166-131,-156 208 145,79-110-55,-59 78-4,-33 44 23,-9 13-300,-11 20 82,-3 4 216,-21 25-1,5-8 77,8-11-45,2 2-1,1 0 1,-21 46 0,23-34 101,2 1 0,1 0 0,2 0 0,2 1 0,2 0 0,1 0 0,3 55 0,1-90-12,1 1 0,0 0 0,0-1 0,0 0 0,1 1 0,0-1 0,0 0 0,0 1 0,1-1 0,4 6 0,-5-9-11,0-1 0,-1 1 0,1-1 0,1 0 0,-1 0 0,0 0 0,1 0 1,-1 0-1,1 0 0,-1 0 0,1-1 0,0 0 0,-1 1 0,1-1 0,0 0 1,0 0-1,0-1 0,0 1 0,0-1 0,0 1 0,0-1 0,0 0 0,0 0 0,4-1 1,2 0 2,0-1 0,0 0 0,0 0 0,0-1 0,-1 0 0,1-1 0,-1 0 1,0 0-1,0-1 0,0 0 0,0-1 0,-1 1 0,0-1 0,7-8 0,8-10-35,-1-2 0,28-43 0,-48 67 16,40-60-47,-3-2 0,-2-2 0,-4-1-1,45-134 1,-1-62 733,-80 318-710,-10 19 470,-44 132 0,7-55 53,23-66-182,-68 146 1,86-214-244,8-14 38,6-12 47,22-48-174,2-8-313,-23 57 247,0 0 0,0-1 0,0 1 1,14-14-1,-19 22 80,1-1 0,-1 0-1,1 0 1,0 1 0,0-1 0,-1 0 0,1 1 0,0-1 0,0 1-1,0-1 1,0 1 0,-1-1 0,1 1 0,0 0 0,0-1 0,0 1-1,0 0 1,0 0 0,0 0 0,0 0 0,0 0 0,0 0 0,2 0-1,-3 0-3,1 1 0,0-1 1,0 1-1,0 0 0,0-1 0,0 1 0,-1 0 0,1 0 0,0-1 0,-1 1 0,1 0 0,-1 0 0,1 0 0,-1 0 0,1 0 0,-1 0 0,1 2 0,1 5-35,0 0 0,0 0-1,0 17 1,0-9 78,0-1 1,1 0 0,1 0-1,0 0 1,13 28-1,-17-42-38,1 0-1,-1 1 1,1-1 0,0 0-1,-1 0 1,1 1 0,0-1-1,0 0 1,0 0 0,0 0-1,0 0 1,0 0-1,0 0 1,0-1 0,0 1-1,1 0 1,-1 0 0,0-1-1,0 1 1,1-1-1,-1 1 1,0-1 0,1 1-1,-1-1 1,1 0 0,-1 0-1,0 0 1,1 0-1,-1 0 1,1 0 0,-1 0-1,1 0 1,-1 0 0,3-1-1,2-2 18,1 0-1,-1 0 1,1-1-1,-1 1 1,9-8-1,-5 4-40,40-31-22,54-53 0,-31 26 115,-71 64-61,6-6 12,-10 9-42,-15 17-62,-5 13 48,2 1 0,1 1 1,-22 52-1,38-81 48,1 0 1,0-1-1,0 1 1,1 0-1,0 0 0,-1 0 1,2 0-1,-1 0 1,0 1-1,1-1 1,0 0-1,1 7 1,0-11-4,-1 0 1,0 0-1,1-1 1,-1 1 0,1 0-1,-1 0 1,1-1 0,0 1-1,-1 0 1,1-1-1,0 1 1,0 0 0,-1-1-1,1 1 1,0-1 0,0 1-1,0-1 1,-1 0 0,1 1-1,0-1 1,0 0-1,0 0 1,0 1 0,0-1-1,0 0 1,0 0 0,0 0-1,0 0 1,0 0-1,0 0 1,-1-1 0,1 1-1,0 0 1,2-1 0,1 0 9,0 0 0,1 0 1,-1-1-1,0 1 0,0-1 1,4-2-1,-2-1-26,-1 1 0,1-1 0,-1 1 0,-1-1 0,1-1 0,-1 1 0,0-1 0,0 1 0,3-9 0,2-3-103,13-38 1,-18 44 114,-1 0 1,-1-1-1,0 1 1,0-1-1,-2 0 1,1-18-1,-1 25 10,-1 0 0,1 0 0,-1 0 1,0 0-1,0 0 0,0 0 0,-1 1 0,0-1 0,0 0 0,0 1 0,0-1 0,-1 1 0,0 0 0,1 0 0,-2 0 0,1 0 0,-7-6 1,7 8-28,1 1 0,-1-1 0,0 1 0,0 0 0,-1 0 0,1 0 1,0 0-1,0 0 0,0 0 0,-1 1 0,1 0 0,0 0 0,-1 0 1,-4 0-1,7 0 10,-1 1 1,0-1 0,1 0 0,-1 0-1,0 1 1,1-1 0,-1 1-1,1 0 1,-1-1 0,1 1-1,-1 0 1,1 0 0,-1 0-1,1 0 1,0 0 0,0 0 0,-1 0-1,1 0 1,0 1 0,0-1-1,0 0 1,0 1 0,0-1-1,1 1 1,-1-1 0,0 1-1,1-1 1,-1 1 0,0 2 0,1-3 13,0 1 0,0-1 1,0 1-1,0-1 0,1 1 1,-1 0-1,0-1 1,1 1-1,-1-1 0,1 0 1,-1 1-1,1-1 1,0 1-1,0-1 0,0 0 1,0 1-1,-1-1 1,2 0-1,-1 0 0,0 0 1,0 0-1,0 0 0,0 0 1,1 0-1,1 1 1,2 0-39,-1 1 1,0-1-1,1 0 1,0-1-1,-1 1 1,1-1-1,5 1 1,2-1 37,1 0 0,-1-1 1,0-1-1,1 0 0,-1 0 1,0-1-1,23-7 1,4-5 123,39-18 0,-3 0 32,-12 4-207,-61 27 607,1 42 0,-9-1-370,-15 58-1,17-84-173,1 1-1,1-1 0,0 1 1,0 15-1,2-29-18,0-1 1,0 0-1,0 0 0,0 0 1,0 0-1,0 0 1,0 1-1,0-1 1,0 0-1,0 0 0,0 0 1,0 0-1,0 1 1,0-1-1,0 0 0,0 0 1,0 0-1,0 0 1,0 0-1,0 1 0,0-1 1,0 0-1,1 0 1,-1 0-1,0 0 1,0 0-1,0 0 0,0 1 1,0-1-1,0 0 1,0 0-1,0 0 0,1 0 1,-1 0-1,0 0 1,0 0-1,0 0 1,0 0-1,0 0 0,1 0 1,-1 1-1,0-1 1,0 0-1,0 0 0,1 0 1,6-6 84,8-14-24,-8 6-26,0-1 0,7-25 0,5-10-15,1 9-84,2 1 0,39-54 0,-58 86-30,-6 12 93,-9 16-63,10-16 75,-1-1 0,1 1-1,0-1 1,1 1 0,-1-1-1,-2 8 1,-4 24 107,3-16-176,0 1 1,2-1 0,-2 39-1,4-41 32,1-11 60,-1 0 1,1 1-1,1-1 1,-1 0 0,1 0-1,0 1 1,0-1 0,1 0-1,3 9 1,-4-14-41,-1-1 1,1 1 0,-1 0-1,1 0 1,-1 0-1,1-1 1,0 1 0,-1 0-1,1-1 1,0 1-1,-1 0 1,1-1 0,0 1-1,0-1 1,0 1-1,0-1 1,0 1 0,-1-1-1,1 0 1,0 0 0,0 1-1,0-1 1,0 0-1,0 0 1,0 0 0,0 0-1,0 0 1,0 0-1,0 0 1,0 0 0,0-1-1,1 1 1,3-1 24,1 0-11,1 0-1,-1 0 1,1-1-1,-1 0 1,0-1-1,0 1 1,0-1-1,0 0 1,0-1-1,9-6 1,-3 2-14,5-4 43,-1 0-1,21-21 1,5-5 53,10-2-107,71-64-268,-105 87 284,-1-1 0,-1-1 0,-1 0 1,0-1-1,-2-1 0,0 0 0,-2-1 0,11-26 0,22-93 122,-43 136-141,1-1 1,-1 1-1,0-1 0,-1 1 0,1-7 0,-2 18 7,0 0 0,0-1-1,0 1 1,-1 0-1,-3 7 1,-3 12-43,-25 122 280,-28 299 1,60-370-1266,2-43-2535,-5-22-493,-1-10 826,-1-9-1061,-6-19-1890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01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9 11968,'-14'-8'4416,"23"13"-3425,4-5-287,0 3 1248,10 6-1216,9-1 704,18 4-864,16-4-224,7 3-224,4 1-384,-19-4 128,-5 1-1856,-11-1 1088,-11-1-3775,-4 1 2623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01.5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 10048,'0'-15'3712,"5"18"-2880,18-3-224,-1 0 32,9 5-480,9-2 1823,5 6-1087,10-1-320,26-5-352,12 5-288,7 1 32,-10-1-896,-14-1 512,-13 1-3359,-9 4 2111,-13-4-4864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01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21 11296,'-34'-12'4192,"19"7"-3264,1 5-257,24 0-1790,4-3 223,-1 3 512,10 3-1568,12 6 1120,6 2-5504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10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0 854 1664,'1'12'12357,"-1"-12"-12117,2-1-92,0 1 1,0 0 0,-1-1-1,1 1 1,0-1-1,-1 0 1,1 1 0,0-1-1,-1 0 1,1 0-1,-1 0 1,1 0-1,-1-1 1,0 1 0,1 0-1,0-2 1,18-24 767,-19 26-892,19-26 332,0 0-1,2 1 1,47-42-1,-20 27-180,58-37-1,-86 64-121,112-83 496,-116 82-296,-1-1 1,-1 0-1,0 0 1,-1-2-1,16-25 1,-19 27-28,20-37 400,-29 48-571,1-1 0,-1 1-1,0 0 1,0-1-1,-1 0 1,0 1-1,0-1 1,0-6 0,-1 12-57,0 0 1,0 0 0,0 1 0,0-1-1,0 0 1,-1 0 0,1 0 0,0 0-1,0 0 1,0 0 0,0 0 0,0 0-1,-1 0 1,1 0 0,0 0 0,0 0-1,0 0 1,0 0 0,-1 0 0,1 0-1,0 0 1,0 0 0,0 0 0,0 0-1,-1 0 1,1 0 0,0 0 0,0 0-1,0 0 1,0 0 0,0 0 0,-1 0-1,1 0 1,0 0 0,0 0 0,0-1-1,0 1 1,0 0 0,0 0 0,0 0-1,-1 0 1,1 0 0,0 0 0,0-1-1,0 1 1,0 0 0,0 0 0,0 0-1,0 0 1,0 0 0,0-1 0,0 1-1,0 0 1,0 0 0,0 0 0,0 0-1,0-1 1,0 1 0,-12 17-222,7-10 184,-17 24 47,-29 33 0,13-24 273,-65 88 1,92-112-261,1 1-1,0 1 1,1 0-1,1 0 0,1 0 1,0 1-1,2 0 1,0 0-1,-2 20 1,6-33 18,1 0 0,0 0 1,0 0-1,0 0 0,1 0 1,0-1-1,0 1 0,1 0 1,-1-1-1,1 1 0,0-1 1,5 9-1,-5-11-1,0 0 0,0 1 0,1-2 0,-1 1-1,1 0 1,-1 0 0,1-1 0,0 0 0,0 1 0,0-1 0,0 0 0,0-1-1,1 1 1,-1 0 0,1-1 0,-1 0 0,1 0 0,-1 0 0,1 0-1,6 0 1,-3-1 4,0 0 0,-1-1-1,1 1 1,-1-1 0,1-1-1,-1 1 1,1-1 0,-1-1-1,0 1 1,0-1 0,10-6-1,-2 0 24,0-1-1,0-1 0,18-18 1,20-25-112,29-27 286,72-37 27,-97 78-370,54-50 0,-84 66 186,-2-1 0,-1-1 0,-1-2-1,-2 0 1,28-50 0,3-21-130,-50 98 33,-1-1 1,1 1-1,0 0 0,-1 0 1,1-1-1,-1 1 1,0-1-1,1 1 1,-1 0-1,0-1 0,0 1 1,0 0-1,0-1 1,0 1-1,0-1 0,0 1 1,0-1-1,-1 0 1,1 1 10,0 1 0,0 0 0,0 0 0,0 0 1,0 0-1,0 0 0,0-1 0,0 1 0,0 0 1,0 0-1,0 0 0,0 0 0,0 0 0,0-1 1,0 1-1,0 0 0,0 0 0,0 0 1,0 0-1,-1 0 0,1 0 0,0-1 0,0 1 1,0 0-1,0 0 0,0 0 0,0 0 0,0 0 1,-1 0-1,1 0 0,0 0 0,0 0 0,0 0 1,0 0-1,0 0 0,-1 0 0,1 0 0,0 0 1,0 0-1,0 0 0,0 0 0,0 0 1,-1 0-1,1 0 0,0 0 0,0 0 0,0 0 1,0 0-1,0 0 0,-1 0 0,1 0 0,0 0 1,0 0-1,0 0 0,0 0 0,0 0 0,0 0 1,-1 1-1,1-1 0,0 0 0,0 0 1,0 0-1,-8 12-48,6-8 28,-94 151-333,67-112 413,-54 59 0,53-70 107,1 1 1,-30 47-1,30-32-35,2 2 0,2 0 0,-32 97 0,55-141-65,0 0 1,0 0-1,-1-1 0,1 1 0,-2-1 1,-6 11-1,17-74 97,-5 48-173,0-1 1,1 1-1,0 0 1,1 0-1,0 0 1,1 0 0,0 1-1,0 0 1,1 0-1,1 0 1,12-14-1,-5 9 55,0 1 0,1 1 0,0 0 0,1 1-1,28-16 1,-19 13-65,-15 8-14,-1 1 1,0 0 0,1 0 0,0 1 0,19-5 0,-28 9 42,0-1-1,0 1 1,0 0-1,0 0 1,-1 0-1,1 0 1,0 0 0,0 0-1,0 0 1,0 0-1,0 0 1,0 1-1,0-1 1,0 0-1,-1 0 1,1 1-1,0-1 1,0 1-1,0-1 1,-1 1 0,1-1-1,0 1 1,0-1-1,-1 1 1,1 0-1,-1-1 1,1 1-1,0 0 1,-1 0-1,0-1 1,2 2 0,-1 2 23,0 0 0,0 0 0,0 0 0,-1 0 0,1 7 0,0-2-66,2 45-86,-3-36 105,1-1 1,6 34-1,-5-46 27,10 37 121,-11-38-98,0-1 1,1 1 0,0 0-1,0-1 1,0 1-1,1-1 1,-1 1-1,5 3 1,-6-6-16,0 0 1,1 0-1,-1 0 1,1 0-1,-1-1 1,1 1-1,-1-1 1,1 1-1,0-1 0,-1 1 1,1-1-1,0 0 1,-1 0-1,1 0 1,0 0-1,-1 0 1,1 0-1,0 0 1,-1 0-1,1-1 1,-1 1-1,1-1 1,0 1-1,-1-1 0,1 0 1,2-1-1,1-1 17,-1 0-1,1 0 0,0 0 0,-1-1 0,0 0 1,8-8-1,51-72 41,-45 61-26,-7 9-112,14-23 0,-24 34 44,1 0-1,0 0 1,0 0-1,0 0 1,0 0-1,1 0 1,-1 0-1,1 1 1,0-1-1,0 1 1,0 0-1,4-3 1,-6 5 17,-1 0 0,0 0 0,0 0 0,0 0 0,0 0-1,0 0 1,1 0 0,-1 0 0,0 0 0,0 0 0,0 0 0,0 0 0,1 0 0,-1 0 0,0 0 0,0 0 0,0 0 0,0 0 0,0 0 0,0 0 0,1 0 0,-1 1-1,0-1 1,0 0 0,0 0 0,0 0 0,0 0 0,0 0 0,0 0 0,0 1 0,0-1 0,1 0 0,-1 0 0,0 0 0,0 0 0,0 0 0,0 1 0,0-1 0,0 0-1,0 0 1,0 0 0,0 0 0,0 1 0,0-1-6,3 21-75,0 37 0,1 2 150,14 42 4,-17-100-40,-1 0-1,1 0 1,-1-1 0,1 1-1,0-1 1,0 1 0,-1 0-1,1-1 1,0 1 0,2 1 0,-2-3-20,-1 1 1,1-1-1,-1 1 1,1-1-1,-1 0 1,1 1-1,-1-1 0,1 0 1,-1 0-1,1 0 1,-1 1-1,1-1 1,0 0-1,-1 0 1,1 0-1,-1 0 1,1 0-1,0 0 1,-1 0-1,2 0 1,0-1 16,0 0 0,0 0 0,0 0 1,-1 0-1,1 0 0,0 0 0,0-1 0,-1 1 0,1-1 1,-1 1-1,1-1 0,-1 1 0,0-1 0,2-2 0,25-41 156,-12 19-258,26-33-1,-16 28 12,2 1 0,1 1 0,1 2 0,55-41 0,-83 67 51,-1 1-1,0-1 0,1 0 0,-1 0 1,0 1-1,1-1 0,-1 1 0,1-1 0,-1 1 1,1-1-1,2 1 0,-4 0 13,1 0 0,-1 0 1,1 0-1,-1 0 0,0 0 0,1 1 0,-1-1 0,1 0 1,-1 0-1,0 0 0,1 1 0,-1-1 0,0 0 1,1 0-1,-1 1 0,0-1 0,1 0 0,-1 1 0,0-1 1,0 0-1,1 1 0,-1-1 0,0 0 0,0 1 1,0-1-1,1 1 0,-1 3 13,1 0 1,-1 0-1,0 0 1,0 0-1,0 0 1,-2 7-1,1-2-18,-2 24-35,-2 1-1,-11 35 1,12-55 72,0-1 1,-1 0-1,0 0 1,-1 0-1,-1-1 1,0 0-1,-16 21 1,22-32-25,0 1 1,-1-1-1,1 1 0,0-1 1,-1 0-1,1 1 1,-1-1-1,1 0 1,-1 0-1,0 0 0,0 0 1,1 0-1,-1-1 1,0 1-1,0 0 1,0-1-1,0 1 0,0-1 1,0 0-1,0 0 1,0 0-1,0 0 0,0 0 1,0 0-1,0 0 1,1-1-1,-1 1 1,0 0-1,0-1 0,0 0 1,0 0-1,0 1 1,1-1-1,-1 0 0,0 0 1,1 0-1,-1-1 1,1 1-1,-1 0 1,1-1-1,-1 1 0,1-1 1,0 1-1,0-1 1,-2-2-1,0-1-2,1 1-1,-1-1 1,1 0-1,0 0 1,0 0 0,1 0-1,0 0 1,-1 0-1,2 0 1,-1 0-1,0-1 1,2-9 0,-1 12-21,0 1 1,1-1 0,-1 0 0,1 0-1,0 1 1,0-1 0,0 1 0,1-1-1,-1 1 1,0-1 0,1 1 0,0 0-1,-1 0 1,1 0 0,0 0 0,0 0-1,0 0 1,0 0 0,1 1 0,-1-1 0,0 1-1,1-1 1,-1 1 0,1 0 0,-1 0-1,5-1 1,6-1-29,0 0 1,-1 1-1,1 1 0,0 0 1,0 1-1,0 1 0,0-1 1,24 6-1,6 4-1133,51 19 1,-79-23-840,26 12 0,-34-14 534,-1 0 1,1 0-1,-1 1 0,0 0 0,9 9 0,-11-7-1786,-4-7 3194,0 0 0,0 0 0,0 0 0,0 1 0,0-1 0,0 0 0,0 0 0,0 0 0,0 0 0,0 1 0,0-1 0,0 0 0,0 0 0,0 0 0,0 0 0,0 0 0,0 1 0,0-1 0,-1 0 0,1 0 0,0 0 0,0 0 0,0 0 0,0 0 0,0 0 0,0 1 0,-1-1 0,1 0 0,0 0 0,0 0 0,0 0-1,0 0 1,-1 0 0,1 0 0,0 0 0,0 0 0,0 0 0,0 0 0,-1 0 0,1 0 0,0 0 0,0 0 0,0 0 0,0 0 0,-1 0 0,1 0 0,0 0 0,-16-3-3243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10.4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 75 7712,'-58'-32'3520,"22"29"-3072,22-2 2016,11 2-1440,-2-6 511,5 6-927,5-5-576,8 3-32,5-2-480,4 7 256,-4 0-2143,4 3 1311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3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1127 3968,'58'-7'6917,"-51"5"-6606,0-1-1,1 0 1,-1 0 0,-1-1 0,1 0-1,0 0 1,-1 0 0,0-1-1,0 0 1,6-6 0,0-2 49,-1-1 0,1 0 0,9-17 1,79-141 1084,10-7 165,-6 18-522,-83 123-766,-1-1-1,-1-1 0,19-64 1,-2-39 835,-35 140-1126,-1 1 0,0 0 0,1 0 0,-1 0 0,0 0 0,0 0-1,0 0 1,0 0 0,-1 0 0,1 0 0,-1-3 0,1 4-25,-1 1 0,1-1 0,0 1-1,-1-1 1,1 1 0,0 0 0,-1-1 0,1 1 0,0-1 0,-1 1-1,1 0 1,-1-1 0,1 1 0,-1 0 0,1 0 0,-1-1 0,1 1 0,-1 0-1,1 0 1,-1 0 0,1 0 0,-1-1 0,1 1 0,-1 0 0,1 0-1,-1 0 1,0 0 0,1 0 0,-1 1 0,1-1 0,-1 0 0,1 0-1,-1 0 1,1 0 0,-1 0 0,1 1 0,-1-1 0,1 0 0,-1 1-1,1-1 1,-1 0 0,1 1 0,0-1 0,-1 1 0,-5 3 19,1 0 1,1 0-1,-1 0 1,1 1 0,-1-1-1,1 1 1,-4 7-1,-22 40 21,26-43-62,-114 242 312,97-195-121,2 1 0,-18 96 1,32-124-109,-9 50 329,-8 149-1,22-226-391,0 5 70,0 0-1,1-1 1,1 10 0,-2-15-55,0 0 0,0 0 0,0 0 0,0-1 0,1 1 1,-1 0-1,0 0 0,1 0 0,-1 0 0,0-1 0,1 1 0,-1 0 1,1 0-1,0-1 0,-1 1 0,1 0 0,-1-1 0,1 1 0,0 0 1,-1-1-1,1 1 0,0-1 0,0 1 0,0-1 0,-1 0 0,1 1 1,0-1-1,0 0 0,0 0 0,0 1 0,0-1 0,0 0 0,1 0 1,1-1 6,0 1 0,-1-1 1,1 0-1,0 0 0,0-1 1,-1 1-1,1 0 0,-1-1 1,1 0-1,-1 1 0,4-5 1,21-23-28,-27 29 0,31-40 114,31-55-1,-16 25-86,101-132-741,-147 202 713,0 0 0,1 0 0,-1 0 0,0 0 0,0 0 0,0 0 0,0 0 0,0 0 0,0-1 1,0 1-1,0 0 0,0 0 0,1 0 0,-1 0 0,0 0 0,0 0 0,0 0 0,0 0 0,0 0 0,0 0 0,0 0 0,1 0 0,-1 0 0,0 0 0,0 0 0,0 0 0,0 1 0,0-1 0,0 0 0,0 0 0,0 0 0,1 0 0,-1 0 0,0 0 0,0 0 0,0 0 0,0 0 0,0 0 0,0 0 0,0 0 0,0 0 0,0 1 0,0-1 1,0 0-1,0 0 0,0 0 0,0 0 0,6 10-121,5 20-90,-7-19 179,8 19 77,2 0 0,19 33-1,-27-53-16,1 0-1,0 0 1,0-1 0,1 0-1,1 0 1,-1-1-1,1 0 1,1 0 0,13 7-1,-20-13 14,0 0 1,0 0-1,1-1 0,-1 1 0,1-1 0,-1 0 1,1 0-1,0-1 0,-1 1 0,1-1 0,0 1 0,0-1 1,-1 0-1,1-1 0,0 1 0,-1-1 0,1 1 1,0-1-1,-1 0 0,7-3 0,0-1-11,-1-1 0,0 0 1,0 0-1,0-1 0,12-12 0,15-18 42,-1-1-1,-1-2 0,45-72 1,-75 106-72,-1 0 1,0 0 0,0 0 0,0-1 0,-1 1 0,2-8 0,-3 13-16,-1 0 0,0 0 0,0 0 0,1 0 0,-1 0 0,0 0 0,0 0 0,0 0-1,0-1 1,0 1 0,0 0 0,0 0 0,-1 0 0,1 0 0,0 0 0,-1 0 0,1 0 0,0 0 0,-1 0-1,1 0 1,-1 0 0,0 0 0,1 0 0,-1 1 0,0-1 0,1 0 0,-1 0 0,0 1 0,0-1 0,0 0-1,0 1 1,0-1 0,1 1 0,-1-1 0,0 1 0,0-1 0,0 1 0,-1 0 0,1-1 0,0 1-1,0 0 1,0 0 0,0 0 0,0 0 0,0 0 0,-2 0 0,-1 1-20,0-1-1,-1 1 1,1 0-1,0 0 1,0 0 0,0 1-1,0-1 1,0 1 0,0 0-1,1 0 1,-5 4-1,0-1-15,1 1 0,-1 1 0,-10 11 0,12-10 52,0 0 1,1 0-1,0 0 1,1 1-1,-1 0 1,2 0-1,-1 0 1,-3 16-1,2-2 69,1 1-1,-1 30 0,4-40 13,1 0 0,0 0 1,1 0-1,5 24 0,-4-33-50,-1 0-1,1-1 1,-1 1-1,1-1 1,1 0 0,-1 0-1,5 7 1,-5-9-8,0 0-1,0 0 1,0 0 0,0 0 0,0 0 0,0-1 0,1 1-1,-1-1 1,1 1 0,-1-1 0,1 0 0,-1 0 0,1 0-1,3 0 1,0 0 12,1 0 1,0-1-1,0 0 0,0 0 0,-1-1 0,1 0 0,0 0 1,0-1-1,-1 1 0,1-1 0,-1-1 0,0 1 1,0-1-1,8-4 0,8-7 31,1-1 0,23-22 0,-33 28-42,27-25-26,-2-2 0,-1-1 1,-2-2-1,-1-1 1,-2-2-1,-2-1 0,-2-1 1,-2-2-1,37-88 0,49-142-269,-76 179 102,-34 87-44,-2 10 211,0 0-1,0 0 0,0-1 0,0 1 1,0 0-1,0 0 0,0 0 1,0 0-1,0 0 0,0 0 1,0 0-1,0 0 0,0 0 1,0 0-1,0 0 0,0 0 0,0 0 1,0-1-1,0 1 0,0 0 1,0 0-1,0 0 0,0 0 1,0 0-1,0 0 0,-1 0 1,1 0-1,0 0 0,0 0 0,0 0 1,0 0-1,0 0 0,0 0 1,0 0-1,0 0 0,0 0 1,0 0-1,0 0 0,0 0 0,0 0 1,-1 0-1,1 0 0,0 0 1,0 0-1,0 0 0,0 0 1,0 0-1,0 0 0,0 0 1,0 0-1,0 0 0,0 0 0,-12 13-125,1 6 4,1 0 1,-13 38-1,-10 46-30,21-61 220,-22 79 54,5 1-1,6 1 1,-13 225 0,35-344-110,1 70 157,0-65-32,1 0 1,1 0-1,-1-1 0,1 1 1,6 15-1,-8-23-121,1-1 1,-1 1-1,0-1 1,0 1-1,1-1 0,-1 1 1,0-1-1,1 1 1,-1-1-1,1 0 1,-1 1-1,1-1 1,-1 1-1,1-1 0,-1 0 1,1 0-1,-1 1 1,1-1-1,-1 0 1,1 0-1,-1 1 1,1-1-1,-1 0 0,1 0 1,0 0-1,-1 0 1,1 0-1,-1 0 1,1 0-1,0 0 1,-1 0-1,1 0 0,-1 0 1,1 0-1,0-1 1,1 0 5,0 0 0,0 0 0,0 0 0,0 0 0,0 0 0,0 0 0,-1-1 0,1 1 0,-1-1 0,4-2 0,6-13 26,0-1 1,14-28-1,-4 5-80,81-129-2,-66 115-35,53-63 0,-72 94-1,-16 23 53,0 0 0,-1 0 0,1 1 0,-1-1 0,1 0 0,0 0 0,-1 0 0,1 0 0,-1 0 0,0 0 0,1 0 0,-1-1 0,0 1 0,0-2 0,-9 20-215,1-1 208,0 1 1,1 0-1,0 0 0,2 1 0,-5 24 1,4-5 101,-3 60 0,9-92-70,-2 12 42,2 0 0,0 0 0,1 0 0,5 29-1,-5-45-36,-1 0-1,0 0 0,0 0 0,0 0 0,1 0 0,-1 0 1,0 0-1,1 0 0,-1-1 0,1 1 0,-1 0 0,1 0 1,-1 0-1,1 0 0,0-1 0,0 1 0,-1 0 0,1-1 1,0 1-1,0 0 0,0-1 0,-1 1 0,1-1 0,0 1 1,0-1-1,0 0 0,0 1 0,0-1 0,0 0 0,0 0 1,0 0-1,0 0 0,0 1 0,0-1 0,0-1 0,0 1 1,0 0-1,0 0 0,0 0 0,0 0 0,0-1 0,0 1 1,0 0-1,0-1 0,0 1 0,0-1 0,-1 1 0,3-2 1,3-2 50,-1 0 0,1 0 0,-1-1 1,0 1-1,7-9 0,29-38-76,64-105 0,-17 9-677,-89 154 637,0 0 0,0-1 0,0 1 0,1 0 0,0 0 0,2 10 0,-1 12 5,-1-9 77,1-1-1,1 1 1,1 0 0,5 19-1,-7-35-5,0-1-1,1 1 1,-1-1-1,1 1 1,0-1-1,-1 1 1,4 2-1,-4-5-13,-1 0 1,1-1-1,-1 1 0,1 0 0,0 0 1,0-1-1,-1 1 0,1-1 0,0 1 1,0-1-1,0 1 0,0-1 1,-1 1-1,1-1 0,0 0 0,0 1 1,0-1-1,0 0 0,0 0 0,0 0 1,0 0-1,0 0 0,0 0 0,0 0 1,0 0-1,0 0 0,0 0 1,0-1-1,0 1 0,0 0 0,0 0 1,1-2-1,5-2 42,-1-1 0,0 0 0,0-1 1,-1 1-1,1-1 0,8-13 0,-6 9-33,47-68-85,-37 50 25,39-46 0,2 5-137,-58 68 145,0-1 0,1 0-1,-1 0 1,0 0 0,0 0-1,0 0 1,0 0 0,0 0-1,0 0 1,0 0 0,-1 0-1,1-4 1,-1 8 25,1 1-1,-1-1 1,1 1-1,-1-1 1,1 1 0,0-1-1,0 0 1,2 4-1,-2-6 17,0 1-1,-1 0 1,1-1-1,0 1 1,0-1-1,0 1 1,0-1-1,0 1 1,0-1-1,0 0 1,0 1-1,0-1 1,1 0-1,-1 0 1,0 0-1,2 0 1,15-1 171,-8-2-80,14-5-14,-24 7-78,1 0 1,0 1-1,0-1 1,-1 1-1,1-1 1,0 0 0,0 1-1,-1-1 1,1 0-1,-1 0 1,1 0-1,-1 0 1,1 1 0,-1-1-1,0 0 1,1 0-1,-1 0 1,0 0-1,0 0 1,1 0-1,-1 0 1,0 0 0,0-1-1,0-1-21,-2-4 5,-9-7-4,9 11-14,1 2 27,1 0-1,-1 0 0,1 1 1,-1-1-1,1 0 0,-1 1 1,1-1-1,-1 1 0,0-1 1,1 0-1,-1 1 0,0 0 1,1-1-1,-1 1 0,0-1 1,0 1-1,0 0 0,1-1 1,-1 1-1,0 0 0,0 0 1,0 0-1,0 0 0,1 0 1,-1-1-1,0 2 1,0-1-1,0 0 0,-1 0 1,-13 2-194,8 4 274,7-6-79,-1 0 0,1 0 0,0 0-1,0 0 1,0 0 0,-1 0 0,1 0-1,0 1 1,0-1 0,0 0 0,0 0-1,-1 0 1,1 0 0,0 0 0,0 0 0,0 0-1,0 0 1,0 1 0,-1-1 0,1 0-1,0 0 1,0 0 0,0 0 0,0 1-1,0-1 1,0 0 0,0 0 0,0 0 0,0 0-1,-1 1 1,1-1 0,0 0 0,0 0-1,0 0 1,0 1 0,0-1 0,0 0-1,0 0 1,0 0 0,0 0 0,1 1 0,-1-1-1,0 0 1,0 1 0,11 25 72,-9-23-58,-1 0 0,1 0 0,0-1 0,0 1 0,0 0 1,1-1-1,-1 0 0,0 1 0,5 2 0,31 20-38,-12-7 87,-20-14-21,1 0 1,-1-1-1,1 1 0,-1-1 1,1-1-1,0 1 0,0-1 1,1 0-1,9 1 0,0-1 3,0-1-1,32-2 0,-38 0-18,0 0 0,-1-1 0,1 0 0,-1-1-1,16-5 1,-20 5-14,0 0 1,0 0-1,0 0 0,-1-1 0,1 0 1,-1 0-1,0 0 0,0-1 1,7-8-1,-12 13-10,1-1 0,0 0 1,-1 1-1,1-1 0,-1 0 0,1 1 1,-1-1-1,1 0 0,-1 0 0,1 0 1,-1 1-1,0-1 0,1 0 0,-1 0 1,0 0-1,0 0 0,0 0 0,0 0 1,1 1-1,-1-1 0,0 0 0,-1 0 1,1 0-1,0 0 0,0 0 0,0 0 1,0 0-1,-1 1 0,1-1 0,0 0 1,-1 0-1,1 0 0,-1 1 1,1-1-1,-1 0 0,1 0 0,-1 1 1,0-1-1,1 1 0,-1-1 0,0 0 1,0 0-1,-2 0-22,1 0 1,-1 0-1,1 0 1,-1 0-1,0 0 1,1 0-1,-1 1 1,0-1 0,0 1-1,0 0 1,1 0-1,-1 0 1,0 0-1,0 0 1,1 1-1,-1-1 1,0 1-1,-3 1 1,-8 3-27,1 0 0,-17 9 0,18-9 26,5-1 38,-1 0 0,1 1 1,0-1-1,0 1 0,0 1 1,1-1-1,-1 1 1,2 0-1,-1 1 0,0-1 1,1 1-1,1 0 0,-1 1 1,1-1-1,0 1 1,1-1-1,-1 1 0,-1 11 1,2-9 10,1 0 0,1 1 1,0-1-1,0 1 1,1-1-1,0 1 0,1-1 1,0 1-1,1-1 1,0 1-1,1-1 0,0 0 1,0 0-1,7 12 0,-8-17-4,1 0-1,-1 0 0,1-1 0,0 1 0,1-1 0,-1 0 0,1 0 0,-1 0 0,1 0 0,1-1 0,-1 1 0,0-1 0,1 0 0,0-1 0,-1 1 0,1-1 0,0 0 0,0 0 0,0 0 0,1-1 0,-1 1 0,0-1 0,1-1 0,-1 1 0,0-1 0,1 0 0,-1 0 0,1 0 0,-1-1 0,0 0 0,1 0 0,-1-1 0,0 1 0,6-4 0,2-2 0,-1-1-1,0 0 0,-1-1 0,0 0 1,0-1-1,18-21 0,-18 18-2,106-115-274,-100 111 163,25-28-153,-38 40 224,0-1 0,0 1-1,0-1 1,-1 0-1,0 1 1,4-13-1,-6 16-13,-1 0 0,1 0-1,-1 0 1,1 0 0,-1 0-1,0 0 1,0 0 0,0 0-1,0 0 1,0 0 0,-2-3-1,2 4 6,0-1 0,-1 1 0,1 0-1,-1 0 1,1 1 0,-1-1 0,0 0 0,1 0 0,-1 0-1,0 0 1,1 0 0,-1 1 0,0-1 0,0 0-1,0 1 1,-2-2 0,1 1-2,0 1 1,-1-1-1,1 1 1,-1-1-1,1 1 1,-1 0-1,1-1 1,-1 1-1,1 1 1,0-1-1,-1 0 1,1 1-1,-1-1 1,1 1-1,-1 0 1,1-1-1,-4 3 1,-1 1 33,1-1 0,-1 1 0,1 0 0,0 1 0,0 0 1,1 0-1,0 0 0,-1 0 0,2 1 0,-1 0 1,1 0-1,-1 0 0,2 0 0,-1 1 0,1 0 1,0 0-1,-2 7 0,-1 5 37,2-1 0,0 1 1,1 0-1,1-1 0,1 31 0,1-38 29,0 0-1,1 0 1,1 0-1,0 0 1,5 17 0,-6-25-43,1 0 0,-1 0 0,0 0 1,1 0-1,0 0 0,0 0 1,0 0-1,0-1 0,0 1 1,3 2-1,-3-4-6,0 0-1,-1 0 1,1 0 0,0 0-1,0 0 1,0 0 0,-1-1-1,1 1 1,0 0 0,0-1-1,0 0 1,0 1 0,0-1-1,1 0 1,-1 0 0,0 0-1,0 0 1,2-1 0,4-1-5,1 0 0,-1 0 0,0-1-1,0 0 1,14-8 0,39-28-85,-23 14 45,73-50-58,-24 16-139,55-40 0,-140 97 207,4-2-5,0 0-1,0 1 0,0-1 1,12-4-1,-17 8 19,0 0 0,-1-1 1,1 1-1,0 0 0,0 0 1,0 0-1,0 0 0,0-1 1,0 1-1,0 0 0,-1 0 0,1 1 1,0-1-1,0 0 0,0 0 1,0 0-1,0 1 0,0-1 1,-1 0-1,1 1 0,0-1 1,0 1-1,-1-1 0,1 1 0,0-1 1,0 1-1,-1-1 0,1 1 1,-1 0-1,1-1 0,0 1 1,-1 0-1,1 0 0,-1-1 1,0 1-1,1 0 0,-1 0 0,0 0 1,1-1-1,-1 1 0,0 0 1,0 0-1,0 0 0,0 0 1,0 0-1,0 1 0,1 16 57,0 0 1,-2 0-1,-3 21 0,1-4 102,-4 21 74,3-34-55,-1 35-1,5-56-161,0-1 0,0 0 0,0 1 0,0-1 0,0 1 0,0-1-1,0 0 1,0 1 0,0-1 0,0 1 0,0-1 0,0 1 0,0-1 0,0 0 0,1 1-1,-1-1 1,0 0 0,0 1 0,0-1 0,1 0 0,-1 1 0,0-1 0,0 0 0,1 1-1,-1-1 1,0 0 0,1 1 0,0-1-4,-1 0-1,1 0 0,-1 0 1,1-1-1,0 1 1,-1 0-1,1 0 1,-1 0-1,1 0 1,-1-1-1,1 1 1,-1 0-1,1-1 1,-1 1-1,0 0 1,1-1-1,0 0 0,21-23 29,-19 20-16,16-19-15,1 1 0,45-39 1,-49 47 2,0 2 0,1 0 0,1 1 0,-1 0 0,33-12 0,-49 22 1,0 1 0,0 0 0,0-1 1,0 1-1,0 0 0,0 0 0,0 0 1,0 0-1,0 0 0,0 0 0,0 0 0,0 0 1,0 0-1,0 0 0,0 0 0,0 1 1,0-1-1,0 0 0,0 1 0,0-1 0,0 1 1,0-1-1,0 1 0,0 0 0,0-1 1,0 1-1,-1 0 0,1 0 0,0-1 0,-1 1 1,1 0-1,0 0 0,-1 0 0,1 0 1,-1 0-1,1 0 0,-1 0 0,1 1 0,1 6 34,0 0-1,0 0 0,0 0 0,0 10 1,0 0-6,2 1 20,0-1-1,2 1 1,0-1 0,1 0 0,1 0-1,15 24 1,-19-35-58,1-1-1,-1 0 1,2 0 0,-1 0-1,0-1 1,1 0 0,0 0-1,9 5 1,-10-7-40,-1-1 1,1 1 0,0-1-1,0-1 1,0 1-1,0-1 1,0 0-1,0 0 1,0 0-1,0-1 1,1 1-1,-1-2 1,8 0-1,-8 0-489,0 0 0,-1-1-1,1 0 1,0 0 0,-1 0 0,0 0-1,0-1 1,1 0 0,-1 0-1,-1 0 1,1 0 0,0 0-1,-1-1 1,0 0 0,6-8-1,10-15-2413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1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595 137 1472,'10'-14'2120,"-10"13"-1900,1 1-1,0-1 1,-1 1 0,1-1-1,-1 1 1,1-1-1,-1 1 1,1-1-1,-1 0 1,0 1-1,1-1 1,-1 0 0,0 1-1,1-1 1,-1 0-1,0 1 1,0-1-1,0 0 1,1 0 0,-1 1-1,0-1 1,0 0-1,0 0 1,0 1-1,0-1 1,-1 0-1,1 0 1,0 1 0,0-1-1,0 0 1,-1 0-1,1 1 1,0-1-1,-1 0 1,1 1 0,-1-1-1,0 0 1,-4-6 440,-1 0 1,0 1-1,0 0 1,0 0-1,-1 0 1,0 1-1,0 0 1,-1 0-1,1 1 1,-1 0-1,0 0 1,-11-3-1,13 5-521,0 1-1,0 0 1,0 0 0,-1 0-1,1 1 1,0 0 0,0 0-1,-1 0 1,1 1-1,0 0 1,0 0 0,-8 3-1,-8 4 103,-42 19 0,63-26-237,-24 12 104,0 2-1,0 0 1,2 2 0,0 1 0,1 0-1,1 2 1,0 0 0,2 1 0,-31 44-1,36-46-30,1 2-1,2-1 0,0 2 1,-9 22-1,18-38-47,0-1 1,1 1 0,-1 0-1,1-1 1,0 1-1,1 0 1,-1 0-1,1-1 1,0 1-1,1 0 1,-1 0 0,1 0-1,0-1 1,1 1-1,-1 0 1,1-1-1,0 1 1,1-1-1,-1 0 1,1 0-1,0 0 1,5 6 0,-3-5 3,0-2 1,0 1 0,0 0-1,1-1 1,0 0 0,-1-1-1,14 7 1,-2-3 15,32 9 1,-21-8 96,1-2 0,0-1 0,36 2 0,-46-6-38,1-1-1,-1-1 1,0-1 0,0 0 0,0-2-1,19-5 1,38-14-84,172-62 395,-241 82-401,1-1 0,-1 1 0,0-1-1,-1-1 1,1 1 0,-1-1 0,0 0 0,0-1 0,0 1 0,-1-1 0,0 0 0,0-1 0,0 1-1,-1-1 1,0 0 0,0 0 0,-1 0 0,0 0 0,0-1 0,-1 1 0,0-1 0,0 0 0,0 0 0,-1 0-1,-1 0 1,1 0 0,-2-13 0,-1 2-31,0 0 1,-2 0-1,0 1 0,-13-36 0,13 44 15,0-1 0,-1 1 1,-1 0-1,0 1 0,0-1 0,-1 1 0,0 0 0,0 1 0,-14-12 0,4 7-45,1 1 0,-1 0-1,-24-11 1,32 19 14,-1 0-1,0 0 1,0 1 0,0 0-1,0 1 1,0 0 0,0 0-1,-14 0 1,15 2-50,1 0-1,-1 1 0,0 0 1,0 0-1,0 1 0,1 0 1,-1 1-1,1 0 0,0 0 1,-1 1-1,1 0 0,1 0 1,-1 1-1,1 0 0,-7 6 1,9-7-446,0 1 0,1-1 0,-1 1 0,1 0-1,1 1 1,-1-1 0,1 1 0,0-1 0,0 1 0,1 0 0,-1 0 0,-1 11 0,0-1-1551,1 0 0,1 0 0,0 32-1,2-9-2717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10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7 7872,'-23'-7'2944,"23"10"-2304,0 6-160,8-9 1216,10 0-1024,24 3 768,37-3-800,34 5-225,4-5-255,19 0-256,33-5 32,8 5-2079,-25 0 1183,6-3-5056,8-2 3360,-18 5-448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14.9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33 3552,'0'-2'204,"0"1"1,0-1-1,1 1 1,-1-1-1,1 1 1,-1-1-1,1 1 1,0 0-1,-1-1 1,1 1-1,0 0 1,0 0-1,0-1 0,0 1 1,0 0-1,2-2 1,-2 2 196,0 1 0,0-1-1,0 0 1,0 1 0,0-1 0,1 0 0,-1 1 0,0-1-1,0 1 1,0 0 0,1 0 0,-1-1 0,2 1 0,0 9 2756,-4 8-1998,-1 0 1,-4 18-1,3-16-728,-112 498 3506,98-448-3623,3-14-43,-21 96 492,34-140-358,3-16-194,4-19-240,-4 8-1,1-1-1,1 1 1,1 0 0,0 0 0,2 1 0,-1 0-1,2 0 1,0 0 0,0 1 0,2 0-1,21-25 1,-21 29 100,0 0-1,19-13 0,-28 22-72,0 0-1,0 0 1,0 1-1,0-1 1,0 0-1,0 1 1,0-1 0,0 1-1,0-1 1,0 1-1,0-1 1,0 1-1,0 0 1,0 0-1,1-1 1,-1 1-1,0 0 1,2 0 0,-2 1 11,-1-1 1,1 0-1,-1 1 1,1-1 0,0 1-1,-1-1 1,1 1 0,-1-1-1,1 1 1,-1-1-1,1 1 1,-1-1 0,0 1-1,1-1 1,-1 1-1,0 0 1,1-1 0,-1 1-1,0 0 1,0-1 0,1 1-1,-1 1 1,1 3 77,-1 1 0,1 0 0,-1 0 1,0 0-1,-1 0 0,0 5 0,0-2 9,0 0 1,2 15-1,0-2-77,-1-19-27,1 1-1,-1-1 1,1 0-1,-1 0 0,1 0 1,0 0-1,0 0 1,0 0-1,0 0 1,3 4-1,-3-6 18,0 1-1,0-1 1,0 1 0,0-1-1,0 0 1,1 1 0,-1-1-1,0 0 1,1 0 0,-1 0-1,1 0 1,-1 0 0,1 0-1,-1-1 1,1 1 0,0 0-1,0-1 1,-1 1 0,4 0-1,4-2 30,0 1 0,0-1 0,0-1 0,0 0 0,14-4 0,-3 0 8,63-16-136,-1-3 1,108-51-1,-121 38 267,-126 106-64,48-53-35,0 1 1,1 1-1,1-1 1,1 1 0,-7 25-1,13-41-78,-2 4 6,-6 25 6,8-29 3,0 1-1,-1-1 0,1 0 0,0 0 0,0 1 0,0-1 0,0 0 1,0 1-1,0-1 0,0 0 0,0 1 0,0-1 0,1 0 0,-1 0 1,0 1-1,2 0 0,-1-3 37,1-1-1,0 1 1,-1-1 0,1 1 0,-1-1-1,1 0 1,-1 0 0,2-2 0,1-1-8,8-13-179,-1 0-1,0 0 0,-1-1 1,11-28-1,16-32-155,-35 76 263,0 0 0,0 0 0,0-1-1,-1 1 1,0-1 0,0 0 0,0 1-1,1-5 1,-6 12-76,2 3 123,1 1 0,0-1 1,1 1-1,-1-1 1,1 1-1,2 12 1,0 9-98,-2-21 117,0 0 0,1 0 0,0 0 0,0 0 0,0 0 0,5 10 0,-6-16-21,1 0 0,0 0 0,0 0 0,0 0 0,0 0 0,0 0 0,1-1 0,-1 1-1,1 0 1,-1-1 0,1 1 0,-1-1 0,1 1 0,0-1 0,0 0 0,0 0-1,0 0 1,0 0 0,0 0 0,0 0 0,0 0 0,0-1 0,0 1 0,0-1 0,1 1-1,-1-1 1,3 0 0,3-1 19,0 1-1,0-2 1,0 1 0,0-1-1,9-3 1,41-19 11,-43 18-33,35-16-15,79-31-193,-126 52 173,0 1 0,1-1 0,-1 0 1,0 1-1,6-1 0,-8 1 21,0 0 0,-1 0 0,1 0 1,0 1-1,0-1 0,0 0 0,-1 0 0,1 0 0,0 1 0,0-1 0,-1 0 0,1 1 0,0-1 0,-1 0 0,1 1 0,0-1 0,-1 1 0,1-1 0,0 1 0,-1 0 0,1-1 0,-1 1 0,1-1 0,-1 1 0,0 0 0,1 0 0,-1-1 0,0 1 0,1 0 0,-1 1 0,2 8 33,-1 0 0,0 0 0,-1 1 0,0-1 0,0 0 0,-3 14 0,-2 6 16,-10 29 0,2-19 4,-30 63-1,-28 36-11,-26 60 63,40-33 94,54-157-152,0 1 1,-1-1-1,-8 13 0,17-58 254,4 1-372,1 0 0,2 0 0,21-42 0,-21 50 13,43-103-67,41-93 27,17 10-270,-55 127 155,-51 78 195,0 0-1,0 0 1,1 0-1,0 1 1,0 0-1,1 1 1,14-9-1,-21 14 24,-1 0 0,1 0-1,-1 0 1,1 1 0,0-1 0,-1 1-1,1-1 1,0 1 0,-1-1 0,1 1 0,0 0-1,-1 0 1,1 0 0,0 0 0,-1 0-1,1 0 1,0 1 0,0-1 0,-1 0-1,1 1 1,2 1 0,-2-1 15,-1 0 1,1 0-1,-1 1 1,1-1 0,-1 1-1,0 0 1,0-1-1,0 1 1,0 0-1,0-1 1,0 1-1,0 0 1,0 0 0,-1 0-1,1 3 1,1 7 92,0-1-1,-1 1 1,-1 0 0,-2 22 0,-6 22 37,7-50-161,0-1 0,-1 1 0,1-1-1,-1 1 1,-1-1 0,1 0 0,-6 9 0,8-15 10,0 1 0,0 0 1,0 0-1,0 0 0,0 0 0,0-1 1,0 1-1,0 0 0,0 0 0,0 0 0,0 0 1,0-1-1,-1 1 0,1 0 0,0 0 1,0 0-1,0 0 0,0 0 0,0-1 1,0 1-1,0 0 0,0 0 0,-1 0 1,1 0-1,0 0 0,0 0 0,0 0 1,0 0-1,0 0 0,-1-1 0,1 1 1,0 0-1,0 0 0,0 0 0,0 0 1,-1 0-1,1 0 0,0 0 0,0 0 1,0 0-1,0 0 0,-1 0 0,1 0 1,0 0-1,0 0 0,0 0 0,0 1 1,-1-1-1,1 0 0,0 0 0,0 0 1,0 0-1,0 0 0,0 0 0,0 0 0,-1 0 1,1 0-1,0 1 0,0-1 0,0 0 1,0 0-1,0 0 0,0 0 0,0 0 1,0 1-1,0-1 0,-1 0 0,1 0 1,0 1-1,0-14-247,1 5 135,0-3-22,1 1 0,0-1-1,1 1 1,0 0 0,8-18 0,-5 17 60,-4 5 34,1 0 0,0 0 0,0 1 0,1 0-1,-1-1 1,1 1 0,8-7 0,-11 11 40,-1 1 0,1-1-1,0 1 1,-1-1 0,1 1 0,0 0-1,0-1 1,-1 1 0,1 0 0,0 0-1,0-1 1,0 1 0,-1 0 0,1 0-1,0 0 1,0 0 0,0 0 0,-1 0-1,1 0 1,0 0 0,0 1-1,1-1 1,0 1-12,-1 0-1,1 0 1,-1 0-1,1 0 1,-1 0 0,0 0-1,0 0 1,1 0-1,-1 1 1,2 1-1,0 1-30,-1 1 0,1-1 0,-1 1 0,0-1 0,0 1 0,0 0 0,1 7 0,0 20 55,-1-1 1,-1 1-1,-4 33 0,0-27 162,-2-1 0,-1 0-1,-1 0 1,-3-1 0,0 0-1,-3-1 1,-29 59 0,35-79-105,-1-1 1,0 0 0,-1-1-1,-1 0 1,0 0-1,-1-1 1,-13 12 0,24-24-67,-1 0-1,1 0 1,0 0 0,0 0 0,0 0 0,0 0 0,0 0-1,0 0 1,0 0 0,0 0 0,0 1 0,0-1-1,0 0 1,0 0 0,-1 0 0,1 0 0,0 0 0,0 0-1,0 0 1,0 0 0,0 0 0,0 0 0,0 0-1,0 0 1,0 0 0,-1 0 0,1 0 0,0 0 0,0 0-1,0 0 1,0 0 0,0 0 0,0 0 0,0 0-1,0 0 1,-1 0 0,1 0 0,0 0 0,0 0 0,0-1-1,0 1 1,0 0 0,0 0 0,0 0 0,0 0-1,0 0 1,0 0 0,0 0 0,0 0 0,0 0 0,-1 0-1,1 0 1,0-1 0,0 1 0,0 0 0,0 0-1,0-9-65,5-12 164,0 10-177,0 1 0,11-16 0,7-12-73,29-91 108,-20 44 45,-17 53-1,1 0 0,1 1 0,2 1 0,33-42 0,-29 45 0,1 1 0,1 1 0,1 1 0,1 1 0,1 2 0,33-20 0,-46 31 4,-6 5 29,-1-1 0,1 2 1,12-6-1,-18 9-22,-1 0 1,0 1 0,1-1-1,-1 0 1,1 1-1,-1 0 1,1 0 0,-1-1-1,1 1 1,-1 1 0,1-1-1,-1 0 1,1 1-1,-1-1 1,0 1 0,1 0-1,-1 0 1,4 1-1,-4 0 2,0 0-1,-1-1 0,1 1 1,0 0-1,-1 0 0,0 0 0,1 0 1,-1 0-1,0 0 0,0 0 1,0 0-1,0 0 0,0 1 0,-1-1 1,1 0-1,-1 1 0,1-1 1,-1 1-1,0-1 0,0 4 0,0 4 53,-1 0 0,0 0 0,-3 15 0,2-13-17,-2 0 0,1-1 0,-2 0 0,1 0 0,-1 0 0,-8 11 0,8-15-31,1 0 0,-2 0 0,1-1 0,-1 0 0,0 0 0,0 0 0,0-1 0,-1 1 0,-10 4 0,15-8-20,-1-1-1,0 0 0,-1 0 0,1 0 0,0 0 0,0-1 0,0 1 0,0-1 0,-1 0 0,1 0 0,0 0 1,0 0-1,0 0 0,-1-1 0,1 0 0,0 1 0,0-1 0,0 0 0,0 0 0,0-1 0,0 1 1,0-1-1,1 1 0,-5-4 0,3 2-28,-1-1 0,1 0 0,0 0 0,0 0 0,1 0 1,-1 0-1,1-1 0,0 1 0,0-1 0,0 0 0,1 0 0,0 0 0,-3-9 0,4 13 19,1 0 0,-1 0 0,1-1-1,0 1 1,0 0 0,-1 0 0,1 0-1,0-1 1,0 1 0,0 0 0,0 0-1,0-1 1,0 1 0,1 0 0,-1 0-1,0 0 1,1-1 0,-1 1 0,1 0-1,-1 0 1,1 0 0,-1 0-1,1 0 1,0 0 0,-1 0 0,1 0-1,0 0 1,0 0 0,0 0 0,0 1-1,0-1 1,0 0 0,0 1 0,0-1-1,0 0 1,0 1 0,0-1 0,0 1-1,1 0 1,-1-1 0,0 1 0,0 0-1,0 0 1,3 0 0,5-1-9,0 1 1,-1 1 0,1 0 0,17 3-1,-23-3 38,50 10 107,-21-3-109,0-2 0,64 4 0,-86-10 11,0-1 1,0 0-1,-1-1 0,1 0 1,-1 0-1,1-1 0,-1-1 1,0 1-1,0-1 1,12-8-1,-8 3 26,-1 1-1,0-1 1,-1-1 0,0 0 0,0-1 0,9-13-1,-17 20-50,0 1-1,-1-1 0,0 0 0,0 0 0,0 0 1,0 0-1,-1 0 0,1 0 0,-1-1 0,0 1 0,0-1 1,0-5-1,-1 9-10,0 1 0,0-1 0,0 0-1,0 1 1,0-1 0,0 1 0,0-1 0,0 1 0,-1-1 0,1 1 0,0-1 0,0 1 0,0-1 0,-1 1 0,1-1 0,0 1-1,0 0 1,-1-1 0,1 1 0,-1-1 0,1 1 0,0 0 0,-1-1 0,1 1 0,-1 0 0,1-1 0,0 1 0,-1 0-1,1 0 1,-1-1 0,1 1 0,-1 0 0,1 0 0,-1 0 0,1 0 0,-1 0 0,0 0 0,1 0 0,-1 0 0,1 0 0,-1 0-1,1 0 1,-1 0 0,1 0 0,-2 0 0,0 1-10,-1 0 0,0 0 0,1 0 0,-1 0 0,1 0 0,-1 0 0,-2 2 0,1 1 21,0-1-1,1 1 0,-1-1 0,1 1 0,0 0 0,0 0 0,0 1 0,1-1 0,-3 6 0,0 1 46,1-1 0,0 1 0,-2 12 0,3-8-38,1 0 1,0 1-1,2-1 0,-1 0 1,2 1-1,0-1 0,5 27 1,-5-39 3,0 0 0,0-1 0,0 1 1,0 0-1,1-1 0,-1 1 0,1-1 0,0 0 1,-1 1-1,4 2 0,-4-4-1,0 0-1,0-1 1,0 1-1,0 0 1,0-1 0,0 1-1,0 0 1,1-1 0,-1 1-1,0-1 1,0 0-1,0 1 1,1-1 0,-1 0-1,0 0 1,0 0 0,1 0-1,-1 0 1,0 0-1,1 0 1,-1 0 0,0 0-1,0-1 1,0 1 0,3-1-1,14-9 101,-1 0 0,1 0-1,21-20 1,3-1-80,3 4-161,2 1-1,83-32 1,-123 55 126,1 0 1,0 1-1,0 0 1,-1 0-1,1 1 0,15-1 1,-22 2 12,-1 0 0,1 0 0,0 0 0,0 0 0,0 1 0,0-1 0,-1 0 0,1 0 0,0 1 0,0-1 0,0 0 0,-1 1 0,1-1 0,0 1 0,-1-1 0,1 1 0,0 0 0,-1-1 0,1 1 0,-1 0 0,1-1 0,-1 1 0,1 0 0,-1-1 0,1 1 0,-1 0 0,0 0 0,1 0 0,-1-1 0,0 1 0,0 0 0,0 0 0,1 0 0,-1 0 0,0-1 0,0 1 0,0 0 0,-1 0 0,1 0 0,0 1 0,-1 6 89,0-1 1,-1 0 0,-3 13-1,3-16-101,-13 33 84,11-27-51,0 0 1,0 0-1,-3 13 1,47-78-30,-30 42-44,0 0 0,1 1 0,0 0 0,1 0 0,0 1 0,0 1 0,17-10 0,-28 20 38,0-1 1,0 1-1,0 0 1,0 0-1,0-1 1,0 1-1,0 0 1,0 0-1,0 0 1,0 0-1,0 0 1,0 1-1,0-1 1,0 0-1,0 0 1,0 1-1,0-1 1,-1 0-1,1 1 1,0-1-1,0 1 1,0-1-1,0 1 1,-1 0-1,1-1 1,0 1 0,0 0-1,-1-1 1,1 1-1,0 0 1,-1 0-1,1 0 1,-1-1-1,1 1 1,0 2-1,1 2 18,0-1-1,0 1 1,0 0 0,0 0-1,1 8 1,-1 1 90,-1 24 0,-1-24 4,3 28 0,-2-36-84,6 26 29,-6-31-39,-1 0 0,0 0 0,1 0 0,-1 0 0,1 0 0,-1 0-1,1 0 1,0 0 0,-1 0 0,1 0 0,0 0 0,0 0 0,0 0 0,0 0 0,0-1 0,-1 1 0,1 0 0,1-1 0,-1 1 0,0 0 0,2 0 0,-2-1-2,0 0 1,0-1-1,0 1 1,0 0-1,0 0 1,0-1-1,0 1 1,0-1-1,0 1 1,0-1 0,0 1-1,0-1 1,0 0-1,0 1 1,0-1-1,-1 0 1,1 0-1,1-1 1,2-2 23,19-17-44,20-26 0,-23 24-28,33-28 0,-5 14 67,57-32 0,-83 55-33,-12 7-38,4-2-67,-10 7 77,-5 4 39,-7 6 12,1 1 0,1 0 0,-1 0 0,1 1 0,1 0 0,-1 0 0,2 0-1,-5 15 1,5-11-34,0 0-1,1 1 1,-1 25-1,4-32 31,0 0-1,0-1 0,0 1 0,1-1 0,1 1 1,-1-1-1,1 0 0,0 1 0,5 8 0,-7-15-4,1 1 0,0-1-1,0 1 1,0-1-1,-1 0 1,2 1-1,-1-1 1,0 0-1,0 0 1,0 1-1,0-1 1,1 0-1,-1 0 1,1 0-1,-1-1 1,1 1 0,-1 0-1,1-1 1,-1 1-1,1-1 1,-1 1-1,1-1 1,0 1-1,-1-1 1,1 0-1,0 0 1,-1 0-1,1 0 1,0 0-1,-1-1 1,1 1-1,0 0 1,2-2 0,4-1 20,0 0 0,0-1 1,-1 0-1,0 0 1,10-8-1,117-102-112,-112 94 31,-7 6 17,2-3-19,2 2 0,24-18 1,-42 33 48,-1 0 0,0-1 0,0 1 0,1 0 0,-1 0 0,0 0 0,0 0 0,1-1 0,-1 1 0,0 0 0,1 0 0,-1 0 0,0 0 0,1 0 0,-1 0 0,0 0 0,0 0 0,1 0 0,-1 0 0,0 0 0,1 0 0,-1 0 0,0 0 0,1 0 0,-1 0 0,0 0 0,1 1 0,-1-1 0,0 0 0,0 0 0,1 0 1,-1 0-1,0 1 0,0-1 0,1 0 0,-1 0 0,0 0 0,0 1 0,0-1 0,1 0 0,-1 1 0,3 12 139,-2 8 21,-1-12-81,1-1-1,-2 1 0,0 11 0,-12 71-21,13-90-65,0 1-1,0-1 0,0 1 0,0-1 1,0 1-1,0-1 0,0 1 0,0-1 1,2 3-1,-2-2 28,0-2-8,1 0-1,-1 0 1,0 0-1,0 0 0,0 0 1,1 0-1,-1 0 0,0 0 1,0 0-1,1 0 0,-1 0 1,0 0-1,0 0 1,0 0-1,0 0 0,1 0 1,-1-1-1,0 1 0,0 0 1,0 0-1,0 0 1,1 0-1,-1 0 0,0-1 1,0 1-1,0 0 0,0 0 1,0 0-1,0 0 1,0-1-1,1 1 0,-1 0 1,0 0-1,0 0 0,0-1 1,9-17-271,1 0 0,23-31-1,-26 41 211,-1 1 0,1 0 0,1 0 0,-1 0 0,1 1-1,0 0 1,1 1 0,10-6 0,-13 8 59,0 0 0,0 1 0,0-1 0,0 1 1,1 1-1,-1-1 0,1 1 0,7 0 0,-12 1 4,0 0 0,0 0 0,0 0 0,0 1 0,0-1 0,0 1 0,0-1 0,0 1 0,0 0 0,0 0 0,-1 0 0,1 0-1,0 0 1,0 0 0,-1 0 0,1 1 0,-1-1 0,1 1 0,-1-1 0,0 1 0,1-1 0,-1 1 0,0 0 0,0 0 0,0-1 0,0 1 0,0 0 0,-1 0 0,2 4-1,3 30 112,-4-28-70,0 0 0,0 0 1,1 0-1,4 14 0,-5-20-39,0 0 0,0 0 0,0 0 0,0 0 0,1-1 0,-1 1 0,0 0 0,1-1 0,-1 1 0,1-1 0,-1 1 0,1-1 0,0 0 0,0 0 0,-1 0 0,1 0 0,0 0 0,0 0 0,0 0 0,0-1 0,0 1 0,0-1 0,3 1 0,5 0 26,0-1-1,0 0 1,0-1-1,0 0 1,0-1 0,0 0-1,18-6 1,-7 0-71,0 0 1,30-17-1,5-7-220,-1-1 0,53-45-1,-106 77 122,-5 2 106,-1 1 0,1 0 0,0-1 0,0 1 0,0 0 0,0 0 0,1 1 1,-1-1-1,-3 4 0,-3 3-8,9-9 35,-87 83 0,77-73 0,2 0 0,0 1 0,0 0 0,0 1 0,2 0 0,-10 22 0,15-32 4,0-1 0,1 0 1,-1 0-1,1 1 0,0-1 0,-1 0 0,1 1 0,0-1 0,0 1 0,0-1 1,0 0-1,0 1 0,0-1 0,0 0 0,0 1 0,1-1 0,-1 0 1,0 1-1,1-1 0,-1 0 0,1 1 0,0-1 0,-1 0 0,1 0 1,0 0-1,0 0 0,0 0 0,0 0 0,0 0 0,0 0 0,0 0 0,0 0 1,0 0-1,0-1 0,0 1 0,0 0 0,1-1 0,1 1 0,-1 0 7,1 0-1,0 0 0,-1-1 1,1 1-1,0-1 0,0 0 1,-1 0-1,1 0 0,0 0 0,0-1 1,0 1-1,-1-1 0,1 1 1,0-1-1,-1 0 0,1 0 0,4-3 1,0-2-19,0 0 1,0 0-1,0-1 1,-1 0-1,0 0 1,-1-1-1,8-11 1,-5 6-99,1-1 79,-1 0-1,-1-1 0,7-20 0,-9 23-5,1 0 12,-5 10 36,0 1 0,0-1 0,-1 0 0,1 1 0,0-1 0,-1 0 0,1 0 0,-1 1 0,0-1 0,1-3 0,-6 11-89,1 4 53,0 1 1,0-1-1,1 1 0,-1 12 1,-1 0 27,-20 98 98,-11 48 88,15-92-106,-94 304 482,103-349-519,-1 0-1,-32 51 1,39-73-23,0-1 1,0 0-1,-1 0 1,-1-1-1,0 0 1,0 0 0,0-1-1,-1 0 1,0-1-1,0 1 1,-1-2 0,-14 8-1,10-8-90,0 0 0,0-1 0,-16 3 1,25-6 70,1-1 1,-1 1 0,0-1-1,0 0 1,0-1 0,0 1-1,0-1 1,0 0 0,0 0-1,1 0 1,-1-1 0,-9-4-1,7 2 11,-1-1-1,1-1 0,0 1 1,0-1-1,1 0 0,-1-1 1,1 0-1,1 0 0,-1 0 1,-7-15-1,0-4-110,-19-52-1,31 76 92,-15-48-220,-13-64 0,25 97-226,2 0 0,-1-17 1,2-11-3750,1 41 3132,0 0 0,-1 0 0,0 0 0,0 0 0,0 0 0,0 0 0,0 1 0,-1-1 0,0 0 0,1 1 0,-1-1 0,-3-3-1,-11-14-1742,-18-17-1715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15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85 14208,'-45'-53'6431,"35"42"-5567,10 7-3040,0-4 1024,5 0-2847,8 8 2271,19 0-5280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3:25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1 376 1824,'0'0'587,"0"5"623,2-2-877,-1 0 0,1 0 0,-1 0 0,1 0-1,0 0 1,0 0 0,0 0 0,1-1 0,-1 1 0,1-1 0,-1 0-1,1 0 1,0 1 0,0-2 0,0 1 0,0 0 0,0-1 0,6 3-1,-4-3-82,0 0 0,0 0 0,0 0 0,0-1 0,0 0 0,0 0 0,1 0 0,-1-1 0,0 1 0,0-1-1,0 0 1,9-4 0,-5 1-134,0-1 0,0 1 0,-1-2 0,1 1 0,-1-1 0,0-1 0,-1 1 0,0-1 0,0 0 0,0-1 0,-1 0 0,0 0 0,-1 0 0,1-1 0,3-10 0,-2 3-18,-3 8-1,-1-2 0,0 1 0,0 0 0,0-1 0,-1 1 1,-1-1-1,1-12 0,-2 13-73,0 7-37,-1-1 0,1 0 0,0 1 1,1-1-1,-1 0 0,0 1 0,1-1 0,-1 1 0,1-1 0,1-3 1,-3 11-134,-1 0 1,1 1-1,0-1 1,1 1 0,-1 7-1,-2 19 357,-18 178 230,1-4 484,6-90-721,-10 59 562,21-161-365,3-11-233,0-1-1,0 1 1,-1 0-1,0-1 1,0 1-1,-1 4 0,1-24 1204,2-37-1038,17-101 1,-15 140-326,63-296-219,-53 266 143,22-71-163,-7 28 38,-18 54-59,1 0 0,27-57 0,-37 89 192,0 0-1,0 0 1,0 1-1,0-1 1,0 1-1,1-1 1,-1 1-1,0-1 1,3-1-1,-3 2 41,0 1 1,-1 0-1,1 0 1,0 0-1,-1 0 1,1 0-1,0-1 1,-1 1-1,1 0 1,0 1-1,0-1 1,-1 0-1,1 0 1,0 0-1,-1 0 0,1 1 1,-1-1-1,1 0 1,0 0-1,-1 1 1,1-1-1,-1 0 1,1 1-1,0-1 1,-1 1-1,1-1 1,-1 1-1,0-1 1,1 1-1,0 1 0,4 4-32,0 0 0,-1 0-1,0 1 1,0 0 0,0 0 0,2 8-1,17 50 74,-12-32 58,-6-15 26,0 0 0,-1 1 0,-1 0 0,-1 0 0,0 0 0,-2 0 0,0 0 0,-1 0 0,-1 0 0,0-1 0,-2 1 1,0 0-1,-1-1 0,-1 0 0,-1 0 0,0-1 0,-2 1 0,0-2 0,-18 27 0,24-39-44,-1 0 0,0 0 0,1 0 1,-2 0-1,1-1 0,0 1 0,-1-1 0,1 0 0,-1-1 0,0 1 1,0-1-1,0 0 0,-10 3 0,7-4-93,-1 1-1,0-1 1,0 0 0,0-1-1,0 0 1,0-1 0,-16-2-1,15 4-491,8 5 66,10 14-162,-4-11 505,10 20 39,23 38 0,-9-17 441,-21-39-261,-1-1-1,1 1 1,0-1-1,1-1 0,0 0 1,11 10-1,-13-14-31,0 0-1,0-1 0,1 1 1,0-1-1,0 0 1,0-1-1,1 1 0,-1-1 1,1-1-1,10 3 1,-12-4 6,0-1 0,0 0 0,-1 0 0,1 0 0,0 0 0,0-1-1,-1 0 1,1 0 0,0-1 0,-1 1 0,10-5 0,-3 0 8,-1-1 0,1 1 0,-2-2 0,12-8 0,-14 8-48,-1 1-1,0-1 1,0 0 0,-1 0-1,0 0 1,0-1 0,-1 0-1,0-1 1,-1 1 0,0-1-1,-1 1 1,4-17 0,-3 11 19,-1 0-1,-1 0 1,-1 0 0,0-1 0,-1 1-1,-1 0 1,-4-30 0,3 39-123,1 0 0,-1 0 0,1 1 0,-2-1 0,1 0 0,-1 1 0,-6-11 0,8 15 32,0-1 0,0 1 0,0 0 0,-1 0-1,1 0 1,0-1 0,-1 1 0,1 0 0,0 1 0,-1-1-1,0 0 1,1 0 0,-1 1 0,1-1 0,-1 1 0,0-1-1,1 1 1,-1 0 0,0-1 0,0 1 0,1 0-1,-1 0 1,0 0 0,1 1 0,-1-1 0,0 0 0,0 1-1,1-1 1,-1 1 0,1-1 0,-4 2 0,0 1 2,0 0 0,0 0 1,0 1-1,0-1 1,1 1-1,-1 0 0,1 0 1,0 1-1,-5 7 1,2-2 3,1-1 0,0 1 1,-8 21-1,9-17 51,0 1 1,1-1-1,1 1 0,0 0 0,1 0 1,1 0-1,0 0 0,2 19 0,0-23 14,0-1 1,1 0-1,0 1 0,0-1 0,2 0 1,-1 0-1,1-1 0,0 1 0,1-1 1,0 0-1,1 0 0,11 14 0,-12-17 22,1 0 0,1 0 0,-1 0-1,1-1 1,0 0 0,1 0 0,-1-1-1,1 0 1,0 0 0,16 5-1,-13-6 9,0-1-1,0 0 0,0 0 1,0-2-1,0 1 0,1-1 0,-1-1 1,12-1-1,-8-1-4,-1 0-1,1-1 1,-1 0-1,1-2 1,-1 1-1,-1-2 1,1 1 0,18-14-1,-16 8-65,-1 0 1,0-1-1,-1-1 0,0 0 0,-2-1 1,13-17-1,19-29 47,56-106-1,-94 150-103,-6 16 56,0 1-1,0 0 1,0-1-1,0 1 1,1-1-1,-1 1 1,0 0-1,0-1 1,0 1 0,0-1-1,0 1 1,0 0-1,0-1 1,0 1-1,0-1 1,0 1 0,0-1-1,0 1 1,-1 0-1,1-1 1,0 1-1,0-1 1,0 1-1,-1 0 1,1-1 0,-2 2-31,1 0 0,-1 1 1,1-1-1,0 1 0,-1-1 1,1 1-1,0-1 0,0 1 1,0 0-1,0 0 0,1 0 0,-2 3 1,0-1-3,-20 43-42,3 1 0,2 0 0,-17 76 0,31-108 113,1 0 0,1 30 0,1-41-14,0-4-2,0-1 1,0 1 0,0 0-1,0 0 1,0 0 0,0-1-1,0 1 1,0 0 0,0 0 0,0 0-1,1-1 1,-1 1 0,0 0-1,1-1 1,-1 1 0,0 0-1,1 0 1,-1-1 0,1 1-1,-1-1 1,1 1 0,-1 0 0,1-1-1,0 1 1,-1-1 0,1 0-1,0 1 1,-1-1 0,1 1-1,1-1 1,-1 0 5,0 0-1,-1 0 1,1 0-1,0 0 1,0 0-1,0 0 1,0 0 0,-1 0-1,1-1 1,0 1-1,0 0 1,0 0-1,-1-1 1,1 1-1,0-1 1,-1 1-1,1-1 1,0 1 0,-1-1-1,1 1 1,-1-1-1,1 0 1,-1 1-1,1-1 1,-1 0-1,1-1 1,3-6 42,0 0-1,-1 0 1,5-18 0,-3 6-9,24-103-179,-15 57-181,-6 41-149,-2 33 26,10 31 202,42 91 386,-55-125-140,-1-1 0,1 0 0,0 1 0,1-1 0,-1-1 0,1 1 0,0 0 0,0-1 0,0 0 0,0 0 0,0 0 0,1 0 0,-1-1 0,1 1 0,0-1 0,0 0 0,-1-1 0,1 1 0,10 1 0,-5-2 24,0-1 1,1 0 0,-1 0 0,0-1 0,0 0 0,1-1-1,-1 0 1,19-7 0,-27 9-45,12-5-28,1 0 1,-1-1-1,0 0 0,0-1 0,25-17 0,-20 9 75,-13 12-48,0-1 0,-1 0 0,1-1 0,-1 1 0,0-1 0,-1 0 0,1 0 0,-1 0 0,6-10 0,-10 15-6,0 0-1,0 0 1,0 0 0,-1 0-1,1 1 1,0-1-1,0 0 1,0 0 0,0 0-1,0 0 1,0 0 0,0 0-1,0 0 1,0 0 0,0 0-1,0 0 1,0 0 0,0 0-1,0 0 1,0 0-1,0 0 1,0 0 0,0 0-1,0 0 1,0 0 0,0 0-1,0-1 1,0 1 0,0 0-1,0 0 1,0 0 0,0 0-1,0 0 1,0 0 0,0 0-1,-1 0 1,1 0-1,0 0 1,0 0 0,0 0-1,0 0 1,0 0 0,0 0-1,0 0 1,0 0 0,0 0-1,0 0 1,0 0 0,0 0-1,0 0 1,-5 4-119,-7 9 30,6-5 73,0 1 1,0-1-1,1 1 0,1 0 1,-5 12-1,8-18 18,0 0 0,0 0-1,0 0 1,1 0 0,-1 0 0,1 0-1,0 0 1,0 0 0,0 0-1,0 0 1,0 0 0,1 0 0,-1 0-1,1 0 1,0 0 0,0 0-1,0 0 1,0 0 0,1-1 0,-1 1-1,4 4 1,-3-4 10,0-1 1,1 1 0,-1 0-1,1-1 1,0 1-1,-1-1 1,1 0-1,1 0 1,-1 0-1,0-1 1,0 1-1,1-1 1,3 2-1,-4-3 23,-1 1 1,1-1-1,0 0 0,0 0 0,-1 0 0,1 0 0,0 0 1,-1 0-1,1-1 0,0 0 0,-1 1 0,1-1 0,0 0 0,-1 0 1,1-1-1,-1 1 0,0 0 0,4-3 0,3-3 5,-1 0 0,0-1 0,0 0-1,-1 0 1,0-1 0,0 0 0,10-17 0,30-75 1,-29 58 43,129-226 86,-136 251-152,8-14 34,23-53 0,-37 71-63,0 0 0,0 0 0,-2 0 0,1-1 0,-2 1 0,2-28 1,-4 40-22,0 1 1,0 0 0,0-1-1,0 1 1,0 0 0,-1-1-1,1 1 1,0 0 0,-1-1-1,1 1 1,0 0 0,-1-1-1,0 0 1,1 2 18,-1 0 1,1 0-1,0-1 1,0 1-1,-1 0 1,1 0-1,0 0 0,-1 0 1,1 0-1,0 0 1,0 0-1,-1 0 1,1 0-1,0 0 0,0 0 1,-1 0-1,1 0 1,0 0-1,-1 0 1,1 0-1,0 0 0,0 0 1,-1 0-1,1 0 1,0 0-1,0 1 1,-1-1-1,1 0 0,0 0 1,0 0-1,-1 0 1,1 1-1,0-1 1,0 0-1,0 1 0,-3 2-50,0 0 0,0 0 0,1 1 0,0-1 0,0 1 0,-3 6 0,-37 102-224,34-86 375,0 0-1,1 0 1,2 0 0,1 1 0,-2 40 0,5-17-34,3-1 0,8 54-1,-7-83-3,1-1 0,1 0 0,10 29 1,-12-40-7,1 0 0,0 0 1,0 0-1,1-1 0,0 1 1,0-1-1,1 0 1,0 0-1,13 11 0,-16-16-4,1 1 0,-1-1 1,1 0-1,0-1 0,0 1 0,0-1 0,0 1 0,0-1 0,0 0 0,0-1 0,0 1 0,0-1 0,0 0 0,0 0 0,0 0 0,1 0 0,-1-1 1,0 0-1,0 1 0,7-4 0,-4 1 2,1 0 0,0 0 0,-1-1 0,0 0 1,1-1-1,-2 0 0,1 0 0,-1 0 0,9-9 1,21-29-129,56-89 0,-73 102 185,9-22-818,-28 67 384,1-5 378,-2 39-62,3 69-116,-1-107 112,1 1-1,5 17 0,1 2 125,-7-26-58,0-1 1,0 0 0,1 0-1,-1 1 1,1-1 0,3 5-1,-4-8-23,-1 0 0,1 0 0,0 0 0,-1 0 0,1 0 0,0 0 0,0 0 0,0 0 0,0 0 0,0-1 0,0 1 0,0 0 0,0-1 0,0 1 0,0 0 0,0-1 0,0 0 1,1 1-1,-1-1 0,0 0 0,0 1 0,0-1 0,1 0 0,-1 0 0,0 0 0,0 0 0,3-1 0,-1 0 25,0 0 1,0 0 0,0 0 0,-1-1-1,1 1 1,0-1 0,-1 0-1,1 0 1,-1 0 0,1 0 0,-1 0-1,0-1 1,0 1 0,0-1 0,3-4-1,0-2 5,-1 1-1,0-1 1,0 0-1,3-9 1,-6-5-131,-2 15-228,-2 16-99,-3 15 128,3-10 101,-3 22 0,5-31 194,1 1 0,0 0 0,0-1 0,1 1 0,-1-1 0,1 0 0,0 1 1,0-1-1,2 6 0,-1-5 16,1 1 0,0-1 0,0 0 1,0 1-1,0-1 0,7 7 0,-8-11-9,-1 1-1,1-1 1,-1 1-1,1-1 1,0 0-1,0 0 1,0 1-1,0-1 1,0 0-1,0-1 1,0 1-1,0 0 1,0-1-1,0 1 1,0-1-1,1 1 1,-1-1-1,0 0 1,0 0-1,1 0 0,2-1 1,3 0 90,0-1 1,0 0-1,0-1 0,-1 0 1,1 0-1,-1 0 1,14-9-1,-19 10-101,1 0 0,0 0 0,0 0 0,-1-1 0,1 1 0,-1-1-1,0 0 1,0 1 0,0-1 0,0 0 0,0 0 0,-1 0 0,1-1 0,-1 1 0,0 0 0,0-1 0,0 1 0,-1 0 0,1-1 0,0-5 0,-1 4-13,-1 0 1,1 0-1,-1 1 1,0-1-1,0 0 1,-1 1 0,1-1-1,-1 1 1,0-1-1,0 1 1,-4-5-1,1 1-16,-1 1-1,0 0 0,0 0 0,-13-11 0,16 16-22,1 1-1,-1-1 0,1 1 0,-1 0 0,0 0 1,0 0-1,1 0 0,-1 0 0,0 0 1,0 1-1,0 0 0,0-1 0,0 1 1,0 0-1,0 0 0,-3 1 0,4-1 31,1 0-1,-1 0 0,1 1 0,0-1 1,-1 0-1,1 1 0,-1-1 1,1 1-1,0-1 0,-1 1 0,1 0 1,0 0-1,0-1 0,-1 1 0,1 0 1,0 0-1,0 0 0,0 0 0,0 0 1,0 1-1,0-1 0,1 0 0,-1 0 1,0 1-1,1-1 0,-1 0 0,1 1 1,-1-1-1,1 1 0,-1-1 0,1 0 1,0 3-1,0-4 24,0 1 0,0-1 0,0 0-1,0 1 1,0-1 0,0 0 0,0 1 0,0-1 0,0 0 0,0 1 0,0-1-1,1 0 1,-1 1 0,0-1 0,0 0 0,0 0 0,0 1 0,1-1 0,-1 0-1,0 0 1,0 1 0,1-1 0,-1 0 0,0 0 0,0 0 0,1 1-1,-1-1 1,0 0 0,1 0 0,-1 0 0,0 0 0,1 0 0,-1 0 0,0 0-1,1 0 1,-1 0 0,0 0 0,1 0 0,-1 0 0,0 0 0,1 0 0,-1 0-1,16-4 20,-16 4-25,93-40 240,12-4-117,-85 37-62,8-4-73,45-11-1,-65 20 1,0 1 0,1 0 0,-1 0 0,0 1 0,0 0 0,0 0 0,0 1 0,0 0 0,1 0 0,13 5 0,-20-5 25,1 1 0,0-1-1,-1 1 1,1 0 0,-1 0 0,1 0 0,-1 0 0,0 0-1,0 0 1,0 1 0,0-1 0,0 1 0,0 0 0,-1-1-1,1 1 1,-1 0 0,0 0 0,0 0 0,0 0 0,0 0-1,-1 0 1,1 0 0,-1 0 0,1 1 0,-1-1 0,0 0-1,-1 0 1,1 0 0,0 0 0,-1 0 0,-1 4 0,-1 7 68,1-3-44,-1-1 0,-7 17 0,-1 3 82,7-18 28,3-9-25,3-4 44,42-59-257,-13 15 76,-29 42 14,0 0 0,1 0 0,-1 1 1,1-1-1,0 1 0,5-4 1,-7 5-9,0 1 0,-1 0 1,1-1-1,0 1 1,0 0-1,-1-1 1,1 1-1,0 0 1,0 0-1,0-1 1,0 1-1,-1 0 1,1 0-1,0 0 0,0 0 1,0 0-1,0 0 1,-1 1-1,1-1 1,0 0-1,0 0 1,0 0-1,-1 1 1,1-1-1,0 1 0,0-1 1,-1 0-1,1 1 1,0-1-1,-1 1 1,1 0-1,0-1 1,-1 1-1,2 0 1,5 9-6,-2-4 17,1 1-1,-1 0 1,0 1 0,-1-1 0,0 1-1,6 14 1,-4-1-27,17 65-69,-19-68-535,0 0-1709,-3-4-4255,-1-15 6306,0 1 1,0-1 0,-1 1-1,1-1 1,0 0 0,0 1-1,-1-1 1,1 1 0,0-1-1,-1 1 1,1-1 0,0 1-1,-1 0 1,1-1 0,-1 1-1,1-1 1,-1 1 0,1 0-1,-1-1 1,-16-13-4520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3:25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63 6880,'-33'-35'2560,"28"35"-1984,2-7-160,3 2 128,-5 5-384,5-3 640,5-3-448,-2 3-512,7 0 64,-1 3-224,1 0 192,-1 0-1824,0 0 1056,-4 12-4192,5 0 2912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3:26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26 7040,'-28'-20'2624,"23"20"-2048,10 0 2304,6-6-1536,6 6-800,7 0 352,9 0-544,22 0 255,16 0-351,17 0-224,2 0-32,-11 0-64,-10 0 0,-8 0-3743,1 0 2079,3 9-4800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3:28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95 2496,'-8'-9'12537,"16"7"-12600,7 0 267,-1 1 0,1 1 0,23 2-1,-23-1-90,7 0 23,-1 2 0,1 1-1,-1 1 1,0 0 0,-1 2-1,1 0 1,-1 1 0,36 21-1,-50-25-74,0 1-1,0-1 1,0 1-1,0 0 1,-1 0-1,0 0 1,0 1-1,0 0 0,-1 0 1,0 0-1,0 1 1,0-1-1,-1 1 1,4 12-1,-5-10 90,0 0 0,0 0 0,-1 0 0,0 18 1,-1-23-99,0-1 0,-1 0 0,1 1 0,-1-1 0,0 0 1,0 1-1,0-1 0,-1 0 0,1 0 0,-1 0 0,1 0 1,-1 0-1,0 0 0,0-1 0,-1 1 0,-3 4 0,-14 2 642,20-9-691,0 0 1,0 0 0,0 0 0,0 1-1,0-1 1,0 0 0,0 0-1,0 0 1,-1 0 0,1 1-1,0-1 1,0 0 0,0 0 0,0 0-1,0 0 1,-1 0 0,1 0-1,0 1 1,0-1 0,0 0-1,0 0 1,-1 0 0,1 0-1,0 0 1,0 0 0,0 0 0,0 0-1,-1 0 1,1 0 0,0 0-1,0 0 1,0 0 0,-1 0-1,1 0 1,0 0 0,0 0 0,0 0-1,-1 0 1,1 0 0,0 0-1,0-1 1,0 1 0,0 0-1,-1 0 1,1 0-7,1-1 0,-1 1 0,0-1 0,0 1-1,1-1 1,-1 1 0,0 0 0,1-1 0,-1 1 0,0 0 0,1-1-1,-1 1 1,0 0 0,1-1 0,-1 1 0,1 0 0,-1 0 0,1-1-1,16-6-59,0 0 0,22-5 0,20-7 167,-35 9 60,3-1 34,28-15 0,-48 23-131,-1-2 0,1 1 0,-1-1 0,1 0 0,-1 0 0,-1 0 0,1-1 0,9-12 0,-14 15-28,1-1 1,-1 1 0,1 0-1,-1-1 1,0 1 0,0-1 0,0 1-1,-1-1 1,1 0 0,-1 1-1,0-1 1,0 0 0,0 1-1,-1-1 1,1 1 0,-1-1 0,0 0-1,0 1 1,0-1 0,0 1-1,-2-4 1,-2-3 91,0 0 0,-1 1 0,0 0 0,0 0-1,-14-13 1,13 15-217,0 0-1,-1 1 1,0 0 0,-17-10-1,-2 0-345,49-1-16879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3:29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4320,'-6'0'8950,"21"0"-5739,28 0-1117,-42 0-2064,41 0 842,-1 1 0,83 13 0,-90-7-496,0-2 1,49 0-1,-18-4-9462,-50 2 1093,-11-1 6967,13 5-1715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3:30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14 3808,'0'0'87,"0"0"1,0 0-1,-1 0 1,1-1-1,0 1 1,0 0-1,0 0 1,6-12 10241,-6 13-9486,-1 30 499,-12 57 0,3-25-683,-36 202 1347,46-258-3899,4-11-540,6-14-2676,-9 17 4661,8-12-1930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3:30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80 4320,'-11'3'8383,"19"-3"-5476,5 0-2017,-1-2 0,1 0 0,24-7-1,6-2-112,6 3-209,72-2 1,53 8-495,-130 2 6,-35 0-386,37-2 867,-24-3-2552,-5-5-4182,-13 4 2850,-8-9-2138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1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77 3072,'-26'0'3754,"-1"-8"2748,24 8-6046,1-1 0,0 1 0,-1-1 1,1 1-1,0-1 0,0 0 1,-1 0-1,1 0 0,0 0 1,-4-3-1,4 2-251,-1 0 0,0 1-1,0-1 1,0 1 0,0 0 0,-5-2 0,-3 1-29,0 1 0,1 0 1,-1 1-1,0 0 0,0 0 0,1 1 1,-1 1-1,0 0 0,1 0 0,0 1 1,-1 0-1,1 1 0,0 0 0,1 1 1,-1 0-1,1 0 0,0 1 0,0 0 1,-9 9-1,3-3-104,1 0 0,1 1 1,0 1-1,0 0 0,1 0 0,1 1 1,1 1-1,0 0 0,1 0 0,-10 27 1,11-24 1,1 2 0,0-1 0,2 1 0,1 0 0,0 0 0,2 0 0,-1 42 0,4-57-45,0 0 0,1 1 0,-1-1 1,1-1-1,0 1 0,1 0 0,0 0 0,-1-1 1,2 0-1,-1 1 0,1-1 0,-1 0 1,1-1-1,1 1 0,-1-1 0,10 8 1,-7-7 15,0 0 0,1 0 0,-1-1 1,1 1-1,0-2 0,0 1 0,0-1 1,1-1-1,-1 1 0,1-1 0,13 1 1,-21-3-31,82 2 494,-72-3-458,-1 0 0,1 0 1,0-1-1,-1-1 0,18-6 1,44-22-130,103-58 1,-100 34 485,-41 29-352,-27 20-52,1 0 0,-1-1 1,-1 0-1,1 0 0,-1 0 0,0-1 1,-1 0-1,1-1 0,-2 1 0,1-1 1,-1 0-1,-1 0 0,0 0 1,0 0-1,0-1 0,-1 1 0,1-13 1,-3 11 13,1 0 0,-2 1 0,1-1 0,-1 0 1,-1 1-1,0-1 0,-1 1 0,1 0 0,-2 0 1,0 0-1,0 0 0,-1 1 0,0-1 0,0 1 1,-11-13-1,11 16-49,-1 0-1,0 1 1,0 0 0,0 0 0,0 1 0,-1 0-1,-7-4 1,1 2-33,1 0 0,-1 1-1,-14-3 1,-77-12-261,60 18-882,26 3-4690,43 8-7916,4 2 10624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3:35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1 1984,'-5'1'13029,"5"5"-12735,0-2-153,0 1 0,0-1 0,0 0-1,-1 1 1,1-1 0,-3 8 0,-2 14 307,-38 94 965,-12-4 102,42-90-1399,2 0 1,1 0-1,0 1 1,2 0 0,2 1-1,-6 41 1,11-48 81,1 30 1,0-21 294,0-28-279,1-15-2604,4-2 193,0 0 0,1 1 0,0 0-1,10-14 1,2 3-2304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3:35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30 182 4064,'0'-1'65,"0"1"-1,0-1 1,0 1 0,-1-1 0,1 1 0,0 0-1,0-1 1,-1 1 0,1-1 0,0 1 0,-1 0-1,1-1 1,0 1 0,-1 0 0,1-1 0,0 1-1,-1 0 1,1-1 0,-1 1 0,1 0 0,-1 0-1,1 0 1,0-1 0,-1 1 0,1 0 0,-1 0-1,1 0 1,-1 0 0,1 0 0,-1 0 0,-11-4 2715,11 2-2199,0-1-1,0 0 1,0 1-1,0-1 1,1 0-1,-1-4 1,1 4-427,0 0-1,1 1 1,0 0-1,-1-1 1,1 1-1,0-1 1,0 1 0,0 0-1,1-1 1,-1 1-1,0 0 1,1 0 0,-1 0-1,3-2 1,31-28 206,-22 21 187,-2 1-302,0 1 0,0 0 1,1 1-1,23-12 1,-32 18-223,0 1 0,0 0-1,0 0 1,1 0 0,-1 0 0,0 0 0,1 1 0,-1-1 0,0 1 0,1 0 0,-1 0-1,0 0 1,1 0 0,-1 1 0,0 0 0,1-1 0,-1 1 0,0 0 0,0 1 0,0-1-1,0 0 1,0 1 0,0 0 0,0 0 0,0 0 0,3 3 0,0 0 63,0 2 0,0-1 0,-1 1 0,0 0 0,0 0 0,-1 0 0,1 1 0,-2-1 0,1 1 0,-1 0 0,0 0 0,-1 0 0,1 1 0,-2-1 0,2 18 0,-3-25-75,1 12 355,-2 1 0,1-1 0,-2 0 0,-5 25 0,6-34-296,0-1 0,0 0-1,0 0 1,-1 0 0,1 0-1,-1-1 1,0 1 0,1 0-1,-1-1 1,-1 1 0,1-1-1,0 1 1,0-1 0,-1 0-1,0 0 1,1 0 0,-1-1-1,0 1 1,0 0 0,0-1-1,0 0 1,0 0 0,0 0-1,0 0 1,0 0 0,-4 0-1,-2-1-8,0 0 1,1 0-1,-1-1 0,0 0 0,1 0 0,-1-1 0,1-1 1,0 1-1,0-1 0,0 0 0,-10-7 0,-19-5-725,-14-13-6797,59 27 1573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07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5 262 992,'-5'0'15733,"12"-5"-15440,0 3-276,1 1 0,-1 0 0,1 0 0,0 1-1,-1 0 1,10 1 0,4 0 36,-4-1 90,7 0 44,0-1 0,27-4 0,44-6 277,19-5-203,32-10-192,-130 24 52,1 0-1,-1 1 0,0 0 0,17 3 1,6-1-248,7-1 180,-1-2 1,1-2-1,49-11 0,-79 12-13,0 0 0,1 2 0,19-1 0,-34 3-48,9-6-58,-4 3 136,-7 2-54,1 0 1,-1 0-1,0 0 0,1 0 1,-1 0-1,0-1 0,1 1 0,-1 0 1,1 0-1,-1 0 0,0 0 0,1 0 1,-1-1-1,0 1 0,1 0 1,-1 0-1,0-1 0,0 1 0,1 0 1,-1 0-1,0-1 0,0 1 1,1 0-1,-1-1 0,0 1 0,0 0 1,0-1-1,0 1 0,1 0 1,-1-1-1,0 1 0,0-1 0,0 1 1,0 0-1,0-1 0,0 1 1,0 0-1,0-1 0,0 1 0,0-1 1,0 1-1,0 0 0,0-1 1,-1 1-1,1 0 0,0-1 0,0 1 1,0 0-1,0-1 0,-1 1 1,1 0-1,0-1 0,-3-4 6,0 0 1,-1 0-1,1 0 0,-1 1 0,0-1 1,0 1-1,0 0 0,-1 0 0,-7-5 1,-6-4 49,-25-11 1,29 17-84,-1 1-1,-17-4 1,-19-8-227,44 14 199,5 3 47,-1-1 0,1 1 0,0 0 0,-1 0-1,1 1 1,-1-1 0,1 0 0,-1 1 0,1 0 0,-4-1 0,5 1 72,3 1-352,57 31 336,-40-22-41,0 1 0,19 14 0,-3-1-23,-22-16 26,-1 0 0,0 1-1,-1 0 1,11 11-1,-20-18 16,-1-1-1,0 1 1,0-1 0,0 1-1,0 0 1,0-1-1,-1 1 1,1 0-1,0 2 1,-3 27 126,-8-13-183,8-15 30,-3 7 55,4-8-49,0-1-1,0 1 0,1-1 1,-1 1-1,0-1 1,-1 0-1,1 1 0,0-1 1,0 0-1,-2 1 1,-8 5 89,-1 0 0,1-1 1,-1 0-1,0-1 0,-1-1 1,1 0-1,-1 0 0,1-2 1,-25 3-1,30-3-92,1-1 0,-1 1 1,-9 4-1,-17 4-187,15-4 3,16-5 300,0 0 1,0 0-1,1-1 1,-1 1-1,0-1 1,0 1-1,0-1 1,-3 1-1,5-19 411,-1 14-528,2 0 0,-1 0 0,0 0 0,1 0 0,0 0 0,0 0 0,0 0 0,0 0 0,1 0 0,0 1 0,2-6 0,-2 7-340,-1 1 0,0-1 0,0 0 0,0 0 0,0 1 0,0-1 0,-1 0 0,1 0 0,-1 0 0,1 0 0,0-2 0,-2 14-7776,-3-26-2567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11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4 2976,'2'-3'9819,"1"9"-7669,1 14-2087,-4-4 275,0 16 284,-1 1-1,-7 46 0,-6 0 600,11-65-1099,2 0-1,0 0 1,1 16-1,0 0 188,0-28-276,0-2-22,-1 0 1,1 1 0,0-1 0,0 1-1,0-1 1,0 1 0,0-1-1,0 1 1,0-1 0,0 1-1,1-1 1,-1 1 0,0-1 0,0 1-1,0-1 1,0 1 0,1-1-1,-1 0 1,0 1 0,0-1 0,1 1-1,-1-1 1,0 0 0,1 1-1,0 0 48,-1 2 153,0 1 338,6-6-144,-4 0-352,1 0 0,0 0 0,-1 0 0,0-1 0,1 1 0,-1-1 0,0 1 0,0-1 0,-1 0 0,1 0 0,0 0 0,-1 0 0,0 0 0,2-5 0,9-18 43,1 0-163,0 0 0,15-47 0,-21 56-43,12-21 0,-3 5 87,-14 28 9,1-1 0,0 0-1,0 1 1,1 0 0,0 0-1,-1 0 1,2 0 0,-1 0-1,0 1 1,1 0 0,0 0-1,0 0 1,0 1 0,1-1-1,7-3 1,-11 7-35,7 10-71,-5-8 115,-1 2 21,-1-1 0,0 0 0,0 0 0,0 1 0,0 0 0,0-1 0,-1 1 0,1 0-1,-1 0 1,1 4 0,4 41 210,-4-23 16,0-7-80,-1-1 0,-1 0-1,-3 35 1,-2 18 301,4-42-325,2-26-110,-1 0 1,0 0-1,0 1 0,0-1 0,0 0 1,-1 1-1,1-1 0,-1 0 1,-1 4-1,1-6 184,2-9-4959,0 2 3021,1 0 0,0 0 0,0 0 0,1 0-1,-1 1 1,6-10 0,0 1 9,13-26-1393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13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46 4224,'0'-1'455,"1"0"1,-1 0-1,0-1 0,0 1 1,1 0-1,-1 0 0,0 0 1,0 0-1,0-1 1,0 1-1,0 0 0,0 0 1,-1 0-1,1-1 0,0 1 1,0 0-1,-2-2 1,-1-16 6840,-3 17-4744,4 1-1312,-1 8-1454,-5 25 601,-6 40 0,3 9-50,-11 53 296,19-117-663,0-1 0,-1 27 0,4-41 48,1-1-19,-1-1 0,0 1 0,0-1 0,0 1 0,0-1 0,-1 1 0,1-1 0,0 1 0,0-1 0,0 1 0,0-1 0,0 1 1,-1-1-1,1 1 0,0-1 0,0 0 0,-1 1 0,1-1 0,0 1 0,-1-1 0,1 0 0,0 1 0,-1-1 0,1 0 0,-1 1 1,1-1-1,0 0 0,-1 0 0,1 1 0,-1-1 0,0 1-634,-4-22-13908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13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6 127 2720,'-5'0'8341,"6"0"-7609,0 1 1,0-1-1,0 1 0,0-1 1,0 1-1,0-1 0,0 1 1,0 0-1,0-1 0,1 3 1,6 2 2668,-4-3-4453,3-2 1258,-1 0 0,1 0-1,0 0 1,0-1 0,0 0 0,12-4 0,5 0-4,90-18 516,19-3-188,-101 22-461,121-8 608,-73 7-1173,-74 3-941,-5-20-16077,-3 12 17335,-2-15-3282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28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104 222 3232,'-18'8'15786,"195"-8"-13855,-127-3-1798,-45 2-80,0 1 1,1-2-1,-1 1 0,0 0 1,0-1-1,0 0 0,0 0 1,0-1-1,-1 1 0,1-1 1,5-4-1,-9 5-33,0 1 0,0-1 0,0 1 0,-1-1 0,1 1 0,0-1 0,0 0 0,-1 1 0,1-1 0,-1 0 0,1-3 0,1-20 321,-3 19-341,0 0 0,1 0 0,-2-1 0,1 1 0,-1 0-1,0 1 1,0-1 0,-1 0 0,0 1 0,0-1 0,0 1 0,0 0 0,-1 0-1,0 0 1,-7-7 0,5 6-13,0 0 0,-1 1 0,1 0 0,-1 0-1,0 1 1,0 0 0,-1 0 0,1 1 0,-1 0 0,1 0-1,-12-2 1,11 4 23,0 0 0,0 1 0,0 0 1,0 0-1,0 1 0,1 0 0,-1 0 0,0 1 0,0 0 0,1 0 0,0 1 0,-1 0 0,1 0 0,0 1 0,0 0 0,1 0 0,-1 1 0,1-1 0,0 1 0,0 1 0,1-1 0,-1 1 0,1 0 1,0 0-1,-4 9 0,-11 15 104,14-22-79,1-1 0,0 1-1,0 0 1,1 0 0,1 0-1,-5 11 1,5-5-21,1-1 0,0 1 0,0-1-1,1 20 1,1-24 38,0 0 0,1 0 0,0 0 0,0 0-1,1 0 1,3 12 0,-4-20-32,0 1 0,0-1 0,0 1 0,0 0 0,1-1 0,-1 0 0,0 1 0,1-1 0,-1 0 0,0 0 0,1 0-1,0 0 1,1 1 0,24 9 254,-19-8-230,-1-1-15,0 0 0,0-1-1,0 0 1,1-1 0,-1 0 0,0 0-1,9-1 1,7 0 83,216-8-256,-164 15-5360,-60-7 3764,-9 1 287,1 0 1,-1 0-1,0 0 1,8 2-1,1 5-3709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29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6 2912,'-9'-5'9093,"9"6"-8122,0 7-434,0-1 1,-1 1 0,0-1 0,0 0 0,-1 0 0,-3 10 0,4-14-373,0 0 0,1 0-1,-1 0 1,1 0 0,-1 0 0,1 0 0,0 4 0,0 11 542,-10 39 377,-10 82 499,19-129-1429,-1 1 0,-5 15 1,-4 17 177,8-26 19,1-16-212,2-10-1275,5-75-8325,-2 68 6405,2-1 1030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29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4 5152,'-9'-2'607,"2"1"3904,13 0-1379,126 1 2569,3 1-3815,-1-2-8961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33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9 3072,'0'0'178,"-1"0"0,1 0 0,0-1 0,0 1 0,-1 0 0,1 0 0,0 0 0,0-1 0,0 1 0,0 0 0,-1 0 0,1 0 0,0-1 0,0 1 0,0 0 0,0-1 0,0 1 0,-1 0 0,1 0 0,0-1 0,0 1 0,0 0 0,0-1 0,0 1 0,0 0 0,0 0 0,0-1 0,0 1 0,0 0 0,0-1 0,1 1 0,-1 0-69,0 1-1,1-1 1,-1 1 0,0-1 0,1 0-1,-1 1 1,0 0 0,1-1 0,-1 1-1,0-1 1,0 1 0,0-1 0,0 1-1,0-1 1,0 1 0,0 0 0,0-1-1,0 1 1,0-1 0,0 1-1,0-1 1,0 2 0,0 45 1548,-1 63 585,-2-88-1799,0 0 0,-2 0 1,-1 0-1,-1-1 1,-1 0-1,-19 39 0,22-51-283,0 0-1,0 0 0,-1-1 1,-9 12-1,13-19-146,1 1 0,-1 0 0,1-1 0,-1 1 0,0-1 0,1 0 0,-1 0 0,0 0 1,0 0-1,0 0 0,0 0 0,0 0 0,0 0 0,0-1 0,0 1 0,0-1 0,-1 1 0,1-1 0,0 0 0,0 0 0,0 0 1,0 0-1,-1-1 0,1 1 0,0 0 0,0-1 0,-3-1 0,-2 0-540,2-1 0,-1 0 0,0 0 0,-6-6 0,10 8 109,0-1 0,0 0 0,0 0 1,0 0-1,1 0 0,-1 0 0,0 0 0,1 0 0,0-1 0,-1 1 1,1-1-1,0 1 0,-1-4 0,1-11-5443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2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76 2240,'2'-18'1001,"-1"14"198,0 0 1,-1-1-1,0 1 1,0-8-1,0 11-983,-1 0 0,1 0 0,0 0 0,-1 0 0,1 0 1,0 0-1,-1 0 0,1 0 0,-1 0 0,1 0 0,-1 0 0,0 0 0,1 0 0,-1 0 0,0 1 0,0-1 0,1 0 0,-1 1 0,0-1 0,0 0 0,0 1 0,0-1 0,0 1 0,-1-1 1,-3-1 149,0 1 1,0-1 0,-1 1-1,1 0 1,0 1 0,0-1-1,-1 1 1,1 0 0,0 0 0,-1 1-1,1 0 1,0 0 0,0 0-1,0 0 1,-7 3 0,1 2-35,-1 0 0,1 0 1,0 2-1,0-1 0,-11 11 1,15-11-109,0 0 1,-11 15-1,-3 2-12,-12 16 209,20-24-173,-25 25 0,-25 26 158,59-63-381,0 0 1,0 1 0,0 0 0,1 0 0,0 0 0,0 0 0,-3 9 0,5-12-11,0 1-1,0-1 1,0 1-1,1 0 1,-1-1 0,1 1-1,0 0 1,0-1 0,0 1-1,0 0 1,0-1-1,0 1 1,1 0 0,-1-1-1,1 1 1,0-1 0,0 1-1,1 2 1,6 7 64,-1-1 0,2 0 0,-1 0 0,19 16 0,45 32 332,-65-53-406,0 0 38,1-1 1,0 1-1,0-2 1,1 1-1,0-1 1,-1 0-1,1-1 1,1 0 0,-1 0-1,0-1 1,1 0-1,-1-1 1,1 0-1,-1 0 1,1-1-1,0 0 1,13-3 0,101-24 10,-51 9-76,-4 4 135,-1-4 1,81-32 0,-141 47-92,-2-1 0,1 0 0,0 0 0,-1 0 0,0 0 0,0-1 0,0 0 0,9-11 0,-13 13 10,1 0 0,-1 0 0,0 0 0,0 0 0,0-1 0,-1 1 0,1-1 0,-1 1 0,0-1 0,0 1 0,0-1 0,0 0 0,-1 0 0,1 0-1,-1 1 1,0-1 0,0 0 0,0 0 0,-2-5 0,0 0-40,-1 0 1,-1 0-1,1 0 0,-2 0 0,1 1 0,-1 0 0,0 0 1,-1 0-1,0 1 0,0-1 0,0 2 0,-1-1 0,0 1 1,-12-9-1,3 5-3,0 1 1,-1 0 0,0 1-1,0 1 1,0 1 0,-29-7-1,-111-14-103,144 25-145,0 1 0,1 1 0,-1 0 1,0 0-1,0 1 0,1 1 0,-1 0 0,0 1 0,1 0 0,-22 9 0,31-11-180,0 1 1,0 0-1,0 0 0,1 0 0,-1 0 1,1 1-1,0-1 0,-1 0 0,1 1 0,0 0 1,0 0-1,1-1 0,-1 1 0,0 0 0,-1 6 1,2-8 124,1 1 0,-1-1 1,1 1-1,0 0 1,0-1-1,-1 1 0,1-1 1,0 1-1,0 0 0,0-1 1,1 1-1,-1 0 1,0-1-1,1 1 0,-1-1 1,1 1-1,-1-1 0,1 1 1,-1-1-1,1 1 1,0-1-1,0 1 0,0-1 1,0 0-1,0 0 0,0 1 1,0-1-1,1 0 1,-1 0-1,0 0 0,1 0 1,1 1-1,1-1-174,-1 0 0,1 0 0,0 0 0,0 0 0,0 0 0,0-1 0,8 0 0,39 1-1965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37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11 540 2976,'-2'0'163,"2"0"-124,-1 0-1,1 0 1,0-1 0,0 1 0,-1 0 0,-6 6 5949,13-7-5495,-1 0 1,0-1-1,1 1 1,-1-1-1,0-1 1,0 1-1,0 0 1,-1-1-1,1 0 1,6-6-1,4 0 84,7-7-285,0-1 0,0 0 0,-2-2 1,23-25-1,65-90 12,-95 116-251,20-25 801,41-76-1,-72 117-822,-1-1-1,-1 1 1,1 0 0,0-1-1,0 1 1,-1-1 0,0 1-1,1-1 1,-1 0 0,0 1-1,0-3 1,-1 0 6,2 4-37,-1 1-1,0 0 0,0 0 0,0 0 0,0 0 0,0 0 0,0 0 0,0-1 0,0 1 0,0 0 0,0 0 1,0 0-1,0 0 0,0 0 0,0 0 0,0-1 0,0 1 0,-1 0 0,1 0 0,0 0 0,0 0 1,0 0-1,0 0 0,0 0 0,0-1 0,0 1 0,0 0 0,0 0 0,0 0 0,-1 0 0,1 0 1,0 0-1,0 0 0,0 0 0,0 0 0,0 0 0,0 0 0,0 0 0,-1 0 0,1 0 0,0-1 1,0 1-1,0 0 0,0 0 0,0 0 0,0 0 0,-1 1 0,-6 3-48,-8 12-99,1 4 234,1 0 0,0 0 0,1 1-1,2 1 1,-16 43 0,22-52-76,0 1 0,1 1 0,0-1 0,1 0 0,1 1 0,0-1 0,1 1 0,1-1 0,0 1 0,1-1 0,4 16 0,-4-24 37,1-1 0,-1 0 0,1 1 0,0-1 0,1 0 0,-1-1 0,1 1 0,0-1 0,0 1 0,0-1 0,1 0 0,-1-1 0,1 1 0,0-1 0,0 0 0,0 0 0,1-1 0,-1 1 0,1-1 0,-1 0 0,1-1 0,0 1 0,0-1 0,-1 0 0,1-1 0,8 1 0,-4-2 48,1 0 0,-1 0-1,0-1 1,0-1 0,0 0-1,0 0 1,18-9 0,-15 4-7,0-1 0,0 0 0,-1-1 0,-1 0 0,1-1 0,16-21 0,-14 13-137,0-1 0,-1-1 1,16-36-1,-18 41 2,-10 14-17,0 1-1,0-1 1,0 1 0,0-1 0,0 0 0,0 1 0,0-1 0,0 0 0,0 0 0,-1 0 0,1 1 0,-1-3 0,-10 155-69,6-106 122,-4 4 480,23-57 107,-5-2-532,0 0 0,0 0 0,-1-1-1,0-1 1,-1 1 0,7-14 0,25-33-180,-22 35 197,-6 8-105,0 0-1,1 1 0,25-22 1,-37 35 20,0 0 1,0 0 0,0 0-1,1 0 1,-1 1 0,0-1-1,0 0 1,0 1 0,1-1 0,-1 1-1,0-1 1,1 1 0,-1 0-1,0-1 1,1 1 0,-1 0-1,1 0 1,-1 0 0,0 0-1,1 0 1,-1 0 0,1 1 0,-1-1-1,0 0 1,2 1 0,-1 1 1,0-1 1,0 1-1,-1-1 1,1 1-1,-1 0 1,1-1-1,-1 1 1,0 0 0,0 0-1,0 0 1,0 0-1,0 0 1,0 0-1,0 0 1,0 3-1,4 14 19,-1 0 0,2 35 0,-4-33 122,0-1-1,8 28 1,3-4 68,-13-43-159,1-1-1,0 1 1,-1 0 0,1-1 0,0 1 0,-1-1 0,1 1-1,0-1 1,0 1 0,0-1 0,0 0 0,-1 1 0,1-1 0,0 0-1,0 0 1,0 1 0,0-1 0,0 0 0,0 0 0,0 0 0,0 0-1,0 0 1,-1-1 0,1 1 0,0 0 0,1-1 0,3 0 15,-1 0 0,0-1 0,0 0 0,0 0 1,0 0-1,0 0 0,-1-1 0,1 1 1,0-1-1,-1 0 0,0 0 0,6-7 0,3-4 106,16-28-1,-1-5-110,-1-2-1,28-76 0,-44 104-142,-8 17 50,-1 1 0,1 0 1,-1-1-1,1 1 0,-1-1 1,0 1-1,0-1 1,0-6-1,-1 9-265,0 4 91,-1 54-149,3 69 377,1-88-124,9 61 314,-10-77-83,-1-17-81,-1 0 0,1-1 0,-1 1 0,1-1 0,0 0 0,1 1 0,-1-1 0,3 5 0,-3-8-6,-1-1 1,1 1 0,-1-1-1,0 1 1,1-1 0,-1 0-1,1 1 1,-1-1 0,1 1-1,0-1 1,-1 0 0,1 0-1,-1 1 1,1-1 0,0 0-1,-1 0 1,1 0-1,-1 1 1,1-1 0,0 0-1,-1 0 1,1 0 0,0 0-1,-1 0 1,1 0 0,0-1-1,-1 1 1,1 0 0,-1 0-1,1 0 1,0-1 0,-1 1-1,1 0 1,-1 0 0,1-1-1,-1 1 1,1-1 0,-1 1-1,1 0 1,0-2 0,2 0 27,0 0 0,-1-1 0,1 1 1,0-1-1,-1 0 0,0 1 0,2-5 1,9-18-58,-2 0 1,-1-1 0,-1-1 0,11-50-1,-12 42-83,1 1 0,19-46 0,-15 43-536,-12 36 485,5 14 43,-2-4 42,9 18 42,19 31-1,-28-51 38,1 0 0,1 0 0,-1 0 0,1-1 0,1 1-1,-1-1 1,1-1 0,13 10 0,-16-14-7,0 1 0,0-1 0,0 1 0,0-1 0,1 0 0,-1-1 0,0 1 0,0-1 0,1 0 0,-1 0 0,0 0 0,0-1 0,1 1 0,-1-1 0,0 0 0,0 0 0,0 0 0,0-1 0,7-3 0,3-2 64,-1 0 0,1-2 0,-1 1 0,12-12 0,-15 11-21,0 0-1,-1 0 0,0-1 0,-1 0 1,14-21-1,-18 23-43,1 1-1,-2-1 1,1 0-1,-1 0 1,0 0-1,-1 0 1,0 0-1,0-1 1,-1 1-1,0-11 1,-1 17-35,0 0-1,0 1 1,0-1-1,0 0 1,0 1-1,-1-1 1,1 0-1,-1 1 1,1-1 0,-1 1-1,1-1 1,-1 1-1,0-1 1,0 1-1,0-1 1,0 1 0,0 0-1,0-1 1,0 1-1,-1 0 1,1 0-1,0 0 1,0 0 0,-1 0-1,1 0 1,-1 0-1,1 1 1,-1-1-1,1 1 1,-1-1-1,0 1 1,1-1 0,-1 1-1,-3-1 1,1 1-38,-1 0 0,0 0 0,1 0 0,-1 1 0,1-1 0,-1 1 0,1 0 0,-1 1 0,1-1 0,0 1 0,-7 3 0,4-1 45,1 1-1,0-1 1,0 1 0,0 0-1,1 1 1,0 0 0,0 0-1,1 0 1,-1 0 0,1 1-1,-4 9 1,1-2 52,1 1 0,1 0 0,0 0 0,-4 24 0,8-27-12,-1 1 1,2-1-1,0 0 0,0 0 0,1 0 1,1 0-1,5 21 0,-6-27-2,1 0-1,0-1 0,0 1 0,0 0 0,1-1 1,0 1-1,0-1 0,0 0 0,1 0 0,0 0 1,0-1-1,0 1 0,0-1 0,1 0 0,-1 0 1,1-1-1,9 6 0,-5-5 27,0 0 1,1-1-1,0 0 0,0 0 1,0-1-1,0-1 1,0 1-1,18-1 0,-21-2-25,0 1 0,0-1 0,-1 0 0,1-1 0,0 0 0,-1 0 0,1 0-1,-1-1 1,1 0 0,-1 0 0,0 0 0,-1-1 0,1 0 0,6-6 0,10-11 10,-2-1 1,-1 0 0,-1-2 0,0-1 0,21-41-1,-2-1-70,-30 57-193,-7 10 225,0 0 0,0 0 0,0 0-1,0 0 1,0 0 0,0 0 0,0 0 0,0 0 0,0 0 0,0 0 0,1 0 0,-1 0 0,0 0 0,0 0 0,0 0 0,0 0 0,0 0-1,0 0 1,0 0 0,0 0 0,0 0 0,1 0 0,-1 0 0,0 0 0,0 0 0,0 0 0,0 0 0,0 0 0,0 0 0,0 0-1,0 0 1,0 1 0,0-1 0,0 0 0,0 0 0,0 0 0,1 0 0,-1 0 0,0 0 0,0 0 0,0 0 0,0 0 0,0 0 0,0 1-1,0-1 1,0 0 0,0 0 0,0 0 0,0 0 0,0 22-346,0-15 343,0 13-83,4 89-42,-3-99 154,1 0 0,0 0 0,1 1-1,-1-2 1,2 1 0,0 0-1,0-1 1,7 12 0,-11-20-7,1 0 1,-1 0-1,0-1 0,1 1 1,-1 0-1,1 0 0,-1-1 1,1 1-1,0 0 0,-1-1 1,1 1-1,0-1 1,-1 1-1,1-1 0,0 1 1,0-1-1,0 0 0,-1 1 1,1-1-1,0 0 0,0 1 1,0-1-1,0 0 0,-1 0 1,1 0-1,0 0 0,0 0 1,0 0-1,0 0 0,0 0 1,0 0-1,-1-1 0,1 1 1,0 0-1,0 0 1,0-1-1,0 1 0,-1 0 1,1-1-1,0 1 0,0-1 1,0 0-1,3-2 73,-1-1 0,1 1 0,-1-1 0,0 0 0,0 0 1,2-5-1,60-105 76,23-35-326,-83 141 90,-2 3-10,0 0 0,1 0 0,0 0 0,-1 0 0,7-4 0,-9 18-274,-3 17 266,-1-1 1,-1 1 0,-13 42-1,5-19 367,7-27-169,0 4-2,-2 0 0,-13 34 0,17-54-85,1-1 0,-1 0 0,-1-1 0,1 1 0,0 0 1,-1-1-1,0 0 0,0 0 0,-1 0 0,1 0 0,-7 3 1,9-6-2,0 0 0,1 0 0,-1 0 1,0 0-1,0 0 0,0 0 0,0-1 0,0 1 1,0-1-1,0 1 0,-1-1 0,1 0 1,0 0-1,0 0 0,0 0 0,0 0 1,0-1-1,0 1 0,0-1 0,0 1 1,0-1-1,0 0 0,0 0 0,0 1 0,0-1 1,0-1-1,1 1 0,-1 0 0,0 0 1,1-1-1,-1 1 0,1-1 0,-3-2 1,2 2-55,0-1 0,0 0 1,0 0-1,1 1 0,-1-1 1,1 0-1,-1-1 0,1 1 1,0 0-1,0 0 0,1 0 1,-1-1-1,0-4 0,12 8-82,17 5 81,24 2-136,-30-5 225,0-2 1,0 0-1,0-1 0,0-1 1,0-2-1,40-10 0,-42 7-1,0-1 0,0-1 0,-1-1 0,0 0-1,28-22 1,-39 26-25,0-2-1,0 1 1,0-1 0,-1 0-1,-1 0 1,1-1-1,-1 0 1,-1 0-1,1-1 1,-2 1-1,1-1 1,-1 0-1,3-12 1,-6 16-23,8-35-38,-9 39 11,1-1-1,-1 1 1,0 0-1,0-1 1,0 1 0,0-1-1,-1 1 1,1 0 0,-1-1-1,1 1 1,-1 0-1,0-1 1,-2-3 0,3 6 13,-1-1 0,1 1 0,-1 0 1,1 0-1,-1-1 0,1 1 0,-1 0 1,1 0-1,-1 0 0,1 0 0,-1 0 1,0 0-1,1 0 0,-1 0 1,1 0-1,-1 0 0,1 0 0,-1 0 1,0 0-1,1 0 0,-1 0 0,1 0 1,-1 1-1,1-1 0,-1 0 0,1 0 1,-1 1-1,1-1 0,-1 0 0,1 1 1,-1-1-1,1 1 0,0-1 1,-1 1-1,0 0 0,-15 16 195,12-13-127,2 0 0,-1 1 0,1 0 0,-1-1 0,1 1 0,0 0-1,1 0 1,-2 8 0,-5 41 200,8-45-228,1-1 1,-1 1 0,1 0-1,1-1 1,0 1-1,0-1 1,0 0-1,8 15 1,-1-2-12,2-1-1,14 21 1,-22-38-91,-1 1 1,1-1 0,0 0-1,0 0 1,0 0 0,0 0-1,1-1 1,-1 1 0,1-1-1,0 0 1,0 0 0,-1 0-1,6 1 1,-7-2-293,1-1 1,0 1 0,0-1-1,0 1 1,0-1-1,0 0 1,0 0-1,4 0 1,-5-1-260,0 1-1,0-1 1,0 1 0,1-1 0,-1 0-1,0 0 1,0 0 0,0 0-1,0 0 1,0 0 0,2-2 0,6-9-2257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37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75 216 8896,'-38'-57'3296,"19"40"-2560,5-4-224,10 9-416,4-9-160,9-5-256,0 2 192,10 4-1088,0 8 672,8 6-3200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39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81 336 3136,'0'0'160,"1"0"0,-1 0-1,1 0 1,0 0 0,-1 0 0,1 0 0,-1 0-1,1 1 1,-1-1 0,1 0 0,-1 0 0,1 0-1,-1 1 1,1-1 0,-1 0 0,1 1 0,-1-1-1,1 1 1,-1-1 0,0 0 0,1 1 0,-1-1 0,0 1-1,1-1 1,-1 1 0,1 0 0,-1 1 193,1 0 1,-1-1-1,1 1 0,-1 0 1,0 0-1,0-1 0,0 1 1,0 0-1,0 2 1,-1 1 159,0-1 1,0 1 0,0 0 0,-1 0-1,1-1 1,-3 5 0,-7 10 267,-6 11 103,-22 49-1,36-71-825,0 1-1,0 0 0,0 0 1,1 1-1,1-1 0,-1 0 0,2 1 1,-1-1-1,1 0 0,2 17 0,-2-25-21,1 0 0,-1 1 0,0-1 0,0 0 0,1 0-1,-1 1 1,1-1 0,-1 0 0,1 0 0,0 0 0,-1 0 0,1 0-1,0 0 1,0 0 0,0 0 0,0 0 0,0 0 0,0 0-1,0 0 1,0 0 0,0-1 0,0 1 0,0-1 0,0 1-1,0-1 1,1 1 0,-1-1 0,0 1 0,0-1 0,1 0-1,-1 0 1,0 0 0,1 0 0,-1 0 0,2 0 0,1 0 20,-1-1 1,0 0 0,0 0 0,0 0 0,0 0-1,0 0 1,0-1 0,0 1 0,0-1 0,-1 0-1,1 0 1,0 0 0,3-3 0,1-3 14,-1-1 0,1 1 1,-1-1-1,-1-1 0,0 1 1,0-1-1,-1 0 0,0 0 1,4-15-1,-5 10-50,0 1-1,-1-1 1,-1 1 0,0-1 0,-1 1 0,-3-23-1,3 31-101,-1 0 0,-1 0-1,-3-9 1,5 13 22,-1 0 1,0 0-1,0 0 0,0 0 1,0 0-1,-1 1 0,1-1 1,-1 0-1,1 0 0,-1 1 1,1-1-1,-4-1 0,5 3 47,-1 0 0,1 0-1,-1 0 1,1 0-1,-1 0 1,0 0-1,1 0 1,-1 0-1,1 1 1,-1-1-1,1 0 1,-1 0 0,1 1-1,-1-1 1,1 0-1,-1 1 1,1-1-1,-1 0 1,1 1-1,-1-1 1,1 1 0,0-1-1,-1 0 1,1 1-1,0-1 1,-1 1-1,1-1 1,0 1-1,0 0 1,-1 0-1,-8 17 63,8 7 109,2-18 34,-1-7-169,0 0-1,1 0 0,-1 1 0,0-1 0,1 0 0,-1 0 0,1 0 1,-1 0-1,1 0 0,-1 0 0,0 0 0,1 0 0,-1 0 1,1 0-1,-1 0 0,1 0 0,-1 0 0,0 0 0,1 0 0,0 0 1,-1 0 28,3-1 21,0 0-1,-1 0 0,1 1 1,0-2-1,-1 1 1,1 0-1,-1 0 1,0-1-1,1 1 1,-1-1-1,0 0 1,3-2-1,22-29 384,-19 22-345,-1 3-7,199-252 1824,-149 181-2029,-47 67-264,-17 28 46,5-11 320,-11 26-11,1 0-1,2 1 0,-8 38 1,0 18-118,-5 21 205,-47 139 0,56-209-104,-24 59 168,32-85-44,0-1-1,-1 0 1,0 0-1,-1 0 1,-12 12 0,19-23-75,1 0 0,-1-1 0,1 1 0,-1-1 1,1 1-1,-1-1 0,1 0 0,-1 1 0,1-1 1,-1 1-1,0-1 0,1 0 0,-1 0 0,0 1 0,1-1 1,-1 0-1,0 0 0,0 0 0,1 0 0,-1 0 1,0 1-1,1-2 0,-1 1 0,0 0 0,0 0 1,1 0-1,-1 0 0,0 0 0,1 0 0,-1-1 0,0 1 1,1 0-1,-1-1 0,0 1 0,1 0 0,-1-1 1,1 1-1,-1-1 0,1 1 0,-1-1 0,1 1 1,-1-1-1,1 1 0,-1-1 0,1 0 0,0 1 0,-1-1 1,1-1-1,-2-1-9,0-1 1,0 1-1,1-1 1,-1 0-1,1 0 0,0 1 1,-1-8-1,0-6-38,1 9 28,1 0-1,-1 0 1,1 0-1,2-13 1,-2 18-8,1 0 1,0 0-1,0 0 0,0 1 1,0-1-1,1 0 1,-1 1-1,1-1 0,0 1 1,-1-1-1,1 1 1,0 0-1,0 0 0,1 0 1,-1 0-1,4-3 1,1 1 7,0 0 0,0 0 0,1 1 0,-1 0 0,1 0 0,8-1 0,49-9 61,-28 10-121,0 1 0,52 4 0,-23 6-445,-22 0-3235,-23-4-125,-3-1 1036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43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74 2720,'-2'-3'207,"-6"-12"697,8 14-801,0 1 1,0-1-1,0 1 1,0-1 0,0 0-1,0 1 1,0-1 0,0 1-1,0-1 1,0 1 0,0-1-1,0 0 1,0 1 0,0-1-1,0 1 1,1-1 0,-1 1-1,0-1 1,0 1 0,1-1-1,-1 1 1,0-1 0,1 1-1,-1-1 1,1 1-1,0-1 1,-1 0 215,1 0 1,0 0-1,0 0 0,-1 0 1,1 0-1,-1 0 0,1 0 1,-1 0-1,1-1 0,-1-1 0,1 2-124,-1 0-1,0 0 0,1 0 0,-1 0 0,1 0 0,-1 0 0,1 0 0,-1 0 0,1 0 0,0 0 0,-1 0 0,1 0 0,1-1 0,15-7 2900,-16 11-2641,2 5-294,-1 1 1,0 0 0,0 0-1,-1 0 1,1 13 0,-2-20-142,2 92 478,-3-64-328,6 57 0,-1-52 320,-2 59 1,-2-60 720,0-35-1167,0-1 0,1 1 0,0 0 0,-1 0 0,1 0 0,0-1 0,0 1 0,0 0 0,1 0 0,-1 0 0,2-1 0,8-16 212,-4 0-178,8-37 0,3-9 1,4-11-359,-17 53 182,1 1 0,14-31 1,-19 49 97,4-6-63,0 0 0,7-11 0,-10 18 18,0 0 0,0 1 0,1-1-1,-1 1 1,1 0 0,-1-1 0,1 1 0,0 0 0,0 1-1,0-1 1,4-2 0,-6 4 47,0 0-1,0 0 1,0 0 0,0 0-1,0 0 1,0 0 0,0 1-1,0-1 1,0 0 0,0 1-1,0-1 1,-1 0-1,1 1 1,0-1 0,0 1-1,1 0 1,11 9-31,-10-5 33,-1-1-1,1 0 1,-1 1 0,0 0 0,0-1-1,-1 1 1,0 0 0,2 8 0,1 5 51,2 6 85,-2 2 1,-1-1-1,-1 0 1,-1 1-1,-2 27 0,0-6 184,-2 16-242,2-59-68,0 0 1,1 0-1,-2 0 1,1 0-1,0 0 1,-1 0-1,0 0 1,-3 5-1,5-8 14,-1 0 0,1-1 0,0 1 0,0 0 0,0-1 1,-1 1-1,1 0 0,0 0 0,0-1 0,0 1 0,0 0 0,0 0 0,0-1 0,0 1 0,1 0 1,-1 0-1,0-1 0,0 1 0,1 0 0,-1-1 0,0 1 0,1 0 0,-1-1 0,0 1 0,1-1 0,-1 1 1,2 0-1,-2 1 150,6-14-4491,8 3-3157,-1 2 1734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44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3 387 3712,'-3'-13'15278,"11"8"-17117,-4 3 1982,0 1 0,-1 0 0,1-1-1,1 1 1,-1 1 0,5-1-1,9-2 171,95-31 808,-61 18-903,73-14 1,153-2 5,-170 31 64,-106 1-160,-1 0-97,0 1 1,0-1 0,0 0-1,0-1 1,0 1 0,0 0-1,0 0 1,0 0-1,1-1 1,-1 1 0,0 0-1,0-1 1,-1 1 0,3-1-1,-3-4 26,1-1-1,-1 1 0,0 0 1,0 0-1,0 0 0,-1 0 0,1 0 1,-4-9-1,-4-16-11,7 25-36,0 0 0,0-1 0,-1 1 0,1 0 0,-1 0 0,-1 0 0,1 0 0,-1 0 0,1 1 0,-2-1 0,1 1 0,0 0 0,-7-7 0,1 4-15,-10-9-86,0 1-1,-23-13 1,27 17-373,14 7 2,8 2 282,2 3 140,-1 1 0,1-1 0,-1 1 0,1 1 0,-1 0 0,0 0 0,8 4 0,10 4 27,-8-3-17,0-1-1,19 13 0,-30-17 46,-1 1-1,0 1 1,0-1-1,-1 1 1,1 0-1,-1 0 1,0 0-1,8 12 1,-12-14 2,0 0 0,1-1 1,-1 1-1,0 0 0,-1 0 0,1 0 1,0 0-1,-1 0 0,0 0 0,1 0 0,-1 0 1,0 0-1,-1 0 0,1 0 0,-1 0 1,1 0-1,-1 0 0,0 0 0,-2 5 0,-2 4 66,-1-1-1,-1 0 1,-11 15-1,9-13 21,-14 18 186,-37 37 0,51-59-287,-1 1 0,0-2 0,0 1 0,-16 9 0,26-18-257,-1 0-1,1 1 1,0-1-1,-1 0 0,1 0 1,-1 0-1,1 0 0,0 1 1,0-1-1,-1 0 1,-1 3-1797,2-3 1796,0 0 1,0 1-1,0-1 0,-1 0 1,1 1-1,0-1 0,0 0 1,0 1-1,0 0 46,1-1 0,-1 0 0,0 1-1,0-1 1,1 0 0,-1 1 0,0-1-1,1 0 1,-1 0 0,1 1 0,-1-1-1,0 0 1,1 0 0,-1 0 0,1 0-1,-1 1 1,0-1 0,1 0 0,0 0-1,1 0-173,-1 1 0,1-1-1,0 0 1,-1 0 0,1 0-1,0 0 1,-1 0 0,1 0-1,0-1 1,0 1 0,-1 0-1,1-1 1,1 0 0,8-10-2362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45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4640,'0'-1'166,"0"0"1,0 0-1,0 0 0,0-1 1,0 1-1,0 0 0,0 0 1,0 0-1,1 0 0,-1 0 1,0-1-1,1 1 0,-1 0 1,1 0-1,-1 0 0,1 0 1,-1 0-1,1 0 1,0 0-1,0 1 0,-1-1 1,1 0-1,0 0 0,0 0 1,0 1-1,0-1 0,0 0 1,0 1-1,0-1 0,0 1 1,0-1-1,0 1 0,0 0 1,0-1-1,2 1 0,-1 0 48,0 0-1,0 0 1,0 1-1,0-1 0,0 1 1,-1-1-1,1 1 0,0 0 1,0 0-1,-1 0 0,1 0 1,0 0-1,-1 0 0,1 0 1,-1 0-1,0 1 0,1-1 1,-1 0-1,0 1 0,0-1 1,0 1-1,2 2 1,1 5 22,0 0 1,0 0 0,-1 1 0,0 0 0,0-1 0,-1 1 0,1 17 0,-1 74 1042,-3-64-827,1 290 828,0-326-1776,12-20-13670,-6 7 11630,-5 10 2337,8-15-1822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45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32 117 5472,'-25'-31'1760,"25"30"-1700,-1 0 0,0 0 0,1 0 1,-1 0-1,0 0 0,1-1 0,-1 1 1,1 0-1,0 0 0,-1 0 0,1 0 1,0-1-1,0 1 0,0 0 0,0 0 1,0 0-1,0-1 0,0 1 0,0 0 1,0 0-1,0 0 0,1-1 0,-1 1 0,0 0 1,1 0-1,-1 0 0,1 0 0,0 0 1,-1 0-1,1 0 0,0 0 0,0 0 1,-1 0-1,1 0 0,0 0 0,2-1 1,2-1 244,0-1 1,0 1 0,0 0 0,0 0 0,8-2 0,-12 4-285,12-4 194,1 1 0,-1 1 0,1 0 0,0 0 1,0 1-1,0 1 0,1 0 0,-1 1 0,0 1 0,0 0 0,0 1 0,0 1 1,0 0-1,22 8 0,-27-8-64,0 1 1,0 1-1,-1-1 1,1 2-1,-1-1 1,0 1-1,0 0 1,-1 1-1,11 11 0,-13-12 20,0 0 0,-1 1-1,0 0 1,0-1 0,-1 2-1,1-1 1,-1 0 0,-1 1-1,0-1 1,0 1 0,0 0-1,-1-1 1,0 9-1,0-10-12,-1 0 0,-1-1-1,1 1 1,-1 0 0,0-1-1,0 1 1,-1 0-1,1-1 1,-5 10 0,4-12-72,0 1-1,0-1 1,0 1 0,-1-1 0,1 0 0,-1 0 0,0 0-1,1-1 1,-1 1 0,-1-1 0,1 1 0,0-1 0,0 0 0,-8 3-1,3-2-57,-1 0 0,1 0 0,-1-1 0,0-1 0,0 1 0,1-2 0,-1 1 0,0-1 0,0 0 0,-13-2 0,15 0-436,1 1 1,-1-1-1,1 0 1,0 0-1,0-1 1,0 0-1,0 0 1,-10-7-1,5 0-1127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46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7 5152,'0'0'65,"1"0"0,-1 0 0,0 0 0,0 0 0,0 0 0,0 0 0,0 0 0,1 0 0,-1 0 0,0 0 0,0 0 0,0 0 0,0 0 0,0-1 0,0 1 0,0 0 0,1 0 0,-1 0 0,0 0 0,0 0 1,0 0-1,0-1 0,0 1 0,0 0 0,0 0 0,0 0 0,0 0 0,0 0 0,-3-5 3547,13 10 31,-8 0-3294,0-1 0,-1 1-1,1-1 1,-1 1 0,1-1 0,-2 1 0,1 0 0,0 0-1,-1 0 1,0 8 0,-2 9 191,-4 23 0,1-16-289,-9 141 549,14-120-1414,-2-46-252,0-4-941,1 1 1355,1-1 0,-1 0 0,1 0 0,-1 0 0,0 0 0,1 0 0,-1 0 1,1 0-1,-1 0 0,1 0 0,-1-1 0,1 1 0,-1 0 0,-1-1-451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46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32 5632,'-1'0'124,"1"-1"1,0 1-1,-1 0 1,1-1-1,0 1 1,-1 0-1,1-1 1,0 1-1,0 0 0,-1-1 1,1 1-1,0 0 1,0-1-1,0 1 1,0-1-1,0 1 1,-1-1-1,1 1 1,0 0-1,0-1 1,0 1-1,0-1 1,0 1-1,0-1 0,0 1 1,0 0-1,1-1 1,-1 1-1,0-1 1,0 1-1,0 0 1,1-1-1,0 0 217,1 0 1,-1 1-1,1-1 0,-1 0 0,1 1 1,0 0-1,-1-1 0,1 1 0,2 0 1,182-14 4276,-101 14-4487,109 15-1,-110-10-5585,-81-5 4812,-1 1 0,0-1 0,0 0 0,1 1 0,-1-1 1,0 1-1,0 0 0,0 0 0,0 0 0,0 0 0,0 0 0,3 3 1,2 4-2041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48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0 1888,'14'3'1744,"-23"7"6830,-23 43-6658,28-46-1787,-3 6-144,0 0 0,1 0-1,0 1 1,1 0 0,-6 28 0,11-30-2711,3-2 700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2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64 5312,'-8'-7'2406,"7"6"-2139,0 0 0,1 0 1,-1 1-1,0-1 1,1 0-1,-1 1 0,0-1 1,0 1-1,0-1 1,1 1-1,-1-1 0,0 1 1,0-1-1,0 1 1,0 0-1,0 0 0,0 0 1,0-1-1,0 1 1,-1 0-1,-43 1 3454,-47 7 0,61-3-3436,0 1-1,0 1 0,1 2 0,-46 19 1,58-19-152,1 1 1,0 0 0,1 1 0,1 1-1,-1 0 1,2 1 0,0 1-1,0 0 1,2 1 0,-18 24 0,22-26-71,0-1 1,1 1 0,1 0-1,0 1 1,0-1 0,2 1 0,-1 0-1,2 1 1,0-1 0,1 1-1,0-1 1,1 1 0,1 0 0,2 23-1,-1-32-42,0-1 0,0 0 0,0 0 0,1 0 0,0 0 0,0 0 0,0-1 0,1 1 0,-1-1 0,1 1 0,0-1 0,1 0 0,-1 0 0,1 0 0,-1-1 0,1 1 0,0-1 0,1 0 0,-1 0 0,0 0 0,9 4 0,5 0 88,0-1-1,0-1 1,1 0-1,29 3 0,-38-7-45,33 4 182,0-2 1,0-2-1,0-2 0,0-2 1,51-10-1,-71 8-231,0-1-1,0-1 1,0 0 0,-1-2-1,0-1 1,30-18 0,-37 17-6,0-1-1,0 0 1,18-22 0,-30 31 14,6-7-1,0-1 0,-1 0-1,0-1 1,0 0 0,5-14 0,-3 3 26,0 1 0,5-25 1,-12 34-62,0 0 0,0 1 0,-1-1 1,-1 0-1,0 0 0,-1 0 0,-2-16 0,1 23 1,0-1 0,0 1 0,-1 0 0,0 0 0,0 0 1,0 0-1,-1 0 0,0 0 0,0 0 0,0 1 0,-1 0 0,0 0 0,0 0 0,0 0 0,-1 0 0,-7-5 0,-3-1-30,0 0-1,-1 2 1,-1 0-1,1 0 1,-1 2-1,-24-8 1,28 12 24,1 0 0,-1 0 0,1 2 0,-1-1 0,0 1 1,0 1-1,0 1 0,0 0 0,0 0 0,-13 4 0,1 1-60,-31 7-119,48-11-40,-1-1 0,1 1 0,0 0 0,-14 6 0,18-6-273,1 0 0,-1 0-1,1 0 1,0 0 0,0 1 0,0-1-1,-4 5 1,6-7 333,1 1 0,0-1 0,-1 1 0,1-1 0,-1 1 0,1-1 0,0 1 0,0-1 0,-1 1 0,1 0 0,0-1 0,0 1-1,-1-1 1,1 1 0,0 0 0,0-1 0,0 1 0,0 0 0,0-1 0,0 1 0,0 0 0,0-1 0,1 1 0,-1 0 0,0-1 0,0 1 0,1 1 0,12 13-3949,-5-7 1895,8 14-530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49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70 992,'-4'-1'-354,"-3"-1"1964,7 1-1573,0 1 0,0 0 0,0 0 0,0 0 1,0 0-1,0 0 0,0 0 0,0 0 0,0 0 0,0-1 0,0 1 1,0 0-1,0 0 0,0 0 0,0 0 0,0 0 0,0 0 1,0-1-1,0 1 0,0 0 0,0 0 0,0 0 0,0 0 1,0 0-1,0 0 0,0-1 0,0 1 0,0 0 0,0 0 1,0 0-1,0 0 0,0 0 0,0 0 0,0 0 0,0 0 0,0-1 1,0 1-1,1 0 0,-1 0 0,0 0 0,0 0 0,0 0 1,0 0-1,0 0 0,1-1 630,0 1-563,-1-1 1,0 1 0,0 0 0,1 0 0,-1-1 0,0 1 0,0 0 0,1 0 0,-1-1 0,0 1 0,0 0 0,0-1 0,1 1 0,-1 0 0,0-1 0,0 1 0,0-1 0,0 1 0,0 0 0,0-1-1,0 1 1,0 0 0,0-1 0,0 1 0,0-1 0,0-14 1303,0 11-910,-1-3 475,1 6-875,0 0 0,0 0 0,0 0 0,0 0 0,0 0 0,0 0 0,0 0 0,0-1 0,0 1 0,0 0 0,1 0 0,-1 0 0,0 0 0,1 0 0,-1 0 0,1 0 0,-1 0 0,1 0 0,1-1 0,1-2 213,-3 4-289,0 1 1,0-1 0,0 0 0,0 0 0,0 0 0,0 0 0,1 0 0,-1 0 0,0 0-1,0 0 1,0 0 0,0 0 0,0 1 0,0-1 0,0 0 0,0 0 0,0 0-1,0 0 1,0 0 0,0 0 0,0 0 0,0 0 0,0 0 0,0 0 0,0 0-1,0 0 1,0 0 0,1 0 0,-1 0 0,0 0 0,0 0 0,0 0 0,0 1-1,0-1 1,0 0 0,0 0 0,0 0 0,0 0 0,0 0 0,0 0 0,1 0-1,-1 0 1,0 0 0,0 0 0,0-1 0,0 1 0,0 0 0,0 0 0,0 0-1,0 0 1,0 0 0,0 0 0,0 0 0,1 0 0,-1 0 0,0 0 0,0 0-1,0 0 1,0 0 0,0 0 0,2 5-54,5 18 690,6 37 1,-4-17-294,-3-9-54,-1 0-1,1 40 0,-5 71 456,-2-78-164,3-38 258,-2-28-838,0-1-1,0 0 0,0 0 1,0 0-1,0 0 0,0 0 1,0 1-1,0-1 1,0 0-1,0 0 0,0 0 1,0 0-1,0 0 0,0 1 1,1-1-1,-1 0 0,0 0 1,0 0-1,0 0 0,0 0 1,0 0-1,0 0 0,0 1 1,0-1-1,0 0 0,0 0 1,1 0-1,-1 0 0,0 0 1,0 0-1,0 0 1,0 0-1,0 0 0,0 0 1,1 0-1,-1 0 0,0 0 1,0 0-1,0 0 0,1 0 1,3-11 546,2-14-366,-2 0 0,1-26 0,3-16-210,2 3-915,4-113-1,-23 189-2309,5-1 598,3 3 810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53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0 687 3488,'2'9'15574,"6"-14"-16285,1-4 1009,0-1 0,0-1 0,-1 0 0,-1 0 0,0-1 0,9-18 0,30-71 246,-24 53-79,36-55 0,-37 67-334,-10 15-41,-8 15-53,0 0 1,0 0-1,1 0 1,6-7-1,13-17-72,-18 22 33,1 0-1,1 1 1,-1-1-1,8-6 0,18-14 161,-21 17-127,1 1 0,22-15 0,-13 11-84,2 1-1,0 1 1,0 1 0,46-15-1,-38 17 14,-21 5 8,0 1 1,0 0 0,0 1-1,16-2 1,-23 4 4,0 0-1,1 0 1,-1 0 0,0 1 0,0-1 0,0 1 0,0 0-1,0-1 1,0 2 0,0-1 0,0 0 0,0 1-1,0-1 1,-1 1 0,1 0 0,-1 0 0,1 0-1,-1 0 1,4 3 0,-5-2 44,1-1-1,-1 0 1,0 1-1,0-1 1,0 1-1,0-1 1,0 1 0,0 0-1,-1-1 1,1 1-1,-1 0 1,0-1-1,0 1 1,0 0-1,0 3 1,-1-3 24,1 0-1,0 1 1,-1-1-1,0 0 1,1 0-1,-1 0 1,0-1-1,-1 1 1,1 0-1,0 0 0,-1 0 1,0-1-1,-2 3 1,-1 0 27,-1 0 0,0 0 0,0-1 0,0 0 0,-1 0 0,1-1 0,-1 0 0,0 0 0,0 0 0,0-1 0,0 0 0,-11 1 0,-7 0 67,0-1 0,-35-2 0,25-1-160,34 1-87,20 0 21,-14 0 58,0 0 1,0 1-1,0-1 0,0 1 0,0 0 0,0 1 1,0-1-1,-1 1 0,1 0 0,0 0 0,-1 0 0,7 5 1,-9-6 36,0 0-8,1 0-1,-1 1 1,1-1 0,-1 1 0,0 0 0,1-1 0,-1 1 0,0 0 0,0 1 0,-1-1 0,1 0 0,0 0 0,-1 1 0,1-1 0,-1 1-1,0-1 1,2 6 0,0 3 2,-1-7 19,0 0 0,-1 0 0,0 1 0,0-1 0,0 0 0,0 1 0,-1-1 0,0 0-1,0 1 1,0-1 0,0 1 0,-1-1 0,-1 7 0,1-7 48,0-1 0,-1 0 0,1 0 0,-1 0-1,0 0 1,1 0 0,-2 0 0,1 0 0,0 0 0,0-1 0,-1 1 0,1-1 0,-1 0-1,0 0 1,0 0 0,0 0 0,-3 2 0,-6 1 52,0-1-1,0 0 1,0-1 0,-1 0 0,1 0-1,-21 0 1,-76-4 266,70-3-1895,-52-12 0,89 16 1072,0 0-1,1-1 1,-1 1 0,1 0 0,-1-1-1,1 0 1,-1 1 0,1-1 0,-1 0-1,1 0 1,-2-1 0,3 1-419,0 1 716,0 0 0,0 0 0,0 0 0,0-1 0,-1 1 0,1 0 0,0 0 0,0 0 0,0 0 0,1-1 0,-1 1 0,0 0 0,0 0 0,0 0 0,0-1 0,0 1 0,0 0 0,0 0 0,0 0 0,1-2-859,11-5-2124,18-5-2074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53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5984,'-8'0'13429,"8"1"-12501,2 1-798,-1-1 0,0 0 0,1 1 0,-1-1 0,1 0 0,0 0 0,-1 0 0,1 0 0,0 0 0,-1-1 0,1 1 0,0 0 0,0-1 0,0 0 0,0 1 0,0-1 0,-1 0 0,4 0 0,43 0 522,-29-1-297,131 0 414,-74-1-1769,0 2-3990,-62 0 558,-3 3 1403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54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4 2976,'5'-4'12378,"-4"5"-12246,-1-1 0,1 1 0,-1-1 0,0 1 0,1 0 0,-1-1 0,0 1 0,1-1 0,-1 1-1,0 0 1,0-1 0,0 1 0,0 0 0,0-1 0,1 1 0,-1 0 0,0-1 0,-1 1 0,1 0 0,-1 14 520,-1-6-321,0 0 0,-1 0 0,0-1 0,0 1 0,-6 8 0,-5 14 232,9-18-501,-5 13 86,1 0 1,1 1-1,-5 29 1,12-53-905,-2 10 2172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54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37 5632,'-16'-18'2534,"16"18"-2446,-1 0-1,1-1 1,0 1-1,0 0 1,0 0-1,0 0 1,0 0-1,0 0 1,0 0-1,0 0 1,0-1-1,0 1 1,1-2 1924,-1 2-1924,1 0-1,-1 0 1,0 0-1,0 0 1,0 0-1,0 0 1,0 0-1,0 0 1,0 0-1,1 0 1,-1 0-1,0 0 1,0 0-1,0 0 1,0 0-1,0 0 1,0 0-1,1 0 1,-1 0-1,0 0 1,0 0-1,0 0 1,0 0-1,0 0 1,14 1 512,-9-1 405,163-8 4938,-1 0-4932,-20 15-588,-60-3-1825,-28-2-3000,-73 10-6696,-9 5 7754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57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55 3072,'-3'-2'326,"2"1"-143,-1 0-1,0 0 1,1 0 0,-1 0-1,1 0 1,0 0-1,-1-1 1,1 1 0,0 0-1,0-1 1,0 1-1,0-1 1,0 1 0,0-1-1,-1-3 1,-3-11 8073,5 16-8102,0-1 0,0 1 0,0-1 0,0 1 0,0-1 0,0 1 1,0-1-1,0 1 0,0 0 0,0-1 0,0 1 0,0-1 0,0 1 1,0-1-1,0 1 0,1-1 0,-1 1 0,0-1 0,0 1 0,1 0 0,-1-1 1,0 1-1,1 0 0,-1-1 0,0 1 0,1-1 0,15 5 842,7 4-703,0 2 0,29 18 1,-43-22-248,0 0 1,0 0 0,-1 1 0,0 1 0,0-1 0,-1 1-1,0 1 1,7 10 0,-5-3 11,-1 0-1,0 0 0,-1 1 1,-1 0-1,0 0 1,-1 1-1,-1-1 1,2 30-1,-5-42-16,-1 0 1,0 0-1,0 1 0,-1-1 0,1 0 0,-1 0 0,-1 0 0,1 0 1,0 0-1,-1 0 0,0 0 0,-1 0 0,1-1 0,-1 1 0,1-1 1,-1 0-1,-1 1 0,1-1 0,0-1 0,-5 5 0,5-5-10,0-1-1,0 1 1,0-1-1,0 1 1,0-1 0,-1 0-1,1 0 1,-1-1-1,1 1 1,-8 1-1,-7 3 204,14-5-176,0 1 0,1-1 0,-1-1 0,0 1 0,0 0 0,-6-1 0,6 1-26,4-1-21,0 0 0,0 0 0,-1 0 0,1 0 0,0 0 0,-1 0 0,1 0 0,0 0 0,-1 0 1,1 0-1,0 0 0,0 0 0,-1 0 0,1 0 0,0 0 0,-1 0 0,1 0 0,0 0 0,0 0 1,-1 0-1,1-1 0,0 1 0,0 0 0,-1 0 0,1 0 0,0 0 0,0-1 0,-1 1 0,1 0 1,0 0-1,0 0 0,0-1 0,0 1 0,-1 0 0,1-1 0,0 1 0,0 0 0,0 0 0,0-1 0,0 1 1,0 0-1,0 0 0,0-1 0,0 1 0,0 0 0,0-1 0,0 1 0,0 0 0,0-1 0,0 1 1,9-5 36,126-57 62,-1 1-316,-122 55 196,14-8 34,0-1 0,26-20-1,-45 29 34,0 1-1,0-1 0,-1-1 0,0 1 0,-1-1 0,1 0 1,-1 0-1,0 0 0,-1-1 0,0 0 0,6-15 1,-7 12-68,-1 0 0,0 0 1,0-1-1,-1-18 0,-6-12-1007,6 36-2024,18-2-10897,-1 10 10131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4:57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21 5216,'-2'-1'232,"2"0"-141,0 1-1,-1-1 0,1 1 0,0 0 0,-1-1 1,1 1-1,0 0 0,-1-1 0,1 1 0,0 0 1,-1 0-1,1 0 0,-1-1 0,1 1 0,0 0 1,-1 0-1,-7 1 6512,44 4-1979,187-11-406,-117 3-3874,23-2-372,63-1-1406,-67 6-2322,-107 0 2174,-1 1 0,1 0 0,0 2 1,19 5-1,-6 6-3761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45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17 110 2720,'-17'-4'11790,"22"7"-9405,-3-3-2305,0 1-1,0-1 0,0 0 0,0 0 1,0 0-1,0 0 0,0 0 0,0-1 1,0 1-1,0 0 0,0-1 0,0 0 0,0 1 1,0-1-1,0 0 0,2-2 0,-1 2-2,12-5 114,-1 1 0,25-5-1,-24 7-37,0-1-1,22-9 1,-16 4-97,1 1 0,0 1 0,24-5-1,70-6 116,-105 17-96,31-3-46,58 4-1,-52 0-37,-47 0 249,-14 17-13082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46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4064,'0'0'1307,"6"13"5242,3-10-5831,1 0 1,-1-1 0,1 0 0,0-1 0,-1 1-1,17-2 1,62-6 579,-49 2-897,503-17 1082,-497 22-1537,76-5-436,-117 4 493,-3 0-422,0 0 1,0 0 0,0 0 0,0 0 0,0-1 0,0 1 0,0 0 0,0 0 0,0-1 0,0 1 0,-1-1-1,1 1 1,2-2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58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8 218 2240,'-8'7'14778,"35"-14"-13775,20-1-193,34 3-250,99 8 0,-129-1-413,20 1 5,84 2 285,-133-5-437,-12-1 20,1-1-1,-1 0 1,0-1-1,0 0 1,0 0-1,0-1 1,-1 0-1,14-8 1,-15 8 92,-7 3-108,1 0 0,-1 0 0,0 0 1,1-1-1,-1 1 0,0 0 0,0 0 0,0-1 0,0 1 0,0-1 0,-1 1 0,1-1 0,0 1 0,-1-1 0,1 1 0,-1-1 0,1 0 0,-1 1 0,0-1 0,0 0 0,1 1 0,-1-1 0,-1 0 0,1 0 0,0 1 0,-1-4 1,0-1-52,0 0 0,0 0 0,-1 0 0,0 1 0,0-1 1,-5-8-1,3 9 54,0-1 1,0 1-1,-1 0 1,-8-7 0,-3-4-62,-13-14-74,25 24 17,6 4 12,5 1-11,-6 1 110,9 1-8,-1 0 1,0 0 0,1 1-1,-1 1 1,0-1 0,0 1 0,15 8-1,58 36-179,-80-46 183,0 0-1,-1 0 0,1 0 0,-1 0 0,0 1 0,1-1 0,-1 0 1,0 1-1,1-1 0,-1 0 0,0 1 0,0 0 0,0-1 0,-1 1 1,1 0-1,0-1 0,-1 1 0,1 0 0,-1 0 0,1 1 0,-1 0 14,0 0 0,0 0 0,-1 0 0,0 0 0,1 0 0,-1 0 0,0 0 0,0 0 0,-1 0 0,1-1 0,-3 5 0,-56 84 748,18-29-474,14-11-1105,28-51 568,0 1-1,0-1 0,0 1 0,0-1 0,0 1 0,0-1 0,0 0 0,0 1 1,1-1-1,-1 1 0,0-1 0,0 1 0,0-1 0,1 0 0,-1 1 1,0-1-1,0 1 0,1-1 0,-1 0 0,0 1 0,1-1 0,-1 0 1,0 0-1,1 1 0,-1-1 0,0 0 0,1 0 0,-1 1 0,1-1 1,-1 0-1,1 0 0,0 0 0,12 6-2006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2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53 3648,'0'-2'393,"0"1"0,0-1 0,0 1 0,0 0 0,0-1 1,0 1-1,0 0 0,-1-1 0,1 1 0,-1 0 0,1-1 0,-1 1 0,1 0 0,-1 0 1,0 0-1,1-1 0,-2 0 0,0 1 20,0-1 0,-1 1 0,1 0 0,0 0 0,-1 0 1,1 0-1,-6-1 0,7 1-373,-16-3 1712,-1 0 1,-31-1-1,30 3-780,8 1-692,0 1 0,0 0 0,0 0 0,0 1 0,0 1 0,0 0 0,-17 6 0,5 1-65,0 0 0,-28 17 0,43-21-158,1 0 0,0 0 0,1 0 0,0 1 0,-1 0 0,-6 10 0,2-3-94,1 1 0,-10 19 0,12-15 123,1 0 0,0 1 0,2 0-1,-5 26 1,8-37-56,-1 4 15,1 0 1,1 1-1,0-1 1,0 1 0,1-1-1,1 1 1,2 17-1,-1-21-18,1 0-1,-1-1 1,1 1-1,1-1 1,0 1-1,0-1 1,1 0-1,0 0 1,0-1-1,11 13 1,-7-11 102,0 1 1,1-2 0,0 1-1,0-1 1,1-1-1,0 0 1,0-1-1,17 8 1,-18-10-21,0-1 0,1 0 1,-1-1-1,1 0 0,-1-1 1,1 0-1,-1 0 0,1-1 0,0-1 1,18-2-1,160-36 272,-158 31-296,1-2-1,-2-2 1,56-27 0,-79 34-66,0 1 1,0-1 0,-1 0-1,0 0 1,0-1 0,0 1-1,0-1 1,-1-1 0,0 1-1,0-1 1,4-9 0,-4 6 4,-1 0 1,0-1-1,0 1 1,-1-1-1,-1 0 1,0 0-1,2-21 1,-4 21-38,0 0 1,0-1 0,-1 1-1,0 0 1,-1 0 0,-1 0-1,-6-20 1,6 24-3,0-1 0,-1 1 0,0-1 1,-1 1-1,0 0 0,0 1 0,0-1 0,-1 1 0,1 0 0,-2 1 0,-7-7 0,-1 2 0,0 1-1,-1 0 0,0 1 0,0 0 0,-1 1 0,0 1 0,-33-7 0,14 7-176,-1 1 0,-67 1 0,96 4-326,0 0 0,0 1 0,1 0 0,-1 1 0,0 0 0,-14 5 0,18-5-260,0 0-1,-1 0 0,1 0 0,0 1 1,0-1-1,1 1 0,-1 0 0,0 1 1,1-1-1,0 0 0,0 1 0,-5 7 1,-2 8-4182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58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55 4160,'-1'-2'144,"1"0"0,-1 0 1,1 0-1,-1 0 0,1 0 0,0 0 0,0-1 1,0 1-1,0 0 0,1 0 0,-1 0 1,1 0-1,-1 0 0,1 0 0,-1 1 1,1-1-1,2-3 0,11-10 3789,-13 15-3856,-1 0-1,0 0 1,0 0-1,0 0 1,0 0-1,0 0 0,0 0 1,0-1-1,0 1 1,1 0-1,-1 0 0,0 0 1,0 0-1,0 0 1,0 0-1,0 0 1,0 0-1,0 0 0,1 0 1,-1 0-1,0 0 1,0 1-1,0-1 1,0 0-1,0 0 0,0 0 1,1 0 611,-1 0-612,0 1 0,0-1 1,0 0-1,0 0 1,0 0-1,1 0 1,-1 0-1,0 0 0,0 0 1,0 0-1,0 1 1,0-1-1,0 0 1,0 0-1,0 0 0,0 0 1,0 0-1,0 0 1,0 0-1,0 1 0,0-1 1,0 0-1,0 0 1,-1 0-1,1 13-147,0-7 583,-3 52 150,-3 1 1,-2-1-1,-25 89 1,23-111-748,-8 38 784,16-61-2112,-1 26-1,12-40-3605,1-2 1297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59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17 268 5056,'-13'-55'1642,"12"50"-1506,0 1 0,1-1-1,-1 0 1,1 1-1,0-1 1,0 0-1,0 1 1,1-1-1,-1 0 1,1 1-1,0-1 1,1 1-1,3-9 1,-3 8 244,1-4-32,1 1 0,1 0 0,0 0 0,0 0 0,0 0 0,1 1 1,0 0-1,0 0 0,1 1 0,0 0 0,0 0 0,1 0 0,-1 1 1,1 0-1,13-6 0,-13 8-227,-1 0 1,1 0 0,0 0 0,-1 1-1,1 0 1,0 1 0,0 0-1,0 0 1,1 0 0,-1 1 0,0 0-1,0 1 1,0 0 0,0 0-1,0 1 1,0 0 0,0 0-1,8 4 1,-12-3-55,0-1-1,0 1 0,0-1 1,-1 1-1,1 0 0,-1 1 1,0-1-1,0 0 1,0 1-1,0 0 0,-1 0 1,1 0-1,-1 0 1,0 0-1,0 0 0,-1 0 1,1 1-1,-1-1 1,0 1-1,0-1 0,0 1 1,-1-1-1,1 1 1,-1-1-1,-1 6 0,1-3 67,0 0 1,-1 0-1,0 0 0,-1-1 0,0 1 0,0 0 0,0-1 0,-1 1 0,1-1 0,-2 1 1,1-1-1,-1 0 0,0-1 0,0 1 0,-9 9 0,10-13-86,1 0 0,-1-1 0,1 1 0,-1 0 0,0-1 0,1 0 0,-1 1 0,0-1 1,0 0-1,0-1 0,0 1 0,0 0 0,0-1 0,0 0 0,0 0 0,0 0 0,0 0 0,0 0 0,0 0 0,0-1 0,0 0 0,0 1 0,0-1 0,0 0 0,-4-3 0,-1 0-505,0 0 0,0-1 0,1 1-1,0-2 1,0 1 0,0-1 0,-9-11-1,15 17 263,1-1-1,-1 1 1,1-1-1,0 1 1,-1 0-1,1-1 0,0 1 1,-1-1-1,1 1 1,0-1-1,0 1 1,-1-1-1,1 1 1,0-1-1,0 0 0,0 1 1,0-1-1,0 1 1,0-1-1,0 1 1,0-1-1,0 0 0,0 1 1,0-1-1,0 1 1,0-1-1,0 0 1,8-5-2140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59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4 5408,'6'-4'6369,"-6"4"-6211,0 1 0,0-1 0,0 0-1,0 0 1,0 0 0,-1 3 2208,1-3-2208,-46 130 3804,-6 26-3055,24-73-699,28-80-268,-1 0-1,-1 0 1,1-1 0,0 1 0,-1 0 0,-1 2-1,-4 2-4162,-8-15-7596,5 1 9494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59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48 5216,'-3'-8'585,"3"6"-389,-1-1 0,0 1 1,0 0-1,0 0 0,0 0 1,0-1-1,0 1 0,-2-2 1,3 4-123,-1 0-1,1 0 1,0-1 0,0 1 0,0 0 0,0 0 0,0-1 0,0 1-1,0 0 1,0-1 0,0 1 0,0 0 0,0 0 0,0-1-1,0 1 1,0 0 0,0 0 0,0-1 0,1 1 0,-1 0 0,0 0-1,0-1 1,0 1 0,0 0 0,0 0 0,1 0 0,-1-1-1,0 1 1,0 0 0,0 0 0,1 0 0,-1 0 0,0-1 0,0 1-1,1 0 1,-1 0 0,0 0 0,0 0 0,1 0 0,-1 0-1,0 0 1,0 0 0,1 0 0,-1 0 0,0 0 0,1 0 0,15-4 2091,-14 3-1828,23-1 588,0 0 0,-1 2 0,1 1 0,27 4 0,-13-2-372,32 5-222,0 3 0,76 23-1,-133-30-355,-5-2-271,0 1-1,1-1 1,12 1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01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78 3232,'-6'-2'933,"6"2"-802,-1 0 0,0 0-1,1 0 1,-1 0 0,1 0-1,-1-1 1,1 1 0,-1 0-1,0 0 1,1 0-1,-1-1 1,1 1 0,-2-10 8113,17 14-5900,14 6-2157,-1 6 275,54 39-1,-75-49-428,-1 0 0,0 0 1,0 0-1,-1 1 0,1-1 0,-1 2 0,-1-1 0,1 0 1,-2 1-1,1 0 0,-1 0 0,0 0 0,0 0 0,-1 0 1,0 1-1,0-1 0,-1 1 0,-1-1 0,1 1 0,-1-1 0,-1 1 1,-1 9-1,-2 8 35,3-12 101,-1 1-1,-1-1 1,-1 1-1,0-1 1,0 0-1,-11 20 1,14-33 513,10-1-526,-1-1 0,0 0-1,0-1 1,0 0 0,-1 0 0,1 0-1,0-1 1,-1-1 0,1 1-1,9-7 1,8-7 72,33-29 1,-54 42-175,11-9 69,-1 0 1,-1-1-1,0-1 0,-1 0 0,0 0 0,-1-2 0,-1 1 0,-1-1 0,-1-1 0,0 1 0,7-23 1,-14 31-130,1 0-1,-1-1 1,-1 1 0,0-18 0,-1 16-225,1 0 0,0 1 0,3-14 0,-2 21-59,0 1 0,0 0 0,0 0 0,0 0 0,0 0 0,1 1 1,-1-1-1,1 0 0,-1 0 0,1 1 0,0-1 0,-1 1 0,1 0 0,4-3 0,29-14-5947,-16 11 541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01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68 9472,'-32'-21'3520,"18"12"-2752,19 6-192,4-2 288,10 1-576,13-4 1087,29-1-767,18 6-352,11-3-192,-7 12-224,-7-3 96,-7 6-5247,7-14 2911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20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59 1728,'-5'-2'567,"5"2"-538,0 0 1,0 0 0,1 0 0,-1 0 0,0 0 0,0 0 0,0 0 0,0 0 0,0 0 0,0 0 0,0 0 0,0-1 0,1 1 0,-1 0 0,0 0 0,0 0 0,0 0 0,0 0 0,0 0 0,0 0 0,0-1 0,0 1 0,0 0 0,0 0 0,0 0-1,0 0 1,0 0 0,0 0 0,0-1 0,0 1 0,0 0 0,0 0 0,0 0 0,0 0 0,0 0 0,0 0 0,0-1 0,0 1 0,0 0 0,0 0 0,0 0 0,0 0 0,0 0 0,0 0 0,-2-2 1703,1-13 2827,-1 13-4359,-1 1 1,0 0 0,0 0 0,1 0 0,-1 0-1,0 0 1,0 1 0,0-1 0,0 1 0,0 0-1,0 0 1,0 0 0,0 0 0,-4 1 0,-7 2 293,-24 7 1,34-9-418,0 1-27,0 0 0,0 0 0,-1 0 0,1 1 1,0-1-1,1 1 0,-1 0 0,0 0 0,1 1 0,0-1 1,0 1-1,0-1 0,0 1 0,0 0 0,1 0 1,0 0-1,-3 7 0,2-3-37,0-1 0,1 1 0,0 0 0,0 0 0,0 0 0,1 0 0,1 0 0,-1 0 0,2 12 0,0-7 71,2 1 0,-1-1-1,2 0 1,6 19 0,-8-28-16,-1 0-1,1-1 0,-1 1 1,1 0-1,0-1 0,1 0 1,-1 1-1,1-1 1,-1 0-1,1 0 0,0-1 1,0 1-1,0 0 1,0-1-1,1 0 0,-1 0 1,1 0-1,-1 0 0,7 2 1,-6-4-28,0 1 0,0-1 0,0 0 0,-1-1 0,1 1 0,0-1 0,0 1 0,0-1 0,0 0 0,0-1 0,-1 1 0,1-1 0,0 1 0,-1-1 0,6-4 0,6-4 110,-1-1 0,14-13 0,13-13 185,61-72 0,-98 105-296,-1-1-1,0 0 1,0 1-1,0-2 1,3-6 0,-6 10-37,1 0 1,-1 1 0,1-1 0,-1 0 0,1 1 0,-1-1 0,0 0 0,0 1 0,0-1-1,0 0 1,0 0 0,0 1 0,-1-1 0,1 0 0,0 1 0,-1-1 0,0 0-1,1 1 1,-1-1 0,0 1 0,0-1 0,0 1 0,-1-2 0,-1-1 54,-1 0 0,0 1 0,0 0 0,0 0 0,0 1 0,-1-1 0,1 1 0,-1-1 1,-6-1-1,-9-2 58,-19-4 0,22 6-231,11 3 71,0 0-1,0 0 0,-1 0 0,-11 1 1,15 0-9,1 0 1,-1 0 0,1 1-1,-1 0 1,1-1 0,-1 1 0,1 0-1,-1 0 1,1 0 0,0 0 0,0 1-1,-1-1 1,1 1 0,-3 2-1,5 5-4361,10-4-1273,7 3 1069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21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 5216,'-8'-6'3435,"8"6"-3398,7 17 4281,2 2-3954,6 55 1258,-6-43-1166,-2 1 1,-2 0 0,3 40 0,-5 93 1526,-3-133-786,1-46-1146,1 1 0,0-1 0,1 0 0,0 1 0,1-1 0,0 1 0,1 0 0,1 1 0,0-1-1,10-14 1,-13 23-164,1-1 0,-1 1-1,1-1 1,0 1 0,1 1-1,5-5 1,-9 7 73,0 0 0,0 0 0,0 0 0,0 0 0,0 1 0,1-1 0,-1 0 0,0 1 0,1-1 0,-1 1 1,0-1-1,1 1 0,-1 0 0,0 0 0,1-1 0,-1 1 0,1 0 0,-1 0 0,1 0 0,-1 1 0,0-1 0,1 0 0,-1 0 0,1 1 0,-1-1 0,0 1 0,0-1 0,1 1 0,-1 0 0,2 0 0,3 6 72,-1-1-1,1 1 1,-1 0-1,0 1 0,-1-1 1,1 1-1,-2 0 1,1 0-1,-1 0 1,0 0-1,-1 1 0,0-1 1,0 1-1,-1-1 1,0 1-1,0 10 0,-1-2 197,-1 1 0,0 0 0,-1 0 0,-1-1 0,-1 1 0,0-1 0,-8 17 0,12-32-203,-1 0 0,1 0-1,-1 0 1,0-1 0,0 1 0,0 0 0,0-1 0,0 1 0,0-1 0,0 1 0,-1-1 0,1 1 0,0-1 0,-1 0-1,0 0 1,1 0 0,-1 0 0,1 0 0,-1 0 0,0 0 0,0 0 0,1-1 0,-1 1 0,0-1 0,0 1-1,0-1 1,-2 0 0,0 0 7,0 0 0,1-1 1,-1 0-1,0 0 0,0 0 0,1 0 0,-1-1 0,1 1 0,-1-1 0,1 0 0,0 0 0,-6-4 0,1-1 16,0 1 0,1-2 0,-1 1 0,-7-12-1,11 14-515,1 0-1,-1 0 0,1 0 1,1 0-1,-1-1 0,1 1 1,0-1-1,0 1 0,-1-8 0,3 12 162,0 0 0,0-1 0,0 1 0,0 0 0,0 0-1,0 0 1,0-1 0,1 1 0,-1 0 0,0 0-1,1 0 1,-1 0 0,1 0 0,-1-1 0,1 1-1,0 0 1,-1 0 0,1 0 0,1-1 0,0 0-475,0 1 0,0-1 0,0 1 0,0 0 0,0-1 1,0 1-1,1 0 0,-1 0 0,4-1 0,7-1-1527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24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2 511 4576,'0'0'49,"0"0"0,0 0-1,0 0 1,0 0 0,0 1 0,0-1 0,-1 0 0,1 0 0,0 0-1,0 0 1,0 1 0,0-1 0,0 0 0,0 0 0,0 0 0,0 1-1,0-1 1,0 0 0,0 0 0,0 0 0,0 0 0,0 1 0,0-1-1,0 0 1,0 0 0,0 0 0,0 1 0,0-1 0,0 0 0,0 0-1,0 0 1,1 0 0,-1 1 0,0-1 0,0 0 0,0 0 0,0 0-1,0 0 1,0 0 0,1 0 0,-1 1 0,0-1 0,0 0 0,0 0-1,0 0 1,1 0 0,-1 0 0,0 0 0,0 0 0,0 0 0,0 0-1,1 0 1,13-4 2688,16-13-357,-12 4-1606,0-1-1,27-29 0,-28 26-383,24-27 632,65-90 0,-10 10 53,-89 116-1135,0 1-1,1-1 0,0 2 0,14-10 0,-17 24-200,-1 0 270,-1 0 1,0-1-1,0 1 0,-1 1 0,0-1 0,0 0 0,-1 0 1,0 12-1,1-2 68,13 155 771,-14-127-541,-8 83-1,6-122-226,0 0 0,0 0 0,-1-1 0,0 1-1,-1-1 1,1 0 0,-6 11 0,7-16-43,0 1 0,0-1 0,0 0 0,0 1 0,0-1 0,0 0 0,-1 1 0,1-1 0,0 0 1,-1 0-1,1 0 0,-1 0 0,1 0 0,-1-1 0,1 1 0,-1 0 0,1-1 0,-1 1 0,0-1 0,1 1 0,-1-1 0,0 0 0,0 0 1,1 0-1,-1 0 0,0 0 0,1 0 0,-1 0 0,0-1 0,0 1 0,1 0 0,-1-1 0,1 0 0,-3 0 0,-6-4 84,0 0 0,1-1 0,0 0 0,1 0-1,-10-9 1,-34-39-468,28 28 172,22 23 123,-1 1 1,1-1-1,0 0 1,0 1-1,0-1 1,0 0-1,1 0 1,-2-4-1,4 7-13,1 0-1,0 0 1,-1 0-1,1 0 1,-1 1-1,1-1 1,0 0-1,-1 1 1,1-1 0,1 2-1,32 16-3,-12-5 77,1-2 0,48 17 0,-63-26 38,0 0 0,0 0-1,0-1 1,-1 0 0,1-1-1,0 0 1,0 0 0,0-1 0,0 0-1,0 0 1,0-1 0,15-6-1,-16 4-6,1 0-1,-1-1 1,0 1-1,0-2 1,0 0-1,-1 0 1,0 0-1,0 0 1,-1-1 0,1-1-1,-2 1 1,1-1-1,-1 0 1,8-14-1,-5 4-37,0 0-1,-1 0 1,-1-1-1,-1 1 1,0-1-1,1-23 1,-5 37-39,-1 1 1,0 0 0,0 0-1,0-1 1,-1 1 0,0 0-1,1 0 1,-1 0 0,-1 0-1,1 0 1,-3-5 0,4 9 20,0-1 0,-1 1 0,1-1 1,0 1-1,-1-1 0,1 1 1,0 0-1,-1-1 0,1 1 0,-1-1 1,1 1-1,-1 0 0,1-1 0,-1 1 1,1 0-1,-1 0 0,1 0 0,-1-1 1,1 1-1,-1 0 0,0 0 0,1 0 1,-1 0-1,1 0 0,-1 0 1,0 0-1,0 0-17,-1 1 0,1-1 0,0 0 1,0 1-1,0 0 0,-1-1 0,1 1 1,0 0-1,0-1 0,0 1 0,-1 1 1,-1 1-50,0 0 0,0 1 0,0-1 0,0 1 0,-4 7 0,3 1 73,-1 0 1,1 1-1,1-1 1,0 0-1,1 1 0,0 0 1,1 0-1,1 0 1,1 19-1,0-21 75,1 1 0,1-1 1,0 0-1,0 0 0,2 0 0,-1 0 0,1-1 1,11 17-1,-16-26-36,1 1 1,0-1-1,0 0 1,1 1-1,-1-1 0,0 0 1,0 0-1,1 0 1,-1 0-1,0 0 1,1 0-1,-1-1 1,1 1-1,-1 0 1,1-1-1,-1 1 0,1-1 1,0 1-1,-1-1 1,3 0-1,0 0 9,-1 0 1,0-1-1,0 1 0,0-1 0,0 0 0,0 0 0,0 0 1,0 0-1,-1 0 0,5-3 0,5-4 32,0-1 1,-1 0-1,18-19 0,-26 25-77,23-23 86,-1 0 0,-1-2 0,-2-1 0,-1 0 0,25-47 0,-43 69-172,0-1 0,0 1 0,-1-1 0,1 1 0,-2-1 0,1 0 0,-1 0 0,0-14 0,0 21 85,-1 1 0,0 0 0,1-1 0,-1 1 0,0 0 0,1-1 1,-1 1-1,0 0 0,1 0 0,-1-1 0,0 1 0,1 0 0,-1 0 0,1 0 0,-1-1 0,1 1 0,-1 0 0,1 0 0,-1 0 0,0 0 1,1 0-1,-1 0 0,1 0 0,-1 0 0,1 0 0,-1 0 0,1 0 0,0 0 0,0 1 14,4-2-30,1 2 0,-1-1 1,0 1-1,1 0 0,-1 0 0,0 0 0,0 1 0,0-1 0,0 1 1,0 0-1,0 1 0,-1 0 0,1-1 0,5 6 0,-4-3 14,-1 0 0,0 1 0,0 0 0,0 0 0,-1 1 0,0-1 0,0 1 0,0 0-1,3 10 1,-1 0-22,-1 1-1,5 26 0,-7-27 86,1 0-1,0 0 1,10 23-1,-13-39-44,2 5 42,0 1-1,0-1 1,0 0 0,1 0 0,0-1 0,5 6-1,-8-9-27,0-1 0,0 0 0,1 0 0,-1 0 0,0 0 0,1-1 0,-1 1-1,1 0 1,-1-1 0,1 1 0,-1-1 0,1 1 0,0-1 0,-1 1 0,1-1-1,0 0 1,-1 0 0,1 0 0,-1 0 0,1 0 0,0-1 0,-1 1 0,1 0-1,0-1 1,-1 1 0,1-1 0,-1 1 0,1-1 0,-1 0 0,1 0-1,1-1 1,2-2 23,0 0 0,0 0 0,-1 0 0,0-1 0,1 0-1,5-9 1,-1 2 68,-3 2-72,0 0 0,0 0-1,-1 0 1,7-21 0,1-1-32,27-56 151,-39 86-230,0 0 1,0 0-1,0 0 0,-1 0 0,1 0 0,-1-1 0,1 1 0,-1 0 1,0-3-1,0 4-250,3 11-22,-2 7 398,0 0-1,-2 18 1,1 22 119,3-16-261,-3-21 233,7 35 0,1-14 242,-7-39-160,0-3-58,3-4-123,0 0-1,-1-1 1,0 1 0,0 0-1,0-1 1,-1 0-1,0 1 1,0-1 0,1-7-1,0 5 16,53-198 1,-54 187-192,-2 16 112,0 0 0,1 0 0,-1 0 0,1 0 0,-1 1 0,1-1 0,2-5 0,-1 4-199,0 2-246,1 5 255,-1 0 314,2 2-32,0 1-1,-1 0 0,5 9 0,-6-9-32,1-1-1,0 1 0,0-1 0,6 8 0,-2-5-25,1-1-1,0 0 0,0 0 1,0 0-1,1-1 0,12 7 1,-17-11 2,0 0 1,0 0-1,0 0 0,0-1 1,1 0-1,-1 1 1,1-1-1,-1-1 1,1 1-1,-1-1 0,1 1 1,-1-1-1,1-1 1,-1 1-1,1-1 0,-1 1 1,6-3-1,-1-1 30,0 0 0,0 0-1,0-1 1,-1 0-1,0-1 1,0 1 0,0-2-1,7-7 1,-12 12-56,-1-1 1,1 0-1,-1-1 1,1 1-1,-1 0 1,0-1-1,0 1 1,0-1-1,-1 1 1,0-1-1,1 0 1,-1 0-1,0 1 1,-1-1-1,1 0 1,-1 0-1,1 0 1,-1 0-1,-1 0 1,1 0-1,0 0 1,-3-7-1,3 10-8,-1-1 0,1 0-1,-1 0 1,0 0-1,0 0 1,0 1 0,0-1-1,0 0 1,0 1-1,-1-1 1,1 1 0,0-1-1,-1 1 1,1-1-1,-1 1 1,0 0 0,1 0-1,-1 0 1,0 0-1,0 0 1,1 0 0,-1 1-1,0-1 1,0 1-1,0-1 1,0 1 0,0 0-1,0-1 1,0 1-1,0 0 1,0 0 0,0 1-1,0-1 1,0 0-1,-2 1 1,-3 1-14,1-1-1,0 1 1,0 1-1,0-1 1,0 1 0,0 0-1,1 0 1,-1 0 0,-8 9-1,9-8 40,1 1-1,0 0 1,0 0-1,0 0 1,1 0-1,0 0 1,0 1-1,0-1 1,1 1-1,0 0 0,0 0 1,0 0-1,1 0 1,0 0-1,0 0 1,0 0-1,1 1 1,0-1-1,0 0 1,1 0-1,0 1 1,0-1-1,0 0 1,0 0-1,1 0 0,0 0 1,1-1-1,-1 1 1,1 0-1,0-1 1,1 0-1,-1 0 1,1 0-1,0 0 1,0 0-1,0-1 1,1 0-1,0 0 1,5 4-1,-4-4 8,-1-1 1,1 0-1,0 0 0,0-1 1,0 1-1,1-1 1,-1 0-1,0-1 0,10 1 1,-5-1 10,0 0 0,1-1-1,-1-1 1,22-4 0,-11 0-12,0-1-1,-1-1 0,0-1 0,37-19 0,-42 17 5,0 0 0,-1-1 0,23-20 0,-23 11-87,-12 10-7,-3 10 70,0-1 1,0 1-1,0 0 0,0 0 0,0-1 1,0 1-1,0 0 0,-1 0 0,1 0 1,0-1-1,0 1 0,0 0 1,0 0-1,-1 0 0,1 0 0,0-1 1,0 1-1,0 0 0,-1 0 0,1 0 1,0 0-1,0 0 0,-1 0 0,1 0 1,0-1-1,0 1 0,-1 0 1,1 0-1,0 0 0,0 0 0,-1 0 1,1 0-1,0 0 0,-1 0 0,-2 1-7,0 0 1,1 0-1,-1 0 0,0 1 0,0-1 0,1 1 1,-1-1-1,1 1 0,-1 0 0,1 0 0,0 0 0,0 0 1,0 0-1,-2 4 0,1-3-35,-8 9 17,1 1 0,1 0 0,0 1 1,0 0-1,2 0 0,-7 17 0,11-24 39,1 0 1,0 0 0,1 1-1,0-1 1,0 0 0,1 1-1,0-1 1,0 1 0,0-1-1,1 0 1,0 1 0,1-1-1,-1 0 1,2 0 0,-1 0-1,5 10 1,-5-14-6,0 1 1,0-1-1,0 0 0,0 0 1,1 0-1,-1 0 0,6 4 1,-7-6 8,0-1 0,0 1 0,1 0 0,-1-1 0,0 1 0,1 0 0,-1-1 0,0 0 0,1 1 0,-1-1 0,1 0 0,-1 0 0,0 1 0,1-1 0,-1 0 0,1-1 0,-1 1 0,1 0 0,-1 0 0,1-1 0,-1 1 0,0 0 0,3-2 0,-1 0 9,0 0 0,1 0 0,-1 0 0,0 0 0,0-1 0,-1 0 1,1 1-1,0-1 0,-1 0 0,0 0 0,1-1 0,-1 1 0,-1 0 0,1-1 1,0 1-1,1-5 0,2-9 70,0 1 0,3-23 1,-6 30-95,10-48-115,-4 23 108,-1-1 1,2-44-1,-1-1 76,0-10-179,-8 79 117,1 9-64,-1 0 0,0 0 0,1 0 0,-1 0 0,0 0 0,-1 0 0,1 0 0,0 0 0,0 0 0,-1 0 0,0 0 0,1 0 0,-1 0 0,0 0 0,-1-3 0,2 5 52,0 0 0,0 0 1,0 0-1,-1 0 0,1 0 1,0 0-1,0 0 0,0 0 0,0 0 1,0 0-1,0 0 0,0 0 1,0 0-1,-1 0 0,1 0 1,0 0-1,0 0 0,0 0 1,0 0-1,0 0 0,0 0 1,-1 0-1,1 0 0,0 0 1,0 0-1,0 0 0,0 0 0,0 0 1,0 0-1,0 0 0,0 0 1,0 0-1,-1 1 0,1-1 1,0 0-1,0 0 0,0 0 1,0 0-1,0 0 0,0 0 1,0 0-1,0 0 0,0 0 0,0 1 1,0-1-1,0 0 0,0 0 1,0 0-1,0 0 0,0 0 1,0 0-1,0 0 0,0 1 1,0-1-1,0 0 0,0 0 1,-2 12-171,1-4 100,-10 24 201,6-18-43,0 0 0,0 0 0,2 1 0,0-1 0,0 1-1,0 22 1,4 9 153,9 71-1,-6-96-534,0 0 1,1 0 0,1 0-1,2-1 1,14 32-1,-19-47-296,0 0-1,0 0 1,0 0-1,0 0 1,1-1-1,0 1 1,0-1-1,0 0 1,0 0-1,1-1 1,0 1-1,5 2 1,-3-3-199,0-1 1,1 0-1,-1-1 0,11 2 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25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30 4480,'-3'-2'230,"-11"-8"785,14 10-998,0 0-1,-1 0 0,1-1 0,0 1 0,0 0 0,0 0 1,0 0-1,-1-1 0,1 1 0,0 0 0,0 0 0,0-1 1,0 1-1,0 0 0,0 0 0,0-1 0,0 1 0,0 0 1,0 0-1,0-1 0,0 1 0,0 0 0,0-1 0,0 1 1,0 0-1,0 0 0,0-1 0,0 1 0,0 0 0,0 0 1,0-1-1,1 1 0,-1 0 0,0 0 0,0 0 0,0-1 1,0 1-1,1 0 0,-1 0 0,0 0 0,0-1 0,0 1 0,1 0 1,-1 0-1,0 0 0,1 0 0,-1 0 82,0-1 1,1 1-1,-1 0 0,0 0 0,0 0 0,0 0 0,1-1 1,-1 1-1,0 0 0,0 0 0,0 0 0,0-5 4177,-1 11-3141,1 2-571,0 2-49,0-1 1,-1 1-1,0 0 1,-3 14 0,-7 26 520,3 1 1,-3 71 0,4-32-464,-11 55 324,17-117-483,1-18 23,0-15 449,2-8-814,0 0 1,1 1-1,1-1 1,0 0-1,0 1 1,9-15-1,-12 25-75,9-21-129,-2 3-11,20-34 0,-25 49 120,0 0 0,0 1 1,1-1-1,0 1 1,0 0-1,0 0 1,1 0-1,-1 0 0,1 1 1,0 0-1,8-5 1,-12 8 19,0-1 1,0 1 0,1 0-1,-1-1 1,0 1 0,0 0-1,0 0 1,0 0 0,1 0-1,-1 0 1,0 0 0,0 0-1,0 0 1,1 0 0,-1 0-1,0 1 1,0-1 0,0 1-1,0-1 1,0 1 0,0-1-1,0 1 1,0-1 0,0 1-1,0 0 1,0 0 0,0-1-1,0 1 1,0 0 0,-1 0-1,1 0 1,0 0 0,-1 0-1,2 1 1,1 5 0,0-1 0,0 1 1,0-1-1,2 11 0,-3-11 27,2 8 43,-1 1-1,0-1 1,-1 1 0,-1-1-1,0 1 1,-1 0 0,0-1-1,-1 1 1,-1-1 0,0 1-1,-1-1 1,-1 1 0,-8 19-1,10-29-49,0-1 0,0 0-1,-1 1 1,1-1 0,-1 0-1,0-1 1,-1 1-1,1 0 1,-1-1 0,1 0-1,-8 5 1,8-6 4,0 0 0,-1 0 1,1-1-1,0 0 0,0 1 0,-1-1 0,1 0 1,-1-1-1,1 1 0,-1-1 0,1 1 0,-1-1 1,1 0-1,-1-1 0,1 1 0,-7-2 0,-8-6 289,18 8-319,0 0-1,0 0 1,-1 0 0,1 0 0,0 0 0,0 0 0,0 0 0,-1-1 0,1 1 0,0 0 0,0 0 0,0 0 0,0 0 0,0-1 0,-1 1 0,1 0 0,0 0 0,0 0 0,0 0-1,0-1 1,0 1 0,0 0 0,0 0 0,0-1 0,0 1 0,0 0 0,0 0 0,0 0 0,0-1 0,0 1 0,0 0 0,0 0 0,0 0 0,0-1 0,0 1 0,0 0 0,0 0-1,0-1 1,0 1 0,0 0 0,0 0 0,0 0 0,1 0 0,-1-1 0,0 1 6,1-1 1,1 0 0,0 0-1,-1 0 1,1 0 0,-1 1 0,1-1 0,0 0-1,0 1 1,-1-1 0,5 1 0,9-5 101,-1 0-39,-1 0 0,1 1 0,16-3 1,7-1 18,132-49 50,-143 46-143,0-1 0,-2-2 0,1 0-1,27-23 1,-7 1 145,59-61 0,-99 92-182,-3 3 14,-1 0 1,1 0-1,0 0 1,0 1-1,0-1 1,0 0-1,0 1 1,0 0-1,3-2 1,-4 12-167,-3 34 124,-2-1 1,-13 55 0,9-49 388,7-34-110,1-14-193,0 0-1,0 0 1,0 0 0,0 0-1,0 0 1,0 1 0,0-1-1,0 0 1,0 0-1,0 0 1,0 0 0,1 0-1,-1 0 1,0 0-1,0 0 1,0 1 0,0-1-1,0 0 1,0 0 0,0 0-1,0 0 1,0 0-1,0 0 1,1 0 0,-1 0-1,0 0 1,0 0 0,0 0-1,0 0 1,0 0-1,0 0 1,1 0 0,-1 0-1,0 0 1,0 0 0,0 0-1,0 0 1,0 0-1,0 0 1,0 0 0,1 0-1,-1 0 1,0 0 0,0 0-1,0 0 1,0 0-1,0 0 1,2-2 21,0 0 0,-1 1-1,1-1 1,0 0 0,-1 0-1,0 0 1,1 0 0,1-4 0,75-142 148,-77 146-178,2-5-25,1 1 0,-1-1 0,1 1 0,0 0 0,0 0 0,1 0 0,0 1-1,8-9 1,-13 14 21,1 0 0,-1 0-1,0 0 1,1 0-1,-1 0 1,0 0 0,1 0-1,-1 0 1,0 0 0,1 0-1,-1 0 1,0 0-1,1 0 1,-1 0 0,0 0-1,1 0 1,-1 1 0,0-1-1,0 0 1,1 0-1,-1 0 1,0 0 0,1 1-1,-1-1 1,0 0 0,0 0-1,0 0 1,1 1-1,-1-1 1,0 0 0,0 0-1,0 1 1,1-1 0,-1 0-1,0 1 1,0-1 0,0 0-1,0 1 1,0-1-1,0 0 1,0 1 0,0-1-1,0 0 1,0 1 0,4 17-236,-3 19 194,-2 1 0,-1-1 0,-10 52 0,9-73 105,0 1-1,-2-1 1,0 0-1,0 0 1,-2-1-1,0 0 1,0 0 0,-2 0-1,-14 18 1,20-29-42,0-1 1,0 0 0,0-1 0,-1 1 0,1-1 0,-1 1 0,0-1-1,0 0 1,0 0 0,0-1 0,0 1 0,0-1 0,0 0 0,-8 1-1,6-1 11,-1-1-1,1 0 0,-1 0 1,1 0-1,-1-1 0,1 0 0,0 0 1,-1 0-1,-7-4 0,14 5-26,0 0 1,0 0-1,0 0 0,-1 0 0,1 0 1,0 0-1,0 0 0,0 0 0,0-1 0,-1 1 1,1 0-1,0 0 0,0 0 0,0 0 1,0 0-1,0 0 0,0-1 0,-1 1 1,1 0-1,0 0 0,0 0 0,0 0 0,0 0 1,0-1-1,0 1 0,0 0 0,0 0 1,0 0-1,0-1 0,0 1 0,0 0 0,0 0 1,0 0-1,0 0 0,0-1 0,0 1 1,0 0-1,0 0 0,0 0 0,0 0 0,0-1 1,0 1-1,0 0 0,1 0 0,-1 0 1,0 0-1,0-1 0,0 1 0,0 0 0,0 0 1,0 0-1,0 0 0,1 0 0,-1 0 1,10-9-21,-8 8 47,27-17-99,2 2 0,0 1 0,36-12 0,-55 21-136,-3 4-807,0-1 1,0 1-1,-1 0 0,1 1 1,10-1-1,26-4-5829,-17-2 611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299 157 4064,'0'0'27,"0"0"1,0 0-1,0 0 0,0 0 1,-1 0-1,1 0 0,0 0 1,0 0-1,0 0 0,0 0 1,0 0-1,0 0 0,0 0 1,0 0-1,-1 0 0,1 0 1,0 0-1,0 0 0,0 0 1,0 0-1,0-1 0,0 1 1,0 0-1,0 0 0,0 0 1,-1 0-1,1 0 0,0 0 1,0 0-1,0 0 0,0 0 1,0-1-1,0 1 0,0 0 1,0 0-1,0 0 0,0 0 1,0 0-1,0 0 0,0-7 5914,-7 4-4691,1 0-1,0 0 1,-1 0-1,-7-1 1,-53-9 2876,57 12-3705,5 0-316,0 0 0,0 0 1,0 1-1,-1 0 0,1 0 1,0 0-1,0 1 0,0 0 1,0 0-1,0 0 0,0 0 1,0 1-1,1 0 0,-1 0 1,-7 4-1,-7 8 151,10-8-106,1 1-1,-13 11 1,19-15-143,-1 0-1,0 0 1,1 1 0,0-1-1,0 1 1,0-1 0,0 1-1,0 0 1,1 0 0,-1 4 0,-2 13 36,0 0 0,2 1 0,1-1 0,0 1 0,2-1 1,0 0-1,1 1 0,2-1 0,0 0 0,10 29 0,-11-39 39,1-2-1,0 1 0,1 0 1,0-1-1,0 0 0,1 0 1,1-1-1,-1 1 0,1-1 1,0-1-1,1 1 0,0-1 1,0-1-1,1 0 0,-1 0 1,1 0-1,1-1 0,-1 0 1,1-1-1,0 0 0,0-1 1,0 0-1,20 3 0,-6-3 34,1-1 0,0-1 0,0-1 0,0-1 0,0-1 1,0-2-1,0 0 0,38-13 0,-46 11-62,-1 0 0,0-2 0,0 0 1,-1 0-1,0-2 0,-1 1 1,0-2-1,0 0 0,-1-1 0,-1 0 1,0-1-1,0 0 0,10-17 0,-6 5 44,-1 0-1,-1-1 1,17-42-1,-27 57-76,0-1 0,-1 0 0,0 0 0,-1 0 0,-1 0-1,1 0 1,-2-1 0,0 1 0,0 0 0,-1-1 0,-3-13-1,2 19-16,0 1 0,0 0 0,-1 0-1,0 0 1,0 1 0,0-1 0,-1 1-1,0-1 1,0 1 0,0 0-1,0 1 1,-1-1 0,0 1 0,0 0-1,0 0 1,0 0 0,-1 1 0,-6-3-1,-9-4-47,0 1 0,0 2 0,-41-10 0,19 8-173,-85-7 0,12 13-3767,110 3 3010,0 1 0,0-1 0,1 1 0,-9 3 0,13-4 629,0 0 0,0 0 1,0 1-1,-1-1 1,1 0-1,0 1 0,0-1 1,0 1-1,0 0 0,0-1 1,0 1-1,0 0 0,0-1 1,0 1-1,0 0 1,1 0-1,-1 0 0,0 0 1,0 0-1,1 0 0,-1 0 1,1 0-1,-1 0 1,1 0-1,-1 1 0,0 0 1,2-1-17,-1-1 0,0 1 0,0 0 0,0-1 0,0 1 0,1-1 0,-1 1 0,0-1 0,1 1 0,-1-1 0,0 1 0,1-1 0,-1 1 0,1-1 0,0 1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0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54 3712,'0'0'63,"0"0"-1,0-1 1,0 1 0,-1-1 0,1 1-1,0 0 1,0-1 0,0 1 0,-1-1-1,1 1 1,0 0 0,0-1-1,-1 1 1,1 0 0,0-1 0,-1 1-1,1 0 1,0 0 0,-1-1 0,1 1-1,-1 0 1,1 0 0,0 0 0,-1-1-1,-6 1 4162,9 2-3949,-1 0 1,0 0-1,0 0 1,0 0-1,0 0 1,0 0 0,0 1-1,0 2 1,3 12 304,-1 0 0,-1 0 1,1 28-1,-7 54 397,1-50-531,0 15 263,-4 120 1072,2-130-976,5-53-303,1-14 463,4-19-751,-2 0 0,-2-38 0,0 17-141,0 44-64,8-130 5,-6 118-36,1 0 0,0 1 1,2-1-1,12-29 0,-12 36 22,0 0-128,15-26-1,-19 36 99,1 0 1,0 1-1,0-1 1,1 0 0,-1 1-1,1 0 1,-1 0-1,1 0 1,0 0-1,5-2 1,38-13-147,-43 16 174,1 1 0,0-1 0,0 1 0,0 0 0,0 0-1,0 1 1,0-1 0,0 1 0,0 1 0,0-1 0,1 0 0,-1 1 0,0 0 0,-1 1 0,1-1-1,0 1 1,0-1 0,0 2 0,-1-1 0,1 0 0,-1 1 0,0 0 0,0 0 0,0 0 0,0 0-1,0 1 1,-1 0 0,0-1 0,1 1 0,-1 1 0,-1-1 0,5 8 0,-6-9 22,0 0-1,0 1 1,0-1 0,0 0 0,-1 1 0,1-1 0,-1 0 0,0 1 0,0-1-1,0 1 1,0-1 0,-1 1 0,1-1 0,-1 0 0,0 1 0,0-1 0,0 0-1,-1 0 1,1 0 0,-1 0 0,0 0 0,-2 4 0,0-2 18,0 0 1,-1 0-1,0-1 1,1 1-1,-1-1 0,-1 0 1,1-1-1,-1 1 1,1-1-1,-11 4 1,4-3 4,-1-1 1,1 0-1,0-1 0,-1-1 1,1 0-1,-1-1 1,-14-1-1,1 1-97,25 0 41,0 0 0,0 0 0,0 0 0,0 0 0,0 0 0,0 0 0,0 0 0,0 1 0,0-1 0,0 0 0,0 0 0,0 1 0,0-1 0,0 1 0,0-1 0,0 1 0,0 0 0,0-1 0,1 1 0,-1 0 0,0-1 0,0 1 0,1 0 0,-1 0 0,0 0 0,1 0 1,-1-1-1,1 1 0,-1 1 0,0 2-14,1-1 1,-1 0 0,1 0 0,0 0 0,0 1 0,0-1 0,0 0 0,1 0-1,0 4 1,3 7 97,0 1 0,1-1 0,0 0 0,1-1-1,1 1 1,9 14 0,56 74 776,-71-101-840,76 83 396,-70-77-332,-5-5-47,-1-1 0,1 1 0,0-1 0,-1 0 0,1 0 0,0 0 0,3 2 0,-3-3 638,-1 0-817,1-3 70,-1 3 117,5-5 101,20 3-164,-1-1 1,0-2-1,25-6 0,-37 8 11,-1-1 0,1 0-1,-1-1 1,1-1 0,21-12-1,-30 15 37,0 0 0,0 0 0,0 0 0,0-1 0,0 1 0,-1-1 0,1 0 0,-1 0 0,0 0 0,0 0 0,-1-1 0,1 1 0,-1-1 0,0 0 0,0 0 0,-1 0 0,1 0 0,0-7 0,0-36 41,-2 44-100,0 0 0,-1 0 0,1 0 0,-1 0 0,0 0 0,0 0 0,0 0-1,-1 1 1,-3-8 0,5 11 29,-1-1 1,1 1-1,-1-1 0,0 0 0,1 1 0,-1-1 0,1 1 0,-1-1 0,0 1 1,1-1-1,-1 1 0,0 0 0,0-1 0,1 1 0,-1 0 0,0 0 0,0-1 1,0 1-1,0 0 0,1 0 0,-1 0 0,0 0 0,0 0 0,0 0 0,1 0 1,-1 0-1,0 1 0,0-1 0,0 0 0,1 0 0,-1 1 0,0-1 0,0 0 1,1 1-1,-1-1 0,0 1 0,0 0 0,-5 3-19,1 0-1,-1 1 0,-7 7 1,6-4 1,-7 4 26,1 1-1,1 0 1,1 1 0,0 0-1,0 1 1,-13 25 0,21-33 16,1 0 1,-1-1 0,1 1-1,0 0 1,0 0 0,1 0 0,0 1-1,0 9 1,1-12-3,1 1 0,0-1 0,0 1 0,0-1-1,0 0 1,1 0 0,0 0 0,0 0 0,0 0 0,0 0 0,1 0 0,5 6 0,-5-7 11,0-1 0,0 1 0,1-1 1,-1 0-1,1 0 0,0-1 0,0 1 1,0-1-1,0 1 0,0-1 0,1 0 1,-1-1-1,1 1 0,-1-1 0,1 0 1,-1 0-1,1-1 0,0 1 0,-1-1 1,1 0-1,0 0 0,0 0 0,-1-1 1,9-2-1,-4 1 23,0 0 0,0-1 0,0 0 0,-1-1 1,1 0-1,-1 0 0,0 0 0,0-1 0,-1-1 0,0 1 0,12-13 0,-1-3-13,-1 0 0,-1-2 0,-1 0 0,-1 0 0,-2-1 0,17-44 0,-24 55-118,-1 2-334,-5 27 156,-7 98 518,8-106-241,0-1 0,0 1-1,0-1 1,1 1 0,0 0 0,1-1 0,0 0 0,0 1 0,1-1-1,-1 0 1,1 0 0,6 9 0,-8-15 17,1 1 0,-1 0-1,1-1 1,-1 0 0,1 1 0,0-1 0,0 0 0,-1 0 0,1 0-1,0 0 1,0 0 0,0 0 0,0-1 0,0 1 0,0 0-1,1-1 1,-1 0 0,0 0 0,0 1 0,0-1 0,0 0 0,0-1-1,4 0 1,1 0 2,0 0-1,0-1 1,0 0 0,-1 0-1,13-6 1,172-107-94,-132 77 66,-56 36-20,-1 1 1,1-1-1,-1 1 1,1-1-1,0 1 0,-1 0 1,1 0-1,0 0 1,4 0-1,-6 1 9,0 0 0,0 0 0,0 1 0,0-1 0,0 0 0,0 0 0,0 1 0,0-1 0,0 1 0,0-1 0,-1 1 0,1-1 0,0 1 0,0 0 0,0-1 0,-1 1 0,1 0 0,0-1 0,-1 1 0,1 0 0,0 0 0,-1 0 0,1 0 0,-1 0 0,0 0 1,1 0-1,-1 0 0,0 0 0,1 1 0,2 9 3,-1 1 0,-1-1 1,0 1-1,0 0 0,-1-1 0,-2 15 1,1 6 389,1-32-377,1 1 1,-1-1 0,0 0 0,0 0-1,1 0 1,-1 0 0,0 0-1,0 0 1,1 0 0,-1 0 0,0 1-1,0-1 1,1 0 0,-1 0-1,0 0 1,0 0 0,1 0 0,-1 0-1,0 0 1,1-1 0,-1 1 0,0 0-1,0 0 1,1 0 0,-1 0-1,0 0 1,0 0 0,1 0 0,-1-1-1,0 1 11,12-8-2,0-1-1,-1-1 1,14-16-1,-10 11 40,-9 10-96,-1 0-1,1 1 0,0 0 1,0 0-1,0 0 0,9-3 1,-14 7 29,0 0 1,0-1-1,-1 1 1,1 1-1,0-1 1,0 0-1,-1 0 1,1 0-1,0 0 1,0 0 0,-1 1-1,1-1 1,0 0-1,-1 1 1,1-1-1,0 0 1,-1 1-1,1-1 1,0 1-1,-1-1 1,1 1-1,-1-1 1,1 1 0,0 1-1,9 13-187,7 39 317,-16-49-110,0-1 41,0-1 0,1 1 0,-1 0 1,1 0-1,0-1 0,0 1 0,3 3 0,-4-6-37,-1 0-1,1-1 1,0 1-1,0 0 0,0-1 1,0 1-1,1 0 0,-1-1 1,0 1-1,0-1 1,0 0-1,0 1 0,1-1 1,-1 0-1,0 0 0,0 0 1,0 0-1,1 0 1,-1 0-1,0 0 0,0 0 1,0 0-1,1-1 0,-1 1 1,0 0-1,0-1 1,0 1-1,2-1 0,8-5-17,0 1 0,0-1 1,0-1-1,-1 0 0,0-1 0,-1 0 0,1 0 0,-2-1 0,1 0 0,-1-1 0,0 1 1,-1-2-1,0 1 0,-1-1 0,0 0 0,-1 0 0,0-1 0,-1 1 0,0-1 0,-1 0 1,0 0-1,-1-1 0,1-18 0,-3 26-29,0 0 0,0 0 0,-1 1 0,0-1 0,-2-5 0,3 9 27,0 1 0,0-1 0,0 0 0,-1 1 1,1-1-1,0 1 0,-1-1 0,1 1 0,0-1 1,-1 1-1,1-1 0,-1 1 0,1-1 0,-1 1 1,1-1-1,-1 1 0,1 0 0,-2-1 0,1 1 2,1 0-1,-1 0 0,1 0 1,-1 0-1,0 0 0,1 0 1,-1 0-1,0 1 0,1-1 1,-1 0-1,0 0 0,1 1 1,-1-1-1,1 0 0,-1 1 1,1-1-1,-1 1 0,1-1 1,-1 0-1,1 1 0,-1-1 1,0 2-1,-3 4-2,-1 0 1,1 0-1,0 0 0,1 0 0,-1 1 1,2 0-1,-1 0 0,0-1 1,1 2-1,-2 13 0,2-5 2,0 0 0,2 0 0,1 31 0,0-41 15,0 0 0,0-1-1,0 1 1,1 0 0,0-1 0,0 1-1,0-1 1,1 1 0,0-1-1,0 0 1,7 8 0,-8-9 31,1-1 0,1 0 1,-1 0-1,0 0 0,1-1 0,0 1 1,-1-1-1,1 0 0,0 0 0,0 0 0,0 0 1,0-1-1,1 1 0,-1-1 0,0 0 1,8 0-1,-3 0 3,-1-1-1,1-1 1,-1 1 0,0-2 0,1 1-1,-1-1 1,0 0 0,0 0-1,9-5 1,-6 2-19,0-1 0,-1-1 0,1 1 0,-1-2 0,13-12 0,4-7-47,-2-2 0,0-1 1,19-33-1,-26 37 12,-8 11 6,-8 11-23,1 0 0,-1 0 0,1 0 1,0 1-1,0-1 0,1 1 0,4-5 0,-6 10-103,1 13 96,-1 1 0,-1 0 0,0-1 0,-1 1 1,-2 18-1,-2-3 195,-13 50 1,16-75-135,-1-1-1,0 0 1,0 0 0,0 0-1,-1 0 1,1-1 0,-1 1-1,0-1 1,-1 1 0,1-1 0,-1 0-1,1 0 1,-1-1 0,-1 1-1,-4 3 1,6-5-11,-1 0 0,1-1-1,-1 1 1,1-1 0,-1 1 0,0-1 0,0 0 0,1 0-1,-1-1 1,0 1 0,0-1 0,0 0 0,0 0 0,0 0-1,0-1 1,0 1 0,0-1 0,1 0 0,-1 0 0,0 0-1,-3-2 1,5 2-13,0 1 0,1-1 0,-1 0 0,1 0 0,0 0 0,-1 0 0,1 0 0,0 0 0,-1 0 0,1-1 0,0 1 0,0 0 0,0-1 0,0 1 0,0-1 0,0-1 0,0 3-2,1-1 1,0 0-1,0 0 0,0 1 0,0-1 1,0 0-1,0 0 0,0 0 0,0 1 0,0-1 1,0 0-1,1 0 0,-1 1 0,0-1 1,0 0-1,1 1 0,-1-1 0,1 0 0,-1 1 1,0-1-1,1 0 0,-1 1 0,1-1 1,-1 1-1,1-1 0,0 1 0,-1-1 0,1 1 1,0-1-1,-1 1 0,1 0 0,0-1 1,-1 1-1,1 0 0,1-1 0,14-5-14,1 0 0,-1 1-1,1 1 1,0 1 0,20-2 0,88 1-191,-116 4 191,14-2-788,-20 1 105,1 1 1,-1-1-1,0 1 0,1 0 0,-1 0 0,1 1 1,-1-1-1,7 2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0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9 8224,'-60'-5'3040,"55"5"-2368,-4-4 576,18 4-1728,10 0 256,3 4-1280,11 1 864,5 4-3808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1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20 7232,'-2'-8'13,"2"-4"10066,2 25-8102,1 24-1332,-1 1-1,-6 58 1,2-65-382,-2 17 30,-2 24 91,3 15-122,3-87-254,0 1 0,0-1 0,0 0 0,0 0 0,-1 1 0,1-1 0,0 0 0,0 0-1,0 1 1,0-1 0,0 0 0,0 0 0,0 1 0,0-1 0,0 0 0,0 0 0,1 1 0,-1-1 0,0 0 0,0 0 0,0 1 0,0-1 0,0 0 0,0 0 0,0 0 0,1 1 0,-1-1 0,0 0 0,0 0 0,0 0 0,1 0 0,-1 1 0,0-1 0,0 0 0,0 0 0,1 0 0,-1 0 0,0 0 0,0 0 0,0 0 0,1 0 0,-1 0 0,0 1 0,0-1 0,1 0 0,-1 0 0,0 0 0,0 0 0,1 0 0,-1 0 0,0-1 0,0 1 0,1 0 0,-1 0 0,0 0 0,0 0 0,1 0 0,-1 0 0,0 0 0,0 0 0,0-1 0,1 1 0,-1 0 0,0 0-1,0-1 1,2 0 23,-1 0 0,0 0-1,0 0 1,1 0 0,-1-1-1,0 1 1,0 0 0,-1-1-1,1 1 1,1-3 0,2-11-57,0-1 0,-1 0 0,2-30 0,-2 9-164,5-42-201,-8 67 345,0 1-1,-1 0 1,0-1-1,-5-21 0,6 31 23,0 0 0,-1 0-1,0 1 1,1-1 0,-1 0 0,0 0-1,0 1 1,0-1 0,0 0-1,0 1 1,0-1 0,0 1-1,-1-1 1,1 1 0,0 0 0,-1-1-1,1 1 1,-1 0 0,0 0-1,1 0 1,-1 0 0,0 1-1,0-1 1,1 0 0,-1 1 0,0-1-1,0 1 1,0-1 0,0 1-1,0 0 1,-2 0 0,-1 1 0,1-1 0,-1 1 1,1 0-1,-1 1 0,1-1 1,0 1-1,-1 0 1,1 0-1,0 0 0,0 0 1,-7 6-1,-3 3 205,1 1 1,-22 23-1,32-31-131,-1 0 1,1 1-1,-1 0 1,1 0-1,1 0 1,-1 0-1,1 1 1,0-1-1,0 1 1,0-1-1,1 1 1,-1 8-1,1-9 20,1 0 0,0 0 0,0-1-1,1 1 1,-1 0 0,1 0 0,0-1 0,0 1 0,1 0-1,-1-1 1,3 6 0,-2-7-13,0 0-1,0 0 1,1-1 0,-1 1-1,0-1 1,1 1-1,0-1 1,-1 0 0,1 0-1,0 0 1,0 0-1,0 0 1,1-1 0,-1 1-1,7 1 1,-4-1-36,0 0-1,1-1 1,-1 0 0,1-1 0,0 1-1,-1-1 1,1 0 0,0-1 0,-1 1 0,1-1-1,-1-1 1,12-3 0,2-3-1381,-1 0 0,31-20 0,-32 18-2477,0 0-1,37-14 1,-19 15-1075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4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712 76 5728,'-3'-4'449,"1"1"1,-1-1-1,0 1 1,0 0-1,0 0 1,-6-4-1,-6-7 1604,14 13-1840,0 0 0,0 0 0,0-1-1,0 1 1,0 0 0,-1 0 0,1 0 0,0 0 0,-3-1 0,-7-2 612,-1 0 1,1 0-1,-1 1 1,1 1-1,-23-2 1,22 3-620,1 1 1,-1 0 0,1 1-1,-1 1 1,1-1 0,-1 2-1,1 0 1,0 0 0,0 1-1,-14 7 1,-8 6 147,-69 39 607,82-44-815,1 1 0,1 1 0,-19 19 0,12-7 68,0 0-1,-39 60 1,50-64-112,1 0 0,1 1 1,1 1-1,-15 47 0,24-63-71,0 1 1,1-1 0,-1 0 0,2 1-1,-1 0 1,1-1 0,1 1-1,-1-1 1,1 1 0,3 8 0,-3-12 0,0 0 1,1 0 0,0-1-1,0 1 1,1-1 0,-1 1 0,1-1-1,0 0 1,0 0 0,0 0 0,0-1-1,1 1 1,0-1 0,-1 1-1,1-1 1,1 0 0,-1-1 0,7 4-1,0-1-33,0-1-1,1 0 1,0-1-1,-1 0 1,1-1-1,0 0 1,1-1 0,-1-1-1,0 0 1,0 0-1,0-1 1,22-4-1,-16 0-93,1 0 0,-1-1 0,0-1 0,-1-1 0,0 0 1,0-1-1,21-15 0,-33 20 84,1 0 0,-1-1 1,0 1-1,0-1 0,0 0 1,0-1-1,-1 1 0,0-1 1,4-7-1,-8 13 3,0 0-1,0-1 1,0 1-1,1-1 1,-1 1-1,0 0 1,0-1 0,0 1-1,0-1 1,0 1-1,0 0 1,0-1 0,0 1-1,0-1 1,0 1-1,0-1 1,0 1-1,0 0 1,0-1 0,0 1-1,0-1 1,0 1-1,-1 0 1,1-1 0,0 1-1,0-1 1,0 1-1,-1 0 1,1-1-1,0 1 1,0 0 0,-1-1-1,1 1 1,0 0-1,-1 0 1,1-1 0,-1 1-1,1 0 1,0 0-1,-1 0 1,1-1-1,-1 1 1,1 0 0,-1 0-1,0 0-15,-1-1-1,1 1 1,0 0-1,0 0 1,0 0-1,-1 0 1,1 1-1,0-1 0,0 0 1,-1 0-1,1 1 1,0-1-1,0 1 1,-2 0-1,-1 2 16,0 1 0,1 0 0,-1-1 0,1 1-1,0 1 1,0-1 0,0 0 0,1 1 0,0-1-1,0 1 1,0 0 0,0 0 0,0 0 0,1 0 0,0 0-1,0 0 1,0 9 0,1-11 21,1-1 1,-1 1-1,0-1 0,1 1 0,0 0 1,0-1-1,-1 0 0,1 1 0,1-1 1,-1 0-1,0 1 0,0-1 1,1 0-1,0 0 0,-1 0 0,4 3 1,-1-1 32,1-1 0,-1 0 0,0 0 1,1 0-1,0 0 0,-1-1 0,8 3 1,-7-4-9,1 0-1,-1 0 1,1 0 0,0-1 0,0 1 0,-1-1 0,1-1 0,0 1 0,0-1-1,-1 0 1,1 0 0,-1-1 0,1 0 0,8-3 0,-12 4-36,1 0 0,0-1 0,0 1-1,-1-1 1,1 1 0,-1-1 0,0 0 0,1 0 0,-1 0 0,0 0 0,0 0 0,0 0 0,0-1 0,-1 1-1,1-1 1,-1 1 0,1-1 0,-1 0 0,0 1 0,0-1 0,0 0 0,0 0 0,-1 0 0,1 0-1,-1 0 1,0 0 0,1 0 0,-1 0 0,-1 0 0,0-5 0,-1-3-33,-2-1-1,1 1 1,-1 0 0,-1 0-1,0 0 1,-1 0 0,0 1-1,-1 0 1,0 0 0,0 1-1,-1 0 1,0 0 0,-1 1-1,1 0 1,-13-8 0,19 14 10,0 1 0,0-1 1,-1 1-1,1 0 0,0 0 1,-1 0-1,1 0 0,-1 0 1,1 1-1,-1-1 0,1 1 1,-1 0-1,1-1 0,-1 1 1,-4 1-1,5-1 15,1 1-1,-1-1 1,1 1 0,-1-1 0,1 1-1,0 0 1,0 0 0,-1 0 0,1 0 0,0 0-1,0 0 1,0 0 0,0 0 0,0 0-1,0 0 1,0 0 0,0 1 0,0-1-1,1 0 1,-1 1 0,0-1 0,1 1-1,-1-1 1,1 1 0,0-1 0,-1 1 0,1 1-1,0 0 14,0 1-1,0 0 0,0 0 1,1 0-1,-1 0 0,1-1 1,0 1-1,0 0 0,0-1 1,1 1-1,-1-1 0,1 1 1,0-1-1,0 0 0,0 1 1,0-1-1,4 3 0,-2-1 43,0-1 0,0 1 0,0-1 0,1-1 0,0 1 0,0 0 0,0-1 0,0 0 0,0 0 0,10 3 0,-4-3 7,1-1 0,-1 0-1,0-1 1,1 0 0,-1-1 0,1 0-1,-1-1 1,1 0 0,17-5-1,1-1 32,0-3 1,37-15-1,-48 16-52,-1 0 1,-1-1-1,27-20 1,44-44 21,-64 53-176,-24 21 113,0 0-1,0 0 1,0 0-1,0 0 1,0 1-1,0-1 0,0 0 1,0 0-1,0 0 1,0 0-1,1 0 1,-1 0-1,0 1 1,0-1-1,0 0 1,0 0-1,0 0 0,0 0 1,0 0-1,0 0 1,0 0-1,0 0 1,0 0-1,1 1 1,-1-1-1,0 0 1,0 0-1,0 0 0,0 0 1,0 0-1,0 0 1,0 0-1,1 0 1,-1 0-1,0 0 1,0 0-1,0 0 1,0 0-1,0 0 0,0 0 1,1 0-1,-1 0 1,0 0-1,0 0 1,0 0-1,0 0 1,0 0-1,0 0 0,1 0 1,-1 0-1,0 0 1,0-1-1,0 1 1,0 0-1,0 0 1,0 0-1,0 0 1,0 0-1,1 0 0,-1 0 1,0-1-1,-3 16 65,1-10-67,-16 68 275,10-47-177,2 0 0,0 1-1,2 0 1,-1 29 0,5-55-80,0 0 0,0-1 0,0 1 0,0 0 0,0-1 0,0 1 0,0-1 0,1 1 0,-1 0 0,0-1 0,0 1 0,0 0 0,1-1 0,-1 1 0,0-1 0,1 1 0,-1-1 0,0 1 0,1-1 0,-1 1 0,1-1 0,-1 1 0,2 0 0,-2-1 7,1 0 1,0 1 0,0-1 0,0 0-1,0 0 1,0 0 0,0 0-1,0 0 1,0 0 0,0 0-1,0 0 1,0-1 0,-1 1 0,1 0-1,0 0 1,2-1 0,1-2-5,1 0 0,0-1 0,-1 1 0,0-1 1,0 1-1,0-1 0,0-1 0,0 1 1,-1 0-1,6-10 0,-3 5-6,8-14-102,24-50-1,-21 38 5,-15 29-4,-1 5-20,-1 3 18,2 3 65,0 1-12,-1-1 0,0 0 1,0 1-1,-1-1 0,0 8 0,0-7 70,1 0-1,-1 0 1,1 0 0,0 0-1,2 6 1,3 9 70,2-1 0,16 31 0,-23-49-81,1 0 0,-1 1 0,1-1 0,0 0 0,0 0 0,0 0 0,0 0-1,0 0 1,0 0 0,0-1 0,1 1 0,-1-1 0,0 1 0,1-1 0,0 0 0,-1 0-1,1 0 1,0 0 0,-1-1 0,1 1 0,0-1 0,0 0 0,-1 1 0,1-1 0,0-1 0,0 1-1,0 0 1,-1-1 0,1 1 0,0-1 0,0 0 0,-1 0 0,1 0 0,3-2 0,-1 1-7,0 0 1,-1-1-1,1 0 1,-1 0 0,1 0-1,-1-1 1,0 1 0,-1-1-1,1 0 1,-1 0 0,1 0-1,-1 0 1,-1-1-1,1 1 1,0-1 0,-1 0-1,3-9 1,-4 7-11,-1 1 0,0-1 0,0 0 0,0 1 0,-1-1 0,0 1 0,-3-11 0,1 2-71,-1 1 38,0 0-1,-10-24 1,-2-3 37,14 36-5,-4-18 16,6 22-15,0 0 0,0 1 1,0-1-1,-1 0 0,1 0 1,0 0-1,0 1 1,1-1-1,-1 0 0,0 0 1,0 1-1,0-1 0,0 0 1,1 0-1,-1 1 1,0-1-1,1 0 0,-1 1 1,0-1-1,1 0 0,-1 1 1,1-1-1,-1 1 1,2-2-1,4-1-2,1 0 1,-1 0-1,1 0 1,0 1-1,0 0 1,0 1-1,1-1 1,13 0-1,6 1-51,28 3-1,39 6 50,109 25 0,-190-31 57,-7-1-23,0 0-1,-1 0 0,1 1 0,9 3 1,-15-5-29,0 1 0,0-1 0,0 0 1,0 0-1,1 0 0,-1 1 0,0-1 1,0 0-1,0 0 0,0 1 0,0-1 1,0 0-1,0 0 0,1 1 0,-1-1 1,0 0-1,0 0 0,0 1 0,0-1 1,0 0-1,0 0 0,0 1 0,0-1 1,0 0-1,-1 1 0,1-1 0,0 0 1,0 0-1,0 0 0,0 1 0,0-1 1,-1 1-12,-2 8 32,0 1 1,-1-1-1,-1-1 0,-7 13 0,-7 13-45,4-5 53,-9 18-127,21-42 116,1 0 1,1 0-1,-1 0 1,1 1-1,0-1 0,0 1 1,0 5-1,1-9-16,0 0 1,1 0-1,-1 0 0,1 0 0,-1 0 0,1 0 0,2 3 0,-1 0 78,-2-5-74,0 1 1,1-1 0,-1 0 0,0 0-1,0 0 1,1 1 0,-1-1 0,0 0-1,0 0 1,1 0 0,-1 0 0,0 0 0,0 0-1,1 0 1,-1 0 0,0 0 0,1 1-1,-1-1 1,0 0 0,0 0 0,1-1-1,-1 1 1,0 0 0,1 0 0,-1 0-1,0 0 1,0 0 0,1 0 0,-1 0 0,1-1-1,9-3 90,-9 4-89,3-2 2,0 0 1,1 0 0,-1 0-1,0-1 1,-1 1-1,1-1 1,0 0 0,-1 0-1,1 0 1,-1-1-1,0 1 1,0-1 0,-1 0-1,1 0 1,-1 0-1,3-5 1,8-17 99,-11 23-108,0 0 0,0 0 0,0 0 0,-1-1 1,1 1-1,-1-1 0,0 1 0,0-1 0,0 1 0,0-6 0,3-28 914,-4 36-893,0 0-1,0 0 1,1 0 0,-1 1-1,0-1 1,1 0 0,-1 0-1,1 0 1,-1 0-1,1 1 1,0-1 0,-1 0-1,2 0 1,-1 0-29,-1 0 1,1 1 0,-1-1-1,1 0 1,-1 1 0,1-1-1,-1 0 1,1 0-1,-1 1 1,0-1 0,1 0-1,0-1 1,4 34-71,-5-25 91,1 1-1,3 14 1,2 7-6,-6-24-2,1-1 0,1 1-1,-1-1 1,1 0 0,1 5-1,5 9 100,-8-16-79,0 0 0,1 0 1,0 0-1,-1 0 0,1 0 1,0 0-1,0 0 1,0-1-1,0 1 0,1 0 1,-1-1-1,0 1 0,1-1 1,-1 1-1,1-1 1,-1 0-1,1 0 0,0 1 1,-1-1-1,1 0 1,3 1-1,-2-2-6,-1 1 0,1-1 0,0 0 0,-1 0 1,1 0-1,-1 0 0,1-1 0,-1 1 0,1-1 0,-1 0 0,1 1 0,-1-1 0,0 0 1,1 0-1,-1 0 0,4-4 0,17-11 20,0-1 1,21-22 0,10-8 3,-43 37-89,-9 8 18,0 0 1,0 0-1,0 0 0,1 1 1,-1-1-1,5-2 0,-6 3-81,2 14 18,-1 4 31,-13 25 15,8-32 111,1 0-1,0-1 1,0 1 0,0 11 0,2-20-27,1-1 11,2 0-28,0-1 1,-1 1-1,1-1 0,0 0 0,-1 0 1,1 0-1,-1 0 0,4-3 0,7-3 6,17-6 34,-18 7-73,0 0-1,1 1 0,19-4 1,-28 8 5,-1 0 0,1 1 1,0-1-1,-1 1 0,1 0 1,0 0-1,0 0 0,-1 1 0,1 0 1,-1-1-1,1 1 0,0 0 0,-1 1 1,1-1-1,-1 1 0,0-1 1,5 4-1,22 21 37,-24-19-30,0-1-1,1-1 0,-1 1 1,10 5-1,-13-10-141,0 0 0,1 0 0,-1 0-1,0-1 1,0 1 0,0-1 0,0 0-1,1 0 1,-1 0 0,0 0 0,4-1-1,34-8-5587,-34 6 4308,0 0 0,-1-1 0,1 1 0,-1-1 0,0-1 0,0 1 0,0-1 0,-1 0 1,9-10-1,-4 4 511,23-22-2208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5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12 4576,'9'-12'8720,"-10"21"-6251,0-5-2123,-1 0 0,1-1 0,-1 1 0,0-1 0,-1 1 0,1-1 0,-1 0 0,1 1 0,-1-1 0,0-1 0,-4 5 0,-8 8 472,-27 28 288,26-29-576,-23 29 0,21-18-314,1 0 1,1 1-1,1 1 0,2 1 1,0 0-1,2 0 1,2 1-1,0 0 1,2 1-1,1 0 0,-4 49 1,10-66-163,0 0 1,1-1-1,1 1 0,0 0 1,0-1-1,1 0 0,9 23 1,-9-26-28,1-1 0,1 0 0,-1-1 1,1 1-1,1-1 0,-1 0 1,1 0-1,0 0 0,1-1 0,0 0 1,0 0-1,8 4 0,-4-2-137,1-2 0,0 0 0,15 6-1,-22-10-480,0-1 0,1 1 0,-1-1 0,8 0 0,-9-1-293,-1 0 1,1 0-1,0 0 1,-1-1 0,1 1-1,0-1 1,4-2 0,7-4-5213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5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5 7040,'0'0'90,"0"0"1,0 0-1,0 0 1,1 0 0,-1 0-1,2-1 1540,-2 1-1539,0 0 0,0 0-1,0 0 1,0-1-1,0 1 1,0 0-1,0 0 1,0 0 0,0 0-1,0 0 1,0 0-1,0-1 1,0 1-1,0 0 1,0 0 0,0 0-1,0 0 1,0 0-1,0 0 1,0-1-1,0 1 1,0 0 0,-1-1 724,1 1-725,1 0 326,0 1-1,0-1 1,0 0-1,0 1 1,0-1 0,0 0-1,0 1 1,0 0-1,0-1 1,0 1-1,1 0 1,0 2-202,0 0 0,-1-1-1,1 1 1,-1 0 0,1 0 0,-1 0 0,0-1 0,0 1-1,0 1 1,-1-1 0,1 0 0,-1 6 0,-1 43 802,0-38-738,-9 98 1440,-45 196-1,54-301-1781,0 0 0,0 0 0,0 9 0,1-14-389,13-13-6522,8-4 2275,1 3 2242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6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44 6048,'2'-2'374,"2"-4"3972,-2 10-4041,-1-1 1,1 1 0,-1 0 0,0-1 0,-1 1-1,1 0 1,-1 0 0,1-1 0,-1 1-1,0 0 1,-1 0 0,1 0 0,-1-1 0,1 1-1,-3 7 1,-1 1 283,0-1 0,-1 0 0,-10 19-1,14-28-500,-4 6 238,0 0-1,0 0 1,-1 0 0,-10 11 0,15-18-292,-1 0 1,1 0 0,0 0-1,-1 1 1,1-1-1,0-1 1,-1 1-1,1 0 1,-1 0-1,0 0 1,1-1-1,-1 1 1,0-1-1,1 1 1,-1-1-1,0 0 1,1 0 0,-1 0-1,0 0 1,1 0-1,-1 0 1,0 0-1,0 0 1,1-1-1,-1 1 1,0-1-1,1 1 1,-1-1-1,1 0 1,-1 1-1,1-1 1,-1 0 0,-1-1-1,1-1-18,-1 1-1,1 0 1,0-1 0,0 1 0,0-1-1,0 0 1,0 0 0,0 0-1,1 0 1,0 0 0,-1 0-1,1 0 1,0 0 0,1 0 0,-1-1-1,0 1 1,1-7 0,-1 3-68,1 0 1,1-1 0,0 1-1,0 0 1,0 0 0,0 0-1,4-8 1,-3 9-20,1-1 0,1 1-1,-1-1 1,1 1 0,0 0 0,1 0 0,0 1-1,-1-1 1,2 1 0,-1 0 0,0 1-1,1-1 1,0 1 0,0 0 0,0 0 0,13-5-1,-17 9 85,-1-1-1,0 0 0,1 0 1,-1 1-1,1-1 0,0 1 0,-1-1 1,1 1-1,-1 0 0,1 0 0,0 0 1,-1 0-1,1 0 0,-1 0 1,1 0-1,0 0 0,-1 1 0,1-1 1,-1 0-1,1 1 0,-1-1 1,1 1-1,-1 0 0,1 0 0,-1-1 1,0 1-1,1 0 0,-1 0 1,0 0-1,0 1 0,1-1 0,-1 0 1,0 0-1,1 3 0,1 1 129,-1-1 0,0 1 0,-1 0 0,1 0 0,-1 0 0,0 0 0,0 0 0,-1 0 0,1 10 0,-1 48 685,-3 0-1,-3-1 0,-18 86 1,19-131-733,-1 0-1,-1 0 1,0-1 0,-1 0 0,0 0 0,-13 16 0,20-31-173,0 1 0,-1 0 0,1-1 0,0 0 1,-1 1-1,1-1 0,-1 0 0,0 0 0,1 1 0,-1-1 0,0-1 0,-3 3 0,4-3-46,1 0 0,-1 0 1,1 0-1,0 0 0,-1 0 0,1 0 1,-1 0-1,1 0 0,0 0 0,-1 0 1,1 0-1,-1 0 0,1 0 1,-1 0-1,1 0 0,0 0 0,-1 0 1,1-1-1,-1 1 0,1 0 0,0 0 1,-1-1-1,1 1 0,-1-1-143,1 0-1,-1 1 1,1-1-1,0 0 1,-1 0 0,1 1-1,0-1 1,0 0-1,0 0 1,0 1 0,0-1-1,-1 0 1,1 0-1,1 0 1,-1 1 0,0-1-1,0-1 1,4-12-4254,5-5 1489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7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483 1 4480,'-5'2'8882,"1"1"-8040,-1-1 0,0 1 1,0-1-1,-8 2 0,-66 1 2064,-6 8-1727,-26 3-464,88-13-500,-38 11 0,-8 1 261,61-15-568,-1 2 805,9-1-691,0 0-1,0-1 1,0 1 0,1-1 0,-1 1-1,0-1 1,0 1 0,0-1 0,1 1-1,-1-1 1,0 0 0,1 1-1,-1-1 1,1 1 0,-1-1 0,0 0-1,1 1 1,-1-1 0,1 0-1,-1 1 1,1-1 0,19 17 106,-14-14-121,-1 1-1,0 1 1,0-1 0,0 1 0,0 0 0,-1 0-1,0 1 1,0-1 0,0 1 0,4 8 0,-6-8-4,0 0 1,1-1-1,0 0 1,5 8 0,-7-12 9,0 1 1,0-1-1,1 0 1,-1 0-1,0 0 1,1 0-1,-1 0 1,1 0-1,-1 0 1,1 0-1,-1 0 1,1-1-1,0 1 1,-1-1-1,1 1 1,0-1-1,0 0 1,-1 1-1,4-1 1,58-1-75,70 2 143,-125 1-90,-1-1-1,1 1 1,0 0 0,-1 0-1,1 1 1,-1 0-1,0 1 1,0-1 0,0 1-1,0 1 1,-1-1 0,0 1-1,0 0 1,7 8 0,-7-7 4,0 1 0,0 0 0,0 0 0,-1 1 0,0 0 0,-1 0 0,0 0 0,0 0 1,-1 1-1,0-1 0,0 1 0,1 11 0,-3-17 23,-1 0 0,0 0 0,0 0 0,0 0 0,0-1 1,0 1-1,-1 0 0,1 0 0,-1 0 0,0 0 0,0-1 0,0 1 0,0 0 0,0-1 1,-1 1-1,-2 3 0,1-2 13,0-1 1,-1 0 0,1 0-1,-1 0 1,0 0-1,0 0 1,0-1 0,0 1-1,-6 1 1,-6 2 27,-1-1-1,0 0 1,0-1 0,-24 2-1,-9 0 17,1-1 0,-1-3 0,-51-3 0,79-1-637,12 1-1231,-1 0 1,-12-3-1,41 4-7686,21-6 5586,1-5 143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8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9 3136,'-5'3'14378,"-3"-4"-9995,12-1-4062,8 0-79,24-1 0,-21 2-203,21-1-28,0 2 0,0 1 1,0 2-1,0 2 0,0 1 1,-1 2-1,37 13 0,-61-18-23,-1 1-1,18 10 0,-26-13 8,0 0-1,0 1 0,1-1 0,-1 1 0,0-1 0,-1 1 0,1 0 0,0 0 0,0 0 0,-1 0 1,1 0-1,-1 0 0,0 0 0,1 0 0,-1 0 0,0 1 0,1 3 0,-2-5 14,0 1 0,0-1-1,0 0 1,0 1-1,0-1 1,0 0-1,-1 1 1,1-1 0,0 0-1,-1 1 1,1-1-1,-1 0 1,0 0 0,1 0-1,-1 0 1,0 1-1,1-1 1,-1 0 0,0 0-1,0 0 1,0-1-1,-2 3 1,-2 1 53,-1-1 1,0 1-1,-8 3 1,5-3 29,-61 28 116,-108 32-1,149-54-69,15-6-76,11-4-45,0 1 1,0 0-1,0 0 1,0 0-1,-6 3 1,11-2 4,14 7-72,28 10-1,-2-1 91,17 10 82,87 44-177,-123-59 58,-1 0 0,-1 2 0,-1 1 0,23 21 0,-42-36 34,0 0 0,1 0 0,-1 0 1,0 1-1,0-1 0,0 0 0,0 1 1,0-1-1,-1 1 0,1-1 0,0 1 1,-1 0-1,1-1 0,-1 1 0,1 0 1,-1-1-1,0 1 0,0 0 0,1 0 1,-2 2-1,1-3 1,-1 1-1,1 0 1,-1-1-1,0 1 1,0-1 0,0 1-1,0-1 1,0 1-1,0-1 1,0 0 0,-1 1-1,1-1 1,0 0-1,-1 0 1,1 0 0,-1 0-1,1 0 1,-1 0-1,-3 1 1,-7 2 67,0 0 1,0 0-1,-1-1 1,-13 1-1,10-2 9,-39 6 43,0-3 0,-112-5 1,117-5-557,46 4 0,0 0 1,0 0-1,1 0 1,-1 0-1,0-1 1,1 1-1,-1-1 1,1 0-1,-1 0 1,-2-3-1,5 5 279,1 0 0,0-1-1,0 1 1,-1 0 0,1 0-1,0 0 1,0 0 0,-1-1-1,1 1 1,0 0 0,0 0 0,0-1-1,0 1 1,-1 0 0,1 0-1,0-1 1,0 1 0,0 0-1,0 0 1,0-1 0,0 1-1,0 0 1,0-1 0,0 1-1,0 0 1,0-1 0,0 1-1,0 0 1,0 0 0,0-1-1,0 1 1,0 0 0,0-1 0,0 1-1,0 0 1,1 0 0,-1-1-1,0 1 1,13-8-3137,12-3-1972,30-14-41,-7 0 2946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6:39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5408,'0'0'61,"0"0"0,0 0 0,1 0 0,-1 0 0,0 0 1,0 0-1,0 0 0,0 0 0,1 0 0,-1 0 0,0 0 0,0 0 0,0 0 0,1 0 1,-1 0-1,0 0 0,0 0 0,0 0 0,1 0 0,-1 0 0,0 0 0,0 0 1,0 0-1,0 0 0,1 0 0,-1 0 0,0 0 0,0 0 0,0 1 0,0-1 0,1 0 1,-1 0-1,0 0 0,0 0 0,0 0 0,0 1 0,0-1 0,0 0 0,0 0 1,1 0-1,-1 0 0,0 1 0,10 8 35,-9-8 230,3 3 234,-1 0-1,1 0 1,-1 1-1,0-1 0,5 9 1,5 9 814,36 42 1794,-23-33-1931,-2 2 0,-1 0 1,25 52-1,-36-58-861,-1 2 1,-1-1-1,-1 1 0,-2 1 1,-1 0-1,-1 0 0,-2 0 1,0 46-1,-4-60-324,-1 1 1,0-1-1,-1 1 1,-1-1-1,-1 0 1,0-1-1,-10 23 1,9-27-137,0 0 0,-1-1 1,0 1-1,-1-1 0,0-1 0,0 1 0,-1-1 1,0-1-1,-1 0 0,-18 12 0,-5 0-3281,5-5 906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29.20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111 321 1824,'2'-1'108,"0"1"0,-1-1 0,1 1 0,-1-1 0,1 1 0,-1-1 0,0 0 0,1 0 0,-1 0 0,0 0 0,1 0 0,-1 0 0,0 0 0,0 0 0,0-1 0,0 1 0,2-3 0,15-26 2276,-16 26-2094,1-1 184,-1 0-1,0 0 1,0 0 0,0 0-1,0 0 1,-1 0-1,1-1 1,-2 1-1,1-1 1,0 1-1,-1 0 1,0-1-1,-1-6 1,1 11-408,0 0 0,0 1 1,-1-1-1,1 0 1,0 0-1,0 1 0,-1-1 1,1 0-1,-1 1 1,1-1-1,0 0 0,-1 1 1,1-1-1,-1 1 1,1-1-1,-1 1 0,0-1 1,1 1-1,-1-1 1,1 1-1,-1-1 1,0 1-1,0 0 0,1-1 1,-1 1-1,0 0 1,1 0-1,-1 0 0,0 0 1,0-1-1,1 1 1,-1 0-1,0 0 0,0 0 1,1 0-1,-1 1 1,0-1-1,0 0 0,1 0 1,-1 0-1,0 1 1,0-1-1,1 0 0,-2 1 1,-2 1 71,0-1-1,1 1 1,-1 0-1,0 1 1,1-1 0,-5 4-1,-4 7 16,0 1-1,0 0 0,1 0 1,-10 20-1,7-12 78,11-17-182,-18 29 215,19-31-262,1 1 1,-1-1 0,1 0-1,0 1 1,0-1 0,0 1-1,0-1 1,0 6 0,2-9 28,0 0 1,0 1-1,1-1 1,-1 0-1,0 0 1,0 1-1,0-1 1,0 0-1,0 0 1,1 0-1,-1 0 0,0-1 1,2 1-1,3-3 56,1-1 0,-1 1-1,0-1 1,0 0-1,-1 0 1,1-1-1,-1 1 1,7-9 0,-8 8-57,2-1 22,-1-1-1,1 1 1,-2-1-1,1-1 0,-1 1 1,0-1-1,0 0 0,3-10 1,-7 17-44,0-1 1,0 1-1,1 0 0,-1-1 1,0 1-1,0-1 1,0 1-1,0 0 1,0-1-1,-1 1 0,1 0 1,-1-2-1,1 3-8,0 0 0,0 0 0,0-1 0,0 1 0,0 0 0,0 0 0,-1 0 0,1 0 0,0 0 0,0 0 0,0-1 0,0 1 0,0 0 0,0 0 0,-1 0 0,1 0 0,0 0 0,0 0 0,0 0-1,0 0 1,-1 0 0,1 0 0,0 0 0,0 0 0,0 0 0,0 0 0,-1 0 0,1 0 0,0 0 0,0 0 0,-1 0 0,-7 6-89,-2 5 133,2 1-1,-1-1 1,2 1 0,-1 0-1,2 1 1,0 0 0,0 0-1,-5 21 1,11-34-34,-1 1 1,1-1-1,0 0 0,0 1 0,0-1 0,0 1 1,0-1-1,-1 1 0,1-1 0,0 1 1,0-1-1,0 1 0,0-1 0,0 1 1,1-1-1,-1 1 0,0-1 0,0 1 0,0-1 1,0 1-1,1-1 0,-1 1 0,0-1 1,0 0-1,1 1 0,-1-1 0,0 1 1,1-1-1,0 1 21,-1-1 0,1 0 1,0 0-1,-1 0 0,1 0 1,0 0-1,0 0 0,-1 0 0,1 0 1,0 0-1,0 0 0,-1 0 0,1-1 1,0 1-1,-1 0 0,2-1 1,3-1 109,0-1 0,0 0 0,-1 0 0,6-4 0,-4 0-82,1 0-1,-1 0 1,-1 0 0,0-1 0,7-11 0,19-43 20,-31 61-77,4-6 33,6-15 42,9-28 0,-17 43-52,0 0-1,0 0 0,-1 0 0,0 0 0,-1 0 0,1 0 1,-1 0-1,-2-13 0,2 20-30,0-1-1,0 0 1,0 1-1,0-1 1,0 0 0,-1 1-1,1-1 1,0 0-1,0 1 1,0-1 0,-1 0-1,1 1 1,0-1-1,-1 1 1,1-1 0,-1 0-1,1 1 1,-1-1-1,1 1 1,-1-1 0,1 1-1,-1 0 1,1-1-1,-1 1 1,0 0 0,1-1-1,-2 1 1,1 0-2,0 0 0,0 0 0,0 0 0,0 0 0,0 0 0,0 1 0,0-1 0,0 0 0,0 1 0,0-1 0,0 1 0,0-1 0,1 1 0,-1 0 0,-1 1 0,-4 2-32,1 1 0,1 0 1,-1 1-1,-5 7 0,0 5 19,-15 32 1,10-17 59,-14 32 133,26-57-148,0 0 0,1 1 0,0-1 0,0 1 0,0 17 0,1-25-12,1 0 0,0 0 0,0 0-1,0 0 1,0 0 0,1 0 0,-1 0-1,0 0 1,0 0 0,0 0 0,1 0-1,-1-1 1,1 1 0,-1 0 0,0 0 0,1 0-1,0 0 1,-1 0 0,1-1 0,-1 1-1,1 0 1,0 0 0,0-1 0,-1 1-1,1-1 1,0 1 0,0-1 0,0 1-1,0-1 1,0 1 0,0-1 0,-1 0 0,1 1-1,0-1 1,0 0 0,0 0 0,0 0-1,0 0 1,0 0 0,0 0 0,0 0-1,0 0 1,0 0 0,0 0 0,0 0-1,0-1 1,2 0 0,4-1 60,-1 0 0,1 0 1,0-1-1,-1 0 0,8-6 0,-2 1-12,-1 0 0,0-1-1,-1-1 1,0 0 0,-1 0-1,0-1 1,0 0 0,-1-1-1,0 0 1,-1 0 0,-1 0-1,0-1 1,7-24 0,-12 33-34,0 0 0,0 0 0,-1 0 0,0 0 1,0-1-1,0 1 0,-1 0 0,1 0 0,-1 0 1,0 0-1,0 0 0,-2-4 0,3 6-39,-1 0-1,0 1 0,1 0 0,-1-1 0,0 1 1,0-1-1,0 1 0,0 0 0,0 0 1,0-1-1,0 1 0,0 0 0,-1 0 0,1 0 1,0 0-1,-1 0 0,1 1 0,-1-1 1,1 0-1,-1 1 0,1-1 0,-1 1 0,1-1 1,-1 1-1,1 0 0,-1 0 0,0 0 0,1 0 1,-1 0-1,0 0 0,1 0 0,-4 1 1,0 0-7,0 1 1,1 0 0,-1 0-1,1 0 1,-1 1 0,1-1-1,0 1 1,0 0 0,0 0-1,-6 6 1,-1 4-44,-18 24 0,26-34 66,-4 6 6,0 1 0,1-1-1,0 1 1,0 1 0,1-1-1,0 1 1,-3 11 0,8-21 3,0 0 1,-1 0 0,1-1 0,0 1 0,0 0 0,0 0 0,0 0-1,0 0 1,0 0 0,0-1 0,0 1 0,0 0 0,0 0 0,0 0-1,1-1 1,-1 1 0,0 0 0,1 0 0,-1 0 0,0-1 0,1 1-1,-1 0 1,1-1 0,-1 1 0,1 0 0,-1-1 0,1 1 0,0-1-1,-1 1 1,1-1 0,0 1 0,-1-1 0,1 1 0,0-1 0,0 0-1,0 1 1,-1-1 0,1 0 0,1 1 0,1-1 26,-1 0-1,1 0 1,-1 0 0,1 0 0,-1 0 0,1-1-1,-1 1 1,0-1 0,1 0 0,-1 0-1,0 1 1,3-3 0,5-4 29,0 0 1,0 0-1,-1-1 0,0-1 0,11-12 1,12-11-8,36-27 15,-31 28 90,39-43 0,-74 73-156,-1-1 0,0 1 0,0-1 0,0 0 0,0 1 0,0-1 0,0 0 0,0 0 0,0 0 0,-1 1 0,2-5 0,-2 6-15,0-1 0,0 1 0,0-1 0,-1 0 0,1 1 0,0-1 1,0 0-1,0 1 0,0-1 0,-1 1 0,1-1 0,0 1 0,0-1 0,-1 0 0,1 1 0,0-1 0,-1 1 0,1-1 0,-1 1 1,1 0-1,-1-1 0,1 1 0,-1-1 0,1 1 0,-1 0 0,1-1 0,-1 1 0,1 0 0,-1 0 0,0-1 0,1 1 0,-1 0 1,1 0-1,-1 0 0,0 0 0,1 0 0,-2 0 0,-4-1-59,0 1 0,-1 1 0,1-1 0,0 1 0,0 0 0,-1 0 0,1 0 0,-8 4 0,-2 1-1245,-29 15 0,38-17 173,0 0 0,1 1 0,-10 8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10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59 3968,'-6'6'7298,"6"-11"-3391,-19 4 418,18 1-4216,0 1 0,0-1 1,1 0-1,-1 0 0,0 0 0,1 1 1,-1-1-1,0 0 0,0 1 0,1-1 0,-1 1 1,1-1-1,-2 2 923,8-7-700,-5-4-138,-1 7-28,-1 6 503,-4 7-551,3-9-98,1 1 0,0-1 0,0 1 0,0-1 0,1 1 0,-1-1 0,0 1 0,1 0 0,0-1 0,-1 1 0,1 4 0,0-5 774,8-10-495,-5 3-262,1-1-6,-6 5-81,-6 4-229,5 0 373,3-4 134,8-4 111,-5 4-358,-3 1-34,6-8-83,-6 7 56,-4 11 128,1-4-41,-9 18 82,9-20 100,3-6-87,4-11-4084,2 0-1429,0 0 2378,5-12 656,3-23-3649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48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5 181 3232,'0'-2'129,"-4"-17"1185,4 18-1146,0 0 0,0 0 0,0 0 1,0 0-1,1 0 0,-1 0 1,0 0-1,1 0 0,-1 1 0,1-1 1,-1 0-1,1 0 0,-1 1 0,1-1 1,-1 0-1,1 0 0,0 1 0,1-2 1,5-8 5023,-4 17-4198,-1 10-687,0-1 0,0 1-1,-2-1 1,-1 20-1,0 2-25,0 6-89,0-12 325,6 54 0,-5-84-459,0-1 7,0 0 0,0 0-1,0 0 1,0 1 0,0-1 0,1 0-1,-1 0 1,0 0 0,1 0-1,-1 0 1,1 0 0,-1 0-1,1 0 1,-1 0 0,2 1-1,-2-2-27,1 0 0,-1 0 0,1 0-1,-1-1 1,1 1 0,-1 0 0,1 0-1,-1-1 1,1 1 0,-1 0 0,0-1-1,1 1 1,-1-1 0,0 1 0,1 0-1,-1-1 1,0 1 0,1-1-1,-1 1 1,0-1 0,0 1 0,1-1-1,-1 1 1,0-2 0,4-14 207,-3 13-180,6-25 43,16-35-1,3-12-154,-17 41 36,1 0 0,19-41 0,-24 65-49,1-1 0,0 1 0,0 1-1,1-1 1,0 1 0,0 0 0,1 1 0,0 0-1,1 0 1,18-13 0,-25 20 47,0-1 0,0 1 0,0 0 0,1 0 0,-1 0 0,0 0 0,0 0 0,0 1 0,1-1 0,-1 1 0,0 0 0,1-1 0,-1 1 0,0 0 0,1 0 0,-1 0 0,4 1 0,-4 0 21,-1 0-1,1 0 1,0 0-1,-1 0 1,1 0 0,-1 0-1,1 0 1,-1 0-1,0 1 1,1-1-1,-1 0 1,0 1-1,0-1 1,0 1-1,0-1 1,0 1 0,-1 0-1,1-1 1,0 1-1,-1 0 1,1 0-1,0 2 1,3 17 152,-1 0 0,-1-1 0,-1 1-1,-1 26 1,-12 84 411,6-81-612,0-17 42,4-21 0,0 0 0,0 14 0,2-25-268,1 1 0,-1-1 0,0 0 0,0 0 0,1 1 0,-1-1 0,0 0 0,1 0 0,-1 0 0,1 0 0,0 0 0,-1 0 1,1 1-1,0-1 0,-1-1 0,1 1 0,0 0 0,0 0 0,0 0 0,0 0 0,0-1 0,0 1 0,0 0 0,0-1 0,0 1 0,1-1 0,-1 1 0,0-1 0,0 1 0,0-1 0,1 0 0,-1 0 0,0 0 0,0 0 0,2 0 0,18-3-5284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49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 4800,'5'16'7579,"-3"8"-4400,-3 36-2980,0-28 859,0 2-305,-8 41 0,0 7-99,2-36-466,5-32-79,-2 28 0,3-36 1011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49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51 5984,'-6'-5'1144,"8"1"1279,-1 3-2118,0 1 0,0 0-1,-1-1 1,1 1 0,0 0 0,0-1 0,0 1-1,0 0 1,0 0 0,0 0 0,0 0 0,0 0-1,2 0 1,22 3 2066,35 0 0,-34-4-1817,35-5 1,-11 0-771,32-7-101,-67 10-3502,23-9 0,-28 8 1409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51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17 7392,'-1'-1'127,"1"0"140,-1 0-1,0 0 0,1 0 0,-1-1 1,1 1-1,-1 0 0,1 0 0,0 0 1,-1-1-1,1-1 2741,-2 68-298,-19 110 0,10-125-2236,-20 59 0,12-49-341,18-55-339,-7 16 709,8-20-634,0 0-1,0-1 1,-1 1-1,1 0 0,0-1 1,-1 1-1,1-1 1,-1 1-1,1 0 1,-1-1-1,1 1 1,-1-1-1,1 1 1,-1-1-1,1 0 1,-1 1-1,0-1 1,1 1-1,-1-1 1,0 0-1,1 0 1,-1 1-1,-1-1 0,3-1-781,0 0-1,0-1 1,-1 1-1,1 0 0,-1 0 1,1-1-1,-1 1 0,1 0 1,-1-1-1,0 1 0,0-1 1,1 1-1,-1-3 1,-8 1-1545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5:51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84 7232,'-24'-18'2656,"24"24"-2048,11-12-192,2 6 2272,15-3-1568,13-6 1375,16 1-1439,-1 1-224,6 2-480,-7-4-192,-3 6-96,-6-1-256,1-1 96,-6 5-1920,-3-3 1088,-5 3-3679,-10-6 2559,1 3-3584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05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102 238 2240,'5'1'9092,"2"2"-4366,-4 0-4571,0-1 0,1 1 1,-1 0-1,0 0 0,0 0 1,-1 0-1,1 0 0,4 8 0,-6-10-115,-1 0 0,1 0 0,0 0 0,0 0 0,0 0-1,0 0 1,0 0 0,0 0 0,0 0 0,0 0-1,0-1 1,1 1 0,-1 0 0,0-1 0,1 1-1,-1-1 1,0 1 0,1-1 0,1 1 0,31 0 961,-23-1-767,-8 0-213,-1-1 1,0 1-1,1 0 0,-1-1 0,0 1 0,0-1 0,0 0 0,0 0 0,0 0 0,1 0 0,-2 0 0,1 0 0,0-1 0,0 1 0,0-1 0,0 1 1,-1-1-1,1 0 0,1-1 0,2-5 56,1-1 0,-1 0 0,5-10 0,1-2-65,-8 15 12,-1 0 0,1-1 0,-1 1 0,-1 0 0,1-1 0,-1 1 1,0-1-1,-1 1 0,1-1 0,-1 0 0,-1 1 0,1-1 0,-1 1 0,0-1 0,-1 1 1,1-1-1,-1 1 0,0 0 0,-1 0 0,0 0 0,0 0 0,-7-11 0,5 13 27,1 0-1,-1 1 1,0-1-1,0 1 0,0 0 1,-1 0-1,-9-3 1,-4-2 121,-2 2 296,9 4-386,8 1-76,0 1 0,0-1 1,0 1-1,1 0 1,-1 0-1,0 1 0,0-1 1,1 1-1,-1 0 1,0 0-1,1 0 0,-1 0 1,0 1-1,1-1 0,0 1 1,-1 0-1,1 0 1,0 0-1,-6 5 0,1 0 29,1 1-1,0-1 0,0 1 1,0 0-1,1 1 0,-6 9 1,6-3 27,0 0 1,0 0 0,2 1 0,0 0 0,-3 25 0,3-19-142,0 4 270,1 1-1,1 36 0,2-59-118,1 0 0,-1-1 0,1 1 0,-1-1 0,1 1 0,0-1 0,0 1 0,1-1 0,-1 1 0,1-1 1,0 0-1,2 4 0,3 1 149,0 1 1,13 11-1,-9-10-131,-10-8-41,1-1 1,1 1 0,-1-1 0,0 1 0,0-1 0,0 0-1,4 1 1,11 7 394,-14-7-353,0 0 0,1 0 0,-1 0 0,1-1-1,0 1 1,-1-1 0,1 0 0,0 0 0,0 0 0,4 0 0,41 0 206,-35-1-260,48-8-1733,-47 7-1319,30-6 0,-11 2-1270,2 0-3325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19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15 1152,'11'-10'11319,"-12"9"-10761,-9-2 6471,10 109-5562,-8-14-182,2-24-490,2-58-3556,14-33-10931,-2 0 9580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19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349 38 3136,'-1'0'-5,"0"-1"820,-1 0 0,1 0 0,-1 1 0,1-1 0,-1 0 0,0 1 0,1 0 0,-1-1 0,0 1 0,1 0 0,-1 0 0,-3 0 0,-9 6 61,-17 10 865,21-12-1453,1 1-1,-11 6 0,-11 11 477,14-11-451,0 1-1,1 0 1,0 2 0,1-1-1,-17 21 1,9-5 167,5-6 154,-23 36 1,38-54-566,1-1 0,1 1-1,-1-1 1,1 1 0,0-1 0,0 1-1,0 0 1,0 0 0,1-1 0,0 1-1,0 0 1,0 0 0,2 8 0,-1-9-25,-1 0 0,1 0 1,1 0-1,-1 0 1,1 0-1,-1-1 0,1 1 1,0 0-1,0-1 1,1 0-1,-1 1 0,1-1 1,-1 0-1,1 0 1,0-1-1,6 5 0,9 5 41,-6-3 43,1-1 0,22 10 1,-16-10-39,0-1 1,0-1 0,1 0-1,0-2 1,0 0 0,0-1-1,28 0 1,-43-3-85,14 0 105,34-4 0,-47 3-103,1 0 0,-1-1 0,1 0-1,-1 0 1,0-1 0,0 0 0,0 0 0,10-6 0,4-5 15,0-2 0,0 1 0,-2-2 0,28-32 0,-41 43 10,0-1 0,0 1 0,-1-2 0,0 1 0,0 0 0,-1-1 0,0 1 0,0-1-1,-1 0 1,0 0 0,0 0 0,-1 0 0,0 0 0,-1-1 0,1 1 0,-1 0 0,-1 0 0,-1-9 0,-1 2 38,-1 1 0,-1 0 0,0 0 0,0 0 0,-1 1 0,-1 0 0,-15-22 1,15 26-52,0 0 0,0 0 0,-1 1 0,0 0 0,0 1 0,-1-1 0,0 2 0,0-1 0,-1 1 0,-19-9 0,24 13-95,1 1 0,-1-1 1,0 1-1,0 0 0,0 1 0,0-1 0,0 1 0,0 0 0,0 0 0,0 0 0,0 1 0,-8 1 1,6 1-93,0-1 0,0 1 0,0 0 1,1 0-1,-1 1 0,1 0 0,-11 8 1,7-3-509,0 0 1,1 1 0,0 0-1,1 0 1,0 0 0,1 1 0,0 1-1,1-1 1,-7 17 0,3 5-2862,10-31 2904,0 1 0,-1-1 0,1 1 0,0-1 0,1 1 0,-1-1 0,0 0 0,1 1 0,-1-1 0,1 1 0,1 1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1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21 3072,'0'-1'209,"-1"1"1,1-1-1,-1 0 1,1 0-1,-1 0 1,1 0-1,-1 0 1,1 0-1,0 0 1,0 0-1,-1 0 1,1-9 8321,-1 32-6750,-8 45-770,2 1-1,3 0 1,7 88 0,-1-112-830,3-1 0,1 1 1,13 49-1,-14-80-154,-1-1-361,-3-3-3407,10-21-2981,-5 4 4772,7-13 1,6-16-427,-2-6 227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36.23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261 134 3968,'-6'-7'1939,"5"7"-1790,1-1 0,0 0 1,0 0-1,0 1 0,-1-1 0,1 0 0,0 0 0,0 1 1,0-1-1,0 0 0,0 0 0,0 1 0,0-1 0,0 0 1,0 0-1,1 1 0,1-5 895,-1 4-895,-1 0 11,1 0-1,-1 0 1,1 0-1,-1 0 0,1 0 1,-1 0-1,0 0 1,0 1-1,1-1 1,-1 0-1,0 0 0,0 0 1,0 0-1,0 0 1,0 0-1,0 0 1,0 0-1,-1 0 0,1 0 1,0 0-1,0 0 1,-1 0-1,1 0 1,-1 0-1,1 0 0,-2-1 1,1 0 47,-1-1 1,0 1 0,0 0-1,0 0 1,-1 0-1,1 0 1,0 0 0,-1 1-1,1-1 1,-1 1-1,1 0 1,-1-1-1,0 1 1,0 0 0,0 1-1,1-1 1,-1 0-1,0 1 1,0 0 0,0-1-1,0 1 1,0 0-1,0 1 1,0-1-1,-5 2 1,-6 0 45,0 1 0,1 1 0,-1 1 0,-24 11 0,30-12-230,0 0 1,1 1-1,-1 0 1,1 0-1,0 1 0,1-1 1,0 1-1,-1 1 0,-5 7 1,10-11-24,0 0 1,1 0-1,-1 0 0,1 1 1,-1-1-1,1 0 1,0 1-1,0-1 1,0 0-1,1 1 1,-1-1-1,1 1 0,0-1 1,0 1-1,0-1 1,1 1-1,-1-1 1,1 1-1,-1-1 1,1 1-1,0-1 0,1 0 1,-1 0-1,1 1 1,-1-1-1,1 0 1,0 0-1,0 0 1,0-1-1,0 1 0,1 0 1,-1-1-1,1 0 1,0 1-1,2 1 1,3 0 28,-1 1 1,1-2-1,-1 1 1,1-1-1,0 0 1,1 0-1,-1-1 1,0 0-1,1-1 1,15 1-1,-11-2 30,0-1 0,0-1 0,0 0-1,-1 0 1,1-1 0,18-8 0,-25 9-5,1-2 1,-1 1 0,1-1 0,-1 0 0,0 0 0,-1 0-1,1-1 1,-1 0 0,0 0 0,7-10 0,-9 12-23,0-1 0,0-1 1,-1 1-1,1 0 0,-1-1 0,0 1 1,0-1-1,-1 1 0,1-1 1,-1 0-1,0 0 0,0 0 0,-1 0 1,1 0-1,-1 1 0,-1-7 1,1 9-38,0 1 1,0-1 0,-1 1-1,1-1 1,0 1-1,-1-1 1,1 1 0,-1-1-1,0 1 1,0 0 0,1-1-1,-1 1 1,0 0-1,0 0 1,0-1 0,0 1-1,0 0 1,-1 0 0,1 0-1,-2-1 1,1 1-17,0 1 0,0-1 0,0 1 0,0-1-1,0 1 1,0 0 0,0 0 0,0 0 0,0 0 0,0 0 0,0 0 0,0 0 0,-3 2 0,-5 1 2,1 0 1,-1 2-1,1-1 0,-17 11 1,9-3 50,1 1 1,0 0 0,1 1 0,0 0-1,1 2 1,-13 17 0,24-30-20,1 1 0,0-1 0,0 1-1,0-1 1,0 1 0,1 0 0,0-1 0,-1 1 0,0 6-1,2-9 3,0 1 0,0 0-1,0-1 1,0 1-1,0 0 1,0-1-1,1 1 1,-1 0-1,1-1 1,-1 1-1,1-1 1,-1 1 0,1-1-1,0 1 1,0-1-1,0 1 1,0-1-1,0 0 1,0 1-1,0-1 1,0 0-1,0 0 1,1 0 0,-1 0-1,3 1 1,-1 0-1,0 0 1,1 0 0,0 0 0,-1-1 0,1 0 0,0 0 0,0 0 0,0 0-1,0-1 1,0 1 0,0-1 0,4 0 0,-1-1 8,0 0 0,0 0 0,0 0 0,0-1 1,-1 0-1,12-5 0,-9 2 32,0 0 0,0 0 0,0-1 0,-1 0 1,0 0-1,0-1 0,0 0 0,-1 0 0,11-15 0,-8 6 20,-1-2 0,0 1-1,-1-1 1,-1-1 0,-1 1-1,7-37 1,-12 49-68,-1 1-1,0-1 1,0 0-1,0 1 1,-1-1 0,0 1-1,0-1 1,0 1-1,-4-8 1,5 11-14,0 1-14,-1 0 1,1 0-1,0 0 1,-1 0-1,1 0 1,-1 0 0,0 0-1,1 0 1,-1 0-1,0 0 1,1 0-1,-1 0 1,0 0 0,0 0-1,0 1 1,0-1-1,0 0 1,0 1-1,0-1 1,0 1 0,0-1-1,0 1 1,0-1-1,0 1 1,0 0-1,0 0 1,-1-1 0,1 1-1,0 0 1,0 0-1,0 0 1,0 0-1,-1 0 1,1 1 0,0-1-1,0 0 1,0 0-1,0 1 1,0-1-1,0 1 1,-2 0 0,-1 0 10,1 1 1,0 0-1,0 0 1,-1 0-1,1 0 1,0 0-1,1 1 1,-1-1-1,0 1 1,1 0-1,-1 0 1,-1 3-1,2-2-5,0 0 0,0 0 0,0 0 0,1 0 0,0 0-1,0 1 1,0-1 0,-1 8 0,2-10 27,0 0 0,0 1 1,1-1-1,-1 0 0,0 1 0,1-1 1,0 0-1,-1 1 0,1-1 0,0 0 0,0 0 1,0 0-1,1 0 0,-1 0 0,0 0 1,1 0-1,-1 0 0,3 2 0,-2-3 11,0 0 0,0 0 0,0 0 1,-1 0-1,2 0 0,-1 0 0,0 0 0,0-1 0,0 1 0,0-1 0,0 1 0,0-1 0,1 0 0,-1 0 0,0 0 0,0 0 0,0 0 0,1 0 0,-1-1 1,0 1-1,2-2 0,1 1-11,0-1 0,0 0 1,0 0-1,-1 0 0,1 0 1,-1-1-1,0 0 1,5-4-1,8-6 94,-12 9-85,0 0 0,1-1 0,-1 1 0,-1-1 0,1 0 0,-1 0-1,0-1 1,0 1 0,0-1 0,5-11 0,-5 8 28,0-6 35,-5 15-90,1-1 1,0 0 0,0 1-1,-1-1 1,1 1 0,0-1 0,-1 1-1,1-1 1,0 0 0,-1 1-1,1-1 1,-1 1 0,1 0-1,-1-1 1,1 1 0,-1-1-1,0 1 1,1 0 0,-1-1-1,1 1 1,-1 0 0,0 0 0,0-1-1,-1 1-20,1 0 1,-1 0-1,1 0 0,-1 0 0,1 1 0,-1-1 1,1 0-1,-1 1 0,1-1 0,-1 1 0,1-1 1,-2 2-1,-16 8-209,18-10 236,1 1-1,-1-1 1,1 1 0,0-1 0,-1 0 0,1 1 0,0-1 0,-1 1 0,1-1 0,0 1 0,0-1 0,0 1 0,-1-1 0,1 1 0,0-1 0,0 1 0,0 0 0,0-1 0,0 1 0,0-1-1,0 1 1,0-1 0,0 2 0,-1 5-39,1-6 38,-1 1 0,1-1 1,0 1-1,0 0 0,-1-1 1,1 1-1,0-1 1,0 1-1,1 0 0,-1-1 1,0 1-1,0-1 0,1 1 1,-1 0-1,1-1 1,-1 1-1,1-1 0,0 0 1,-1 1-1,1-1 0,2 3 1,0 1 71,3 4 74,-4-8-160,-1 1 0,0 0 0,0-1 0,0 1 0,0 0 1,0 0-1,0 0 0,-1 0 0,1 0 0,0 0 0,-1 0 0,0 0 0,1 3 1,-1 12-59,1-11 107,-1 0 1,0 1 0,0-1-1,-1 0 1,0 0 0,0 0-1,-2 7 1,2-10-38,0 0 0,0 0 0,0 0 0,0 0 1,1 0-1,0 0 0,-1 0 0,1 0 0,1 6 0,-1 7-416,55-24-10955,-48 6 10005,26-8-1672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1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5152,'2'12'6027,"8"18"-3830,-5-14-1263,-1-1 0,0 0 1,-2 1-1,2 27 0,-4 166 2405,-4-84-2544,4 28-407,0-86-4552,-5-79-5857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2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51 7040,'-9'1'548,"1"1"136,-1 0 0,0 0 0,1 0 0,-11 6 3301,35-5-3,-2 0-3255,7-1-319,1-2-1,-1-1 1,0 0 0,1-2 0,-1 0-1,0-2 1,0 0 0,27-11-1,-16 5-269,9-4-2156,-16 5-4469,-16 5 1511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2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92 8800,'-19'13'3264,"19"-1"-2528,-4 8-224,-1 1 1632,0 8-1280,2 1 159,-3 2-639,6 1-448,0-3 0,0-6-288,6-4 224,-6-2-1503,3-10 895,2 1-2848,0-18-2176,4-17 3968,10-6-384</inkml:trace>
  <inkml:trace contextRef="#ctx0" brushRef="#br0" timeOffset="1">29 1 6656,'-24'0'3008,"19"0"-896,15 0-4448,-1 0 1536,5 3-2400,0 6 1824,19 0-992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2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1 6048,'-3'0'238,"-1"-1"0,1 1 0,0 0-1,0 1 1,0-1 0,0 1 0,0-1 0,0 1 0,0 0 0,0 0 0,0 0 0,0 1 0,0-1 0,1 0-1,-5 4 1,-4 3 925,0 1-1,-11 10 0,21-18-978,-12 12 244,1-1 0,0 2 0,1 0-1,1 0 1,0 1 0,1 0 0,1 0 0,0 1 0,1 0 0,1 1 0,1 0 0,-5 19-1,10-32-385,-1 0-1,1 0 1,0 1-1,0-1 0,0 0 1,0 0-1,1 0 1,0 0-1,0 0 0,0 0 1,0 0-1,0 0 1,1 0-1,0 0 1,0 0-1,4 5 0,-5-7-49,1 0 0,0 0 0,-1 0 0,1-1 0,0 1 0,0 0 0,0-1 0,0 0 0,0 1 0,0-1 0,1 0 0,-1 0 0,0 0 0,1 0 0,-1-1 0,1 1 0,-1 0 0,1-1 0,-1 0 0,1 0 0,-1 0 0,1 0 0,-1 0 0,1 0 0,-1 0 0,1-1 0,3-1 0,-2 0-14,1 1-1,-1-2 0,0 1 0,0 0 0,0-1 0,-1 0 1,1 1-1,0-2 0,-1 1 0,0 0 0,0-1 0,0 1 0,0-1 1,-1 0-1,1 0 0,-1 0 0,0 0 0,0-1 0,0 1 1,0-5-1,4-11 47,-1 0 1,-2-1 0,3-25-1,-4 20 96,4-71 1059,7 198-635,-2-45-38,-3 0 1,1 89 0,-9-132-374,-1 1 1,0-1-1,0 0 1,-1 0-1,-1 0 1,-9 26-1,11-36-122,0 1-1,-1-1 0,0 0 0,0 0 1,0 1-1,0-1 0,0 0 1,-1-1-1,1 1 0,-1 0 0,0-1 1,0 1-1,0-1 0,0 0 0,0 0 1,0 0-1,0-1 0,-1 1 0,1-1 1,-1 1-1,1-1 0,-1 0 0,0-1 1,1 1-1,-1-1 0,0 1 1,0-1-1,1 0 0,-6-1 0,-11-2-100,1-1-1,-1 0 0,1-2 1,-1 0-1,2-1 0,-1-1 1,1-1-1,0 0 0,1-2 1,-17-12-1,33 22 93,0 1-1,0-1 1,0 0-1,0 1 1,0-1 0,1 0-1,-1 0 1,0 0-1,0 0 1,1 0 0,-1 0-1,0 0 1,1 0-1,-1 0 1,1 0 0,0 0-1,-1 0 1,1 0-1,0-1 1,0 1 0,-1 0-1,1-2 1,1 2 0,-1-1 0,0 1 0,1-1 0,-1 1 0,1 0 0,0-1 0,0 1 0,-1-1-1,1 1 1,0 0 0,0 0 0,0 0 0,0-1 0,2 0 0,3-3 39,1 0-1,-1 1 1,1 0-1,0 0 1,12-4-1,5-1 23,0 2 0,1 0 0,0 2 0,43-5 0,67-10-1706,-88 10-8111,-36 8 7301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3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 6048,'-1'0'93,"1"0"0,0-1 0,-1 1 0,1 0 0,0 0 0,-1 0 0,1 0 0,-1 0 0,1 0 0,0 0 0,-1 0 0,1 0 0,0 0 0,-1 0 0,1 0 0,0 1 0,-1-1 0,1 0 0,0 0 0,-1 0 0,1 0 0,0 0 0,-1 1 0,1-1 0,0 0 0,0 0 0,-1 1 0,1-1 0,-1 1 0,-3 12 2039,5 23 849,-1-32-2548,0 334 6806,-5-140-6351,5-148-717,-1-49-178,1-1 1,0 1-1,0 0 1,0 0-1,1 0 0,-1 0 1,0 0-1,0 0 1,0 0-1,1 0 1,-1 0-1,0 0 0,1 0 1,0 1-1,-1-2-3,0 0-1,1 0 0,-1 0 1,0 0-1,0 0 1,1 1-1,-1-1 1,0 0-1,0 0 0,1 0 1,-1 0-1,0 0 1,0 0-1,1 0 0,-1 0 1,0 0-1,0 0 1,1 0-1,-1 0 1,0 0-1,0 0 0,1-1 1,-1 1-1,0 0 1,0 0-1,0 0 1,1 0-1,-1 0 0,0 0 1,0-1-1,1 1 1,1-2-69,0 0 0,0 0 1,0 0-1,0-1 0,-1 1 1,1 0-1,1-5 0,2-2 51,0 0-1,0 0 0,1 0 0,0 1 0,0 0 1,1 0-1,0 0 0,1 1 0,8-7 0,-14 13 65,-1 1-1,1-1 1,0 1-1,-1-1 1,1 1-1,0-1 1,0 1-1,0 0 1,-1 0-1,1 0 1,0 0 0,0 0-1,0 0 1,-1 1-1,1-1 1,0 1-1,0-1 1,-1 1-1,1-1 1,0 1-1,-1 0 1,1 0-1,-1 0 1,1 0-1,-1 0 1,1 0-1,0 2 1,5 3 83,-1 0 0,0 0 0,-1 0 0,7 9 0,28 44 92,-19-18-3366,-21-40 2773,1 1 1,-1-1-1,1 0 1,0 1-1,0-1 1,-1 0 0,1 0-1,0 0 1,0 0-1,0 0 1,0 0-1,0 0 1,1 0-1,-1 0 1,0 0 0,0-1-1,1 1 1,-1 0-1,0-1 1,3 1-1,6 3-5404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4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17 101 5888,'-16'-8'9537,"16"8"-9465,11-1 2041,-6 1-1919,0 1-1,-1 0 0,1 0 1,0 0-1,-1 1 1,0 0-1,1 0 1,-1 0-1,7 4 0,35 27 673,-38-28-771,-1 1 0,0 0 0,-1 1 0,0 0 0,0 0 0,0 0 0,-1 0 0,0 1 0,0 0 0,-1 0 1,0 0-1,0 1 0,-1-1 0,0 1 0,-1 0 0,0 0 0,0 0 0,-1 0 0,0 0 0,0 0 0,-1 0 0,-1 1 0,1-1 0,-2 0 0,1 0 0,-1 0 0,-4 11 0,1-8 1,0-1-1,-1 0 0,0 0 1,-1 0-1,0-1 0,0 0 1,-11 11-1,8-10-45,9-9-52,-1 0 1,0 0-1,1 0 1,-1 0-1,0 0 1,0-1-1,0 1 1,0-1-1,-1 1 1,1-1-1,-4 2 1,6-3 6,0 0-1,0 0 1,0 0-1,0 0 1,0 0 0,0 0-1,0 0 1,0 0 0,0 0-1,0 0 1,0 0-1,0 0 1,0 1 0,0-1-1,0 0 1,0 0 0,0 0-1,0 0 1,0 0 0,0 0-1,0 0 1,0 0-1,0 0 1,0 0 0,0 0-1,-1 0 1,1 0 0,0 0-1,0 0 1,0 0-1,0 0 1,0 0 0,0 0-1,0 0 1,0 0 0,0 0-1,0 0 1,0 0-1,0 0 1,0 0 0,8 0 150,13-6-41,19-17 64,-2-2 0,0-2 0,50-46 1,89-106-7,-166 167-148,41-46 521,-45 49-419,0 0 0,0-1 0,-1 0 1,6-14-1,-12 23-134,1 0 0,-1 1 0,0-1 1,0 0-1,0 0 0,0 1 0,1-1 0,-1 0 0,0 1 1,0-1-1,-1 0 0,1 0 0,0 1 0,0-1 1,0 0-1,0 1 0,0-1 0,-1 0 0,1 1 0,0-1 1,-1 0-1,1 1 0,-1-2 0,-1 1-154,1-1 1,0 1-1,-1 0 0,1-1 1,-1 1-1,0 0 0,0 0 1,-2-1-1,-2-1-1103,0 1 0,0 0 0,0 0 0,-10-1 0,-6-2-6217,16 4 4330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4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42 8544,'-4'-1'675,"1"1"-269,0-1 0,0 1 0,1-1 0,-13 4 10439,62 2-8272,171-18-3752,-116 1-4181,-51 6-288,-4-9 1766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5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389 43 2976,'-1'-2'351,"1"1"-1,-1 0 1,0 0 0,1 0-1,-1 0 1,0 0 0,0 0 0,1 0-1,-1 0 1,0 0 0,0 1-1,0-1 1,0 0 0,0 1 0,0-1-1,0 0 1,-3 0 0,-26-12 3564,25 10-3045,-1 1-533,0 0-1,-1 0 0,1 1 0,-1 0 1,1 0-1,-1 0 0,1 1 0,-1 0 1,1 1-1,-10 0 0,-6 3 385,-35 12-1,45-12-553,2-1 2,0 1 1,0 0 0,0 1-1,0 0 1,1 1-1,0 0 1,0 0-1,1 1 1,-14 13 0,20-18-133,1 0 0,-1 1 0,0-1 1,1 1-1,-1-1 0,1 1 0,0 0 0,0 0 1,0 0-1,0-1 0,0 1 0,1 0 0,-1 0 1,1 0-1,0 0 0,0 0 0,0 0 1,0 0-1,1 5 0,2 4 46,0 0 0,1 0 0,8 17 1,-1 0 7,-4-5-49,-1 1 0,-2-1 0,0 1 0,0 29 0,-3-10 336,-8 67-1,4-89-296,-1 0 0,-1 0 0,-1-1 0,-17 40 0,20-55-744,-1 0-1,1-1 0,-1 0 1,0 0-1,-1 0 1,-6 5-1,11-9 279,-1-1 0,0 0 0,1 1-1,-1-1 1,0 0 0,1 0 0,-1 0 0,0 0 0,0 0-1,1 0 1,-1 0 0,0 0 0,1 0 0,-1 0-1,0 0 1,0 0 0,0-1 0,-5-3-4036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6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4 8544,'-47'-3'5557,"62"11"-2704,-6-4-2274,0 0 0,1 0 0,-1-1-1,1-1 1,12 2 0,49 4 899,-60-8-1213,148 10 1157,-54-7-4044,-100-4-363,12-2-11288,-6 7 12001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7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99 5632,'-2'10'461,"0"-1"-1,0 1 1,1 0 0,1-1-1,0 1 1,0 0 0,2 15 0,2-3 847,1-1 0,10 30 0,-7-9 316,-4-20-304,-3-20-413,0-7 229,-5-35-478,2 30-568,1 0 0,0-19 0,2 13-50,-1-2 245,1 1 1,2-1-1,7-32 1,-9 45-169,1 1 0,0-1 0,0 1 0,0 0 0,0 0 0,1 0 1,0 0-1,4-5 0,-5 7-31,0 0 0,1 0 1,-1 0-1,1 0 0,-1 1 1,1-1-1,-1 1 0,1 0 0,0 0 1,-1 0-1,1 0 0,0 0 1,0 1-1,5-1 0,4 1 26,0 0 0,0 1 0,0 1 0,0 0 0,0 0 0,0 2 0,11 3-1,38 10-691,-54-17-767,0 1-1,-1-1 1,1-1-1,0 1 1,0-1-1,-1-1 1,1 1-1,0-1 1,-1 0-1,12-6 1,17-4-2150,-18 6 2948,2 0 1356,-7 5 2465,-12 22 915,-1 4-2445,0 22 479,1-44-2092,0 0 0,1 1 0,-1-1 0,1 1 0,0-1 0,0 0-1,0 0 1,1 0 0,-1 0 0,4 5 0,-2-3 86,0-1 1,1 1-1,0-1 0,0 0 1,1 0-1,-1 0 0,9 5 1,-10-8-167,0 1 0,0-1 0,-1 0 1,1 0-1,0 0 0,0-1 0,1 1 1,-1-1-1,0 1 0,0-1 0,0 0 1,0 0-1,0-1 0,0 1 0,0 0 0,4-2 1,-4 1-6,0-1 0,0 1 0,0-1 1,0 0-1,-1 1 0,1-1 0,-1-1 1,1 1-1,-1 0 0,0-1 0,0 1 1,2-3-1,-1 1 37,0-1 1,0 1-1,-1 0 1,1-1-1,-1 1 0,0-1 1,1-5-1,-2 2 44,0 0 1,0 1-1,-1-1 0,0 1 0,0-1 0,-1 0 0,0 1 0,0-1 0,-1 1 1,0-1-1,0 1 0,-1 0 0,-4-8 0,5 11-97,0-1 0,-1 1 0,1 0 0,-1 0 0,-1 0 0,1 0 1,0 0-1,-1 1 0,0-1 0,0 1 0,0 0 0,0 0 0,0 0 0,-1 1 0,1 0 0,-1 0 0,1 0 0,-1 0 0,0 1 1,-7-2-1,8 3-254,-1 1 1,0-1 0,1 1 0,-1 0 0,1 0-1,-1 0 1,1 1 0,-1 0 0,1 0 0,0 0-1,0 0 1,0 1 0,0-1 0,0 1 0,1 0-1,-1 0 1,1 0 0,0 1 0,0-1-1,0 1 1,-4 7 0,6-10 23,1 0-1,0 1 1,-1-1-1,1 0 1,0 0 0,0 1-1,0-1 1,0 0-1,0 0 1,0 1 0,1-1-1,-1 0 1,0 0-1,1 0 1,-1 0 0,0 1-1,1-1 1,0 0-1,-1 0 1,1 0 0,0 0-1,-1 0 1,1 0 0,0 0-1,0 0 1,0 0-1,0-1 1,0 1 0,0 0-1,0-1 1,0 1-1,0 0 1,1 0 0,3 1-456,-1 0 1,1 0 0,0 0 0,0-1 0,-1 1 0,1-1 0,6 1 0,20-2-3055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37.60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251 76 3392,'-2'-45'8898,"0"43"-8612,-1-1 79,-1 1 1,1-1-1,-1 1 1,0 0-1,1 0 0,-1 1 1,0-1-1,-7-1 1,0 0 422,0 1 0,-12-1 0,17 2-659,0 2 1,0-1 0,0 1 0,0 0-1,1 0 1,-1 0 0,0 1-1,1 0 1,-1 0 0,1 0 0,0 1-1,0 0 1,0 0 0,0 0-1,0 1 1,-4 4 0,2-3-71,1 1 0,0 1 0,0-1-1,1 1 1,0 0 0,0 0 0,0 1 0,1-1 0,0 1 0,-3 10 0,6-13-29,0-1-1,0 0 1,0 1 0,1-1-1,-1 1 1,1-1-1,0 1 1,0-1 0,1 1-1,0-1 1,0 0 0,0 1-1,2 6 1,-2-8-2,1-1 0,-1 1 0,0 0 1,1-1-1,0 1 0,-1-1 0,1 0 0,0 1 0,0-1 1,1 0-1,-1 0 0,0 0 0,1-1 0,-1 1 0,1-1 1,-1 1-1,1-1 0,0 0 0,-1 0 0,1 0 0,5 1 1,-5-2-5,0 0 1,0 0 0,0 0-1,0 0 1,1 0 0,-1-1-1,0 0 1,0 0 0,0 1-1,0-2 1,0 1-1,0 0 1,-1-1 0,1 1-1,0-1 1,-1 0 0,5-3-1,0-1 29,0-1 1,0-1-1,0 1 0,6-10 0,-9 12-24,5-7 89,-1 0 1,12-24-1,-18 33-111,-1 0 0,0 0 0,0-1-1,0 1 1,0 0 0,0-1 0,-1 1 0,1-1-1,-1 1 1,0-1 0,0 1 0,0-1 0,-1 1-1,1-1 1,-1 1 0,0-1 0,-1-3 0,2 6-16,-1-1 0,0 1 0,1 0 0,-1-1 0,0 1 0,0 0 0,0 0 0,0-1 0,0 1 0,0 0 0,0 0 0,0 0 0,0 0 0,-1 0 1,1 1-1,0-1 0,-1 0 0,1 0 0,-1 1 0,1-1 0,0 1 0,-1 0 0,1-1 0,-1 1 0,1 0 0,-1 0 0,0 0 0,1 0 0,-1 0 0,1 0 1,-1 0-1,1 0 0,-1 1 0,1-1 0,-1 0 0,1 1 0,-2 1 0,-3 0 12,1 0 0,1 1-1,-1-1 1,0 1 0,1 1 0,-1-1-1,1 1 1,-7 7 0,6-6 31,1 1 0,0-1 0,0 1 0,1 0 0,0 0 0,0 0 0,0 0 0,1 0 0,0 1 0,0-1 0,0 1 0,1-1 0,0 1 0,1 0 0,-1 9 0,1-14-14,1 0 1,-1 0 0,0 0-1,1-1 1,-1 1-1,1 0 1,0 0-1,-1-1 1,1 1-1,0 0 1,0-1-1,0 1 1,1-1-1,-1 1 1,0-1-1,0 0 1,1 1-1,-1-1 1,2 1-1,0 0 15,1 0 0,-1-1 0,0 0 0,0 1-1,1-1 1,-1-1 0,1 1 0,-1 0 0,6 0-1,5-1-7,0-1-1,-1 0 1,1-1-1,16-4 1,-17 3 11,-1-1 0,0 0 0,0-1 0,-1-1 0,0 1 0,16-11 0,-26 15-38,-1 0 0,1 1-1,0-1 1,0 0 0,0 0 0,0 1-1,0-1 1,-1 0 0,1 0-1,0 0 1,-1 0 0,1 0 0,-1 0-1,1 0 1,-1 0 0,1 0-1,-1-1 1,0 1 0,0 0 0,1 0-1,-1 0 1,0 0 0,0 0 0,0-1-1,0 1 1,-1-1 0,1 1-6,0 0 1,-1 0 0,0 0 0,1 0-1,-1 0 1,1 1 0,-1-1 0,0 0-1,0 0 1,1 1 0,-1-1 0,0 0-1,0 1 1,0-1 0,0 1 0,0-1-1,0 1 1,0-1 0,0 1 0,0 0-1,0-1 1,0 1 0,0 0 0,0 0-1,0 0 1,0 0 0,0 0 0,-1 0-1,-5 0-2,-1 1-1,1 0 1,0 0 0,0 1-1,0 0 1,0 0-1,0 1 1,-7 3 0,0 1-32,1 0 0,1 1 0,-12 10 1,20-15 45,2 0 0,-1 0 0,0 0 0,1 0 1,-1 1-1,1-1 0,0 1 0,0-1 0,-2 7 0,3-9 2,1 0 0,-1 0 0,1 0 0,0 0 0,0 0 0,-1 0 0,1 0 0,0 0 0,0 0 0,0 0 0,0-1 0,0 1 0,0 0-1,0 0 1,0 0 0,0 0 0,1 0 0,-1 0 0,0 0 0,1 0 0,-1 0 0,0 0 0,1-1 0,-1 1 0,1 0 0,-1 0 0,1 0 0,0-1-1,-1 1 1,1 0 0,0-1 0,0 1 0,-1-1 0,1 1 0,0 0 0,0-1 0,0 0 0,0 1 0,-1-1 0,1 0 0,0 1 0,0-1-1,0 0 1,0 0 0,1 0 0,13 1 58,-1 0-1,1-2 0,-1 0 1,0 0-1,21-6 1,-12 3-21,78-17 122,-89 17-100,0 0 0,0 0-1,-1-1 1,1-1 0,-1 0-1,10-7 1,-18 11-43,0 0 0,-1-1 1,1 1-1,-1-1 0,1 1 0,-1-1 0,0 0 0,0 0 0,0 0 1,0 0-1,1-4 0,-2 6-17,-1-1-1,1 1 1,-1-1 0,0 1-1,0-1 1,0 1-1,0-1 1,0 0 0,0 1-1,0-1 1,0 1 0,-1-1-1,1 1 1,0-1 0,-1 1-1,0-1 1,1 1 0,-1-1-1,0 1 1,1 0 0,-1-1-1,0 1 1,0 0 0,0 0-1,0 0 1,-2-2 0,-2-1-51,0 0 0,0 1 0,-1-1 0,1 1 0,-1 0 0,0 0 1,0 1-1,0 0 0,0 0 0,0 0 0,-8 0 0,-6-1-26,-1 1 1,-24 1-1,27 2-99,-1 2 1,1 0-1,0 1 1,0 1-1,-21 9 1,19-7-1557,51 2-5138,-25-9 5996,-1 0-1,0 0 1,0-1 0,7-1-1,3 0-1473,-1-2 0,21-7-1,6-7-655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7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0 6560,'-6'3'6070,"6"-3"-5806,-2 9 2509,8 13-1813,-3-14 311,2 14-332,-1 0-1,-1 1 1,0 28 0,0 24-33,8-89-1071,28-64 6,-26 49 273,33-52 0,-45 80-72,0-1-1,0 1 0,0 0 1,0 0-1,0-1 1,0 1-1,1 0 0,-1 0 1,0 0-1,1 0 0,-1 0 1,3-1-1,-3 2-17,-1 0-1,1 0 1,0 0-1,-1 0 1,1 0-1,-1 0 1,1 0-1,0 0 0,-1 0 1,1 0-1,0 1 1,-1-1-1,1 0 1,-1 0-1,1 1 1,0-1-1,-1 0 1,1 0-1,-1 1 1,1-1-1,-1 1 1,1-1-1,-1 1 1,0-1-1,1 1 1,-1-1-1,1 1 1,-1-1-1,0 1 1,1-1-1,-1 1 1,0-1-1,0 1 1,1 0-1,2 7 96,-1-1 0,1 0-1,-1 1 1,-1 0 0,1-1-1,0 16 1,-4 48 351,0-24-197,2-45-257,9-9-331,3-3 205,-1 0 1,14-17-1,-13 13 123,21-18-1,-22 23 48,-1 1 0,2 0 0,-1 1 1,1 0-1,0 0 0,15-4 0,-23 9 0,0 1 0,-1 0-1,1 0 1,0 0 0,0 0 0,0 1-1,0 0 1,0-1 0,0 2 0,0-1-1,0 0 1,0 1 0,0 0-1,0-1 1,0 2 0,0-1 0,-1 0-1,1 1 1,0 0 0,-1 0 0,1 0-1,-1 0 1,0 0 0,6 6 0,-4-3-132,-1 0 1,1 1 0,-1 0 0,-1 0 0,1 0 0,-1 0 0,0 0 0,0 1 0,-1-1-1,0 1 1,2 9 0,-4-13-489,0 0 1,0 0-1,-1 0 0,1 0 0,0 0 0,-3 5 0,3-7 107,0 0 0,0 0 1,0 0-1,-1 0 0,1 0 0,0 0 0,-1 0 0,1 0 0,-1 0 0,1-1 0,-1 1 0,0 0 0,1 0 0,-1-1 0,1 1 0,-1 0 0,0-1 0,0 1 0,0-1 0,1 1 0,-1-1 0,0 1 1,0-1-1,0 1 0,-1-1 0,-10-3-5195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8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72 4992,'-9'-5'786,"6"4"-552,1 0 0,0 0-1,-1 0 1,1 0 0,-1 0-1,1 1 1,-5-1 821,7 71 5358,-2 1-3945,1 69-496,0-135-1921,1 1 1,-1-1-1,0 0 0,0 1 0,0-1 1,-3 8-1,3-12-37,-1 7 122,0-1-51,0-16-236,-2-18 70,-7-46 399,-2-94-1,13 160-236,1 1-1,-1 0 0,1 0 1,0 0-1,0 0 0,1 0 1,0 0-1,0 0 0,0 0 0,1 1 1,0-1-1,0 1 0,5-7 1,-5 8 32,0 1 0,-1 0 1,2 1-1,-1-1 0,0 0 1,0 1-1,1 0 0,0 0 0,-1 0 1,1 0-1,0 0 0,0 1 1,0 0-1,0 0 0,0 0 1,0 0-1,0 0 0,0 1 1,1 0-1,7 0 0,0 2 40,1 0 0,0 1 0,-1 0 0,0 1 0,0 0 0,0 1-1,0 0 1,0 1 0,-1 0 0,0 1 0,-1 0 0,1 1 0,-1 0 0,-1 1 0,0 0-1,0 0 1,0 1 0,-2 0 0,1 0 0,6 13 0,13 20-25,-26-41-571,11-25-14412,-5 13 10191,2-1 1464,1 5 704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29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63 4480,'-1'3'332,"0"1"-1,0-1 1,0 0 0,0 0 0,1 0-1,-1 0 1,1 1 0,0-1 0,0 0 0,0 0-1,1 0 1,-1 1 0,1-1 0,0 0-1,0 0 1,0 0 0,0 0 0,0 0-1,1 0 1,-1 0 0,1 0 0,0-1 0,4 6-1,-5-7-219,0 0-1,0 0 0,0-1 1,0 1-1,0 0 0,0 0 1,1-1-1,-1 1 1,0 0-1,1-1 0,-1 0 1,0 1-1,1-1 0,-1 0 1,1 1-1,-1-1 0,1 0 1,-1 0-1,0 0 1,1 0-1,-1-1 0,1 1 1,-1 0-1,0-1 0,1 1 1,1-1-1,0 0-34,0 0 1,-1-1-1,1 1 0,-1 0 0,1-1 0,-1 0 1,1 1-1,-1-1 0,0 0 0,0 0 0,0 0 1,2-3-1,-2 2-42,-1 0 0,0 0 0,1-1 1,-1 1-1,0 0 0,-1 0 0,1-1 0,-1 1 1,1 0-1,-1-1 0,0 1 0,0 0 0,0-1 1,-1 1-1,1 0 0,-1-1 0,0 1 0,0 0 1,-2-4-1,2 3 91,-1 0-1,0 0 1,1 1-1,-2-1 1,1 1 0,0-1-1,-1 1 1,0 0 0,1 0-1,-1 0 1,0 0 0,-1 0-1,1 1 1,0 0 0,-6-3-1,8 4-58,0 1-1,0 0 1,-1-1-1,1 1 0,0 0 1,0 0-1,-1 0 1,1 0-1,0 0 0,-1 0 1,1 0-1,0 1 0,0-1 1,-1 0-1,1 1 1,0-1-1,0 1 0,0-1 1,-1 1-1,1-1 1,0 1-1,0 0 0,0 0 1,0 0-1,0-1 1,0 1-1,1 0 0,-2 2 1,-1 0 71,0 1-1,0 0 1,0 0 0,1 0 0,0 0 0,-2 6 0,0 1 83,1 0 0,1 0 0,0 0 0,0 0 1,2 1-1,-1-1 0,1 0 0,1 1 0,0-1 0,0 0 0,1 0 0,5 15 1,-4-13-102,1 0 1,0 0 0,1-1 0,10 18 0,-13-27-232,0 1 1,0-1-1,0 0 1,1-1-1,-1 1 1,1 0-1,0-1 0,0 1 1,0-1-1,0 0 1,0 0-1,1 0 1,-1 0-1,0-1 1,1 1-1,-1-1 0,1 0 1,0 0-1,-1 0 1,7 0-1,0-1-877,0 0 0,0 0 0,0-1 0,0-1 0,0 1-1,16-7 1,56-24-5353,-69 27 5696,14-7-1101,0-2 0,31-20 0,-43 23 2146,19-16 0,-22 15 2019,20-23 0,-31 33-2082,0 1-1,0 0 1,0-1 0,0 1 0,-1-1 0,1 0 0,-1 1 0,1-1 0,-1 1-1,1-1 1,-1-3 0,0 5-231,0-1 0,0 1 1,0-1-1,0 0 0,0 1 0,0-1 0,-1 1 1,1-1-1,0 1 0,0-1 0,-1 1 0,1 0 1,0-1-1,0 1 0,-1-1 0,1 1 0,-1 0 1,1-1-1,0 1 0,-1-1 0,1 1 0,-1 0 1,1 0-1,-1-1 0,1 1 0,-1 0 0,1 0 0,-1 0 1,1-1-1,-1 1 0,1 0 0,-1 0 0,1 0 1,-1 0-1,1 0 0,-1 0 0,1 0 0,-1 0 1,1 0-1,-1 0 0,0 1 0,1-1 0,-1 0 1,0 0-1,-4 2 202,0-1 0,0 1-1,0 0 1,1 0 0,-1 0 0,0 1 0,1 0 0,-1 0 0,1 0 0,0 0-1,0 1 1,-5 5 0,-1 1 172,1 2-1,0-1 0,-9 18 1,14-22-328,-1 1 0,2 1 0,-1-1 0,1 1 0,1-1 0,0 1 0,0 0 0,-1 11 0,3-16-131,0-1 0,0 0 1,0 0-1,0 1 0,1-1 1,0 0-1,-1 0 0,1 1 1,0-1-1,1 0 0,1 4 1,-2-5-45,1 0 0,-1 0 1,1-1-1,-1 1 0,1 0 1,0-1-1,0 1 0,0-1 1,0 1-1,0-1 0,0 0 1,0 0-1,0 0 0,0 0 1,0 0-1,1-1 0,3 2 1,-2-2-59,-1 1 0,1-1 1,0 0-1,0 0 0,0 0 1,0 0-1,0-1 1,0 1-1,0-1 0,0 0 1,0 0-1,-1-1 0,6-1 1,2-3-234,-1-1 1,20-15-1,-19 14 120,21-14-1,4 2 590,-34 19-118,-1 4-210,0-1 1,0 1 0,0-1-1,0 1 1,1 5-1,0-1-280,0 0 0,0 0-1,0 0 1,1 0 0,5 10-1,-7-17 52,-1 0 0,1 0 0,-1 0 0,0 0 0,1 0-1,-1 0 1,1 0 0,-1 0 0,1 0 0,-1 0 0,0 0-1,1 0 1,-1 0 0,1 0 0,-1 0 0,1-1 0,-1 1 0,0 0-1,1 0 1,0-1 0,0 1-406,12-7-1838,0 0-1,0 0 1,-1-1-1,0 0 1,17-17-1,8-5-844,-15 13 4294,-9 0 13100,-19 29-12095,3-6-1123,-3 5 38,1 0 0,0 0-1,1 1 1,0-1 0,-2 14-1,5-20-850,0-1-1,1 0 0,-1 1 1,1-1-1,0 1 0,0-1 1,0 1-1,1-1 0,0 1 1,0-1-1,0 0 1,0 0-1,1 1 0,1 3 1,-1-6-171,-1 1 1,1-1 0,-1 0-1,1 0 1,0 0 0,0 0 0,0 0-1,0 0 1,0 0 0,0-1-1,0 1 1,1-1 0,-1 1 0,1-1-1,-1 0 1,1 0 0,-1 0 0,1-1-1,0 1 1,-1 0 0,1-1-1,0 0 1,0 0 0,2 0 0,11 0-1505,-1 0 1,1-2-1,-1 0 1,28-7 0,-37 7 756,0 0 0,0 0 0,0-1 1,0 0-1,0 0 0,-1 0 0,0-1 1,1 0-1,-1 0 0,0 0 0,-1-1 1,1 1-1,-1-1 0,7-10 0,-6 6 51,-1 1-1,5-15 1,6-25-1229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30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21 6400,'-33'-20'5461,"33"29"-2122,-9 211 3764,5 130-5679,9-293-1452,0 20-2114,-3-50-1666,-1-27 3567,-1 0 0,1 0 0,-1 0 0,1 0 0,-1-1 0,1 1 0,-1 0 0,0 0 0,1 0 0,-1 0 0,1 0 0,-1-1 0,0 1 0,1 0 0,-1 0 0,0-1 0,1 1 0,-1 0 0,0-1 0,1 1 0,-1 0 0,0-1 0,1 1 0,-1-1 0,0 1 0,0-1 0,1-2-107,-1 0-1,0 1 1,0-1-1,0 0 1,-1 0-1,1 0 1,-1 0-1,0 1 0,1-1 1,-1 0-1,-2-3 1,-15-31-1032,11 27 1682,1 0 1,-2 1-1,1 0 1,-14-13-1,8 11 1871,-1-1 1,-20-12-1,1 3 2626,33 21-4707,-1-1 0,1 1-1,-1 0 1,1-1 0,0 1-1,-1 0 1,1-1 0,0 1-1,-1-1 1,1 1 0,0-1-1,-1 1 1,1-1 0,0 1-1,0-1 1,-1 1 0,1-1-1,0 1 1,0-1 0,0 1-1,0-1 1,0 1 0,0-1-1,0 0 1,0 1-1,0-1 1,0 1 0,0-1-1,0 1 1,0-1 0,0 1-1,1-1 1,-1 1 0,0-1-1,0 1 1,1-1 0,-1 1-1,0-1 1,1 1 0,-1-1-1,0 1 1,1-1 0,0 0-1,18-15 1183,-11 12-1133,0 0 0,0 1 0,0 0-1,1 0 1,-1 0 0,10 0 0,51-7-338,52 5-1514,-108 5 1143,1 1 0,-1 1 1,1 0-1,-1 1 0,0 0 1,23 9-1,-33-10 553,1 0-1,0 0 1,-1 1 0,1-1-1,-1 1 1,0 0-1,0-1 1,0 1 0,0 1-1,0-1 1,-1 0-1,1 1 1,-1-1 0,0 1-1,0 0 1,0 0 0,-1 0-1,1 0 1,-1 0-1,0 0 1,0 0 0,-1 0-1,1 0 1,-1 1-1,0 6 1,-4 27 1178,-10 44-1,14-80-1110,-1 0-1,1 1 0,0-1 0,0 1 1,0-1-1,0 1 0,1-1 0,-1 1 1,0-1-1,1 0 0,1 4 0,-2-5-37,1 0-1,-1 0 1,0 0-1,1 0 1,-1 0 0,1-1-1,0 1 1,-1 0-1,1 0 1,0 0-1,-1-1 1,1 1-1,0 0 1,0-1-1,-1 1 1,1-1-1,0 1 1,0-1 0,0 1-1,0-1 1,0 0-1,0 1 1,0-1-1,0 0 1,0 0-1,0 0 1,0 0-1,0 0 1,0 0-1,2 0 1,-1 0 18,1-1 1,0 1-1,-1-1 1,1 1-1,-1-1 1,1 0-1,-1 0 0,1-1 1,-1 1-1,0 0 1,0-1-1,1 1 1,-1-1-1,0 0 0,0 0 1,0 0-1,-1 0 1,4-4-1,-4 3 43,1 0 0,-1 0 0,1-1 0,-1 1-1,0 0 1,-1-1 0,1 1 0,0-1 0,-1 1 0,0-1 0,0 0-1,0 1 1,-1-4 0,1 1-56,-1 1 0,0-1 0,-1 1-1,0-1 1,1 1 0,-1 0 0,-1 0 0,1 0-1,-1 0 1,0 0 0,0 1 0,-1-1 0,1 1-1,-1 0 1,0 0 0,0 0 0,0 0-1,-8-4 1,2 2-649,-1 1 0,-13-4 0,19 7-207,1 1 0,-1 0 1,1 0-1,-10 0 0,14 1 790,0 0 1,0 0 0,0 0 0,0 0-1,-1 0 1,1 0 0,0 0-1,0 0 1,0 0 0,0 0-1,0 0 1,0 0 0,-1 0-1,1 0 1,0 0 0,0 0-1,0 0 1,0 0 0,0 1-1,0-1 1,0 0 0,-1 0 0,1 0-1,0 0 1,0 0 0,0 0-1,0 0 1,0 0 0,0 1-1,0-1 1,0 0 0,0 0-1,0 0 1,0 0 0,0 0-1,0 0 1,0 1 0,0-1-1,0 0 1,0 0 0,0 0-1,0 0 1,0 0 0,0 0 0,0 1-1,0-1 1,0 0 0,0 0-1,0 0 1,0 0 0,4 7-1901,3-2 1012,1 0 0,0 0 0,0-1 0,0 0 0,16 6 0,7 3-991,66 39 62,-66-32 4312,-1 3 4861,-30-23-7100,1 0 0,-1 0 0,0 0 0,1 0 0,-1 0 0,1 0-1,-1 0 1,0 0 0,1-1 0,-1 1 0,0 0 0,1 0 0,-1-1 0,0 1 0,1 0 0,-1 0 0,0-1 0,0 1 0,1 0 0,-1-1 0,0 1-1,0 0 1,1-1 0,3-12 1358,-2-16-938,-3 0-101,1-3 150,0 1 1,2-1 0,10-54 0,-11 84-633,0 0 0,0-1 0,0 1 1,0 0-1,0-1 0,0 1 0,0 0 0,1 0 0,-1 0 0,1 0 1,0 1-1,-1-1 0,1 0 0,0 1 0,0-1 0,0 1 1,0-1-1,0 1 0,1 0 0,-1 0 0,0 0 0,0 0 1,1 0-1,-1 1 0,5-2 0,4 1-168,1 0 1,-1 1-1,0 0 0,16 2 1,-16-1-226,-7-1 292,12 2-1477,-1-1 0,1-1-1,-1 0 1,28-5-1,-32 3-36,1-1-438,-1 1 0,0 1 0,1-1-1,15 2 1,-1 4-1422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31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0 3232,'-28'4'3840,"24"6"2558,-11 7-1035,6-7-2565,8-8-2562,0-1 0,-1 1 0,1-1 0,-1 1-1,0-1 1,1 0 0,-1 1 0,0-1 0,0 0-1,0 0 1,0 0 0,0 0 0,-2 0 0,3-1-124,1-1-272,0-2 64,0 2 512,-2 4-41,-1 1 0,0-1 0,0 1 0,0-1 0,-7 5 0,4-4-293,7-9-3762,11-12-4140,0 1 1031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32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7 4224,'-17'-5'1704,"16"5"-1556,1-1-1,-1 1 0,1 0 1,0 0-1,-1 0 0,1 0 1,-1 0-1,1-1 0,-11 8 9521,12-6-8665,5 0-735,0 0-1,1 0 1,-1 0 0,0-1 0,0 1 0,1-2-1,6 0 1,9 0 16,-13 1-202,6 0-1,-1 0 0,1 1-1,0 0 1,-1 1-1,28 7 1,-41-8-69,1-1 0,-1 0 1,0 1-1,1 0 1,-1-1-1,0 1 0,0-1 1,0 1-1,0 0 0,0 0 1,0 0-1,0 0 0,0 0 1,0 0-1,0 0 1,0 0-1,0 0 0,1 3 1,-2-3 19,0 0 0,0 0 0,0 0-1,0 0 1,0 0 0,0 0 0,0 0 0,0 0 0,-1 0 0,1 0 0,0 0 0,-1 0 0,1 0 0,0 0 0,-1 0 0,1 0 0,-1 0 0,-1 1 0,-3 4 106,0-1 0,0 0-1,-1 0 1,0 0 0,-7 4 0,-1 1 192,-20 8-1,24-14-184,1 1-1,0 0 0,0 0 0,1 1 1,0 1-1,-10 8 0,17-15-130,1 0 0,0 1 0,0-1 0,0 0 0,0 0 0,0 0-1,0 0 1,0 0 0,0 0 0,-1 1 0,1-1 0,0 0 0,0 0 0,0 0-1,0 0 1,0 1 0,0-1 0,0 0 0,0 0 0,0 0 0,0 0 0,0 0-1,0 1 1,0-1 0,0 0 0,0 0 0,0 0 0,0 0 0,0 1 0,1-1-1,-1 0 1,0 0 0,0 0 0,0 0 0,0 0 0,0 1 0,0-1 0,0 0-1,0 0 1,1 0 0,-1 0 0,0 0 0,0 0 0,0 0 0,0 1 0,12 3 314,21-1-149,-27-3-146,28 3-1483,37-2-1,-58-2-1184,25-5 0,-30 4 773,0 0-1,0-1 1,-1 0 0,9-4 0,0-3-2666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8:33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 7040,'-6'4'498,"0"1"1,1 0 0,-1 1-1,1-1 1,0 1 0,1 0-1,-6 9 1,-29 77 5679,26-54-4270,-13 65 0,23-85-1698,1-1 0,0 1 0,2-1 0,0 1 1,1 0-1,3 19 0,-1-23-175,0-1 0,0 0 0,1 0 0,1 0 0,0 0 1,1-1-1,0 0 0,11 16 0,-14-25-42,-1 0 1,0 0-1,1-1 0,0 1 0,0-1 1,0 0-1,0 1 0,0-1 1,0-1-1,0 1 0,1 0 0,-1-1 1,1 1-1,-1-1 0,1 0 1,0-1-1,-1 1 0,1 0 1,0-1-1,-1 0 0,1 0 0,0 0 1,0 0-1,-1-1 0,5 0 1,9-3-35,-1-1 1,1-1-1,-1 0 1,18-10-1,-17 8 23,28-12-71,151-79-103,-178 87 208,0 0 0,0-1 0,-2 0-1,1-2 1,-2 0 0,0 0 0,25-35 0,-36 44 41,0-1 1,-1 1-1,0-1 1,0 1-1,0-1 1,-1 0-1,0 0 1,0 0 0,1-11-1,-3 14-8,0 0 0,0 0 0,0 0-1,-1 0 1,1 0 0,-1 0 0,0 0 0,0 1 0,0-1-1,-1 0 1,1 1 0,-1-1 0,0 0 0,0 1-1,0 0 1,0 0 0,-1 0 0,1 0 0,-5-4 0,0 1 1,0 1 1,0 0 0,-1 1 0,1 0 0,-1 0 0,0 1 0,0 0-1,-1 0 1,1 1 0,0 0 0,-11-1 0,-10-1-134,0 2 1,-31 2-1,22 3-831,0 0 1,-69 17-1,-12 16-6718,114-34 6303,-5 2-1920,9-4 3166,1 0 1,0 0 0,0 0-1,0 0 1,0 0 0,-1-1-1,1 1 1,0 0 0,0 0-1,0 0 1,0 0 0,0 0-1,-1 0 1,1 0 0,0-1-1,0 1 1,0 0-1,0 0 1,0 0 0,0 0-1,0 0 1,-1-1 0,1 1-1,0 0 1,0 0 0,0 0-1,0 0 1,0-1 0,0 1-1,0 0 1,0 0 0,0 0-1,0-1 1,0 1-1,0 0 1,0 0 0,0 0-1,0 0 1,0-1 0,0 1-1,1 0 1,-1 0 0,0 0-1,0 0 1,0-1 0,0 1-1,0 0 1,0 0 0,0 0-1,1 0 1,6-16-3022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0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45 167 2816,'0'0'23,"-1"0"0,1 0 1,0 0-1,0 0 0,0 0 0,0 0 1,0 0-1,-1-1 0,1 1 0,0 0 1,0 0-1,0 0 0,0 0 0,0 0 1,0 0-1,-1 0 0,1 0 0,0 0 1,0-1-1,0 1 0,0 0 0,0 0 1,0 0-1,0 0 0,0 0 0,0-1 1,0 1-1,0 0 0,0 0 0,0 0 1,0 0-1,0 0 0,-1-1 1,1 1-1,1 0 0,-1 0 0,0 0 1,0 0-1,0 0 0,0-1 0,0 1 1,0 0-1,0 0 0,0 0 0,0 0 1,0 0-1,0 0 0,0-1 0,17-5 10923,-14 7-10451,-3-1-486,1 0 1,-1 0-1,0 0 1,1 0-1,-1 0 0,0 0 1,1 0-1,-1 0 1,0 0-1,1 1 1,-1-1-1,0 0 0,1 0 1,-1 0-1,0 0 1,0 0-1,1 1 1,-1-1-1,0 0 0,0 0 1,1 1-1,-1-1 1,0 0-1,0 1 1,2 2 9,1 1 0,-1 0 1,0 0-1,1-1 0,0 0 1,0 1-1,6 5 1,29 19 278,-32-24-253,1 0 1,-1 0-1,1-1 0,0 1 0,0-2 1,0 1-1,0-1 0,1 0 1,-1 0-1,1-1 0,11 1 1,-15-3 3,-1 0-1,0-1 1,0 1 0,0-1 0,-1 0 0,1 1 0,0-1-1,-1 0 1,1-1 0,-1 1 0,1 0 0,1-4-1,0-1 26,-1 0 0,1-1 0,-2 1 0,1-1 0,-1 0 0,0 0 0,1-15 0,-3 13-60,0 0-1,-1 1 0,0-1 1,-1 0-1,0 1 0,0-1 1,-1 1-1,0-1 0,-5-9 1,7 16 16,-1 1 1,1-1-1,-1 0 1,0 1-1,0-1 1,0 1-1,0 0 1,0-1-1,-1 1 1,1 0-1,-1 0 1,1 1-1,-1-1 1,0 0-1,0 1 1,1 0-1,-6-2 1,4 1-2,-1 1 1,1 0-1,0 0 1,-1 1 0,1-1-1,-1 1 1,1 0-1,0 0 1,-1 0-1,1 1 1,-1 0 0,-4 1-1,0 1 40,1 0 1,0 0-1,0 1 0,0 1 1,0-1-1,0 1 0,1 1 1,0-1-1,0 1 0,1 0 1,-1 1-1,1-1 0,1 1 1,-1 1-1,1-1 0,1 1 1,-1 0-1,1 0 0,0 0 1,1 0-1,0 1 0,-2 10 1,-2 14 18,1 0 0,2 0 1,2 0-1,0 0 1,3 1-1,6 50 0,3-42 376,-10-41-447,0 0 0,1 1 0,-1-1 0,1 1 0,-1-1 0,1 0 0,0 1 0,-1-1 0,1 0 0,0 0 0,1 2 0,-1-2-6,1 1 1,-1-1-1,0 0 0,-1 1 0,1-1 0,0 1 0,0 0 0,0 2 0,0-3 20,-1 0 0,0 1-1,1-1 1,-1 0 0,1 0-1,0 0 1,-1 0 0,1 0-1,0 0 1,0 0 0,-1 0-1,1 0 1,0 0 0,0 0-1,0 0 1,0-1 0,0 1 0,0 0-1,1-1 1,-1 1 0,0-1-1,2 2 1,2-1 76,0 0 1,1-1-1,-1 1 1,9-1-1,6-1-12,31-5 0,-32 3-11,31-1-1,-36 4-84,26-6 0,-27 4-1072,27-2-1,-38 4 825,-1 0-1,1 0 1,-1 0 0,0 0-1,1 0 1,-1 0 0,1-1-1,-1 1 1,0 0 0,2-2-1,9-19-14233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1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35 2720,'-3'-17'603,"1"8"1286,1 0 4029,1 12-4878,-1 19 289,-2-1-1,-1 1 0,-11 36 1,6-25-648,-16 97 1137,3-16-1050,20-103-650,-1 0-1,2 1 0,-2 21 1,3-26-76,0-6 60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1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18 4992,'-20'-7'1589,"15"4"-438,7 1 362,7 0 560,-9 2-2149,86-1 5633,-4-1-3893,-13 1-498,124 5 687,-177-4-1757,-10 1-134,0-1 1,0 0 0,10 4 0,-7-3 453,-8-2-627,-1 1 0,0 0 0,1 0 0,-1 0 0,0 0 0,1 0 0,-1 0 0,0 0 0,1 0 0,-1 0-1,0 0 1,1 0 0,-1 0 0,0 0 0,0 1 0,1-1 0,-1 0 0,0 0 0,1 0 0,-1 0 0,0 0 0,0 1 0,1-1 0,0 2-1478,-1-2 1478,1 0 0,-1 1 0,0-1 0,0 0 0,0 0 0,0 1 0,0-1-1,0 0 1,0 1 0,0-1 0,0 0 0,0 1 0,0-1 0,0 1 0,1 6-3010,3 2-1579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42.24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141 9 2304,'-10'-8'7587,"-3"7"-5128,10 1-2516,-5 0 591,0 1-1,-1-1 1,1 1-1,0 1 1,-13 3 0,17-4-444,1 1 0,0-1 0,0 1 1,0-1-1,0 1 0,0 0 0,0 0 1,1 0-1,-1 1 0,1-1 0,-1 0 1,1 1-1,0 0 0,0 0 0,0-1 1,-2 5-1,3-5-62,0 1 0,0 0 0,0 0 0,1 0 0,-1 0 0,1 0 0,0 0 0,0 0 0,0 0 1,0 0-1,0 0 0,0 0 0,1-1 0,0 4 0,0-4 9,-1-1 1,0 0-1,1 0 1,-1 1-1,1-1 1,-1 0-1,1 0 1,0 0-1,0 0 1,-1 1-1,1-1 1,0 0-1,0-1 1,0 1-1,0 0 1,0 0-1,0 0 1,0 0-1,1-1 1,-1 1-1,0-1 1,0 1-1,0-1 1,1 1-1,-1-1 1,0 0-1,1 1 1,-1-1-1,0 0 1,1 0-1,-1 0 1,0 0-1,3 0 1,2-1 64,1-1 1,0 1-1,-1-1 1,0 0 0,1-1-1,-1 0 1,0 0-1,0 0 1,0 0-1,-1-1 1,1 0-1,8-8 1,-13 11-69,-1 1-1,1-1 1,-1 0-1,1 1 1,-1-1-1,1 0 1,-1 1-1,0-1 1,1 0-1,-1 0 1,0 1-1,0-1 1,1 0-1,-1 0 1,0 1-1,0-1 1,0 0-1,0 0 1,0 0-1,0 1 1,0-1 0,0 0-1,0 0 1,0 0-1,-1 1 1,1-1-1,0 0 1,0 0-1,-1 1 1,1-1-1,0 0 1,-1 1-1,1-1 1,-1 0-1,1 1 1,-1-1-1,0 1 1,1-1-1,-1 0 1,-1 0-1,2 0-6,-1 1-1,0-1 0,0 0 0,0 1 0,0-1 0,0 1 0,-1-1 1,1 1-1,0-1 0,0 1 0,0 0 0,0 0 0,0 0 1,-1-1-1,1 1 0,0 0 0,0 0 0,0 1 0,0-1 0,-1 0 1,1 0-1,0 0 0,0 1 0,0-1 0,0 1 0,0-1 1,-2 2-1,1-1-6,1 0 1,-1 0 0,1 0-1,-1 1 1,1-1-1,-1 1 1,1-1 0,0 1-1,0 0 1,0-1-1,0 1 1,0 0 0,0 0-1,0 0 1,1 0 0,-1 0-1,0 0 1,1 0-1,0 0 1,-1 0 0,1 0-1,0 0 1,0 0 0,0 0-1,1 0 1,-1 0-1,0 0 1,1 0 0,-1 0-1,1 0 1,0-1-1,-1 1 1,1 0 0,0 0-1,0 0 1,2 1 0,-1 1 15,1-1 1,0 0 0,-1 0-1,1-1 1,0 1 0,1 0 0,-1-1-1,0 0 1,1 0 0,-1 0 0,1 0-1,0 0 1,-1-1 0,1 0-1,0 0 1,0 0 0,7 1 0,0-1 2,1-1 0,-1-1 0,0 1 0,1-2 1,-1 0-1,0 0 0,0-1 0,0 0 0,0-1 1,0 0-1,-1-1 0,0 0 0,0-1 0,0 0 1,-1 0-1,0-1 0,0 0 0,0-1 0,11-13 1,-20 20-43,1 1 1,0-1 0,-1 0 0,1 0 0,0 0 0,-1 0-1,1 0 1,-1 0 0,0 0 0,1 0 0,-1 0 0,0 0 0,1 0-1,-1 0 1,0 0 0,0 0 0,0-1 0,0 1 0,0-1-1,-1 1-13,1 0 0,-1 1 0,1-1 0,-1 0 0,1 1-1,-1-1 1,1 0 0,-1 1 0,0-1 0,1 1 0,-1-1-1,0 1 1,0-1 0,1 1 0,-1 0 0,0-1 0,0 1-1,0 0 1,1 0 0,-1 0 0,0-1 0,0 1-1,0 0 1,0 0 0,1 0 0,-1 0 0,-1 1 0,-2-1-19,1 0 1,-1 1 0,1 0-1,0 0 1,-1-1 0,1 2 0,0-1-1,0 0 1,0 1 0,0 0 0,0-1-1,0 1 1,-3 3 0,2-2 66,0 1 1,0 0 0,0 0-1,1 0 1,0 1 0,-1-1-1,-3 9 1,6-13-21,1 1 0,-1 0 0,1 0 0,-1 0 1,1 0-1,0 0 0,-1 0 0,1 0 0,0 0 0,0 0 0,0 0 0,0 0 1,0 0-1,0 0 0,0 0 0,0 0 0,0 0 0,0 0 0,0 0 0,0 0 0,1 0 1,-1 0-1,0 0 0,1-1 0,-1 1 0,1 0 0,-1 0 0,1 0 0,0 0 1,-1-1-1,1 1 0,1 1 0,-1-1 6,0-1 0,0 1 0,1-1 0,-1 1 0,0-1 0,1 1 1,-1-1-1,0 0 0,1 0 0,-1 0 0,1 1 0,-1-1 0,0 0 0,1-1 0,-1 1 0,1 0 0,-1 0 0,0-1 1,1 1-1,-1-1 0,0 1 0,2-2 0,0 1-43,-1 0 0,1 0 1,-1-1-1,0 1 0,1-1 0,-1 0 1,0 0-1,0 0 0,0 0 0,-1 0 0,1 0 1,0 0-1,-1-1 0,1 1 0,-1 0 1,1-4-1,-1 4-86,-1 1 0,0-1 0,1 0 1,-1 0-1,0 0 0,0 0 0,0 0 1,-1 1-1,1-1 0,0 0 0,-1 0 1,1 0-1,-1 1 0,0-1 0,1 0 0,-1 1 1,0-1-1,0 0 0,0 1 0,0-1 1,0 1-1,-1 0 0,1-1 0,0 1 0,-3-2 1,-49-24-10561,53 27 10569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2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117 105 4224,'-1'-5'859,"0"1"-1,-1-1 1,0 1-1,0 0 1,0 0 0,-3-5-1,5 8-688,-1 1 0,0-1-1,1 0 1,-1 0-1,0 1 1,1-1-1,-1 0 1,0 1 0,0-1-1,0 1 1,0-1-1,0 1 1,0-1-1,0 1 1,0 0-1,0-1 1,0 1 0,0 0-1,0 0 1,0 0-1,0-1 1,0 1-1,0 1 1,0-1-1,0 0 1,0 0 0,0 0-1,0 0 1,0 1-1,0-1 1,0 0-1,0 1 1,-1 0 0,-3 2-34,0 0 1,0 0 0,1 1-1,-1 0 1,1 0 0,0 0-1,0 0 1,0 0 0,1 1-1,0 0 1,-1-1 0,1 1-1,1 1 1,-1-1 0,1 0 0,0 1-1,0-1 1,1 1 0,0-1-1,0 1 1,0 0 0,0 8-1,1-1-62,0-1-1,0 0 0,2 1 1,-1-1-1,2 0 0,0 0 1,0 0-1,1 0 0,9 19 1,10-1 256,-22-29-318,-1 0-1,1-1 0,0 1 0,-1 0 0,1 0 0,0 0 0,0 0 0,0-1 1,-1 1-1,1 0 0,0-1 0,0 1 0,0 0 0,0-1 0,0 0 0,0 1 1,1-1-1,-1 1 0,0-1 0,0 0 0,0 0 0,0 0 0,0 0 0,0 0 1,1 0-1,-1 0 0,0 0 0,0 0 0,0 0 0,0-1 0,0 1 0,0 0 1,0-1-1,2 0 0,0 0-20,-1 0 1,1 0 0,-1-1-1,0 1 1,1-1 0,-1 1-1,0-1 1,0 0-1,0 0 1,0 0 0,0 0-1,-1 0 1,4-5-1,-2-3-28,1 0 0,-2-1 1,1 1-1,-1-1 0,0-19 0,1 0 45,0 0-63,-1 0 0,-2 0 0,-1 0 0,-2 0 0,-6-30-1,7 51-144,0 11 221,1 18 265,51 244 1714,-47-252-1969,2 6 50,9 26-1,-12-28-389,3-35-11792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3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 6560,'0'-1'90,"0"1"1,0-1 0,0 1 0,0 0-1,-1-1 1,1 1 0,0 0-1,0-1 1,-1 1 0,1 0-1,0-1 1,-1 1 0,1 0-1,0 0 1,-1-1 0,1 1-1,-1 0 1,1 0 0,0-1-1,-1 1 1,1 0 0,-1 0-1,1 0 1,0 0 0,-1 0-1,1 0 1,-1 0 0,0 12 2997,1-4-2459,1 10 980,7 36 0,-2-11-758,-3-16-305,1 1 0,1 0 0,1-1 0,12 31 0,-18-57-522,1-1 0,-1 0 0,1 1 0,-1-1 0,1 1 0,-1-1 0,1 0 0,-1 0 0,1 1 0,0-1 0,-1 0-1,1 0 1,-1 1 0,1-1 0,0 0 0,-1 0 0,1 0 0,0 0 0,-1 0 0,1 0 0,-1 0 0,1 0 0,0 0 0,-1-1-1,1 1 1,-1 0 0,1 0 0,0 0 0,-1-1 0,1 1 0,-1 0 0,1-1 0,-1 1 0,2-1 0,2-2 7,0-1 1,-1 1 0,1-1 0,-1 0-1,0 0 1,5-8 0,17-32-439,-10 15 394,-6 14 38,33-53-167,-42 68 155,0 0 0,0 0 0,1 0 0,-1-1 1,0 1-1,0 0 0,0 0 0,1 0 0,-1 0 0,0-1 0,0 1 0,1 0 0,-1 0 0,0 0 0,0 0 0,1 0 1,-1 0-1,0 0 0,0 0 0,1 0 0,-1 0 0,0 0 0,1 0 0,-1 0 0,0 0 0,0 0 0,1 0 1,-1 0-1,0 0 0,0 0 0,1 0 0,-1 0 0,0 0 0,0 1 0,1-1 0,-1 0 0,0 0 0,0 0 1,0 0-1,1 1 0,-1-1 0,0 0 0,0 0 0,0 0 0,0 1 0,1-1 0,-1 0 0,0 0 0,0 1 1,0-1-1,0 1 0,8 14 373,-2 9 80,0 0 0,-2 0 0,-1 1 0,1 37 0,1 14-402,-1-49-82,2 12-396,-6-37-316,4-10-5499,-3 7 5496,-1 0 0,1-1 0,-1 1 0,0 0-1,1-1 1,-1 1 0,0-1 0,0-2 0,1 1-376,0-10-3648,3 5 2645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3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90 4480,'-1'-1'160,"1"-1"0,-1 0 0,1 0 1,0 0-1,-1 0 0,1 0 0,0 0 0,0 0 1,0 0-1,1 0 0,-1 0 0,0 1 0,1-1 1,-1 0-1,1 0 0,0 0 0,-1 0 0,1 1 1,0-1-1,0 0 0,0 1 0,0-1 0,1 0 0,-1 1 1,0 0-1,2-2 0,35-29 5579,-37 32-5579,-1 0 0,1 1 1,0-1-1,-1 1 1,1-1-1,0 1 0,-1-1 1,1 1-1,-1-1 1,1 1-1,-1 0 0,2 1 1,1 3 159,-1 0 1,0 0-1,0 0 1,0 0-1,0 1 0,-1-1 1,0 0-1,1 10 1,0 44 1003,-2-47-1090,2 16 124,-1-22-275,-1 0-1,0 0 1,0 0 0,0 0-1,-2 7 1,3 4 112,-1-16-136,0 0 0,1 0-1,-1 0 1,0 0 0,0 0 0,0 0 0,0 0-1,0 0 1,0 0 0,0 0 0,-1 0 0,1 0-1,-1 2 1,2-8 581,35-75-771,14-25-111,-46 98 196,0-1-34,0 0-1,1 0 1,0 0-1,10-11 1,-15 20 70,1-1 1,0 0 0,-1 0-1,1 0 1,-1 1-1,1-1 1,-1 0-1,1 0 1,-1 1-1,1-1 1,-1 0-1,1 1 1,-1-1-1,1 1 1,-1-1-1,1 1 1,-1-1-1,0 1 1,1 0-1,-1-1-3,4 4 100,-1 1 0,0-1-1,0 1 1,0 0 0,-1-1 0,0 1-1,0 0 1,3 10 0,-1 4 222,3 23 0,-2-6-204,-2-2-11,-3-27-56,1-1-1,-1 1 1,1-1 0,3 11 0,-3-14-70,0 0 0,0 0 0,-1 0 0,1-1 0,-1 1 0,1 0 0,-1 0 0,0 4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4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6 307 8896,'0'-3'3296,"0"6"-2560,0 6-224,0 0 1632,0 6-1281,-5 6 865,5 8-1024,0 0-384,5-3-192,0-2 64,-2 1-96,8-5-160,-8-2 0,2-1-2368,1-5 1345,-1-3-3713,-5-3 2688</inkml:trace>
  <inkml:trace contextRef="#ctx0" brushRef="#br0" timeOffset="1">94 38 7296,'-17'-17'2720,"20"8"-2112,-3 6-192,5-1-928,0-1-608,4 5 640,0 0-2464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4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6464,'-1'0'128,"1"0"1,-1 0 0,0 1-1,0-1 1,1 0-1,-1 0 1,0 1-1,1-1 1,-1 1 0,1-1-1,-1 0 1,1 1-1,-1-1 1,0 1-1,1-1 1,0 1 0,-1-1-1,1 1 1,-1 0-1,1-1 1,0 1 0,-1 0-1,1-1 1,0 1-1,-1 0 1,1-1-1,0 1 1,0 0 0,0-1-1,0 1 1,0 1-1,-2 27 2110,2-24-1689,-4 206 4669,0-1-3599,-1 1-142,5-211-1510,1 0-1,-1 0 1,1 0-1,0 0 1,-1 0-1,1-1 0,-1 1 1,1 0-1,0 0 1,-1-1-1,1 1 1,-1 0-1,1-1 0,-1 1 1,1 0-1,0-1 1,3-4-210,1-1 1,-1 1 0,0-1 0,0 1-1,4-11 1,4-6-43,9-13 26,-14 22 276,1 0 0,0 0-1,18-21 1,-17 55 1444,-4 39-95,-3-34-1139,1 8-6,-3-34-476,0 0 1,0 1-1,0-1 1,0 0-1,0 1 1,0-1 0,0 0-1,0 1 1,1-1-1,-1 0 1,0 1-1,0-1 1,0 0-1,0 0 1,9 4-7125,-9-4 7124,0 0 1,1 0-1,-1 0 1,0 0 0,1-1-1,-1 1 1,1-1-510,15-15-4951,-2-3 3582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5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10 9472,'-14'-9'4288,"23"18"-3712,-4-1 1567,-5-1-1279,0 2 992,0 3-1088,5 2-544,4-2-160,-4 0 192,0-4-160,-2 1-160,8 0 32,-8-3-4095,13-12-8193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5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74 4384,'-16'-24'1424,"16"23"-1392,0 1-1,0-1 1,-1 0 0,1 1 0,0-1-1,0 0 1,0 1 0,0-1 0,0 0 0,0 1-1,0-1 1,0 0 0,0 1 0,0-1-1,1 0 1,-1 1 0,0-1 0,0 0 0,1 1-1,-1-1 1,0 0 0,1 0 0,2-8-449,-3 8 324,0 0 0,0 0 0,0 0 0,0 1-1,0-1 1,1 0 0,-1 0 0,0 0-1,0 0 1,1 0 0,-1 0 0,1 0 0,-1 0-1,1 0 1,-1 1 0,1-1 0,-1 0-1,1 0 1,0 1 0,-1-1 0,1 0 0,0 1-1,-1-1 1,1 0 0,0 1 0,0-1-1,0 1 1,0 0 0,0-1 0,0 1 0,-1 0-1,1-1 1,0 1 0,0 0 0,1 0-1,1 0-25,-1 0 0,0 0 0,0 0 0,1 0-1,-1 1 1,0-1 0,0 1 0,0-1-1,0 1 1,0 0 0,0 0 0,0 0-1,0 0 1,0 0 0,3 3 0,-3-1 427,1-1 0,-1 1 0,0 0 1,0 0-1,0 0 0,-1 0 0,1 0 1,-1 0-1,1 1 0,-1-1 0,1 5 1,6 43 3225,-6-40-3157,4 72 3815,-6 145 0,-3-138-2550,-4 31 721,1 20-368,4-100-1334,1-20-403,3 29 1,-1 12-328,4-66-2496,-2 1 1709,0-1 0,-1 0 1,0 0-1,0 0 1,0 0-1,2-8 0,-3 8 75,1 1-1,-1-1 1,1 0-1,-1 0 1,1 0-1,1 1 1,-1-1-1,0 1 1,1 0-1,3-4 0,11-5-2988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5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17 6240,'5'-17'10959,"-6"18"-9913,-20 31 1033,10-17-1268,-10 20 0,19-31-740,-1 1 0,1 0 0,1 0 1,-1 0-1,1 0 0,-1 0 0,1 0 0,0 11 0,1-15-55,0 1-1,0-1 1,0 0-1,0 1 1,0-1 0,0 0-1,0 1 1,1-1-1,-1 0 1,0 1 0,1-1-1,-1 0 1,1 1 0,0-1-1,-1 0 1,1 0-1,0 0 1,0 0 0,0 0-1,0 0 1,0 0-1,0 0 1,0 0 0,0 0-1,0 0 1,0-1 0,0 1-1,1 0 1,-1-1-1,0 1 1,0-1 0,1 1-1,-1-1 1,0 0-1,1 0 1,-1 1 0,1-1-1,-1 0 1,0 0-1,1 0 1,-1-1 0,2 1-1,6-1-281,1-1 0,-1 0-1,0-1 1,16-6 0,-19 7 158,67-25-548,-71 26 629,1 4 80,-1 0 0,0 1 0,0-1 0,0 1 0,0 0 0,0-1 0,1 7 0,6 12-519,1-21-6387,-1-2 4111,-3-1-2004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6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22 8480,'-1'-3'635,"0"1"-347,0 0 0,0 1 0,0-1 0,0 1 0,0-1 0,0 1 0,0-1-1,0 1 1,0-1 0,-2 0 0,3 2-195,-1 1 0,1-1 0,0 1 0,0-1 1,0 1-1,-1-1 0,1 1 0,0-1 0,0 1 0,0 0 0,0-1 0,0 1 0,0-1 0,0 1 0,0-1 0,0 1 0,1-1 0,-1 2 0,1 14 817,-13 40 1862,0-3-1097,-17 292 2186,25-170-3471,4-9-5741,1-76-1767,-3-144 1032,-5 0 4352,3 30 3391,-1 0 0,-1 0-1,-2 1 1,-17-38 0,18 46-264,2 7-410,1 0 0,1 0 0,-1-1 0,1 1 0,-2-11-1,5 18-835,0 0-1,0 0 1,-1 0 0,1 0-1,0 0 1,0-1-1,0 1 1,0 0-1,1 0 1,-1 0-1,0 0 1,0 0-1,1 0 1,-1-1-1,1 1 1,-1 0-1,1 0 1,-1 0-1,1 0 1,-1 1-1,1-1 1,0 0-1,1-2 1,0 3-77,-1-1 1,1 0-1,0 0 1,0 1-1,-1-1 1,1 1-1,0-1 1,0 1-1,-1 0 1,1-1-1,0 1 1,0 0-1,2 1 1,7 0-184,-1 1 1,-1 0-1,1 1 1,12 4 0,-11-3-635,0 0 1,0 1 0,0 1-1,0 0 1,-1 0 0,0 1 0,0 0-1,-1 1 1,0 0 0,0 0-1,-1 1 1,0 0 0,-1 0 0,12 19-1,-17-24 706,-1 0 0,1 1 0,-1-1 0,1 0 0,-1 1 0,-1-1 0,1 0 0,-1 1 0,1 5-1,-6 41 1801,3-30-195,-8 15 1641,7-26-4189,12-27-9786,-8 5 7469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6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0 145 4480,'5'-7'6673,"3"27"-1910,-7-17-5677,0 1 1053,1-1 0,0 1-1,0-1 1,0 0 0,0 1-1,0-1 1,1 0 0,-1 0-1,1-1 1,0 1 0,0 0-1,0-1 1,0 0 0,0 0-1,0 0 1,1 0 0,-1 0-1,1-1 1,0 1 0,-1-1-1,1 0 1,0 0 0,4 0 0,-5 0-17,0-1 0,0 0 0,0 0 1,0 0-1,0 0 0,0-1 1,0 1-1,0-1 0,0 1 0,0-1 1,0 0-1,-1 0 0,1-1 1,0 1-1,-1-1 0,1 1 1,-1-1-1,1 0 0,-1 0 0,0 0 1,1 0-1,-1 0 0,0 0 1,-1-1-1,1 1 0,0-1 0,-1 1 1,1-1-1,1-5 0,0-3 205,0-1 0,-1 1 0,-1-1 1,0 1-1,0-1 0,-2-19 0,1 7-254,-5-25-2516,11 58-2629,-2-4 3709,1 0 0,0 0 0,1 0 0,-1-1 0,1 0 0,0 0-1,0-1 1,0 1 0,13 4 0,5 1-733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3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6656,'-63'-6'3008,"41"1"-2624,17 1 2464,5 8-1632,19 1 1151,7 1-1407,42 3 480,9-1-864,52-8-160,1 5-256,38-13-128,-20 3 0,31-7-3775,-13 0 2047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44.51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132 90 3392,'0'-1'120,"1"0"0,-1 0 0,0 0 0,1 0 1,-1 0-1,0 0 0,0 0 0,0-1 0,0 1 0,5-25 5637,-6 25-5654,-11-9 2440,9 8-2166,-1 0 0,0 1 0,0-1 0,0 1 0,-6-2 0,6 3-261,0 0-1,1 0 1,-1 1-1,0-1 1,1 1 0,-1 0-1,1 0 1,-1 0-1,1 1 1,0-1-1,-1 1 1,-5 3-1,5-2-40,-1 0 0,1 0 0,0 1 0,1-1 0,-1 1 0,0 0-1,1 0 1,-5 7 0,7-10-56,1 0-1,-1 0 1,1 0 0,-1 0-1,1 0 1,-1 0-1,1 0 1,0 1-1,-1-1 1,1 0 0,0 0-1,0 0 1,0 0-1,0 0 1,0 0 0,0 0-1,0 0 1,0 1-1,1-1 1,-1 0 0,0 0-1,1 0 1,-1 0-1,0 0 1,1 0 0,0 0-1,-1 0 1,1 0-1,-1 0 1,1-1 0,0 1-1,0 0 1,0 0-1,-1 0 1,1-1-1,0 1 1,0-1 0,0 1-1,0-1 1,2 2-1,0-1 37,1 1 0,0-1 0,0 0 0,0 0 0,0 0-1,0 0 1,0-1 0,0 0 0,0 0 0,5 0-1,-2-2 11,0 0 0,-1 0-1,1-1 1,-1 0 0,1 0 0,-1-1-1,7-5 1,-7 5-33,-1 0 38,0 0 1,0 0-1,-1-1 1,1 0-1,-1 0 1,-1 0-1,1 0 1,0-1-1,-1 1 0,0-1 1,-1 0-1,1 0 1,2-11-1,-5 17-71,0-1-1,1 1 1,-1-1-1,0 0 1,0 1-1,0-1 1,0 1-1,0-1 1,0 0-1,0 1 1,0-1-1,0 0 1,0 1-1,0-1 1,0 1-1,0-1 1,0 0-1,0 1 1,-1-1-1,1 0 1,-1 1-4,1 0 0,0 0 0,-1 0-1,1 0 1,0 0 0,-1 0 0,1 0 0,-1 0 0,1 0 0,0 0 0,-1 0 0,1 0 0,0 0 0,-1 0 0,1 0 0,0 1 0,-1-1-1,1 0 1,0 0 0,-1 0 0,1 1 0,0-1 0,-1 0 0,-18 19-188,11-9 265,0 1 0,-12 22 0,17-28-43,1 0 0,0 1 1,-1-1-1,2 1 0,-1 0 1,1 0-1,0 0 0,-1 9 1,2-14-21,0-1 1,1 1 0,-1-1-1,0 1 1,0-1 0,1 1-1,-1-1 1,0 1 0,0-1-1,1 1 1,-1-1 0,0 0-1,1 1 1,-1-1 0,1 0-1,-1 1 1,0-1 0,1 0-1,-1 1 1,1-1 0,-1 0-1,1 0 1,-1 0 0,1 1-1,-1-1 1,1 0 0,-1 0-1,1 0 1,-1 0 0,1 0-1,-1 0 1,2 0 0,16-1 135,-14 0-109,1-1 1,-1 1 0,0-1 0,1 0-1,-1 0 1,0-1 0,0 1-1,0-1 1,-1 0 0,1 0-1,-1 0 1,4-4 0,1-2 85,-1 0 0,1-1 0,7-15 0,-13 23-95,-1-1 0,0 1 1,0-1-1,0 1 0,0-1 0,-1 1 1,1-1-1,-1 0 0,1-2 0,-1 4-32,0 1-1,0-1 0,0 0 0,0 1 0,0-1 0,-1 0 0,1 1 0,0-1 1,0 0-1,0 1 0,-1-1 0,1 1 0,0-1 0,-1 0 0,1 1 0,0-1 1,-1 1-1,1-1 0,-1 1 0,1-1 0,-1 1 0,1-1 0,-1 1 0,1-1 0,-1 1 1,1 0-1,-1-1 0,0 1 0,1 0 0,-1 0 0,0 0 0,1-1 0,-1 1 1,0 0-1,1 0 0,-1 0 0,0 0 0,1 0 0,-2 0 0,1 0-10,-1 1-1,1-1 0,-1 1 1,1-1-1,-1 1 0,1-1 1,0 1-1,0 0 0,-1 0 0,1-1 1,0 1-1,0 0 0,0 0 1,0 0-1,0 0 0,0 1 1,-1 1-1,-16 25-29,15-23 3,0 1 8,-1 1 1,1-1-1,1 1 0,0 0 1,-2 8-1,3-13 51,1 0 1,-1 0-1,1 0 1,0 0-1,-1 0 1,1 0-1,0 0 1,0 0-1,1 0 1,-1 0-1,0 0 1,1 0-1,-1 0 0,1 0 1,0 0-1,-1 0 1,1 0-1,0 0 1,0-1-1,0 1 1,1 0-1,0 1 1,0-2 8,0 0 0,0 0 0,0 0 0,0-1-1,-1 1 1,1-1 0,0 1 0,0-1 0,0 0 0,0 0 0,0 0 0,0 0 0,0 0 0,0 0 0,0 0 0,0-1 0,0 1 0,2-1 0,34-13 71,-29 10-49,0-1-1,0 0 0,10-7 1,-17 10-23,1 0-1,-1 0 1,1 0 0,-1 0 0,0-1 0,0 1 0,0-1 0,0 0 0,0 1 0,-1-1 0,1 0 0,-1 0-1,0 0 1,1-4 0,-1 5-9,-1-1 1,-1 1-1,1 0 0,0 0 0,0 0 0,-1 0 0,1-1 0,-1 1 1,0 0-1,0 0 0,1 0 0,-1 0 0,-1 0 0,1 0 0,0 1 0,-3-4 1,0 0-35,1 1 0,-1 0 0,-1 0 0,1 0 0,-7-5 0,6 7 2,1 0 0,-1 0 1,1 0-1,-1 1 0,0-1 0,1 1 0,-1 0 0,0 1 0,0-1 0,0 1 0,1 0 0,-1 0 0,0 1 0,0-1 0,0 1 0,0 0 1,1 0-1,-1 1 0,-8 3 0,-5 3-33,0 1 0,1 1 0,-25 18 0,42-28 50,-42 32-31,38-28 19,0-1 0,0 1 0,0 0 0,1 0 0,0 0 0,0 1 0,0-1 0,-2 6 0,5-9 18,0-1 1,0 1-1,1-1 1,-1 1-1,0-1 1,0 1-1,1-1 1,-1 1-1,0-1 1,1 0-1,-1 1 1,0-1-1,1 1 1,-1-1-1,1 0 1,-1 1-1,0-1 1,1 0-1,-1 0 1,1 1-1,0-1 1,-1 0-1,4 2-48,0-1 0,0 1-1,0-1 1,0 0 0,-1 0-1,2-1 1,-1 1 0,0-1-1,0 0 1,5 0 0,44-7-2745,-20 1 503,8 3-1229,23-3 19,6-12-1898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7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76 8544,'0'0'109,"0"0"1,-1 0 0,1 0-1,-1 0 1,1-1-1,0 1 1,-1 0 0,1 0-1,-1 0 1,1 0 0,-1 0-1,1 0 1,0 0-1,-1 0 1,1 0 0,-1 0-1,1 0 1,0 1 0,-1-1-1,1 0 1,-1 0-1,1 0 1,0 0 0,-1 1-1,1-1 1,0 0-1,-1 0 1,1 1 0,0-1-1,-1 0 1,1 1 0,0-1-1,-1 1 1,-5 16 2126,2-3-24,-13 17 1041,-11 20 422,27-50-3264,4-2 106,5-2-629,-1-1 1,1 0-1,-1-1 0,0 0 0,0 0 1,12-10-1,35-44-726,-25 27 752,-16 17 158,-9 10 16,0-1 1,1 1-1,0 1 0,0-1 1,0 1-1,0 0 0,9-5 0,-13 8-52,0 1 0,0-1 1,1 1-1,-1-1 0,0 1 0,0 0 0,1 0 0,-1 0 0,0 0 0,0 0 0,1 0 0,-1 0 0,0 0 1,0 0-1,1 0 0,-1 1 0,0-1 0,0 0 0,1 1 0,-1-1 0,0 1 0,0 0 0,0-1 0,0 1 1,0 0-1,0 0 0,0 0 0,0-1 0,0 1 0,0 0 0,0 0 0,-1 0 0,1 0 0,0 1 0,0 1 1,3 3 149,-1 1 0,0 0 0,-1 0 0,4 12 0,0 5-154,11 25 1,-2-19-3224,-6-16 103,3 1-5279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8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8128,'0'-3'3008,"10"12"2687,-10-1-2047,5-1-3744,4-2-960,-1-5-5759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9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33 187 1984,'2'-5'559,"-4"-1"4092,2 4-4124,-1 1-1,1 0 0,0 0 0,0-1 0,0 1 1,-1 0-1,1 0 0,0-1 0,1 1 0,-1 0 1,0-1-1,0 1 0,1 0 0,-1 0 1,0-1-1,1 0 0,1-5 533,-2 4-749,1 0-1,-1-1 0,1 1 0,0 0 1,0 0-1,0 0 0,1 0 0,-1 0 1,1 0-1,2-4 0,22-28 359,-22 32-471,3-6-100,0 2-1,0-1 1,1 1-1,10-7 1,-14 11-67,1 0 0,0 0 0,0 1 0,0-1 0,0 1 1,0 0-1,0 1 0,1-1 0,7-1 0,-11 3-29,-1 0 0,1 0 0,-1 0 0,1 0 1,-1 0-1,1 0 0,-1 0 0,1 0 0,-1 1 0,1-1 0,-1 0 0,1 1 1,-1 0-1,0-1 0,1 1 0,-1 0 0,0-1 0,1 1 0,-1 0 0,0 0 0,0 0 1,0 0-1,0 0 0,0 0 0,0 1 0,0-1 0,0 0 0,0 0 0,-1 1 1,1-1-1,-1 1 0,1-1 0,-1 0 0,1 1 0,-1-1 0,0 1 0,1-1 0,-1 1 1,0-1-1,0 1 0,0 1 0,0 4 54,-1 0 0,1 1-1,-1-1 1,-1 0 0,1 0 0,-1-1 0,-4 11-1,0-4 52,-1-1 0,-1 0 0,-13 19 0,-2 0 4,22-30-108,1 1 0,-1 0 1,0-1-1,1 1 0,-1 0 1,1 0-1,0-1 0,0 1 1,-1 0-1,1 0 0,0 0 1,0-1-1,1 1 1,-1 0-1,0 0 0,1 0 1,-1-1-1,1 1 0,-1 0 1,1-1-1,0 1 0,-1 0 1,1-1-1,0 1 0,0-1 1,1 1-1,-1-1 0,1 2 1,3 3 37,1-1 0,-1 0 0,1 0 1,0 0-1,9 6 0,16 12-13,-31-23-14,0 0 0,1 1 1,-1-1-1,0 0 0,0 0 1,0 1-1,0-1 0,0 0 1,0 0-1,0 1 1,0-1-1,0 0 0,0 1 1,0-1-1,-1 0 0,1 0 1,0 1-1,0-1 0,0 0 1,0 0-1,0 1 1,0-1-1,-1 0 0,1 0 1,0 1-1,0-1 0,0 0 1,-1 0-1,1 0 0,0 1 1,0-1-1,-1 0 0,1 0 1,0 0-1,-1 0 1,-8 7 561,-2-1-329,0-1 0,-1-1 0,0 0 0,1 0 0,-1-1 0,-14 2 1,-4-2-1096,-40-1 1,65-2 394,4 0 3,0 0-1,-1 0 1,1 0-1,0 0 1,-1 0-1,1 0 1,0 0-1,0-1 1,-1 1-1,1 0 1,-2-2-1,11-3-6609,5 1 1323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39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94 6304,'-11'-9'840,"4"4"-183,0 0-1,0 0 1,-8-3-1,14 8-514,1-1-1,-1 1 1,0 0 0,0 0-1,0 0 1,0 0-1,0 0 1,0 0-1,0 0 1,0 1 0,0-1-1,0 0 1,0 0-1,1 1 1,-1-1-1,-2 1 1,-13 10 1361,5-2-929,0 0 1,1 1-1,1 0 1,0 0 0,-10 16-1,-35 62 848,47-77-1246,-7 13 182,1 1 0,1 1 1,-11 35-1,20-52-318,1 0 1,-1 0-1,2 0 1,0 1-1,0-1 1,0 1-1,1-1 1,1 1-1,-1-1 1,2 0-1,-1 1 1,1-1-1,6 17 1,0-10 53,1-1-1,0 1 1,1-2 0,0 1 0,1-1 0,1-1 0,0 0 0,1-1-1,26 20 1,-31-27-88,0 0-1,0-1 1,0 0-1,1 0 1,-1-1-1,1 0 0,0 0 1,0-1-1,0 0 1,1-1-1,-1 0 1,16 0-1,7-2-96,-1-2 0,43-10 1,-49 9 78,17-3 86,0-2 0,68-24 0,-96 27 27,-1-1 0,1 1-1,-1-2 1,19-15 0,-24 17-28,-1 0 1,0-1-1,-1 0 0,1 0 1,-2-1-1,1 1 1,-1-1-1,6-12 1,-8 13-16,0 0 1,0 0 0,-1-1 0,0 1 0,-1-1 0,1 1-1,-2-1 1,1 0 0,-1-10 0,-1 7 18,0-1 0,-1 1 0,-1-1 0,1 1 0,-8-18 1,0 8-14,0 0-1,-1 1 1,-1 0 0,-1 0 0,-25-27 0,15 23-135,-1 2-1,-1 0 0,-1 2 1,-1 0-1,0 2 1,-57-27-1,69 37-346,1 1 0,-1 1 1,-1 1-1,1 0 0,-32-5 0,45 10 174,0-1-1,0 1 1,0 1-1,0-1 1,0 0-1,0 0 1,0 1-1,0-1 1,0 1-1,0-1 1,0 1-1,0 0 1,0 0-1,0 0 0,0 0 1,1 0-1,-1 1 1,0-1-1,1 0 1,-1 1-1,1-1 1,0 1-1,-1-1 1,1 1-1,0 0 1,0 0-1,0-1 1,0 1-1,0 0 1,0 0-1,1 0 1,-1 0-1,1 0 0,-1 0 1,1 0-1,0 0 1,0 0-1,0 0 1,0 4-1,1 3-1844,0 0 1,3 13-1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46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0 2240,'17'4'9744,"-202"41"-5728,177-43-4025,6-2-21,0 0 0,0 1 0,0-1 1,1 1-1,-1-1 0,0 1 0,1 0 0,-4 1 0,5-2 36,0 0-1,0 0 1,0 1-1,0-1 1,0 0 0,0 0-1,0 1 1,0-1-1,0 0 1,0 0 0,0 1-1,0-1 1,0 0-1,0 0 1,0 1-1,0-1 1,0 0 0,0 0-1,0 1 1,1-1-1,-1 0 1,0 0-1,0 0 1,0 1 0,0-1-1,0 0 1,1 0-1,-1 0 1,0 1-1,0-1 1,0 0 0,1 0-1,-1 0 1,0 0-1,0 0 1,0 0 0,1 1-1,-1-1 1,1 0-1,9 5 130,105 38-95,-37-16 85,-54-15 115,-24-11-193,1-1 0,0 1 0,-1-1 0,1 1 0,0 0 0,-1-1 0,1 1 0,-1 0 0,1-1 0,-1 1 0,1 0 0,-1-1 0,1 1 0,-1 0 0,0 0 0,1 0 1,-1-1-1,0 1 0,0 0 0,0 0 0,0 0 0,0 0 0,0 0 0,0-1 0,0 1 0,0 0 0,0 1 0,0-2-3,-1 1 0,1-1 0,-1 1 0,1-1 0,0 1 0,-1-1 0,1 1 0,-1-1 0,0 1 0,1-1 1,-1 0-1,1 1 0,-1-1 0,1 0 0,-1 0 0,0 1 0,1-1 0,-1 0 0,0 0 0,1 0 0,-1 0 0,1 0 0,-2 0 0,-2 1 184,-35 6 431,-51 2 0,73-7-857,1-2 1,-26-2 0,42 2 103,0 0 0,-1 0 0,1 0 0,-1 0-1,1 0 1,0 0 0,-1 0 0,1 0 0,-1 0 0,1 0 0,0 0 0,-1 0 0,1 0 0,-1-1 0,1 1 0,0 0 0,-1 0 0,1-1 0,0 1 0,-1 0 0,1 0 0,0-1-1,-1 1 1,1 0 0,0-1 0,0 1 0,-1-1 0,1 1-118,1-1-1,-1 1 0,0-1 1,0 1-1,1-1 1,-1 1-1,0 0 0,1-1 1,-1 1-1,1-1 1,-1 1-1,0 0 0,1-1 1,-1 1-1,1 0 1,-1 0-1,1-1 0,26-11-5161,2 4 2926,11-1-650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46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 4384,'0'-1'118,"0"0"-36,0 1-1,-1-1 1,1 1-1,0 0 1,0-1-1,-1 1 1,1-1 0,0 1-1,-1-1 1,1 1-1,0 0 1,-1-1 0,1 1-1,-1 0 1,1-1-1,-1 1 1,1 0 0,-1 0-1,1 0 1,-3-1 2322,4 3-1241,2 9-577,0 0 1,0-1-1,-1 2 0,0-1 0,0 16 1,1 10 487,0 9 158,-2 0 0,-2 0 0,-11 72 0,1-54-571,7-40-423,0-1 1,-1 31-1,5-53-132,19 5-11844,-10-6 6997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46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4 6048,'-11'-2'1849,"11"1"-1723,-1 1 0,1 0-1,-1 0 1,1 0-1,-1-1 1,1 1 0,-1 0-1,0 0 1,1 0-1,-1 0 1,1 0 0,-1 0-1,1 0 1,-1 1-1,0-1 1,1 0 0,-1 0-1,1 0 1,-1 1-1,1-1 1,-1 0-1,1 0 1,-1 1 0,-5 3 741,1-1-1,0 1 1,0 1 0,-6 5 0,8-6-633,0 0 1,0 0-1,0 0 0,0 0 0,1 1 1,-1 0-1,1-1 0,0 1 1,-1 8-1,2-12-205,1 0 0,0 0 0,0 0-1,0 0 1,0 0 0,0 0 0,0 0 0,0 0 0,1 0 0,-1 0 0,0 0 0,0 0 0,1 0 0,-1 0 0,1 0 0,-1-1-1,1 1 1,-1 0 0,1 0 0,-1 0 0,1 0 0,0-1 0,-1 1 0,1 0 0,0-1 0,0 1 0,0 0 0,0-1 0,-1 1-1,3 0 1,0 0 25,0 0 0,0 1 0,0-1 0,0-1 0,0 1 0,0 0-1,0-1 1,5 1 0,-7-1-40,85-3 777,-73 2-696,-1-1 0,1 0 0,-1-1 0,21-8 0,-32 11-89,0 0 1,0-1-1,0 1 0,0 0 0,0-1 1,0 1-1,0 0 0,0-1 0,-1 1 1,1-1-1,0 0 0,0 1 0,-1-1 1,1 0-1,0 1 0,-1-1 0,1 0 1,-1 0-1,1 1 0,-1-1 0,1 0 1,-1 0-1,1 0 0,-1 0 0,0 0 1,0 0-1,1 0 0,-1 0 0,0 1 1,0-1-1,0 0 0,0 0 0,0 0 1,0 0-1,0-2 0,-1 2 28,0-1 0,0 1-1,0-1 1,0 0 0,0 1-1,0 0 1,-1-1 0,1 1 0,0 0-1,-1 0 1,1-1 0,0 1-1,-1 0 1,0 0 0,1 1 0,-1-1-1,-3-1 1,-8-2 70,-1 0 0,-27-2 0,-12-4-869,43 8-1047,28 10-7076,-11-6 8745,2 0-1964,0-1-1,15 1 0,-16-2 1594,22 3-1411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47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 7136,'0'0'102,"1"0"0,-1 0 1,0 0-1,1 0 0,-1 0 1,0 0-1,0 0 0,1 0 1,-1 0-1,0 0 0,0 0 1,1 0-1,-1-1 0,0 1 1,0 0-1,1 0 0,-1 0 1,0 0-1,0 0 0,0-1 1,1 1-1,-1 0 0,0 0 0,0 0 1,0-1-1,0 1 0,1 0 1,-1 0-1,0-1 0,0 1 1,0 0-1,0 0 0,0-1 1,0 1-1,0 0 0,0 0 1,0-1-1,0 1 0,0 0 1,0 0-1,0-1 0,0 1 1,0 0-1,0 0 0,0-1 1,0 1-1,0 0 0,0-1 1,0 1-1,0 0 0,-1 0 0,1 0 1,0-1-1,0 1 0,0 0 1,0 0-1,-1 0 0,1-1 1,0 1-1,0 0 0,0 0 1,-1 0-1,1 0 0,0-1 1,0 1-1,-1 0 0,1 0 1,0 0-1,-1 0 0,2 0 38,-1 1-1,1-1 0,0 1 0,-1-1 1,1 1-1,-1 0 0,0-1 0,1 1 1,-1 0-1,1-1 0,-1 1 1,0 0-1,0-1 0,1 2 0,0 0 167,6 10 357,0 0 1,-1 0-1,-1 0 1,7 20-1,9 29 761,-19-51-1253,-1-9-120,-1 0-1,0 0 1,0 0 0,1 0-1,-1 0 1,1 0 0,-1 0-1,1 0 1,-1 0-1,1 0 1,0 0 0,-1 0-1,3 2 1,-2-3 248,8 0 133,-7-2-403,1 0 1,0 1-1,0-1 1,-1 0-1,1-1 1,-1 1-1,0 0 1,0-1-1,1 1 1,-2-1 0,4-5-1,7-7-26,-4 5-8,-1 0 0,7-12 1,-8 11-18,1 1 0,10-13 0,-11 15-11,1-1-572,-7 9 600,1 0 0,-1 1 0,0-1 0,1 0 0,-1 0 0,0 0-1,0 0 1,1 0 0,-1 0 0,0 0 0,0 1 0,1-1 0,-1 0 0,0 0 0,0 0-1,0 1 1,1-1 0,-1 0 0,0 0 0,0 1 0,0-1 0,0 0 0,1 0 0,-1 1-1,0-1 1,0 0 0,0 0 0,0 1 0,0-1 0,0 0 0,0 1 0,0-1 0,0 0-1,0 1 1,0-1 0,0 0 0,0 1 0,2 24 252,1 4-99,-2-22-105,0-2 50,0 0-1,1 0 1,-1 0-1,1 0 1,0 0-1,0 0 1,1-1-1,-1 1 1,1-1-1,5 7 1,-7-10-52,0-1 1,1 1-1,-1 0 1,0-1-1,1 1 1,-1-1-1,1 0 1,-1 1-1,0-1 1,1 0-1,-1 0 1,1 0-1,-1 0 1,1 0-1,-1 0 0,1 0 1,-1 0-1,0-1 1,1 1-1,1-1 1,32-13 525,-22 8-405,3-2-64,-1 0 0,0-1 0,26-20 0,-7 4 11,-4 4-713,-1-1-1,52-51 1,-76 66-574,4-6-663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49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45 1472,'1'-1'152,"0"0"0,0 0 0,0 1 0,0-1 0,0 0 0,0 1 0,0-1 0,1 1 0,-1-1 0,0 1 0,9-2 6437,-10 1-6195,0 0 0,0-1 0,0 1 0,0 0 0,0-1 0,0 1 0,0 0 0,0-1 0,0 1-1,-1 0 1,1-1 0,-1 1 0,1 0 0,-1-2 0,-1 2-252,0-1-1,0 1 1,0 0-1,0-1 1,0 1-1,0 0 1,0 0 0,0 0-1,0 1 1,0-1-1,-1 0 1,1 1-1,0-1 1,0 1-1,-1 0 1,1 0-1,0 0 1,-1 0 0,1 0-1,-3 1 1,-5 1 34,0 1 0,1 0 0,-14 5 0,10-2 3,0-2-67,-50 23 674,56-24-698,0 1 0,1 0 1,-1 1-1,1-1 0,0 2 0,-9 8 0,14-13-73,1-1 1,-1 1 0,0 0 0,1 1-1,-1-1 1,1 0 0,-1 0 0,1 0-1,-1 0 1,1 0 0,0 0 0,0 1-1,0-1 1,-1 0 0,1 0-1,0 0 1,1 1 0,-1-1 0,0 0-1,0 0 1,0 0 0,1 1 0,-1-1-1,0 0 1,1 0 0,0 1 0,2 4 73,1 0 1,-1-1-1,9 10 1,1 4 113,7 16 80,-19-34-249,0 0 0,0 0 0,0 0 1,0 0-1,0 0 0,0 0 0,1-1 0,-1 1 0,0 0 0,0-1 1,1 1-1,-1-1 0,0 1 0,1-1 0,-1 0 0,1 1 0,-1-1 1,3 0-1,30 2 522,-15-3-363,0-1 0,1-1 0,-1-1-1,0 0 1,-1-1 0,27-12 0,18-8-567,-61 24 225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50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10 5056,'-1'-1'214,"0"0"153,-1 0 1,1 0-1,0 0 1,-1 1-1,1-1 1,0 0 0,-1 1-1,1-1 1,-1 1-1,1-1 1,-1 1 0,0 0-1,-1-1 1,-5 4 1837,6-3-2023,1 1 0,-1-1 0,1 1 1,-1-1-1,1 1 0,-1 0 0,1 0 1,-3 1-1,-5 5 628,-1-1 0,-14 7 0,13-8-263,-1 2 0,-14 10 0,23-15-476,1 0-1,0 0 1,0 0-1,-1 0 1,1 1-1,1-1 1,-1 1 0,0-1-1,1 1 1,-1 0-1,1 0 1,0-1-1,-1 1 1,1 0-1,0 4 1,1-7-47,-1 1 0,1 0 1,0 0-1,0 0 1,0 0-1,0-1 0,0 1 1,0 0-1,0 0 0,0 0 1,1 0-1,-1 0 1,0-1-1,0 1 0,1 0 1,-1 0-1,0-1 0,1 1 1,-1 0-1,1 0 1,-1-1-1,1 1 0,-1 0 1,1-1-1,0 1 0,-1-1 1,1 1-1,0-1 0,-1 1 1,1-1-1,0 1 1,0-1-1,-1 0 0,1 1 1,0-1-1,0 0 0,0 0 1,-1 1-1,1-1 1,0 0-1,0 0 0,0 0 1,1 0-1,5-1-58,0 1 1,0-1-1,0 0 0,9-3 1,-8 3-119,15-5 4,0 0 1,0-2-1,-1 0 1,0-1-1,32-20 0,-53 29 163,0-1-1,0 1 1,-1-1-1,1 1 1,0-1-1,0 1 1,0 0-1,0-1 1,0 1-1,0 0 1,-1 0-1,1 0 1,0 0-1,0 0 1,2 0-1,0 4 146,-3-4-114,3 3 145,-1 0 1,0 0 0,0 0-1,-1 1 1,1-1-1,-1 0 1,1 1 0,0 3-1,6 13-139,-7-18-287,0 0 1,0-1 0,0 1 0,0-1 0,0 1-1,1-1 1,-1 1 0,0-1 0,1 0-1,-1 0 1,1 1 0,0-1 0,-1 0-1,1-1 1,0 1 0,0 0 0,-1 0 0,1-1-1,0 1 1,3 0 0,2-1-1937,-1 1-1,1-1 1,0 0-1,11-2 1,-4-1-1130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46.21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148 68 2816,'-17'-8'15255,"11"8"-15876,-1 0 857,1 1 0,-1-1 0,0 2 0,1-1 0,0 1-1,-1 0 1,1 0 0,0 1 0,0 0 0,0 0 0,0 0 0,-8 7 0,14-10-224,-1 1 1,0 0-1,0-1 0,1 1 1,-1 0-1,1-1 1,-1 1-1,0 0 0,1 0 1,-1-1-1,1 1 1,-1 0-1,1 0 0,0 0 1,-1 0-1,1 1 1,0-2-2,0 0 0,0 0 0,0 1 0,0-1 0,1 0 0,-1 1 0,0-1 0,0 0 0,0 0 0,1 1 1,-1-1-1,0 0 0,0 0 0,0 0 0,1 1 0,-1-1 0,0 0 0,1 0 0,-1 0 0,0 0 0,0 1 1,1-1-1,-1 0 0,0 0 0,1 0 0,-1 0 0,0 0 0,1 0 0,-1 0 0,4 0 47,0 0-1,0 0 0,-1 0 1,1 0-1,-1-1 1,1 0-1,3-1 0,13-4 5,0-1-1,-1-2 0,30-16 1,-14 8 231,-34 17-287,-1 0 0,0 0-1,0-1 1,1 1 0,-1 0 0,0 0 0,0-1 0,0 1 0,1 0-1,-1 0 1,0-1 0,0 1 0,0 0 0,0-1 0,0 1-1,0 0 1,0-1 0,0 1 0,0 0 0,0-1 0,0 1-1,0 0 1,0-1 0,0 1 0,0 0 0,0 0 0,0-1-1,0 1 1,0 0 0,0-1 0,0 1 0,0 0 0,-1-1-1,1 1 1,0 0 0,0 0 0,0-1 0,-1 1 0,1 0-1,0 0 1,0-1 0,0 1 0,-1 0 0,1 0 0,-1-1-12,0 0 0,0 1 0,0-1 0,0 1 0,0-1 0,0 1 0,0-1 1,0 1-1,0-1 0,0 1 0,-1 0 0,-1 0-9,-1-1 11,0 1-1,-1 0 1,1 1-1,-1-1 0,1 1 1,0-1-1,0 1 1,-1 1-1,1-1 1,0 0-1,-7 5 1,-1 1-14,4-2 69,1-1 0,-1 2 0,-7 6 0,7-7 15,5-4 137,10 1-13,-1-2-159,0-1 1,0 1-1,-1-1 1,1 0-1,0-1 0,0 1 1,10-6-1,2 1 75,-5 3-115,-10 2 34,1 1 0,-1-1 0,0 0 0,0 0 0,1-1 0,-1 1 0,0 0 0,0-1-1,0 0 1,0 0 0,-1 0 0,1 0 0,0 0 0,-1-1 0,3-2 0,-4 4-23,-1 1 0,0 0 1,0-1-1,1 1 1,-1 0-1,0-1 0,0 1 1,0-1-1,0 1 0,1 0 1,-1-1-1,0 1 1,0-1-1,0 1 0,0 0 1,0-1-1,0 1 1,0-1-1,0 1 0,0 0 1,0-1-1,0 1 0,-1-1 1,1 1-1,0 0 1,0-1-1,0 1 0,0 0 1,-1-1-1,1 1 1,0 0-1,-1-1 0,0 0-5,0 0-1,0 0 0,-1 0 0,1 0 1,0 0-1,-1 0 0,1 0 1,-4 0-1,1-1-26,0 1 0,0 0 0,0 0 0,-1 0-1,1 1 1,-5-1 0,-3 3-8,-1 1-1,1 0 0,0 1 1,0 0-1,0 1 0,1 0 0,-1 1 1,-12 9-1,17-11-29,-1 0 52,-16 11 51,23-14-38,0 0 0,0 0 0,1-1 0,-1 1 0,0 0 0,0 0 0,1 0 0,-1 0 0,0 1 1,1-1-1,-1 0 0,1 0 0,-1 0 0,1 0 0,0 1 0,-1-1 0,1 0 0,0 2 0,0-2 12,1-1-1,-1 1 1,0 0-1,1-1 1,-1 1-1,0 0 1,1-1 0,-1 1-1,1 0 1,-1-1-1,1 1 1,-1-1-1,1 1 1,0-1-1,-1 1 1,1-1 0,0 0-1,-1 1 1,1-1-1,0 0 1,-1 1-1,1-1 1,0 0 0,0 0-1,1 0 1,23 4 253,-6-5-167,0-2-1,0 1 0,21-7 0,6-1 31,181-46 3,-186 41-75,-39 14-32,-10 2-50,0 0-1,1 0 0,0 0 1,-13 5-1,-11 2-24,15-2 60,0-1-162,16-5 82,18 3-44,17 16-138,-34-18 240,3 5 35,-4-5 3,0-1 0,0 1 0,0-1 1,0 1-1,0-1 0,0 1 0,1-1 1,-1 1-1,0-1 0,0 1 0,1-1 1,-1 1-1,0-1 0,1 1 0,-1-1 0,1 1 1,-1-1-1,0 0 0,1 1 0,0-1 1,14 0-1572,1-2 0,19-4 0,5-1-5793,-21 6 4382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50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71 6464,'-1'0'119,"1"0"0,-1 0-1,1 1 1,0-1 0,-1 0 0,1 0 0,-1 1 0,1-1 0,0 0 0,-1 1 0,1-1-1,0 0 1,-1 1 0,1-1 0,0 1 0,-1-1 0,1 0 0,0 1 0,0-1 0,0 1 0,-1-1-1,1 1 1,0-1 0,0 1 0,0-1 0,0 1 0,0-1 0,0 1 0,0-1 0,0 0-1,0 1 1,0 0 0,1 25 1826,0-8-645,-2 45 786,2-43-1562,-1 0 0,-4 22 0,-6-9 1311,8-37-1781,1 0 0,0-1 0,0 1 0,0 0 0,1-1 0,0 0 0,-1 1 0,2-8 0,7-40-479,-4 31 390,0-2-24,-2 6 26,1 0 0,0 0 0,2 0 1,0 0-1,11-24 0,-3 12-340,-12 29 369,-1-1 0,0 1-1,0 0 1,0-1 0,0 1 0,0-1 0,1 1-1,-1 0 1,0-1 0,0 1 0,1 0-1,-1-1 1,0 1 0,1 0 0,-1-1 0,0 1-1,1 0 1,-1 0 0,0-1 0,1 1-1,-1 0 1,0 0 0,1 0 0,-1 0 0,1-1-1,-1 1 1,1 0 0,-1 0 0,0 0-1,1 0 1,0 0 0,0 1 15,0-1 0,0 0 0,0 1 0,0-1 0,0 1 0,0-1 0,0 1 0,0 0 0,-1 0 0,1-1 0,0 1 0,1 1 0,1 2 166,0 0-1,0 0 1,0 1-1,3 6 1,-4-5 32,0 1 0,0-1 0,-1 1 0,0 0 0,0 0 0,0-1 0,-1 1 0,0 0 0,-2 12 0,1-16-48,0 1-1,-1-1 1,1 1-1,-1-1 1,0 1 0,0-1-1,0 0 1,0 0-1,-4 4 1,5-7-237,0 1 0,1 0 0,-1-1 0,0 1 0,0-1 0,0 0 0,0 1 0,0-1 0,0 0 0,0 1 0,0-1 0,0 0 0,0 0 0,0 0 1,0 0-1,1 0 0,-1 0 0,0 0 0,0 0 0,0 0 0,0-1 0,0 1 0,0 0 0,0-1 0,0 1 0,0 0 0,0-1 0,0 1 0,1-1 0,-2 0 0,1 0-541,-1 0 0,1 0 0,0 0 0,0 0-1,0 0 1,1 0 0,-1-1 0,0 1-1,0 0 1,1 0 0,-1-1 0,0-1-1,1 2 351,0 0 1,0 0-1,0 1 0,0-1 0,0 0 0,0 1 0,1-1 1,-1 0-1,0 0 0,1 1 0,-1-1 0,1 1 0,-1-1 0,0 0 1,1 1-1,-1-1 0,1 1 0,-1-1 0,1 1 0,0-1 1,-1 1-1,1 0 0,0-1 0,-1 1 0,1 0 0,0-1 1,-1 1-1,2-1 0,15-6-2741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51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13 5824,'-2'-5'307,"-2"-3"2986,4 13 865,1 17-2823,-5 55 1867,-19 117 1,18-158-2971,-4 20-1387,0-93-18700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51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 8640,'-1'0'289,"0"-1"0,0 1 0,0 0 0,0 0 0,0-1 0,0 1 0,0 0 0,0-1 0,0 1 0,0-1 0,0 1 0,0-1 0,0 0 0,-1 0 0,6-2 2708,10 5-586,131 15 856,-58-9-2939,-12-1-1441,-20-2-3939,-39 0 2090,-15-5 2524,1 1 1,-1-1 0,1 1 0,-1-1 0,1 1 0,-1-1-1,1 0 1,-1 0 0,1 0 0,0 0 0,-1 0 0,1 0-1,-1 0 1,2-1 0,4-6-3168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52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46 5984,'0'-1'76,"-1"1"1,1 0 0,-1 0-1,1 0 1,-1 0-1,1-1 1,-1 1 0,1 0-1,-1 0 1,1 0-1,-1 0 1,1 0-1,-1 0 1,1 0 0,-1 0-1,1 0 1,-1 0-1,1 1 1,-1-1 0,1 0-1,-1 0 1,1 0-1,-1 1 1,1-1 0,-1 0-1,1 0 1,-1 1-1,1-1 1,0 0-1,-1 1 1,1-1 0,0 1-1,-1-1 1,1 0-1,0 1 1,0-1 0,-1 1-1,1-1 1,0 1-1,0-1 1,-1 1 0,1 3 428,0-1 0,0 0 1,0 1-1,1-1 0,0 6 1,1 8 759,-2-12-1021,0 0 0,0-1 0,1 1 0,0 0 0,0-1-1,0 1 1,0 0 0,0-1 0,1 0 0,4 8 0,2 8 758,-7-18-829,0 1-1,-1-1 1,1 0 0,0 1 0,1-1-1,-1 0 1,0 0 0,1 0 0,-1 0-1,1 0 1,-1 0 0,3 2 0,-3-4-89,-1 0 0,1 0 0,-1 0 0,1 1 0,0-1 0,-1 0 0,1 0 0,-1 0 0,1 0 1,0 0-1,-1 0 0,1 0 0,-1 0 0,1 0 0,-1 0 0,1 0 0,0-1 0,-1 1 0,1 0 0,-1 0 0,1-1 0,-1 1 1,1 0-1,-1-1 0,1 1 0,-1 0 0,1-1 0,13-14 673,-14 14-727,7-9-15,-1 0 0,0-1-1,-1 0 1,0 0 0,-1-1 0,0 1 0,0-1-1,2-18 1,-2 11-680,-3 16 263,0-1 0,0 1 0,0-1 0,0 0 0,-1-4 0,0 7 2,0 0 0,0 0-1,0 0 1,0 0 0,1-1-1,-1 1 1,0 0 0,0 0 0,1 0-1,-1 0 1,1 0 0,-1 0 0,1 0-1,-1 0 1,1 0 0,0 0-1,-1 0 1,2-1 0,18 2-9514,-1 0 8415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52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4 131 4800,'0'0'96,"0"0"1,-1 0 0,1 1-1,0-1 1,-1 0 0,1 1-1,0-1 1,0 0-1,0 0 1,-1 1 0,1-1-1,0 0 1,0 1-1,0-1 1,0 1 0,-1-1-1,1 0 1,0 1 0,0-1-1,0 0 1,0 1-1,0-1 1,0 0 0,0 1-1,0-1 1,0 1-1,0-1 1,0 0 0,1 1-1,-1-1 1,0 0 0,0 1-1,0-1 1,0 0-1,1 1 1,-1-1 0,0 1-1,2 7 2734,-1-1 1762,2-10-4271,-1-1 0,0 0 0,1 0 0,-2 0 1,1-1-1,0 1 0,-1 0 0,0-1 0,0 1 0,1-7 1,4-15 699,0 7-329,5-12 223,-10 29-890,0 1 0,0-1 0,0 1-1,0-1 1,0 1 0,0-1 0,0 1 0,1 0-1,-1 0 1,0-1 0,1 1 0,0 0-1,-1 0 1,4-1 0,0 0-82,-1 0 1,1 1-1,0-1 1,0 1-1,0 1 1,0-1-1,1 0 1,-1 1-1,0 0 1,0 1-1,0-1 1,0 1-1,0 0 1,9 2-1,30 12-1057,-33-11-678,-1 1 0,11 8 0,-14-9 596,-1 0 0,0 1 0,0 0-1,-1 0 1,1 1 0,-1 0 0,0 0 0,-1 0 0,1 0 0,3 8 0,2 2 7771,-1-16-2697,-7 1-3548,1 0 0,0-1 1,-1 1-1,1-1 1,0 0-1,0 0 0,-1 0 1,1-1-1,0 1 0,-1 0 1,1-1-1,0 0 1,-1 0-1,1 0 0,2-1 1,1-1 132,-1 0 0,0 0 0,0-1 0,0 0-1,8-8 1,-13 10 453,-4 3-210,-13 5 285,16-6-928,0 1-1,-1-1 1,1 1-1,0 0 1,0 0-1,0 0 1,0-1-1,0 1 1,-1 0-1,2 0 1,-1 0-1,0 0 1,0 1-1,0-1 0,0 0 1,1 0-1,-1 1 1,0-1-1,1 0 1,-1 0-1,1 1 1,0-1-1,-1 1 1,1-1-1,0 0 1,0 1-1,0 2 1,1-2 2,-1 0 1,1-1-1,0 1 0,0 0 1,0 0-1,0-1 0,0 1 1,0-1-1,1 1 0,-1-1 1,0 1-1,4 1 1,22 16 491,-15-11-433,-2-3-348,1 1 1,0-2 0,-1 1 0,1-1-1,1-1 1,19 4 0,-20-5-513,1 0-1830,0 0 0,0-1 0,18-1-1,-21 0 704,14 0-4547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39:53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10 6816,'-1'-2'428,"-1"-5"4946,13 67-614,-7-25-4173,-2-1 1,-3 41 0,0-60-343,-1-1 1,0 1 0,-1-1 0,-7 20-1,-26 54 1081,30-74-1144,-6 9 19,-25 37 1,26-43-179,9-14 25,0 0 0,0 1-1,-1-1 1,1 0 0,-1 0-1,0-1 1,0 1 0,0-1-1,-1 1 1,1-1 0,0 0-1,-1 0 1,1-1 0,-8 3-1,8-3-6,1-1-1,-1 1 1,0-1 0,0 0-1,0 0 1,0 0 0,0 0-1,0 0 1,0-1-1,1 1 1,-1-1 0,0 0-1,0 0 1,1 0 0,-1 0-1,0-1 1,1 1-1,-1-1 1,1 1 0,-4-4-1,4 4-13,1 0 0,-1-1-1,0 1 1,1-1 0,-1 1-1,1-1 1,-1 0 0,1 0-1,0 1 1,0-1 0,0 0-1,0 0 1,0 0 0,0 0-1,0 0 1,1-1 0,-1 1-1,1 0 1,-1 0 0,1 0-1,0 0 1,0-1 0,0 1-1,0 0 1,0 0 0,1 0-1,-1-1 1,1 1 0,-1 0-1,1 0 1,1-3 0,0 2 17,0 1 1,-1-1 0,1 0 0,1 1 0,-1 0-1,0-1 1,0 1 0,1 0 0,-1 0 0,1 0-1,3-1 1,36-17 434,-29 14-381,139-69 873,-83 39-1246,92-35 1,-53 38-3609,-37 16-2703,-21 4 1871,-14-4-1562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0:00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 2144,'4'-11'4191,"-4"10"-3993,0 1 0,0 0 0,1 0 1,-1 0-1,0 0 0,0 0 0,1 0 0,-1 0 58,1 0-1,-1 0 1,0 0 0,1 0-1,-1 0 1,1 1-1,-1-1 1,0 0-1,1 0 1,-1 0 0,0 1-1,1-1 512,-1 1-512,1-1 1,-1 0 0,0 1-1,1 0 1,3 8-254,30 71 2181,-3-8-1630,-26-57-427,9 19 687,-14-34-792,0 0 1,0 1 0,1-1-1,-1 0 1,0 1 0,1-1-1,-1 0 1,1 0 0,-1 1-1,0-1 1,1 0 0,-1 0-1,1 0 1,-1 1-1,1-1 1,-1 0 0,0 0-1,1 0 1,-1 0 0,1 0-1,-1 0 1,1 0 0,-1 0-1,1 0 1,-1 0-1,1 0 1,-1-1 0,0 1-1,1 0 1,-1 0 0,1 0-1,-1 0 1,0-1 0,1 1-1,-1 0 1,1 0 0,-1-1-1,0 1 1,1 0-1,-1-1 1,0 1 0,1-1-1,14-16 150,-14 15-110,10-12 75,-1-1-1,8-19 0,-12 21-184,1 1 0,0 0 0,1 0 0,18-20-1,-9 14-64,-13 13 177,1 0 0,-1 0 1,12-8-1,-16 12-19,1 1 0,0 0 0,0-1 0,-1 1 0,1 0 1,0-1-1,0 1 0,0 0 0,-1 0 0,1 0 0,0 0 0,0 0 0,0 0 0,0 0 0,-1 0 0,1 0 0,0 0 0,0 1 0,0-1 0,-1 0 0,1 1 1,0-1-1,0 0 0,-1 1 0,1-1 0,0 1 0,-1-1 0,1 1 0,0-1 0,-1 1 0,1-1 0,-1 1 0,1 0 0,0 1 0,3 2 94,-1 1-1,0 0 1,4 10-1,-6-13-53,6 18 104,0 0-1,-2 0 1,0 0-1,-1 1 1,1 30-1,-4-41-455,-1-2 381,1 0 0,0 0 0,3 11 0,5 0-2145,-8-18 1495,1 0 0,-1 0 0,0 0 1,0 0-1,1 0 0,-1 0 0,0 0 0,1 0 0,-1 0 0,3 1 0,9 2-2556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5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26 2080,'0'0'76,"0"-1"0,-1 1 0,1 0 1,0-1-1,-1 1 0,1-1 0,0 1 0,0-1 1,0 1-1,-1-1 0,1 0 0,0 1 0,0-1 1,0 1-1,0-1 0,0 1 0,0-1 0,0 1 0,0-1 1,0 0-1,0 1 0,0-1 0,1 1 0,-1-1 1,0 1-1,0-1 0,0 1 0,1-1 0,0-9 2787,-2 10-2571,-1 1 0,1-1-1,0 1 1,-1 0 0,1-1 0,-1 1 0,1 0 0,0 0 0,0 0 0,-1 0 0,1 0 0,0 0 0,0 0-1,-1 2 1,-5 15 119,0 1 0,1 0-1,2 1 1,-6 37 0,-29 211 997,-1-55-486,38-202-819,1-7 11,0-1-1,0 1 0,0-1 0,0 1 1,0-1-1,-3 4 0,3-5 660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1:5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93 4992,'-35'-11'2773,"31"11"780,4 1-3440,1-1 1,0 1-1,0-1 1,0 0 0,0 1-1,0-1 1,-1 0-1,1 1 1,0-1-1,0 0 1,0 0 0,1 0-1,39-2 746,0-3-1,0-1 1,61-18 0,45-7-241,-122 28-508,115-11-31,-126 13-56,-1 2 1,0-1-1,1 2 1,-1 0-1,0 0 1,0 2-1,0-1 1,16 8-1,-26-10-32,0 1 0,-1-1 0,1 1 0,-1-1-1,0 1 1,0 0 0,4 4 0,-5-5-389,0 0 1,-1-1 0,1 1-1,-1 0 1,1 0-1,-1 0 1,1 0 0,-1 0-1,0 0 1,1 1 0,-1-1-1,0 0 1,0 2-1,0 1-1964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15 3712,'0'-13'835,"0"12"-322,1 2 24,-3 22 1242,-3 10-836,-2-1 0,-2 0 0,-1 0 0,-1-1 0,-17 34 0,4-13-434,-54 123 401,26-50-423,-65 173 834,116-296-1288,0 2 120,-1 1 1,1-1 0,0 0-1,0 1 1,-1 7-1,2-12-136,0 0 0,0 0 0,0 1-1,0-1 1,0 0 0,0 0-1,0 0 1,0 1 0,0-1 0,0 0-1,0 0 1,0 0 0,0 1-1,1-1 1,-1 0 0,0 0 0,0 0-1,0 1 1,0-1 0,0 0-1,0 0 1,0 0 0,1 0-1,-1 1 1,0-1 0,0 0 0,0 0-1,0 0 1,1 0 0,-1 0-1,0 0 1,0 1 0,0-1 0,1 0-1,-1 0 1,0 0 0,0 0-1,0 0 1,1 0 0,-1 0 0,0 0-1,0 0 1,0 0 0,1 0-1,-1 0 1,0 0 0,0 0-1,1 0 1,-1 0 0,0 0 0,0 0-1,0-1 1,1 1 0,12-7 184,-9 4-94,22-13-80,-2-2 0,1-1-1,-2-1 1,23-24 0,-35 33 26,12-13-46,-14 15-114,0-1 0,1 1 0,20-15-1,-29 24 101,0-1 0,0 1 0,-1-1 0,1 1-1,0-1 1,0 1 0,0 0 0,0-1-1,0 1 1,0 0 0,-1 0 0,1-1-1,0 1 1,0 0 0,0 0 0,0 0-1,0 0 1,0 0 0,0 0 0,0 1-1,0-1 1,0 0 0,0 0 0,0 1 0,0-1-1,-1 0 1,1 1 0,0-1 0,0 1-1,0-1 1,-1 1 0,1 0 0,0-1-1,0 1 1,-1 0 0,1-1 0,-1 1-1,1 0 1,-1 0 0,1 0 0,-1-1-1,1 1 1,-1 0 0,1 2 0,1 3 4,0 0 1,0 0-1,-1 0 0,0 1 1,1 6-1,1 28 111,-2-22-56,1 0-1,0-1 1,8 27 0,-8-38-21,0 0 0,1 0 1,0-1-1,0 1 0,1-1 1,0 0-1,0 0 0,8 10 1,-9-14 20,-1 0 1,1 1 0,-1-1-1,1 0 1,0 0 0,0-1-1,0 1 1,0-1-1,0 1 1,0-1 0,0 0-1,0 0 1,1 0 0,-1-1-1,0 1 1,1-1 0,-1 0-1,0 0 1,1 0-1,-1 0 1,4-1 0,5-2 25,0 0 1,0-1 0,-1 0 0,1-1-1,-1 0 1,0-1 0,0 0 0,-1-1-1,11-8 1,-9 6-23,0-2 0,-1 0 0,0 0 0,0-1 0,-1 0-1,14-23 1,-20 27-55,0 0 0,0-1 1,-1 1-1,0 0 0,0-1 0,-1 0 0,0 0 0,-1 0 0,1-10 0,-2 16-6,0 1 1,0-1-1,0 1 0,0 0 1,-1-1-1,1 1 0,-1 0 0,1-1 1,-1 1-1,0 0 0,0-1 1,0 1-1,0 0 0,0 0 0,-1 0 1,-1-2-1,3 3-5,-1 1 1,0-1-1,1 0 0,-1 1 1,0-1-1,0 1 1,1-1-1,-1 1 0,0-1 1,0 1-1,0 0 0,0-1 1,0 1-1,0 0 0,1 0 1,-1-1-1,0 1 0,0 0 1,0 0-1,-2 0 0,1 1-12,-1-1 0,0 1 0,1-1 0,-1 1 0,1 0 0,0 0 0,-4 2 0,-2 1-49,1 1 1,0 0-1,-9 9 1,8-6 40,0 0 0,1 0 1,0 1-1,-11 19 0,-16 40 147,31-62-90,0 0 0,1 1 0,0-1 1,0 1-1,1-1 0,-1 1 0,1-1 0,1 1 1,0 12-1,0-16 9,0 0 0,1 0 1,0 0-1,-1 0 0,1 0 0,0 0 1,1-1-1,-1 1 0,0 0 0,1-1 1,0 1-1,-1-1 0,1 1 1,0-1-1,0 0 0,0 0 0,1 0 1,-1 0-1,0 0 0,1 0 0,-1-1 1,1 1-1,0-1 0,2 2 0,8 1 102,-1 0-1,1 0 0,-1-2 0,1 1 1,0-2-1,25 1 0,-5-3 177,52-8 1,-45 3-23,71-21 1,-94 22-831,-1-2 1,23-12-1,-30 14-721,1-1 0,-1-1 0,0 0 0,14-13 0,-4-1-1599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47.07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274 281 4480,'-22'-6'7645,"19"6"-7313,-23 12 1392,8-3-812,-187 55 3733,263-87-3877,-39 17-721,-1-1 0,0-1 0,-1-1 1,0 0-1,18-13 0,72-62 154,3-2-98,-83 67-141,1 2 1,55-24 0,-63 32-144,29-10-2038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0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11 473 2304,'-8'2'885,"8"-2"-866,0 0 0,-1 0 0,1 0-1,0 0 1,0 1 0,0-1 0,0 0 0,0 0-1,0 0 1,0 0 0,-1 0 0,1 0-1,0 0 1,0 1 0,0-1 0,0 0-1,0 0 1,0 0 0,0 0 0,0 0 0,0 1-1,0-1 1,0 0 0,0 0 0,0 0-1,0 0 1,0 0 0,0 1 0,0-1-1,0 0 1,0 0 0,0 0 0,0 0 0,0 0-1,0 1 1,0-1 0,0 0 0,0 0-1,0 0 1,0 0 0,0 0 0,0 1-1,1-1 1,-1 0 0,0 0 0,0 0 0,0 0-1,0 0 1,0 0 0,2 1 280,0 0 0,0 0 0,0 0 0,0-1 0,0 1 0,0-1 0,0 1 0,0-1 0,0 0 0,0 0 0,0 0 0,0 0 0,0 0-1,0 0 1,0 0 0,3-1 0,5-2 110,1 0 0,-1 0 0,0-1 0,0 0 0,0 0-1,-1-1 1,0-1 0,0 0 0,0 0 0,11-11 0,1-2 35,0-2 0,27-37 0,-33 36-274,0-1 0,22-46 1,14-54 68,-31 73-211,-18 46-46,-1 0 1,1 1-1,0-1 0,0 1 0,0 0 1,0 0-1,0 0 0,5-5 0,-6 8 3,-1-1-1,1 1 1,0-1-1,-1 1 0,1 0 1,-1-1-1,1 1 1,0 0-1,-1-1 1,1 1-1,0 0 1,0 0-1,-1 0 0,1 0 1,0 0-1,0 0 1,-1 0-1,1 0 1,1 0-1,-1 1-2,1-1 1,-1 1-1,0-1 0,0 1 1,0 0-1,0 0 0,0 0 1,0 0-1,0 0 0,0 0 1,0 0-1,0 0 1,0 0-1,1 2 0,5 9-15,0 0-1,-1 1 1,0 0 0,5 17-1,12 59-3,-7-26 113,-9-39 3,-1 0 0,-2 0-1,0 0 1,-1 0 0,-1 1-1,-1-1 1,-4 31 0,3-53-44,0-1 1,0 0 0,0 0 0,0 0 0,0 0 0,0 0 0,-1 0-1,1 0 1,0 0 0,-1 0 0,1 0 0,-1 0 0,1 0 0,-1 0-1,0 0 1,1 0 0,-1 0 0,0 0 0,1-1 0,-1 1 0,0 0-1,0-1 1,0 1 0,0 0 0,0-1 0,0 1 0,0-1 0,0 1-1,0-1 1,0 0 0,0 1 0,0-1 0,0 0 0,0 0 0,0 0-1,0 0 1,0 0 0,-1 0 0,1 0 0,0 0 0,0 0 0,0 0-1,0-1 1,0 1 0,0 0 0,-1-1 0,-16-6 110,1 0 0,0-1 0,0 0 0,-29-21 0,6 4-231,-30-13-795,69 37 179,5 5 498,12 3 201,52 11-59,-44-11 113,1-1 0,36 5 1,-45-9 23,0-2 1,-1 1 0,1-2 0,0 0-1,-1-1 1,1-1 0,-1 0 0,0-1 0,0 0-1,0-1 1,0-1 0,-1-1 0,0 0 0,16-11-1,-7 1 3,-1-1-1,-1-2 0,0 0 0,-1-1 1,-2-1-1,0 0 0,-1-2 0,25-46 0,-40 66-64,-1 0-1,1 0 0,0 1 1,-1-1-1,0 0 0,0-1 1,0 1-1,-1 0 0,1-5 1,-1 9-17,0 0 0,0 0 1,0-1-1,0 1 0,0 0 1,0 0-1,0 0 0,0 0 1,0-1-1,0 1 0,0 0 0,0 0 1,0 0-1,0 0 0,-1 0 1,1-1-1,0 1 0,0 0 1,0 0-1,0 0 0,0 0 1,0 0-1,0 0 0,-1 0 0,1-1 1,0 1-1,0 0 0,0 0 1,0 0-1,0 0 0,-1 0 1,1 0-1,0 0 0,0 0 1,0 0-1,0 0 0,-1 0 0,1 0 1,0 0-1,0 0 0,0 0 1,0 0-1,-1 0 0,1 0 1,0 0-1,0 0 0,0 0 1,0 0-1,0 0 0,-1 0 0,1 1 1,0-1-1,0 0 0,0 0 1,0 0-1,0 0 0,0 0 1,-1 0-1,1 0 0,0 1 0,0-1 1,0 0-1,0 0 0,0 0 1,0 0-1,0 1 0,0-1 1,0 0-1,-9 10-174,-7 18 89,2 1 0,-12 33 0,20-46 89,1 0-1,0 1 0,2 0 1,0-1-1,-1 32 1,4-47 25,0 1 1,0-1-1,0 0 0,0 1 1,0-1-1,0 1 1,1-1-1,-1 0 0,1 1 1,-1-1-1,0 0 1,1 0-1,0 1 0,-1-1 1,1 0-1,0 0 1,0 0-1,0 0 1,0 0-1,0 0 0,0 0 1,0 0-1,0 0 1,0 0-1,0 0 0,0-1 1,0 1-1,1 0 1,-1-1-1,0 1 0,1-1 1,-1 0-1,0 1 1,1-1-1,-1 0 0,0 0 1,1 0-1,-1 0 1,1 0-1,1 0 0,4-1 43,1-1 0,0-1 0,-1 1 0,0-1-1,0 0 1,0-1 0,0 1 0,0-1-1,0-1 1,10-8 0,3-6 47,31-35 0,-41 42-97,3-4-1,12-20-1,-17 23-62,1 1-1,17-19 1,-26 31 40,0 0 1,0-1-1,0 1 0,0 0 1,0 0-1,0 0 0,0 0 1,1-1-1,-1 1 0,0 0 1,0 0-1,0 0 0,0 0 1,0 0-1,1 0 1,-1 0-1,0 0 0,0 0 1,0-1-1,1 1 0,-1 0 1,0 0-1,0 0 0,0 0 1,1 0-1,-1 0 0,0 0 1,0 0-1,0 0 0,0 0 1,1 1-1,-1-1 0,0 0 1,0 0-1,0 0 0,1 0 1,-1 0-1,0 0 0,3 10-186,-2 19-57,-2-23 250,1 20-82,1 0 0,8 48 0,-8-70 119,0-1 0,0 0 0,1 0 0,-1 0 0,1 0 0,0 0 0,-1-1 0,1 1 0,1 0 0,-1-1 0,0 1 0,0-1 0,1 0-1,0 0 1,-1 0 0,1 0 0,0 0 0,0-1 0,0 1 0,0-1 0,0 0 0,0 0 0,0 0 0,1 0 0,-1 0 0,0-1 0,0 1 0,1-1-1,-1 0 1,0 0 0,1 0 0,-1-1 0,0 1 0,1-1 0,-1 0 0,0 0 0,0 0 0,0 0 0,6-3 0,4-4 6,-1-1 1,0-1 0,-1 0-1,19-20 1,-2 2-162,-11 10 81,-15 14 30,1 1 0,0-1 0,0 1 0,0 0 1,7-5-1,-10 8 1,1 0 1,-1-1 0,1 1-1,-1 0 1,0 0-1,1 0 1,-1-1 0,1 1-1,-1 0 1,1 0 0,-1 0-1,1 0 1,-1 0 0,0 0-1,1 0 1,-1 0-1,1 0 1,-1 0 0,1 0-1,-1 0 1,1 0 0,-1 0-1,1 1 1,-1-1-1,0 0 1,1 0 0,-1 0-1,1 1 1,-1-1 0,0 0-1,1 0 1,-1 1-1,0-1 1,1 0 0,-1 1-1,0-1 1,1 1 0,-1-1-1,0 0 1,0 1 0,1-1-1,-1 1 1,0-1-1,0 0 1,0 1 0,0-1-1,0 1 1,0-1 0,0 1-1,0-1 1,0 1-1,0-1 1,0 1 0,2 32-1,-2-27-34,0 10 71,-1 0 1,-2 18 0,2-32-24,1-1 0,0 0-1,0 1 1,0-1 0,0 1-1,0-1 1,0 0 0,0 1 0,0 2-1,2 5 454,-1-14-418,0 1 0,0-1 1,1 1-1,0 0 0,0-1 0,0 1 0,1 0 1,-1 0-1,6-6 0,2-3-17,1-6-41,21-28 47,-27 41-80,-1 1 0,1 0-1,-1 0 1,1 0 0,11-7 0,-15 11 33,1 0 1,-1 0-1,1 1 0,-1-1 0,1 0 1,0 1-1,-1-1 0,1 1 1,-1 0-1,1-1 0,0 1 0,0 0 1,-1 0-1,1 0 0,0 0 1,-1 0-1,1 1 0,0-1 0,-1 0 1,1 1-1,0-1 0,-1 1 0,1 0 1,-1-1-1,1 1 0,-1 0 1,1 0-1,-1 0 0,0 0 0,2 2 1,4 3-36,-1 1 0,-1 0 1,0 0-1,8 13 0,-4-7 46,-3-3 54,1 0 0,1-1 0,-1 0 0,1 0-1,13 9 1,-15-13 17,1-1 0,0 1 1,0-1-1,0-1 0,1 1 0,-1-1 0,1 0 1,12 2-1,-9-3-16,0 0 1,0-1-1,0 0 1,0-1 0,0 0-1,1 0 1,-1-2-1,19-3 1,-22 3-766,0-1-1,0 0 0,15-8 1,1-2-1054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0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5 375 2976,'-1'0'71,"1"-1"-1,0 1 1,0 0 0,0 0-1,0 0 1,0 0 0,-1 0-1,1 0 1,0 0 0,0 0-1,0 0 1,0 0 0,0 0 0,-1 0-1,1 0 1,0 1 0,0-1-1,0 0 1,0 0 0,0 0-1,0 0 1,-1 0 0,1 0-1,0 0 1,0 0 0,0 0-1,0 0 1,0 1 0,0-1-1,0 0 1,0 0 0,-1 0 0,1 0-1,0 0 1,0 0 0,0 1-1,0-1 1,0 0 0,0 0-1,0 0 1,0 0 0,0 0-1,0 1 1,0-1 0,0 0-1,0 0 1,0 0 0,0 0 0,0 0-1,0 1 1,0-1 0,0 0-1,0 0 1,0 0 0,0 0-1,1 0 1,-1 0 0,0 1-1,0-1 1,0 0 0,0 0-1,0 0 1,3 1 156,1 0-1,-1-1 1,0 0 0,0 1-1,0-1 1,1 0 0,-1-1-1,0 1 1,0 0 0,1-1 0,-1 0-1,0 0 1,0 0 0,0 0-1,0 0 1,0-1 0,0 1-1,-1-1 1,1 0 0,0 1-1,3-5 1,2-1 14,1-1 0,-2 0 0,1-1 0,11-17 0,-7 6-82,-1 0 1,-1 0-1,-1-1 1,11-33-1,15-91 457,-34 141-998,-1 7 125,-2 16 18,-3 30 179,3-28 133,0 0 0,1 1 1,1-1-1,1 1 0,1-1 1,1 1-1,7 24 0,-9-45-17,-1 1 0,0-1 1,1 1-1,-1-1 0,1 0 0,0 1 0,0-1 0,-1 0 0,1 1 0,0-1 1,0 0-1,0 0 0,0 0 0,0 0 0,1 0 0,-1 0 0,0 0 0,0 0 1,1-1-1,1 2 0,0-1 29,-1 0 0,1-1 0,-1 1 0,1-1 0,0 0 0,-1 0 0,1 0 0,0 0 0,-1 0 0,6-2 0,0 0 70,0 0 0,-1-1 1,1 0-1,-1 0 0,0-1 0,0 1 0,7-7 0,3-3 27,-2-1 0,16-16 0,-22 20-142,3-4-24,0-2-1,-1 1 0,-1-2 0,14-28 0,-15 27-20,1 1-1,0-1 0,25-30 1,-34 47-16,-1 1 1,1-1-1,-1 1 0,1-1 1,-1 1-1,1-1 0,-1 1 1,1 0-1,-1-1 1,1 1-1,-1 0 0,1-1 1,0 1-1,-1 0 0,1-1 1,0 1-1,-1 0 1,1 0-1,0 0 0,0 0 1,-1 0 9,1 0 0,-1 0 1,1 1-1,-1-1 1,1 0-1,-1 0 0,0 1 1,1-1-1,-1 0 1,1 1-1,-1-1 0,0 0 1,0 1-1,1-1 1,-1 1-1,0-1 0,0 1 1,1-1-1,-1 0 1,0 1-1,0 0 0,2 4-54,-1 1 0,0 0 0,0 10 0,0-9-27,0 11 67,0 1 0,-2 0 0,0 0 1,-5 25-1,4-31 101,-1 0 0,-1-1 0,0 0 1,-1 0-1,0 0 0,-1 0 0,-9 14 0,13-23-10,0-1-1,0 1 0,0 0 0,0-1 0,-1 1 0,1-1 0,-1 1 1,0-1-1,0 0 0,-5 3 0,7-5-47,-1 1 0,0-1 0,1 1-1,-1-1 1,0 0 0,0 0 0,1 0 0,-1 0 0,0 0 0,0 0-1,1 0 1,-1 0 0,0-1 0,0 1 0,1-1 0,-1 1 0,1-1-1,-1 0 1,0 0 0,1 0 0,-3-1 0,3 2-17,1-1 0,-1 1 0,0 0 0,1-1 0,-1 1 0,0-1 0,1 1 0,-1-1 0,1 1 0,-1-1 0,1 0 0,-1 1 0,1-1 0,-1 0 0,1 1 0,0-1 0,-1 0 0,1 1 0,0-1 0,-1 0 0,1 0 0,0 0 0,0 1 0,0-1 0,0 0 0,0 0 0,0 1 0,0-1 0,0 0 1,0 0-1,0 0 0,0 1 0,1-1 0,-1 0 0,0 0 0,0 1 0,1-1 0,-1 0 0,1 1 0,-1-1 0,0 0 0,1 1 0,-1-1 0,1 0 0,0 1 0,-1-1 0,1 1 0,-1-1 0,1 1 0,0 0 0,0-1 0,8-3-44,0 0 0,0 1 0,0 1 0,1-1 0,16-1 0,49 0-1,-48 3 37,124-7 406,-87 2-3870,-62 6 3019,-1 0 1,1 0-1,-1 0 0,1 0 1,-1-1-1,1 1 0,-1-1 1,1 1-1,-1-1 0,0 1 1,1-1-1,-1 0 0,0 0 1,0 1-1,2-3 0,6-5-2582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5408,'-36'-8'2432,"36"0"-2112,0 4-320,0 8-64,13-4-384,10 0 224,17 0-2272,10 8 1376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1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1059 1824,'0'0'31,"-1"0"0,1 0 0,0 1 0,-1-1 0,1 0-1,0 0 1,0 1 0,-1-1 0,1 0 0,0 1 0,0-1 0,0 0 0,-1 1 0,1-1 0,0 0 0,0 1-1,0-1 1,0 0 0,0 1 0,0-1 0,0 1 0,0-1 0,0 0 0,0 1 0,0 0 0,0-1 74,0 0 1,1 1-1,-1-1 1,0 0-1,1 0 0,-1 0 1,0 1-1,1-1 1,-1 0-1,0 0 1,1 0-1,-1 0 1,0 0-1,1 1 1,-1-1-1,1 0 1,-1 0-1,0 0 1,1 0-1,0 0 0,0 0 252,1 0-1,0-1 1,0 1-1,0 0 1,0-1-1,0 1 1,-1-1-1,1 1 0,0-1 1,0 0-1,1-1 1,6-5 183,0-1 0,-1-1 0,0 1 0,12-17 0,22-43 357,-25 41-740,177-249 553,-98 146-550,-71 96-7,-1-2 0,-2 0 1,20-45-1,-30 55-69,-9 21-93,0 0 0,0 0 0,-1 0-1,0 0 1,0-1 0,0 1 0,1-11 0,-12 28-482,-10 21 364,-77 145 190,80-140 42,1 0 1,3 2-1,1-1 0,2 2 1,2-1-1,1 1 0,0 64 1,6-99 23,0 1 1,0 0-1,1-1 1,3 10-1,-4-14-75,0-1 0,0 0 0,1 0 0,-1 0 0,1 1 0,-1-1 0,1 0 0,-1 0 0,1 0 0,0 0 0,0 0 0,0 0 0,-1 0 0,1 0 0,0 0 0,0 0 0,0-1 0,0 1 0,0 0 0,0 0-1,1-1 1,-1 1 0,0-1 0,0 1 0,0-1 0,1 0 0,-1 1 0,0-1 0,2 0 0,0 0 2,-1-1 1,1 1-1,-1-1 0,0 1 0,1-1 0,-1 0 1,0 0-1,1 0 0,-1 0 0,0 0 0,0-1 1,0 1-1,0-1 0,2-2 0,24-27 162,-21 23-148,55-75 207,83-148 1,-92 141-225,-22 37 55,42-98 0,-60 115 69,-1 0 1,-1 0 0,-3-1-1,5-38 1,-13 74-180,1-1-7,-1 1 0,0-1 0,1 0 0,-1 0 0,0 1 0,0-1 0,-1 0 0,1 0 0,0 0 0,0 1 0,-1-1 0,1 0 0,-2-2 0,2 4-1,-1 0 1,1 0 0,-1 0-1,1 0 1,-1 0-1,1 0 1,0 0 0,-1 0-1,1 1 1,-1-1-1,1 0 1,0 0 0,-1 0-1,1 0 1,-1 1 0,1-1-1,0 0 1,-1 1-1,1-1 1,0 0 0,0 0-1,-1 1 1,1-1-1,0 1 1,-7 9-41,1 1 0,1 0 1,-8 23-1,-8 41 52,8-26 3,-17 74 166,-22 117-20,26-108-84,-9 65 856,32-192-764,3-5-150,0 0 0,0 0-1,0 0 1,0 0-1,0 0 1,0 0-1,0 0 1,0 0-1,0 0 1,0 0 0,0 0-1,0-1 1,0 1-1,0 0 1,0 0-1,0 0 1,0 0 0,0 0-1,0 0 1,0 0-1,0 0 1,0 0-1,0 0 1,0 0 0,0 0-1,0 0 1,0 0-1,0 0 1,0 0-1,0 0 1,0 0 0,0 0-1,0 0 1,0 0-1,0 0 1,-1 0-1,1 0 1,0 0-1,0 0 1,0 0 0,0 0-1,0 0 1,0 0-1,0 0 1,0 0-1,0 0 1,0 0 0,0 0-1,0 0 1,0 0-1,0 0 1,0 0-1,0-20 75,2 0 0,1 1 0,0-1 0,8-23 0,30-75-145,-38 111 77,-3 5-14,6-14-64,13-25 0,-17 37 35,0 1 0,0 0 0,0 0 0,0 0 0,0 0 0,1 0 0,0 1 0,-1-1 0,1 1 0,0-1 0,0 1 0,0 0 0,7-3 0,-9 5 11,0 0 1,0-1-1,0 1 1,0 0-1,0 0 1,0 0-1,0 0 0,0 1 1,0-1-1,0 0 1,0 0-1,0 1 0,0-1 1,0 0-1,0 1 1,-1-1-1,1 1 0,0-1 1,0 1-1,0-1 1,0 1-1,-1 0 1,1-1-1,0 1 0,-1 0 1,1 0-1,0 0 1,-1-1-1,1 3 0,2 1 0,-1 0-1,0 0 1,0 0-1,0 0 1,1 7-1,2 13 63,2 0 0,0 0 0,2-1 0,22 44-1,-25-57-9,0 0-1,2 0 1,-1-1-1,1 0 1,0 0 0,16 13-1,-20-19-2,0-1 0,0 1 0,0-1 0,0 0 0,0 0 0,1 0-1,-1 0 1,1-1 0,-1 0 0,1 0 0,0 0 0,-1-1 0,1 1 0,0-1 0,-1 0 0,1 0 0,0-1 0,-1 1 0,1-1-1,5-2 1,-4 1 3,0 0-1,0-1 1,0 0-1,0 0 1,-1-1-1,1 1 1,-1-1-1,0 0 1,0-1-1,0 1 1,-1-1-1,0 0 1,6-8-1,1-5 80,0-1-1,13-32 0,-23 48-104,7-15-3,0-1-1,-1 0 0,-2 0 1,0-1-1,3-20 0,-8 37-18,1 1 9,-1-1 0,0 0 0,1 0 1,-1 0-1,0 0 0,-1 1 0,1-1 0,-2-6 0,2 9-1,0-1-1,0 1 0,0-1 0,-1 1 0,1-1 1,0 1-1,0-1 0,-1 1 0,1-1 0,0 1 1,-1 0-1,1-1 0,-1 1 0,1-1 0,0 1 1,-1 0-1,1 0 0,-1-1 0,1 1 0,-1 0 1,1-1-1,-1 1 0,1 0 0,-1 0 0,1 0 1,-2 0-1,1 0-14,-1 0 1,1 0-1,-1 0 0,1 0 1,-1 1-1,1-1 0,0 1 1,-1-1-1,1 1 0,-2 0 1,-1 2-54,-1-1 0,1 1 1,0 1-1,-7 6 0,4-1 68,0 0-1,1 1 0,1 0 0,-1 0 0,2 0 0,-1 1 1,2 0-1,-1 0 0,1 0 0,-2 17 0,4-19 16,0 1 0,1-1 0,0 0-1,1 1 1,0-1 0,0 0 0,1 1 0,0-1-1,0 0 1,1 0 0,0 0 0,1-1-1,0 1 1,0-1 0,9 11 0,-7-9 10,1-2 1,0 1-1,1-1 0,0 0 1,0 0-1,1-1 0,0 0 1,0 0-1,1-1 1,-1-1-1,1 0 0,17 7 1,-23-11-87,0 0 0,-1 0 0,1 0-1,0-1 1,0 0 0,0 1 0,0-1 0,0 0 0,-1-1 0,1 1 0,0-1 0,0 0 0,0 0 0,-1 0 0,1 0 0,0-1 0,-1 1 0,7-5 0,-5 3-412,0 0-1,-1-1 1,0 0 0,1 0 0,-1 0-1,-1-1 1,1 1 0,-1-1 0,1 0 0,-1 0-1,-1 0 1,3-6 0,7-23-3490,1 5 1323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1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6 140 5472,'-5'-7'2496,"33"2"-2176,4 2 1088,3-2-832,38-2 256,7-1-480,24-9-64,-1 6-192,27-13 448,-9 8-320,5-4-736,-13 3 288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1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332 727 2400,'35'-37'3738,"-35"37"-3675,1 0-1,-1 0 1,0 0-1,1-1 0,-1 1 1,0 0-1,1-1 1,-1 1-1,0 0 0,0 0 1,1-1-1,-1 1 0,0-1 1,0 1-1,0 0 1,0-1-1,1 1 0,-1 0 1,0-1-1,0 1 1,0-1-1,0 1 0,0 0 1,0-1-1,0 1 0,0-1 1,0 1-1,0 0 1,0-1-1,0 1 0,0-1 1,-1 1-1,1 0 1,0-1-1,0 1 0,0 0 1,-1-1-1,1 1 0,0 0 1,0-1-1,-1 1 1,1 0-1,0-1 0,0 1 1,-1 0-1,1 0 1,0-1-1,-1 1 0,1 0 1,0 0-1,-1 0 0,1 0 1,-1-1-1,0 1 1,-1 0 33,0-1 0,0 1 1,0 0-1,0-1 0,0 1 1,0 0-1,-1 0 0,1 0 1,-2 1-1,-13 3 8,1 1 0,-1 1 0,1 0 0,1 1 0,-1 1 0,1 0 0,1 1 0,-1 0 0,2 2 0,-1-1 0,1 2 0,1 0 0,0 0 0,1 1 0,0 0 0,1 1 0,-12 21 0,14-20-16,0 1 1,1 0-1,0 0 0,2 1 1,0-1-1,-4 25 1,8-38-26,1-1 1,0 0-1,0 0 1,0 1 0,0-1-1,0 0 1,0 1-1,0-1 1,1 0-1,-1 0 1,1 1 0,-1-1-1,3 3 1,-3-4-30,1 0 1,0 0 0,-1-1-1,1 1 1,0 0-1,0 0 1,0-1 0,0 1-1,0 0 1,-1-1-1,1 1 1,0-1-1,0 0 1,0 1 0,1-1-1,-1 0 1,0 1-1,0-1 1,0 0 0,0 0-1,0 0 1,0 0-1,0 0 1,0 0 0,0 0-1,1 0 1,-1 0-1,0-1 1,0 1 0,1-1-1,6-2 56,0-1-1,1 1 1,-1-2 0,-1 1-1,1-1 1,-1 0 0,0-1-1,11-10 1,-4 4-17,18-18 85,46-57-1,-51 55-104,-16 18 0,14-23 0,2-3-52,-19 27-264,-8 11 27,-3 11 74,-39 138-238,17-75 498,-58 115 1,36-99 77,-79 152 981,109-212-610,17-27-507,-1 0 1,1 0 0,-1-1 0,1 1-1,-1 0 1,1-1 0,-1 1 0,0 0-1,1-1 1,-1 1 0,0-1 0,1 1-1,-1-1 1,0 0 0,0 1 0,1-1-1,-1 0 1,0 1 0,0-1-1,0 0 1,1 0 0,-1 0 0,0 1-1,0-1 1,0 0 0,0 0 0,0 0-1,-1-1 1,2 1-23,-1 0-1,1 0 0,0-1 1,-1 1-1,1 0 1,0 0-1,0 0 1,-1-1-1,1 1 0,0 0 1,0-1-1,0 1 1,-1 0-1,1 0 1,0-1-1,0 1 1,0 0-1,0-1 0,0 1 1,0 0-1,0-1 1,0 1-1,-1 0 1,1-1-1,0 0 0,0-4 8,0 0 0,1 0-1,-1 0 1,1 0 0,0 1-1,0-1 1,1 0-1,-1 0 1,3-5 0,2-3-15,1 1 0,12-20 1,-7 16-43,1 0 0,1 0 0,23-19 0,54-39 102,-40 34-23,4-6-24,-2-2 0,48-58 0,9-32-17,-32 40 68,-22 19-154,-56 79 75,0 0-1,1-1 0,-1 1 1,0 0-1,0 0 0,0 0 0,0 0 1,0 0-1,0 0 0,0-1 1,1 1-1,-1 0 0,0 0 0,0 0 1,0 0-1,0 0 0,0 0 1,1 0-1,-1 0 0,0 0 0,0 0 1,0 0-1,0-1 0,0 1 1,1 0-1,-1 0 0,0 0 0,0 0 1,0 0-1,0 0 0,1 1 1,-1-1-1,0 0 0,0 0 0,1 0 1,1 6-157,-1 15-24,-1-17 169,0 23 53,2 0 0,1 0 1,1 0-1,10 35 0,-12-55-1,0-1 0,1 1 0,-1-1 0,1 1 0,1-1 1,0 0-1,0-1 0,0 1 0,9 9 0,-10-13-4,-1 1 0,1-1 0,0 0 0,1 0 0,-1 0 0,0 0 0,1-1 0,-1 1 0,0-1 0,1 0 0,0 0 0,-1 0 0,1 0 0,0-1 1,-1 0-1,1 1 0,0-1 0,0-1 0,-1 1 0,6-1 0,4-2 41,0-1-1,-1 0 1,1-1 0,-1 0 0,0-1 0,-1-1 0,13-8-1,-1-1 38,-1-2 0,28-27 0,-34 30-74,-1-2 1,-1 0-1,0 0 0,-2-1 1,0-1-1,0 0 0,9-24 1,-20 41-42,0-1 0,0 0-1,0 0 1,0 0 0,0 0 0,-1 0 0,1-1 0,-1 1 0,0 0 0,0 0 0,0 0 0,0 0-1,-1-4 1,0 6-7,1 0-1,-1 1 0,1-1 1,-1 1-1,0 0 0,1-1 1,-1 1-1,0-1 0,1 1 1,-1 0-1,0-1 0,0 1 1,1 0-1,-1 0 0,0 0 1,0 0-1,1 0 0,-1 0 1,0 0-1,0 0 0,1 0 1,-1 0-1,0 0 0,0 0 1,1 0-1,-2 1 0,0-1-43,-2 1 28,1 0 1,0 0-1,0 0 1,0 0-1,0 1 1,0-1-1,0 1 1,0 0 0,0 0-1,1 0 1,-1 0-1,1 0 1,-1 1-1,-1 2 1,-3 3-1,0 1 1,-10 17 0,12-16 29,0 0 1,1 0-1,0 1 0,0-1 1,1 1-1,1-1 1,0 1-1,0 0 0,1 0 1,1 0-1,-1 0 1,3 16-1,-1-21 15,0 0 0,0 0 0,0 0 0,1 0 0,0 0 0,0-1-1,1 1 1,0-1 0,-1 1 0,2-1 0,-1 0 0,1 0 0,0 0 0,0-1 0,0 1 0,0-1-1,1 0 1,0 0 0,0-1 0,0 1 0,0-1 0,0 0 0,8 3 0,-7-4 6,0-1 0,1 1 0,-1-1 0,1 0 0,-1 0 0,1-1 0,-1 0 1,1 0-1,-1-1 0,1 0 0,-1 0 0,1 0 0,6-3 0,8-3 26,0-1 0,28-16 0,120-69 136,74-36 112,-240 128-297,30-15-36,33-21 0,-83 38-133,-2 8 111,-5 5 26,0 1 1,1 1-1,-26 23 1,-58 66-99,72-64 227,-35 57 0,70-98-95,-6 9 33,0 0 0,-6 13 0,10-18-35,1-1 1,0 1-1,0 0 0,0 0 0,0 0 1,1 0-1,-1 0 0,1 0 0,1 7 1,-1-11 12,0 1-1,0 0 1,0 0 0,0 0 0,0 0 0,0 0-1,0 0 1,1 0 0,-1 0 0,1 0 0,-1 0 0,0 0-1,1-1 1,-1 1 0,1 0 0,0 0 0,-1 0 0,1-1-1,0 1 1,-1 0 0,1-1 0,0 1 0,0-1 0,-1 1-1,1-1 1,0 1 0,0-1 0,0 1 0,0-1-1,0 0 1,0 0 0,0 1 0,0-1 0,0 0 0,0 0-1,0 0 1,0 0 0,0 0 0,0 0 0,1-1 0,5 0 70,-1 0 1,0-1 0,1 0 0,-1-1-1,6-2 1,1-2-40,-1 0 1,-1 0-1,1-1 1,-1-1-1,0 0 1,10-12-1,53-65-47,-73 85 3,136-193-58,-124 173-68,-13 21 117,1-1 1,-1 1-1,1-1 1,-1 0 0,0 1-1,1-1 1,-1 0 0,0 1-1,1-1 1,-1 0 0,0 1-1,0-1 1,0 0 0,0 1-1,0-1 1,0 0-1,0 0 1,0 1 0,0-1-1,0 0 1,0 0 0,0 1-1,-1-2 1,-2 6-98,-7 10 83,1 0 0,0 0 0,0 1 0,2 1 0,0-1 0,0 1 0,2 0 0,0 1 0,1-1 0,1 1 0,0 0 0,1 0 0,0 19 0,3-30 27,-1-1 0,1 0 0,0 1 0,0-1 0,0 0 0,1 0 0,0 0 0,0 0 0,0 0 0,1-1 0,0 1 0,4 6 0,-5-9 15,0 0 0,0 0 0,0 0 0,1 0 0,-1 0 0,0 0 0,1-1 0,-1 1 0,1-1 0,-1 0 0,1 0 0,0 0-1,0 0 1,-1 0 0,1 0 0,0-1 0,0 0 0,0 1 0,0-1 0,0 0 0,0 0 0,0-1 0,5 0 0,-3 0-2,-1-1 0,1 0-1,-1 1 1,1-1 0,-1-1 0,0 1 0,0-1 0,0 0 0,0 0 0,4-4 0,3-4 31,16-22 0,-26 33-44,63-87 47,29-33 33,-31 53-18,33-40 30,-58 57-63,-3-2 0,42-85 0,37-123-16,-108 249 20,-2 4-85,0 0 1,0-1-1,-1 1 1,0-1-1,0 0 1,1-14-1,-3 22 38,0 0-1,0-1 1,0 1-1,0 0 1,0-1 0,0 1-1,0 0 1,0 0 0,0-1-1,0 1 1,0 0-1,-1-1 1,1 1 0,0 0-1,0-1 1,0 1-1,0 0 1,0 0 0,0-1-1,-1 1 1,1 0 0,0 0-1,0-1 1,0 1-1,-1 0 1,1 0 0,0 0-1,0-1 1,-1 1 0,1 0-1,0 0 1,-1 0-1,1 0 1,0 0 0,0 0-1,-1 0 1,1-1-1,0 1 1,-1 0 0,1 0-1,0 0 1,-1 0 0,1 0-1,0 0 1,0 0-1,-1 1 1,1-1 0,0 0-1,-1 0 1,1 0-1,0 0 1,-1 0 0,1 0-1,0 0 1,0 1 0,-1-1-1,1 0 1,0 0-1,0 0 1,0 1 0,-1-1-1,1 0 1,0 1 0,-17 13-216,8-3 166,0 1 1,1 0-1,-11 23 0,10-18 27,-133 272-41,130-260 78,1 0 1,1 1-1,-5 32 0,12-43 22,0 0 0,2 1-1,0 0 1,1-1 0,1 1 0,3 19 0,0-18-8,1 0 0,0 0 0,2 0 0,0-1 0,11 22 0,-13-34 5,-1 1 0,1-1 0,0 0 0,1 0 0,0-1 0,0 0 0,0 0 0,1 0 0,0-1 0,1 0 0,-1 0 0,1-1 0,0 0 0,9 4 0,-13-8 5,0 1-1,0-1 1,1 0 0,-1 0-1,0 0 1,0-1 0,1 0-1,-1 0 1,1 0 0,-1 0-1,0 0 1,0-1 0,1 0 0,-1 0-1,0 0 1,0-1 0,0 1-1,0-1 1,0 0 0,0 0-1,0 0 1,-1-1 0,1 1-1,5-6 1,2-3 26,-1 0 1,0 0-1,-1-1 0,0 0 0,13-25 1,-8 11 47,14-35 1,-24 50-109,0 0 0,0 0 0,-2-1 0,1 0 0,-1 1 0,0-15 0,-2 25-3,0 0-1,0 0 0,0 0 1,0 0-1,0 0 0,0 1 1,0-1-1,-1 0 0,1 0 1,0 0-1,0 0 0,-1 1 1,1-1-1,0 0 0,-1 0 1,1 1-1,-1-1 0,1 0 1,-1 1-1,0-1 0,1 0 1,-1 1-1,1-1 0,-1 1 1,0-1-1,0 1 0,1-1 1,-1 1-1,0 0 0,0-1 1,1 1-1,-1 0 0,0-1 1,0 1-1,0 0 0,0 0 1,0 0-1,1 0 0,-1 0 1,0 0-1,0 0 0,0 0 1,0 0-1,1 1 0,-1-1 1,0 0-1,0 0 0,0 1 1,0-1-1,1 0 0,-1 1 1,-1 0-1,-4 4-21,0-1 0,1 1 0,-1 1 0,1-1 0,0 1-1,1 0 1,-1 0 0,1 1 0,0-1 0,1 1 0,0 0 0,0 0 0,-4 13 0,3-4 24,0-1 0,1 1 0,0 0 1,2 0-1,0 26 0,1-33 31,0 0 1,1 0-1,0 0 1,1 0-1,-1-1 1,2 1-1,-1-1 1,1 1-1,1-1 1,0 0-1,0 0 1,0 0-1,1-1 1,9 11-1,-13-16-16,0 0 1,1 0-1,-1-1 1,1 1-1,0-1 0,-1 0 1,1 1-1,0-1 1,0 0-1,0 0 0,0 0 1,0 0-1,0 0 1,0-1-1,0 1 0,0-1 1,1 1-1,-1-1 1,0 0-1,0 0 0,0 0 1,1 0-1,-1 0 1,0 0-1,0-1 0,0 1 1,0-1-1,1 1 1,-1-1-1,2-1 0,1-1 27,-1 0 0,1 0-1,-1-1 1,0 0-1,0 0 1,6-8 0,20-32 94,-19 27-86,28-39 58,2 1 0,2 3 0,58-54 0,-84 88-141,-14 13-6,1 1 0,0 0 0,0-1 0,0 2-1,0-1 1,1 0 0,-1 1 0,1 0 0,6-3 0,-11 6 39,0 0 1,1 0 0,-1 0 0,0 0-1,0 0 1,0 0 0,0 0 0,1-1-1,-1 1 1,0 0 0,0 0 0,0 0-1,0 0 1,1 0 0,-1 1 0,0-1-1,0 0 1,0 0 0,0 0 0,0 0 0,1 0-1,-1 0 1,0 0 0,0 0 0,0 0-1,0 0 1,0 0 0,1 0 0,-1 1-1,0-1 1,0 0 0,0 0 0,0 0-1,0 0 1,0 0 0,0 0 0,0 1-1,1-1 1,-1 0 0,0 0 0,0 0-1,0 0 1,0 1 0,0-1 0,0 0-1,0 0 1,0 0 0,0 0 0,0 1-1,0-1 1,0 0 0,0 0 0,0 0-1,0 0 1,0 1 0,-4 9-34,4-9 13,-17 38-33,-49 127 47,54-125 37,8-26 101,-1-1 1,0 1-1,-1-1 1,-14 26 0,20-40-117,0 1 1,0-1-1,0 0 1,0 1-1,-1-1 1,1 1-1,0-1 0,0 0 1,-1 1-1,1-1 1,0 0-1,0 0 1,-1 1-1,1-1 1,0 0-1,-1 0 1,1 1-1,0-1 1,-1 0-1,1 0 1,0 0-1,-1 1 1,1-1-1,0 0 1,-1 0-1,1 0 1,-1 0-1,1 0 1,0 0-1,-1 0 1,1 0-1,-1 0 1,1 0-1,0 0 1,-1 0-1,1 0 0,-1 0 1,1-1-1,0 1 1,-1 0-1,1 0 1,0 0-1,-1 0 1,1-1-1,0 1 1,-1 0-1,1-1 1,-12-19 137,7 10-198,-2-2-83,5 8-61,5 9-92,1-2 284,-1 1-1,1 0 1,0-1 0,0 1-1,0-1 1,0 0-1,0 0 1,1-1-1,-1 1 1,1-1-1,0 0 1,0-1 0,-1 1-1,1-1 1,1 0-1,-1 0 1,0 0-1,6 0 1,3-1 14,0 0-1,0-1 1,0 0-1,-1-1 1,24-6 0,-21 2 20,0 0 0,0-1 0,-1 0 0,0-1 0,0-1 0,0 0 1,13-13-1,-2 0 78,-1-1 0,34-41 0,-39 40-84,-1 0 0,-2-1 0,0-1 0,-2 0 0,0-1 0,-2-1 0,9-30 0,2-19-81,-5 0 0,16-124 0,-34 188-268,-7 30 0,-10 50 283,2-1 1,4 2 0,-4 132-1,14-122 138,4-1 0,20 121 0,-22-191-270,-1-1 0,1 0 0,1 1 0,3 7 1,-5-13 79,-1-1 1,0 1 0,1-1 0,-1 1-1,0 0 1,1-1 0,-1 1 0,1-1 0,-1 1-1,1-1 1,-1 1 0,1-1 0,0 0-1,-1 1 1,1-1 0,-1 1 0,1-1 0,0 0-1,-1 0 1,1 1 0,1-1 0,-2 0-67,1-1 1,0 1 0,0-1-1,-1 1 1,1-1-1,0 1 1,0-1 0,-1 1-1,1-1 1,0 0-1,-1 1 1,1-1 0,-1 0-1,1 1 1,-1-1 0,1 0-1,-1 0 1,0 0-1,1 1 1,-1-1 0,0 0-1,1-2 1,2-12-1492,-1 0 1,0 0-1,0 0 0,-2-26 1,0 35 1146,0-35-1608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1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54 4640,'-26'-33'1504,"17"24"-912,-8 1 21,11 5 2912,14 5-2245,-4-2-1096,0 0 0,0 1 0,0 0 0,0 0 0,0 0 0,0 1 0,5 2-1,9 3 122,17 2-158,0-1-1,0-1 0,46 2 0,-19-6-44,65-6 1,-113 2-852,4 0-489,28-5 0,-40 5 160,0-1 1,0 0-1,0 0 0,9-5 0,0-1-1828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1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42 157 5888,'-41'-9'2688,"51"9"-2336,3-3-544,5 3 32,30-12 768,7 4-320,48-12 160,5 3-256,27-6 192,-14 3-256,24-5 32,-16 5-96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60 543 2720,'-26'6'891,"25"-6"-868,0 0 1,0 0 0,0 0 0,1 0 0,-1 0-1,0 1 1,0-1 0,0 0 0,1 1 0,-1-1 0,0 1-1,1-1 1,-1 1 0,0-1 0,1 1 0,-1-1 0,0 1-1,1 0 1,-1-1 0,0 2 0,-1 1 110,1-2-72,0-1 0,0 1 0,1-1 0,-1 1 0,0-1 0,1 1 0,-1-1 0,0 1 0,1 0 0,-1-1-1,1 1 1,-1 0 0,1 0 0,-1 0 0,1-1 0,0 1 0,-1 0 0,1 1 0,-3 6 1076,1-4 1746,8-8-910,8-10-207,-4 4-1022,18-17 177,0-1-1,24-35 0,5-5-410,2 4 82,71-85 328,-27 5-217,-99 136-695,1 0-229,-5 8 212,0 0 0,1 0 0,-1 0 0,0 0 0,0 0 0,0 0-1,1 0 1,-1 0 0,0 0 0,0 0 0,0 0 0,1 0 0,-1 0 0,0 0-1,0 1 1,0-1 0,0 0 0,1 0 0,-1 0 0,0 0 0,0 0 0,0 0-1,0 0 1,1 1 0,-1-1 0,0 0 0,0 0 0,0 0 0,0 0 0,0 0-1,0 1 1,0-1 0,1 0 0,-1 0 0,0 0 0,0 1 0,0-1 0,0 0-1,5 10-57,-1 0 0,1 0 0,-2 0 1,1 1-1,-2-1 0,1 1 0,-1 0 0,0 18 0,-4 95 191,0-82-147,-3 15 195,-17 85 0,21-135-99,-1 2-6,1-1-1,-1 1 1,-1-1 0,-3 9-1,6-16-42,-1 0 1,1 0-1,-1 0 0,1 0 0,-1 0 0,1 0 0,-1 0 1,0 0-1,1 0 0,-1 0 0,0 0 0,0-1 1,1 1-1,-1 0 0,0 0 0,0-1 0,0 1 0,0-1 1,0 1-1,0-1 0,0 1 0,0-1 0,0 0 0,-1 1 1,1-1-1,0 0 0,0 0 0,0 0 0,0 0 0,0 0 1,-1 0-1,1 0 0,0 0 0,0 0 0,0 0 0,0-1 1,0 1-1,0-1 0,-2 0 0,-1-1 4,-1-1 0,1 0 1,0 0-1,0 0 0,0-1 0,0 1 0,-4-7 0,-25-34 184,13 15-195,-13-12-199,12 15-35,-25-38 0,55 64-19,102 34-221,-93-30 481,0-1 0,-1-1 0,1-1 0,32-1 0,-12-5 85,0-1 0,61-18 0,72-33-56,-115 37 181,77-40 0,-127 57-219,25-15 4,-30 17-15,1-1 0,0 1 0,0 0 0,-1-1 0,1 1 0,-1-1 0,0 0 0,1 0 0,-1 1 0,0-1 0,0 0 0,2-3 0,-3 5-9,0-1 0,0 1 0,0 0 1,0 0-1,0-1 0,0 1 0,0 0 0,-1 0 0,1 0 0,0-1 0,0 1 0,0 0 1,0 0-1,0 0 0,0-1 0,0 1 0,0 0 0,0 0 0,-1 0 0,1-1 1,0 1-1,0 0 0,0 0 0,0 0 0,-1 0 0,1 0 0,0-1 0,0 1 0,0 0 1,-1 0-1,1 0 0,0 0 0,0 0 0,0 0 0,-1 0 0,1 0 0,0 0 1,-1 0-1,-14-1-161,-14 4-68,17 1 192,1-1 0,0 1 0,0 1 0,1 0 0,-1 0 0,1 1 0,0 1 0,1 0 0,-10 8 1,11-8 41,1-1 1,1 1 0,-1 1-1,1-1 1,0 1-1,1 0 1,0 1 0,0-1-1,1 1 1,0 0 0,-3 11-1,6-16 11,0 0 0,0 0 1,1 0-1,-1 0 0,1 0 0,0 0 0,0 0 0,0 0 0,1 1 0,-1-1 0,1 0 0,0 0 0,0 0 0,1 0 0,-1-1 0,1 1 0,0 0 0,4 7 0,-3-9 13,-1 1 0,1 0 1,-1-1-1,1 1 0,0-1 0,0 0 0,0 0 0,0 0 1,0 0-1,1-1 0,-1 1 0,0-1 0,1 0 0,-1 0 1,1 0-1,0 0 0,-1-1 0,1 1 0,0-1 1,7-1-1,-4 1 12,1-1 0,-1 0 0,0-1 0,1 0 0,-1 0 0,0 0 0,0-1 0,0 0 0,0-1 0,-1 1 0,1-1 0,-1-1 0,0 1 0,7-7 0,-7 4-7,1 0 0,-1 0 0,-1 0 0,1-1 0,-1 0 0,-1 0 0,1-1 0,-1 1 0,-1-1 0,5-16 0,-7 20-43,0 1 0,0-1-1,0 1 1,-1-1 0,0 1 0,0-1 0,0 1-1,-1-1 1,1 0 0,-1 1 0,0 0-1,-1-1 1,1 1 0,-1 0 0,0-1 0,0 1-1,0 0 1,0 0 0,-1 1 0,1-1 0,-1 0-1,0 1 1,0 0 0,0 0 0,-1 0 0,1 0-1,-1 0 1,0 0 0,0 1 0,0 0-1,0 0 1,0 0 0,0 0 0,0 1 0,-1-1-1,1 1 1,-1 0 0,1 1 0,-1-1 0,1 1-1,-1 0 1,1 0 0,-9 1 0,12-1 4,-1 0 1,1 0-1,0 1 1,0-1 0,0 0-1,0 1 1,0-1-1,0 0 1,0 1-1,0 0 1,0-1-1,0 1 1,0-1 0,0 1-1,0 0 1,0 0-1,0-1 1,1 1-1,-1 0 1,-1 1-1,2-1 9,0-1 0,0 1 0,0 0 0,-1-1 0,1 1 0,0 0 0,0-1-1,0 1 1,0-1 0,0 1 0,0 0 0,0-1 0,1 1 0,-1 0 0,0-1-1,0 1 1,0 0 0,1-1 0,-1 1 0,0-1 0,1 1 0,-1-1 0,0 1-1,1-1 1,-1 1 0,1-1 0,-1 1 0,1-1 0,-1 1 0,1-1 0,-1 0 0,2 1-1,2 2 2,1 0-1,1-1 1,-1 1-1,0-1 0,0-1 1,1 1-1,-1-1 1,1 0-1,0 0 1,-1 0-1,12-1 0,5-1 59,37-6 1,-54 7-45,30-8 192,64-20-1,-69 17-283,1 2 0,60-9-1,-72 18 32,-18 1 44,-1-1-1,1 0 1,-1 0-1,1 0 1,-1 1-1,1-1 1,-1 0-1,1 0 1,-1 1-1,0-1 1,1 1 0,-1-1-1,1 0 1,-1 1-1,0-1 1,1 1-1,-1-1 1,0 0-1,0 1 1,1 0-1,-1 1-3,0 1-1,0-1 1,0 1-1,0-1 1,0 1-1,0-1 1,-1 0-1,1 1 1,-1-1-1,0 0 1,-2 5-1,-14 40 78,-20 60 157,31-78-120,0 1 0,2-1 0,-1 44 0,5-70-32,0 0 0,0 1-1,1-1 1,-1 0 0,0 1 0,2 3-1,-1-6-59,-1-1-1,0 1 1,1-1-1,-1 1 0,0-1 1,1 1-1,-1-1 0,1 1 1,-1-1-1,1 1 0,-1-1 1,1 0-1,-1 1 0,1-1 1,-1 0-1,1 0 1,-1 1-1,1-1 0,0 0 1,-1 0-1,1 0 0,-1 0 1,1 0-1,0 0 0,-1 0 1,1 0-1,0 0 0,-1 0 1,1 0-1,-1 0 1,1 0-1,0 0 0,-1-1 1,1 1-1,-1 0 0,2-1 1,2 0 20,0-1 0,0 0 0,-1 0 0,1 0 0,0 0 1,-1-1-1,1 1 0,5-6 0,23-30 111,-17 18-81,50-60-44,123-116-1,-180 190 30,4-5-404,-11 12 137,-7 7 115,1 1 100,-1-1-1,2 2 0,-1-1 1,1 0-1,0 1 0,1 0 0,-4 19 1,4-13 22,1 1-1,1-1 1,0 1 0,2 18 0,-1-27 7,1 1 1,1 0-1,0-1 1,0 1-1,0-1 0,8 15 1,-10-21-16,1 0 0,0-1 0,0 1 0,0 0 0,0-1 0,0 1 0,0-1 1,0 0-1,0 1 0,1-1 0,-1 0 0,0 0 0,1 0 0,-1 1 0,1-2 0,0 1 0,-1 0 0,1 0 0,0 0 1,-1-1-1,1 1 0,0-1 0,0 1 0,-1-1 0,1 0 0,0 0 0,0 0 0,0 0 0,0 0 0,-1 0 1,1 0-1,0-1 0,0 1 0,0-1 0,-1 1 0,1-1 0,0 0 0,1 0 0,5-4 19,-1-1-1,0 0 1,0 0-1,0 0 0,-1-1 1,0 0-1,6-9 1,-8 12-44,34-47 64,-14 19 32,30-31-1,-20 26-63,21-21-40,-53 55-5,0 1 1,0-1-1,-1 1 1,1-1-1,-1 1 1,2-4-1,2-2-77,-3 20-253,-3-10 363,1-1 0,0 1 0,0-1-1,0 1 1,-1-1 0,1 0 0,-1 1 0,1-1 0,-1 1 0,1-1 0,-1 0 0,0 0 0,-1 3 0,2-4-5,-1 0 0,1 0 0,0 0 1,0 1-1,-1-1 0,1 0 0,0 0 0,0 1 0,0-1 0,-1 0 0,1 0 0,0 1 0,0-1 1,0 0-1,0 1 0,0-1 0,0 0 0,0 1 0,0-1 0,0 0 0,0 0 0,0 1 0,0-1 1,0 0-1,0 1 0,0-1 0,0 0 0,0 1 0,0-1 0,0 0 0,0 1 0,0-1 0,0 0 1,1 0-1,-1 1 0,0-1 0,0 0 0,10 17-8,-1-11-52,1 1 1,19 9 0,-17-10 99,0 1 0,17 11 0,-26-15-52,-1-1 1,1 1 0,0-1 0,-1 1 0,1 0-1,-1 0 1,0 0 0,0 0 0,0 1 0,0-1 0,-1 0-1,1 1 1,1 5 0,1 15 27,-2 0-1,0 1 1,-3 46-1,0-20-65,1-41 0,-1-7 64,1-1-1,0 1 1,0 0-1,0 0 1,0 0 0,0-1-1,1 1 1,-1 0 0,1 0-1,0-1 1,0 1-1,0 0 1,0-1 0,3 5-1,-3-6-10,1-1-1,-1 0 1,1 1-1,0-1 1,-1 0-1,1 0 1,-1 0-1,1 0 1,0 0-1,-1-1 1,1 1-1,-1 0 1,1-1-1,-1 1 1,3-2-1,-1 1 35,8-2-12,0-1 0,0-1 0,-1 1-1,1-2 1,-1 1 0,0-2 0,12-9-1,58-59-33,-27 23 105,44-46 162,-67 64-405,54-44 0,-116 115-341,24-24 474,1 1 1,0 0-1,1 1 0,1 0 1,0 0-1,1 0 0,1 0 1,0 1-1,1-1 0,1 1 1,0 0-1,1 0 0,0-1 1,5 25-1,-4-35 47,0 1 0,1 0 0,-1-1 0,1 1 0,3 5 0,-4-9-19,0 0 0,0 0 0,0 0 0,1 0-1,-1-1 1,0 1 0,1 0 0,0-1-1,-1 1 1,1-1 0,0 1 0,0-1-1,0 0 1,0 0 0,0 0 0,3 1-1,-1-1 7,0 0 0,0-1-1,-1 1 1,1-1-1,0 0 1,0 0 0,0-1-1,0 1 1,0-1 0,0 0-1,6-2 1,7-3 116,21-11 1,-33 14-131,58-31 55,0-2 0,-3-3 0,75-63 0,-118 87-58,-1 0-1,0-1 0,-1 0 1,24-36-1,-38 50-13,0 1 1,0-1-1,-1 0 0,1 0 0,0 1 1,-1-1-1,1 0 0,-1 0 1,0 0-1,0 0 0,1-3 0,-1 4-1,-1 1-1,1-1 0,0 1 0,0-1 0,0 1 0,0-1 0,0 1 1,0-1-1,-1 1 0,1-1 0,0 1 0,0 0 0,-1-1 1,1 1-1,0-1 0,-1 1 0,1 0 0,-1-1 0,1 1 0,0 0 1,-1-1-1,1 1 0,-1 0 0,1 0 0,-1-1 0,1 1 0,-1 0 1,1 0-1,-1 0 0,1 0 0,-1 0 0,1-1 0,-1 1 0,1 0 1,-1 0-1,1 0 0,-1 1 0,1-1 0,-1 0 0,1 0 1,-1 0-1,1 0 0,-1 0 0,1 0 0,-1 1 0,1-1 0,-1 1 1,-11 3-47,-1 1 0,1 0 0,1 1 0,-1 0 0,1 1 0,0 0 0,-12 12 1,16-14 70,2 0 0,-1 1 0,0 0 0,1 1 0,0-1 0,0 1 0,1 0 0,0 0 1,0 0-1,1 1 0,0-1 0,-4 15 0,6-16 29,1-1 1,-1 1-1,1-1 0,0 1 1,1 0-1,0-1 0,-1 1 1,2-1-1,-1 1 0,1-1 1,-1 1-1,2-1 0,-1 0 1,0 0-1,1 0 0,0 0 1,0-1-1,1 1 0,4 4 1,-5-5-16,0-1 1,0 0-1,1 0 1,0 0-1,-1 0 1,1-1-1,0 1 1,0-1-1,0 0 1,1 0-1,-1 0 1,0-1-1,1 0 1,-1 0-1,1 0 1,-1 0-1,1 0 1,0-1-1,-1 0 1,1 0-1,0 0 1,-1-1-1,9-1 1,-1-3-10,1 0 0,-1 0 0,-1-1 1,1 0-1,12-10 0,56-46 79,-47 36-85,30-31-3155,-35 32 1258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274 472 3488,'0'-1'140,"0"0"-1,0 0 1,0 0 0,0 0-1,0 0 1,0 0-1,0 0 1,0 0 0,-1 0-1,1 0 1,0 0 0,0 0-1,-1 0 1,1 0 0,-1 0-1,1 0 1,-1 0 0,1 1-1,-1-1 1,1 0 0,-1 0-1,0 1 1,0-1 0,1 0-1,-1 1 1,0-1 0,0 0-1,0 1 1,0 0 0,1-1-1,-1 1 1,0-1-1,0 1 1,0 0 0,0 0-1,0-1 1,0 1 0,0 0-1,0 0 1,0 0 0,0 0-1,-2 0 1,-2 1-40,0-1-1,1 1 1,-1 0-1,0 0 1,1 0-1,-1 1 1,-8 4 0,5-3 20,-5 3-4,-1 0 0,1 1 1,1 1-1,0 0 0,0 1 0,0 0 0,1 0 0,1 2 0,-1-1 0,2 1 0,-1 0 0,2 1 0,-1 0 0,2 1 0,0 0 1,-7 14-1,13-22-60,-1-1 0,1 1 1,0-1-1,0 1 1,0-1-1,0 1 1,1 0-1,0-1 1,0 1-1,0 0 0,1-1 1,-1 1-1,1 0 1,2 4-1,-2-6 17,0 0 1,1 1-1,-1-2 0,1 1 0,0 0 0,0 0 1,0 0-1,0-1 0,1 1 0,-1-1 0,1 0 1,-1 0-1,1 0 0,0 0 0,0 0 1,0 0-1,0-1 0,0 0 0,0 1 0,5 0 1,1 0 10,0 0 0,1 0 0,-1-1 1,0 0-1,0-1 0,1 0 1,-1-1-1,0 1 0,1-2 1,-1 0-1,0 0 0,0 0 1,0-1-1,0 0 0,-1-1 1,1 0-1,7-5 0,-5 2-16,-1 0 0,1-1 0,-2-1 0,1 1 0,-1-1-1,0-1 1,-1 0 0,0 0 0,-1 0 0,0-1 0,0 0 0,5-14-1,-8 14-51,1 0-1,-2 0 0,1-1 0,-2 0 0,1 0 0,-2 1 0,1-1 0,-2-12 0,0 19-46,0 1 1,0 0-1,-1 0 0,1-1 1,-1 1-1,0 0 0,-1 0 0,1 0 1,-1 0-1,1 0 0,-1 0 1,-1 1-1,1-1 0,0 1 1,-1-1-1,1 1 0,-1 0 0,0 0 1,0 0-1,-1 0 0,1 1 1,-1-1-1,1 1 0,-1 0 1,0 0-1,-6-3 0,1 2-51,-1 1 1,1 0-1,0 0 0,-17 0 1,21 1 47,0 1 0,0 0 1,0 0-1,0 1 0,0 0 1,0 0-1,1 0 0,-1 0 1,0 1-1,-7 3 1,11-5 32,1 0 1,-1 0 0,1 1 0,-1-1 0,1 0 0,-1 1 0,1-1 0,-1 0 0,1 1 0,-1-1 0,1 1-1,0-1 1,-1 1 0,1-1 0,0 1 0,-1-1 0,1 1 0,0-1 0,0 1 0,-1 0 0,1-1 0,0 1-1,0 0 4,0-1-1,0 1 0,1-1 0,-1 1 0,0-1 0,0 1 0,1-1 0,-1 0 0,0 1 0,0-1 1,1 1-1,-1-1 0,1 0 0,-1 1 0,0-1 0,1 0 0,-1 0 0,1 1 0,-1-1 0,1 0 1,3 2 70,-1-1 1,1 0 0,-1 0 0,1 0 0,7 1 0,2-2 125,1 1 0,0-2 0,-1 0 0,0-1 0,1 0 0,-1-1 0,0 0 0,0-1 0,14-6 0,-9 2-36,-1-2 0,0 1 0,-1-2 0,0 0 0,23-22 0,-10 5 45,47-60 1,13-36 102,-52 71-87,-32 44-385,4-3-218,-7 13 179,-4 8 12,-47 144 14,23-79 97,-22 73 16,-30 88 106,-92 191 14,119-321 296,-122 193-1,156-274 371,-25 29 1,31-43-258,11-10-452,0 0-1,-1 1 0,1-1 1,0 0-1,0 0 0,0 0 1,0 0-1,0 0 1,-1 0-1,1 0 0,0 0 1,0 0-1,0 1 1,0-1-1,-1 0 0,1 0 1,0 0-1,0 0 1,0 0-1,0 0 0,-1 0 1,1 0-1,0 0 1,0 0-1,0 0 0,0 0 1,-1 0-1,1-1 0,0 1 1,0 0-1,0 0 1,0 0-1,-1 0 0,1 0 1,0-2 38,0 0 1,0 0 0,1 0-1,-1 0 1,1 0 0,-1 0-1,1 0 1,0 1-1,-1-1 1,1 0 0,0 0-1,2-2 1,26-48 10,3 1 0,1 2 0,65-74 0,-71 95-143,1 0-1,1 2 1,1 1 0,1 2-1,1 0 1,65-32 0,-46 32-1733,75-22 0,-3 15-8247,-82 25 6368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0:47.49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 4 4640,'-13'-4'1728,"-1"11"-32,14 1-448,0 1-704,4-1 96,1 0-384,0-1-256,3 1 0,-3 1 96,3-1-160,2-5-1728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2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1003 2400,'-41'0'2635,"41"0"-2527,-1 0 1,1 0 0,0 0 0,-1 0 0,1-1-1,0 1 1,0 0 0,-1 0 0,1 0 0,0-1 0,0 1-1,0 0 1,-1 0 0,1-1 0,0 1 0,0 0 0,0-1-1,0 1 1,0 0 0,-1 0 0,1-1 0,0 1 0,0 0-1,0-1 1,0 1 0,0 0 0,0-1 0,0 1-1,0 0 1,0-1 0,0 1 0,1-11 1043,-1 10-1003,2-7 232,0 0 0,0 0 0,1 0 0,0 0 0,1 1 0,6-12 0,28-38 638,-18 33-630,0 0 1,41-35-1,52-34 211,-28 26-363,-69 53-213,4-4 67,1 1 0,0 1 1,36-19-1,-55 34-92,0 0 0,1-1 0,-1 1-1,1 1 1,-1-1 0,1 0 0,-1 1 0,1-1-1,0 1 1,-1 0 0,1 0 0,0 0 0,-1 0-1,5 1 1,-5 0 4,-1-1 0,0 1 0,0-1 1,0 1-1,0 0 0,0 0 0,0-1 0,0 1 0,0 0 0,0 0 0,0 0 0,0 0 0,0 0 0,-1 0 0,1 0 0,0 1 0,-1-1 0,1 0 0,-1 0 0,1 0 1,-1 1-1,0-1 0,0 0 0,1 0 0,-1 1 0,0-1 0,0 0 0,0 1 0,0-1 0,0 0 0,-1 2 0,-3 24 161,-1 0-1,-1 0 1,-17 43 0,6-18-72,6-17-26,1-6 173,2-1 1,-5 34-1,13-61-286,-1 11 765,8-25 573,0-4-1215,0 0 0,2 1 0,0 0-1,1 0 1,0 0 0,1 2 0,1-1-1,0 1 1,24-20 0,-2 8-88,0 1 0,41-21 1,79-35-232,-146 77 171,0 0 0,1 1 0,-1 0 0,1 0 0,0 1-1,11-2 1,-18 4 62,-1 0 0,1 0 0,0-1-1,-1 1 1,1 1 0,-1-1 0,1 0 0,-1 0-1,1 1 1,-1-1 0,1 1 0,-1-1 0,1 1-1,-1-1 1,1 1 0,-1 0 0,0 0 0,1 0-1,-1 0 1,0 0 0,0 0 0,0 0 0,0 0-1,0 0 1,0 1 0,0-1 0,0 0 0,0 1-1,-1-1 1,1 0 0,0 1 0,-1-1-1,1 1 1,-1-1 0,0 1 0,1-1 0,-1 1-1,0 0 1,0-1 0,0 1 0,0-1 0,-1 3-1,0 16 14,-1 0 0,-1 0 0,-8 29 0,-4 17-63,9-32 104,2-11-11,-2 26 0,6-42 7,-1 0 0,2-1 0,-1 1 0,1 0 0,0 0 0,0-1 0,1 1 0,3 9 0,-4-14-12,-1-1 1,1 1 0,0 0-1,0 0 1,0-1 0,0 1-1,0 0 1,0-1 0,1 1-1,-1-1 1,0 0 0,1 1-1,-1-1 1,1 0 0,0 0-1,-1 0 1,1 0 0,0 0-1,-1 0 1,4 0 0,-3 0-1,1-1 0,-1 0 0,1 0 1,-1 0-1,1 0 0,-1 0 0,0-1 1,1 1-1,-1-1 0,1 0 0,-1 0 1,0 0-1,4-2 0,4-3 27,0 0 0,-1-1 0,0 0 0,0-1 1,10-11-1,61-71 200,-25 25-41,-27 34-148,-6 8-47,-1-1 0,32-47 0,-52 68-42,0 1 1,1-1 0,-1 1 0,0-1 0,-1 1-1,1-1 1,0-4 0,-1 6 3,1 0 1,-1 1-1,0-1 1,0 0-1,0 1 0,0-1 1,-1 0-1,1 1 1,0-1-1,0 0 0,0 0 1,0 1-1,-1-1 0,1 1 1,0-1-1,-1 0 1,1 1-1,0-1 0,-1 1 1,1-1-1,-1 0 0,1 1 1,-1 0-1,1-1 1,-1 1-1,0-1 0,1 1 1,-1-1-1,1 1 0,-1 0 1,0 0-1,1-1 1,-1 1-1,0 0 0,0 0 1,-2 0 1,-1 0 0,1 0 0,0 0 0,0 1 0,0-1 0,0 1 0,0 0 0,0 0 0,0 0 0,0 0 1,0 0-1,0 1 0,0 0 0,1-1 0,-5 4 0,-2 2-15,0 0-1,1 0 1,-9 11 0,11-11 30,1 0 0,0 0 0,0 0 0,1 1 0,0-1 1,0 1-1,1 0 0,0 0 0,0 0 0,1 1 0,0-1 0,1 1 0,0-1 1,0 1-1,0 0 0,1-1 0,1 1 0,0 0 0,2 10 0,-3-16 15,1 0-1,0 0 1,0 0-1,0-1 1,1 1-1,-1 0 1,1 0-1,-1-1 0,1 1 1,0-1-1,0 0 1,0 1-1,0-1 1,1 0-1,-1 0 1,3 2-1,-1-2 10,1 0 0,-1 0 0,0 0 1,0-1-1,1 1 0,-1-1 0,1 0 0,-1-1 0,9 1 0,1-1 16,0-1 0,-1 0 0,1-1 0,-1 0 0,0-2 0,16-4 0,27-14 105,0-2 0,-2-2 0,-1-2 0,96-69 0,-143 91-215,-5 5 39,0 0-1,0 0 0,0 0 1,0 0-1,0 0 1,0 0-1,0 0 1,1 0-1,-1 0 1,0 1-1,0-1 1,1 0-1,-1 1 1,0 0-1,3-1 1,-3 1 22,-1 0 1,0 0 0,0 0-1,0 0 1,1 1 0,-1-1-1,0 0 1,0 0 0,0 0-1,0 1 1,0-1 0,1 0-1,-1 0 1,0 1 0,0-1-1,0 0 1,0 1 0,0-1-1,0 0 1,0 0 0,0 1-1,0-1 1,0 0 0,0 0-1,0 1 1,0-1 0,0 0-1,0 0 1,0 1 0,0-1-1,-1 1 1,-3 12-28,1-5 7,-16 51-71,-1 2 214,-15 84 0,34-139-34,0 0 0,1 0 0,1 12 0,-1-18-54,0 1 0,1 0 0,-1-1 0,0 1 0,0 0 0,0 0 0,0-1 1,1 1-1,-1 0 0,0-1 0,1 1 0,-1-1 0,1 1 0,-1 0 0,1 0 0,0-1-9,-1 0 0,0 0 0,1 0 0,-1 0 0,1 0 0,-1 0 0,0 0 0,1 0 0,-1 0 0,1-1 0,-1 1 0,0 0 0,1 0 0,-1 0 0,0-1 1,1 1-1,-1 0 0,0 0 0,1-1 0,-1 1 0,0 0 0,1-1 0,-1 1 0,0 0 0,0-1 0,0 1 0,1 0 0,-1-1 0,0 1 0,0-1 0,53-92 451,-32 54-504,30-42-1,-42 68 41,9-13-278,28-29 1,-46 55 269,0 0 0,0 0 0,1 0 1,-1 0-1,0 0 0,0 0 0,0 0 0,0 0 0,0 0 0,0 0 0,0 1 1,0-1-1,0 0 0,0 0 0,0 0 0,0 0 0,0 0 0,0 0 0,0 0 1,0 0-1,0 0 0,0 0 0,0 0 0,0 0 0,0 0 0,0 0 0,0 0 1,0 0-1,0 0 0,0 0 0,1 0 0,-1 0 0,0 0 0,0 0 0,0 0 1,0 0-1,0 0 0,0 0 0,0 0 0,0 0 0,0 0 0,0 0 0,0 0 1,0 0-1,0 0 0,0 0 0,0 0 0,0 0 0,0 0 0,0 0 0,0 0 1,1 0-1,-1 0 0,0 0 0,0 0 0,0 0 0,0-1 0,0 1 0,0 0 1,0 0-1,0 0 0,-2 9-180,-8 17 79,6-13 17,-3 14 115,1 1-1,1-1 1,1 1-1,1 48 1,3-74-19,2 32 71,-1-32-60,-1 0 0,1 1 0,0-1 0,0 0 0,-1 0 0,1 0 0,0-1-1,1 1 1,-1 0 0,0 0 0,1-1 0,-1 1 0,3 2 0,-3-4 0,0 1-1,0 0 1,0-1-1,0 1 1,0-1-1,0 0 1,1 1-1,-1-1 1,0 0-1,0 0 1,0 1-1,1-1 1,-1 0-1,0 0 1,0-1-1,0 1 1,1 0 0,-1 0-1,0 0 1,0-1-1,0 1 1,0-1-1,1 1 1,0-1-1,5-3 81,1 0 1,10-9-1,-13 10-82,157-127 232,-79 61-233,-65 55-2,-1-1-1,0 0 1,0-2-1,-2 0 0,0-1 1,20-32-1,-8 2 2,-3-1-1,26-71 1,32-153-83,-81 270-5,0-1 0,-1 1 0,1 0-1,-1-1 1,0 1 0,0-1 0,0 1-1,-1-5 1,1 8 69,0 0 0,0 0 0,0-1 0,-1 1 0,1 0 0,0 0 0,0 0 0,0 0 0,0 0 0,0 0 0,0 0 0,0 0 0,0 0 0,0 0 0,0 0 0,0 0 0,-1 0 0,1 0 0,0 0 0,0 0 0,0 0 0,0 0 0,0 0 0,0 0 0,0 0 0,0 0 0,0 0 0,-1 0 0,1 0 0,0 0 0,0 0 0,0 0 0,0 0 0,0 0 0,0 0 0,0 0 0,0 0 0,0 0 0,0 0 0,-1 0 0,1 0 0,0 0 0,0 0 0,0 0 0,0 0 0,0 0 0,0 0 0,0 1 0,0-1 0,0 0 0,0 0 0,0 0 0,0 0 0,0 0 0,0 0 0,0 0 0,0 0 0,0 0 0,0 0 0,0 1 0,0-1 0,0 0 0,-5 9-96,-16 46-24,2 0-1,-17 88 1,6-21 14,29-118 110,-32 130 0,30-115 39,0 0 0,2 0 1,0 0-1,3 38 0,-1-52 3,0 1 1,0-1 0,1 0 0,-1 0 0,1 0-1,0 0 1,1 0 0,2 4 0,-4-7-13,-1-1-1,1 0 1,0 1 0,0-1-1,0 0 1,0 0 0,1 0 0,-1 0-1,0 0 1,0 0 0,1 0 0,-1 0-1,0 0 1,1-1 0,-1 1-1,1 0 1,-1-1 0,1 0 0,-1 1-1,1-1 1,-1 0 0,1 1 0,0-1-1,-1 0 1,1 0 0,-1-1-1,1 1 1,-1 0 0,1 0 0,2-1-1,9-5-5,-1 0-1,1-1 1,-1-1-1,-1 0 1,0 0-1,0-1 0,15-15 1,22-18-2,3 8 84,-30 20-150,31-26-1,-43 31 36,15-10-26,-23 18 16,0 0 0,1 1 0,-1-1 0,1 1 0,-1-1 0,1 1 0,0-1 0,-1 1 0,1 0 0,-1 0 0,1-1 0,0 1 0,-1 0 0,1 1 0,-1-1 0,3 0 0,27 3-24,-25-3 14,-1 0 0,0 0 0,1 1 0,-1-1 0,0 1 0,8 3 0,-8-2 3,0 0 0,0 0-1,0 0 1,-1 1-1,1 0 1,-1 0 0,0 0-1,0 0 1,5 6 0,-7-7 21,0 0 1,-1 0 0,0 0 0,1 0-1,-1 0 1,0 0 0,0 1 0,0-1-1,0 0 1,-1 1 0,1-1 0,-1 1-1,1-1 1,-1 1 0,0-1 0,0 1-1,0-1 1,0 1 0,0-1 0,-1 1-1,-1 4 1,-19 48 92,15-40-67,-1 1 1,-4 21-1,5-15-12,3-12 14,1 1 1,-2 18-1,3-26-9,1 1-1,0-1 0,1 0 1,-1 1-1,1-1 0,-1 0 1,1 1-1,0-1 0,0 0 1,0 0-1,1 0 0,2 6 1,-3-7-2,1-1 0,-1 0 0,0 1 0,0-1 0,1 0 0,-1 0 0,0 1 0,1-1 0,0 0 1,-1-1-1,1 1 0,-1 0 0,1 0 0,0-1 0,0 1 0,-1-1 0,1 1 0,0-1 0,0 0 0,0 0 1,-1 0-1,1 0 0,0 0 0,0 0 0,0 0 0,-1-1 0,1 1 0,0 0 0,0-1 0,2-1 0,3 0 2,-1-1 0,1-1 0,-1 1-1,1-1 1,-1 0 0,10-9-1,34-32 296,80-93 0,-111 118-341,-15 16 15,0 0 0,0 0 0,0-1 0,-1 1 0,0-1-1,0 0 1,5-8 0,-8 12 17,0 1-1,0 0 1,0 0 0,0 0 0,0 0-1,0 0 1,0 0 0,0 0-1,0 0 1,0 0 0,0 0-1,0 0 1,0 0 0,0 0 0,0 0-1,0 0 1,0 0 0,0-1-1,0 1 1,0 0 0,0 0 0,0 0-1,0 0 1,0 0 0,0 0-1,0 0 1,0 0 0,0 0-1,0 0 1,0 0 0,0 0 0,0 0-1,0 0 1,0-1 0,0 1-1,0 0 1,0 0 0,0 0 0,0 0-1,0 0 1,0 0 0,-1 0-1,1 0 1,0 0 0,0 0 0,0 0-1,0 0 1,0 0 0,0 0-1,0 0 1,0 0 0,0 0-1,0 0 1,0 0 0,0 0 0,0 0-1,0 0 1,0 0 0,-1 0-1,1 0 1,0 0 0,0 0 0,0 0-1,0 0 1,0 0 0,0 0-1,0 0 1,0 0 0,-4 7-272,1 6 138,-1-1 0,-7 16 0,6-15 132,0 1-1,-5 22 1,8-23 56,-12 75 36,12-73-83,1-1 0,1 1 0,0-1 0,3 17 0,-2-27 36,0 0-1,0 0 1,0 0-1,0 0 1,0 0 0,1-1-1,0 1 1,0 0-1,3 4 1,-4-7-15,0 0 0,-1 0 0,1-1-1,0 1 1,0-1 0,-1 1 0,1 0 0,0-1 0,0 1 0,0-1-1,0 0 1,0 1 0,0-1 0,-1 0 0,1 0 0,0 1-1,2-1 1,-1 0-3,-1 0 0,1-1 0,-1 1 0,1-1 0,0 1 0,-1-1 0,0 1 0,1-1 0,-1 0 0,1 1 0,-1-1 0,0 0 0,0 0 0,3-2 0,16-17 95,29-37-1,-10 11-112,-11 15-16,2 1 1,1 2-1,1 1 0,48-30 1,-71 51-13,-6 4-16,0-1 1,0 1-1,0 0 0,1 0 1,-1 0-1,1 1 0,-1-1 1,1 1-1,0 0 0,0 0 1,-1 0-1,1 0 0,0 1 1,5-1-1,-8 1 34,-1 0-1,1 0 1,-1 0 0,1 1-1,-1-1 1,1 0 0,-1 0-1,1 0 1,-1 0 0,1 0 0,-1 1-1,0-1 1,1 0 0,-1 0-1,1 0 1,-1 1 0,0-1-1,1 0 1,-1 1 0,0-1-1,1 0 1,-1 1 0,0-1-1,0 1 1,1-1 0,-1 0-1,0 1 1,0-1 0,1 1 0,-1-1-1,0 1 1,0-1 0,0 1-1,0-1 1,0 0 0,0 1-1,0 0 1,-6 17-7,3-12 7,-42 121 5,21-44 293,19-62-42,5-21-247,0 0 1,0 0-1,0 0 0,0 0 0,0 1 0,0-1 0,0 0 1,0 0-1,0 0 0,0 0 0,0 0 0,0 1 0,-1-1 1,1 0-1,0 0 0,0 0 0,0 0 0,1 1 0,-1-1 0,0 0 1,0 0-1,0 0 0,0 0 0,0 0 0,0 1 0,0-1 1,0 0-1,0 0 0,0 0 0,0 0 0,0 0 0,0 0 1,0 1-1,1-1 0,-1 0 0,0 0 0,0 0 0,0 0 0,7-3 115,10-13 16,76-69 111,-60 55-313,1 1 0,1 1 1,50-28-1,-82 54 33,0 0 1,0 0-1,0 1 1,0 0-1,1-1 1,-1 1-1,0 0 1,5 0-1,-7 1 25,-1 0 0,1 0 0,0 0-1,0 0 1,0 0 0,-1 0 0,1 0-1,0 0 1,0 0 0,-1 1 0,1-1-1,0 0 1,-1 0 0,1 1 0,0-1 0,-1 1-1,1-1 1,0 0 0,-1 1 0,1-1-1,-1 1 1,1-1 0,-1 1 0,1 0-1,-1-1 1,1 1 0,-1 0 0,1-1 0,-1 1-1,0 0 1,1-1 0,-1 1 0,0 0-1,0 0 1,0-1 0,0 1 0,1 0-1,-1 0 1,0-1 0,0 1 0,0 0 0,-1 1-1,1 8-32,-2 1-1,1 0 1,-6 16 0,1-2 94,-6 21-20,6-23-43,1 1 1,-3 25-1,7-43 29,1 0 11,-1-1-1,1 1 1,0 0-1,1 8 0,-1-13-20,0-1-1,0 1 0,0-1 1,0 1-1,1-1 0,-1 0 1,0 1-1,0-1 0,0 1 1,1-1-1,-1 0 0,0 1 0,0-1 1,1 1-1,-1-1 0,0 0 1,1 1-1,-1-1 0,0 0 1,1 0-1,-1 1 0,1-1 0,-1 0 1,1 1-1,0-1 11,0-1-1,0 1 1,0 0 0,0 0-1,0 0 1,0-1 0,0 1 0,0 0-1,0-1 1,0 1 0,-1-1-1,1 1 1,0-1 0,0 1-1,0-1 1,-1 0 0,2 0-1,7-9 86,0 0-1,14-19 0,-3 3-73,3 2-29,1 1-1,0 1 0,2 2 0,0 0 0,2 2 1,40-22-1,-42 22-276,-38 30 209,0 0 1,0 1 0,1 1 0,1 0 0,-11 18 0,16-23 75,0 0 1,1 0 0,0 0-1,0 0 1,1 1 0,0-1-1,1 1 1,0 0 0,1 0 0,0 0-1,0 16 1,1-23 12,0 0-1,1-1 1,0 1-1,-1 0 1,1 0-1,0-1 1,0 1 0,0-1-1,0 1 1,1-1-1,-1 1 1,1-1-1,0 0 1,-1 1 0,1-1-1,0 0 1,0 0-1,0 0 1,1-1-1,-1 1 1,0-1 0,1 1-1,-1-1 1,1 0-1,-1 1 1,1-1-1,0-1 1,-1 1 0,1 0-1,0-1 1,0 1-1,-1-1 1,1 0-1,0 0 1,0 0-1,0 0 1,0 0 0,-1-1-1,1 1 1,0-1-1,5-2 1,2-1 7,1-1 1,-1 0-1,0-1 0,0 0 1,-1 0-1,1-1 0,-2-1 1,1 1-1,-1-1 1,8-10-1,-4 3 11,0-1-1,-1 0 1,-1-1 0,0 0-1,7-20 1,-14 31-34,0-1 0,-1 0 0,0 1 0,0-1 0,-1 0 0,0 0 0,0 0 0,-1 0 0,0-7 0,0 11-19,0 0-1,-1 0 0,0 0 0,1 0 1,-1 0-1,0 0 0,-1 0 1,1 1-1,0-1 0,-1 1 0,0-1 1,1 1-1,-1-1 0,0 1 1,0 0-1,-1 0 0,1 0 1,0 0-1,-1 0 0,1 0 0,-1 1 1,-4-3-1,-2 0-10,-1 1 0,0 0 0,0 0 0,0 1 0,0 0 1,0 1-1,0 0 0,0 0 0,-1 1 0,1 1 0,0-1 0,0 2 0,0 0 1,-17 4-1,24-4 22,-9 4-1,12-5 4,0-1 0,-1 0 0,1 1 0,0-1 0,0 0 0,0 1 0,0-1 0,-1 0 0,1 1 0,0-1 0,0 1 0,0-1 0,0 0 0,0 1 1,0-1-1,0 1 0,0-1 0,0 0 0,0 1 0,0-1 0,1 1 0,-1-1 0,0 0 0,0 1 0,0-1 0,0 1 0,1-1 0,-1 0 0,0 1 0,0-1 0,1 0 0,-1 0 0,0 1 0,0-1 0,1 0 0,0 1 0,1 1 12,0 0 0,1 0-1,0 0 1,-1 0 0,1-1-1,0 1 1,0-1 0,0 0-1,4 2 1,34 6 205,-27-6-151,30 5 49,0-2 1,0-3-1,1-1 0,71-6 0,-101 2-471,-1 0-1,20-6 1,-29 7-525,0-1-1,0 0 1,0 0 0,-1 0-1,7-4 1,-4-5-3572,-3 3 1488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1550 25 6656,'-21'-16'3008,"24"13"-2624,7-2-480,3 10-32,14-5 32,4 0 96,1 0 256,4 0-128,-4 0-2560,-5 0 1280</inkml:trace>
  <inkml:trace contextRef="#ctx0" brushRef="#br0" timeOffset="1">22 72 6400,'-22'-12'2880,"57"17"-2496,10-5 0,5 0-288,49-8 672,9 3-416,54-7 32,-5 4-224,14-3 256,-18 2-224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2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1005 2912,'-2'0'719,"4"0"-76,2-1-341,-1 0-1,1 0 1,-1 0 0,1-1-1,-1 1 1,0-1-1,0 0 1,0 1 0,5-5-1,67-79 2825,-15 15-1830,117-102 538,-125 127-1567,-3-3 0,51-62-1,3-29 158,-81 105-181,-2-1 0,20-48-1,-36 76-267,-2 0 0,1-1 1,-1 0-1,0 1 0,0-9 0,-1 15-3,-1-1-1,0 1 1,0 0 0,0-1 0,0 1 0,0 0 0,0 0-1,0-1 1,0 1 0,-1 0 0,1 0 0,-1-2-1,1 3 15,0-1-1,0 1 1,-1 0-1,1 0 1,0-1-1,0 1 1,-1 0-1,1 0 1,0 0-1,0 0 1,-1-1-1,1 1 1,0 0-1,-1 0 0,1 0 1,0 0-1,-1 0 1,1 0-1,0 0 1,-1 0-1,1 0 1,0 0-1,0 0 1,-1 0-1,-14 6-407,3 2 369,1 0-1,0 1 1,1 0 0,-14 16-1,-154 177-175,131-143 176,-57 98 0,57-83 52,29-45 22,-193 272 353,-90 37 1722,288-320-1478,13-18-600,0 1 0,0-1 0,-1 0-1,1 0 1,0 0 0,0 0-1,0 1 1,0-1 0,0 0-1,0 0 1,0 0 0,-1 1-1,1-1 1,0 0 0,0 0 0,0 0-1,0 1 1,0-1 0,0 0-1,0 0 1,0 1 0,0-1-1,0 0 1,0 0 0,0 0-1,0 1 1,1-1 0,-1 0-1,0 0 1,0 0 0,0 1 0,0-1-1,0 0 1,0 0 0,0 0-1,1 0 1,-1 1 0,0-1-1,0 0 1,0 0 0,0 0-1,1 0 1,-1 0 0,0 0-1,0 1 1,0-1 0,1 0 0,-1 0-1,0 0 1,13 0 223,21-8 34,54-21 0,-74 24-260,27-12 1,0-2 0,-1-2 0,-1-1 0,0-2 0,48-41 0,44-36 61,35-27 22,-106 80-56,18-13 64,125-129-1,-5-62 17,-101 112 117,-69 95-93,25-56-1,-50 95-143,-1 0 0,1 0 0,1-9 0,-4 13-30,1 1 1,-1 0-1,0-1 1,0 1 0,0-1-1,0 1 1,0-1-1,0 1 1,0 0-1,0-1 1,-1 1-1,1-1 1,0 1-1,-1 0 1,0-1 0,1 1-1,-1 0 1,0-1-1,-1-1 1,2 3 12,0 0 0,-1-1 1,1 1-1,-1-1 0,1 1 1,0 0-1,-1-1 0,1 1 1,-1 0-1,1 0 0,-1-1 1,1 1-1,-1 0 0,0 0 1,1 0-1,-1 0 0,1 0 0,-1 0 1,1 0-1,-1 0 0,1 0 1,-2 0-1,-2 1-15,0 0 0,0 0 0,0 0 0,0 0 0,0 1 0,0 0 0,0 0 0,0 0 1,1 0-1,-1 0 0,1 1 0,0 0 0,-5 5 0,-11 10-15,2 2 1,1 0-1,-22 36 1,-38 77-59,22-34 20,-7-2 152,-42 77 104,91-150-71,1-1 1,2 2-1,0 0 0,1 0 1,-5 39-1,11-56-25,2 1 0,-1-1 0,1 0 0,1 0 0,2 16-1,-3-22-51,0 0-1,0 0 1,1 0-1,-1-1 0,1 1 1,0 0-1,-1-1 1,1 1-1,0 0 0,0-1 1,0 1-1,0-1 1,0 0-1,0 1 0,0-1 1,1 0-1,-1 1 1,1-1-1,-1 0 1,0 0-1,1 0 0,0 0 1,-1-1-1,1 1 1,0 0-1,-1-1 0,1 1 1,0-1-1,0 1 1,-1-1-1,4 0 0,-2 0 29,0 0-1,1-1 1,-1 0-1,0 0 1,0 0-1,0 0 1,0 0-1,0-1 1,0 1-1,0-1 1,0 0-1,4-3 1,30-30 146,-30 28-178,1-1-6,32-33 64,92-71 0,-26 44-52,-2 1-179,-101 64 116,1 1 0,0-1 0,0 1 0,0-1 0,0 1 0,8-2 0,-5 4-249,-9 3 199,-8 6 161,8-8-71,-12 12-31,1 1 0,0 0 1,1 1-1,0 0 0,2 1 1,0 0-1,0 0 0,2 1 0,0 1 1,-11 35-1,16-46 71,1 1 0,1 0-1,-1 0 1,1 0 0,0 0 0,1 1 0,0-1-1,0 0 1,2 11 0,-2-18-25,0 0-1,1 0 1,-1 0 0,0 0-1,0 0 1,1 0-1,-1-1 1,0 1 0,1 0-1,-1 0 1,1 0 0,-1 0-1,1 0 1,0-1 0,-1 1-1,1 0 1,0 0-1,0-1 1,-1 1 0,1-1-1,0 1 1,0-1 0,0 1-1,0-1 1,0 1 0,0-1-1,0 0 1,0 1-1,-1-1 1,1 0 0,0 0-1,0 0 1,0 0 0,0 0-1,1 0 1,-1 0 0,0 0-1,-1 0 1,1 0-1,0 0 1,0-1 0,2 0-1,4-1 81,-1-1 0,1 0 0,-1 0 0,11-8 0,179-137 344,-168 125-461,7-1-8,-28 20-121,-1-1 0,1 1 0,10-11 1,-22 25 16,2 1-1,-6 20 1,8-28 127,-11 59-86,12-55 116,-1 0 0,1 0 0,0-1-1,0 1 1,0 0 0,3 11 0,-2-16-2,-1-1 0,1 1 1,-1-1-1,1 1 0,-1-1 0,1 1 1,0-1-1,0 0 0,0 1 0,0-1 0,0 0 1,1 2-1,-1-3-11,0 1-1,-1-1 1,1 0 0,-1 1 0,1-1 0,0 0-1,-1 0 1,1 1 0,0-1 0,0 0 0,-1 0 0,1 0-1,0 0 1,-1 0 0,1 0 0,0 0 0,-1 0-1,1 0 1,1-1 0,2-1 29,0 1 1,-1-1-1,1-1 0,-1 1 1,1 0-1,-1-1 0,4-4 1,-6 6-40,48-45 77,-27 25-40,1 0 0,49-34 0,-54 44-87,0 1 0,1 1 0,1 0 1,-1 2-1,1 0 0,27-5 0,-44 11 31,-1 0 0,1 1 0,0 0 1,-1-1-1,1 1 0,-1 0 0,1 0 1,0 0-1,-1 1 0,1-1 0,-1 1 0,1-1 1,0 1-1,-1 0 0,0 0 0,1 0 1,-1 0-1,0 0 0,1 1 0,-1-1 1,0 1-1,0-1 0,0 1 0,0 0 1,0 0-1,-1 0 0,1 0 0,0 0 1,-1 0-1,3 5 0,16 31 57,32 52 99,-43-76-92,1-1 1,0 0-1,2 0 1,14 13-1,-8-9 32,-13-12-21,0 1-1,1-1 0,-1-1 0,1 1 0,0-1 1,0 0-1,0 0 0,8 2 0,-12-5-224,0-1 0,0 1 0,1-1 1,-1 0-1,0 0 0,0 0 0,1 0 0,-1 0 0,0 0 0,0 0 0,0-1 0,1 0 0,-1 1 0,0-1 0,3-1 0,-3 1-935,0-1 0,1 1-1,-1 0 1,0-1 0,0 0-1,0 0 1,0 1 0,2-4-1,3-3-2094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2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4 6048,'-13'-4'2752,"-9"11"-2400,4 1 1440,4 1-1056,-35 7 544,4 4-736,-42 15 384,8 5-512,-11 20 128,13 0-320,4 4 128,25-4-192,2-3 0,16-6-96,2-14-3360,14-6 1792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2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346 543 1888,'18'-4'1211,"-17"4"-927,0 0-1,0 0 0,0 0 0,0 0 1,0 0-1,0 0 0,0-1 0,-1 1 1,1 0-1,0 0 0,0-1 0,0 1 0,0-1 1,-1 1-1,1-1 0,1 0 0,-2 1-237,1 0 0,-1 0 0,0-1 0,0 1 0,0 0 0,0 0 0,0 0 0,0 0 0,1 0 0,-1 0 0,0 0-1,0 0 1,0 0 0,0-1 0,0 1 0,0 0 0,0 0 0,0 0 0,0 0 0,0 0 0,0 0 0,1-1 0,-1 1 0,0 0-1,0 0 1,0 0 0,0 0 0,0 0 0,0-1 0,0 1 0,0 0 0,0 0 0,0 0 0,0 0 0,0 0 0,-1-1-1,1 1 1,0 0 0,0 0 0,0 0 0,0 0 0,0 0 0,0-1 0,0 1 0,0 0 0,0 0 0,0 0 0,-1 0 0,1 0-1,0 0 1,0 0 0,0 0 0,0-1 0,-13 0 544,-23 6-646,15 1 221,0 0 1,1 2 0,0 0 0,0 1-1,0 1 1,2 1 0,-1 1-1,-19 16 1,25-18-36,0 1-1,1 0 1,1 1-1,0 1 1,1 0-1,0 0 0,1 1 1,0 0-1,1 1 1,1 0-1,-9 24 1,15-34-60,-1-1 0,1 1 0,1 0 0,-1-1 0,1 1 1,0 0-1,0-1 0,0 1 0,1-1 0,0 6 0,0-8-20,-1 0-1,1-1 1,-1 1-1,1 0 1,0-1-1,-1 1 1,1-1-1,0 1 1,0-1-1,0 1 1,0-1-1,1 0 0,-1 0 1,0 1-1,0-1 1,1 0-1,-1 0 1,1 0-1,-1 0 1,1-1-1,-1 1 1,1 0-1,0-1 1,-1 1-1,1-1 1,0 1-1,-1-1 1,1 0-1,2 1 1,2-2 25,0 1 1,0-1 0,0 0-1,0 0 1,0-1 0,0 0-1,0 0 1,-1 0-1,1-1 1,-1 1 0,1-2-1,-1 1 1,8-6 0,6-7 154,33-33 1,-28 21-145,0-2 1,-2 0-1,-1-1 0,22-43 1,-32 47-676,-10 26 557,-1 0 0,0 0 0,0 0 0,0 0-1,1 0 1,-1 0 0,0 0 0,0 0 0,0 0 0,0 0 0,-1 0 0,1 0-1,0 0 1,0 0 0,0 0 0,-1 0 0,1 1 0,-1-1 0,1 0-1,-1 0 1,1 0 0,-1 0 0,1 1 0,-2-2 0,2 2 17,-1 0 1,1 0 0,-1-1-1,0 1 1,1 0 0,-1 0-1,0 0 1,1 0-1,-1 0 1,1 0 0,-1 0-1,0 1 1,1-1-1,-1 0 1,0 0 0,1 0-1,-1 1 1,1-1 0,-1 0-1,1 1 1,-1-1-1,0 0 1,1 1 0,-1-1-1,1 1 1,0-1-1,-2 2 1,1-1-31,-3 2 29,0 1 0,1-1 0,0 1 0,-1-1 0,1 1 0,1 0 0,-1 0 0,1 1 0,-1-1 0,-1 5 0,-1 6-35,-7 28 1,10-35 69,1 0 1,0 0-1,1 1 1,0-1-1,0 0 1,0 1-1,1-1 1,1 0-1,-1 0 1,1 0-1,1 0 1,0 0-1,4 9 1,-5-13 35,0 0-1,0 0 1,0 0 0,1 0 0,0 0-1,0-1 1,0 1 0,0-1-1,0 0 1,1 0 0,-1 0 0,1 0-1,0-1 1,0 0 0,0 1-1,0-1 1,0-1 0,0 1 0,1-1-1,-1 1 1,0-1 0,1 0-1,-1-1 1,1 1 0,8-1-1,-7-1-6,0 0 0,1 0 0,-1-1-1,0 1 1,0-2 0,0 1-1,0 0 1,-1-1 0,1 0-1,6-5 1,8-7 77,25-23-1,-23 19-60,104-81 83,58-51 52,-165 131-174,0-1-1,-2 0 0,-1-1 0,0-1 0,-2 0 1,14-32-1,-11 17 56,-1-2 0,-3 0 1,11-53-1,-21 76-101,0 0-1,1-33 1,-4 49 5,1 0 1,-1 0-1,0 0 0,0-1 0,-1 1 1,1 0-1,0 0 0,0 0 1,-1 0-1,1-1 0,0 1 0,-1 0 1,1 0-1,-1 0 0,0 0 1,1 0-1,-1 0 0,0 0 0,-1-1 1,2 1 1,-1 1 1,1 0-1,-1 0 1,1 0 0,-1-1-1,1 1 1,-1 0-1,0 0 1,1 0 0,-1 0-1,1 0 1,-1 0-1,1 0 1,-1 0-1,1 0 1,-1 1 0,1-1-1,-1 0 1,0 0-1,-15 12-203,5-1 161,1 1 0,1 0 0,-10 16-1,-25 48-87,33-58 102,-23 44 40,-34 84 0,59-124 66,1 1 1,1 1 0,2 0-1,0-1 1,1 2-1,2-1 1,0 36-1,4-29-16,9 53 0,-8-72-62,0-1-1,0 1 0,1-1 1,0 0-1,1 0 0,0 0 1,12 17-1,-16-26-118,0-1-1,0 1 0,0-1 1,0 1-1,1-1 1,-1 0-1,0 0 1,0 0-1,1 1 1,-1-1-1,1 0 0,-1-1 1,1 1-1,-1 0 1,1 0-1,0-1 1,-1 1-1,1-1 1,0 1-1,0-1 1,-1 0-1,1 0 0,2 1 1,18-1-1712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2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6880,'-18'-20'3136,"18"12"-2720,4 4 1312,5 4-1024,17-4 128,11 0-480,18-4-320,3 5-32,18-2 64,-4 5-32,-4-4 256,-7 8-160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2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1379 2080,'0'0'667,"15"-3"1114,-3-1-956,1 0 0,-1-1 1,1 0-1,20-14 0,-19 12-434,18-13 49,-1-1-1,0-1 1,-1-2 0,-2 0 0,-1-2-1,38-46 1,123-193 883,-162 224-1249,7-10 190,38-85 0,9-56 2,-78 186-311,4-9-17,-6 14 38,0 1 0,0-1-1,0 1 1,1 0-1,-1-1 1,0 1 0,0-1-1,0 1 1,0 0-1,0-1 1,0 1 0,0-1-1,0 1 1,0 0-1,-1-1 1,1 1 0,0-1-1,0 1 1,0 0-1,0-1 1,-1 1 0,1-1-1,0 1 1,0 0-1,-1-1 1,-2 7-381,-24 69-200,12-30 474,-10 37 52,3 0 1,-21 166 0,36-187 331,1 103 1,6-157-174,0 0 1,0 0-1,1-1 1,0 1-1,0 0 1,1-1-1,0 1 0,0-1 1,1 1-1,3 6 1,-5-11-39,0-1 0,0 1 0,0-1 0,0 1 0,1-1 0,-1 1 0,0-1 0,1 0 0,-1 0 0,1 0 0,-1 0 1,1 0-1,0 0 0,-1 0 0,1 0 0,0 0 0,0-1 0,-1 1 0,1-1 0,0 0 0,0 1 0,0-1 0,0 0 0,0 0 0,0 0 0,-1 0 0,1 0 0,0-1 0,0 1 0,0-1 0,0 1 1,-1-1-1,1 0 0,0 1 0,0-1 0,2-2 0,5-2 75,0-1 1,-1 0-1,1 0 1,-1-1 0,8-8-1,188-224 248,-181 210-276,2-3-33,-1-1 1,-2-1-1,-1-1 1,31-71-1,7-49-32,48-193 0,-92 294-16,14-59-160,-23 73-461,-7 40 330,-1 5 201,-1 11 36,-7 30-131,-17 94 301,9 2 6,-12 67 247,-57 126 561,74-297-186,8-30-440,5-8-297,-1 1 0,1-1-1,0 0 1,0 0 0,0 0-1,0 0 1,0 0 0,-1 0-1,1 0 1,0 0 0,0 0-1,0 0 1,0 0 0,0-1-1,-1 1 1,1 0 0,0 0-1,0 0 1,0 0 0,0 0-1,0 0 1,0 0 0,-1 0-1,1 0 1,0 0 0,0 0-1,0-1 1,0 1 0,0 0-1,0 0 1,0 0 0,0 0-1,0 0 1,-1 0 0,1-1-1,0 0 53,-1-1-1,0 0 1,1 1 0,-1-1-1,1 0 1,0 0 0,-1 1-1,1-4 1,0-3-84,1 0 0,-1 0 0,1 0-1,1 0 1,0 1 0,0-1 0,0 1 0,5-10-1,-7 16-1,0 1-1,0-1 1,0 1 0,1-1-1,-1 1 1,0 0-1,0-1 1,0 1-1,0-1 1,1 1-1,-1 0 1,0-1-1,1 1 1,-1-1-1,0 1 1,1 0-1,-1 0 1,0-1-1,1 1 1,-1 0-1,0-1 1,1 1-1,-1 0 1,1 0-1,-1 0 1,1 0 0,-1-1-1,0 1 1,1 0-1,-1 0 1,1 0-1,-1 0 1,1 0-1,-1 0 1,1 0-1,-1 0 1,1 0-1,-1 0 1,0 0-1,1 1 1,-1-1-1,1 0 1,-1 0-1,1 0 1,-1 1-1,0-1 1,1 0-1,-1 0 1,1 1 0,-1-1-1,0 0 1,1 1-1,-1-1 1,0 0-1,0 1 1,1-1-1,-1 0 1,0 1-1,1 0 1,1 3-61,1 1 0,0 0-1,3 9 1,-5-12 97,23 74 24,-16-50-40,18 43 0,-25-67 25,0 0-1,0 0 0,1 0 1,-1 0-1,0 0 1,1 0-1,-1-1 0,1 1 1,-1 0-1,1-1 1,0 0-1,0 1 0,0-1 1,0 0-1,0 0 1,0 0-1,0 0 0,0 0 1,0 0-1,0-1 1,0 1-1,3-1 0,-2 1 15,0-1 0,0-1-1,1 1 1,-1 0 0,0-1-1,0 1 1,0-1 0,0 0-1,0 0 1,0 0 0,0-1-1,-1 1 1,1-1 0,0 1-1,-1-1 1,4-3 0,-5 4-24,19-14 149,-1-2 0,0 0 1,-2-1-1,27-35 0,-42 50-121,15-23 201,22-43 0,-35 62-243,-1 0 1,0-1 0,-1 0-1,1 1 1,-2-1 0,1 0-1,-1 0 1,0 0 0,-1 0-1,1 0 1,-2-11 0,1 18-24,0 0 0,0 1 1,0-1-1,0 0 0,-1 0 0,1 0 1,0 1-1,0-1 0,0 0 1,-1 0-1,1 1 0,0-1 0,-1 0 1,1 0-1,-1 1 0,1-1 0,-1 1 1,1-1-1,-1 0 0,1 1 1,-1-1-1,1 1 0,-1-1 0,0 1 1,1-1-1,-1 1 0,0 0 1,0-1-1,1 1 0,-1 0 0,0-1 1,0 1-1,1 0 0,-1 0 0,0 0 1,0 0-1,0 0 0,0 0 1,1 0-1,-1 0 0,0 0 0,0 0 1,0 0-1,1 1 0,-1-1 1,0 0-1,0 0 0,1 1 0,-1-1 1,0 1-1,1-1 0,-2 1 0,-3 2-31,1 0-1,0 0 0,0 1 1,0-1-1,0 1 0,0-1 0,-3 6 1,5-6 51,0 1-1,0-1 1,0 1 0,0-1 0,0 1 0,1 0 0,0 0 0,0-1-1,0 1 1,0 0 0,0 0 0,1 0 0,0 0 0,0 1-1,0-1 1,0 0 0,1 0 0,-1 0 0,1 0 0,0 0 0,0-1-1,1 1 1,-1 0 0,1 0 0,0-1 0,0 1 0,4 6-1,-1-3 12,1-1 0,0 1 0,0-1 0,0 0 0,1 0 0,-1-1 0,1 0-1,1 0 1,-1-1 0,1 1 0,0-2 0,9 4 0,-5-3-137,1 0 0,0-2 0,-1 1 0,19 0 0,-23-3-491,-1 0-1,0 0 0,0-1 1,0 1-1,0-2 0,0 1 1,0-1-1,0 0 0,9-4 1,7-7-1638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 3392,'-31'-12'1536,"36"12"-1312,8 0 640,5 0-512,31 0 640,5 0-576,23-3 640,-6 3-608,37-8 64,0 3-320,14-7 256,-9 4-256,-1-4 384,-13 9-320,4-2-5408,-9 5 2816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13 873 3328,'0'1'84,"-1"-1"0,0 1 0,1 0 0,-1 0 0,1 0 0,-1 0 1,1 0-1,-1 0 0,1 0 0,0 0 0,0 0 0,-1 0 0,1 0 0,0 0 0,0 0 0,0 0 0,0 0 0,0 0 1,0 1-1,1 1 131,-1 0 1,1 0-1,0 0 1,0 0-1,0 0 1,3 4-1,-2-2 134,1-1-1,0 0 0,0 0 0,0 0 1,1 0-1,-1 0 0,1-1 1,5 5-1,-7-8-235,0 1-1,1 0 1,-1 0-1,0-1 1,0 1 0,1-1-1,-1 0 1,1 0 0,-1 0-1,0 0 1,1 0-1,-1 0 1,0 0 0,1-1-1,-1 1 1,0-1-1,0 0 1,1 0 0,2-1-1,6-4 252,-1 1 0,14-10 0,-17 10-261,86-61 941,-78 54-877,-1-1 1,-1 0-1,0 0 0,11-16 1,-22 26-146,0 1 0,-1-1 0,1 1 0,-1-1 0,0 1 0,0-1 0,0 0 0,0 0 0,0 0 0,-1 1 0,1-1 0,-1 0 0,0 0 0,0-3 1,0 4-10,0 0 0,0 0 1,-1 0-1,1 0 0,0 1 1,-1-1-1,0 0 0,1 0 1,-1 1-1,0-1 0,0 0 1,0 1-1,0-1 0,0 1 1,-1-1-1,1 1 0,0-1 1,-1 1-1,1 0 0,-1 0 1,-2-2-1,0 0-35,-1 1 0,0 0 0,0 0 0,1 0-1,-1 0 1,-6 0 0,3 0-44,0 1 1,0 1-1,0-1 0,0 1 0,0 1 0,0-1 0,0 2 1,0-1-1,0 1 0,0 0 0,0 0 0,1 1 1,-10 5-1,8-3 91,-1 0 0,1 1 0,1 0 0,-1 0-1,1 1 1,0 0 0,1 0 0,0 1 0,-12 16 0,11-10 6,0 0-1,1 0 0,0 1 1,1 1-1,1-1 0,0 1 1,-3 25-1,5-19 78,0 1 0,2-1 0,1 1 0,0-1 0,5 25 0,-4-37-6,1 1 0,1-1 0,0 1 0,1-1 0,6 14 0,-7-19-51,-1 0-1,1 0 1,0 0-1,1-1 1,-1 0-1,1 0 1,0 0 0,0 0-1,0 0 1,0-1-1,1 1 1,7 3-1,-4-4 28,0 0 1,1 0-1,-1-1 0,1 0 0,-1 0 0,1-1 1,0 0-1,0-1 0,-1 0 0,1 0 0,0-1 1,17-4-1,-1-1 58,1-1-1,47-21 1,-42 13-120,-2 0 0,0-2 0,-1-2-1,48-41 1,91-103 71,-140 135-50,-9 10-7,-6 6-3,0 0 1,19-27-1,-31 38-101,0 1 70,0 0 0,0 0 0,0 0 0,0 0 0,0 0 0,0 0 0,0 0 0,0 0 0,0 0 0,0 0 0,0 0 0,0 0 0,0 0 0,0 0 0,-1 0 0,1 0 0,0 0 0,0 0 0,0 0 0,0-1 0,0 1 0,0 0 0,0 0 0,0 0 0,0 0 0,0 0 0,0 0 0,0 0 0,0 0 0,0 0 0,0 0 0,0 0 0,0 0 0,0 0 0,0 0 0,0 0 0,0-1 0,0 1 0,0 0 0,0 0 0,0 0 0,0 0 0,0 0 0,0 0 0,-14 2 258,12-2-251,0 0 1,-1 1-1,1 0 0,0-1 1,0 1-1,0 0 1,0 0-1,1 0 1,-5 2-1,-6 4 32,2-3-47,1 1 0,0 1 1,-1-1-1,2 1 0,-1 1 0,1-1 0,0 1 1,0 1-1,1 0 0,0 0 0,1 0 0,-1 1 1,-5 11-1,-1-1 51,-12 20-56,-29 60 0,49-87 44,-1 1 0,2-1 1,0 1-1,0 0 0,1 1 0,1-1 0,0 0 1,1 1-1,0 23 0,2-34 12,-1 0 0,1 0-1,0-1 1,0 1 0,0 0 0,0 0-1,0-1 1,0 1 0,1 0-1,-1-1 1,1 1 0,0-1 0,0 0-1,0 0 1,2 3 0,-2-4-3,-1 0-1,0 0 1,1 0 0,-1 0-1,1-1 1,-1 1 0,1 0-1,-1-1 1,1 1 0,-1-1 0,1 1-1,0-1 1,-1 0 0,1 1-1,0-1 1,-1 0 0,1 0-1,0-1 1,-1 1 0,1 0-1,0 0 1,-1-1 0,1 1 0,-1-1-1,1 1 1,-1-1 0,1 0-1,-1 0 1,3-1 0,2-2 10,-1-1 1,1 0 0,-1 0-1,0 0 1,-1 0-1,1-1 1,-1 0 0,6-11-1,24-59 95,-33 74-136,68-236 123,-63 215-160,-2-1-188,-4 16-49,-4 16-218,-1 10 402,1 1 1,1-1-1,-2 23 0,2 60 29,3-97 57,3 63 72,-2-59-36,0-1-1,0 0 0,1 0 0,0 0 0,0 0 0,1 0 0,4 8 0,-6-14-14,0 1 0,-1-1-1,1 1 1,0-1 0,0 0 0,0 1-1,0-1 1,0 0 0,1 0 0,-1 0 0,0 0-1,0 0 1,1 0 0,-1 0 0,1 0-1,-1 0 1,0-1 0,1 1 0,0-1 0,-1 1-1,1-1 1,-1 1 0,1-1 0,0 0-1,-1 0 1,1 0 0,-1 0 0,1 0 0,0 0-1,-1 0 1,1-1 0,-1 1 0,1-1-1,0 1 1,2-2 0,8-4 90,1-2 0,-2 1-1,1-2 1,15-13 0,43-47-28,-33 31-23,82-89-242,-70 73 175,-46 51-25,11-12 99,-8 10-155,-4 5-273,5 14 73,0-4 286,-4-1-5,1 1 0,-1-1 0,-1 1 0,0-1 0,2 14 0,0 51-299,-3-43 288,0-5-17,6 33 0,-6-51 58,1 0-1,0 0 1,1 0 0,0-1-1,0 1 1,0-1-1,1 0 1,7 11-1,-10-17-7,0 1-1,0-1 1,0 0 0,0 0-1,1 0 1,-1 0-1,0 0 1,1 0-1,-1 0 1,0 0-1,1 0 1,-1-1-1,1 1 1,-1 0-1,1-1 1,0 1 0,-1-1-1,4 1 1,-2-2 18,-1 1 0,1 0 0,-1 0 0,1-1 1,-1 0-1,1 1 0,-1-1 0,1 0 0,-1 0 1,0 0-1,3-2 0,3-2 22,-1-1 0,1 0-1,-1-1 1,0 0 0,7-8-1,55-82 10,-2 3-28,-2 19 99,-12 15-4,-3-2 1,44-70-1,-55 62-130,-3-2 0,34-97-1,-55 131 1,-6 15-323,8-26 0,-17 44-146,-5 13 213,-11 25 10,-30 65 45,-50 118 127,79-170 57,1 1 1,-16 88-1,17-3 50,14-116-1,1 1 0,1-1 1,1 1-1,0-1 0,9 30 0,-9-41-4,0 1 0,0-1 0,1 0 0,0 0 0,0 0 0,7 9 0,-8-12-7,-1 0 1,1 0-1,1 0 0,-1 0 0,0 0 1,0 0-1,1-1 0,-1 1 0,1-1 0,-1 0 1,1 1-1,-1-1 0,1 0 0,0-1 0,5 2 1,-4-2 10,0 0 0,0-1 0,0 0 1,0 1-1,0-1 0,-1 0 0,1-1 1,0 1-1,0-1 0,-1 0 0,1 1 1,-1-2-1,0 1 0,1 0 0,3-4 1,4-4 45,0-1 1,14-18-1,9-15-21,-2-1-1,-2-2 1,29-61 0,54-153 10,-26 56-21,10 24 218,-41 81-559,-43 79 202,-9 17 37,-1-1 0,0 0 0,0 0 0,-1 0-1,4-9 1,-7 11-278,-4 5 93,-5 7-32,2 0 223,0 0 1,0 0 0,1 1 0,1 0-1,-10 19 1,0-1 37,-16 36 49,2 0 1,-21 73-1,-27 147 185,73-263-208,-75 396 682,73-382-477,5-25 163,0 0-1,-1 17 0,4-27-362,-1 0 1,0 0-1,1 0 0,-1-1 1,0 1-1,0 0 0,1 0 1,-1 0-1,0 0 0,1 0 1,-1 0-1,0 0 0,0 0 1,1-1-1,-1 1 0,0 0 1,1 0-1,-1 0 0,0-1 1,0 1-1,0 0 0,1 0 1,-1-1-1,0 1 0,0 0 1,0 0-1,0-1 0,1 1 1,-1 0-1,0-1 0,0 1 1,0 0-1,0-1 0,0 1 1,7-20 80,6-29 1,-8 30-170,0 0 1,15-34-1,-19 51 35,-1 1 1,1 0-1,0-1 0,0 1 0,-1 0 1,1 0-1,0 0 0,0 0 1,0-1-1,1 1 0,-1 0 0,0 1 1,0-1-1,3-1 0,-3 1 16,0 1 0,0 0-1,0 0 1,0 0-1,0 0 1,0 0 0,0 0-1,0 0 1,0 0-1,0 0 1,0 1 0,0-1-1,0 0 1,0 1-1,0-1 1,0 0-1,-1 1 1,1-1 0,0 1-1,0 0 1,0-1-1,-1 1 1,2 1 0,4 3-47,-1 1 0,0 0 0,0 0 1,5 11-1,9 10 57,-9-15 99,1-1 0,0 1 1,0-2-1,1 0 0,1 0 1,0-1-1,0-1 1,22 11-1,-27-15-237,1-1 1,-1 0-1,1-1 1,-1 0-1,1 0 1,0-1-1,0 0 1,16-1-1,-18 0-521,1-1-1,-1-1 1,1 1 0,-1-1-1,1 0 1,11-6-1,-16 7 176,0-1 0,-1 1 0,1-1-1,0 0 1,-1 0 0,1 0-1,-1 0 1,0 0 0,1 0 0,-1-1-1,0 1 1,-1-1 0,1 1-1,2-5 1,9-18-2475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3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6400,'-20'-1'1933,"20"1"-1914,0-1 0,0 1 0,0 0 0,0 0 0,0 0 0,0 0 0,0 0 0,0 0 0,0 0 0,-1 0 0,1 0 0,0 0 0,0 0 0,0 0 0,0 0 1,0 0-1,0 0 0,0 1 0,0-1 0,0 0 0,0 0 0,0 0 0,0 0 0,-1 0 0,1 0 0,0 0 0,0 0 0,0 0 0,0 0 0,0 0 0,0 0 0,0 0 0,0 0 0,0 0 0,0 0 0,0 0 0,0 1 0,0-1 0,0 0 0,0 0 0,0 0 0,0 0 1,0 0-1,0 0 0,0 0 0,0 0 0,0 0 0,0 0 0,0 0 0,0 1 0,0-1 0,0 0 0,0 0 0,0 0 0,0 0 0,0 0 0,10 7 941,-6-6-785,-1 0 0,0 1-1,0-2 1,1 1 0,-1 0-1,1 0 1,6-1-1,6 2 429,85 11 419,1-4-1,0-5 0,189-16 1,-187-1-1628,-30 4-1341,0 1-4124,-33 7 2487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09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0 1728,'-7'0'483,"14"0"1674,-7 18 4317,0-15-6135,0-1-1,0 0 0,-1 0 0,1 0 1,0 0-1,-1 0 0,0 0 1,1 0-1,-1 0 0,0 0 0,0-1 1,0 1-1,-2 3 0,2-4-135,0 1 0,1 0 1,-1-1-1,0 1 0,1 0 0,-1 0 0,1-1 0,0 1 0,0 0 0,0 6 5542,7-9-5442,0 0-1,-1-1 1,1 1 0,11-5-1,-1 0-50,16-2-90,0 2 0,1 1 0,42-1 0,101 7-59,-151 0-59,3 0-68,1 1 0,0 1 0,-1 1 0,0 2 0,40 13 0,-63-17 25,-1 1 1,1 0 0,0 0-1,-1 0 1,10 9-1,-14-11-14,1 0 1,-1 0-1,1 0 0,-1 1 0,0-1 0,0 1 0,0-1 0,0 1 0,0-1 0,0 1 0,0-1 0,0 1 0,0 0 0,-1 0 0,1-1 0,-1 1 0,1 0 0,-1 0 0,0 0 0,0 0 0,0 0 0,0-1 0,0 1 0,0 3 0,-3 1 13,0 1 0,0 0 1,-1-1-1,1 0 0,-2 0 0,1 0 0,0 0 0,-1-1 0,0 1 0,-1-1 0,1 0 0,-13 8 0,-4 1 11,0-1-1,-31 14 0,-54 19 51,-44 21 91,125-53-132,1 1 0,1 0 0,-38 32 1,59-44 40,-11 9 68,0 1 0,-22 27 0,35-39-88,1-1 0,-1 1 0,0 0 0,0 0 0,0-1 0,1 1 0,-1-1 0,0 1 1,0-1-1,0 1 0,0-1 0,-2 1 0,1-1 623,8-4-311,24-12 148,-23 11-492,1 1 0,-1 1-1,1-1 1,13-4-1,33-2 134,0 1 0,87-2 0,-123 10-114,7 1 6,0 0 0,0 1 1,-1 2-1,1 0 0,-1 2 1,45 14-1,-43-6-360,-25-13 54,-11 21-17351,8-18 15796,-1-1 1,-4 4-1,-6 2-1314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8384,'-13'12'3808,"-6"7"-3328,11-5 2080,3-3-1504,-8-2 223,8 2-799,-3-7 64,8 4-320,-5-8 192,5-8-3871,5 4 1887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42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33 4224,'0'-7'858,"5"-18"7175,-6 38-7783,-12 66 617,4 0 1,1 84 0,6-106-479,-1 125 539,-4-63-508,-1 73 605,7-162-482,0-28-710,1-15-1126,1-31-3555,6 19 2635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43.3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272 30 5152,'0'-24'1648,"0"24"-1618,0 0 0,0 0 0,0 0 0,0-1 0,0 1 0,0 0 0,0 0 0,0 0 0,0-1 0,0 1 0,-1 0 0,1 0 0,0 0 0,0-1 0,0 1 0,0 0 1,0 0-1,0 0 0,0 0 0,0-1 0,-1 1 0,1 0 0,0 0 0,0 0 0,0 0 0,0 0 0,0-1 0,-1 1 0,1 0 0,0 0 0,0 0 0,0 0 0,-1 0 0,1 0 0,0 0 0,0 0 0,0 0 0,-1 0 0,1 0 0,0 0 0,0 0 1,0 0-1,-1 0 0,1 0 0,0 0 0,0 0 0,0 0 0,-1 0 0,1 0 0,0 0 0,-8 5 2768,-72 121 165,54-84-2363,9-14-291,-11 16 292,2 2 0,-25 60-1,45-92-512,1 0-1,0 1 1,2-1-1,-1 1 0,2 0 1,0 0-1,1 0 1,0 0-1,1 0 1,1 0-1,1 0 0,4 23 1,-2-25 53,1 1 1,0-2-1,1 1 0,0 0 1,1-1-1,0 0 1,1-1-1,1 0 1,-1 0-1,14 12 0,-16-17-80,0-1-1,0 0 1,1 1-1,0-2 1,0 1-1,0-1 0,0 0 1,1-1-1,-1 1 1,1-2-1,0 1 1,0-1-1,0 0 1,0-1-1,0 0 0,1 0 1,-1 0-1,12-2 1,-13 0-6,1-1 0,-1 0 0,0 0 0,0-1 0,0 0-1,-1 0 1,1 0 0,6-5 0,46-37 167,-47 35-192,-3 3-22,108-96 408,-106 91-356,1-1 0,-2 0 0,1-1 0,-2 0-1,0-1 1,14-30 0,-21 37-47,0 0 0,0 0 0,0-1 1,-1 1-1,0 0 0,-1-1 0,0 1 0,0 0 0,-1-1 1,0 1-1,0 0 0,-1 0 0,0 0 0,-1 0 0,-6-15 1,3 11-44,0 0 1,0 0 0,-1 1 0,-1 0 0,0 0 0,-1 1 0,0 0 0,0 0 0,-14-10 0,17 16-16,0 0-1,-1 0 1,1 1-1,-1-1 1,0 1-1,0 1 1,0-1-1,0 1 1,0 0-1,-1 1 1,1 0-1,0 0 1,-1 1-1,1 0 1,-1 0-1,1 0 1,-1 1-1,-12 3 1,-1 2-1588,10-3-578,5-1-3555,13-8 1846,6-2 1376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43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 11 5984,'0'0'68,"0"-1"1,0 1-1,1 0 0,-1 0 1,0-1-1,0 1 0,0 0 1,0-1-1,0 1 0,0 0 1,0 0-1,0-1 0,0 1 1,0 0-1,0 0 0,0-1 1,0 1-1,0 0 0,0-1 1,-1 1-1,1 0 0,0 0 1,0-1-1,0 1 1,0 0-1,0 0 0,-1 0 1,1-1-1,0 1 0,0 0 1,0 0-1,-1 0 0,1-1 1,0 1-1,0 0 0,0 0 1,-1 0-1,1 0 0,-1 0 1,1-1 20,-1 1 0,0 0 0,1 0 0,-1 0 0,0 0 0,0 0 0,1 0 0,-1 0 0,0 0 0,1 0 0,-1 0 0,0 1 0,1-1 0,-1 0 0,0 0 0,1 1 0,-2-1 0,-6 7 437,0-1 0,1 1 0,-1 1 1,2-1-1,-9 12 0,10-13-379,1 0 0,0 0 0,0 0 0,1 1-1,-1 0 1,1 0 0,1 0 0,-1 0 0,1 0 0,-2 12 0,4-15-51,0 1-1,0-1 1,0 0 0,0 0 0,0 0-1,1 0 1,0 0 0,0 0 0,0 0-1,0 0 1,1 0 0,0 0 0,-1-1-1,1 1 1,1-1 0,-1 1 0,0-1-1,1 0 1,0 0 0,0 0 0,3 3-1,-4-4-25,0 0-1,0-1 0,1 1 0,-1-1 0,0 1 0,1-1 0,-1 0 0,1 0 1,0 0-1,-1 0 0,1-1 0,0 1 0,-1-1 0,1 1 0,0-1 0,0 0 0,4-1 1,-3 1 11,1-1 0,-1-1 0,0 1 1,0 0-1,0-1 0,0 0 1,0 0-1,0 0 0,-1-1 0,6-3 1,-3 0-15,0 1-1,0-1 1,0 0 0,-1 0 0,0-1 0,-1 1 0,1-1 0,-1 0 0,-1-1 0,1 1 0,-1 0-1,2-9 1,-4 11-49,0 0-1,0 0 1,0 0-1,-1-1 1,0 1-1,0 0 1,0 0-1,-1 0 1,-1-6-1,1 8-37,0 1 0,0-1 0,0 0 1,0 1-1,0-1 0,-1 1 0,1 0 0,-1-1 0,0 1 0,0 0 1,0 0-1,0 0 0,0 0 0,0 1 0,0-1 0,-1 0 0,1 1 1,-5-3-1,-1 1-62,0 0 1,0 1-1,0-1 1,-9 0-1,-10 1-1581,24 3 781,-1-1-1,1 0 1,0 1 0,-1 0-1,-3 1 1,5 1-1134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44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637 7 6304,'-5'-7'1679,"6"8"-663,0 0-894,-1-1-1,1 1 0,-1-1 1,0 1-1,1 0 0,-1-1 1,0 1-1,0-1 0,0 1 1,1 0-1,-1-1 1,0 1-1,0-1 0,0 1 1,0 0-1,0-1 0,0 1 1,0 0-1,0-1 0,0 1 1,0 0-1,-9 17 645,0 0 1,0-1-1,-2-1 1,0 0-1,-15 17 1,-3 5-113,-272 363 2999,265-351-3474,2 1 0,3 1-1,2 2 1,2 1 0,-25 75-1,33-57 228,15-52-417,5-21-25,-1 1-1,0-1 1,0 0 0,0 1 0,0-1-1,0 0 1,0 1 0,0-1 0,0 0-1,0 1 1,1-1 0,-1 0 0,0 0-1,0 1 1,0-1 0,1 0-1,-1 0 1,0 1 0,0-1 0,1 0-1,-1 0 1,0 0 0,1 1 0,-1-1-1,0 0 1,0 0 0,1 0 0,-1 0-1,0 0 1,1 0 0,-1 0-1,0 0 1,1 0 0,-1 0 0,0 0-1,1 0 1,-1 0 0,0 0 0,1 0-1,-1 0 1,0 0 0,1 0 0,-1 0-1,0 0 1,0 0 0,1-1-1,-1 1 1,0 0 0,1 0 0,-1 0-1,0-1 1,0 1 0,1 0 0,-1-1-1,7-4-1097,1 0 0,-2-1 0,1 0 0,-1 0 0,7-10 0,2 1-1053,11-11-389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44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7 4576,'0'-1'51,"0"1"0,0 0 0,0 0 1,0 0-1,0-1 0,0 1 0,0 0 0,0 0 1,0 0-1,0-1 0,0 1 0,0 0 0,0 0 1,0 0-1,0-1 0,0 1 0,0 0 0,0 0 1,0 0-1,-1 0 0,1-1 0,0 1 0,0 0 1,0 0-1,0 0 0,0 0 0,-1 0 0,1 0 1,0-1-1,0 1 0,0 0 0,-1 0 0,1 0 1,0 0-1,0 0 0,0 0 0,0 0 1,-1 0-1,1 0 0,0 0 0,0 0 0,0 0 1,-1 0-1,1 0 0,0 0 0,0 0 0,0 0 1,-1 0-1,1 0 0,0 0 0,0 0 0,0 0 1,-1 0-1,1 1 0,0-1 0,0 0 0,0 0 1,0 0-1,0 0 0,-1 0 0,1 1 0,0-1 1,0 0-1,0 0 0,0 0 0,0 0 0,0 1 1,-17 15 2468,11-10-1829,0 0-442,1-1 1,0 0-1,0 1 0,1 0 0,-1 0 1,1 1-1,1-1 0,-1 1 1,1 0-1,0 0 0,1 0 0,0 0 1,-2 9-1,3-13-162,1 0-1,0 1 1,-1-1-1,1 0 1,0 1 0,1-1-1,-1 0 1,1 1-1,-1-1 1,1 0 0,0 0-1,0 0 1,0 1-1,1-1 1,-1 0 0,1 0-1,0-1 1,-1 1-1,1 0 1,1-1 0,-1 1-1,0-1 1,1 1-1,-1-1 1,1 0 0,-1 0-1,1 0 1,0-1-1,0 1 1,0-1 0,5 3-1,-4-3 30,1 0 0,-1 0-1,1 0 1,-1 0 0,1 0-1,0-1 1,-1 0 0,1 0-1,-1 0 1,1-1 0,0 0 0,-1 1-1,1-2 1,-1 1 0,1 0-1,-1-1 1,0 0 0,0 0 0,0 0-1,0 0 1,0-1 0,0 0-1,0 0 1,3-4 0,0 1-14,-1-1 0,0 1 0,0-1 0,-1-1 0,1 1 0,-2-1 0,1 0 0,-1 0 0,0 0 0,-1-1 0,4-13 0,-6 20-107,-1-1 1,1 0-1,-1 0 0,0 0 0,0 0 0,0 0 0,0 0 0,0 0 0,-1 1 0,1-1 0,-1 0 0,1 0 0,-3-3 1,2 4-20,0 0 1,0 0 0,-1 0 0,1 0 0,-1 0 0,1 0 0,-1 1 0,0-1 0,0 1 0,0-1 0,0 1 0,0 0 0,0 0 0,0 0 0,0 0 0,0 0 0,0 0 0,-3 0 0,-6-1-261,0 0 0,0 1 0,-1 0 0,1 1 0,0 1 0,0-1 0,-1 2 0,1 0 0,0 0 0,0 1 0,-14 5 0,19-5-640,1-1-1,0 1 1,0 0 0,0 1 0,0-1 0,-5 6 0,0 3-1988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45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288 598 3328,'-13'-5'1061,"-2"15"2827,-26 8-2660,2 3 0,0 1 0,-39 29 0,60-39-1097,13-9-67,0 1 1,0-1-1,0 1 0,1 0 1,-1 0-1,-6 9 0,10-12-43,1-1-1,-1 1 1,1 0-1,0 0 1,-1-1-1,1 1 1,0 0-1,-1 0 1,1-1-1,0 1 1,0 0-1,0 0 1,-1 0-1,1 0 1,0-1-1,0 1 1,0 0-1,0 0 1,1 0-1,-1 0 1,0 0-1,0-1 1,1 3-1,0-2 23,0 0 0,-1 0 0,1 0 0,0 0-1,0 0 1,0 0 0,0-1 0,1 1 0,-1 0-1,0 0 1,0-1 0,0 1 0,2 0 0,4 1 141,-1 0-1,1-1 1,-1 0 0,13 1 0,-6-1-23,1 0 1,-1-1-1,1-1 1,-1 0-1,1-1 1,-1-1-1,0 0 0,0 0 1,0-1-1,22-11 1,-34 15-148,0-1 0,1 0 1,-1 0-1,0 0 0,1 0 1,-1 0-1,0 0 0,0 0 1,0 0-1,0-1 0,0 1 1,0 0-1,0-1 0,-1 1 1,1-1-1,0 1 0,-1 0 1,1-1-1,-1 0 0,1 1 1,-1-1-1,0 1 0,0-1 1,0 1-1,0-1 0,0 0 1,0 1-1,0-1 0,0 1 1,-1-4-1,-1-1-67,0 0 1,-1 0-1,1 0 0,-1 1 0,-8-11 1,9 13-10,2 2 40,-1 0 1,0 0 0,0 0-1,0 0 1,1 0 0,-1 1 0,0-1-1,0 0 1,0 1 0,0-1-1,-1 1 1,1-1 0,0 1 0,0-1-1,-2 1 1,-3-3 2,5 2 45,0 1-1,1 0 0,-1-1 1,1 1-1,-1 0 0,1-1 1,-1 1-1,1-1 0,-1 1 1,1-1-1,-1 1 0,1-1 0,0 1 1,-1-1-1,1 1 0,0-1 1,0 0-1,-1 1 0,1-1 1,0 0-1,0 1 0,0-1 0,0 0 1,0 1-1,0-1 0,0 1 1,0-1-1,0 0 0,0 1 1,0-1-1,0 0 0,0 1 1,0-1-1,1 0 0,0 0 0,1-5 134,0 1 0,1 0-1,5-8 1,1-1-89,55-125 522,-63 137-589,17-40 131,3 1 0,34-52 1,-17 41-46,3 1 0,1 2 1,59-52-1,-99 99-108,4-4-43,1 1 0,-1 0 0,9-5 0,-14 9 52,0 1 0,0-1 1,0 1-1,0-1 0,0 1 1,0-1-1,1 1 0,-1 0 1,0 0-1,0 0 0,0 0 1,0-1-1,2 2 0,-2-1 6,-1 0 0,1 0 1,-1 0-1,1 1 0,-1-1 0,1 0 0,-1 1 0,1-1 0,-1 0 0,0 1 0,1-1 0,-1 1 1,1-1-1,-1 1 0,0-1 0,1 1 0,-1-1 0,0 1 0,0-1 0,1 1 0,-1-1 0,0 1 1,0-1-1,0 1 0,0 0 0,0-1 0,0 2 0,1 7-3,-2 1-1,1-1 1,-1 0-1,-3 14 1,-51 216-218,-16 3 226,57-199-7,13-40 6,-126 404 272,104-339 259,-64 131 0,80-186-334,-1 0 0,0 0 1,-1-1-1,-17 18 0,24-27-129,0-1 0,0 1 1,0-1-1,-1 0 0,1 0 0,-1 0 0,1 0 0,-1-1 0,0 1 0,1-1 0,-1 1 0,0-1 0,0 0 0,0 0 0,0 0 1,-6 0-1,8-1-51,-1 0 1,0 0 0,1 0 0,-1 0 0,1 0-1,-1-1 1,1 1 0,-1 0 0,1-1 0,0 1-1,-1-1 1,1 0 0,-1 0 0,1 1 0,0-1-1,0 0 1,-1 0 0,1 0 0,0 0-1,0 0 1,0-1 0,0 1 0,0 0 0,0 0-1,1-1 1,-1 1 0,0 0 0,1-1 0,-1 1-1,1-1 1,-1 1 0,1-1 0,-1-1 0,0-5 13,0 1 1,0 0-1,1 0 1,0 0 0,1-12-1,2 1-31,0 1-1,1-1 0,1 0 0,1 1 1,0 0-1,1 0 0,19-30 0,-12 24 27,2 0 0,1 1 0,1 1-1,32-30 1,-34 38-1,0 0 0,1 1 1,1 1-1,0 1 0,0 0 0,1 1 1,0 1-1,28-7 0,16-1-1746,85-11 0,-144 27 1555,33-6-4250,-2 5 1291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48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11 554 2976,'-1'0'85,"1"0"1,-1 0 0,1 0-1,-1 0 1,1 1-1,-1-1 1,1 0 0,0 0-1,-1 0 1,1 1-1,-1-1 1,1 0-1,0 0 1,-1 1 0,1-1-1,0 0 1,-1 1-1,1-1 1,0 1-1,-1-1 1,1 0 0,0 1-1,0-1 1,0 1-1,-1-1 1,1 0-1,0 1 1,0-1 0,0 1-1,0-1 1,0 1-1,0-1 1,0 1 0,0-1-1,0 1 1,0-1-1,0 1 1,0-1-1,0 1 1,0-1 0,0 0-1,0 1 1,1-1-1,-1 1 1,0-1-1,1 1 1,0 1 325,0-1 0,1 1 0,-1-1 0,1 1 0,-1-1 1,1 0-1,0 1 0,0-1 0,2 1 0,0 0-153,0-1 0,0 1 0,0-1 1,0 0-1,0 0 0,0-1 0,1 1 0,-1-1 0,0 0 0,0 0 1,0-1-1,1 1 0,-1-1 0,0 0 0,0 0 0,0 0 0,0 0 1,0-1-1,0 0 0,-1 0 0,1 0 0,4-3 0,3-2-12,-1-1 0,0-1 0,0 0 0,0 0 0,-2-1 0,10-12-1,-3 2-121,-2-1 0,0-1 0,11-27 0,25-75 40,-11 25 238,-15 38-284,5-14-39,-27 72-114,8-14-54,-9 16 66,1 0 1,-1 1 0,0-1 0,1 0 0,-1 1 0,1-1 0,0 0 0,-1 1 0,1-1 0,-1 1 0,1-1 0,0 1 0,-1-1 0,1 1 0,0 0 0,0-1 0,-1 1 0,1 0 0,1-1 0,-2 2 14,1-1 0,-1 0 0,1 1 0,0-1 1,-1 1-1,1-1 0,-1 1 0,1 0 0,-1-1 0,0 1 1,1-1-1,-1 1 0,0 0 0,1-1 0,-1 1 1,0 0-1,0-1 0,0 1 0,1 1 0,-1 0-1,5 19 15,-2 0 0,0-1-1,-1 1 1,-2 0-1,-2 29 1,2-29-8,-1 34-24,0 6 23,-13 97 0,10-127 165,3-24-63,1 0 0,-1 0 0,0 0-1,-1 0 1,1 0 0,-1 0 0,-1-1-1,-5 12 1,8-18-81,-1 1-1,1-1 1,-1 1-1,1 0 1,-1-1 0,1 1-1,-1-1 1,1 1-1,-1-1 1,0 1 0,1-1-1,-1 0 1,0 1-1,0-1 1,1 0-1,-1 1 1,0-1 0,0 0-1,1 0 1,-1 0-1,0 0 1,0 0 0,0 0-1,1 0 1,-1 0-1,0 0 1,0 0 0,1 0-1,-1 0 1,0 0-1,0-1 1,1 1 0,-1 0-1,0-1 1,0 1-1,1-1 1,-1 1-1,0 0 1,1-1 0,-1 1-1,1-1 1,-1 0-1,1 1 1,-2-2 0,-1-2-8,0 0 0,0 0 0,0 0 1,0 0-1,-2-7 0,-19-52-119,15 35 96,8 15-161,1 12 144,0 0-1,0 0 1,0 0-1,0 0 1,0 0-1,0 0 1,0 0-1,0-1 1,-1 1-1,1 0 1,0 0-1,-1 0 1,1 0-1,-1 0 1,0-1-1,0 4-123,4 6-14,5 9 21,-3-11 177,1 0 1,0-1-1,9 7 0,-13-10-20,1-1-1,0 1 0,-1-1 1,1 1-1,0-1 1,0 0-1,0 0 1,0 0-1,0-1 1,0 1-1,6 0 1,3-2 63,1 0 1,-1-1-1,1 0 1,-1-1-1,0 0 1,0-1-1,-1-1 1,16-7-1,-3-1 55,-1 0 0,38-31 0,-39 26-110,-2-1 0,0 0 0,30-41 0,-24 24-17,33-63 1,-34 47 83,-28 57-118,0 1 1,0-1-1,1 1 1,0-1-1,0 1 1,-2 9-1,-1 3 16,-7 25 58,-6 47 0,15-68-34,0 1 0,2-1 0,1 0 0,3 27 0,-2-41 49,0 0 0,1 0 0,0-1-1,0 1 1,1-1 0,5 10 0,-7-15-19,0-1 0,0 1 0,0-1 0,0 1 0,0-1 0,0 0 1,1 1-1,-1-1 0,0 0 0,1 0 0,-1 0 0,1 0 0,0 0 0,2 1 0,-3-2-9,1 0 0,-1 1 0,1-1 0,-1 0 0,0 0 0,1 0 0,-1-1 0,1 1 0,-1 0 0,1 0 0,-1-1 0,0 1 0,1-1 0,-1 1 0,0-1 0,1 0 0,-1 1 0,0-1 0,0 0 0,1 0 0,0-1 0,4-4 45,1 0 0,-1-1 0,0 0 0,-1 0 0,0 0 0,0 0 0,4-9 0,26-63-46,-31 71-14,23-62 104,17-38-325,-19 46-299,-28 77 274,1 0 0,-1 16 0,-2 26 228,-1-12 57,2 1-1,3 73 1,1-112 1,1 1-1,0-1 1,0 0 0,1 0 0,0 0-1,5 11 1,-7-17-27,1 0 1,0 1 0,-1-1-1,1 0 1,0 0-1,-1 0 1,1 0-1,0 0 1,0 0-1,0 0 1,0 0-1,0 0 1,0 0-1,0 0 1,0 0-1,0-1 1,0 1-1,1 0 1,-1-1-1,0 1 1,1-1-1,-1 0 1,0 1-1,0-1 1,1 0 0,-1 0-1,1 0 1,-1 0-1,0 0 1,1 0-1,-1 0 1,0 0-1,1 0 1,-1-1-1,0 1 1,1-1-1,-1 1 1,0-1-1,0 1 1,0-1-1,1 0 1,-1 1-1,1-3 1,12-8 16,0 0 0,-1-2 0,-1 0 0,0 0 0,14-21 0,1-1-34,128-143 188,-146 168-279,1 1 0,0-1 1,0 1-1,1 1 0,12-7 0,-22 14 68,0 0-1,0 1 0,0-1 1,0 1-1,0-1 0,0 1 1,0-1-1,0 1 0,0 0 1,1-1-1,-1 1 0,0 0 0,0 0 1,0 0-1,0 0 0,0 0 1,0 0-1,1 0 0,-1 1 1,0-1-1,0 0 0,1 1 1,-1 0 2,0 0 1,0-1-1,0 1 1,0 0-1,0 0 0,0 0 1,-1 0-1,1 0 1,0 0-1,-1 1 1,1-1-1,-1 0 1,1 0-1,-1 0 1,1 1-1,-1 1 0,1 4-19,0 1-1,0 0 0,-1 0 0,0 0 0,-2 8 0,-6 32 162,-25 87 0,14-68 367,20-52-256,-1-15-232,0 1 0,0-1-1,0 0 1,0 1-1,0-1 1,0 0 0,0 0-1,1 1 1,-1-1 0,0 0-1,0 0 1,0 1-1,1-1 1,-1 0 0,0 0-1,0 0 1,0 0 0,1 1-1,-1-1 1,0 0-1,0 0 1,1 0 0,-1 0-1,0 0 1,1 0 0,-1 0-1,0 1 1,0-1-1,1 0 1,-1 0 0,0 0-1,1 0 1,-1 0 0,0 0-1,0-1 1,1 1-1,-1 0 1,0 0 0,1 0-1,-1 0 1,0 0 0,0 0-1,1 0 1,-1-1-1,0 1 1,0 0 0,1 0-1,-1 0 1,0 0 0,0-1-1,0 1 1,1 0-1,-1 0 1,0-1 0,0 1-1,0 0 1,0-1 0,17-17 106,-2 0 1,23-35 0,-10 12-106,38-57-181,-34 48-31,-31 47 171,1 0 0,-1 1 0,1-1 0,0 1 0,0 0 0,0 0 1,0 0-1,0 0 0,0 0 0,1 0 0,-1 0 0,0 1 0,4-2 1,-6 3 21,1 0-1,-1 0 1,1 0 0,-1 0 0,0-1 0,1 1 0,-1 0 0,1 0 0,-1 0 0,1 1 0,-1-1-1,1 0 1,-1 0 0,1 0 0,-1 0 0,1 0 0,-1 1 0,0-1 0,1 0 0,-1 0 0,1 1 0,-1-1-1,0 0 1,1 0 0,-1 1 0,0-1 0,1 0 0,-1 1 0,1 0 0,4 14-129,-3 7 40,0 0 0,-3 36 1,-1-11 166,2-21-4,-1-12-58,1 1 0,0-1 0,2 0 0,-1 0 0,5 16 0,-3-22 54,-3-4 0,1 0 0,1-1 0,-1 1 0,0 0-1,1-1 1,0 0 0,4 7 0,-6-10-47,1 1-1,-1-1 1,1 1-1,-1-1 1,1 0-1,-1 1 1,1-1 0,0 0-1,-1 1 1,1-1-1,-1 0 1,1 0-1,0 1 1,-1-1 0,1 0-1,0 0 1,0 0-1,-1 0 1,2 0-1,0 0 7,-1-1-1,1 1 1,0-1-1,-1 0 1,1 1 0,0-1-1,-1 0 1,1 0-1,-1 0 1,3-2-1,4-3 9,-1-1 1,-1 0-1,1 0 0,-1 0 0,9-16 1,21-44 25,-18 32 32,37-79-42,-34 67-119,2 1 0,46-68-1,-59 103-29,-10 11 97,0 0 0,0 0-1,0-1 1,0 1 0,1 0-1,-1 0 1,0 0 0,0-1-1,0 1 1,0 0 0,0 0-1,1 0 1,-1 0 0,0 0-1,0-1 1,0 1 0,1 0-1,-1 0 1,0 0 0,0 0-1,0 0 1,1 0 0,-1 0-1,0 0 1,0 0 0,1 0-1,-1 0 1,0 0 0,0 0-1,1 0 1,-1 0 0,0 0-1,0 0 1,0 0 0,1 0-1,-1 0 1,0 0 0,0 0-1,0 1 1,1-1 0,-1 0-1,0 0 1,0 0 0,0 0-1,1 0 1,-1 1 0,0-1-1,0 0 1,0 0 0,0 0-1,0 0 1,1 1 0,-1-1-1,0 0 1,0 0 0,0 1-1,0-1 1,0 0 0,0 0-1,0 1 1,1 10-152,-1 0 0,-1 20 0,-40 350 128,20-294 109,13-58 118,7-26-138,0-1 1,0 1-1,0 0 1,0-1-1,0 1 1,-1-1-1,1 1 0,-1-1 1,-3 5-1,4-7-39,0 1-1,1-1 0,-1 1 1,0-1-1,0 1 0,1-1 1,-1 1-1,0-1 0,0 0 1,1 1-1,-1-1 0,0 0 1,0 0-1,0 0 0,0 0 1,0 1-1,1-1 0,-1 0 1,0-1-1,0 1 0,0 0 1,0 0-1,0 0 0,1 0 1,-1-1-1,0 1 1,0 0-1,0-1 0,1 1 1,-1-1-1,0 1 0,0-1 1,1 1-1,-1-1 0,0 1 1,0-2-1,-9-8-7,1-1 0,1 0 0,0-1 0,-10-18 0,-1-2 4,6 5-382,13 27 365,0-1 1,0 1-1,1 0 1,-1 0-1,0 0 1,0 0-1,0 0 1,0 0-1,0 0 1,0 0-1,1 0 1,-1 0-1,0 0 1,0-1-1,0 1 1,0 0-1,1 0 0,-1 0 1,0 0-1,0 0 1,0 0-1,0 0 1,1 0-1,-1 1 1,0-1-1,0 0 1,0 0-1,0 0 1,0 0-1,1 0 1,-1 0-1,0 0 1,0 0-1,0 0 1,0 0-1,0 0 0,1 1 1,66 27 82,133 36 0,-181-60-83,0 0 0,25 1 0,-9-4-3721,-17-3 102,-7-4-2404,1-1 1749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51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2 303 2976,'0'0'31,"0"0"1,0 0 0,0 0-1,0 0 1,0 0-1,0 0 1,0 0-1,0 0 1,-1 0 0,1 0-1,0 0 1,0 0-1,0 0 1,0 0-1,0 1 1,0-1 0,0 0-1,0 0 1,0 0-1,0 0 1,0 0-1,0 0 1,0 0-1,0 0 1,0 0 0,0 0-1,0 1 1,0-1-1,0 0 1,0 0-1,0 0 1,0 0 0,0 0-1,0 0 1,0 0-1,0 0 1,0 0-1,0 1 1,0-1 0,0 0-1,0 0 1,0 0-1,0 0 1,0 0-1,0 0 1,0 0-1,0 0 1,1 0 0,-1 0-1,0 0 1,5 9 1186,9 7 940,-11-13-1938,0 0-1,1-1 1,-1 0-1,0 1 1,1-1-1,-1-1 1,1 1-1,-1 0 0,1-1 1,0 0-1,0 0 1,0 0-1,0 0 1,0-1-1,0 1 1,0-1-1,0 0 1,0 0-1,-1-1 0,1 1 1,0-1-1,0 0 1,0 0-1,7-2 1,-4-1-17,1 1 0,-1-1 0,0-1 1,0 1-1,-1-1 0,1 0 0,-1-1 1,0 0-1,0 0 0,-1 0 0,6-8 1,-1-1-31,0 0 0,-1 0 0,11-28 0,-18 36-134,1 0 1,-1 0 0,0 0-1,-1 0 1,1 0 0,-2-1-1,1 1 1,-1-1 0,0 1-1,0 0 1,-3-11-1,3 16-70,-1 0 0,1 0 0,-1-1 0,0 1 0,0 0-1,0 0 1,0 0 0,0 0 0,0 0 0,0 0-1,-1 1 1,1-1 0,-1 0 0,1 1 0,-1-1 0,0 1-1,0-1 1,1 1 0,-1 0 0,0 0 0,0 0-1,0 0 1,-1 0 0,1 0 0,0 1 0,0-1 0,0 1-1,-1-1 1,1 1 0,-3 0 0,2 0 10,-1 0 0,0 0 1,1 1-1,-1-1 0,0 1 1,1 0-1,-1 0 0,1 0 1,-1 1-1,1-1 1,0 1-1,0 0 0,0 0 1,0 0-1,0 0 0,0 1 1,-4 3-1,2 1 29,0 1 1,0 0-1,0 0 1,1 0-1,0 0 1,1 1-1,0-1 1,0 1 0,-2 17-1,1-1 129,1 0 0,1 32 0,2-38 119,1 0 0,1 0 0,1 0 1,8 31-1,-9-42-116,1-1-1,-1 1 1,2-1 0,-1 0-1,1 1 1,0-2 0,0 1 0,1 0-1,0-1 1,0 0 0,1 0 0,-1 0-1,12 7 1,-16-12-105,1 0 1,-1 0-1,0 0 0,1-1 0,-1 1 0,1-1 1,-1 1-1,1-1 0,-1 0 0,1 1 0,-1-1 1,1 0-1,-1 0 0,1 0 0,0 0 1,-1 0-1,1 0 0,-1-1 0,1 1 0,-1 0 1,1-1-1,-1 1 0,1-1 0,-1 0 0,0 1 1,1-1-1,1-1 0,3-3 51,-1 0 0,0 0 1,0 0-1,8-10 0,-13 14-84,62-82 77,-37 46-123,2 2 0,1 2 1,52-50-1,-68 73 16,-10 7 15,0 1 0,0 0-1,0 0 1,0 0 0,0 0-1,1 1 1,-1-1 0,1 1 0,-1-1-1,1 1 1,-1 0 0,1 0 0,0 0-1,0 0 1,4 0 0,-6 1 7,0 0 1,0 0-1,0 0 1,0 0-1,-1 1 1,1-1-1,0 0 1,0 1-1,-1-1 1,1 1-1,0-1 1,0 1-1,-1-1 1,1 1-1,0-1 1,-1 1-1,1 0 1,-1-1-1,1 1 1,-1 0-1,1 0 1,-1-1-1,1 1 1,-1 0-1,0 0 1,0 0-1,1-1 1,-1 1-1,0 1 1,1 3 2,0 0-1,0 1 1,0-1 0,-1 7-1,-2 21 21,-2-1-1,-1 1 1,-16 51-1,-2 20 281,22-83-19,3-12 78,-2-9-347,0 0 0,0 1 0,0-1 0,0 0 0,0 0 0,0 0 0,1 0 0,-1 0 0,0 0 0,0 0 0,0 1 0,0-1 0,0 0 0,0 0 0,1 0 0,-1 0 0,0 0 0,0 0 0,0 0 0,0 0 0,0 0 0,1 0 0,-1 0 0,0 0 0,0 0 0,0 0 0,0 0 0,1 0 0,-1 0 0,0 0 0,0 0 0,0 0 0,0 0-1,0 0 1,1 0 0,-1 0 0,0 0 0,0 0 0,0-1 0,0 1 0,0 0 0,0 0 0,1 0 0,27-34 695,77-105-731,26-31-79,-130 170 108,4-7-68,1 1 0,1 0 1,6-6-1,-12 11 43,0 0 0,1 1 0,-1-1 1,0 0-1,0 0 0,1 1 0,-1-1 0,0 0 0,1 1 1,-1 0-1,1-1 0,-1 1 0,1 0 0,-1-1 0,1 1 1,-1 0-1,1 0 0,-1 0 0,0 1 0,1-1 0,-1 0 1,1 0-1,-1 1 0,3 0 0,-3 0 13,1 1 0,-1-1 0,0 0 0,0 1 0,0-1-1,0 1 1,0-1 0,0 1 0,0 0 0,0-1 0,0 1 0,-1 0 0,1 0 0,-1-1 0,1 1-1,-1 0 1,0 3 0,3 43 15,-3-28 55,2 29 28,-2-23-43,2 1 0,0-1 1,2 0-1,12 46 0,-16-72-46,12 28 362,-12-27-324,1 1 0,0-1 1,0 0-1,0 0 0,0 1 0,-1-1 0,2 0 1,-1 0-1,0 0 0,0 0 0,0 0 0,0 0 1,1-1-1,-1 1 0,0 0 0,3 1 0,0-2-8,-1 0 1,1 0-1,-1 0 0,1 0 0,0 0 0,-1-1 0,1 0 0,-1 0 0,1 0 1,6-2-1,-2-1 19,-1 0-1,1 0 1,-1 0 0,8-6 0,18-20 109,41-44 0,-62 61-183,23-25 14,-2-2-1,43-68 1,-68 97 28,-1-2 0,7-18 0,-12 26-23,0 0 0,-1 0 0,1-1-1,-1 1 1,0-1 0,-1 1 0,0 0 0,0-10 0,0 14-5,0 0-1,-1-1 1,1 1-1,0 0 1,-1-1-1,1 1 1,-1 0-1,1 0 1,-1 0-1,0-1 1,1 1 0,-1 0-1,0 0 1,0 0-1,0 0 1,0 0-1,0 0 1,0 1-1,0-1 1,0 0 0,0 0-1,0 1 1,-1-1-1,1 1 1,0-1-1,0 1 1,-1-1-1,1 1 1,0 0 0,-1-1-1,1 1 1,0 0-1,-1 0 1,1 0-1,-3 1 1,-3-1-53,0 1 0,0 0 0,1 0 0,-1 1 1,-11 3-1,9-1 46,0 0 1,1 1 0,-1 0 0,1 0 0,0 1 0,0 0-1,1 0 1,0 1 0,0 0 0,0 0 0,1 1-1,0-1 1,1 2 0,-9 15 0,2 1 22,1 1 0,1 0 0,-12 52 1,19-64 30,0-1-1,2 1 1,-1 0 0,1 0 0,2 19 0,0-28 3,-1 1 0,1-1 0,1 0-1,-1 1 1,1-1 0,0 0 0,3 6 0,-3-8-8,-1-1 0,1 1-1,0-1 1,0 1 0,0-1-1,0 0 1,0 0 0,1 0-1,-1 0 1,1 0 0,-1 0-1,1-1 1,4 3 0,-2-3 0,0 1 0,0-1 0,0 0 0,0-1 1,0 1-1,0-1 0,0 0 0,0 0 0,0-1 1,0 1-1,-1-1 0,1 0 0,0-1 0,0 1 0,7-4 1,2-1 61,0-1 1,0-1-1,19-14 1,1-5-76,-2-1 0,-1-1 0,34-42 0,-34 36 16,3-3-8,90-104-364,-119 134 325,-5 8-8,1-1 0,-1 0 0,0 1 1,1-1-1,-1 0 0,1 1 0,-1-1 0,1 1 0,-1-1 1,1 0-1,-1 1 0,1 0 0,0-1 0,0 0 0,3 26-319,-3-2 251,-1 24-1,-1-25 150,3 32-1,13 32 110,-13-74-114,1-1 0,1 0-1,0 0 1,0 0 0,9 13 0,-12-22-30,0 1 1,1-1-1,-1 0 1,1 0-1,0 0 1,0 0-1,0 0 1,0 0-1,0-1 1,0 1-1,0-1 1,0 1 0,1-1-1,-1 0 1,0 0-1,1 0 1,-1 0-1,1 0 1,-1-1-1,1 1 1,0-1-1,3 1 1,0-2 5,-1 1 1,0-1-1,1 0 1,-1-1-1,0 1 1,0-1-1,0 0 1,0-1-1,8-3 1,23-17 49,0-2 0,32-29-1,-24 18-67,157-122 36,-178 142 42,-16 12-108,-1 0-1,1-1 0,-1 0 1,0 0-1,6-8 0,-3 3-229,-8 9 132,-2 2 8,-15 14-177,-25 19 239,2 2-1,-69 80 1,83-84 121,0 0 0,-32 60-1,54-87-60,1-1 1,0 1-1,1-1 0,-1 1 0,1 0 0,0 0 0,0 0 0,0 0 1,1 0-1,0 0 0,0 6 0,0-10-3,0 1-1,0-1 1,1 1-1,-1-1 1,1 1-1,-1-1 1,1 1-1,-1-1 1,1 1 0,0-1-1,0 0 1,0 1-1,0-1 1,0 0-1,0 0 1,0 0-1,0 0 1,0 0 0,0 0-1,1 0 1,-1 0-1,0 0 1,1-1-1,-1 1 1,0 0-1,1-1 1,-1 1-1,1-1 1,-1 1 0,1-1-1,-1 0 1,1 0-1,0 0 1,-1 0-1,1 0 1,-1 0-1,3-1 1,0 1-5,1-1 1,-1 0-1,0 0 1,0-1-1,0 1 1,0-1-1,0 0 0,0 0 1,-1 0-1,1 0 1,-1-1-1,1 0 1,4-4-1,3-5 15,0 0 0,11-16 0,-20 25-14,21-32 142,-2 0-1,-1-2 1,20-54 0,-11 27-333,-28 60 124,1 0 1,-1 0 0,1 0-1,-1-1 1,0 1 0,-1 0-1,1-7 1,-13 72-645,-6 78 517,-4 19 187,3-70 118,-4-1-1,-47 114 0,61-178-42,-19 33 0,26-52-38,-1 0 1,1 0-1,-1 0 1,0-1-1,0 1 1,0-1-1,-1 0 1,1 0-1,-1 0 1,0 0-1,-5 3 1,6-5-15,0 0-1,0 0 1,0 0-1,0 0 1,0 0 0,0-1-1,0 1 1,0-1-1,0 0 1,0 0 0,-1 0-1,1-1 1,0 1-1,0-1 1,0 1 0,0-1-1,0 0 1,-5-2 0,2-1 9,0 1 0,0 0 1,1-1-1,-1 0 0,1-1 1,0 1-1,0-1 0,1 0 1,-8-9-1,-2-8 21,-16-29 0,24 40-125,3 5 69,0 1 0,0-1 0,1 0 0,0 0 0,0 0-1,1 0 1,-1 0 0,1-9 0,0 11-7,1 1-1,1-1 0,-1 1 1,1-1-1,-1 1 1,1-1-1,0 1 0,0 0 1,0-1-1,1 1 1,-1 0-1,1 0 0,0 0 1,0 0-1,0 0 0,0 0 1,4-4-1,3 0-21,-1-1-1,2 1 1,-1 1-1,1-1 1,14-6 0,56-20 104,-33 14-67,-19 8-12,0-2 0,-1-1 0,-1-1-1,0-1 1,-1-2 0,-1 0 0,-1-2 0,35-36 0,40-72 111,19-21-32,-5 25 72,-63 69-688,-51 68-43,-12 21 559,1 1 0,-7 37 0,15-50 72,2 0 1,0 0 0,2 0-1,1 37 1,1-51-17,-1-1 1,2 1 0,2 8-1,-4-15-16,0 1 0,1-1-1,-1 1 1,1-1 0,-1 1 0,1-1-1,0 0 1,-1 1 0,1-1-1,0 0 1,0 0 0,0 1 0,0-1-1,0 0 1,0 0 0,0 0 0,1 0-1,-1-1 1,0 1 0,1 0-1,-1 0 1,2 0 0,-1-1 34,1 0 0,0 0 0,-1 0 0,1 0 0,-1-1 0,1 1 0,0-1 0,-1 1 0,1-1 0,-1 0 0,0 0 0,1 0 0,-1 0 0,0-1 0,3-1 0,5-4 39,-2 0 0,10-9-1,-13 11-39,50-51 17,61-80 1,-107 125-60,-7 8-60,0 0 0,1 0 0,0 0 0,-1 0 0,1 0 0,0 1 0,0-1 0,1 1 1,-1 0-1,0 0 0,5-2 0,-7 4 49,-1 0 1,0 0 0,1 0-1,-1 0 1,0 0-1,1 0 1,-1 0-1,0 0 1,1 0-1,-1 0 1,0 0 0,1 0-1,-1 1 1,0-1-1,1 0 1,-1 0-1,0 0 1,0 1-1,1-1 1,-1 0 0,0 0-1,0 0 1,1 1-1,-1-1 1,0 0-1,0 1 1,0-1-1,1 0 1,-1 0 0,0 1-1,0-1 1,0 0-1,0 1 1,0-1-1,0 0 1,0 1-1,0-1 1,0 0 0,0 1-1,0-1 1,0 0-1,0 1 1,0-1-1,0 0 1,0 1-1,0-1 1,0 1 0,-6 64-228,-5 12 214,-3-1-1,-3-1 1,-4-1 0,-3-1-1,-39 82 1,46-118 28,-33 64 101,39-82 69,0-1-1,-1 0 1,-15 17-1,24-32-128,0 1 0,0-1 0,0 0 0,-1 0 0,1 0 0,-1 0 0,1 0 0,-1-1 0,0 0 0,0 0 0,0 0 0,0 0 0,0 0 0,-9 1 0,11-2-19,-1-1 0,1 0-1,-1 0 1,1 0 0,0 0-1,-1 0 1,1 0 0,-1 0-1,1-1 1,0 1 0,-1-1-1,1 0 1,0 0 0,0 0-1,0 0 1,-1 0 0,-1-2-1,1 1 8,0-1 0,0 0 0,0 0 0,0 0 0,1 0 0,-1 0 0,1-1 0,0 1-1,-3-5 1,1-3-16,0 1 0,0-1 0,1 1-1,0-1 1,1 0 0,-1-15-1,2 19-3,1 1-1,0-1 0,0 1 1,1-1-1,0 0 0,0 1 1,1-1-1,-1 1 0,1 0 1,1 0-1,4-9 0,-3 8 27,0 0-1,1 1 0,0-1 1,1 1-1,-1 0 0,1 1 1,0-1-1,0 1 0,9-5 1,135-78 150,-23 28-133,-39 21-76,-71 31-38,2 0 0,21-6 0,-23 7 2,-15 6-132,0 0 0,1 0-1,-1 0 1,0 0-1,1 1 1,-1-1 0,4 0-1,1 3-3467,-2 5 1002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55.4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59 381 2304,'-6'3'504,"1"0"1,-1 1-1,1 0 1,0 0-1,-6 6 1,9-8-215,0 0 0,1 0 1,-1 0-1,0 0 0,1 0 1,-1 1-1,1-1 0,-1 1 0,1-1 1,0 1-1,0-1 0,1 1 0,-1 0 1,0 3-1,1-5-218,0 0 1,0 0-1,0-1 1,0 1-1,0 0 1,0-1-1,0 1 0,0 0 1,0-1-1,1 1 1,-1 0-1,0-1 1,0 1-1,1 0 0,-1-1 1,1 1-1,-1-1 1,0 1-1,1-1 1,-1 1-1,1-1 0,-1 1 1,1-1-1,0 1 1,1 0 35,-1-1-1,0 0 1,0 1 0,1-1-1,-1 0 1,0 0 0,0 1 0,1-1-1,-1 0 1,0 0 0,1-1 0,1 1-1,2-1 163,0-1 1,1 1-1,-1-1 0,0 0 0,7-4 0,-3 0-101,1-1 0,-1-1 1,0 1-1,0-1 0,-1-1 0,0 1 0,-1-2 1,0 1-1,0-1 0,8-16 0,3-10 434,23-66-1,8-60 716,-49 146-1281,0 16-40,0 0 0,0 1 1,0-1-1,0 0 0,0 0 0,0 0 0,0 0 0,0 0 1,0 0-1,0 0 0,0 0 0,-1 0 0,1 0 1,0 0-1,0 0 0,0 0 0,0 0 0,0 0 0,0 0 1,0 0-1,0 0 0,0 0 0,0-1 0,0 1 0,0 0 1,-1 0-1,1 0 0,0 0 0,0 0 0,0 0 0,0 0 1,0 0-1,0 0 0,0 0 0,0 0 0,0 0 1,0 0-1,0 0 0,0 0 0,0 0 0,0-1 0,0 1 1,0 0-1,0 0 0,0 0 0,0 0 0,0 0 0,0 0 1,0 0-1,0 0 0,0 0 0,0 0 0,-3 6-60,-3 21 19,2 0 1,0 0-1,2 1 1,1-1 0,2 1-1,6 47 1,-6-67 78,0 0 1,1-1 0,0 1-1,0 0 1,1-1 0,0 1-1,8 12 1,-10-18-4,0 0-1,1 0 1,-1 0 0,1 0 0,0 0-1,-1 0 1,1-1 0,0 1 0,0-1-1,0 1 1,0-1 0,0 0-1,1 0 1,-1 0 0,0 0 0,1 0-1,-1 0 1,0 0 0,1-1 0,-1 0-1,1 1 1,-1-1 0,1 0-1,-1 0 1,1 0 0,-1 0 0,1-1-1,4 0 1,1-3 50,0 0 1,1 0-1,-1-1 1,-1 0-1,1 0 0,-1-1 1,0 0-1,8-7 0,15-19 133,-2 0-1,47-69 0,-3 4-227,-58 79-11,-12 14-14,1-1 0,1 1 1,-1 0-1,0 0 1,1 1-1,0-1 0,0 1 1,8-6-1,-11 9 33,-1 1-1,1-1 1,-1 1-1,1 0 1,-1-1-1,1 1 1,-1-1-1,0 1 1,1 0-1,-1-1 1,0 1-1,0 0 1,0-1-1,1 1 1,-1 0-1,0 0 1,0-1-1,0 1 0,0 1 1,0 0 19,3 12 11,-1 0 1,0 0-1,-1 1 1,-2 22-1,-9 56-83,6-74 119,0 1-1,-7 19 0,8-31 2,0 0 0,-1 1 0,0-1-1,0-1 1,-1 1 0,-10 13 0,14-20-40,0 1 0,0-1 0,-1 0 0,1 1 0,0-1 0,-1 0 0,1 0 0,-1 0 0,1 0 0,-1 0 0,1 0 0,-1-1 0,0 1 1,1-1-1,-1 1 0,0-1 0,0 1 0,1-1 0,-1 0 0,0 0 0,0 0 0,0 0 0,1 0 0,-1 0 0,0 0 0,0-1 0,1 1 0,-1-1 0,0 1 0,1-1 0,-1 0 1,0 1-1,-1-2 0,-3-2-26,1 0 0,0-1 0,-1 0 1,1 0-1,1 0 0,-1 0 0,-3-7 1,7 11-12,0 0 1,1 0-1,-1 1 1,0-1 0,1-1-1,-1 1 1,1 0-1,-1 0 1,1 0-1,0 0 1,-1 0 0,1-2-1,0 3 7,0-1 0,0 1 1,0 0-1,0-1 0,0 1 0,0 0 0,1-1 0,-1 1 0,0 0 0,0 0 1,0-1-1,0 1 0,1 0 0,-1 0 0,0-1 0,0 1 0,0 0 1,1 0-1,-1-1 0,0 1 0,1 0 0,-1 0 0,0 0 0,0 0 0,1-1 1,-1 1-1,1 0 0,1 0-17,1-1-1,-1 1 1,1 0-1,-1 0 1,0 0 0,1 0-1,-1 1 1,1-1 0,2 2-1,23 7-57,50 24 1,-28-11 2,-19-8-60,32 11-2072,-56-23 1047,-1 0 0,1 0-1,-1-1 1,1 0 0,0-1-1,-1 1 1,13-2 0,2 0-1795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10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0 2656,'-4'0'778,"1"0"-1,0 1 1,0-1-1,0 1 1,0-1 0,0 1-1,0 0 1,0 0-1,0 1 1,0-1 0,-5 3-1,-8 7 538,13-9-1497,-6 6 636,0 0 0,0 0 0,1 1 0,0 0 1,0 0-1,1 1 0,0 0 0,1 0 0,0 1 1,-8 21-1,0 8 332,-16 72 1,24-84-381,-15 69 366,5 2-1,4 0 0,4 0 0,7 143 0,1-240-773,2 38-105,12 68 0,-12-97-188,1 0 0,0 1 0,1-2 0,0 1 0,1 0 0,0-1 0,0 0 0,1 0 0,1-1 0,13 17 0,-14-20-386,1 0 0,0-1 0,-1 0 0,2-1 0,-1 1 0,0-1 0,1-1 0,0 1 0,0-1 0,0-1 0,15 4 0,-10-4-347,0-1-1,-1 0 1,1 0-1,0-1 1,0-1-1,-1 0 1,15-4 0,37-13-1719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55.7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35 4384,'-59'-23'2016,"41"15"-1760,10 4 128,8 8-256,5-4-608,3 8 256,24 0-768,4-1 544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58.0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33 635 2720,'-18'0'891,"17"0"-881,1 0 1,0 0-1,0 0 1,0 0-1,-1 0 1,1 0-1,0 0 1,0 0-1,0 0 1,0 0-1,-1 0 1,1 0-1,0 0 1,0 0-1,0 0 1,-1 0-1,1 0 1,0 0-1,0 0 1,0 0-1,0 0 1,0 1-1,-1-1 1,1 0-1,0 0 1,0 0-1,0 0 1,0 0-1,0 0 1,0 1-1,-1-1 1,1 0-1,-1 3-44,0-2 131,0 0 0,0 0-1,1 0 1,-1 0 0,0 0 0,1 0-1,-1 0 1,1 0 0,-1 0-1,1 1 1,0-1 0,0 0-1,-1 0 1,1 1 0,0-1-1,0 0 1,0 2 0,1 2 179,1-1 0,-1 0-1,0 0 1,1-1 0,0 1 0,0 0 0,0-1 0,1 1 0,-1-1 0,1 1-1,-1-1 1,1 0 0,0 0 0,6 4 0,-7-6-130,1 1-1,-1 0 1,0-1 0,1 1-1,0-1 1,-1 0-1,1 0 1,0 0 0,0 0-1,0 0 1,-1 0 0,1-1-1,0 0 1,0 1 0,0-1-1,0 0 1,0-1-1,0 1 1,0 0 0,0-1-1,0 1 1,2-2 0,1-1 86,-1 0 1,1 0-1,-1-1 1,0 1 0,0-1-1,-1 0 1,1 0 0,7-10-1,1-4 252,13-21 0,-18 26-271,20-30 542,43-90-1,-55 105-658,-13 25-134,-1 0 1,0 0 0,0 0 0,-1 0-1,1 0 1,-1 0 0,1-1 0,-1 1-1,0-1 1,0 1 0,0-7-1,4 26-143,-4 18 287,-1 28-20,-2-26 6,-11 100 234,10-120-205,0 0 1,-2 0 0,1 0-1,-2 0 1,0-1 0,-10 18-1,15-32-104,0 1 44,-1 1 0,1-1 0,-1 0 0,1 0 0,-1 0 1,-3 3-1,4-5-30,1 1 0,-1 0 1,0-1-1,0 0 0,0 1 0,0-1 1,0 0-1,0 1 0,0-1 0,0 0 1,0 0-1,0 0 0,0 0 0,0 1 1,0-2-1,0 1 0,1 0 1,-1 0-1,0 0 0,0 0 0,0-1 1,0 1-1,-2-1 0,-2-2 18,0 0 0,0 0 0,0-1 1,0 0-1,1 0 0,0 0 0,0 0 0,0-1 0,0 1 0,1-1 0,-1 0 0,-4-9 1,-15-21-604,23 35 534,0 0-1,0 0 0,0-1 1,0 1-1,0 0 0,0 0 1,0-1-1,-1 1 0,1 0 1,0 0-1,0 0 1,0-1-1,0 1 0,-1 0 1,1 0-1,0 0 0,0-1 1,0 1-1,-1 0 0,1 0 1,0 0-1,0 0 0,-1 0 1,1 0-1,0 0 0,0-1 1,-1 1-1,1 0 0,0 0 1,0 0-1,-1 0 0,1 0 1,0 0-1,0 0 0,-1 0 1,1 1-1,0-1 0,-1 0 1,1 0-1,-2 12-365,7 16 196,-4-23 194,0 0 1,1 0 0,0-1 0,0 1-1,0 0 1,0-1 0,1 1 0,-1-1-1,1 0 1,1 0 0,-1 0-1,0 0 1,1 0 0,0-1 0,0 0-1,0 1 1,0-2 0,0 1-1,1 0 1,-1-1 0,1 0 0,0 0-1,0 0 1,-1-1 0,10 3-1,-5-3 78,1 0 0,-1 0-1,0-1 1,1 0 0,-1-1-1,0 0 1,16-4-1,-10 1 1,-1-1-1,1 0 1,-1-1-1,14-9 1,9-8-1,0-2-1,39-36 1,-73 59-82,13-14-57,-13 13 40,0 0 0,0 0 0,0 0 0,0 1 0,0-1 0,1 1 0,-1-1 0,1 1 0,0 0 0,6-2 0,-9 4 16,-1 0 0,0 0 0,1 0-1,-1 0 1,0 0 0,0 0 0,1 0 0,-1 0 0,0 0 0,1 0 0,-1 0 0,0 0 0,1 0 0,-1 0 0,0 0 0,1 0 0,-1 0 0,0 0-1,0 1 1,1-1 0,-1 0 0,0 0 0,0 0 0,1 1 0,-1-1 0,0 0 0,0 0 0,0 1 0,1-1 0,-1 0 0,0 0 0,0 1 0,0-1-1,0 0 1,1 0 0,-1 1 0,0-1 0,1 15-41,-1-12 31,-1 25-18,-1 1-1,-2-1 1,-12 50-1,-34 79 77,11-38-2,2 16-90,-30 94 1047,63-223-355,4-14-60,6-28-395,1 0 0,2 0 0,14-35 0,50-106-337,-34 87 109,-9 17-26,97-222 73,-118 274-91,2 1 0,-1 1 0,2 0 0,1 1 1,27-31-1,-38 46 63,0 1 1,0 0-1,0 1 0,0-1 1,1 0-1,-1 1 1,1-1-1,-1 1 1,1 0-1,0 0 1,-1 0-1,1 0 1,0 0-1,0 1 0,5-2 1,-7 3 13,0-1-1,1 0 1,-1 0 0,0 0-1,0 1 1,1-1 0,-1 0-1,0 1 1,0-1 0,0 1-1,0 0 1,0-1 0,0 1-1,0 0 1,2 1 0,-2 0 5,1 0 1,-1 0 0,1 0-1,-1 0 1,0 0-1,0 0 1,0 0 0,0 0-1,-1 1 1,1-1-1,0 3 1,2 13 42,-1 1 0,-1-1 1,-1 1-1,-3 31 0,-19 77 258,17-107-267,2-1 35,-2-1 1,0-1 0,-1 1 0,-15 32 0,20-48-42,-1 1-1,0 0 1,0-1 0,0 1-1,0-1 1,0 0 0,0 0 0,-1 0-1,1 0 1,-1 0 0,-4 3-1,6-5-23,-1 1-1,1-1 1,0 0-1,0 1 1,-1-1-1,1 0 1,0 0 0,-1 0-1,1 0 1,0 0-1,-1 0 1,1 0-1,0 0 1,-1 0-1,1-1 1,0 1-1,0-1 1,-1 1-1,1-1 1,0 1-1,0-1 1,0 0-1,0 1 1,-1-1-1,1 0 1,0 0-1,0 0 1,1 0-1,-2-1 1,0-2-15,0 1 0,0-1-1,0 0 1,1 0 0,-1-1 0,1 1-1,0 0 1,0 0 0,1 0 0,-1-1 0,1-8-1,0 12-4,0 0 0,0 0-1,0 0 1,1-1 0,-1 1-1,0 0 1,1 0 0,-1 0-1,0 0 1,1 0-1,0 0 1,-1 0 0,1 0-1,-1 0 1,1 0 0,0 0-1,0 0 1,0 0 0,0 0-1,-1 0 1,1 1 0,0-1-1,0 0 1,0 1 0,1-1-1,-1 1 1,0-1 0,0 1-1,0-1 1,0 1 0,0 0-1,1 0 1,0-1-1,6 0 7,0 1 0,1-1-1,-1 1 1,9 2 0,2-1 39,4-1-32,-1-2 0,0 0-1,0-1 1,-1-1 0,1-1 0,31-11 0,-39 10 41,-2 0 0,1 0 0,-1-1 0,0 0 0,0-1 0,-1-1 0,0 0 0,0 0 0,-1-1 0,0 0 0,9-14 0,-16 20-31,17-23 62,32-58 0,-48 77-66,0-1 0,0 1-1,-1-1 1,-1 0 0,1 0-1,-1 0 1,-1 0-1,0 0 1,0 0 0,-1 0-1,-1-17 1,1 25-17,0-1-1,0 1 1,-1-1-1,1 1 1,0 0 0,-1-1-1,1 1 1,-1-1 0,1 1-1,-1 0 1,0-1-1,1 1 1,-1 0 0,0 0-1,0 0 1,0 0-1,0-1 1,0 1 0,0 0-1,0 1 1,0-1 0,-1 0-1,1 0 1,0 0-1,-1 1 1,1-1 0,0 1-1,-1-1 1,1 1-1,-1-1 1,1 1 0,0 0-1,-1 0 1,1 0 0,-1 0-1,1 0 1,-1 0-1,-2 0 1,0 1-6,0 0 1,-1 0-1,1 1 1,0-1-1,0 1 1,0 0-1,0 0 1,0 0-1,1 1 1,-1-1-1,0 1 1,-3 3-1,1 1-13,-1-1-1,1 1 0,0 1 0,0-1 0,1 1 0,0 0 1,1 0-1,0 0 0,0 1 0,0 0 0,1-1 0,-3 16 1,1 2-32,-3 44 0,8-57 72,0 1 0,0 0 0,2-1 0,0 1 0,4 15 0,-5-25 13,0 1 0,1-1 0,-1 0 0,1 0 1,0 0-1,0 0 0,1 0 0,-1 0 0,1-1 1,0 1-1,0-1 0,0 0 0,0 0 0,1 0 1,-1 0-1,1 0 0,5 2 0,-6-3 5,1-1 0,0 0 0,-1 1-1,1-2 1,0 1 0,0 0 0,0-1-1,0 0 1,0 1 0,0-2 0,0 1-1,-1 0 1,1-1 0,0 0 0,0 0-1,0 0 1,0 0 0,-1 0 0,1-1 0,3-2-1,7-4 24,-1 0 0,1-1-1,-2-1 1,1 0 0,12-13-1,49-62-137,-43 47 100,-23 28-60,-5 5 6,1 0 1,0 0 0,0 1-1,0-1 1,6-3 0,-10 7 38,1 1 0,0-1 1,-1 1-1,1 0 0,0-1 1,0 1-1,-1-1 0,1 1 1,0 0-1,0 0 0,0 0 1,-1-1-1,1 1 0,0 0 1,0 0-1,0 0 1,0 0-1,-1 0 0,1 0 1,0 0-1,0 1 0,0-1 1,0 0-1,-1 0 0,1 1 1,0-1-1,0 0 0,-1 1 1,1-1-1,0 1 0,-1-1 1,1 1-1,0-1 0,-1 1 1,1 0-1,-1-1 0,1 1 1,-1 0-1,1-1 0,-1 1 1,1 0-1,-1 0 0,1 1 1,1 2 11,0 1 0,0 0 1,-1 0-1,1 0 1,-1 0-1,0 0 0,-1 0 1,1 0-1,-1 10 1,-1 5 21,-5 23 0,4-25-52,-2 5 126,-2 40 0,6-62-90,0 0 0,0 0 0,0 0 0,0 0 0,1 1 0,-1-1 0,0 0 0,0 0 0,1 0 0,-1 0 0,1 0 0,-1 0-1,1 0 1,-1 0 0,2 1 0,-2-2-4,0 0 0,1 0 1,-1 0-1,0 1 0,1-1 0,-1 0 0,0 0 0,1 0 0,-1 0 0,0 0 0,1 0 0,-1 0 1,0 0-1,1 0 0,-1 0 0,0 0 0,1 0 0,-1 0 0,0 0 0,1 0 0,-1-1 0,0 1 0,1 0 1,-1 0-1,0 0 0,1 0 0,-1-1 0,0 1 0,0 0 0,1 0 0,-1-1 0,0 1 0,0 0 1,1 0-1,-1-1 0,0 1 0,0 0 0,0-1 0,0 1 0,0 0 0,1-1 0,-1 1 0,0 0 1,0-1-1,67-108 187,-52 89-198,1 0-1,0 1 1,21-17 0,-23 20-59,-12 14 35,0-1-1,1 0 0,-1 1 0,0-1 0,1 1 1,0 0-1,0 0 0,-1 0 0,1 0 0,0 0 1,1 1-1,4-2 0,-8 3 20,0 0 1,1 0-1,-1 0 1,0 0-1,1 0 1,-1 0-1,1 0 1,-1 0-1,0 0 1,1 0-1,-1 0 1,0 1-1,1-1 1,-1 0-1,0 0 1,1 0-1,-1 1 1,0-1-1,1 0 1,-1 0-1,0 1 1,0-1-1,0 0 1,1 1-1,-1-1 1,0 0-1,0 1 1,0-1-1,1 0 1,-1 1-1,0-1 1,0 1-1,0-1 1,0 0-1,0 1 1,0-1-1,0 0 1,0 2-1,0 18-60,-1-15 75,-9 76 152,5-48-257,-1 46-1,6-76 110,0 1-1,0-1 1,1 0-1,-1 1 1,1-1-1,-1 0 1,1 1-1,0-1 1,1 0 0,-1 0-1,0 0 1,1 0-1,0 0 1,-1 0-1,1-1 1,3 4 0,-3-4-2,0-1 1,0 1 0,0-1 0,0 0-1,0 0 1,0 0 0,1 0 0,-1 0-1,0 0 1,1 0 0,-1-1 0,0 1 0,1-1-1,-1 0 1,1 0 0,-1 0 0,0 0-1,1 0 1,-1 0 0,1-1 0,-1 1-1,0-1 1,4-1 0,4-2 28,1 0 0,-1-1 1,0 0-1,0 0 0,-1-1 0,0-1 0,0 0 1,13-12-1,2-6 32,30-40 1,10-22 87,88-161 0,-123 192-199,-3-1 0,-2-2 1,32-119-1,-54 168 52,-1 8-18,0-1 1,0 1-1,-1-1 0,1 1 0,-1-1 1,0 1-1,1-1 0,-1 1 0,0-1 1,-1 1-1,1-1 0,0 0 0,-2-2 1,2 5 2,0-1 0,0 1 0,0 0 0,0 0 1,0-1-1,0 1 0,-1 0 0,1 0 0,0-1 1,0 1-1,0 0 0,-1 0 0,1-1 1,0 1-1,0 0 0,-1 0 0,1 0 0,0 0 1,0-1-1,-1 1 0,1 0 0,0 0 0,0 0 1,-1 0-1,1 0 0,0 0 0,-1 0 0,1 0 1,0 0-1,-1 0 0,1 0 0,0 0 0,-1 0 1,1 0-1,0 0 0,0 0 0,-1 0 0,1 0 1,0 0-1,-1 0 0,1 1 0,0-1 1,0 0-1,-1 0 0,1 1 0,-11 8-11,5 0 12,0-1 0,1 1-1,0 0 1,0 1 0,1-1 0,0 1 0,-4 17 0,0-3-12,-7 21-58,-8 19 102,-23 110-1,37-111-19,-3 67 1,11-101 1,2 1-1,1-1 0,1 0 1,10 43-1,-11-62 26,1 0 0,0-1 0,1 0 0,0 0 0,0 0 0,1 0 0,0 0 0,1-1 0,10 12 0,-13-17-46,0 0 0,0 0 0,0 0-1,1-1 1,-1 0 0,1 1 0,-1-1 0,1-1 0,0 1-1,0 0 1,0-1 0,0 0 0,0 0 0,0 0 0,0 0-1,0-1 1,0 1 0,1-1 0,-1 0 0,0-1 0,0 1-1,0-1 1,0 0 0,8-2 0,-2 0-715,0 0-1,-1-1 1,0 0 0,0-1 0,0 0-1,0 0 1,-1-1 0,0 0 0,0-1-1,0 1 1,-1-1 0,9-12 0,4-18-3437,-2 0 1392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58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83 7456,'-53'-11'3392,"48"14"-2944,10-3 1728,3 0-1280,19-3 0,4 3-544,14-9-64,5 6-160,13-10-64,3 1-32,16 0-32,-6 4 0,1 0-1216,-6 4 672,-8 1-5120,-8 3 3104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2:59.6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9 515 1728,'-9'5'6373,"11"-5"-6106,0 0-1,0-1 1,0 1-1,0-1 1,0 1-1,0-1 1,-1 0-1,1 0 1,0 0 0,-1 0-1,4-2 1,18-17 986,-13 11-750,159-161 2088,-73 69-1844,74-90 1408,-169 190-2147,0 0 0,-1 0 1,1 0-1,0 0 1,-1 0-1,1 0 0,-1 0 1,1 0-1,-1 0 0,1-3 1,-1 4-15,0 0 0,0 0 0,0-1 0,0 1 0,0 0 1,0 0-1,0 0 0,0 0 0,0-1 0,0 1 0,-1 0 1,1 0-1,0 0 0,0-1 0,0 1 0,0 0 0,0 0 0,0 0 1,0 0-1,-1 0 0,1-1 0,0 1 0,0 0 0,0 0 0,0 0 1,-1 0-1,1 0 0,0 0 0,0 0 0,0 0 0,-1 0 0,1-1 1,0 1-1,0 0 0,0 0 0,-1 0 0,-1 1-27,0-1 1,0 0-1,0 1 0,0-1 1,0 1-1,0-1 0,0 1 1,0 0-1,0 0 0,1 0 1,-1 0-1,-2 2 0,-3 3-2,0 0 0,1 0 0,-1 1 0,1 0-1,1 1 1,-1-1 0,1 1 0,0 0-1,1 0 1,0 1 0,-4 13 0,-1 3 64,2 1 0,-7 50-1,13-65 61,0 1 0,0 0 0,1-1 0,1 1-1,0-1 1,0 1 0,7 22 0,-7-30-14,1 0 1,0 0 0,0 0 0,0 0-1,0 0 1,1 0 0,-1 0-1,1-1 1,0 1 0,4 2-1,-5-3-4,1-1-1,0 0 0,-1-1 0,1 1 1,0 0-1,0-1 0,1 0 1,-1 0-1,0 0 0,0 0 1,1 0-1,-1-1 0,0 1 0,7-1 1,-6 0-23,1 0 1,-1-1-1,0 0 1,0 0-1,0 0 1,0 0-1,0-1 1,-1 1 0,1-1-1,0 0 1,-1 0-1,1 0 1,-1-1-1,6-4 1,1-3 81,0 0 1,15-22 0,87-142-294,-97 149 192,-13 20-29,11-16 0,-12 21 0,-1-1 0,1 0 0,0 0 0,-1 0 0,1 1 0,0-1 0,0 0 0,-1 0 0,1 1 0,0-1 0,0 1 0,0-1 0,0 1 0,0-1 0,-1 1 0,3-1 0,-2 1 1,-1 0 0,1 1-1,-1-1 1,1 0-1,-1 0 1,0 1-1,1-1 1,-1 0 0,1 1-1,-1-1 1,0 0-1,1 1 1,-1-1 0,0 0-1,1 1 1,-1-1-1,0 1 1,0-1-1,1 1 1,-1-1 0,0 1-1,0-1 1,0 1-1,0-1 1,1 1 0,-1-1-1,0 1 1,0-1-1,0 1 1,0-1 0,0 1-1,-1 0 1,0 21 72,1-18-48,-25 233 444,24-218-4,1-19-455,1 0 1,-1 0-1,0 0 0,0 0 1,0 0-1,0 0 0,1 0 1,-1 0-1,0 0 1,0 0-1,0 0 0,0 0 1,0 0-1,1 0 0,-1 0 1,0 0-1,0 0 0,0 0 1,0 0-1,0 0 1,1 0-1,-1 0 0,0 0 1,0 0-1,0 0 0,0-1 1,0 1-1,0 0 0,1 0 1,-1 0-1,0 0 1,0 0-1,0 0 0,0 0 1,0-1-1,0 1 0,0 0 1,0 0-1,0 0 0,0 0 1,0 0-1,0-1 1,0 1-1,0 0 0,0 0 1,0 0-1,0-1 0,15-31 499,-14 31-513,10-26 37,2 0 1,32-49-1,-37 64-46,1 0-1,0 1 1,1 0-1,1 1 1,-1 0-1,2 1 0,-1 0 1,14-8-1,-20 15 4,0-1 0,0 1 0,0 0 0,0 1 0,1-1 0,-1 1 0,1 0-1,-1 0 1,1 1 0,-1 0 0,1 0 0,-1 0 0,1 1 0,-1-1 0,1 1 0,-1 1-1,1-1 1,-1 1 0,0 0 0,8 4 0,8 5 60,-1 0-1,-1 2 0,29 24 1,-34-26-25,89 63 204,-56-47-3018,-43-25 2146,-3-1 194,0-1-1,1 1 1,-1 0-1,0-1 1,1 1-1,-1-1 0,0 1 1,1-1-1,-1 0 1,1 0-1,0 0 1,8 0-2084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00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27 6816,'-23'-23'3072,"20"23"-2656,6 0-320,7 0-128,3-4-256,9 4 160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04.2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1058 2240,'-2'1'207,"1"0"-1,0 1 1,0-1 0,0 0-1,0 0 1,-1 1 0,2-1 0,-1 1-1,0-1 1,0 1 0,0 0-1,1-1 1,-1 3 0,-8 25 1385,9-29-1577,-43 148 2983,-6 28-908,43-153-1379,3-14 46,2-7-139,1-3 213,13-27 1212,-2-4-1596,8-36 0,5-20 227,23-33-17,22-67 424,-50 130-1110,21-72-64,-30 92 93,-1 0 55,2 0-1,2 0 1,22-46-1,-11 39-57,2 1 0,2 0 0,2 2 0,62-67-1,26-2-60,-92 90-17,0 2-1,56-32 0,-73 46 30,1 0 0,0 0 0,0 1 0,0 1 0,21-5 0,-28 8 33,-1-1 0,1 1 1,0 0-1,0 0 0,-1 0 1,1 1-1,0-1 0,0 1 1,-1 0-1,1-1 0,0 1 1,-1 0-1,1 0 0,-1 1 1,1-1-1,-1 1 1,0-1-1,1 1 0,-1 0 1,0-1-1,0 1 0,0 0 1,-1 0-1,1 1 0,0-1 1,-1 0-1,1 1 0,1 3 1,0 0-11,0 1 0,-1 0 0,0 0 0,0 0 0,0 1 0,-1-1 1,0 0-1,-1 0 0,0 11 0,0-7 23,-1 0 0,-1 0 0,0 0 0,0-1 0,-7 18-1,7-21 13,-1-1 0,-1 0-1,1 0 1,-1 0 0,0 0-1,0-1 1,-1 0-1,0 0 1,0 0 0,-8 6-1,-3 0-32,0 0-1,-25 11 0,-44 17 416,-112 35 0,153-59-268,4-3 5,27-9-119,0 2 1,-19 7-1,83-11-257,97 6 171,-126-4 66,1 1 0,-1 1 0,0 1 1,32 13-1,-45-15-1,-1 0 0,1 1 1,-1 1-1,0-1 0,0 1 0,0 1 0,-1 0 0,0 0 0,0 0 1,-1 0-1,0 1 0,0 0 0,6 14 0,-9-17 34,-1-1-1,0 1 1,0 0 0,-1-1-1,0 1 1,0 0-1,0 0 1,0 0-1,-1 0 1,1 0 0,-1 0-1,0 0 1,-1 0-1,0-1 1,1 1-1,-1 0 1,-1 0-1,1 0 1,-1-1 0,0 1-1,0 0 1,0-1-1,-1 0 1,1 1-1,-1-1 1,0 0 0,0-1-1,-7 7 1,2-3 59,0-1 1,0 0-1,-1 0 1,0-1-1,0 0 1,0-1-1,-1 0 1,-15 5-1,-86 15 172,88-19-209,2-1 90,-1 0 1,0-2-1,0 0 0,-42-3 1,58 0-215,-1 0 0,1 0 0,0-1 1,0 0-1,0 0 0,0 0 0,0-1 0,0 0 1,1 0-1,-1 0 0,-7-7 0,9 6-284,0 0 0,1 0-1,-1 0 1,1 0-1,0-1 1,0 0 0,0 1-1,0-1 1,-2-7-1,2-6-3615,6 3 1263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07.8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60 199 3072,'-1'0'50,"1"0"0,0 0 0,-1 0 0,1 0 0,-1 0 0,1 0 0,0 0-1,-1 0 1,1 1 0,0-1 0,-1 0 0,1 0 0,-1 0 0,1 0 0,0 0 0,-1 1 0,1-1 0,0 0 0,-1 0 0,1 1 0,0-1 0,0 0 0,-1 0 0,1 1 0,0-1 0,-1 11 1412,1-5-869,0-4-310,1 1 0,-1 0 0,1-1-1,0 1 1,0 0 0,0-1-1,0 1 1,1-1 0,-1 0-1,2 3 1,-2-3-120,0 0 0,1-1 1,-1 1-1,0-1 0,0 1 0,1-1 0,-1 0 0,1 0 1,-1 1-1,1-1 0,-1 0 0,1 0 0,0 0 0,2 0 1,0-1-9,1 0 1,-1 0 0,0-1-1,0 1 1,0-1-1,0 0 1,0 0 0,0-1-1,0 1 1,-1-1 0,1 0-1,0 0 1,-1 0 0,1 0-1,-1-1 1,5-4-1,3-3 63,-1 0-1,0-1 0,11-16 0,-17 22-194,-1 0-1,0 0 1,0 0-1,0-1 1,-1 1-1,1-1 1,-2 1-1,1-1 1,1-10-1,-2 13-37,-1 1 0,0 0-1,0 0 1,0-1 0,0 1-1,-1 0 1,1 0 0,-1-1-1,1 1 1,-1 0 0,0 0-1,0 0 1,0 0 0,0 0-1,0 0 1,0 0 0,-1 0-1,1 0 1,0 1 0,-1-1-1,0 1 1,1-1 0,-1 1-1,0-1 1,0 1 0,0 0-1,0 0 1,0 0 0,-3-1 0,1 0-33,0 0 0,0 1 0,-1 0 0,1 0 0,-1 0 0,1 1 1,-1 0-1,1 0 0,-1 0 0,1 0 0,-1 0 0,1 1 0,0 0 1,-1 0-1,1 0 0,0 0 0,-1 1 0,1 0 0,0 0 0,0 0 1,0 0-1,1 1 0,-1-1 0,1 1 0,-1 0 0,-4 5 1,0 1 147,1-1 1,0 1 0,0 0 0,1 1 0,0 0 0,1 0 0,0 0 0,1 0 0,-6 20 0,4-7 60,2 0 0,0 0 0,0 26 0,4-34 38,0 1 1,0-1-1,2 0 0,0 0 1,8 28-1,-9-40-105,0 1 0,1 0 1,-1-1-1,1 1 0,0-1 1,0 1-1,0-1 0,1 0 0,3 4 1,-5-5-47,1-1 1,0 0-1,-1 0 1,1 1-1,0-1 1,0-1 0,-1 1-1,1 0 1,0 0-1,0-1 1,0 1-1,0-1 1,0 1 0,0-1-1,0 0 1,0 0-1,0 0 1,0 0-1,0 0 1,3-1-1,5-2 53,-1 1 0,0-1-1,0-1 1,0 0 0,-1 0-1,10-6 1,51-38 16,-62 42-85,55-43 272,33-25-150,78-38-223,-106 73 165,-56 33-203,-10 5 96,0 1-1,0-1 0,-1 1 0,1 0 0,0-1 1,0 1-1,0 0 0,0-1 0,-1 1 1,1 0-1,0 0 0,0 0 0,0 0 0,0 0 1,0 0-1,0 0 0,-1 0 0,1 0 0,0 0 1,1 1-1,-1-1 2,-1 1 1,1-1 0,-1 1-1,1-1 1,0 1-1,-1 0 1,1-1-1,-1 1 1,0-1 0,1 1-1,-1 0 1,1 0-1,-1-1 1,0 1-1,0 0 1,1 0-1,-1-1 1,0 2 0,1 4 3,-1 0-1,1 0 1,-1-1 0,-2 11 0,2-14 26,-18 111 278,3-20-25,15-80 183,0-13-448,0 0 1,0 0-1,0 0 1,1 0-1,-1 0 1,0 0-1,0 0 1,0 0-1,0 0 1,0 0-1,1 0 1,-1 0-1,0 0 1,0 0 0,0 0-1,0 0 1,0 0-1,0 0 1,0 0-1,1 0 1,-1 0-1,0 0 1,0 0-1,0 0 1,0 0-1,0 0 1,0-1-1,0 1 1,0 0 0,0 0-1,1 0 1,-1 0-1,0 0 1,0 0-1,0 0 1,0 0-1,0-1 1,0 1-1,0 0 1,0 0-1,0 0 1,0 0-1,0-1 1,12-24 431,-7 15-410,15-30 75,45-64 0,-54 88-120,1 1-1,1 1 1,0 0-1,1 0 1,0 2-1,28-20 0,-5 13-581,-35 19 405,-3 6 71,-6 8 13,-6 8 168,1 1 1,-16 43-1,19-38 37,0-5-15,2 0-1,-7 42 0,14-64-59,0 0 0,0-1 0,-1 1-1,1-1 1,0 1 0,0-1 0,0 1 0,0 0-1,1-1 1,-1 1 0,0-1 0,0 1-1,0-1 1,0 1 0,0 0 0,1-1-1,-1 1 1,1 0 0,-1-1-1,1 0 0,-1 0 1,1 0-1,-1 0 0,1 0 0,-1 0 1,1 0-1,-1 0 0,1 0 0,-1 0 0,1-1 1,-1 1-1,1 0 0,-1 0 0,1 0 0,-1-1 1,1 1-1,-1 0 0,1 0 0,-1-1 1,0 1-1,1 0 0,-1-1 0,0 1 0,1-1 1,25-22 259,28-34 1,-33 34-313,1 1-1,33-27 1,-1 10-170,2 3 0,68-32 0,-124 68 193,1 0 1,-1 0-1,0 0 0,0 0 0,0 0 0,0 0 0,0 0 0,0 0 0,0 0 0,0 0 0,0 0 1,0 0-1,0 0 0,0 0 0,0 0 0,0 0 0,1 0 0,-1 0 0,0 0 0,0 0 1,0 0-1,0 0 0,0 0 0,0 0 0,0 0 0,0 0 0,0 0 0,0 0 0,0 0 0,0 1 1,0-1-1,0 0 0,0 0 0,0 0 0,0 0 0,0 0 0,0 0 0,0 0 0,0 0 0,0 0 1,0 0-1,0 0 0,0 0 0,0 0 0,0 1 0,0-1 0,0 0 0,0 0 0,0 0 1,0 0-1,0 0 0,0 0 0,0 0 0,0 0 0,0 0 0,0 0 0,0 0 0,0 0 0,0 0 1,0 0-1,-3 10-187,-5 9 114,0-6 100,2 1-1,0 0 1,0 1 0,2-1-1,-1 1 1,2 0 0,0 0-1,1 0 1,0 0 0,2 1-1,0 23 1,1-37 10,-1 1-1,0-1 1,1 1-1,0-1 1,0 1-1,-1-1 1,1 0-1,1 1 1,-1-1-1,0 0 1,0 0 0,1 0-1,3 4 1,-4-5-5,0 0 1,0 0-1,0 0 1,0-1 0,1 1-1,-1 0 1,0-1 0,1 1-1,-1-1 1,1 1 0,-1-1-1,0 0 1,1 1-1,-1-1 1,1 0 0,-1 0-1,1 0 1,-1 0 0,1 0-1,-1-1 1,0 1-1,1 0 1,-1-1 0,1 1-1,1-2 1,3 0 1,0-1-1,-1 0 1,0-1-1,0 1 1,0-1-1,0 0 1,4-6 0,30-35-77,-15 16 148,-4 7-48,-11 12-72,1 0 0,-2 0 0,11-17 0,-12 15-1,0 1 0,1-1 0,1 1 0,0 0 0,11-10 0,-20 21 17,0 0 1,0 0-1,0 0 0,0 0 1,0 0-1,0 0 0,0 0 1,0 0-1,0 0 0,0 0 1,1 0-1,-1-1 0,0 1 1,0 0-1,0 0 0,0 0 1,0 0-1,0 0 0,0 0 1,0 0-1,0 0 0,0 0 1,0 0-1,0 0 0,0 0 1,0 0-1,0 0 0,0 0 1,0 0-1,0 0 0,1 0 1,-1 0-1,0 0 0,0 0 1,0 0-1,0 0 0,0 0 1,0 0-1,0 0 1,0 0-1,0 0 0,0 0 1,0 0-1,0 0 0,0 0 1,0 0-1,0 0 0,0 0 1,0 1-1,0-1 0,0 0 1,1 0-1,-1 0 0,0 0 1,0 0-1,0 0 0,0 0 1,0 0-1,0 0 0,0 0 1,0 0-1,0 0 0,0 0 1,0 0-1,0 0 0,0 0 1,0 0-1,0 1 0,0-1 1,-2 8-277,-6 20 57,1-6 102,2 11 99,0 0 1,0 54-1,6-76 109,0 1 1,3 16-1,-3-23-31,0 0 0,0 0 0,0 0 0,1-1 0,0 1 0,0-1 0,5 9 0,-6-12-34,0-1-1,-1 1 1,1 0-1,-1-1 1,1 1-1,0-1 1,0 1-1,-1-1 1,1 1-1,0-1 1,0 0-1,0 1 1,0-1-1,-1 0 1,1 1 0,0-1-1,0 0 1,0 0-1,0 0 1,0 0-1,0 0 1,0 0-1,0 0 1,1-1-1,18-7 171,-17 7-142,13-9 21,-1 0 0,-1-1 0,0-1 0,23-23 1,-11 10-58,-11 11-11,221-195-118,-224 199 53,-10 7 26,1 1 1,0 0-1,-1 0 1,1 0-1,0 0 1,0 0-1,6-2 1,-9 4 27,0 0 0,1 0 0,-1 0 0,1 0 0,-1 0-1,0 0 1,1 0 0,-1 0 0,0 0 0,1 0 0,-1 0 0,0 0 0,1 1 0,-1-1 0,0 0 0,0 0 0,1 0-1,-1 1 1,0-1 0,1 0 0,-1 0 0,0 1 0,0-1 0,0 0 0,1 0 0,-1 1 0,0-1 0,0 0 0,0 1-1,0-1 1,1 0 0,-1 1 0,0-1 0,0 0 0,0 1 0,0-1 0,0 0 0,0 1 0,0-1 0,0 0-1,0 1 1,0-1 0,0 0 0,0 1 0,0-1 0,0 0 0,-1 1 0,1-1 0,-3 21-166,-42 128-84,4 0 303,31-120 134,-1 1 0,-1-2 0,-17 29 0,28-55-147,0 0 0,0-1-1,0 1 1,-1 0 0,1 0-1,-1-1 1,1 1 0,-1-1-1,0 1 1,-4 1 0,6-2-10,-1-1 0,0 0 0,0 1 0,0-1 0,0 0 0,0 0 0,0 0 0,0 0 0,0 0 0,0 0-1,1 0 1,-1 0 0,0 0 0,0-1 0,0 1 0,0 0 0,0 0 0,0-1 0,1 1 0,-1-1 0,0 1 0,0-1 0,0 1 0,1-1 0,-1 1 0,0-1 0,1 0 0,-1 1 0,0-1 0,1 0 0,-2-1 0,-5-11-7,0-1 0,0 0 0,1 0 0,-7-25 0,7 20-104,-21-68 113,26 86-37,1-1-1,-1 0 0,1 1 0,0-1 1,-1 0-1,1 1 0,0-1 0,0 0 1,0 0-1,0 1 0,1-3 1,-1-3-269,2 8 266,0 1 1,0-1-1,0 1 0,0-1 1,0 0-1,1 0 0,2 1 1,5 2 18,0 0 0,0-1 0,0-1 1,0 0-1,1 0 0,-1-1 1,0 0-1,1-1 0,-1 0 0,1-1 1,-1 0-1,1 0 0,-1-1 0,0-1 1,0 0-1,17-7 0,7-6 95,0-1-1,-2-2 1,40-31 0,-55 38-116,-3 1 19,22-23 0,-3 4-132,-29 26 132,-3 3-13,1-1 1,-1 1-1,0 0 1,1 0-1,-1 0 1,1 0-1,-1 0 1,1 0-1,0 0 1,-1 0-1,3 0 1,-3 2-15,-1-1 0,0 1 0,0 0 0,0 0 0,0 0 0,0 0 0,0-1 0,0 1 0,0 0 0,0 0 0,0 0 0,0-1 0,-1 1 0,1 0 0,0 0 0,-1-1 0,1 1 0,-1 1 0,1-1-55,-18 90-97,-35 193 383,52-282-178,1 0 0,0-1 0,-1 1 0,1 0-1,-1 0 1,0-1 0,0 1 0,0 0 0,0-1 0,0 1-1,0-1 1,-1 2 0,2-3-17,0 0 0,-1 0 1,1 1-1,0-1 0,0 0 0,-1 0 0,1 0 0,0 0 1,0 0-1,0 0 0,-1 0 0,1 0 0,0 0 0,0 0 1,-1 0-1,1 0 0,0 0 0,0 0 0,-1 0 1,1 0-1,0 0 0,0 0 0,0 0 0,-1 0 0,1 0 1,0 0-1,0-1 0,0 1 0,-1 0 0,1 0 1,0 0-1,0 0 0,-1-1 0,0 0 12,0 0-1,1-1 0,-1 1 1,0-1-1,0 1 1,1-1-1,-1 1 1,0-4-1,-26-105 46,26 105-63,-1-5-4,0-1 0,0 1 1,-1 0-1,-1-1 0,-6-14 0,10 25-3,0 0 0,0 0 0,0 0 0,0 0-1,0 0 1,-1 0 0,1 0 0,0 0 0,0 0-1,0 0 1,0 0 0,0 0 0,0 0 0,0 0 0,0 0-1,0 0 1,0 0 0,0 0 0,0 0 0,0 0-1,0 0 1,-1 0 0,1 0 0,0 0 0,0 0-1,0 0 1,0 0 0,0 0 0,0 0 0,0 0 0,0 0-1,0 0 1,0 0 0,0 0 0,0 0 0,0 0-1,0 0 1,-1 0 0,1 0 0,0 0 0,0 0 0,0 0-1,1 7-73,2 1 61,0 1 0,0 0 0,1-1 0,0 0 0,0 0 0,10 13 0,-12-19 29,-1 0 0,1 0 0,0 0 0,0 0 0,0 0-1,0-1 1,0 1 0,0-1 0,0 1 0,1-1 0,-1 0-1,0 0 1,1 0 0,-1 0 0,1 0 0,-1 0 0,1-1-1,-1 1 1,1-1 0,0 0 0,-1 0 0,1 0 0,0 0-1,-1 0 1,1-1 0,3 0 0,11-6 31,0 0-1,0-1 1,-1-1-1,-1-1 1,16-12-1,-7 6 138,1-1-124,58-38-57,84-72 0,-153 113-237,-14 11 13,-9 7 86,1 2 94,0 0-1,0 0 1,0 1-1,1 0 1,0 1-1,0 0 1,0 0-1,-8 14 1,7-7 10,0-1-1,1 1 1,1 1 0,-7 24 0,11-31 94,0-1-1,0 1 1,1 0-1,1-1 1,-1 1-1,3 17 1,-2-24-36,0 0 0,0 0 0,0 0 1,1 0-1,-1 0 0,1 0 1,0 0-1,-1 0 0,1 0 1,0-1-1,0 1 0,0 0 1,0-1-1,1 1 0,-1-1 0,0 1 1,1-1-1,-1 1 0,1-1 1,-1 0-1,1 0 0,0 0 1,-1 0-1,1 0 0,0 0 1,0 0-1,0-1 0,-1 1 0,1-1 1,0 1-1,0-1 0,0 0 1,0 1-1,0-1 0,0 0 1,0-1-1,3 1 0,3-1-9,1-1 0,0 0 0,-1-1 0,1 0 0,-1 0 0,10-6 0,48-30 111,-64 38-122,37-25 24,-1-2 0,42-39 0,-61 42-177,-17 23-48,-8 10-26,5-5 191,-5 8-1,1 0 1,0 0 0,1 0-1,1 1 1,0 0 0,-2 13-1,1-6 65,1-4-28,0 0-1,1 0 1,1 18-1,1-29 23,0 1 0,0 0 0,0 0 0,1 0 0,0-1 0,0 1 0,0 0 0,1-1 0,-1 1 0,1-1 0,0 1 0,0-1 0,1 0 0,3 5 0,-5-8-17,0 0 0,-1 0 0,1-1 0,0 1 0,0 0 1,-1-1-1,1 1 0,0 0 0,0-1 0,0 0 0,0 1 1,0-1-1,0 1 0,0-1 0,0 0 0,0 0 0,0 1 1,0-1-1,0 0 0,0 0 0,0 0 0,0 0 0,0 0 1,2-1-1,-2 1 3,1-1 1,0 0 0,0 0-1,0 0 1,-1 0-1,1-1 1,0 1 0,-1 0-1,1-1 1,-1 1-1,3-3 1,2-5 56,-1 1 0,1-1 0,6-17 0,-5 7-14,0-1 1,-2 0-1,5-32 1,-7 39-50,-3 9-11,1 0 1,0 0-1,-1 0 0,0-1 0,0 1 0,0 0 0,0 0 0,-1-1 1,0 1-1,0 0 0,0 0 0,0 0 0,-1 0 0,1 0 1,-1 0-1,0 0 0,0 1 0,-1-1 0,1 1 0,-1-1 0,1 1 1,-1 0-1,0 0 0,-1 0 0,1 0 0,0 1 0,-1 0 0,1-1 1,-1 1-1,0 0 0,0 0 0,0 1 0,0-1 0,0 1 0,-5-1 1,-34-1-244,62 2 239,0-1-1,32-8 1,-1 0 6,-13 6-54,0 0 0,0 3 0,70 5 0,-100-3 24,0 0 0,0 1 0,0-1 0,0 1 0,0 0 0,0 1 0,0 0 0,-1 0 0,7 4 0,-11-5 36,1 0 0,-1 0 0,0 0 0,0 0 0,0 0 0,0 0 1,0 0-1,0 1 0,-1-1 0,1 1 0,-1 0 0,1-1 0,-1 1 1,0 0-1,0 0 0,0-1 0,-1 1 0,1 0 0,-1 0 0,0 0 1,1 0-1,-1 0 0,-1 6 0,-3 20 100,-11 35 0,12-53-1,3-11-93,0 0 1,0 0-1,0 0 1,0 0-1,0 0 1,0 1-1,0-1 1,0 0-1,0 0 1,-1 0-1,1 0 1,0 1-1,0-1 1,0 0-1,0 0 1,0 0 0,0 0-1,0 1 1,0-1-1,0 0 1,0 0-1,1 0 1,-1 1-1,0-1 1,0 0-1,0 0 1,0 0-1,0 0 1,0 0-1,0 1 1,0-1-1,0 0 1,0 0-1,1 0 1,-1 0-1,0 0 1,0 1 0,0-1-1,0 0 1,0 0-1,1 0 1,-1 0-1,0 0 1,0 0-1,0 0 1,1 0-1,10-6 386,56-51-106,-45 37-301,1 0 0,29-18-1,-49 37-2,-1-1-1,1 1 1,-1 0-1,1 0 1,0 0 0,-1 0-1,1 0 1,0 0-1,0 1 1,0-1-1,4 1 1,-5 0 12,-1 0 1,1 0-1,0 1 1,-1-1 0,1 1-1,-1-1 1,1 1-1,-1-1 1,0 1-1,1 0 1,-1 0-1,0 0 1,1-1 0,-1 1-1,0 1 1,0-1-1,0 0 1,0 0-1,0 0 1,0 1-1,0-1 1,1 2 0,2 5-37,-1 0 1,0 0 0,4 16-1,1 2 101,44 133-699,-52-152-5088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08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1181 156 6048,'-35'-20'2752,"25"24"-2400,7-4 32,6 3-288,2 5-320</inkml:trace>
  <inkml:trace contextRef="#ctx0" brushRef="#br0" timeOffset="1">153 32 6048,'-105'-32'2752,"74"44"-2400,17-12-160,11 3-192,6-3-160,7 8 96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2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225 59 2144,'7'-20'699,"-7"19"-676,1 1 1,-1-1-1,0 0 1,1 0-1,-1 1 1,0-1 0,1 0-1,-1 0 1,1 1-1,-1-1 1,1 1-1,-1-1 1,1 0 0,0 1-1,-1-1 1,1 1-1,0-1 1,0 0-1,3-1 159,-3 0 55,19-17 2985,-14 16-1546,-5 4-1629,-1-1 0,0 0 0,0 0 0,0 1 0,0-1 0,1 0 0,-1 0 0,0 1 0,0-1 0,0 0 0,0 1 0,0-1 0,0 0 0,0 1 0,0-1 0,0 0 0,0 1 0,0-1 0,0 0 0,0 1 0,0-1 0,0 0 0,0 0 0,0 1 0,-1-1 0,-3 23 570,-47 203 2265,-43 86-648,63-216-1746,-22 117 0,40-149-257,-15 99 322,28-148-359,1-8-80,-1-7-117,1 0 0,-1 0 0,0 0 0,0 0 0,0 0 0,0 0 1,0 0-1,0 0 0,0 1 0,0-1 0,0 0 0,0 0 0,0 0 0,0 0 0,0 0 0,0 0 0,0 0 1,0 0-1,0 0 0,0 0 0,0 0 0,0 0 0,1 0 0,-1 0 0,0 0 0,0 0 0,0 0 0,0 0 1,0 0-1,0 0 0,0 0 0,0 0 0,0 0 0,0 0 0,0 0 0,0 0 0,0 0 0,0 0 1,1 0-1,-1 0 0,0 0 0,0 0 0,0 0 0,0 0 0,0 0 0,0 0 0,0 0 0,0 0 0,0 0 1,0-1-1,0 1 0,0 0 0,0 0 0,0 0 0,0 0 0,0 0 0,0 0 0,0 0 0,0 0 0,7-11-1799,0-1-1,8-20 0,-11 22 822,13-25-1157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3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216 17 4480,'5'-14'1445,"-5"11"800,2 11-1845,-1 0-1,0 0 0,0 0 0,-1 1 0,0-1 0,-1 0 1,0 0-1,-2 11 0,-2 14 158,-4 46 577,2-8-59,-18 78 1,-46 122 644,36-144-1574,-18 101 612,46-200-645,5-22-117,0 0-1,0 0 1,1 0-1,-1 9 0,3-10-1525,3-4 357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11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17 5888,'-9'-7'1631,"9"6"-1596,-1 1 1,1 0-1,0 0 1,0-1-1,0 1 1,0 0 0,0 0-1,0-1 1,-1 1-1,1 0 1,0 0-1,0-1 1,0 1-1,0 0 1,0-1-1,0 1 1,0 0-1,0 0 1,0-1-1,0 1 1,0 0-1,1-1 1,-1 1-1,0 0 1,1-3 2357,11 14 58,-6-5-1718,34 27 1561,-15-13-1383,-1 1 1,31 34 0,-36-31-570,-2 0 0,23 44 0,21 57 457,-46-93-603,5 13 391,20 64-1,-35-89-413,0 0-1,-1-1 0,-1 1 0,-1 1 0,0-1 0,-3 24 1,-2-6-55,-2-1 1,-2 1 0,-2-1 0,-1-1 0,-1 0-1,-2 0 1,-2-1 0,-1-1 0,-2 0-1,-35 50 1,42-69-324,1-1-244,0 0 0,-21 21 0,28-32 71,1-1-1,-1 1 1,0-1-1,1 0 1,-1 0 0,0 0-1,-1 0 1,1-1 0,0 1-1,0-1 1,-1 0-1,1 0 1,0 0 0,-1 0-1,1-1 1,-1 1 0,0-1-1,1 0 1,-5 0 0,7 0 148,0-1 0,0 1 1,0 0-1,0 0 1,0-1-1,0 1 1,0 0-1,1-1 1,-1 1-1,0-1 0,0 0 1,0 1-1,0-1 1,1 0-1,-1 1 1,0-1-1,1 0 1,-1 0-1,0 1 1,1-1-1,-1 0 0,1 0 1,-1 0-1,1 0 1,0 0-1,-1 0 1,1 0-1,0 0 1,0 0-1,-1 0 1,1 0-1,0-2 0,0-2-424,1-1-1,0 1 1,-1 0-1,4-10 1,-2 8 419,10-41-2554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4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36 772 5408,'-6'0'604,"1"-1"-1,-1 1 1,0 0 0,-7 1-1,34-2 3588,25 1-2865,-5 1-773,219 8 387,-147-2-3897,-51-3-1144,-32-2 1703,70 3-2789,-34-3 9386,-66 6-1677,-20 30 241,-29 64-342,22-32-1127,-32 130-1,58-196-1247,-4 15 304,-2 25 1,7-42-298,0-1 0,0 1 0,0-1 1,0 1-1,0-1 0,0 1 1,1 0-1,-1-1 0,0 1 1,1-1-1,0 3 0,-1-4-43,0 0 0,0 0-1,1 0 1,-1 0 0,0 0 0,0 0-1,0 1 1,0-1 0,0 0 0,0 0 0,0 0-1,0 0 1,1 0 0,-1 0 0,0 0-1,0 0 1,0 0 0,0 0 0,0 0-1,0 0 1,1 0 0,-1 0 0,0 0-1,0 0 1,0 0 0,0 0 0,0 0-1,1 0 1,-1 0 0,0 0 0,0 0 0,0 0-1,0 0 1,0 0 0,0 0 0,1 0-1,-1 0 1,5-9 473,18-53 338,-14 41-709,7-14 0,14-53 0,-21 58-117,-3 12-71,-1-1 0,0 1 1,-2-1-1,2-29 0,-5 48 59,0 0-1,0-1 1,1 1-1,-1-1 1,0 1-1,0-1 1,0 1-1,0-1 1,-1 1-1,1-1 1,0 1-1,0-1 0,0 1 1,0-1-1,0 1 1,-1-1-1,1 1 1,0 0-1,0-1 1,-1 1-1,1-1 1,-1 0-1,1 1 8,-1 1-1,1-1 1,0 0-1,-1 0 1,1 0-1,-1 0 1,1 1-1,0-1 1,-1 0-1,1 0 1,0 1-1,-1-1 1,1 0-1,0 1 1,0-1-1,-1 0 1,1 1-1,0-1 1,-1 1-1,-1 3-22,0 0 0,0 0 0,0 0 0,-1 6-1,0 3-16,1-1-1,1 1 0,0 0 1,1-1-1,3 23 0,-3-27 82,1-1 0,1 0 1,0 0-1,0 1 0,0-1 0,1-1 0,0 1 0,0 0 0,0-1 1,1 1-1,7 8 0,-9-13-4,1 0 0,-1 0 0,1 0-1,0 0 1,-1 0 0,1-1 0,0 1 0,0-1 0,0 0 0,0 0 0,0 0 0,0 0 0,1 0-1,-1-1 1,0 0 0,0 1 0,1-1 0,-1 0 0,0-1 0,0 1 0,0 0 0,1-1 0,-1 0 0,0 0-1,3-1 1,4-2 47,0 0 0,0 0 0,-1-1-1,0 0 1,0-1 0,13-10 0,17-20 168,61-74 1,-76 82-235,-1-1-1,-2 0 0,-1-2 1,24-48-1,67-219 52,-86 222-44,53-179-163,-71 225 1,5-40 0,-12 68 141,1-2-33,0 1-1,-1 0 0,0 0 1,0-1-1,0 1 0,0 0 0,0 0 1,0 0-1,-1-1 0,0 1 0,1 0 1,-3-5-1,3 8 33,0 0 0,0 0 0,0-1 0,0 1 0,-1 0 0,1 0 0,0-1 0,0 1 0,0 0 0,0 0 1,0 0-1,-1 0 0,1-1 0,0 1 0,0 0 0,0 0 0,-1 0 0,1 0 0,0 0 0,0 0 0,0-1 0,-1 1 0,1 0 0,0 0 0,0 0 1,-1 0-1,1 0 0,0 0 0,0 0 0,-1 0 0,1 0 0,0 0 0,0 0 0,0 0 0,-1 0 0,1 0 0,0 0 0,0 0 0,-1 1 0,-1 0-21,-1 0-1,1 1 0,-1 0 0,1 0 0,0-1 1,0 1-1,0 0 0,0 1 0,0-1 0,0 0 1,1 1-1,-1-1 0,1 1 0,-2 3 0,-12 23-68,2 1-1,-16 50 0,-12 73-105,20-60 261,-10 99 0,26-135 48,2-1 0,3 2-1,8 63 1,-8-119-103,1 12 111,1-1 1,1 0-1,5 19 0,-6-29-67,-1 0 0,0 0 0,1-1 0,-1 1-1,1 0 1,0-1 0,0 1 0,3 3 0,-3-5-21,-1 0 0,0 0 1,1 0-1,-1 0 0,0 0 0,1 0 1,-1-1-1,1 1 0,0-1 1,-1 1-1,1-1 0,-1 1 0,1-1 1,0 0-1,-1 0 0,1 0 0,2 0 1,-1 0-4,0-1 0,-1 0 0,1 0-1,0 0 1,0 0 0,0 0 0,-1 0 0,1-1 0,-1 1 0,1-1 0,-1 1 0,0-1 0,1 0 0,-1 0 0,0 0-1,0-1 1,2-2 0,2-2 29,148-175 422,-132 151-410,-2-1-1,0 0 0,18-46 0,32-111-22,-56 145-38,42-146-134,-54 182 113,3-12-65,-2-1 0,4-41 0,-19 85-557,4 2 621,-6 28 1,-4 30-36,-24 93-42,-13 47 85,21-82 65,-137 411 378,161-518-370,-17 41 178,24-67-113,-1 0 1,0 0-1,-1-1 1,1 1 0,-2-1-1,-8 10 1,14-16-109,-1-1 1,1 1 0,-1-1 0,1 0-1,-1 1 1,1-1 0,-1 1-1,1-1 1,-1 0 0,1 1 0,-1-1-1,0 0 1,1 0 0,-1 1-1,0-1 1,1 0 0,-1 0-1,1 0 1,-1 0 0,0 0 0,1 0-1,-1 0 1,0 0 0,1 0-1,-1 0 1,0 0 0,-1-1 4,1 0 1,0 1-1,0-1 0,0 0 1,0 0-1,0 0 1,1 0-1,-1 0 1,0 0-1,0 0 0,0 0 1,0-2-1,-3-4 24,1-1 0,0 1-1,-2-12 1,4 18-48,-1-11-7,0 0 0,0 0 0,1 1 0,0-1 0,2-16 0,10-57 22,-9 70-20,2 0 1,0 1-1,0 0 1,2 0-1,-1 0 1,2 0-1,0 1 0,0 0 1,1 1-1,1 0 1,0 0-1,1 0 1,0 1-1,1 1 0,0 0 1,0 0-1,1 1 1,0 1-1,1 0 1,19-9-1,-8 6 31,1 1 0,52-12 0,55-2-515,-123 23-548,0 0-1,-1 1 0,13 0 0,9 7-4922,-11 3 2440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5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198 562 1888,'-3'-1'125,"3"1"-78,-1 0 0,1-1 1,-1 1-1,1 0 0,-1 0 0,1-1 1,-1 1-1,1 0 0,-1-1 0,1 1 1,-1 0-1,1-1 0,-1 1 0,1-1 0,0 1 1,-1 0-1,1-1 0,0 1 0,-1-1 1,1 1-1,0-1 0,0 0 0,-1 0 1,0 0 242,1 1 0,-1-1 0,1 1 0,-1-1-1,0 1 1,0-1 0,1 1 0,-1-1 0,0 1 0,0 0 0,1-1 0,-1 1 0,0 0 0,0 0 0,0 0 0,0-1 0,1 1 0,-1 0 0,0 0 0,0 0 0,0 0 0,0 1 0,1-1 0,-2 0 0,-27 4 1442,21-2-1608,0 1 0,1 1 0,-1-1 0,1 1 1,0 0-1,0 1 0,0 0 0,1 0 1,-1 0-1,1 1 0,-5 7 0,6-8-60,0 1 0,0 0 0,1 0-1,0 1 1,0-1 0,1 1 0,0 0 0,0 0-1,0 0 1,1 1 0,0-1 0,-1 8 0,3-13-32,-1 1 1,1-1 0,0 0 0,0 0 0,0 0 0,0 0-1,1 1 1,-1-1 0,0 0 0,1 0 0,-1 0 0,1 0-1,0 0 1,0 0 0,0 0 0,0 0 0,0 0 0,0 0-1,1-1 1,-1 1 0,0 0 0,1-1 0,-1 1 0,1-1-1,0 0 1,0 1 0,-1-1 0,1 0 0,0 0 0,0 0 0,0 0-1,0 0 1,0-1 0,0 1 0,0-1 0,1 1 0,-1-1-1,0 0 1,3 0 0,4 1 35,1-1 0,0-1-1,0 0 1,-1 0 0,1-1 0,-1 0 0,12-5-1,-8 3 76,-1 0-1,0-1 0,0-1 0,-1 0 0,15-10 0,-24 14-107,1 0 0,-1 0 0,1 0 0,-1 0-1,0 0 1,0-1 0,0 1 0,0-1 0,0 1 0,-1-1 0,1 0 0,-1 0 0,1 0-1,-1 0 1,0 0 0,0 0 0,-1 0 0,1 0 0,-1 0 0,1 0 0,-1 0 0,0 0-1,0-1 1,0 1 0,-1 0 0,1 0 0,-2-5 0,0 4-41,1 0-1,-1-1 1,0 1 0,0 0 0,0 0 0,-1 1 0,0-1 0,1 0-1,-1 1 1,0-1 0,-1 1 0,-4-4 0,-4-2-124,-1 1 0,-19-10 0,24 14 40,-3 0-84,-5-3-447,48 2 450,-7-3 424,-1 0-1,0-1 1,-1-1-1,0-2 1,41-27-1,-44 27-148,-2-2-1,0 0 1,0-1 0,-1-1-1,-1 0 1,21-29-1,-5-2 75,45-92-1,-60 105-94,-8 18-81,1-1-1,20-25 1,-23 37-153,-4 11-6,-3 23-54,-1-22 202,-7 98-28,-31 153-1,-78 185-164,-24-35 436,125-366 66,-1 0 0,-2-1 0,-44 69 0,61-107-222,0 0 0,0-1 1,0 1-1,0 0 0,-1-1 0,1 0 0,-1 1 0,0-1 0,1 0 0,-6 2 0,7-3-43,0-1 1,1 0-1,-1 0 1,0 0-1,0 1 0,0-1 1,1 0-1,-1 0 1,0 0-1,0 0 1,0 0-1,1-1 0,-1 1 1,0 0-1,0 0 1,0 0-1,1-1 0,-1 1 1,-1-1-1,0-1 25,1 1 0,-1 0 1,1-1-1,-1 1 0,1-1 0,0 0 0,0 1 0,-1-1 0,1 0 0,1 0 0,-2-2 0,-2-6-23,1-1 1,0 0-1,1 1 0,0-1 0,1 0 0,0 0 0,0 0 0,2 0 0,-1 0 0,1 0 0,4-15 0,-3 11-40,2 1 0,0-1 0,1 1-1,1 0 1,0 0 0,0 1 0,2-1 0,11-15-1,1 4-47,2 0 0,0 2 0,2 1 0,0 1 0,33-22 0,-6 10-476,100-47 0,-129 69-2529,1 1 1,41-11-1,-32 16 176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7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1075 2080,'-1'0'73,"1"0"-1,-1 0 1,1 1 0,-1-1-1,1 0 1,-1 0 0,1 1-1,0-1 1,-1 0 0,1 1-1,0-1 1,-1 0 0,1 1-1,0-1 1,-1 0 0,1 1-1,0-1 1,0 1 0,-1-1-1,1 1 1,0-1 0,0 1-1,0-1 1,0 0 0,0 1-1,-1-1 1,1 1 0,0-1-1,0 1 1,0-1 0,0 1-1,1-1 1,-1 1 0,0-1-1,0 1 1,0-1 0,0 1-1,0-1 1,1 1 0,-1-1-1,0 1 1,0-1 0,1 0-1,-1 1 1,2 1 1745,10-11 2053,-5 3-3284,11-11 241,0-1 0,26-36 0,-16 19-560,198-290 550,-118 160-606,-76 118 366,49-96 1,-75 116-559,-5 27-25,-1 0 0,0 0-1,0-1 1,0 1 0,0 0 0,0 0 0,0-1 0,0 1 0,0 0 0,0-1 0,0 1-1,0 0 1,0 0 0,0-1 0,0 1 0,-1 0 0,1 0 0,0-1 0,0 1 0,0 0-1,0 0 1,0 0 0,0-1 0,-1 1 0,1 0 0,0 0 0,0 0 0,-1-1 0,1 1-14,-1 1 0,0-1 1,0 0-1,1 1 0,-1-1 1,0 1-1,1-1 0,-1 1 1,1-1-1,-1 1 0,1-1 1,-1 1-1,1 0 0,-1-1 1,0 2-1,-4 5-29,-26 37-53,-104 228-103,80-155 339,31-64 149,3 1 0,-19 71 1,37-117-159,1 1 1,1 0 0,-1 0-1,1 14 1,1-22-87,0 0 1,0 1 0,0-1-1,0 1 1,0-1 0,1 0-1,-1 1 1,0-1 0,1 0-1,0 1 1,-1-1-1,1 0 1,0 0 0,-1 0-1,1 1 1,1 0 0,-1-1-4,0-1 0,0 1 1,1-1-1,-1 1 0,0-1 0,0 1 1,0-1-1,1 0 0,-1 0 0,0 1 1,0-1-1,0 0 0,1 0 1,-1 0-1,0 0 0,0-1 0,1 1 1,-1 0-1,0 0 0,0-1 1,0 1-1,2-1 0,18-8 111,-1-1 0,0-1 0,30-21 0,-33 19-135,-1 0 1,-1-1-1,0 0 0,-1-1 1,-1-1-1,0 0 0,-1-1 1,12-22-1,70-157 44,-63 125-10,76-146 1,-78 159-5,-3 0-1,24-78 1,-41 95-3,-7 32-214,-6 27-1,-12 47 274,-35 94 1,13-47 138,-16 72 196,-54 160 737,85-288-264,23-56-895,0 0 0,0 0 1,0 0-1,0 0 0,0 1 0,-1-1 1,1 0-1,0 0 0,0 0 0,0 0 1,0 1-1,0-1 0,0 0 0,0 0 0,0 0 1,0 1-1,0-1 0,0 0 0,0 0 1,0 0-1,0 1 0,0-1 0,0 0 1,0 0-1,0 0 0,1 0 0,-1 1 0,0-1 1,0 0-1,0 0 0,0 0 0,0 0 1,0 1-1,0-1 0,1 0 0,-1 0 1,0 0-1,0 0 0,0 0 0,0 0 0,1 0 1,-1 0-1,0 1 0,0-1 0,0 0 1,0 0-1,1 0 0,-1 0 0,0 0 1,0 0-1,0 0 0,1 0 0,-1 0 1,0 0-1,0 0 0,0 0 0,1 0 0,-1 0 1,0 0-1,0 0 0,0-1 0,0 1 1,1 0-1,11-6 128,37-39-112,-13 11-147,-15 20 19,-20 13 82,0 0 1,0 1-1,1-1 1,-1 1 0,0-1-1,1 1 1,-1-1-1,1 1 1,-1 0 0,0 0-1,1 0 1,-1 0-1,1 0 1,-1 0 0,2 0-1,-2 1 3,-1 0-1,1 0 1,0 0-1,-1-1 1,0 1-1,1 0 1,-1 0-1,1 0 1,-1 0-1,0 0 1,0 0-1,1 0 1,-1 0-1,0 0 1,0 0-1,0 2 1,0 3 44,2 14-74,0 0 0,-2 24 0,0-26 89,0-17-17,1 0 1,-1 0-1,0 0 1,1 0-1,-1 0 0,1 0 1,-1 0-1,1 0 0,-1 0 1,1 0-1,0 0 1,0-1-1,-1 1 0,1 0 1,0 0-1,0-1 1,0 1-1,-1-1 0,1 1 1,0-1-1,0 1 0,0-1 1,0 1-1,0-1 1,0 0-1,0 0 0,0 0 1,0 1-1,1-1 1,-1 0-1,0 0 0,0 0 1,0 0-1,0-1 0,0 1 1,2-1-1,2-1 82,1-1 1,-1 0-1,1 0 0,-1-1 0,8-7 0,1 0-28,14-12 44,40-41 0,-61 57-161,56-50-386,-63 57 414,0 0 1,0 0-1,0-1 0,1 1 0,-1 0 0,0 0 0,0 0 1,0 0-1,0 0 0,0-1 0,0 1 0,1 0 0,-1 0 0,0 0 1,0 0-1,0 0 0,0 0 0,1 0 0,-1 0 0,0-1 1,0 1-1,0 0 0,1 0 0,-1 0 0,0 0 0,0 0 0,0 0 1,1 0-1,-1 0 0,0 0 0,0 0 0,0 0 0,0 0 1,1 0-1,-1 1 0,0-1 0,0 0 0,3 8-178,-3 19 39,0-22 133,0-4 17,0 10 32,0 1 0,4 23 0,-3-31-21,0 0-1,0-1 0,1 1 1,-1 0-1,1-1 1,0 1-1,0-1 0,0 0 1,0 1-1,1-1 1,-1 0-1,5 3 1,-5-3 24,1-1 0,-1 1 0,1-1 0,0 0 0,0 0 1,0 0-1,0 0 0,0 0 0,0-1 0,0 0 1,1 1-1,-1-1 0,1 0 0,-1-1 0,1 1 0,-1-1 1,1 1-1,3-1 0,1-2 26,1 1 0,-1-2 0,0 1 0,0-1 1,-1 0-1,1-1 0,-1 0 0,1 0 0,-1-1 0,-1 0 0,1 0 1,6-7-1,1-1-49,-2 0 1,0-1 0,0-1-1,12-22 1,-16 22-17,0-1 0,5-16-1,5-8-314,-11 33 64,-7 7 245,0 0 0,0 0 0,0 0 0,0 0 0,1 0 0,-1 0 0,0 0 0,0 0 0,0 0 0,0 0 0,1 0 0,-1 0 0,0 0 0,0 0 0,0 0 0,0 0 0,0 0 0,1 1 0,-1-1 0,0 0 0,0 0 0,0 0 0,0 0 0,0 0 0,0 0 0,0 1 0,1-1 0,-1 0 0,0 0 0,0 0 0,0 0 0,0 1 0,0-1 0,0 0 0,0 0 0,0 0 0,0 0 0,0 1 0,0-1 0,0 0 0,0 0 0,0 0 0,0 0 0,0 1 0,0-1 0,0 0 0,0 0 1,0 0-1,0 0 0,-1 0 0,1 1 0,0-1 0,0 0 0,-2 10-7,-1 0 1,1 0 0,-2-1 0,0 1-1,-5 9 1,-26 44-19,-5-7 184,7-13 10,33-42-160,-1 0-1,1 0 1,-1 0-1,1 0 0,0 0 1,-1 0-1,1 0 1,0-1-1,0 1 0,0 0 1,-1 0-1,1 0 1,0 0-1,0 0 1,1 0-1,-1 0 0,0 0 1,0 0-1,0 0 1,1 0-1,-1 0 1,0 0-1,1 0 0,-1 0 1,1 0-1,-1-1 1,1 1-1,-1 0 1,1 0-1,0-1 0,-1 1 1,1 0-1,0-1 1,0 1-1,1 1 0,4 2-2,0 0-1,1 0 1,12 5-1,-11-6-59,1 2-490,1-1 0,0-1-1,14 4 1,-19-6-993,0 0-1,0-1 1,0 1-1,-1-1 1,10-1 0,-1 0-1160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7.6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1088 56 8224,'-15'-15'3712,"20"10"-3200,0 1 256,0 4-512,-1-5-512,6 10 96,-2-5-160,5 9 192,-3-6-1120,-1 5 672,-9 4-4064</inkml:trace>
  <inkml:trace contextRef="#ctx0" brushRef="#br0" timeOffset="1">27 89 7648,'-27'-20'3456,"44"20"-3008,1-5 672,5 5-704,40-8 320,9 4-416,18-7 96,-1 2-256,11-7 128,-5 7-160,13 3-2880,-15 6 1504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8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506 35 1984,'3'-34'3173,"-4"34"-2924,1 0 0,-1 0 0,0 0 1,1 0-1,-1 0 0,0 0 0,1 1 0,-1-1 0,1 0 0,-1 0 0,1 1 0,-1-1 0,0 0 0,1 1 1,-1-1-1,0 1 0,-16 11 557,1 1 0,-17 17 1,-19 16 86,31-30-540,-8 6 326,-45 47 1,47-38-325,2 1 0,1 2 0,1 0 0,2 2 0,-18 40 0,19-30 71,1 2 0,3 0 0,-19 93 0,32-126-336,1 0 0,1 1 1,0-1-1,1 1 0,1 0 0,0-1 0,1 1 1,1-1-1,0 0 0,1 0 0,1 0 1,0 0-1,1-1 0,1 0 0,0 0 0,1-1 1,0 1-1,1-2 0,1 1 0,0-1 0,0-1 1,19 16-1,-16-16 29,2 0 0,-1-1 0,2 0 1,-1-1-1,1-1 0,0 0 0,29 8 1,-35-13-195,-1-1 0,1 0 0,0-1 0,0 0 0,0-1 0,14 0 0,-16-1-352,0-1 0,0 1 0,0-1 0,0-1 0,0 1 0,-1-1 0,1-1 0,10-5 0,19-15-1892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8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2 7136,'-1'0'116,"1"0"0,0-1 0,-1 1 0,1 0 0,0 0-1,-1 0 1,1 0 0,0 0 0,-1 0 0,1 0 0,-1 0 0,1 0 0,0 0 0,-1 0 0,1 0 0,-1 0 0,1 0 0,0 0 0,-1 0 0,1 0 0,0 0 0,-1 1 0,1-1 0,0 0-1,-1 0 1,1 0 0,-1 1 0,-6 10 1627,0 24-511,6-26-851,-41 190 2072,16-80-1386,23-105-832,1 0-1,0 0 1,1 0 0,0 25-1,1-38-201,0 1-1,1-1 0,-1 1 0,0-1 0,1 0 0,-1 1 0,1-1 0,-1 0 1,1 1-1,-1-1 0,1 0 0,0 0 0,0 0 0,0 1 0,0-1 0,0 0 0,0 0 1,0 0-1,0-1 0,0 1 0,0 0 0,0 0 0,1 0 0,-1-1 0,2 2 1,3-1-24,0 1 0,0-1 1,1 0-1,10 1 0,-3-1 27,71 7 111,109 15-294,-175-19 203,32 11 0,-43-13 38,0 1 1,0 1-1,-1 0 1,0 0-1,0 0 1,11 9-1,-18-12-60,1-1 0,0 1 0,0 0 1,-1-1-1,1 1 0,0 0 0,-1 0 0,1 0 0,-1 0 1,1-1-1,-1 1 0,1 0 0,-1 0 0,1 0 0,-1 0 0,0 0 1,0 0-1,1 0 0,-1 0 0,0 0 0,0 0 0,0 0 0,0 0 1,0 0-1,-1 0 0,1 2 0,-1-1 13,0 0-1,0 0 1,0 0 0,0-1-1,-1 1 1,1 0 0,-1 0 0,1-1-1,-1 1 1,1-1 0,-4 3-1,-5 2 110,0 1 1,0-2-1,-18 8 0,-88 31-447,-128 30 0,242-73-211,1-1 0,-1 0 0,1 1 0,-1-1 0,1 0 0,-1 0 0,1 0 0,-4-1 0,5 1 366,-1 0 0,1 0 0,0 0 0,0 0 0,-1 0 0,1 0 0,0 0 1,0-1-1,-1 1 0,1 0 0,0 0 0,0 0 0,-1-1 0,1 1 0,0 0 0,0 0 0,0 0 0,0-1 1,-1 1-1,1 0 0,0-1 0,0 1 0,0 0 0,0 0 0,0-1 0,0 1 0,0 0 0,0 0 0,0-1 1,0 1-1,0 0 0,0-1 0,0 1 0,0 0 0,0-1 0,0 1 0,0 0 0,0 0 0,0-1 1,0 1-1,0 0 0,0 0 0,1-1 0,-1 1 0,7-9-2685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9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40 8800,'-4'-5'1199,"-7"-10"834,11 15-1885,0 0 0,0 0-1,-1-1 1,1 1 0,0 0-1,0 0 1,0-1 0,-1 1 0,1 0-1,0-1 1,0 1 0,0 0-1,0 0 1,0-1 0,0 1 0,-1 0-1,1-1 1,0 1 0,0 0-1,0-1 1,0 1 0,0 0 0,0-1-1,0 1 1,0 0 0,1-1-1,-1 1 1,0 0 0,0-1 0,8-2 268,0 1 0,0 0 0,0 1 0,1 0 0,13 0 0,44 4 273,-52-2-472,41 5 482,86 20 0,49 28-118,-172-47 20,-4 0-1742,-5-6-4596,-4-1 2617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9.3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10 5568,'-27'-4'1786,"27"4"-1750,-1 0 0,1 0 0,0 0-1,-1-1 1,1 1 0,-1 0 0,1 0-1,-1 0 1,1 0 0,0 0-1,-1 1 1,1-1 0,-1 0 0,1 0-1,-1 0 1,1 0 0,0 0 0,-1 0-1,0 1 1,-8 4 381,0 0 0,0 1 0,0 0 0,1 0 0,0 0 0,0 2 0,1-1 1,0 1-1,-10 14 0,11-15-179,1 1 0,1 0 0,-1 1 1,2-1-1,-1 1 0,1 0 0,-3 11 0,5-16-164,1-1-1,0 1 0,-1 0 0,1-1 0,0 1 0,1 0 0,-1 0 0,1-1 1,-1 1-1,1 0 0,0-1 0,0 1 0,1-1 0,-1 1 0,1-1 0,0 0 1,0 1-1,0-1 0,0 0 0,0 0 0,4 3 0,-3-3 14,0-1-1,0 1 1,0-1 0,1 0-1,-1 0 1,0 0-1,1 0 1,-1-1 0,1 1-1,0-1 1,-1 0-1,7 1 1,-4-1 18,0-1 0,1 0 0,-1 0 0,0 0-1,1-1 1,-1 0 0,7-1 0,-2-1 88,0-1-1,0 0 0,0-1 1,0 0-1,-1 0 0,0-1 1,17-14-1,-19 14-90,-1-1-1,0 0 1,-1 0 0,1 0-1,-2-1 1,1 0-1,-1 0 1,0-1 0,-1 1-1,6-15 1,-9 20-102,0 0-1,0-1 1,0 1 0,-1 0 0,1-1-1,-1 1 1,0 0 0,0-1 0,0 1-1,-1 0 1,1-1 0,-1 1 0,1 0-1,-1-1 1,0 1 0,-1 0 0,1 0-1,0 0 1,-1 0 0,0 0 0,0 0-1,1 1 1,-2-1 0,1 0 0,0 1-1,0 0 1,-1-1 0,0 1 0,1 0-1,-1 0 1,0 1 0,0-1 0,-6-2-1,2 1-46,-1 0 0,0 0-1,-1 1 1,1 0 0,0 1-1,-1 0 1,1 0 0,-17 1-1,10 0-484,1 2 0,-1 0-1,1 0 1,-22 8-1,34-9 7,-1 0-1,1 0 0,-1 0 1,1 0-1,-1 0 0,1 1 1,-3 1-1,5-2 377,0-1 0,-1 0 1,1 1-1,0-1 0,0 0 0,-1 1 1,1-1-1,0 0 0,0 1 0,0-1 1,-1 1-1,1-1 0,0 0 0,0 1 0,0-1 1,0 1-1,0-1 0,0 1 0,0-1 1,0 0-1,0 1 0,0-1 0,0 1 1,0-1-1,0 1 0,0-1 0,0 0 0,1 1 1,-1-1-1,0 1 0,0-1 0,0 0 1,1 1-1,-1-1 0,0 0 0,1 1 1,-1-1-1,0 0 0,0 1 0,1-1 1,-1 0-1,1 0 0,-1 1 0,0-1 0,1 0 1,-1 0-1,1 1 0,16 10-2975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29.9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891 17 4992,'11'-14'1589,"-9"11"-960,-15 21 3758,-17 10-2510,15-13-946,-4 5-177,0 1 0,-24 36-1,-24 52 447,50-82-901,-22 35 351,-3-2 1,-93 103 0,134-162-648,-252 300 943,208-241-727,-62 115-1,83-133 69,14-25 79,-13 29 0,23-46-375,0 0-1,0 0 1,0 1-1,-1-1 1,1 0 0,0 0-1,0 1 1,0-1-1,0 0 1,0 0 0,-1 1-1,1-1 1,0 0-1,0 1 1,0-1 0,0 0-1,0 0 1,0 1-1,0-1 1,0 0 0,0 1-1,0-1 1,0 0-1,0 1 1,0-1 0,0 0-1,1 0 1,-1 1-1,0-1 1,0 0 0,0 1-1,0-1 1,0 0-1,1 0 1,-1 1 0,0-1-1,0 0 1,0 0-1,1 0 1,-1 1 0,0-1-1,0 0 1,1 0-1,-1 0 1,0 0 0,1 0-1,-1 1 1,0-1-1,0 0 1,1 0 0,-1 0-1,0 0 1,1 0-1,-1 0 1,0 0 0,1 0-1,-1 0 1,0 0-1,0 0 1,1 0 0,-1-1-1,4 1-337,0-1-1,0-1 1,0 1-1,6-4 1,188-106-10297,-10-20 5950,-104 61 4998,-49 38 1754,-31 29-1771,-2 1 93,1 0 1,-1 0-1,0 0 0,0 0 0,0 0 0,-1 0 0,3-4 0,-2 2 864,-5 3-397,-6 10 257,4-2-873,0 1 0,1 0 0,0 0 0,0 1 0,1-1 0,0 1 0,0 0 0,1 0 0,0 0 0,1 0 0,-1 13 0,1-14-117,1-1 0,0 1 1,1-1-1,0 1 0,0-1 0,0 1 0,1-1 1,0 1-1,0-1 0,1 0 0,0 0 0,0-1 1,1 1-1,6 9 0,-8-13-25,1 0 0,0 0-1,0 0 1,1 0 0,-1 0 0,0 0 0,1-1-1,0 0 1,0 0 0,6 3 0,-7-4-42,0 0 0,0-1 0,0 1 0,0-1 0,-1 0 0,1 0 0,0 0 0,0 0 0,0 0 1,0-1-1,0 1 0,0-1 0,-1 0 0,1 0 0,0 0 0,-1 0 0,4-2 0,3-2 75,-1 0 0,1-1 0,-1 0 1,-1 0-1,1-1 0,-1 0 0,0 0 0,-1-1 0,0 0 0,0 0 0,7-14 0,-10 17-68,-1 0-1,1 0 1,-1 0-1,-1 0 0,1-1 1,-1 1-1,0-1 1,0 1-1,0-1 0,-1 0 1,0 1-1,0-1 0,0 0 1,-1 1-1,0-1 1,0 1-1,-1-1 0,1 1 1,-1-1-1,0 1 1,0 0-1,-5-6 0,3 4-44,-1 0 0,-1 0 0,1 0-1,-1 1 1,-1 0 0,1 0 0,-1 1-1,0 0 1,0 0 0,0 0 0,-12-4-1,-5-1-1165,-1 1-1,-35-8 0,48 14 46,6 1 217,6 3 694,-1-1 0,1 0 0,-1 0 0,1 0 0,-1 0 0,1-1 0,0 1 0,-1 0 0,1 0 0,-1 0 0,1 0 0,-1 0 0,1-1 0,-1 1 0,1 0 0,0 0 0,-1 0 0,1-1 0,0 1 0,-1 0 0,1-1 0,0 1 0,-1 0 0,1-1 0,0 1 0,-1-1 0,1 1 0,0 0 0,0-1 0,0 1 0,-1-1 0,5-3-2871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30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12 6400,'11'-10'2058,"-11"10"-2040,1 0 0,-1 0 0,0 0 0,0 0-1,0 0 1,0 0 0,0-1 0,0 1-1,0 0 1,0 0 0,1 0 0,-1 0 0,0 0-1,0 0 1,0 0 0,0 0 0,0 0-1,0 0 1,1 0 0,-1 0 0,0 0-1,0 0 1,0 0 0,0 0 0,0 0 0,0 0-1,1 0 1,-1 0 0,0 0 0,0 0-1,0 0 1,0 0 0,0 0 0,1 0 0,-1 0-1,0 0 1,0 0 0,0 0 0,0 1-1,0-1 1,0 0 0,0 0 0,0 0 0,1 0-1,2 3 148,0-1 0,0 1 0,0 0 1,-1 0-1,1 0 0,-1 0 0,1 0 0,-1 0 0,2 6 0,17 37 1057,-14-28-948,22 52 960,-3 1-1,17 77 1,-31-93-681,-3 0-1,-2 1 1,-3-1-1,-3 72 1,-42 247 924,21-260-1150,-5-1 0,-62 176 0,62-230-172,1-11-70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12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72 102 3328,'-1'-3'310,"0"3"-237,1-1 0,0 1-1,0-1 1,0 1 0,0 0-1,-1-1 1,1 1-1,0-1 1,0 1 0,-1-1-1,1 1 1,0 0 0,-1-1-1,1 1 1,0 0 0,-1-1-1,1 1 1,0 0 0,-1-1-1,1 1 1,-1 0 0,1 0-1,-1 0 1,1-1 0,-1 1-1,1 0 1,-1 0 0,1 0-1,-1 0 1,1 0 0,-1 0-1,1 0 1,-1 0 0,0 0-1,0-1 667,-1-1 0,1 0 0,-1 1-1,1-1 1,0 0 0,-1 0 0,1 0 0,0 0 0,0 0-1,0 0 1,1 0 0,-1 0 0,0 0 0,0-4-1,1 3-616,1 0 0,-1 1 0,1-1 0,-1 1 0,1-1 0,0 1 0,0-1 0,0 1 0,1 0 0,-1-1-1,0 1 1,1 0 0,-1 0 0,1 0 0,0 0 0,0 0 0,0 0 0,0 1 0,0-1 0,0 0-1,0 1 1,1 0 0,-1 0 0,4-2 0,-4 2-109,0 0-1,0 1 1,0-1-1,0 0 1,0 1 0,1 0-1,-1-1 1,0 1-1,0 0 1,0 0 0,0 0-1,0 0 1,1 1-1,-1-1 1,0 1 0,0-1-1,0 1 1,0 0-1,0-1 1,0 1 0,0 0-1,0 0 1,-1 1-1,1-1 1,0 0 0,0 1-1,-1-1 1,1 1-1,-1-1 1,0 1-1,2 2 1,2 3 29,-2 1 1,1 0-1,-1 0 1,0 0-1,0 1 1,-1-1-1,0 0 0,-1 1 1,0 0-1,0 15 1,-1-7 109,-1 0 0,-1 1 0,-1-1 0,-7 26 0,6-30-19,-1-1 0,0 1 1,-1-1-1,0-1 0,-1 1 1,-1-1-1,1 0 0,-2-1 1,1 0-1,-2 0 0,1-1 1,-1 0-1,-19 13 0,27-21-121,-1 1 67,0 0-1,0 1 1,-1-1 0,1 1-1,1 0 1,-1 0 0,0 0 0,-2 5-1,4-7 130,24 4 1264,0-5-918,1-2-1,-1 0 0,27-7 0,-21 8-349,-25 1-221,0 0-1,0 0 0,1 0 1,-1-1-1,0 1 0,5-2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43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96 4640,'0'1'196,"-1"0"0,0 0 0,1-1 0,-1 1 1,1 0-1,0 0 0,-1 0 0,1 0 0,0 0 0,-1 0 0,1 0 1,0 0-1,0 0 0,0 0 0,0 0 0,0 0 0,0 0 0,0 0 1,0 0-1,0 0 0,1-1 0,-1 1 0,0 0 0,1 0 0,-1 0 1,0 0-1,1 0 0,0 1 0,1 1 140,0 0-1,0 0 1,0-1-1,0 1 1,0 0 0,1-1-1,2 3 1,0-2-109,-1 0 1,0-1-1,1 1 1,-1-1 0,1 0-1,0 0 1,0-1-1,0 1 1,0-1-1,10 1 1,1-1 226,0-1 1,19-2 0,-11 0-136,-13 2-136,0-1 0,0 0-1,0 0 1,0-1 0,0-1-1,-1 0 1,1 0 0,-1-1-1,0 0 1,0-1 0,17-11-1,-26 15-162,0 0-1,1 0 0,-1 0 0,0 0 0,0 0 0,0-1 0,0 1 0,0 0 0,0-1 1,-1 1-1,1-1 0,0 1 0,-1-1 0,1 1 0,-1-1 0,1 1 0,-1-1 1,0 1-1,0-1 0,1 0 0,-1 1 0,0-1 0,-1 1 0,1-1 0,0 0 0,0 1 1,-1-1-1,1 1 0,-1-1 0,0-1 0,0 0-12,-1 0 1,0 0-1,1 0 0,-1 1 1,0-1-1,-1 1 0,1-1 0,0 1 1,-1 0-1,1 0 0,-1 0 1,1 0-1,-1 0 0,0 1 0,-5-3 1,1 1-19,0 1 1,0 1-1,1-1 0,-1 1 1,0 0-1,-1 0 0,1 1 1,0 0-1,0 1 1,0-1-1,0 1 0,0 0 1,0 1-1,-12 4 1,8-1 24,0-1 0,1 2 0,0 0 0,0 0 0,0 0 0,1 1 0,0 1 1,-12 12-1,18-17 2,0 0 0,0 1 0,1 0 0,-1-1 1,1 1-1,0 0 0,0 0 0,0 0 0,1 0 0,-1 1 0,1-1 1,0 0-1,0 1 0,1-1 0,-1 0 0,1 1 0,0-1 1,1 10-1,0-9 17,0 0 0,0 0 0,1 1 0,0-1 0,0 0 1,0-1-1,1 1 0,-1 0 0,1-1 0,0 1 0,1-1 0,-1 0 1,1 0-1,0 0 0,6 5 0,3 0 32,1 0-1,0-1 1,0 0 0,1-1-1,0-1 1,0-1 0,0 0 0,1 0-1,-1-2 1,1 0 0,0-1-1,0 0 1,1-1 0,-1-1-1,0-1 1,0 0 0,0-1 0,0-1-1,0 0 1,-1-2 0,1 1-1,16-9 1,-18 7-8,-1-1-1,0 0 1,-1-1 0,0-1 0,0 0-1,0 0 1,-1-1 0,-1-1 0,0 0-1,17-23 1,-15 15 44,-6 12-96,-1 0 1,-1-1-1,1 0 0,3-11 1,-1-2-18,-4 11-32,1 0-1,0 0 1,0 0-1,9-14 0,-8 19-183,-3 8-13,5 8 182,-3-7 53,-1 1-1,1 0 1,-1 0-1,0 0 1,-1 0-1,1 1 1,-1-1-1,0 1 0,1 9 1,0-1 34,-1-1 1,0 1-1,-1 15 0,-2-12 2,-3 30-1,3-40 21,-1-1 0,1 1 0,-1-1 0,-1 1 0,1-1 0,-1 0 0,-4 8 0,6-13-39,1 0 0,-1-1 0,1 1 0,-1 0 0,1-1 0,-1 1 0,1-1 0,-1 1 0,0-1 0,1 1 0,-1-1 0,0 1 0,0-1 0,1 0 0,-1 1 0,0-1 0,1 0 0,-1 0-1,0 0 1,0 1 0,0-1 0,1 0 0,-1 0 0,-1 0 0,0-1 8,0 1 0,0-1 0,0 1-1,1-1 1,-1 0 0,0 0 0,1 1 0,-1-1-1,1 0 1,-3-3 0,0 1-2,0-1 0,0 1 1,1-1-1,0 0 0,0-1 0,0 1 0,-4-8 1,4 6-187,2 2-200,11 7 341,5 0 38,1 0-1,-1-1 1,1 0-1,-1-2 1,0 1-1,1-2 1,-1 0 0,1-1-1,17-5 1,18-6 204,65-26 1,-106 35-206,45-18-7,57-30 1,-94 41 4,-15 8-18,1 1 0,-1 0 0,1 0 0,0 0 0,5-2 0,1 1-74,-6 3 48,4 2 14,7 3-66,10 14 78,-23-18 59,5-1 432,-7-1-456,0 0 0,0 1 0,0-1 0,0 1-1,0-1 1,0 1 0,-1-1 0,1 0 0,0 1 0,0-1 0,-1 1 0,1-1 0,0 1-1,-1-1 1,1 1 0,0-1 0,-1 1 0,1 0 0,-1-1 0,1 1 0,-1-1 0,0 1-1,-15-13 21,12 10-13,1 1-58,0 1 0,0-1 1,-1 1-1,1 0 0,-1-1 0,1 1 0,-1 1 0,1-1 1,-1 1-1,0-1 0,1 1 0,-1 0 0,0 0 1,1 1-1,-1-1 0,-5 2 0,2-1-6,0 1 0,0 0 0,0 1 0,0-1 0,0 1 0,0 1 0,-8 4 0,13-7 37,1 1 0,-1-1 0,0 1 1,0-1-1,1 1 0,-1-1 0,1 1 0,-1 0 1,1 0-1,0-1 0,0 1 0,-1 0 0,1 0 0,1 1 1,-1-1-1,0 0 0,0 0 0,1 0 0,-1 0 0,1 1 1,0-1-1,0 4 0,1-1 33,0 0 1,0 0-1,0 0 0,1 0 1,0 0-1,0 0 0,0-1 1,1 1-1,3 5 0,3 4 24,1-1-1,18 21 1,-23-28-40,1-2 0,-1 1 1,1 0-1,-1-1 0,1 0 1,0-1-1,1 1 0,11 4 1,-14-7-4,0 0 1,1 0 0,-1-1 0,0 1 0,0-1 0,1 0-1,-1 0 1,0-1 0,0 1 0,0-1 0,0 0 0,1 0 0,3-2-1,8-3 40,-1-1-1,15-10 1,0 1-116,72-27 60,-37 17-20,45-14-92,-2 0 343,-101 37-179,-6 3-51,0 0 0,0 0 0,0 0 0,0-1 0,0 1 0,0 0 0,0-1-1,0 1 1,-1-1 0,1 1 0,0-1 0,0 1 0,0-1 0,-1 0 0,1 1 0,0-1 0,-1 0 0,1 0-1,0 1 1,-1-1 0,1 0 0,-1 0 0,1 0 0,-1 0 0,0 0 0,1 0 0,-1 1 0,1-3 0,-1 3-2,-1-1 0,1 1 1,0 0-1,0 0 1,0 0-1,0 0 0,0-1 1,0 1-1,0 0 0,0 0 1,0 0-1,0 0 1,0 0-1,0-1 0,0 1 1,-1 0-1,1 0 1,0 0-1,0 0 0,0 0 1,0 0-1,0 0 1,-1-1-1,1 1 0,0 0 1,0 0-1,0 0 1,0 0-1,0 0 0,-1 0 1,1 0-1,0 0 0,0 0 1,0 0-1,0 0 1,-1 0-1,1 0 0,0 0 1,0 0-1,-1 0 1,-7 2-55,7-2 38,-23 8-102,-24 12 0,14-6 116,20-9 2,1 1 0,0 0 0,0 1 1,1 1-1,0 0 0,-13 12 0,20-17-6,1 1-1,0 1 1,0-1 0,0 1 0,0 0 0,1-1 0,0 2-1,0-1 1,0 0 0,1 0 0,0 1 0,0 0 0,0-1 0,1 1-1,-1 0 1,1 0 0,0 9 0,1-12 15,0-1 1,0 0-1,0 0 1,1 0-1,-1 0 0,1 1 1,-1-1-1,1 0 1,0 0-1,0 0 0,0 0 1,0 0-1,0 0 1,0 0-1,0-1 0,1 1 1,-1 0-1,1-1 1,-1 1-1,1-1 0,-1 1 1,1-1-1,0 0 1,0 0-1,0 0 0,0 0 1,0 0-1,0 0 1,0 0-1,0 0 1,0-1-1,0 0 0,1 1 1,-1-1-1,0 0 1,0 0-1,0 0 0,1 0 1,-1 0-1,3-1 1,5-3 50,-1 0 0,0 0 1,-1-1-1,1 0 1,13-11-1,37-36 29,-51 44-97,0 0 0,-1-1 0,1 0 0,-2 0 1,1 0-1,-1-1 0,-1 0 0,0 0 0,6-16 0,-16 36-499,4-9 498,1 1 1,0-1-1,-1 1 1,1 0-1,0-1 0,-1 1 1,1-1-1,0 1 0,0 0 1,1-1-1,-1 4 1,3 0 6,-1 1 1,1-1-1,0 0 0,1-1 1,-1 1-1,1 0 1,0-1-1,0 0 1,6 5-1,-6-6 32,0 0 0,1 0-1,-1 0 1,1-1 0,0 1 0,0-1-1,0 0 1,0-1 0,1 1-1,6 0 1,-7-2-3,0 0-1,-1 0 0,1 0 1,0-1-1,-1 0 0,1 0 1,-1 0-1,1 0 0,-1-1 1,0 1-1,1-1 0,4-4 1,2-1 41,-1-1 0,0 0 0,0 0 0,0-1 0,14-20 0,-5 8-25,-17 19-61,8-10-180,-10 12 194,0 0 0,0 1 0,0-1 0,0 0 0,0 0 0,0 0 0,0 0 0,0 1-1,0-1 1,0 0 0,0 0 0,0 0 0,0 0 0,0 0 0,0 1 0,0-1 0,0 0 0,0 0 0,0 0 0,0 0 0,0 1 0,0-1 0,0 0 0,0 0 0,0 0 0,1 0 0,-1 0 0,0 0 0,0 1 0,0-1 0,0 0 0,0 0-1,0 0 1,1 0 0,-1 0 0,0 0 0,0 0 0,0 0 0,0 0 0,0 0 0,1 0 0,-1 0 0,0 0 0,0 0 0,0 0 0,0 0 0,1 0 0,-1 0 0,0 0 0,0 0 0,0 0 0,0 0 0,1 0 0,-1 0 0,0 0-1,0 0 1,0 0 0,0 0 0,0 0 0,1-1 0,-1 1 0,0 0 0,0 0 0,0 0 0,0 0 0,0 0 0,0 0 0,-1 14-69,0 0-1,-7 28 1,0-7 81,-20 157 200,-1 5-215,-7-3 331,31-166-247,5-20 63,-1 0 0,-1 0 1,0-1-1,-2 8 0,13-56 669,14-28-772,2-50-32,-4 16-7,-13 70-8,46-164-262,-47 178 239,1 0-1,1 1 1,1 0 0,0 0-1,1 1 1,1 0 0,24-26 0,-28 35-29,0 0 0,1 1 0,17-11 1,-23 16 40,-1 1 1,1 0 0,-1-1-1,0 1 1,1 0 0,0 0 0,-1 0-1,1 1 1,0-1 0,-1 1 0,1-1-1,0 1 1,0 0 0,-1 0 0,1 0-1,0 0 1,0 1 0,-1-1 0,1 1-1,0 0 1,2 1 0,-4-2 18,0 1 1,-1-1-1,1 0 0,-1 1 1,1 0-1,-1-1 1,1 1-1,-1-1 0,0 1 1,1-1-1,-1 1 0,0 0 1,1-1-1,-1 1 1,0 0-1,0 0 0,1-1 1,-1 1-1,0 0 1,0-1-1,0 1 0,0 0 1,0 0-1,0-1 1,0 1-1,0 0 0,-1-1 1,1 1-1,0 0 0,0 0 1,-1 0-1,-11 24 58,10-21-67,-6 9 34,0-1 1,-1-1 0,0 0-1,-20 18 1,20-20 54,2-2-44,-1 0 0,0-1 0,0 1 1,-18 8-1,21-12-68,-1-1-1,0 1 1,1-1 0,-1 0 0,0 0 0,0-1 0,-1 0 0,-10 1 0,17-2-111,0 1 105,1 0 1,0 0 0,0 0 0,0 0-1,0 0 1,0 0 0,0 0 0,0 0-1,0 0 1,0-1 0,2 2 0,2 2-95,1 0 145,0 0 1,0-1-1,0 1 1,0-1-1,0 0 1,1-1-1,0 0 1,-1 0 0,1 0-1,0-1 1,9 1-1,3 0 55,0-2 0,35-2 1,-36-1-19,0 0 0,-1-1 1,1-1-1,-1 0 0,30-15 1,-24 8 17,1-1 0,-2-1 1,27-21-1,-41 28-34,-1-1 1,1 0-1,-1 0 0,-1-1 1,0 0-1,0 0 0,0 0 1,-1-1-1,-1 0 0,0 0 1,5-15-1,-6-2-22,-6 16-135,3 11 112,0 0 1,0 0-1,-1-1 0,1 1 1,0 0-1,-1 0 0,1 0 1,0 0-1,0 0 0,-1 0 1,1 0-1,0 0 0,-1 0 0,1 0 1,0 0-1,0 0 0,-1 0 1,1 0-1,0 0 0,-1 0 1,1 0-1,0 1 0,0-1 1,-1 0-1,1 0 0,0 0 1,0 0-1,-1 0 0,1 1 1,0-1-1,0 0 0,0 0 1,-1 1-1,1-1 0,0 0 1,-3 3 0,1 0 0,-1 0 0,1 1 0,0-1 0,0 0 0,1 1 0,-1-1 0,1 1 0,-2 5 0,0 2 13,0-1 1,0 14 0,2-14 8,1 0 0,0 0 0,1 0 0,0-1 0,1 1 0,0 0 0,0-1 0,1 1 0,0-1 0,1 0 0,0 0 0,1 0 0,-1 0 0,2-1 0,7 10 0,-13-16 6,1-1 1,0 0-1,0 0 0,0 0 0,0 0 0,0 0 1,0 0-1,1 0 0,-1 0 0,0 0 0,0 0 1,1-1-1,-1 1 0,1 0 0,-1-1 0,0 1 1,1-1-1,-1 0 0,1 1 0,-1-1 0,1 0 1,-1 0-1,1 0 0,-1 0 0,3 0 0,0-1 15,-1 0 0,0 0-1,0-1 1,0 1-1,0-1 1,0 1 0,0-1-1,-1 0 1,1 0-1,3-4 1,126-135 395,-116 122-412,109-130-127,-116 138 121,-8 9-35,0 1 0,0-1 0,0 1 1,0 0-1,0 0 0,0-1 0,0 1 0,0 0 1,0 0-1,1 0 0,-1 0 0,0 0 0,1 0 1,1 0-1,-3 1 27,1 1 0,-1-1-1,0 1 1,1 0 0,-1-1 0,0 1 0,1-1 0,-1 1-1,0-1 1,0 1 0,0 0 0,1-1 0,-1 1 0,0 0-1,0-1 1,0 1 0,0 0 0,0 0 0,-2 13 9,0 0 0,0 0 0,-8 22 0,3-10 46,-39 144 29,45-165-50,-1-1 1,1 0-1,-1 0 0,0 0 0,0 0 0,0 0 1,0 0-1,-1-1 0,-3 5 0,5-7-23,0 0 0,0 0-1,0 0 1,0-1 0,1 1-1,-1 0 1,0-1 0,0 1 0,-1-1-1,1 1 1,0-1 0,0 1-1,0-1 1,0 0 0,0 0 0,0 0-1,0 1 1,-1-1 0,1 0-1,-2-1 1,1 1 2,-1-1 0,1 1 0,0-1 0,0 0 0,0 0 0,0 0 0,0 0 0,0 0 0,0-1 0,-2-1 0,-1-2 0,-1 0-1,1 0 0,0-1 1,0 0-1,-6-10 0,-25-44-66,36 59 50,0 1-1,-1-1 1,1 1 0,0 0 0,0-1-1,-1 1 1,1-1 0,0 1 0,0-1 0,0 1-1,0-1 1,0 1 0,0-1 0,-1 1-1,1-1 1,0 1 0,1-1 0,-1 1 0,0-1-1,0 1 1,0-1 0,0 1 0,0-1-1,0 1 1,1-1 0,-1 1 0,0-1 0,0 1-1,1-1 1,-1 1 0,0-1 0,0 1-1,1 0 1,-1-1 0,1 1 0,-1 0-1,0-1 1,1 1 0,-1 0 0,1-1 0,-1 1-1,1 0 1,-1 0 0,1 0 0,-1-1-1,1 1 1,-1 0 0,1 0 0,-1 0 0,1 0-1,-1 0 1,1 0 0,-1 0 0,1 0-1,0 0 1,5 0 38,0 0 0,0 1 0,10 1 0,-13-1 27,30 7 47,-2 1 1,1 2-1,-1 1 0,30 17 0,50 19-47,-91-41-223,0-1 0,40 7 0,-52-12-391,1 0 0,0-1 0,15-2 0,-17 1-518,0 0-1,1-1 0,-1 0 1,0 0-1,7-4 1,13-8-5053,0 2 1937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44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270 136 2080,'0'0'11338,"-6"3"-7359,-6 4-2836,-1-1 0,-26 9 0,25-11-875,1 1 0,-1 1 0,-14 8 0,15-6-230,0 1-1,1 1 1,0 0-1,0 1 1,1 0-1,-11 15 1,18-21-18,0 1 0,0 0 0,0 0 1,1 0-1,0 0 0,1 0 1,-1 0-1,1 1 0,0 0 1,1-1-1,-1 1 0,1 0 1,1-1-1,-1 1 0,1 0 1,1 11-1,0-17 8,-1 1 0,0-1 0,1 0-1,-1 1 1,0-1 0,1 1 0,0-1 0,-1 0 0,1 0 0,1 2-1,-2-3-12,1 1-1,-1-1 1,0 0-1,1 1 0,-1-1 1,1 0-1,-1 1 0,0-1 1,1 0-1,-1 0 0,1 0 1,-1 0-1,1 1 0,-1-1 1,1 0-1,-1 0 1,1 0-1,-1 0 0,1 0 1,-1 0-1,1 0 0,-1 0 1,1 0-1,-1-1 0,1 1 1,-1 0-1,1 0 0,-1 0 1,0 0-1,1-1 1,-1 1-1,1 0 0,0-1 1,4-3 97,1-1 1,-1 0 0,0-1-1,-1 1 1,1-1 0,4-7-1,-4 5-63,8-10-107,-1 0 0,0-1 0,-2 0 0,0-1 0,-1 0 0,-2-1 0,11-39 0,-17 69-71,0 1 0,0-1 0,1 1 0,5 14 0,-2-15 192,0-1 1,0 0 0,0 0-1,1 0 1,0-1 0,0 0-1,1 0 1,0 0 0,0-1 0,1 0-1,8 5 1,-9-7 32,0 1 0,1-2 0,-1 1-1,1-1 1,0 0 0,1 0 0,-1-1 0,0 0 0,0-1 0,1 0-1,-1 0 1,13-1 0,-8-1-27,-1 0 0,0-1 0,0-1-1,0 0 1,0 0 0,0-1 0,-1-1-1,1 0 1,-1 0 0,0-1 0,-1-1-1,0 0 1,0 0 0,0-1 0,-1 0 0,0-1-1,0 0 1,9-12 0,-4-2-34,0-1-1,-2 0 1,0-1 0,-2 0-1,13-44 1,-9 18-659,-14 51 623,0 0 0,0 0-1,0 0 1,0 1 0,1-1 0,-1 0 0,0 0 0,0 0-1,0 0 1,0 0 0,0 0 0,0 0 0,0 0 0,0 0 0,0 1-1,0-1 1,0 0 0,1 0 0,-1 0 0,0 0 0,0 0-1,0 0 1,0 0 0,0 0 0,0 0 0,0 0 0,0 0 0,1 0-1,-1 0 1,0 0 0,0 0 0,0 0 0,0 0 0,0 0-1,0 0 1,1 0 0,-1 0 0,0 0 0,0 0 0,0 0-1,0 0 1,0 0 0,0 0 0,0 0 0,0 0 0,1-1 0,-1 1-1,0 0 1,0 0 0,0 0 0,0 0 0,0 0 0,0 0-1,0 0 1,0 0 0,0 0 0,0-1 0,0 1 0,0 0-1,4 12 77,-3 3-120,-1 0-1,0 0 1,-3 23-1,0-6 111,0 11 95,2-13-76,-1 0-1,-9 42 1,6-35 59,4-29-60,0-1 0,0 1 1,0-1-1,-4 11 1,5-18-79,0 1 1,0-1 0,0 1 0,0-1 0,-1 1 0,1-1-1,0 0 1,0 1 0,0-1 0,0 1 0,-1-1 0,1 0-1,0 1 1,0-1 0,-1 0 0,1 1 0,0-1 0,-1 0-1,1 0 1,0 1 0,-1-1 0,1 0 0,0 0-1,-1 0 1,1 1 0,-1-1 0,1 0 0,0 0 0,-1 0-1,1 0 1,-1 0 0,1 0 0,0 0 0,-1 0 0,1 0-1,-1 0 1,1 0 0,-1 0 0,1 0 0,0 0 0,-1 0-1,1 0 1,-1 0 0,1-1 0,0 1 0,-1 0 0,1 0-1,0 0 1,-1-1 0,-1-1 11,0 1 0,0-1-1,1 0 1,-1 0 0,1 0 0,0 0 0,-1 0-1,0-3 1,-2-4-15,0-1 0,1 0 0,0 0 0,1 0 0,0 0 0,1-1 0,-1-18 0,2 28-6,0 1 0,0-1 0,0 1 0,0-1 0,0 0 0,0 1 0,0-1 0,0 1-1,1-1 1,-1 1 0,0-1 0,0 1 0,0-1 0,1 1 0,-1-1 0,0 1 0,1-1 0,-1 1 0,1-1 0,-1 1 0,0-1-1,1 1 1,-1 0 0,1-1 0,0 1 0,1-1 3,-1 1 1,0-1-1,1 1 0,-1 0 1,1 0-1,-1-1 0,1 1 0,-1 0 1,1 0-1,1 1 0,6 1 33,0 0 0,16 6-1,-17-6-17,37 14 42,-8-3-233,0-1 0,44 7 0,16-6-5573,-31-9-3982,-39-4 6223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48.7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1293 1984,'-6'5'15405,"26"-13"-13312,53-40 114,-21 12-1710,-28 21-379,9-5 99,-2-1-1,33-29 1,96-113 707,-144 146-845,-13 13-66,0 0 1,1 1 0,0-1 0,0 1 0,0 0 0,8-4 0,-12 7-10,1-1 0,0 1 1,0 0-1,-1-1 0,1 1 0,0 0 1,0 0-1,-1 0 0,1 0 0,0 0 1,0 0-1,0 0 0,-1 0 1,1 0-1,0 0 0,0 0 0,-1 1 1,1-1-1,1 1 0,-1 0 6,0-1-1,0 1 0,0 0 1,0 0-1,0 0 0,0 0 1,-1 0-1,1 0 0,0 1 1,-1-1-1,1 0 0,-1 0 1,1 0-1,-1 1 0,0-1 1,1 2-1,1 16 135,0 0 1,-1-1-1,0 1 0,-5 28 0,3-18-33,-5 20 98,-1 0 0,-15 50 0,-2 9 300,22-99-84,7-22-146,121-213-150,-99 185-189,2 1 0,1 2-1,42-42 1,-65 74 32,-1-1-3,1 1 0,-1 0 1,2 0-1,9-6 0,-16 11 26,0 0 0,0 1 1,0-1-1,0 1 1,0-1-1,1 1 1,-1-1-1,0 1 0,0-1 1,1 1-1,-1 0 1,0 0-1,0 0 0,1 0 1,-1 0-1,0 0 1,1 0-1,-1 0 0,0 0 1,1 1-1,-1-1 1,0 0-1,0 1 1,0-1-1,1 1 0,-1 0 1,0-1-1,0 1 1,0 0-1,0-1 0,0 1 1,0 0-1,0 0 1,0 0-1,0 0 0,1 2 1,0 2 0,0-1-1,0 1 1,0 0 0,0 0-1,-1 0 1,0 0 0,0 0-1,0 0 1,-1 0 0,0 1 0,0 8-1,-2 4-15,0 0 0,-5 18 0,-24 75 329,6-23-245,24-86-56,1-1 0,-1 1 1,1-1-1,0 0 0,0 1 0,-1-1 0,1 1 0,0-1 0,1 1 0,-1-1 0,0 1 1,0-1-1,1 1 0,-1-1 0,0 1 0,1-1 0,0 1 0,-1-1 0,2 2 0,-1-2 5,0 0-1,0 0 0,1 0 0,-1 0 1,0 0-1,1-1 0,-1 1 0,0 0 1,1-1-1,-1 1 0,1-1 0,-1 1 0,1-1 1,-1 0-1,1 0 0,-1 0 0,1 0 1,2 0-1,11-1 18,0-1 0,0 0 0,0-2 0,-1 0 0,27-10 0,-31 10 8,5 0-17,0-2 0,-1 0-1,0 0 1,-1-2-1,1 1 1,17-15-1,-19 12-3,-1-1 0,0 0 0,-1-1-1,0 0 1,-1 0 0,15-28-1,-14 21 38,-2-1-1,0 0 1,-1 0-1,7-34 0,-10 34-54,0 8-67,-2-1-1,1 0 1,-2 1 0,0-1-1,0 0 1,-2-14-1,2 27 59,-1-1 0,0 1-1,0-1 1,0 1-1,0-1 1,0 0-1,-1 1 1,1-1-1,0 1 1,0-1-1,0 1 1,0-1 0,-1 1-1,1-1 1,0 1-1,0-1 1,-1 1-1,1-1 1,0 1-1,-1-1 1,1 1-1,-1-1 1,1 1-1,0 0 1,-1-1 0,1 1-1,-1 0 1,1-1-1,-1 1 1,1 0-1,-1 0 1,0-1-1,0 2 5,0-1-1,0 1 1,0-1 0,0 1-1,0-1 1,0 1-1,0 0 1,0-1-1,0 1 1,0 0-1,0 0 1,0 0-1,1-1 1,-2 3-1,-3 5-14,0 0-1,-8 16 1,4-1 19,1 0-1,1 0 1,1 1 0,1 0-1,2 0 1,-2 32 0,5-46 26,0-1 0,1 0-1,0 1 1,1-1 0,0 0 0,0 0 0,1 0 0,0 0-1,0 0 1,1-1 0,1 1 0,-1-1 0,1 0 0,0 0-1,1-1 1,8 9 0,-13-15-6,1 0-1,-1 0 1,1 0-1,0 0 0,0 0 1,-1 0-1,1 0 1,0-1-1,0 1 1,0-1-1,0 1 1,0-1-1,0 0 0,0 0 1,0 0-1,0 0 1,0 0-1,0 0 1,0 0-1,0-1 1,-1 1-1,1-1 0,4-1 1,3-1 29,0-2 0,-1 1 0,13-9-1,-13 8-33,3-3 28,0 0-1,-1-1 1,10-10 0,-5 5 9,15-14-4,-2-1 1,39-52-1,67-120-292,-125 185 204,-6 13-115,-2 4 94,-1 7-5,-9 15-7,-11 25 0,3-8 38,-5 12 111,10-27 25,2 0 0,1 1 0,-12 50-1,20-71-85,1-1-1,-1 1 1,1 0-1,0-1 1,0 1-1,1-1 1,-1 1-1,3 6 1,-3-9 0,1-1 0,-1 0 0,1 1 0,-1-1 0,1 0 1,0 1-1,0-1 0,0 0 0,0 0 0,0 0 0,0 0 0,0 0 1,0 0-1,0 0 0,1 0 0,-1 0 0,0-1 0,0 1 0,1 0 1,-1-1-1,0 1 0,1-1 0,-1 0 0,1 1 0,-1-1 1,1 0-1,-1 0 0,1 0 0,1 0 0,6 0 19,0-1 1,0-1-1,0 0 1,0 0-1,0 0 0,-1-1 1,1 0-1,-1-1 0,0 0 1,0 0-1,0-1 1,-1 0-1,1-1 0,7-7 1,10-10-17,-2-1 0,30-39-1,-40 46-11,-7 12-54,-1-2 0,0 1 0,0 0 0,-1-1 0,0 0 0,4-9 0,-10 35-105,-8 12 70,-17 58-64,25-77 161,0 0 1,0 0-1,1 0 0,0 0 1,2 19-1,-1-27-1,1 0-1,0-1 0,0 1 1,0 0-1,0 0 0,0-1 1,1 1-1,0 0 0,0-1 1,0 0-1,4 7 1,-4-9 5,-1 0 1,0 0-1,1 1 1,-1-1-1,0 0 1,1 0-1,-1 0 1,1 0-1,0-1 1,-1 1-1,1 0 1,0-1-1,-1 1 1,1-1-1,0 0 1,0 1-1,0-1 1,-1 0-1,1 0 1,0 0-1,0 0 1,0 0-1,-1-1 1,1 1-1,0 0 1,0-1-1,1 0 1,4-2 11,0-1 0,-1 0-1,0 1 1,1-2 0,-1 1 0,-1-1 0,1 0 0,-1 0 0,0-1 0,0 1 0,6-11-1,3-5-19,-1 0 0,10-24-1,24-53-12,5 3-1,99-137 1,-126 199-41,-3 5 77,-1-1-1,-1-1 0,22-45 0,-2-19-92,43-158 1,-76 226 72,0 5-206,4-30 0,-11 39-3,0 12 194,0 0 0,0 0-1,0-1 1,0 1 0,0 0-1,0 0 1,-1 0 0,1 0-1,0 0 1,0 0-1,0 0 1,0 0 0,0-1-1,0 1 1,0 0 0,0 0-1,0 0 1,0 0 0,0 0-1,0 0 1,-1 0-1,1 0 1,0 0 0,0 0-1,0 0 1,0 0 0,0 0-1,0 0 1,0 0 0,-1 0-1,1-1 1,0 1-1,0 0 1,0 0 0,0 0-1,0 0 1,0 0 0,0 1-1,-1-1 1,1 0 0,0 0-1,-1 1-10,0-1 0,0 1-1,0 0 1,0 0 0,0 0-1,0 0 1,0 1 0,0-1-1,0 0 1,1 0-1,-2 2 1,-79 177-317,6-13 381,50-116 9,2 1-1,3 0 1,2 2-1,3 0 1,1 1-1,4 0 1,1 1-1,-1 86 1,10-130-21,1 0 0,0 0 0,0 0 0,1 0 0,1-1 0,0 1 0,6 14 0,-7-22-20,0 0 1,0 0 0,0 0 0,0 0-1,1 0 1,0-1 0,-1 1 0,1-1-1,1 0 1,-1 0 0,0 0 0,1 0-1,0 0 1,-1-1 0,1 1 0,0-1-1,0 0 1,0-1 0,1 1 0,-1 0-1,0-1 1,8 1 0,-3-1-6,1 0 0,0-1 0,-1 0 0,1 0 0,0-1 0,-1 0 0,1-1 0,0 0 0,-1-1 0,0 0 0,0 0 0,0-1 0,0 0 0,0-1 0,14-9 0,-12 5-8,0 0 0,-1-1 1,0 0-1,-1-1 0,0 1 0,-1-2 1,0 1-1,0-1 0,-1-1 0,-1 1 1,0-1-1,-1 0 0,-1 0 0,6-27 1,-2 6-20,13-33 0,-16 55-21,1-1 0,-1 1 0,2 1 0,0-1 0,16-19 0,-21 28 15,1 0 0,0 1-1,1-1 1,-1 1 0,0 0-1,1 0 1,-1 0 0,1 0-1,6-2 1,-9 4 19,-1 0-1,0 0 1,1 0 0,-1 0-1,1 0 1,-1-1-1,1 1 1,-1 0 0,1 0-1,-1 0 1,0 0-1,1 0 1,-1 1 0,1-1-1,-1 0 1,1 0-1,-1 0 1,1 0 0,-1 0-1,0 1 1,1-1-1,-1 0 1,0 0 0,1 1-1,-1-1 1,1 0-1,-1 0 1,0 1 0,0-1-1,1 0 1,-1 1-1,0-1 1,0 1 0,1-1-1,-1 0 1,0 1-1,0-1 1,0 1 0,1-1-1,-1 0 1,0 1-1,0-1 1,0 2-1,1 25-156,-2-18 125,1 221 173,0-221-126,1 0 1,0-1-1,1 1 0,-1 0 1,1-1-1,1 1 0,0-1 1,0 0-1,1 0 0,0 0 1,8 12-1,-10-18-3,0 0 0,0 0 1,0 0-1,0-1 0,0 1 0,0-1 0,1 1 1,-1-1-1,0 0 0,1 0 0,0 0 0,-1 0 1,1 0-1,-1 0 0,1-1 0,0 1 0,0-1 1,-1 0-1,1 0 0,0 0 0,-1 0 0,6-1 0,1-1 13,1 0-1,-1 0 0,1-1 1,-1-1-1,9-4 0,-2 0-24,0-1-1,-1-1 0,-1 0 1,0-1-1,0-1 1,-1 0-1,0-1 0,14-18 1,8-17-16,34-58 0,-63 95 49,0 0 0,4-13 0,-4 9-198,-16 45 84,2 1 0,1 0 1,1 0-1,2 1 0,-1 47 1,5-62 147,0 0 1,6 25-1,-5-36-24,0 1-1,1 0 0,1-1 1,-1 0-1,1 1 1,0-1-1,0 0 0,8 10 1,-10-15-34,-1 0 0,1 0 1,0 0-1,0 0 0,0 0 0,0 0 1,1 0-1,-1-1 0,0 1 0,0 0 1,0-1-1,1 1 0,-1-1 0,0 1 1,1-1-1,-1 0 0,0 0 0,1 1 1,-1-1-1,0 0 0,1 0 0,-1 0 1,0 0-1,1-1 0,-1 1 1,0 0-1,1 0 0,-1-1 0,2 0 1,2-1 15,-1 0 1,0-1 0,1 1 0,-1-1-1,0 0 1,5-5 0,0-2-3,0 1 0,0-2 1,-1 1-1,13-23 0,21-52 32,-15 30-191,-9 16 127,-16 39-68,0 6-4,-2 9-11,-2 37 61,-3 0-1,-13 62 0,12-92 48,4-18 48,1 0-1,0 0 1,0-1 0,0 1-1,0 8 1,1-12-58,0 0 0,0 0 0,-1 0 0,1 0 0,0 0 0,0 0 0,0 0 0,0 1 0,0-1 0,0 0 0,0 0 0,0 0 0,0 0 0,0 0 0,0 0 0,0 0 0,1 1 0,-1-1 0,0 0 0,0 0 0,0 0 0,0 0 0,0 0 0,0 0 0,0 0 0,0 0 0,0 0 0,0 1 0,0-1 0,0 0 0,0 0 0,0 0 0,1 0 0,-1 0 1,0 0-1,0 0 0,0 0 0,0 0 0,0 0 0,0 0 0,0 0 0,0 0 0,1 0 0,-1 0 0,0 0 0,0 0 0,0 0 0,0 0 0,0 0 0,0 0 0,0 0 0,1 0 0,-1 0 0,0 0 0,8-6 74,9-16-127,-14 18 34,83-91-257,-57 64 250,-13 14-7,0 2-1,1-1 0,0 2 0,25-15 0,-42 28 25,1 1-1,0-1 1,0 1 0,0-1-1,0 1 1,0-1-1,0 1 1,0-1 0,0 1-1,0 0 1,0 0 0,0-1-1,0 1 1,1 0-1,-1 0 1,0 0 0,0 0-1,0 1 1,0-1-1,0 0 1,0 0 0,0 0-1,0 1 1,0-1 0,0 1-1,0-1 1,0 1-1,0-1 1,0 1 0,0 0-1,0-1 1,-1 1-1,1 0 1,0 0 0,0-1-1,-1 1 1,1 0 0,0 1-1,1 2 2,0-1 0,-1 0 0,1 0-1,-1 1 1,0-1 0,0 1 0,-1-1 0,1 1-1,-1-1 1,1 5 0,-6 50-109,2-45 136,2 1 0,0 0 0,2 22 0,-1-34-19,0-1 0,0 1 0,0-1 0,1 1 0,-1-1 1,1 0-1,-1 1 0,1-1 0,-1 0 0,1 1 0,0-1 0,0 0 1,-1 0-1,1 0 0,0 1 0,0-1 0,0 0 0,1 0 0,-1 0 1,0-1-1,0 1 0,0 0 0,1 0 0,-1-1 0,0 1 0,1-1 1,-1 1-1,0-1 0,1 1 0,-1-1 0,1 0 0,-1 0 0,0 1 1,1-1-1,-1 0 0,1-1 0,1 1 0,7-1 19,-1-1 0,0 0 1,1 0-1,13-6 0,-14 4-30,5-1-16,0-1 0,0 0-1,0-1 1,-1-1 0,-1 0-1,1 0 1,19-19 0,-31 25 16,1 1 0,-1 0 0,0 0 0,0 0 0,1 1 0,-1-1 1,0 0-1,1 0 0,-1 1 0,3-2 0,-4 2 4,1 0 0,-1 0 0,0 0 0,0 0 0,0 0-1,0 0 1,1 0 0,-1 0 0,0 0 0,0 0 0,0 1 0,1-1 0,-1 0 0,0 0 0,0 0-1,0 0 1,0 0 0,1 0 0,-1 0 0,0 0 0,0 1 0,0-1 0,0 0 0,0 0 0,0 0 0,1 0-1,-1 1 1,0-1 0,0 0 0,0 0 0,0 12-97,-12 34 4,7-28 79,-6 30 1,11-43 35,-1 0 1,1 1-1,0-1 1,0 1-1,0-1 1,1 0-1,0 1 1,0-1-1,0 0 1,3 6-1,-3-9-2,0-1-1,-1 0 1,1 1-1,0-1 1,0 0-1,1 0 0,-1 0 1,0 0-1,0 0 1,0 0-1,1 0 1,-1 0-1,1 0 1,-1 0-1,1-1 1,-1 1-1,1-1 1,-1 1-1,1-1 1,-1 1-1,1-1 1,-1 0-1,1 0 1,0 0-1,-1 0 1,1 0-1,0 0 1,-1 0-1,1-1 1,-1 1-1,1 0 1,2-2-1,0-1-19,0-1 0,0 0-1,0 0 1,0 0 0,0-1 0,-1 1 0,0-1-1,0 0 1,0 0 0,-1 0 0,1 0-1,-1-1 1,0 1 0,-1 0 0,1-1 0,0-8-1,1-4-38,-2 1 0,1-1-1,-2 1 1,-2-21-1,1 17 37,1 13 2,-1 1-1,0 0 1,0 0 0,0-1 0,-4-8-1,1 3-99,-7-19 77,10 30 22,0 0 1,0 0-1,0 0 0,-1 0 1,1 0-1,-1 0 1,1 0-1,-1 0 1,0 1-1,1-1 0,-3-1 1,3 3-2,1-1 0,-1 1 0,1 0 0,-1-1 0,0 1 0,1 0 0,-1-1 0,1 1 0,-1 0 0,0 0-1,1 0 1,-1 0 0,0 0 0,1 0 0,-1 0 0,0 0 0,1 0 0,-1 0 0,0 0 0,1 0 0,-1 0 0,0 0 0,1 1 0,-1-1 0,1 0 0,-1 1 0,0-1 0,1 0 0,-1 1 0,1-1 0,-1 0 0,1 1 0,-1-1 0,1 1 0,0-1 0,-1 1 0,1-1 0,-1 1 0,1 1 0,-2 1-23,1-1 0,-1 1 0,1 1 1,0-1-1,0 0 0,0 5 0,1-3 38,0 0-1,0 1 1,0-1-1,1 0 1,0 1-1,0-1 1,1 0-1,-1 0 1,1 0-1,0 0 1,0 0 0,1 0-1,0 0 1,-1-1-1,2 1 1,-1-1-1,0 0 1,1 0-1,6 6 1,-8-8-4,0 0 0,1-1 1,-1 1-1,1 0 0,-1-1 1,1 1-1,-1-1 0,1 0 1,0 0-1,0 0 0,-1 0 0,1 0 1,0-1-1,0 1 0,5-1 1,-3 0 21,-1 0 1,1-1 0,-1 0 0,1 0-1,-1 0 1,0 0 0,0-1-1,1 0 1,4-3 0,5-4 40,0 0 1,-1-1-1,-1-1 1,16-16-1,-28 27-68,119-127 123,83-77-129,-189 192-9,12-9-95,-24 20 95,1-1-1,0 1 1,-1 0 0,1 0-1,0 0 1,0 1 0,0-1-1,0 0 1,0 1-1,-1-1 1,5 1 0,-5 0 11,0 0 1,-1 0-1,1 0 0,-1 0 1,1 0-1,0 1 1,-1-1-1,1 0 1,-1 0-1,1 1 0,-1-1 1,1 1-1,0-1 1,-1 0-1,0 1 1,1-1-1,-1 1 0,1-1 1,-1 1-1,1-1 1,-1 1-1,0 0 1,0-1-1,1 1 0,-1-1 1,0 1-1,0 0 1,0-1-1,1 1 0,-1 1 1,1 20 119,-1-19-100,-18 236 240,13-201-189,-1-1 0,-2 0 1,-2 0-1,-18 45 0,25-74-44,-1 0 1,1 0-1,-1 0 1,-1-1-1,1 0 0,-1 0 1,-1 0-1,1 0 1,-1-1-1,0 0 0,-1 0 1,-8 6-1,11-10-16,1-1-1,-1 1 0,0-1 1,0 0-1,0 0 1,0 0-1,0-1 1,0 1-1,0-1 0,0 0 1,0 0-1,0 0 1,0-1-1,0 1 1,0-1-1,0 0 0,0 0 1,0-1-1,0 1 1,1-1-1,-6-2 1,2 0 4,1 0 0,0 0 1,-1-1-1,2 0 1,-1 0-1,0 0 0,1 0 1,0-1-1,0 0 0,-7-12 1,11 15-7,-1 0 0,1-1 0,-1 1 0,1 0 0,0 0 0,0-7 0,0 9-9,1 0-1,0 1 1,0-1-1,0 0 1,0 1-1,0-1 1,0 0-1,0 0 1,0 1-1,1-1 1,-1 0 0,0 1-1,0-1 1,0 0-1,1 1 1,-1-1-1,0 1 1,1-1-1,-1 0 1,1 1-1,-1-1 1,1 1-1,-1-1 1,1 1 0,-1-1-1,1 1 1,-1 0-1,1-1 1,-1 1-1,1 0 1,0-1-1,-1 1 1,1 0-1,0-1 1,-1 1-1,1 0 1,0 0 0,0 0-1,12 0-15,-1 0 0,0 1 0,0 1 0,1 0 0,-1 1 0,0 0-1,18 7 1,1 0 10,147 28-1328,-169-37 98,0 0 0,15-1 0,-7 0-2688,-2 0 1517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49.1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4 10464,'-29'-3'4736,"29"6"-4096,5-3-96,0 5-417,-1-5-95,6 3-64,3-3-2143,0 5 1151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3:49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69 11456,'-50'-17'5215,"87"22"-4543,-10-5 960,-1 0-1024,51-5 1120,12 2-1024,51-6 96,-1 6-480,51-5-416,-11 0 32,1-4-3168,-23 4 1792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05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55 4064,'1'-6'1627,"0"0"-1,0 0 1,-1 0-1,0 0 1,0-7 0,0 2 1668,-14 43-1167,12-24-1993,0 0 0,0 0-1,0 12 1,1-5-39,-46 494 2043,40-225-1404,7-255-718,-6 55 303,7-78-513,-1-6-76,0 0 224,0 0 0,0 0 0,0 0 0,0 0 0,0 0 0,0 0 0,0-1 0,0 1 1,0 0-1,0 0 0,0 0 0,0 0 0,0 0 0,0 0 0,2-4-3257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06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1 8960,'-23'0'2896,"16"2"-1760,2 2-814,-1 1 0,1-1 0,1 1 1,-1 1-1,1-1 0,0 1 0,0 0 1,0 0-1,1 0 0,0 0 0,0 0 1,-2 10-1,-5 16 271,-7 40 0,13-56-299,-6 35 125,3-1 1,-3 88-1,10-122-396,0 0 0,2-1 0,0 1-1,0 0 1,2-1 0,0 0-1,0 1 1,11 21 0,-10-29 7,0 1 0,0 0 0,1-1 0,0 0 0,0 0 0,1-1 1,0 0-1,1 0 0,-1 0 0,1-1 0,1 0 0,-1-1 0,1 0 0,11 5 0,-10-5 8,1-2 0,0 1 0,0-1-1,0-1 1,0 0 0,0 0-1,0-1 1,1-1 0,-1 0 0,0-1-1,1 0 1,-1 0 0,17-5-1,-9-1 113,-1-1 1,0 0-1,-1-1 0,0-1 0,-1-1 0,27-22 0,-31 23-92,0 0 0,-1 0 0,-1-1 0,0-1 0,0 1 0,-1-2 1,0 1-1,11-25 0,-11 16 6,-2-1 0,0 0 0,-1 0 0,-2-1 0,5-45 0,-9 48 32,0 0 1,-1 1 0,-1-1-1,0 1 1,-2 0 0,0 0-1,-9-22 1,10 32-91,-1 0 1,0 1-1,-1 0 1,0 0-1,0 0 0,-1 1 1,1 0-1,-2 0 1,1 0-1,-1 0 0,0 1 1,0 1-1,-1-1 1,-11-6-1,11 9-8,1 1 0,-1-1 1,1 1-1,-1 0 0,0 1 1,0 0-1,0 0 0,0 1 0,0 0 1,0 0-1,-8 2 0,15-2 2,-16 2-104,0 1 0,0 1 0,0 0 0,0 2 0,1 0 0,0 0 0,0 2 0,0 0 0,1 1 0,0 0 0,1 1 0,0 1 0,-14 14 0,28-25 92,-8 7-1002,1 0-1,-8 11 1,13-16 552,1 0 0,-1 1 0,1-1 0,-1 1 0,1 0 0,0 0 0,0-1 0,0 1 0,0 0 0,1 0 0,-1 0 0,1 5 0,0-8 300,0 1-1,0 0 1,0 0 0,0 0 0,0 0 0,0 0 0,0-1 0,0 1 0,1 0 0,-1 0 0,0 0 0,1-1 0,-1 1 0,0 0 0,1 0 0,-1-1-1,1 1 1,-1 0 0,1-1 0,0 2 0,1-1-357,0 0 0,-1-1 0,1 1 0,0 0 0,0-1 0,-1 1 0,1-1 0,4 1 0,21 4-2718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07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21 5984,'-3'-12'1632,"1"4"1583,2 17-782,-2 13-1464,-1 0 0,0 0 0,-2 0 1,-1-1-1,-11 30 0,-6 24-33,2-9-392,-3 14-338,22-70-192,0 0 1,1 0 0,0 0 0,1 0 0,0 0 0,1 11 0,0-3 103,0-12-1850,9-13-1673,-7 5 2824,56-39-10139,-32 28 8027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07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24 5152,'2'-8'713,"1"-7"1539,4 24 937,-4 3-2352,-1 1 0,0 0-1,-1-1 1,-1 1 0,0 0-1,-2 17 1,2-17-438,-2 15 465,1 6 332,-2 1 1,-13 67-1,-2-32-506,-21 76-201,36-134-923,1 0-3260,2-8 1235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17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1380 3328,'-1'1'222,"0"0"1,1 0-1,-1 0 1,1 0 0,-1 0-1,1 0 1,-1 0-1,1 0 1,0 0-1,-1 0 1,1 0-1,0 0 1,0 0-1,0 0 1,0 0-1,0 0 1,0 0-1,0 0 1,1 7 5693,-1-8-5864,0-1 1,0 1 0,0 0 0,0-1 0,0 1 0,0 0 0,0-1 0,0 1 0,0 0 0,0-1 0,0 1-1,1 0 1,-1-1 0,0 1 0,0 0 0,0 0 0,1-1 0,-1 1 0,0 0 0,0 0 0,1-1-1,-1 1 1,1 0 0,4-6 406,3-5-87,-1-1 0,0 0 1,6-15-1,7-13-112,96-140 568,-49 82-291,-58 84-496,7-12 61,1 1 1,1 1 0,2 0 0,26-26 0,-45 50-105,0-1 0,0 0 0,-1 0 0,1 1 0,0-1 0,0 1 0,0-1 0,0 1 0,0-1 0,0 1-1,0 0 1,0-1 0,0 1 0,0 0 0,0 0 0,0-1 0,2 1 0,-2 1-2,-1-1 0,1 0-1,0 0 1,-1 1 0,1-1-1,0 0 1,-1 1 0,1-1-1,0 0 1,-1 1 0,1-1 0,-1 1-1,1-1 1,-1 1 0,1 0-1,-1-1 1,1 1 0,-1-1-1,1 2 1,0 1-4,1 1-1,-1-1 1,0 1 0,0-1 0,-1 1-1,1 0 1,-1-1 0,1 6-1,-3 16 31,-1 0 0,-1 0 0,-1-1 0,-1 0 0,-10 26 0,4-9 108,11-40-118,1 0 0,0-1 0,0 1 0,-1 0 0,1 0 0,0 0 0,0 0 0,0-1 0,0 1 1,0 0-1,0 0 0,0 0 0,0 0 0,0-1 0,0 1 0,1 0 0,-1 1 0,1-1 1,-1-1 1,0 0-1,1 0 0,-1 1 0,0-1 1,1 0-1,-1 0 0,1 0 0,-1 0 0,0 0 1,1 1-1,-1-1 0,1 0 0,-1 0 0,0 0 1,1 0-1,-1 0 0,1 0 0,-1 0 1,0 0-1,1-1 0,-1 1 0,1 0 0,-1 0 1,1 0-1,5-3 131,0 0 1,-1 0 0,10-6-1,-6 3-121,40-25 36,80-69-1,-117 90-47,65-48-155,-76 57 132,0 1 0,0-1 0,-1 1 0,1-1 0,0 1 0,0 0 0,0-1 0,0 1 0,0 0 0,0-1 0,0 1 0,0 0 0,0 0 0,0 0-1,0 0 1,0 0 0,0 0 0,-1 0 0,1 0 0,0 1 0,0-1 0,0 0 0,0 0 0,0 1 0,1 0 0,0 0-10,0 1 0,-1-1 1,0 1-1,1-1 0,-1 1 0,0-1 1,1 1-1,-1 0 0,0 0 0,0-1 1,1 4-1,1 5 0,-1-1 1,1 0-1,-1 1 0,0 10 1,0-6 30,0 1 0,0-1-1,2 0 1,7 23 0,-8-30 37,0-1 0,1 0-1,-1 1 1,1-1-1,1-1 1,-1 1 0,1-1-1,0 1 1,0-1-1,0-1 1,11 9 0,-13-12-15,0 1 0,0-1 0,1 1 0,-1-1 0,0 0 0,0 0 0,1 0 0,-1-1 0,1 1 0,-1-1 0,1 0-1,-1 0 1,1 0 0,-1 0 0,0-1 0,1 1 0,-1-1 0,1 0 0,-1 0 0,5-2 0,7-4 54,-1 0 0,0-1-1,17-12 1,-10 5-82,-10 8 49,0 0 1,-1-1-1,0 0 1,-1 0-1,0-1 1,10-13-1,-16 18-27,0 0-1,0-1 1,0 1-1,-1-1 1,0 0-1,0 1 0,0-1 1,0 0-1,-1 0 1,0 0-1,0-1 1,0 1-1,-1 0 0,1 0 1,-1 0-1,0-1 1,-1 1-1,0-5 1,0 8-40,1 0-1,-1 0 1,1 0 0,-1 0 0,0 0 0,0 0 0,1 0 0,-1 0-1,-1 0 1,1 0 0,0 1 0,0-1 0,-1 1 0,1-1 0,-1 1-1,1-1 1,-1 1 0,1 0 0,-1 0 0,0 0 0,0 0 0,-3-2 0,3 3-10,0-1 1,0 1 0,1 0 0,-1 0 0,0 0 0,0 0 0,0 0 0,0 0 0,0 0 0,1 1 0,-1-1 0,0 1 0,0-1 0,1 1 0,-1 0 0,0 0 0,1 0 0,-1 0 0,1 0 0,-1 0 0,1 0-1,-1 0 1,1 0 0,-2 3 0,-1 1-30,0 1-1,0 0 1,1-1-1,0 1 1,0 0-1,-3 11 1,-9 38-13,13-44 63,1-1 0,0 1 0,0-1 1,1 1-1,1-1 0,0 1 0,0-1 0,1 1 0,5 16 0,-4-20 39,-1 0 0,1-1 0,0 1 0,0-1 0,1 0 1,0 0-1,0 0 0,0 0 0,1-1 0,0 0 0,0 0 0,0 0 1,0 0-1,1-1 0,7 4 0,-10-6 3,0-1 0,0 1 0,1-1 0,-1 0 0,0 0-1,1-1 1,-1 1 0,1-1 0,0 1 0,-1-1 0,1 0 0,-1-1 0,7 0 0,2-2 117,1 0 0,17-8 0,-22 8-132,42-17 35,56-31 1,-91 42-40,0 0 0,0-1 0,-1-1 0,0 0 0,-1-1-1,-1 0 1,1-1 0,-2 0 0,0-1 0,13-21 0,-19 27-221,-11 20 5,-6 12 57,-24 93-222,34-105 375,1-1 0,0 1-1,1 0 1,0 0 0,1 0 0,0 0 0,4 15 0,-2-6-42,3-3 324,-5-16-231,0 0 0,0 0 0,0 0-1,0 0 1,-1 0 0,1 0 0,-1 0 0,1 3 0,-1-4-22,0-1-37,0 1 0,0-1 0,0 0 0,0 1 0,0-1 0,1 0 0,-1 1 0,0-1 0,0 1 0,0-1 0,1 0 0,-1 0-1,0 1 1,1-1 0,-1 0 0,0 1 0,1-1 0,-1 0 0,0 0 0,1 0 0,-1 1 0,0-1 0,1 0 0,-1 0 0,1 0 0,-1 0 0,0 0 0,1 0-1,-1 0 1,1 1 0,-1-1 0,2 0-6,-1 0 1,1 1-1,-1-1 0,0 1 0,1-1 1,-1 1-1,0 0 0,1 0 0,-1-1 0,1 3 1,-1-3-75,17 3 171,-16-4-85,0 1-1,0-1 1,0 0 0,0 0-1,0 0 1,0 0 0,0-1-1,0 1 1,-1 0 0,1-1-1,0 1 1,-1-1 0,2-2-1,16-28 20,-6 10 106,14-30-82,-5 9 196,5-24-320,-25 63 59,0 0 0,-1 0 0,0 0 0,0 0-1,0 0 1,0-1 0,0 1 0,-1 0 0,0-8-1,-3 17-163,1-3 149,0 0 0,0 1 0,0 0 0,1-1-1,-1 1 1,1 0 0,-2 3 0,-16 58-38,5 11 75,13-65-31,1-1 0,-1 1 1,3 17-1,-1-1-178,-1 54 571,8-58-314,-8-21-123,1 15 64,1-12 26,-1 0-1,1 0 1,0 0 0,0 0 0,1 0 0,2 3 0,-4-6 38,0-1-209,0 0 165,0 0 0,1 0 0,-1 0 0,0 0 0,0 0 0,1 0 0,-1 0 0,0 0 0,0-1 0,0 1 0,2-1 0,-1 0-19,47-40-70,26-32 306,-46 43-313,46-38 0,-54 52 176,25-18 26,51-50-1,-84 70-108,-1 0 0,0 0 0,0-1-1,-2-1 1,0 1 0,-1-2 0,14-32-1,72-272-69,-68 216-27,25-151 210,-42 196-116,-3 14-121,-2 0 1,-2-50-1,-5 84-295,-3 17 57,-4 18 127,-5 33 190,-6 62 0,3-19 89,-83 513-273,95-576 120,-9 106 149,14-123-6,1 0 0,0-1 0,1 1 0,1-1 0,9 30 0,-10-43 5,-1-1 0,1 1 0,0-1 0,1 0-1,4 7 1,-7-10-42,1 0 0,0 0 0,-1 0 0,1 0-1,0-1 1,0 1 0,0 0 0,0 0-1,0-1 1,0 1 0,-1-1 0,1 1-1,1-1 1,-1 1 0,0-1 0,0 0 0,0 1-1,0-1 1,0 0 0,0 0 0,0 0-1,0 0 1,0 0 0,1 0 0,-1 0-1,0 0 1,0 0 0,0 0 0,0-1 0,2 0-1,5-4 48,0 0 0,-1 0 0,1-1-1,-1 0 1,-1-1 0,1 0 0,8-11-1,1 0 9,96-118 32,-106 127-64,0-2-1,0 1 0,-1-1 0,4-11 1,-8 19-48,-1 0 1,1 0 0,0 0 0,-1 0 0,0 0 0,1 0-1,-2-6 1,1 1-431,1 8 423,0 0 0,1 0 0,-1 0-1,0 0 1,0 0 0,0 0 0,0 1 0,1-1 0,-1 0 0,0 1-1,0-1 1,0 1 0,2 0 0,20 11-144,-15-7 143,1 1-1,-1 0 1,-1 1 0,14 13 0,-18-16 25,0 0 1,1 1 0,-2-1 0,1 1 0,0 0 0,-1 0-1,0 0 1,0 1 0,-1-1 0,2 8 0,0 2-11,0 0 1,1 0-1,0 0 0,1-1 1,8 16-1,-11-28 15,-1 1 0,1-1 0,0 1-1,0-1 1,0 0 0,0 0-1,0 0 1,0 0 0,1 0 0,-1 0-1,1 0 1,-1-1 0,1 1 0,0-1-1,-1 0 1,1 0 0,0 0 0,0 0-1,0-1 1,0 1 0,0-1-1,0 1 1,0-1 0,0 0 0,5-1-1,3 0 55,0-1 0,0 0-1,1-1 1,-2 0-1,16-7 1,-13 5-19,0-1 0,0 0 0,-1-1 0,0 0 0,0-1 0,-1 0 0,0-1 0,0-1 0,-1 0 1,12-14-1,-18 19-36,0-1 1,0 0 0,0 0-1,-1 0 1,0 0 0,3-9-1,-5 14-271,-1 4 62,-4 15-35,-8 25 262,10-36-30,-1 0 1,1 0-1,1 0 1,-1 0 0,1 0-1,0 0 1,1 1-1,0-1 1,0 0-1,0 0 1,1 1 0,0-1-1,1 0 1,2 8-1,0 1 29,5 12 147,-9-28-154,1 1 1,-1 0 0,1 0-1,-1 0 1,1-1-1,-1 1 1,1 0-1,-1 0 1,1-1 0,0 1-1,-1 0 1,1-1-1,0 1 1,-1-1-1,1 1 1,0-1-1,0 1 1,0-1 0,-1 0-1,1 1 1,0-1-1,0 0 1,0 0-1,2 1 1,-2-2-9,0 1-1,1-1 1,-1 1 0,1-1 0,-1 1 0,0-1-1,1 0 1,-1 1 0,0-1 0,0 0-1,1 0 1,-1 0 0,0 0 0,1-2-1,17-21 94,-12 16-93,10-14 42,10-12 68,-13 20-139,32-30-29,-40 39 16,1 0 1,0 0 0,0 1-1,0-1 1,12-4-1,-18 9 26,0-1 1,0 1-1,0 0 0,0-1 0,0 1 1,0 0-1,0 0 0,0-1 0,0 1 0,0 0 1,0 0-1,0 0 0,0 0 0,0 1 1,0-1-1,0 0 0,0 0 0,0 1 0,0-1 1,0 0-1,0 1 0,0-1 0,0 1 1,0-1-1,0 1 0,-1 0 0,1-1 0,0 1 1,0 0-1,-1 0 0,1-1 0,0 1 0,-1 0 1,1 0-1,-1 0 0,1 0 0,-1 0 1,1 0-1,-1 0 0,0 0 0,1 0 0,-1 0 1,0 0-1,0 2 0,1 3-31,0 1 1,0 0-1,-1 0 0,0 0 0,-2 10 1,-4 15 111,4-23-36,0-1-1,1 1 1,-1 12 0,2-20-32,0 0 0,0-1 0,0 1 0,0 0 1,1 0-1,-1 0 0,0 0 0,0 0 0,0 0 1,1 0-1,-1-1 0,0 1 0,1 0 1,-1 0-1,1-1 0,-1 1 0,1 0 0,0 0 1,0 0-1,-1-1 0,1 1-1,-1-1 1,1 0 0,-1 0-1,1 0 1,-1 0 0,1 1 0,-1-1-1,1 0 1,-1 0 0,1 0 0,-1 0-1,1 0 1,-1 0 0,1 0-1,-1 0 1,1 0 0,-1 0 0,1-1-1,-1 1 1,1 0 0,-1 0 0,1 0-1,-1-1 1,1 1 0,-1 0-1,0 0 1,2-1 0,39-30 16,2 3 0,74-36 0,-108 59-50,0 1 0,0 0 1,0 0-1,1 1 0,0 0 1,0 1-1,13-2 0,-22 4 22,0 0-1,-1 1 1,1-1-1,0 0 1,0 0 0,0 0-1,0 1 1,-1-1-1,1 0 1,0 1-1,0-1 1,0 0 0,-1 1-1,1-1 1,0 1-1,-1 0 1,1-1-1,0 1 1,-1-1-1,1 1 1,-1 0 0,1 0-1,-1-1 1,1 1-1,-1 0 1,0 0-1,1-1 1,-1 1 0,0 0-1,0 0 1,1 0-1,-1 0 1,0-1-1,0 1 1,0 0-1,0 0 1,0 0 0,-1 1-1,1 6-21,-1-1-1,0 1 1,-3 11-1,2-12 22,-1 5 13,-5 19 51,7-30-55,1 1 1,0 0 0,-1-1 0,1 1-1,0-1 1,0 1 0,0 0 0,0-1-1,1 1 1,-1-1 0,0 1 0,1 0-1,-1-1 1,1 2 0,0-2 2,0-1 0,-1 1 0,1-1 0,-1 0 0,1 1-1,-1-1 1,1 0 0,0 1 0,-1-1 0,1 0 0,0 0 0,-1 1 0,1-1 0,0 0 0,-1 0 0,1 0-1,0 0 1,0 0 0,-1 0 0,1 0 0,0 0 0,-1-1 0,1 1 0,0 0 0,-1 0 0,1 0 0,0-1 0,-1 1-1,1 0 1,-1-1 0,1 1 0,0-1 0,-1 1 0,1-1 0,-1 1 0,1-1 0,0 0 0,2-1 11,42-27-30,1 2 1,60-25-1,-81 40 25,-22 9-13,1 1-1,0 0 1,0 0 0,0 0 0,0 1 0,0 0 0,0-1-1,5 0 1,-12 5-48,-1 1 0,1-1-1,0 0 1,0 1 0,-4 5 0,5-6 42,1-2 5,-7 9 21,1 0 0,0 1 0,-7 14 0,13-22-15,-1 0-1,1 0 1,0-1 0,0 1-1,0 0 1,1 0 0,-1 0-1,1 0 1,0 0 0,-1 0-1,1 0 1,1 0 0,-1 0-1,0 0 1,1 0 0,-1 0-1,1 0 1,0 0 0,0 0-1,2 2 1,-2-3-9,0-1 1,0 0-1,0 1 1,0-1-1,0 0 1,0 0-1,1 0 1,-1 0-1,0 0 1,1-1-1,-1 1 0,1 0 1,-1-1-1,1 1 1,-1 0-1,1-1 1,0 0-1,-1 1 1,1-1-1,-1 0 1,1 0-1,0 0 0,-1 0 1,1 0-1,2-1 1,5-1 9,-1 1 0,1-2 1,11-3-1,-16 4 25,10-3 6,0-1-1,1 0 1,-2-1 0,1 0 0,-1-2 0,0 1 0,-1-1 0,22-22 0,-32 29-29,0-1 0,0 1 0,0-1 1,0 1-1,0-1 0,-1 0 0,1 0 0,-1 0 1,0 0-1,0 0 0,0 0 0,0-1 0,0-4 1,-1 7-11,0-1 0,0 0 1,0 1-1,0-1 0,-1 0 1,1 0-1,-1 1 0,1-1 1,-1 1-1,1-1 1,-1 1-1,0-1 0,0 1 1,0-1-1,0 1 0,0-1 1,0 1-1,0 0 0,-1 0 1,1 0-1,0-1 0,-1 1 1,1 0-1,0 1 1,-3-2-1,-4-1-17,1 0-1,0 1 1,-1 0-1,0 0 1,1 1 0,-1-1-1,0 2 1,0-1-1,0 2 1,-11 0 0,-8 0 33,26-1-17,1 0 0,-1-1 0,1 1-1,-1 0 1,1 0 0,-1 0 0,1 0-1,-1 0 1,1 0 0,-1 0 0,1 1-1,-1-1 1,1 0 0,-1 0 0,1 0-1,-1 0 1,1 1 0,-1-1 0,1 0-1,-1 0 1,1 1 0,-1-1 0,1 0-1,0 1 1,-1-1 0,1 1 0,0-1 0,-1 0-1,1 1 1,0-1 0,-1 1 0,1-1-1,0 1 1,0-1 0,0 1 0,-1-1-1,1 1 1,0 0 0,0 0 0,1 0 1,-1-1-1,0 1 1,1 0-1,-1-1 1,1 1-1,-1 0 1,1-1-1,-1 1 1,1 0-1,-1-1 1,1 1-1,0-1 1,-1 1-1,1-1 1,0 1-1,-1-1 1,1 0-1,0 1 1,-1-1-1,1 0 1,0 0-1,0 1 1,0-1-1,-1 0 1,2 0-1,43 6 20,0-3 1,-1-1-1,1-3 0,53-7 0,-88 7-5,0 0 0,-1-1 0,1-1 0,-1 0 0,1 0 0,-1-1 0,0 0 1,0 0-1,0-1 0,-1 0 0,0-1 0,0 0 0,0 0 0,8-9 0,1-4 63,-2 0 0,0-1 0,-1 0 0,17-35 0,-27 48-107,-1 2-30,0 0 0,-1-1 0,1 1 0,2-10 0,-5 15 58,0 0 1,0 0-1,0 0 1,0 0-1,0 0 1,0 0-1,0 0 1,0 0-1,0 0 1,0 0-1,1 0 1,-1 0-1,0 0 1,0 0-1,0 0 0,0 0 1,0 0-1,0 0 1,0 0-1,0 0 1,0 0-1,1 0 1,-1 0-1,0 0 1,0 0-1,0 0 1,0 0-1,0 0 1,0 0-1,0 0 1,0 0-1,0 0 0,0 0 1,1 0-1,-1 0 1,0 0-1,0 0 1,0 0-1,0 0 1,0 0-1,0 0 1,0-1-1,0 1 1,0 0-1,0 0 1,0 0-1,0 0 1,0 0-1,0 0 1,0 0-1,0 0 0,0 0 1,0-1-1,3 11-52,-5 9 53,0-1 1,-1 1-1,-2-1 1,1 0-1,-2 0 1,-10 22-1,8-21 4,-2-1 1,0 1-1,-13 16 0,14-23 11,0 2 53,-2 0 1,-12 13 0,17-21 30,0 0 0,-1-1 0,1 0 0,-1 0 0,0 0 0,-9 4 1,10-7 28,6-6-44,11-5-93,12-1-364,1 0 1,37-8 0,-30 9-2279,10-3-4397,-19 7 3978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13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7 3904,'-3'-1'492,"0"0"-1,0 0 1,0 0 0,-1 0-1,1 0 1,-6 0 0,-20 1 8971,14 1-1318,34-1-6753,267 10 16,-239-4-1274,-24-3-166,24 1-1,-43-4 26,0 0-1,0 1 1,0 0-1,6 2 1,9 0 28,-17-3-58,-3 6-43,1 1 59,-1-1 0,0 0-1,-1 0 1,0 0 0,1 0 0,-2 0 0,1 0-1,-1 0 1,0-1 0,-5 7 0,-5 7 0,-28 29 0,17-21-93,-4 5 64,-2-1 0,-41 33 0,61-55 68,-96 74-36,88-70 62,8-7 59,1 0-1,-14 14 1,19-17-34,5-3-60,-1 0 0,0 0 0,0 0 0,0 0 0,0 0 0,0 0 0,0 0 0,0 0-1,0 0 1,0 0 0,0 0 0,0 0 0,0 0 0,0 0 0,0 0 0,0 0 0,0 1 0,0-1 0,0 0 0,0 0 0,0 0 0,0 0 0,0 0 0,0 0 0,0 0 0,0 0 0,0 0 0,0 0 0,0 0 0,0 0 0,0 0 0,0 0-1,0 0 1,0 1 0,0-1 0,0 0 0,0 0 0,8-1 30,47 2 422,46-1-58,-33-1-253,31-3-108,-53 3-136,-30 1-532,-14 0-250,-1 0 0,1-1 0,0 0 0,0 1 0,-1-1-1,1 0 1,0 0 0,-1 0 0,1 0 0,-1 0 0,3-2 0,3-2-3117,-2 1 1758,0 0 1,0 0-1,9-9 0,-6 4 1430,17-17-1600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17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32 6656,'-22'-32'3008,"39"32"-2624,-2 0-544,2 3 0,11-3-224,-2 9 224,6-1 160,0 4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18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7712,'5'-13'3520,"103"-2"-3072,-36 7 1312,4 4-1056,64-9 224,-1 10-576,32-5-64,-13 4-192,12-1-64,-21 5 0,4 0-1888,-18 9 1024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28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24 445 2816,'-1'0'158,"-1"1"0,1-1 0,-1 1 0,0 0 0,1-1 0,-1 1 0,1 0 0,0 0 0,-1 0 0,1 0 0,0 0 0,-1 0 0,1 0 0,-1 2 0,2-3-31,-1 1 0,1-1 0,0 1 0,0-1 0,0 1 0,0-1 0,-1 1 0,1-1 0,0 1 0,0-1 0,0 1 0,0-1 0,0 1 1,0-1-1,0 1 0,0-1 0,0 1 0,1-1 0,-1 1 0,1 1 98,-1-1 1,1 0-1,0 0 1,0 0 0,0 0-1,-1 0 1,1 0-1,0 0 1,0 0-1,2 1 1,1 0 6,-1-1 1,0 1-1,0-1 1,1 0-1,-1 0 1,0 0-1,1 0 1,-1-1-1,1 1 1,-1-1-1,1 0 1,-1 0-1,1 0 1,-1-1-1,1 1 1,-1-1-1,1 0 1,-1 0-1,5-2 1,0 0 16,1 0 0,-1-1 0,0 0 1,0-1-1,0 1 0,11-11 0,-11 8-109,0-1 0,-1 0 0,-1 0 0,1-1 0,-1 0 0,9-19 0,22-61 822,-25 55-504,-7 23-378,-3 11-204,-2 8-29,-59 295 266,35-194-34,-66 289 918,85-378-804,0 2 1067,5-21-632,5-11-240,6-20-230,-2-1 0,9-50 0,-3 9-66,89-285-160,-81 283 29,48-124-50,-59 171 19,1 1 0,1 0 1,1 1-1,2 1 1,24-28-1,-34 43 18,2 1 0,-1 1 0,1-1 0,17-10 0,-23 16 31,1 0 0,-1 0 0,1 0 0,-1 1 0,1 0-1,-1 0 1,1 0 0,0 0 0,0 0 0,0 1 0,-1-1 0,1 1 0,0 0 0,0 0 0,0 1 0,0-1-1,3 2 1,-5-1 18,0-1 0,0 1-1,0 0 1,0 0 0,0 0 0,0 1-1,0-1 1,0 0 0,-1 1-1,1-1 1,-1 1 0,1-1 0,-1 1-1,0 0 1,3 3 0,-2 0 9,0 0 1,0-1-1,0 1 0,-1 0 1,0 0-1,2 8 1,-2 3-1,0 1 0,-1 0-1,-3 17 1,1-16 17,0 0-1,-2 0 0,0-1 0,-1 1 1,-1-1-1,-1 0 0,-14 26 1,14-31 31,0 0 0,-1-1 0,0 0 0,-1 0 0,0-1 0,0-1 0,-1 1 0,-1-1 0,0-1 1,-18 12-1,24-18-43,1 0 0,-1 0 1,0 0-1,0 0 0,0-1 0,0 1 1,0-1-1,0-1 0,0 1 1,0-1-1,-1 0 0,1 0 0,0 0 1,0-1-1,0 0 0,-6-1 1,11 2-16,0 0 1,0 0-1,0 0 1,0 0-1,1 0 1,-1 0-1,0 0 1,0 0 0,0 0-1,0-1 1,0 1-1,0 0 1,1 0-1,-1 0 1,0 0-1,0 0 1,0 0-1,0 0 1,0 0-1,0-1 1,0 1 0,0 0-1,1 0 1,-1 0-1,0 0 1,0 0-1,0 0 1,0-1-1,0 1 1,0 0-1,0 0 1,0 0-1,0 0 1,0 0 0,0-1-1,0 1 1,0 0-1,0 0 1,0 0-1,0 0 1,0-1-1,0 1 1,0 0-1,0 0 1,0 0 0,0 0-1,0 0 1,-1 0-1,1-1 1,0 1-1,0 0 1,0 0-1,0 0 1,0 0-1,0 0 1,0 0-1,-1 0 1,1-1 0,0 1-1,0 0 1,0 0-1,0 0 1,0 0-1,0 0 1,-1 0-1,1 0 1,0 0-1,0 0 1,0 0 0,15-4-209,204 14 159,-189-9 135,0-2 1,0-1-1,55-12 0,-74 11-59,-1 0-1,0 0 0,-1-1 0,1 0 0,-1-1 0,0 0 0,0-1 0,0 0 1,0 0-1,-1-1 0,0 0 0,-1 0 0,0-1 0,11-14 0,-10 11-3,-1-1-1,-1 0 0,0 0 0,0-1 1,-2 1-1,1-1 0,-1 0 1,-1-1-1,-1 1 0,0 0 0,0-1 1,-1 1-1,-2-26 0,1 37-28,0 0 0,-1 1-1,1-1 1,0 1 0,-1-1-1,1 1 1,-1-1 0,0 1 0,1-1-1,-1 1 1,-1-2 0,1 2 2,1 1 0,0 0 1,-1-1-1,1 1 0,-1-1 1,1 1-1,-1 0 0,1 0 1,-1-1-1,1 1 0,-1 0 1,1 0-1,-1 0 0,1-1 1,-1 1-1,1 0 0,-1 0 0,0 0 1,1 0-1,-1 0 0,1 0 1,-2 0-1,0 1-4,1 0-1,-1 0 1,0 0-1,0 0 1,0 0-1,1 0 1,-1 0-1,0 1 1,1-1 0,-1 0-1,1 1 1,0-1-1,-1 1 1,1 0-1,0-1 1,-1 4-1,-7 11-8,2 0 1,0 1-1,1 0 0,0 1 0,1-1 0,1 1 0,1 0 1,1 0-1,0 0 0,2 21 0,0-32 54,1 0-1,0 0 1,1 0-1,-1 0 1,1-1 0,1 1-1,-1-1 1,1 1-1,0-1 1,1 0 0,-1 0-1,1 0 1,6 6-1,-8-10 6,0 1-1,1-1 0,-1 0 0,1 0 0,-1 0 0,1-1 0,-1 1 0,1 0 0,0-1 0,0 0 0,0 0 0,0 0 0,0 0 0,0 0 0,0 0 1,0-1-1,0 1 0,0-1 0,1 0 0,-1 0 0,0 0 0,0-1 0,0 1 0,0-1 0,0 0 0,0 0 0,0 0 0,0 0 0,0 0 0,0 0 1,4-4-1,32-20 70,-2-1 1,60-57 0,29-22-303,-122 103 182,0-1 0,1 1 0,-1-1-1,0 1 1,8-2 0,-11 3 5,0 1 0,1 0 0,-1-1 1,0 1-1,0 0 0,0 0 0,0 0 0,1 0 0,-1 0 0,0 0 0,0 0 0,0 0 0,1 0 0,-1 1 0,0-1 0,0 0 0,0 1 0,0-1 0,0 1 0,0-1 0,0 1 0,0 0 0,0-1 0,0 1 0,0 0 0,0 0 0,0-1 0,1 3 0,0 2 17,0 0-1,-1 0 0,0 0 1,0 0-1,0 0 0,0 0 1,-1 9-1,1-8 43,0 41 550,-1-29-464,1 0-1,5 28 1,-5-40-90,1 0-1,-1 0 1,1 0 0,1-1 0,-1 1 0,1 0 0,0-1 0,1 0-1,-1 0 1,1 0 0,6 7 0,-5-7-20,0-1-1,1 1 1,-1-1-1,1 0 1,0 0 0,0-1-1,0 0 1,0 0-1,1 0 1,-1-1 0,1 1-1,0-2 1,0 1 0,0-1-1,-1 0 1,1 0-1,0-1 1,0 0 0,12-2-1,-11 1-410,-1-1 0,0 0-1,0 0 1,0-1 0,0 0-1,0 0 1,0 0 0,-1-1-1,1 0 1,-1-1 0,0 1-1,5-7 1,28-29-5178,1 0 1690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30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3 586 6816,'0'1'112,"0"0"-1,-1-1 1,1 1 0,0 0 0,0-1-1,-1 1 1,1 0 0,0-1 0,0 1 0,0 0-1,0-1 1,0 1 0,0 0 0,0-1-1,0 1 1,0 0 0,0-1 0,0 1 0,0 0-1,1 0 1,-1-1 0,0 1 0,1-1-1,-1 1 1,0 0 0,1-1 0,-1 1-1,0-1 1,1 1 0,-1-1 0,1 1 0,-1-1-1,1 1 1,-1-1 0,1 1 0,0-1-1,-1 0 1,1 1 0,0-1 0,-1 0 0,1 1-1,0-1 1,-1 0 0,1 0 0,0 0-1,-1 0 1,2 0 0,1 0 379,1 0 0,0-1 0,-1 0 0,1 0 0,-1 0 0,1 0-1,-1-1 1,0 1 0,1-1 0,3-2 0,31-24 573,-31 22-718,11-10-70,-1-1 0,0-1 0,-1 0 0,-1-1-1,-1-1 1,12-22 0,78-162 908,-63 119-939,-29 62-153,1 1 0,0 0 0,20-23 0,-32 45-97,-1-1 0,1 0 0,-1 0 0,1 1 0,-1-1 0,1 0 0,0 1 0,-1-1 0,1 0-1,0 1 1,0-1 0,-1 1 0,1-1 0,0 1 0,0 0 0,0-1 0,0 1 0,0 0 0,-1-1 0,1 1 0,0 0 0,0 0-1,0 0 1,0 0 0,1 0 0,-1 1 6,0-1-1,0 1 1,0-1-1,0 1 1,0 0 0,0 0-1,0-1 1,-1 1-1,1 0 1,0 0-1,-1 0 1,1 0 0,0 0-1,-1 0 1,1 0-1,-1 0 1,1 1-1,2 7 28,-1-1 0,0 1 0,2 17 0,0 27 69,-2 1 0,-3 0 0,-2 0 0,-12 68 0,11-102-43,-1-1 1,0 0-1,-15 34 0,15-44-21,0 1 0,0-1 0,-1 0-1,0 0 1,-1 0 0,0-1-1,0 0 1,-14 11 0,18-17-21,0 0 0,0 0 1,0 0-1,0 0 0,0-1 0,0 1 1,-1-1-1,1 0 0,-1 1 0,1-2 1,-1 1-1,1 0 0,-8 0 0,6-2-1,-1 1-1,0-1 1,0 0 0,1-1-1,-1 0 1,1 1-1,-1-2 1,-6-2 0,8 3 27,-7-3 24,1-1 1,-20-12 0,28 16-74,0 0 0,0 1 0,0-1 1,0 0-1,0 0 0,0 0 0,0 0 1,1-1-1,-1 1 0,1 0 0,-1-1 0,1 1 1,0-1-1,0 1 0,0-1 0,0 0 1,1 1-1,-1-1 0,1-3 0,0 5-4,0 0 1,0-1-1,1 1 0,-1 0 0,0 0 1,1 0-1,-1 0 0,1 0 0,0-1 1,-1 1-1,1 0 0,0 0 0,-1 0 0,1 1 1,0-1-1,0 0 0,0 0 0,0 0 1,0 1-1,0-1 0,0 0 0,0 1 0,0-1 1,0 1-1,1-1 0,-1 1 0,0 0 1,0-1-1,0 1 0,1 0 0,-1 0 1,2 0-1,5-1-3,-1 1 0,0 0 1,1 0-1,10 2 0,79 14-94,-56-11 154,-14-2 70,0-1 0,46-2 0,-64 0-93,-1-2 1,1 1 0,-1-1 0,0 0 0,0-1-1,0 0 1,0 0 0,0 0 0,-1-1 0,1-1-1,-1 1 1,13-11 0,4-7 100,23-26 0,-39 39-92,0-2-1,0 1 1,-1-1-1,-1 0 1,10-23-1,-9 18-1,-1-1 0,0 0 0,-1 0 0,-1 0 0,-1-1 0,2-26 0,-5 39-33,-3-42-105,3 43 105,0 1 1,-1-1-1,0 1 1,0-1-1,0 1 1,0 0-1,0-1 0,-1 1 1,1 0-1,-1 0 1,-2-3-1,3 5 6,0 0-1,1 1 0,-1-1 0,1 0 1,-1 1-1,0-1 0,0 1 1,1-1-1,-1 1 0,0-1 0,0 1 1,0 0-1,1-1 0,-1 1 1,0 0-1,0 0 0,0 0 1,0-1-1,0 1 0,0 0 0,0 0 1,1 0-1,-1 1 0,-2-1 1,2 1-7,-1-1 0,0 1 1,0 0-1,1 0 1,-1 0-1,0 0 1,1 0-1,-1 1 1,1-1-1,0 0 0,-2 2 1,-2 3-10,1 0 0,0 1 0,0-1 0,1 0 0,-4 9 1,-2 9 18,2 1 0,0 0 0,2 1 1,1-1-1,1 1 0,0 29 1,3-39 54,1 0 0,0 0 0,5 24 0,-5-36-45,0 1 0,1 0 0,-1-1 0,1 0 0,0 1 0,0-1 0,0 0 0,1 0 0,-1 0 0,1 0 0,0-1 0,0 1 0,1-1 0,-1 0 0,1 0 0,5 5 0,1-3 36,0-1 1,1 0-1,-1 0 1,1-1-1,0 0 1,0-1-1,0 0 1,0-1-1,0 0 1,0-1 0,0 0-1,0-1 1,16-2-1,5-3 0,0-2-1,0-1 0,36-15 1,-40 13-39,-1-2-1,0 0 1,-1-2 0,-1 0-1,0-2 1,-1-1 0,29-28-1,-28 19-49,17-13-46,-40 38 99,0 0 1,0 1-1,0-1 0,-1 0 1,1 0-1,0-1 0,-1 1 0,0 0 1,1 0-1,-1-1 0,0 1 0,0-1 1,0 1-1,-1-1 0,1 1 0,-1-1 1,1 1-1,-1-1 0,0-2 1,0 4-9,0 1 1,0 0-1,0-1 1,0 1-1,0 0 1,0-1-1,0 1 1,0 0-1,0-1 1,0 1-1,0 0 1,0 0-1,0-1 1,0 1 0,0 0-1,0-1 1,0 1-1,0 0 1,-1 0-1,1-1 1,0 1-1,0 0 1,0-1-1,-1 1 1,1 0-1,0 0 1,0 0-1,-1-1 1,1 1 0,0 0-1,0 0 1,-1 0-1,1 0 1,0 0-1,-1-1 1,1 1-1,0 0 1,0 0-1,-1 0 1,1 0-1,0 0 1,-1 0-1,1 0 1,0 0 0,-1 0-1,1 0 1,0 0-1,-1 0 1,1 0-1,0 0 1,-1 1-1,1-1 1,0 0-1,0 0 1,-1 0-1,1 0 1,0 0-1,0 1 1,-1-1 0,1 0-1,0 0 1,-1 1-1,-17 15 51,16-15-97,-21 21 92,1 0 0,-20 27 0,7-6 142,23-29-132,0 1 0,-12 19 1,21-28-33,0-1 0,0 1 0,1 0 0,0 0 0,0 1 0,0-1 1,1 0-1,0 1 0,0-1 0,0 9 0,1-13-2,0 1-1,0-1 1,1 0 0,-1 0-1,1 0 1,-1 0 0,1 0-1,0-1 1,0 1-1,0 0 1,0 0 0,0 0-1,0-1 1,1 1 0,-1 0-1,0-1 1,1 1-1,-1-1 1,1 0 0,0 1-1,-1-1 1,1 0 0,0 0-1,0 0 1,0 0 0,0-1-1,0 1 1,3 0-1,6 2 119,0 0 0,0-1 0,22 1-1,-26-2-85,17-1-18,-1 0 1,0-1-1,33-6 0,68-20-44,-109 23-9,56-13-1338,-25 6-6124,-28 10 4605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31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389 83 1664,'2'-5'590,"0"0"0,0 1-1,-1-1 1,0 0 0,1-10 0,-2 13-324,0 0 0,0 0 0,0 0 0,0 0 0,0 1 0,0-1 0,-1 0-1,1 0 1,-1 0 0,1 1 0,-1-1 0,0 0 0,0 1 0,0-1 0,0 0 0,0 1 0,0-1 0,-2-2 0,2 4-147,0-1 0,-1 0 0,1 1 1,0-1-1,0 1 0,0-1 0,0 1 0,0 0 1,-1-1-1,1 1 0,0 0 0,0 0 0,0 0 1,-3 0-1,-6-1 439,1 0-219,0 1 1,0 0-1,1 0 0,-1 1 0,-12 2 0,-24 2 362,-42-5 1198,85 0-1860,0 1 1,0 0-1,0 0 0,0-1 1,0 1-1,0 0 0,1 1 1,-1-1-1,0 0 0,1 0 1,-3 3-1,-18 19 139,-3 7 379,-33 54 0,39-55-609,10-13-240,6-9-3528,11-9-313,5 2 1269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33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0 484 3488,'4'1'656,"1"1"-1,-1-1 1,0 0 0,0-1 0,0 1-1,1-1 1,-1 0 0,8-1 0,33-7 3707,-40 7-4218,3-2 115,-1 0 1,1 0-1,0 0 0,-1-1 0,0 0 0,0-1 1,0 0-1,-1 0 0,1 0 0,-1-1 0,0 0 0,-1 0 1,6-8-1,3-5 66,0-1 1,-2 0 0,12-27-1,18-50 555,2-7-108,-44 104-773,0 1 0,0-1 0,0 0 1,0 0-1,0 0 0,0 0 0,0 0 1,0 0-1,0 0 0,0 0 0,0 0 1,0 0-1,0 0 0,0 0 0,0 0 1,0 0-1,0 1 0,0-1 1,0 0-1,0 0 0,0 0 0,0 0 1,0 0-1,0 0 0,1 0 0,-1 0 1,0 0-1,0 0 0,0 0 0,0 0 1,0 0-1,0 0 0,0 0 0,0 0 1,0 0-1,0 0 0,0 0 0,0 0 1,0 0-1,0 0 0,0 0 0,0 0 1,1 0-1,-1 0 0,0 0 0,0 0 1,0 0-1,0 0 0,0 0 0,0 0 1,0 0-1,0 0 0,0 0 0,0 0 1,0 0-1,0 0 0,0 0 0,0 0 1,0 0-1,1 0 0,0 12 43,-1 21 112,-6 16-12,-1-1-1,-3 1 1,-18 55 0,-58 140 406,69-194-448,-110 314 934,124-360-5,3-11-762,4-15-131,12-34 31,41-96 0,39-47-298,-24 53 196,-31 55-168,49-97-151,-74 160 226,1 2 0,0 1-1,2 0 1,36-37 0,-50 57 12,0 1 1,0-1 0,1 1-1,6-4 1,-11 7 11,1 0 1,-1 0 0,1 1 0,-1-1-1,1 1 1,0-1 0,-1 1-1,1-1 1,0 1 0,-1 0-1,1 0 1,0 0 0,-1 0 0,1 0-1,0 0 1,-1 0 0,1 1-1,0-1 1,-1 1 0,1-1 0,3 2-1,-4-1 3,-1-1 0,1 1 0,0 0 0,0-1 0,0 1 0,0 0 0,0 0 0,-1-1 0,1 1 0,0 0 0,-1 0 0,1 0 0,0 0 0,-1 0 0,0 0 0,1 0 0,-1 0 0,1 0 0,-1 2 0,1 22 0,-2-18 0,-1 14 47,0 0-1,-2-1 0,0 1 0,-12 33 1,-39 76 239,43-103-249,10-22-51,-52 104 105,48-99-69,-1-1 0,0 1-1,0-1 1,-1 0-1,0-1 1,0 0 0,-1 0-1,-11 8 1,18-15-29,1-1 1,-1 1-1,1-1 0,-1 1 1,1-1-1,-1 0 1,0 1-1,1-1 0,-1 0 1,-2 0-1,4 0 3,-1 0 1,1 0-1,0 0 0,-1 0 0,1 0 1,0 0-1,0 0 0,-1 0 1,1 0-1,0 0 0,0-1 0,-1 1 1,1 0-1,0 0 0,-1 0 1,1 0-1,0 0 0,0-1 0,0 1 1,-1 0-1,1 0 0,0 0 0,0-1 1,0 1-1,-1 0 0,1 0 1,0-1-1,0 1 0,0 0 0,0 0 1,0-1-1,0 1 0,0 0 1,-1 0-1,1-1 0,0 1 0,0 0 1,0-1-1,0 1 0,0 0 1,0 0-1,0-1 0,0 1 0,1 0 1,-1-1-1,0 1 0,0 0 1,0 0-1,0-1 0,0 1 0,0 0 1,0 0-1,1-1 0,-1 1 0,0 0 1,0 0-1,0 0 0,1-1 1,-1 1-1,0 0 0,0 0 0,1 0 1,-1 0-1,0-1 0,4-2-5,-1 0 0,1 0 1,-1 0-1,1 1 0,0-1 0,0 1 0,0 0 0,7-3 0,2 0-15,23-6 0,124-14-194,-34 8 95,-98 11 189,-1 0 0,0-2-1,-1-1 1,1-1 0,31-17 0,-46 20-40,1-1 1,-1 0 0,0-1-1,-1 0 1,0-1 0,0-1-1,-1 1 1,0-2 0,-1 1-1,0-1 1,11-23 0,-14 22 17,-1 0 1,0 0-1,5-21 1,-9 27-57,1 0 1,-1 0-1,0-1 1,-1 1-1,0 0 1,0-1-1,0 1 1,-3-10-1,3 16 9,0-1 1,0 1-1,-1-1 0,1 1 0,-1 0 0,1-1 0,-1 1 1,0 0-1,1-1 0,-1 1 0,0 0 0,0 0 0,0 0 0,0 0 1,0 0-1,0 0 0,0 0 0,0 0 0,0 0 0,-1 0 1,1 1-1,0-1 0,-2 0 0,1 0 3,0 1 1,0 0-1,0 0 0,0 1 0,0-1 0,0 0 1,0 1-1,0-1 0,0 1 0,0 0 1,0-1-1,0 1 0,0 0 0,1 0 1,-1 0-1,-2 3 0,-4 2 0,1 0 0,-1 1 0,2 0 0,-1 0 0,1 0 0,0 1 0,0 0 0,-5 11 0,1 0 0,1 1 0,-12 34 0,18-43 10,0 0 0,1 0 0,0-1 0,1 1 0,0 1 0,1-1-1,0 0 1,1 0 0,2 14 0,-2-19 21,1 0 1,-1 0-1,1 0 0,0-1 1,1 1-1,-1 0 0,1-1 0,0 1 1,1-1-1,-1 0 0,1 0 1,0-1-1,0 1 0,0-1 0,1 0 1,0 0-1,-1 0 0,7 3 1,-7-5 15,0 0 0,0-1 0,0 1 0,0-1-1,0 0 1,0 0 0,0-1 0,1 1 0,-1-1 0,0 0 0,0 0 0,1 0 0,-1-1 0,0 1 0,0-1 0,8-2 0,3-3 29,0 0-1,-1 0 1,15-10-1,-19 10-55,43-25-165,52-43 1,32-19 369,-135 92-227,0 0 0,0 0 1,0 0-1,0 0 1,0 0-1,0 0 0,0 1 1,0-1-1,0 1 1,0-1-1,1 1 1,-1 0-1,0 0 0,0-1 1,0 2-1,0-1 1,1 0-1,2 1 0,-3 0 8,-1 0-1,1 0 0,-1 0 0,1 0 1,-1 1-1,0-1 0,1 0 0,-1 1 1,0-1-1,0 0 0,0 1 0,0 0 1,0-1-1,-1 1 0,1-1 0,0 1 1,-1 0-1,1 0 0,-1-1 0,0 1 1,1 0-1,-1 2 0,5 62 344,-5-48-173,1 1 0,6 28-1,-6-41-140,1 1-1,0-1 0,0 0 0,1-1 0,0 1 0,0 0 0,0-1 0,0 1 0,1-1 0,0 0 0,7 7 0,-5-6-17,0 0 0,1-1 0,0 0 0,0 0 0,0 0 0,1-1 0,0 0-1,-1 0 1,1-1 0,10 3 0,-12-5-236,0 0-1,0 0 1,0-1-1,0 1 1,0-1 0,7-1-1,-6 0-621,0 0-1,0-1 0,0 0 1,-1 0-1,11-5 1,-12 4 56,-1 1 1,1-1 0,-1 0 0,0 0 0,0-1 0,0 1-1,0-1 1,-1 0 0,0 0 0,1 0 0,4-9-1,-2 3-673,29-38-3470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34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356 56 4160,'0'-1'106,"0"-2"542,1-1 1,0 1-1,0-1 1,1 1-1,-1 0 1,0 0-1,1 0 1,0 0-1,0 0 1,0 0-1,4-5 1,-6 8-555,1 0 0,-1 0 0,0 0 0,0 0 0,0 0 1,0-1-1,1 1 0,-1 0 0,0 0 0,0 0 0,0-1 1,0 1-1,0 0 0,0 0 0,0 0 0,0-1 0,0 1 0,1 0 1,-1 0-1,0-1 0,0 1 0,0 0 0,0 0 0,0 0 1,0-1-1,0 1 0,0 0 0,-1 0 0,1-1 0,0 1 0,0 0 1,0 0-1,0 0 0,0-1 0,0 1 0,0 0 0,0 0 1,-1 0-1,1-1 0,0 1 0,0 0 0,0 0 0,0 0 1,-1 0-1,1 0 0,0-1 0,0 1 0,0 0 0,-1 0 0,1 0 1,0 0-1,0 0 0,0 0 0,-1 0 0,0-1 143,0 1-1,-1-1 1,1 1 0,0 0-1,0-1 1,-1 1-1,1 0 1,0 0 0,0 0-1,-3 0 1,-12 4-62,0 0-1,0 2 1,0 0 0,1 0 0,0 1 0,0 1-1,1 1 1,0 0 0,0 0 0,-12 13-1,5-3-66,0 2-1,2 0 0,0 2 0,-27 42 0,38-52-63,0 0 0,2 0 0,-1 0 0,2 1 0,0 0 0,0 0 0,-5 29-1,10-39 4,-1 1-1,1-1 1,0 1-1,0-1 1,0 0-1,1 1 1,-1-1-1,1 1 1,0-1-1,1 0 1,-1 0-1,1 1 1,-1-1-1,1 0 1,0-1-1,1 1 1,-1 0-1,1 0 1,0-1-1,-1 0 0,1 1 1,1-1-1,-1 0 1,0-1-1,1 1 1,0 0-1,0-1 1,-1 0-1,1 0 1,6 2-1,1 0 32,1 0 0,-1-1 1,1 0-1,0 0 0,0-2 0,0 1 0,0-2 0,0 1 0,0-2 0,0 0 0,0 0 0,18-5 0,-14 2-5,-1-1-1,-1 0 0,1-1 1,-1-1-1,0-1 0,0 0 1,-1 0-1,0-1 1,13-13-1,129-139 336,-23 20-213,-32 56-601,-95 82 436,-3 5 17,-6 12 61,3-9-85,-54 158 155,-4 13 178,56-167-324,2-7-16,0 0 0,0 1 1,0-1-1,0 1 0,1 0 1,-1-1-1,1 1 0,-1-1 1,1 1-1,0 0 0,0-1 1,1 1-1,-1 0 0,0-1 1,2 4-1,-2-5-3,1-1 0,-1 1 0,1-1 0,0 0 0,-1 1 0,1-1 0,0 1 0,-1-1 0,1 0 0,0 1 0,-1-1 0,1 0 0,0 0 0,0 0 0,-1 0 0,1 1 0,0-1 0,0 0 0,-1 0 0,1 0 0,0-1 0,0 1 0,-1 0 0,1 0 0,0 0 0,0 0 0,0-1 0,28-10 204,0-6-211,-1-1-1,0-2 0,35-33 1,-11 10-12,-39 32-1,1 0-38,24-16 0,-35 25 39,0 0-1,1 1 0,-1-1 0,0 0 0,1 1 1,0 0-1,-1 0 0,1 0 0,0 0 0,-1 1 1,1-1-1,0 1 0,6 0 0,-8 1 2,-1 0-1,1-1 1,0 1-1,-1 0 0,1 0 1,-1 0-1,1 0 1,-1 0-1,1 0 1,-1 0-1,0 0 1,1 1-1,-1-1 0,0 0 1,0 1-1,0-1 1,0 1-1,0 0 1,0-1-1,-1 1 1,1 0-1,0-1 0,-1 1 1,1 2-1,1 6 18,0 1 0,1 20 0,-2-26 16,4 106 292,-5-109-299,0 1-1,0-1 0,0 0 0,1 0 0,0 1 0,-1-1 0,1 0 0,0 0 0,0 0 0,2 3 0,-3-5-16,1 1-1,-1-1 1,1 1 0,-1-1 0,1 1 0,-1-1 0,1 0-1,-1 1 1,1-1 0,0 0 0,-1 1 0,1-1-1,0 0 1,-1 0 0,1 0 0,0 0 0,-1 0-1,1 0 1,0 0 0,-1 0 0,1 0 0,0 0-1,0 0 1,-1 0 0,1 0 0,0 0 0,-1-1-1,1 1 1,-1 0 0,1 0 0,0-1 0,-1 1-1,1-1 1,-1 1 0,2-1 0,3-3 8,0 0 1,1-1-1,-2 1 0,1-1 1,-1 0-1,1 0 1,-1 0-1,3-7 0,11-12 37,-1 2-60,1 2 0,1 0 1,1 1-1,39-29 0,-56 46 7,0 0 0,-1 0-1,1 0 1,0 1 0,0-1-1,0 1 1,0 0 0,0 0-1,0 0 1,0 1 0,1-1-1,-1 1 1,0-1 0,5 1-1,-6 1-3,0-1 0,0 1 1,0 0-1,0-1 0,-1 1 0,1 0 0,0 0 0,-1 0 0,1 0 0,-1 1 0,1-1 0,-1 0 0,1 1 0,-1-1 0,0 1 0,0-1 0,0 1 0,0 0 0,0-1 0,0 1 0,0 0 0,-1 0 0,1 0 0,0 0 0,0 3 0,4 19 71,-1 0-1,-1 0 0,0 40 0,-2-32 57,7 45-1,-6-59-118,-2-14-288,0-1 0,1 1 0,-1-1 0,1 0 0,-1 1 0,1-1 0,0 0 0,2 4 0,-3-7 171,1 1-1,-1-1 1,0 0 0,0 0 0,0 0-1,0 0 1,0 1 0,0-1 0,1 0-1,-1 0 1,0 0 0,0 0 0,0 0-1,0 0 1,1 0 0,-1 0-1,0 0 1,0 1 0,0-1 0,1 0-1,-1 0 1,0 0 0,0 0 0,0 0-1,0 0 1,1 0 0,-1 0 0,0 0-1,0 0 1,0 0 0,1-1 0,-1 1-1,0 0 1,0 0 0,0 0 0,0 0-1,1 0 1,-1 0 0,0 0 0,6-1-3124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35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69 5216,'-11'-19'1696,"8"9"-921,3 9-73,0 0 1,0 0-1,1 0 1,-1 0-1,0-1 1,1 1 0,-1 0-1,0 0 1,1 0-1,0 0 1,-1 0-1,1 0 1,1-1-1,0-2 671,0 3-1186,-1-1 0,1 1 0,0 0-1,0-1 1,0 1 0,0 0-1,0 0 1,0 0 0,0 0-1,0 1 1,1-1 0,-1 0 0,2 1-1,34-5 998,-35 5-1116,1 0 0,-1 0 0,1 1 0,-1-1 0,1 1 0,-1 0 0,1 0 0,-1 0 0,0 1 0,0-1 0,0 1 0,0-1 0,0 1 0,0 0 0,0 0 0,0 1 1,-1-1-1,1 0 0,-1 1 0,3 3 0,-2-2-3,-1 0 0,0 0 0,0 0 0,0 0 0,-1 0 0,1 0 0,-1 0 0,0 1 0,0-1 0,-1 1 0,1-1 0,-1 0 0,0 1 0,0-1 0,-2 9 0,0-2 75,-1 1 1,0 0 0,-1-1-1,0 0 1,-1 0-1,0 0 1,0-1-1,-2 1 1,1-2 0,-1 1-1,0 0 1,-1-1-1,-10 8 1,4-4-17,-18 19 62,30-30-146,1 1 1,-1-1 0,0 0-1,1 0 1,0 1 0,0-1 0,-1 0-1,1 1 1,1 0 0,-1-1 0,0 1-1,1-1 1,-1 5 0,1-6 4,1 1 1,-1 0 0,1 0-1,0 0 1,-1-1-1,1 1 1,0 0 0,0-1-1,0 1 1,0-1-1,1 1 1,-1-1 0,0 1-1,1-1 1,-1 0-1,1 0 1,-1 0 0,1 0-1,-1 0 1,1 0-1,0 0 1,0 0 0,-1-1-1,3 1 1,5 3-2,1-1 0,-1-1 1,14 3-1,14-1-238,64-2 0,-7-1-8106,-67 2 5164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45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237 615 2080,'2'-1'415,"0"0"1,0 0-1,0 0 0,0 0 1,0 1-1,0-1 0,0 1 1,0-1-1,1 1 1,-1 0-1,0 0 0,0 0 1,0 0-1,1 0 0,-1 0 1,3 1-1,-5 0-232,0-1-1,0 0 1,0 1 0,0-1-1,0 1 1,0-1 0,0 0-1,0 1 1,-1-1-1,1 0 1,0 1 0,0-1-1,0 1 1,-1-1 0,1 0-1,0 1 1,0-1 0,0 0-1,-1 0 1,1 1-1,0-1 1,-1 0 0,1 1-1,0-1 1,-1 0 0,-13 13 696,9-9-630,-75 58 1548,55-39-1458,1 1-1,-27 36 1,40-45-302,1-1 1,1 1 0,0 1 0,1 0 0,1 0 0,-7 24-1,13-36 1,0-1-1,0 1 1,1 0-1,0 0 0,-1 0 1,1 0-1,0-1 0,1 1 1,-1 0-1,1 0 0,0 0 1,0 0-1,2 5 0,-2-7-8,0 0-1,0 0 0,0 0 0,0-1 0,0 1 1,1 0-1,-1-1 0,1 1 0,-1-1 0,1 0 0,-1 1 1,1-1-1,0 0 0,0 0 0,-1 0 0,1 0 0,0 0 1,0 0-1,0-1 0,0 1 0,0-1 0,0 1 1,0-1-1,0 0 0,0 0 0,0 0 0,4 0 0,-2-1 33,0 0 0,0 0-1,1 0 1,-1-1-1,0 1 1,-1-1-1,1 0 1,0 0-1,0 0 1,-1-1 0,1 1-1,-1-1 1,0 0-1,5-5 1,3-5 29,-1 0 0,14-22 0,-9 11-14,-1-1 0,-1 0 1,-1-1-1,-2-1 0,0 1 0,7-40 0,-16 62-84,-1 3-33,1 0 0,-1 0 0,0 0 0,0 0 0,0 0-1,1 0 1,-1-1 0,0 1 0,-1 0 0,1 0 0,0 0 0,0 0 0,0 0 0,-1 0-1,1 0 1,0 0 0,-1 0 0,0-2 0,-1 4-34,1 1 1,0-1-1,-1 0 0,1 1 1,0-1-1,0 1 0,0-1 1,0 1-1,0 0 0,0-1 1,-1 3-1,-1 10 109,1 0-1,1 1 0,0-1 1,0 0-1,2 1 1,0-1-1,0 0 1,1 0-1,1 1 1,9 25-1,-11-36 15,1 1 1,0-1-1,0 1 0,1-1 0,-1 0 0,1 0 1,5 6-1,-7-8-21,1 0 1,0-1-1,0 1 1,0-1-1,0 0 1,0 1-1,0-1 1,0 0-1,0 0 0,1 0 1,-1-1-1,0 1 1,1 0-1,-1-1 1,0 0-1,1 1 1,2-1-1,2-1 66,-1 1-1,0-1 1,0 0-1,1-1 1,-1 1-1,0-1 1,0 0-1,9-6 1,6-3 108,20-16 1,-23 15-142,146-100-28,-164 112-31,75-57 112,-64 47-87,0-2 1,0 1-1,-1-1 0,10-16 0,0-3 27,-2-2 0,-1 0 0,-2-1-1,21-67 1,-21 42-16,-2-1-1,7-76 1,-18 119-88,-1 0 0,-1-1 1,-1 1-1,0 0 0,-5-26 1,6 42 34,0-1 1,-1 1-1,1 0 0,0 0 1,-1 0-1,1 0 1,-1 0-1,1 0 1,-1 0-1,1 0 1,-1 0-1,0 0 0,0 0 1,1 0-1,-2 0 1,1 0 6,1 1 0,0 0 0,-1 0 0,1 0 1,-1 0-1,1-1 0,-1 1 0,1 0 0,-1 0 0,1 0 0,-1 0 1,1 0-1,-1 0 0,1 0 0,-1 0 0,1 0 0,-1 0 1,1 1-1,-1-1 0,1 0 0,-1 0 0,1 0 0,-1 1 0,0-1 1,-1 2 1,0 0 0,-1 0-1,1 0 1,0 0 0,0 1 0,0-1 0,1 1 0,-1-1 0,0 1 0,1 0 0,-2 2 0,-8 29 73,1-1 0,2 1 1,-4 35-1,11-61-43,-12 73 351,-2 118 0,15-142-259,3 0 0,18 109 0,-15-137-116,7 41-230,25 70-1,-37-137-340,7 19-440,-8-21 757,1-1 0,-1 1 0,0 0 1,1-1-1,-1 1 0,1 0 0,-1-1 1,1 1-1,-1 0 0,1-1 0,-1 1 1,1-1-1,0 1 0,-1-1 0,1 1 1,0-1-1,-1 1 0,1-1 0,0 0 1,0 1-1,1-1 0,6 0-2187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45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7 7232,'-37'-6'3264,"42"6"-2848,-2 0 1472,11 3-1120,17-3 608,6 3-800,16-3-96,7 5-320,-2-5 32,0 0-97,5 0-542,0 0 223,4 0-4704,1 0 2720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13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0 4896,'-2'22'11440,"-1"4"-5349,-3 8-3735,-4 19-3567,-1 1 2497,-11 93-308,3-17-511,6-73-1144,10-47-1231,9-37-17415,3 0 16656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48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372 585 3072,'1'-4'448,"-1"-1"1,1 1 0,0 0-1,0 0 1,0 0-1,0 0 1,3-5-1,-2 5 21,0 0 0,-1 0 0,0 0-1,1-1 1,-1 1 0,-1 0 0,1-7-1,-1-4 342,-1 1 0,0 0 0,-1 0 0,-1 0 0,-1 1 0,-5-17 0,8 28-724,0 0 0,0-1 1,-1 1-1,1 0 1,-1 0-1,1 0 1,-1 0-1,0 0 1,0 0-1,0 0 1,0 0-1,0 1 1,0-1-1,0 1 1,0 0-1,-1-1 1,-2 0-1,1 1-25,0 0-1,0 0 1,-1 0-1,1 1 1,0 0-1,0 0 1,-1 0-1,1 0 1,-8 1 0,0 2 3,0 1 0,0-1 1,1 2-1,-1-1 1,1 2-1,-15 9 1,15-9-15,-38 27 120,45-29-151,0-1 0,0 1-1,0 0 1,0 0 0,1 0 0,0 1 0,-1-1-1,-2 8 1,5-11-1,0 1-1,1 0 0,0-1 1,-1 1-1,1-1 1,0 1-1,0 0 0,-1-1 1,1 1-1,1-1 1,-1 1-1,0 0 0,0-1 1,1 1-1,-1 0 1,0-1-1,1 1 1,0-1-1,-1 1 0,1-1 1,0 1-1,0-1 1,0 0-1,0 1 0,0-1 1,0 0-1,0 0 1,0 0-1,0 0 1,1 0-1,1 2 0,6 3 78,0-1-1,0 0 1,19 7-1,-15-6 16,25 9 213,70 20 0,-108-35-318,0 0 1,0 0 0,0 0-1,0 0 1,0 0 0,0 0-1,1 0 1,-1 0 0,0 0-1,0 0 1,0 0 0,0 0 0,0 0-1,0 1 1,0-1 0,0 0-1,0 0 1,0 0 0,1 0-1,-1 0 1,0 0 0,0 0-1,0 0 1,0 1 0,0-1-1,0 0 1,0 0 0,0 0-1,0 0 1,0 0 0,0 0-1,0 0 1,0 1 0,0-1-1,0 0 1,0 0 0,0 0-1,0 0 1,0 0 0,0 0-1,0 1 1,0-1 0,0 0 0,-1 0-1,1 0 1,0 0 0,0 0-1,0 0 1,0 0 0,0 0-1,0 0 1,0 0 0,0 1-1,0-1 1,0 0 0,-1 0-1,1 0 1,0 0 0,0 0-1,0 0 1,0 0 0,-122 81 282,104-68-238,1 1 0,1 1 0,0 0 0,1 1 0,0 1 0,2 0 1,0 1-1,1 1 0,1 0 0,0 0 0,2 1 0,0 1 0,1-1 1,-5 26-1,11-37-23,0-1 0,1 1 1,0 0-1,1-1 1,0 1-1,1 0 1,-1 0-1,2-1 0,2 14 1,-2-17 16,0 0 0,0 0 0,0 1 0,1-2 0,0 1 0,0 0 1,0-1-1,0 1 0,1-1 0,-1 0 0,1 0 0,0 0 0,1-1 0,-1 1 0,0-1 1,6 3-1,-2-2 37,1 0-1,0 0 1,-1-1 0,1 0 0,0 0 0,1-1 0,-1 0 0,0-1 0,1 0 0,-1 0 0,0-1 0,1-1 0,-1 1 0,1-1 0,-1-1 0,18-5 0,-13 2-46,-1-1 0,0-1 0,0 0 1,0-1-1,-1-1 0,0 1 0,10-12 1,71-78 41,-60 61-68,15-17-59,3 2 0,61-48 0,-88 79 11,-17 15 0,0 0 0,0 0 0,1 1-1,0 0 1,0 0 0,0 0 0,11-3 0,-17 7 41,-1 1 0,1 0-1,0 0 1,0 0-1,0 0 1,0 0 0,-1 0-1,1 0 1,0 0 0,0 1-1,0-1 1,-1 1 0,1-1-1,0 1 1,0 0 0,-1 0-1,1 0 1,-1 0 0,1 0-1,1 1 1,4 4-10,-1 0-1,0 0 1,6 8 0,0 0-122,0 0 41,-5-6 130,0-1-1,1 1 1,0-1 0,0 0-1,13 8 1,-20-14-30,0-1 1,0 0-1,0 1 1,1-1-1,-1 0 1,0 1-1,0-1 1,0 0-1,1 0 1,-1 0-1,0 0 1,0 0-1,1 0 1,-1 0-1,0-1 1,0 1-1,0 0 1,1-1-1,-1 1 1,0-1-1,0 1 1,0-1-1,0 1 1,0-1-1,0 0 1,0 0-1,0 1 1,1-2-1,-1 0 8,1 1 0,-1-1 0,0 0 0,0 1-1,0-1 1,0 0 0,0 0 0,0 0 0,0 0 0,0 0-1,-1 0 1,1 0 0,-1 0 0,1 0 0,-1-3 0,0-2-26,0 0 0,-1 1 1,0-1-1,0 0 0,0 1 1,-1-1-1,-3-7 0,4 12-10,0-1-1,0 1 1,0 0 0,0 0-1,-1 0 1,1 0 0,-1 0-1,0 0 1,0 0-1,1 0 1,-1 1 0,0-1-1,0 1 1,-1-1-1,1 1 1,0 0 0,0 0-1,-1 0 1,1 0-1,0 0 1,-1 1 0,-3-2-1,-5 1-9,1 1 0,-1 0-1,0 0 1,0 1 0,0 0 0,1 1-1,-1 0 1,0 1 0,1 0 0,0 0-1,0 1 1,0 1 0,0 0-1,1 0 1,-1 1 0,1 0 0,1 0-1,-1 1 1,1 0 0,-13 16 0,13-14 40,0 1 1,0 0 0,1 0 0,1 1-1,0 0 1,0 0 0,1 1 0,0-1-1,1 1 1,1 0 0,0 1-1,0-1 1,1 0 0,1 1 0,0-1-1,1 1 1,1 19 0,0-27 2,0-1 0,0 1 1,0 0-1,1 0 0,0-1 0,0 1 1,0-1-1,0 0 0,1 1 0,0-1 0,-1 0 1,2-1-1,-1 1 0,0 0 0,5 3 1,-6-5 4,1 0 1,-1-1 0,1 1 0,0-1 0,0 1 0,-1-1-1,1 0 1,0 0 0,0 0 0,0-1 0,0 1-1,0-1 1,0 1 0,0-1 0,0 0 0,0 0 0,1 0-1,-1-1 1,0 1 0,0-1 0,0 0 0,0 1 0,-1-1-1,6-3 1,2-1 10,-2-1-1,1 0 1,-1 0-1,1-1 1,-2 0-1,1 0 1,-1-1 0,0 0-1,-1-1 1,9-14-1,4-10 137,23-54 0,-40 82-120,7-15-121,-1 0-1,-1 0 1,5-28 0,-9 34-419,-2 24-108,0 9 524,2 3 149,1 1 1,9 24 0,-10-36-42,1 0-1,1 0 1,0-1 0,0 0-1,1 0 1,8 12-1,-13-21-19,0 0 0,0 0 0,0 1 0,0-1 0,0 0 0,0 0 0,0 0 0,0 0 0,0 0-1,0-1 1,0 1 0,1 0 0,-1 0 0,0-1 0,1 1 0,-1-1 0,1 1 0,-1-1 0,0 0 0,1 1 0,-1-1 0,1 0-1,-1 0 1,1 0 0,-1 0 0,1 0 0,-1 0 0,1-1 0,-1 1 0,0 0 0,1-1 0,1 0 0,1-1 9,-1-1 0,0 1 0,0 0 0,0-1 0,-1 0-1,1 0 1,-1 0 0,1 0 0,-1 0 0,4-6 0,14-29 189,49-82-206,-55 99-33,-9 14 7,0-1-1,8-16 1,-13 23 7,1 1 0,0-1 1,0 1-1,0 0 0,-1 0 1,1-1-1,0 1 0,0 0 1,0 0-1,0 0 0,0 0 1,0 0-1,-1 0 0,1 0 1,0 0-1,0 0 1,0 0-1,0 0 0,0 1 1,0-1-1,-1 0 0,1 1 1,0-1-1,0 0 0,1 2 1,1-1-2,1 1 0,-1-1 1,0 1-1,1 0 0,-1 0 1,5 5-1,0 3 29,-1 0-1,-1 0 1,0 0 0,0 1-1,-1 0 1,0 0 0,-1 0 0,5 22-1,-3-14 3,15 36 0,-15-44 9,-1-1-1,1 0 1,1-1 0,0 1 0,0-1 0,13 11-1,-17-16-9,1-1 0,0 0 0,0 0 0,0-1 0,0 1 0,0-1 0,1 0 0,-1 0 0,1 0 0,-1-1 0,1 0 0,0 1 0,-1-2 0,1 1 0,0 0 0,0-1 0,-1 0 0,8-1 0,-4 0 6,0-1 0,1-1 0,-1 1 1,0-1-1,0-1 0,0 1 0,0-1 0,-1-1 1,0 1-1,0-1 0,0-1 0,0 1 0,10-13 1,2-4 76,0-2 1,24-40 0,-30 43-45,0 1 3,-2 3-34,0 0 0,-1-1 0,-1 0 0,12-35 0,36-162-294,-45 150 106,7-110 1,-19 165 114,1 3-50,-1 1 1,0-1-1,0 1 0,-2-10 0,2 15 90,0 1 0,0 0-1,0-1 1,0 1 0,0-1 0,0 1 0,0 0-1,-1-1 1,1 1 0,0 0 0,0-1-1,0 1 1,0 0 0,-1-1 0,1 1-1,0 0 1,0-1 0,-1 1 0,1 0-1,0 0 1,-1-1 0,1 1 0,0 0-1,-1 0 1,-4 5-227,-4 19 32,-6 35 181,2 1 1,3 0-1,3 0 1,0 77-1,7-115 62,2 0 0,4 28 0,-3-38-11,-1-1 0,1 0 0,1 0 0,0 0 0,1-1 0,6 11 1,-10-18 2,1 0 1,0-1 0,0 1 0,0-1 0,1 1-1,-1-1 1,0 0 0,1 0 0,0 0-1,-1-1 1,1 1 0,0 0 0,0-1 0,0 0-1,0 0 1,0 0 0,0 0 0,0 0 0,0 0-1,0-1 1,0 0 0,1 0 0,-1 0-1,0 0 1,0 0 0,0 0 0,1-1 0,-1 1-1,4-3 1,9-2 51,0-1-1,0 0 1,-1-1-1,21-14 1,-15 10-108,-6 3 29,0-1 1,0-1-1,0 0 0,-2-1 1,1-1-1,-1 0 0,-1 0 1,13-18-1,-3-1-85,-2-2 0,-1 0 0,-2-1-1,18-52 1,65-260-125,-92 322 109,-6 21 55,-1-1-1,0 1 1,0-1-1,0 0 1,0 1-1,0-6 1,-1 9 37,0 0 1,0 0 0,0 0 0,0 0 0,-1 0 0,1 0 0,0 0 0,0 0 0,0 0 0,0 0-1,0 1 1,0-1 0,0 0 0,0 0 0,0 0 0,-1 0 0,1 0 0,0 0 0,0 0-1,0 0 1,0 0 0,0 0 0,0 0 0,-1 0 0,1 0 0,0 0 0,0 0 0,0 0-1,0 0 1,0 0 0,0 0 0,0 0 0,-1 0 0,1 0 0,0 0 0,0-1 0,0 1-1,0 0 1,0 0 0,0 0 0,0 0 0,0 0 0,0 0 0,-1 0 0,1 0 0,0 0 0,0 0-1,0-1 1,0 1 0,0 0 0,0 0 0,0 0 0,0 0 0,0 0 0,0 0 0,0 0-1,0-1 1,0 1 0,-6 10-108,-2 11 137,1 0-1,-6 30 1,2-2 21,-96 288 260,0-41 448,92-248-584,7-23 38,-7 40 1,14-39-36,1-26-157,0 1 1,0-1-1,0 1 1,0-1-1,0 1 0,0-1 1,0 1-1,0-1 1,1 1-1,-1-1 0,0 1 1,0-1-1,1 0 1,-1 1-1,0-1 1,1 1-1,-1-1 0,0 1 1,1-1-1,0 1 1,-1-1-8,0 0 0,1 0 1,-1 0-1,0 0 0,1 0 1,-1 0-1,0 0 1,1 0-1,-1 0 0,1 0 1,-1 0-1,0 0 0,1-1 1,-1 1-1,0 0 0,1 0 1,-1 0-1,0 0 1,1-1-1,-1 1 0,1 0 1,15-19 124,-13 16-89,23-29 65,5-6-240,1 2 0,61-54 0,-92 90 132,0-1 0,0 0 0,0 0 0,0 0 0,0 0 0,0 1 0,1-1 0,-1 1 0,0-1 0,0 1 0,1-1 0,-1 1 0,0-1 0,0 1 0,1 0 0,-1 0 0,0 0 0,1 0 0,-1 0 0,0 0 0,1 0 0,-1 0 0,0 1 0,1-1 0,-1 0 0,0 1 0,0-1 0,1 1 0,0 0 0,1 2-6,0-1-1,0 1 1,-1 0-1,1-1 1,-1 1-1,0 1 1,0-1 0,0 0-1,3 5 1,3 11-54,-1-1-1,7 26 1,9 22 193,-6-21 27,-5-14-3360,-10-39-3755,-1-7 2481,-1 2 1829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48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45 7040,'-63'9'3200,"50"2"-2752,16-7 1504,11 4-1152,14 0 992,7 1-1024,19-9 31,5 0-479,30-14-64,6 3-160,13-9-1599,-5 5 799,-8-5-3232,-24 7 2208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51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10 915 3648,'-9'20'1173,"9"-13"-703,1-2-600,-1 0 835,1-1 0,0 0 0,1 1 1,-1-1-1,4 6 0,-5-9-558,0-1 1,0 0-1,1 1 0,-1-1 0,0 1 0,1-1 0,-1 1 0,0-1 0,1 0 0,-1 1 0,1-1 0,-1 0 0,0 0 1,1 1-1,-1-1 0,1 0 0,-1 0 0,1 0 0,-1 1 0,1-1 0,-1 0 0,2 0 0,-1 0 36,0-1-1,0 1 1,0 0-1,0-1 0,0 1 1,0-1-1,-1 1 1,1-1-1,0 1 1,0-1-1,0 0 1,0 1-1,-1-1 1,1 0-1,0 0 0,0-1 1,14-18 926,-2-1 0,17-33 0,-6 10-522,-24 43-572,37-66 842,91-122-1,10 14-93,-135 172-742,-1-1 0,1 1 1,0 0-1,1 0 0,-1 0 0,5-2 0,-7 4-24,-1 1 1,1 0-1,0-1 0,0 1 0,0 0 1,0 0-1,-1-1 0,1 1 0,0 0 0,0 0 1,0 0-1,0 0 0,0 0 0,0 0 0,0 0 1,-1 1-1,1-1 0,0 0 0,0 0 1,0 1-1,0-1 0,-1 1 0,1-1 0,0 0 1,0 1-1,-1-1 0,1 1 0,0 0 0,-1-1 1,1 1-1,0-1 0,-1 1 0,1 0 1,-1 0-1,1 0 0,3 5 20,-1-1 1,0 1-1,-1-1 0,1 1 1,-1 0-1,0 0 0,0 0 1,1 11-1,2 53 102,-5-58-79,2 41 54,-7 67 1,3-100-32,-1 0-1,0-1 1,-2 1 0,-1-1 0,0 0 0,-15 30 0,20-45-26,-2 0 0,1-1 0,0 1 0,-1-1 0,0 0 1,1 0-1,-1 0 0,0 0 0,-1 0 0,-5 4 0,7-6-15,-1 0 1,1 0-1,-1 0 0,1 0 1,-1 0-1,1-1 0,-1 1 1,0-1-1,1 1 0,-1-1 1,0 0-1,1 0 0,-1 0 0,0-1 1,1 1-1,-1-1 0,1 1 1,-6-3-1,-3-2 15,1 0 1,-1-1-1,1 0 0,0-1 0,-10-9 1,-43-43-294,17 3-576,46 53 476,4 3 210,9 2 86,-12-2 41,42 12-87,-27-7 114,1-1-1,0 0 1,30 2 0,-28-5 125,-1-1-1,1-1 1,0 0 0,0-1 0,-1-2-1,1 0 1,-1 0 0,33-14 0,73-53 300,-122 70-429,152-100 97,-135 86-101,18-18 0,4-3 0,-40 35-39,-6 7-46,-12 14-25,6-2 184,1 0 0,0 0 0,1 1 0,1 0 1,-7 28-1,12-36-48,1 0 0,-1 0 0,2 0 0,0 0 0,0 0 0,1 0 0,0 0 0,1 1 0,0-1 0,1 0 0,5 17 0,-6-25 7,0-1 0,0 1 0,0 0 0,1 0 0,-1-1 0,1 1 0,0-1 0,-1 1 0,1-1 0,0 0 1,1 0-1,-1 0 0,4 3 0,-4-4-1,0 0 0,0 0 0,0 0 0,0-1 0,0 1 0,0-1 0,0 1 0,0-1 0,0 0 0,0 0 0,0 0 0,0 0 0,1 0 0,-1 0 1,0-1-1,0 1 0,0-1 0,0 1 0,0-1 0,3-1 0,5-3 58,-1-1 1,0 1-1,0-1 1,0-1-1,15-14 1,37-47 13,-32 35-47,21-19-102,26-32-97,-59 63-135,-16 21 265,-1 0 0,0 0 1,1 0-1,-1 0 0,0 1 1,1-1-1,-1 0 0,0 0 0,0 0 1,1 1-1,-1-1 0,0 0 0,0 0 1,0 0-1,1 1 0,-1-1 1,0 0-1,0 0 0,0 1 0,1-1 1,-1 0-1,0 1 0,0-1 1,0 0-1,0 1 0,0-1 0,0 0 1,0 0-1,0 1 0,0-1 0,0 0 1,0 1-1,3 11 175,-1 26 86,-2-25-163,4 23 0,-1-18-45,10 30 0,-11-41 8,1-1 1,0 1 0,0-1 0,1 0 0,0 1 0,0-2-1,6 9 1,-9-13-38,0 0 1,0 0-1,1 0 0,-1 0 0,0 0 0,0 0 0,0-1 1,1 1-1,-1 0 0,0-1 0,1 1 0,-1-1 1,1 1-1,-1-1 0,0 0 0,1 1 0,-1-1 0,1 0 1,-1 0-1,1 0 0,-1 0 0,1 0 0,-1-1 0,1 1 1,-1 0-1,0-1 0,1 1 0,-1-1 0,1 1 1,-1-1-1,0 0 0,0 1 0,1-1 0,-1 0 0,2-2 1,4-3 42,-1 0-1,1-1 1,-1 0 0,8-11 0,-9 11-53,92-106 106,-93 108-99,74-76-126,-75 74-240,-2 6 284,4 5-174,5 8 212,0 0 0,13 21 1,11 15-6,-28-40 81,1-1 0,1 1 1,-1-1-1,1-1 1,0 1-1,13 6 1,-17-11-19,1 1 0,0-1 1,0 0-1,0 0 0,1-1 1,-1 0-1,0 0 0,1 0 1,-1 0-1,0-1 0,1 0 1,-1 0-1,0-1 0,7 0 0,0-2-12,1 0 0,-1 0-1,0-1 1,0-1 0,0 0-1,0-1 1,-1 0 0,0 0-1,0-2 1,-1 1 0,1-1-1,-2-1 1,1 0 0,-1 0-1,-1-1 1,0 0 0,0 0-1,-1-1 1,11-20 0,-3-1-16,-5 14 69,-1 0 0,-1-1 0,7-28-1,63-336-207,-77 370-139,-4 18-62,-4 23 147,-26 160 43,-24 69 438,36-161-193,-35 132 96,41-179-52,-2 0-1,-36 70 1,11-45 25,35-63-96,-1-1 0,0 0 0,0 0 1,-13 10-1,15-14-16,5-5-10,-1 1-1,0-1 0,1 1 0,-1-1 0,0 1 1,0-1-1,0 0 0,-4 2 0,5-3-34,1 0 1,0 0-1,0 0 0,0 0 1,0 0-1,-1 0 0,1 0 0,0 0 1,0 0-1,0 0 0,-1 0 1,1 0-1,0 0 0,0 0 1,0 0-1,-1 0 0,1 0 0,0 0 1,0 0-1,0 0 0,-1 0 1,1 0-1,0 0 0,0-1 1,0 1-1,0 0 0,-1 0 0,1 0 1,0 0-1,0 0 0,0-1 1,0 1-1,0 0 0,-1 0 1,1 0-1,0 0 0,0-1 0,0 1 1,0 0-1,0 0 0,0 0 1,0-1-1,0 1 0,0 0 0,0 0 1,0 0-1,0-1 0,0 1 1,0 0-1,0 0 0,0 0 1,0-1-1,0 1 0,0 0 0,0 0 1,0 0-1,0 0 0,0-1 1,6-13-75,9-14-120,1 2 1,32-42-1,-11 17 58,62-85-21,-82 116 169,1 0 0,0 1 1,2 0-1,0 2 0,1 0 0,33-19 0,-3 7-7,99-40-1,-28 15-78,-93 40 78,-1-2 1,31-22-1,-42 23-49,-16 13-27,-2 2-14,-11 8-103,-32 23-56,23-18 183,1 2 1,-25 23 0,36-29 82,-1 0 1,2 1 0,0 1 0,0 0-1,1 0 1,0 0 0,1 1 0,0 0-1,1 0 1,-7 22 0,11-32-5,1 0 0,-1 1 0,0-1 0,1 0 0,-1 1 0,1-1 0,0 1 0,0-1 0,0 1 0,0-1 0,0 0 0,1 1 0,-1-1 0,1 1 0,0-1 0,-1 0 0,1 1 0,0-1 0,0 0 0,1 0 0,-1 0 0,2 3 0,-2-5-8,0 1 1,0 0-1,-1-1 0,1 1 1,0-1-1,0 0 0,0 1 1,0-1-1,0 0 0,0 1 1,-1-1-1,1 0 0,0 0 1,0 0-1,0 0 0,0 0 1,0 0-1,0 0 0,0 0 1,0 0-1,0-1 0,0 1 1,0 0-1,0 0 0,0-1 1,0 1-1,-1-1 0,1 1 1,0-1-1,0 1 0,0-1 1,-1 1-1,1-1 1,0-1-1,6-3 45,-1-1 1,10-12-1,-12 14-41,70-77 103,22-25-566,-85 96 300,-11 10 144,0-1-1,0 1 1,0 0-1,1 0 1,-1 0-1,0 0 1,0 0-1,0 0 1,0 0-1,1-1 1,-1 1-1,0 0 1,0 0-1,0 0 1,0 0-1,1 0 1,-1 0-1,0 0 1,0 0-1,0 0 1,1 0-1,-1 0 1,0 0 0,0 0-1,0 0 1,0 0-1,1 0 1,-1 0-1,0 0 1,0 0-1,0 0 1,1 0-1,-1 0 1,0 1-1,0-1 1,0 0-1,0 0 1,0 0-1,1 0 1,-1 0-1,0 0 1,0 1-1,0-1 1,0 0-1,0 0 1,0 0-1,0 0 1,1 1-1,-1-1 1,0 0-1,0 0 1,0 0 0,0 0-1,0 1 1,0-1-1,0 0 1,0 0-1,0 0 1,0 1-1,0-1 1,0 0-1,0 0 1,0 0-1,0 1 1,0-1-1,-1 0 1,1 14 33,1 0 0,0 0-1,0 0 1,6 19 0,-7-30-14,1 0 1,1 0-1,-1 0 0,0 0 1,1 0-1,0 0 0,-1 0 1,1 0-1,0-1 1,5 5-1,-5-5-3,-1-1 1,1 0-1,0 0 1,0 0-1,0 0 0,0 0 1,0 0-1,0-1 1,0 1-1,0-1 1,0 1-1,0-1 1,1 0-1,-1 0 0,0 0 1,0 0-1,0 0 1,4-1-1,5-2-14,0 0 0,0-1 0,14-6 0,6-3 79,195-47-174,-152 43 98,-59 14 74,-13 3-69,1 0 0,-1-1-1,0 1 1,0-1 0,1 1 0,-1-1 0,0 0 0,0 0-1,0 1 1,2-3 0,-13 4-102,-4 4 92,1 1 0,0 1 1,0 0-1,-17 14 0,26-19 12,0 0 0,1 1 1,-1 0-1,1-1 0,-1 1 0,1 0 1,0 0-1,0 0 0,0 1 0,1-1 1,-1 0-1,1 1 0,0-1 0,0 1 1,0-1-1,0 1 0,1 0 0,-1-1 1,1 1-1,0 0 0,0-1 1,1 8-1,1-5-3,-1 0 0,1 0 0,1-1 0,-1 1 1,1 0-1,0-1 0,1 1 0,-1-1 0,1 0 1,0 0-1,0-1 0,0 1 0,1-1 0,0 0 0,0 0 1,0 0-1,6 3 0,-3-2 47,0-1 1,1 1 0,0-2-1,0 1 1,0-1 0,0 0-1,1-1 1,-1 0 0,1-1-1,12 1 1,-14-2-31,-1 0 1,1-1 0,-1-1-1,0 1 1,1-1 0,-1 0-1,0-1 1,0 1-1,9-6 1,-5 1 5,-1 1 0,0-1 0,0-1 0,0 0 0,8-10 0,0-3 30,-1 1-1,-1-2 1,-1 0 0,17-35-1,-28 49-35,10-23-141,-13 30 109,-1-1 0,1 1 0,-1-1 0,0 1 0,0-1 0,0 1 0,0-1-1,0 1 1,0-1 0,0 1 0,0-1 0,0 1 0,-1-1 0,1 1 0,-1 0 0,1-1 0,-1 1 0,0 0 0,0-2 0,0 2 9,1 1 1,0 0-1,-1-1 1,1 1 0,-1 0-1,1 0 1,-1-1-1,1 1 1,-1 0-1,1 0 1,-1 0 0,1 0-1,-1 0 1,1-1-1,-1 1 1,1 0-1,-1 0 1,1 0-1,-1 0 1,1 0 0,-1 1-1,1-1 1,-1 0-1,1 0 1,-1 0-1,1 0 1,-1 1 0,1-1-1,-1 0 1,0 1-1,0 0 4,-1 0 0,0 0-1,0 0 1,1 0 0,-1 0-1,1 1 1,-1-1 0,-1 3-1,-1 2 51,1 1 0,-1-1 0,1 1 0,1 0 0,-1 0 0,1 0 0,0 0-1,1 1 1,0-1 0,0 0 0,0 1 0,1-1 0,0 1 0,1-1 0,1 9 0,0-2-12,1-1 1,0 0-1,1 0 1,0 0-1,1 0 1,1-1 0,12 21-1,-14-26-37,1-1 0,0 0 0,1-1-1,-1 1 1,1-1 0,0 0 0,1 0 0,-1-1 0,1 0-1,0 0 1,0-1 0,0 1 0,0-2 0,1 1 0,-1-1 0,1 0-1,-1 0 1,1-1 0,0 0 0,0-1 0,0 1 0,-1-2-1,1 1 1,14-3 0,-6-1-749,0 1 1,-1-2-1,0 0 0,0-1 0,0-1 1,26-15-1,-26 12-1948,-1-1 1,0 0-1,17-17 1,1-2-1916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52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79 2656,'29'-19'2994,"48"-21"0,-50 27-140,-17 7 572,-16 7-1306,-26 10-447,21-7-1457,-3 0-11,1 0 0,0 2-1,0 0 1,1 0 0,0 1 0,0 0 0,0 1 0,1 1 0,0 0 0,0 0-1,-14 18 1,8-4 34,2 1 0,0 0 0,2 1 0,0 0 0,-13 42 0,10-15 56,2 0 1,-8 56-1,18-72-143,1 0-1,1 0 0,3 1 1,0-1-1,3 0 1,1 0-1,1 0 0,2-1 1,2 0-1,1 0 0,2-1 1,18 35-1,-25-57-126,1-1-1,0 1 0,1-1 0,0 0 1,1-1-1,0 0 0,0 0 1,1-1-1,1 0 0,11 7 1,-13-10-472,0-2 1,0 1 0,0-1-1,0 0 1,19 4 0,-20-6-500,0-1 0,1 0 0,-1 0 0,1-1 0,-1 0 0,1 0 0,11-3 0,23-5-2851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54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83 180 4224,'0'-2'380,"0"0"-1,0 0 1,0 0 0,1-1-1,-1 1 1,1 0 0,-1 0 0,1 0-1,0-2 1,0 4-280,-1 0-1,0 0 1,0 0-1,0 0 1,0 0-1,0 0 1,0 0-1,1 0 1,-1 0-1,0 0 1,0 0-1,0 0 1,2 1 1989,-1-1-1989,-1 0-1,0 0 1,0 0-1,0 1 1,0-1-1,0 0 1,0 0-1,0 0 1,0 0 0,0 0-1,0 1 1,0-1-1,0 0 1,0 0-1,0 0 1,0 0-1,0 0 1,-1 2 1492,1-2-1493,-4 11 1035,-5 74 1287,-39 244 976,43-283-3090,4-31-157,-1 0 0,0 1 0,-1-1 0,-7 18-1,7-28 385,1-14-6,4 0-453,-1 8-85,-1 0-1,0 1 1,1-1 0,-1 0-1,0 0 1,1 0-1,-1 0 1,0 0-1,0 1 1,0-1 0,0 0-1,0 0 1,0 0-1,0 0 1,0 0-1,0 0 1,-1-1 0,-1-4-15,1 5 25,1 0 0,-1 0 0,1-1 0,-1 1 0,1 0-1,0 0 1,0 0 0,-1 0 0,1 0 0,0-1 0,0 1 0,0 0-1,0 0 1,0 0 0,1-2 0,0 0 24,0-1 0,-1 1 0,1-1 0,-1 0 0,0 1 0,0-1 0,-1-5 0,1-12-61,57-369 287,-27 274-416,-2 13 546,-28 100-403,1 0-93,4 7 79,0 3 74,-1 1 1,0-1 0,0 1 0,-1-1-1,0 1 1,0 0 0,-1 0 0,3 13 0,1 4 43,16 50 126,38 120 208,-46-156-286,2-1-1,40 69 1,-38-76-113,2-2 0,1 0 0,1-1 0,36 36 0,-45-48-4224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55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26 5152,'-16'-16'1648,"16"15"-1549,0 1 1,-1 0-1,1 0 1,0 0-1,0 0 1,-1-1-1,1 1 1,0 0-1,0 0 1,-1-1-1,1 1 1,0 0 0,0-1-1,0 1 1,-1 0-1,1 0 1,0-1-1,0 1 1,0 0-1,0-1 1,0 1-1,0 0 1,0-1-1,0 1 1,0 0-1,0-1 1,0 1-1,0 0 1,0-1-1,7 1 4447,-4 0-4152,2 1-66,0 0 0,0 0 1,0 0-1,0 1 0,-1 0 0,1 0 1,6 3-1,11 5-26,68 26-344,-32-9-5671,-57-26 5479,22 10-2310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56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8 738 5312,'-7'-1'2405,"12"-1"1586,10-4-1507,-6-2-1855,-1 1 0,0-2 0,0 1 0,8-13 0,25-41 780,-12 16-975,55-84 480,-67 107-611,1 1 0,1 1 0,30-27 0,-46 45-258,0 1-1,1-1 1,-1 1 0,1 0-1,6-3 1,-9 4-33,0 1-1,0-1 1,1 1-1,-1 0 1,0-1-1,0 1 1,0 0-1,0 0 1,1 0-1,-1 0 1,0 0-1,0 0 1,0 0-1,1 0 1,-1 1-1,0-1 1,0 0-1,0 1 1,0-1-1,0 1 1,0-1-1,0 1 1,2 1-1,0 1 13,0 0 1,0 1-1,-1-1 0,0 1 1,0-1-1,0 1 0,0 0 1,0 0-1,-1 0 0,0 0 0,1 0 1,-2 0-1,1 0 0,0 0 1,-1 0-1,0 0 0,0 9 1,-1 1 60,-1 0 0,0 1 0,-8 25 1,-6 10 306,-36 75 0,52-123-364,-1-1 0,0 0 0,1 1 1,-1-1-1,1 0 0,0 1 0,0-1 1,-1 0-1,1 1 0,0-1 0,0 2 1,4 0 207,5-6-145,99-72 123,-81 56-288,1 2 1,1 1 0,30-12-1,-56 27 47,0-1-1,-1 1 1,1 0-1,0 0 0,0 1 1,0-1-1,-1 1 1,1-1-1,0 1 0,0 0 1,0 0-1,0 0 1,5 1-1,-6 0 20,-1 0 1,1-1-1,-1 1 0,1 0 1,-1 0-1,1 0 0,-1 0 1,0 1-1,1-1 0,-1 0 1,0 0-1,0 1 0,0-1 1,0 1-1,0-1 0,-1 1 0,1-1 1,0 1-1,-1-1 0,1 1 1,-1 0-1,1-1 0,0 4 1,1 14 231,1 1 0,-2 37 0,-1-43-160,0-13-57,0 0 1,0 0 0,0 0-1,0-1 1,0 1 0,0 0-1,1 0 1,-1 0-1,0 0 1,1 0 0,-1-1-1,0 1 1,1 0 0,-1 0-1,1 0 1,-1-1 0,1 1-1,0 0 1,-1-1 0,1 1-1,1 0 1,0 0 3,-1 0 0,1 0 0,-1 0 0,1-1 0,0 1 0,0-1 0,-1 0 0,1 1 0,0-1 0,2 0 0,2 0-13,0 0 1,0-1-1,0 0 0,-1 0 0,1 0 1,5-3-1,5-2 13,0 0-1,0-1 1,-1-1 0,20-13-1,-13 3-20,-11 9-9,21-14 0,-27 20 30,1 0 21,0 0 0,-1-1 0,1 1 0,-1-1 0,8-8 0,-30 25-401,1-1 295,-75 94 224,88-102-154,0-1 1,0 1-1,1 0 1,0 1-1,-1-1 1,1 0 0,1 0-1,-1 1 1,1-1-1,-1 1 1,1 0-1,1-1 1,-2 8 0,2-11 11,0 0 0,0 0 0,0-1 0,0 1 0,0 0 1,0 0-1,0-1 0,1 1 0,-1 0 0,0 0 0,0-1 1,0 1-1,1 0 0,-1-1 0,0 1 0,1 0 0,-1-1 1,1 1-1,-1-1 0,1 1 0,-1 0 0,1-1 0,-1 1 1,2 0-1,-1-1 7,0 0 1,-1 0 0,1 1-1,0-1 1,0 0 0,0 0-1,0 0 1,0 0-1,0-1 1,0 1 0,0 0-1,0 0 1,0 0 0,0-1-1,-1 1 1,3-1 0,2-2 39,0 0 1,-1 0 0,1 0 0,0 0 0,5-6 0,3-7-25,0 1 0,-1-2 1,-1 1-1,0-2 0,-2 1 0,12-27 1,4-22 24,26-101 0,-36 112 4,-2-1 0,9-92 1,-21 140-96,0 0 0,-1 1 0,-1-1 0,1 1 0,-1-1 0,-3-11 0,3 17 27,1 1 0,0 0 0,-1 0 0,1 0 0,-1-1 0,1 1 1,-1 0-1,0 0 0,1 0 0,-1 0 0,0 0 0,0 0 0,0 0 1,1 0-1,-1 1 0,-2-2 0,2 1 8,0 1 0,1 0 0,-1 0-1,0 0 1,0-1 0,1 1 0,-1 0 0,0 0 0,0 0 0,1 0 0,-1 0-1,0 1 1,0-1 0,0 0 0,1 0 0,-1 0 0,0 1 0,1-1 0,-2 1-1,-2 1 2,1 0-1,0 1 0,0-1 1,1 1-1,-1 0 0,0 0 0,1 0 1,0 0-1,-3 4 0,0 1 29,1 1 0,0 0 0,0 0 1,1 1-1,-4 18 0,-3 49 324,7-46-246,-12 159 736,15-157-751,1 1 0,2-1 0,12 56 0,-11-72-90,19 69-164,-20-75-584,0 0 1,2 15 0,-3 5-7814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58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79 3136,'1'-3'468,"0"-1"1,0 0-1,0 0 0,1 1 1,-1-1-1,1 1 0,0 0 1,0-1-1,0 1 0,0 0 1,5-5-1,1-2 2296,1 0 1000,-7 10-1987,-2 7-1111,-7 19 128,1 1-1,1 0 0,-1 40 1,6-65-705,0 1 1,0-1 0,0 1-1,1-1 1,0 1 0,-1-1 0,1 0-1,0 1 1,0-1 0,0 0-1,0 0 1,1 1 0,-1-1-1,1 0 1,-1 0 0,3 2 0,-3-3-34,0-1 1,0 1 0,0 0 0,1 0 0,-1 0 0,0-1-1,0 1 1,1 0 0,-1-1 0,0 1 0,1-1 0,-1 0-1,1 1 1,-1-1 0,0 0 0,1 0 0,-1 0 0,1 0 0,-1 0-1,1 0 1,-1 0 0,0 0 0,1-1 0,-1 1 0,1-1-1,-1 1 1,0-1 0,3-1 0,2-1 39,-1-1 0,1-1-1,-1 1 1,0-1 0,0 0 0,7-9 0,23-38 42,-14 20-211,27-40 36,-47 71 27,0 0 1,-1-1-1,1 1 1,0 0-1,-1 0 1,1 0 0,0 0-1,0 0 1,0 1-1,0-1 1,0 0-1,0 0 1,0 1-1,0-1 1,1 0 0,1 0-1,-3 1 6,0 0 0,0 0 0,1 0 0,-1 0 0,0 1 0,1-1 0,-1 0 0,0 0 0,0 0 0,1 0 0,-1 1-1,0-1 1,0 0 0,1 0 0,-1 0 0,0 1 0,0-1 0,0 0 0,1 0 0,-1 1 0,0-1 0,0 0 0,0 1 0,0-1 0,4 16-49,-3 1 50,0 0 0,-2 0 0,-4 32 0,-15 49 39,14-70-12,-2 7 15,-41 169 366,35-156-325,-2-1-1,-26 52 1,42-98-80,-35 64 145,31-59-60,0 0-1,-1-1 1,1 1-1,-1-1 1,0 1-1,-1-1 0,-9 7 1,15-12-76,-1 0 1,1 0-1,0 1 1,0-1-1,-1 0 1,1 0-1,0 0 1,0 1-1,-1-1 1,1 0-1,0 0 1,-1 0-1,1 0 1,0 0-1,-1 0 0,1 0 1,0 0-1,0 0 1,-1 0-1,1 0 1,0 0-1,-1 0 1,1 0-1,0 0 1,-1 0-1,1 0 1,0 0-1,-1 0 1,1 0-1,0-1 1,-1 1-1,1 0 1,0 0-1,-1-1-6,1 1-1,0 0 1,0-1-1,0 1 1,0-1 0,0 1-1,0-1 1,0 1-1,0 0 1,0-1-1,0 1 1,0-1 0,0 1-1,0 0 1,0-1-1,0 1 1,1-1-1,-1 1 1,0 0 0,0-1-1,0 1 1,1 0-1,-1-1 1,4-5-37,0 1 1,0 1-1,1-1 1,5-5-1,14-12-43,29-42 38,-24 28 16,57-56-1,-43 57-88,2 1 0,1 2 0,50-25 0,-50 32 111,195-116 840,-235 137-804,-1 1 1,0-1 0,-1 0-1,1 0 1,0 0 0,-1 0 0,0-1-1,0 0 1,6-10 0,-10 15-39,0 0 0,0 0-1,0-1 1,0 1 0,0 0 0,0 0 0,0 0-1,0-1 1,1 1 0,-1 0 0,0 0 0,0-1 0,0 1-1,0 0 1,0 0 0,0 0 0,0-1 0,0 1 0,0 0-1,0 0 1,-1-1 0,1 1 0,0 0 0,0 0 0,0 0-1,0-1 1,0 1 0,0 0 0,0 0 0,0 0 0,-1 0-1,1-1 1,0 1 0,0 0 0,0 0 0,0 0-1,-1 0 1,1 0 0,0-1 0,0 1 0,0 0 0,-1 0-1,1 0 1,0 0 0,0 0 0,-1 0 0,-15 1-101,-17 10 101,21-6 14,1 1 1,1 1-1,-1 0 1,1 1-1,0-1 0,-13 16 1,22-22-9,0 0 0,0 0-1,1 0 1,-1 0 0,0 0 0,1 0 0,-1 0-1,0 0 1,1 1 0,0-1 0,-1 0 0,1 0 0,0 1-1,-1-1 1,1 0 0,0 1 0,0-1 0,0 0-1,0 0 1,0 1 0,1 0 0,-1 0 10,1-1 0,0 0-1,-1 0 1,1 0 0,0 0 0,0 0 0,0 0-1,-1 0 1,1-1 0,0 1 0,0 0-1,1 0 1,-1-1 0,0 1 0,0 0 0,0-1-1,2 1 1,2 1 35,0-1 0,0 0 1,0 0-1,0 0 0,1-1 0,-1 1 0,0-1 0,0 0 0,6-2 0,-5 1-14,0 0 1,0 0-1,0-1 0,0 0 0,-1 0 0,1 0 1,-1-1-1,1 0 0,-1 0 0,0 0 0,0-1 0,0 0 1,-1 0-1,1 0 0,-1 0 0,4-6 0,-3 3-25,0 0 0,0-1-1,-1 0 1,0 1 0,4-14-1,-7 18-29,0 0 0,0 1 0,-1-1 0,1 0 0,-1 0 0,0 0 0,0 0 0,0 0 0,0 0 0,0 0 0,-1 0 0,1 0 0,-1 0 0,0 0 0,0 0 0,0 1 0,0-1 0,0 0 0,-3-2 0,3 4 10,0-1-1,0 1 1,0 0-1,0 0 0,0 0 1,-1 0-1,1 1 1,0-1-1,-1 0 0,1 0 1,-1 1-1,1-1 0,-1 1 1,1-1-1,-1 1 1,1 0-1,-1 0 0,1-1 1,-1 1-1,1 0 0,-1 0 1,1 1-1,-1-1 1,0 0-1,1 0 0,-1 1 1,1-1-1,-1 1 1,-1 0-1,-6 3-32,0 0 0,0 1 1,-11 7-1,15-9 13,-2 1 58,1 0 1,0 1-1,0 0 1,0 0-1,0 0 0,-9 12 1,15-16-27,-1-1 0,1 1 0,0-1 1,-1 1-1,1 0 0,0-1 0,-1 1 1,1 0-1,0 0 0,0-1 0,0 1 0,0 0 1,-1-1-1,1 1 0,0 0 0,0 0 0,0-1 1,0 1-1,1 0 0,-1-1 0,0 1 0,0 0 1,0 0-1,1-1 0,-1 1 0,1 1 0,0-1 14,0 0-1,0 1 0,1-1 0,-1 0 0,0 0 1,1 0-1,-1 0 0,1 0 0,-1 0 0,4 1 1,1 0 36,0 0 0,0 0 0,0-1 0,0 0 1,10 1-1,-2-3 44,-1 0 1,1-1-1,-1 0 1,0-1-1,0 0 1,0-1 0,13-6-1,82-46-26,-74 36-134,41-16 1,-30 15-6,-45 21 69,0 0 0,0 0 1,0 0-1,0 0 0,0 0 0,0 0 0,1 0 0,-1-1 0,0 1 0,0 0 0,0 0 0,0 0 0,0 0 0,0 0 0,1 0 0,-1 0 0,0 0 0,0 0 0,0 0 0,0 0 0,0 0 0,1 0 0,-1 0 0,0 0 0,0 0 0,0 0 0,0 0 0,0 0 0,1 0 0,-1 0 0,0 0 0,0 0 0,0 0 0,0 0 0,0 0 0,0 0 0,1 0 0,-1 1 0,0-1 0,0 0 0,0 0 0,0 0 0,0 0 0,0 0 0,0 0 0,0 0 0,0 0 0,1 1 0,-1-1 0,0 0 0,0 0 0,0 0 0,0 0 0,0 0 0,0 1 0,-3 10 95,-11 15-58,13-25-73,-26 44 113,-18 31 74,40-66-107,0 1 0,1-1 0,0 1 1,1 0-1,-3 20 0,6-29-26,-1 0 0,1 0-1,0 0 1,0 0 0,0 0-1,1 0 1,-1 0 0,0 1 0,1-1-1,-1 0 1,1 0 0,0 0-1,1 2 1,-2-4-6,1 1 0,-1 0-1,1 0 1,0-1 0,-1 1-1,1-1 1,0 1 0,0 0-1,-1-1 1,1 1 0,0-1-1,0 0 1,0 1 0,0-1-1,0 0 1,-1 1 0,1-1 0,0 0-1,0 0 1,0 0 0,0 0-1,0 0 1,0 0 0,0 0-1,0 0 1,0 0 0,0 0-1,0 0 1,0-1 0,0 1-1,14-5 96,-1-1 0,0 0 0,13-8 0,3-1-39,73-40-68,-54 28-142,76-31-1,-122 57 129,-1 0 0,1 0-1,-1 0 1,1 1 0,0-1 0,0 1-1,-1 0 1,1 0 0,5 0 0,-6 0 13,-1 1 1,1-1-1,-1 1 1,1 0-1,-1-1 1,1 1 0,-1 0-1,0 0 1,1 0-1,-1 0 1,0 0-1,0 0 1,1 0-1,-1 0 1,0 0 0,0 1-1,0-1 1,0 0-1,0 2 1,4 7 155,-1 0 0,-1 0 0,1 0 1,-2 1-1,1-1 0,1 22 0,-3-22-49,0 0 0,0 0-1,2 0 1,-1 0 0,1 0-1,1-1 1,-1 1-1,9 13 1,-11-22-94,0 1 1,0-1-1,0 1 0,0-1 1,0 0-1,0 1 0,1-1 0,-1 0 1,0 0-1,1 0 0,-1 0 1,1 0-1,-1 0 0,1 0 0,0-1 1,-1 1-1,1-1 0,0 1 1,-1-1-1,1 1 0,0-1 0,0 0 1,0 0-1,-1 0 0,1 0 1,0 0-1,0 0 0,-1-1 1,1 1-1,0-1 0,0 1 0,-1-1 1,3-1-1,26-11-1285,-2-1 0,44-30-1,-9 4-1344,-37 25-2229,37-31 0,-22 14 571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4:59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306 499 4640,'0'-14'1504,"0"13"-1459,0 1-1,0 0 1,0-1 0,0 1 0,0 0 0,0-1 0,1 1 0,-1 0-1,0-1 1,0 1 0,0 0 0,1-1 0,-1 1 0,0 0-1,0-1 1,1 1 0,-1 0 0,0 0 0,1 0 0,-1-1-1,0 1 1,1 0 0,-1 0 0,0 0 0,1 0 0,-1 0-1,1-1 1,-1 1 0,0 0 0,1 0 0,-1 0 0,1 0-1,10 3 9687,-154 122-5713,6-8-3193,132-112-816,0 1-1,0 0 1,0 0 0,0 0 0,1 0 0,-7 14 0,10-18 18,1 0-1,-1 0 1,0 0 0,1 0 0,-1 0-1,1 0 1,-1 0 0,1 0-1,0 0 1,0 0 0,0 0 0,0 1-1,0-1 1,1 0 0,-1 0 0,1 0-1,-1 0 1,1 0 0,0 0-1,-1 0 1,1-1 0,0 1 0,0 0-1,1 0 1,-1-1 0,0 1-1,0 0 1,1-1 0,3 3 0,-1-1 59,2 0 1,-1 0 0,0 0 0,0-1-1,1 0 1,-1 0 0,1-1 0,0 0-1,-1 0 1,1 0 0,0 0 0,10-1-1,4-1 90,-1 0-1,29-6 0,-39 4-172,0 1-1,-1-1 1,1-1 0,-1 0-1,0 0 1,0 0 0,0-1-1,-1 0 1,0-1 0,0 1-1,0-1 1,-1-1 0,1 1-1,-1-1 1,-1-1 0,0 1-1,6-10 1,0-3-8,0 0-1,-2-1 1,13-42 0,5-29 15,27-186 1,-49 238 23,-3 0-1,-3-78 1,0 115-56,-2-27-217,3 29 227,-1 0 1,1-1 0,0 1-1,0 0 1,-1 0-1,1 0 1,0 0-1,-1 0 1,1 0 0,-1 0-1,1 0 1,-1 0-1,0 0 1,0 0-1,1 0 1,-1 0 0,0 0-1,0 0 1,0 1-1,-1-2 1,1 2 9,1 0 0,0 0 0,-1 0 0,1 0 0,0 0 0,-1 0 0,1 0 0,0 1-1,-1-1 1,1 0 0,0 0 0,0 0 0,-1 0 0,1 1 0,0-1 0,0 0 0,-1 0 0,1 1 0,0-1 0,0 0 0,0 0 0,-1 1 0,1-1 0,0 0 0,0 1 0,-8 10-8,2 0 0,-1 1 1,1-1-1,1 1 1,-8 25-1,6-8 159,-6 45 0,5-7-8,0 102 0,9-141-17,1 0 0,1-1 1,1 1-1,2-1 0,0 0 0,15 37 1,-19-59-93,1 0 0,-1 0 1,1 0-1,0 0 1,0-1-1,1 1 1,-1-1-1,1 0 0,0 0 1,0-1-1,1 1 1,-1-1-1,1 0 1,-1 0-1,1 0 0,0 0 1,0-1-1,1 0 1,-1 0-1,0 0 1,0-1-1,1 0 0,-1 0 1,8 0-1,1 0 12,0-1-1,0-1 0,0 0 1,-1-1-1,1-1 0,14-4 1,3-2-23,44-20 1,-50 18-40,-1-1 0,0-1 1,-1-1-1,0-1 0,25-22 0,-34 20 10,-12 11-38,-8 10-60,-31 28-135,-27 26 266,57-51-21,1 0-1,0 1 1,1-1 0,-1 1-1,2 1 1,-1-1 0,-3 10 0,7-16-3,1 0 0,-1-1 0,1 1 0,-1 0 1,1 0-1,0 0 0,0 0 0,0 0 1,0 0-1,0 0 0,0 0 0,0 0 1,1 0-1,-1 0 0,1-1 0,-1 1 0,2 3 1,0-2 15,0 0-1,0-1 1,0 1 0,0 0 0,0-1 0,1 1-1,-1-1 1,1 0 0,4 3 0,3 1 87,0-1 0,0 0 1,0-1-1,1 0 0,12 3 1,-5-3-7,0 0 1,1-2 0,-1 0-1,0-1 1,26-3-1,-40 2-66,0 0 0,0-1 0,-1 0 0,1 0 0,0 0 0,-1 0 0,1-1 0,-1 1 0,1-1 0,5-3 0,-8 4-32,0 0-1,0 0 0,0 0 0,1 0 0,-1-1 0,0 1 1,0 0-1,-1 0 0,1-1 0,0 1 0,0 0 1,-1-1-1,1 1 0,-1-1 0,1 1 0,-1-1 0,1 1 1,-1-1-1,0 1 0,0-1 0,0 0 0,0 1 1,0-1-1,0 1 0,-1-3 0,0-1-12,-1-1-1,1 1 0,-1-1 1,-1 1-1,1 0 0,-1 0 1,0 0-1,0 0 1,-1 1-1,1-1 0,-1 1 1,0 0-1,0 0 0,0 0 1,-7-4-1,1 2 7,1 0-1,0 1 1,-1 1 0,0 0-1,0 0 1,-1 1-1,-12-3 1,15 5-104,-4-1-55,12 1 165,0 1 0,0 0 0,0 0 0,0 0 0,0 0 0,0 0 0,0-1 0,0 1 0,0 0 0,0 0 0,0 0 0,0 0 0,0 0 1,1 0-1,-1-1 0,0 1 0,0 0 0,0 0 0,0 0 0,0 0 0,0 0 0,0 0 0,1 0 0,-1 0 0,0-1 0,0 1 0,0 0 1,0 0-1,0 0 0,0 0 0,1 0 0,-1 0 0,0 0 0,0 0 0,0 0 0,0 0 0,1 0 0,-1 0 0,0 0 0,0 0 0,8-1-23,-7 1 22,28-6 42,50-16 0,-59 15-9,0 0 0,1 2 0,0 1 1,0 0-1,23 0 0,-39 4-26,0 0 0,0 1 0,0-1-1,-1 1 1,1 1 0,0-1 0,0 0-1,-1 1 1,1 0 0,-1 0 0,0 1 0,5 2-1,-7-3 6,0-1 0,0 1-1,0 0 1,0-1 0,-1 1-1,1 0 1,0 0-1,-1 0 1,1 0 0,-1 1-1,0-1 1,0 0 0,0 1-1,0-1 1,0 0-1,0 1 1,-1-1 0,1 1-1,-1-1 1,0 1 0,0 0-1,0-1 1,0 5-1,-3 5 46,0-1-1,0 1 0,-1 0 0,-1-1 0,-9 17 0,12-24 0,7-10 62,1-1 0,0 1 0,13-11 0,39-31-266,-47 39 167,6-5-48,50-38-27,-56 45 66,-1 0 0,1 2-1,0-1 1,0 1-1,13-3 1,-21 7-3,0 0 0,0 0-1,0 1 1,1-1 0,-1 1 0,0 0 0,1 0-1,-1 0 1,0 0 0,0 1 0,1-1-1,-1 1 1,0 0 0,0 0 0,6 3-1,-5-2 14,0 1 0,0 0 0,0 0 0,-1 0 0,1 0-1,-1 0 1,1 1 0,-1 0 0,4 6 0,2 6 34,0 1 1,-2-1-1,0 1 1,7 27-1,-11-34-113,-1-1-1,0 0 0,-1 1 0,1 13 0,-2-22-27,0 0 0,0 0 0,1 0 0,-1 0 0,0 0 0,0 0 0,0 0 0,1 0 0,-1 0 0,1 0 0,-1 0 0,1 1 0,-1-1 25,13-17-12583,-12 14 12009,0-1 0,-1 1 0,2-3 0,-1 2-19,9-25-2425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0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8960,'4'-20'4064,"6"6"-3520,-10 8 1600,5 6-1281,-5-5-63,0 10-512,0-2-704,3 0 224,-3 2-1055,5-1 671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4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4 446 4640,'-3'-2'6553,"3"1"-6393,2-6 2356,9-9-2602,-8 11 937,26-43 476,-15 24-777,23-31 0,-23 37-383,2 2 1,0 0 0,22-17-1,56-35 332,-47 36-255,-11 5 11,-18 13-30,1 1-1,0 0 0,23-10 0,-39 21-153,0 1 0,0 0 0,0-1 0,1 1 0,-1 1 0,0-1 0,1 0 0,3 1 0,-6 0-44,0 0 1,1 0-1,-1 0 0,0 1 1,0-1-1,0 1 0,0-1 1,1 1-1,-1-1 0,0 1 1,0-1-1,0 1 0,0 0 1,0 0-1,0 0 0,-1-1 0,1 1 1,0 0-1,0 0 0,0 0 1,-1 0-1,1 0 0,-1 0 1,1 1-1,0 0 0,2 7 53,-1 0-1,0-1 0,-1 1 0,0 0 0,0 0 0,-1 17 0,0 0 55,4 23 142,2 0-1,12 48 1,-18-97-275,1 8 79,1 0 0,1-1 0,4 13-1,-6-19-65,0 1 0,-1-1 0,1 0 0,0 0 0,0 1 0,0-1 0,0 0 0,0 0 0,0 0 0,0 0 0,0 0 0,0 0 0,0 0-1,1 0 1,-1-1 0,0 1 0,1 0 0,-1-1 0,0 1 0,1-1 0,-1 1 0,1-1 0,-1 0 0,1 0 0,2 1 0,-1-2 0,0 1 0,0-1 0,-1 0 0,1 0 0,0 0 0,0 0 1,-1 0-1,1-1 0,4-3 0,25-21 90,37-37 145,154-126 142,-184 159-385,-20 14-1,41-25 0,-58 40 4,1 0 1,-1-1-1,1 1 1,-1 0-1,1 0 1,0 0-1,-1 1 1,1-1-1,0 0 0,0 1 1,0 0-1,3 0 1,-4 0 0,0 1-1,-1-1 1,1 1 0,0 0 0,0 0-1,0 0 1,-1 0 0,1 0 0,0 0-1,-1 0 1,1 0 0,-1 1 0,1-1 0,-1 1-1,0-1 1,1 1 0,1 3 0,7 10-136,-1 0 0,-1 1 0,0 0 1,9 26-1,-13-27-1153,0 0 0,-1 1 1,2 15-1,-1 14-3884,-4-25 3217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14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 9312,'-6'-1'6776,"6"1"-6609,0 0-1,-1 0 1,1 0 0,0 0-1,0 0 1,-1 0-1,1 0 1,0 0 0,-1 1-1,11 5 2607,-1 0-2173,1-1 0,0 0 0,0-1 0,1-1 0,-1 1 0,1-1 0,13 1 0,79 5 346,-77-8-633,39 1-717,1-3 1,73-10-1,-138 11 664,14-2-2335,-9 1-1811,0 0 0,0 0 0,9-4 0,-6-2-546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0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6976,'0'0'1796,"6"13"5139,20 42-2339,-17-30-3232,0 1-1,10 51 1,-19-75-1451,3 20 265,-2-6-2824,-1-12 1286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1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1 887 5312,'18'-5'7843,"16"-4"-5372,-15 1-1689,0-1 0,0-1 0,-1-1 0,26-19-1,-20 11-426,0-1-1,-2-1 0,0-1 1,-1-1-1,25-37 0,74-134 747,-108 173-962,64-124 608,-53 99-524,73-178 1420,-92 215-1440,-4 9-198,0 0 0,0 0 1,0 0-1,0 0 0,0 0 0,0 0 1,0 0-1,0 0 0,0 0 0,0 0 1,0 0-1,0 0 0,0 0 0,0 0 1,0 0-1,0 0 0,1 0 1,-1 0-1,0 0 0,0 0 0,0 0 1,0 0-1,0 0 0,0 0 0,0 0 1,0 0-1,0 0 0,0 0 0,0 0 1,0 0-1,0 0 0,0 0 0,0 0 1,0 0-1,0 0 0,0 0 0,0 0 1,0 0-1,0 0 0,0 0 0,0 0 1,0 0-1,0 0 0,0 0 1,0 0-1,1 0 0,-1 0 0,0 0 1,0 0-1,0 0 0,0 0 0,0 0 1,-4 22 355,-18 56-142,-24 116 474,30-85-550,0 112 1,11-141-171,2-42-578,4 73 0,0-106-493,-1 1 0,0-1 1,0 1-1,0 0 0,-1-1 0,-2 11 0,2-8-1089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1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88 9312,'-26'-20'4192,"34"9"-3616,5 2 1919,10 4-1471,17-1 1056,5 1-1184,13-4-160,-3 9-416,8-6-32,-5 1-160,14-4-288,-4 9 96,8-3-2400,-9 3 1376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3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1093 6048,'-15'0'1952,"12"1"-145,8-1-206,1-3-897,0 0 1,0 0 0,0 0 0,0-1-1,7-6 1,0-1-247,-1-1 0,12-15 0,-17 19-146,216-277 2301,-197 249-2319,-2-1-1,-1 0 0,34-80 1,-25 30 692,37-167 1,-67 245-923,-1 5-35,0 0 0,0-1 1,-1 1-1,1-1 0,-1 1 1,0-1-1,-1-4 1,-1 12-16,0 0 1,1-1-1,-1 1 1,0 0-1,1 0 0,-2 5 1,-10 29-24,-2-2 0,-22 39 0,-44 62 29,78-130-13,-205 334 510,22-58 502,24-52-886,153-218-52,0 0 0,0 0 0,-1-1 0,-1 0 0,-14 11 0,25-22-77,-1 0 0,1 1 1,0-1-1,0 0 0,-1 0 1,1 0-1,0 1 0,0-1 1,-1 0-1,1 0 0,0 0 1,-1 0-1,1 0 0,0 0 1,-1 1-1,1-1 1,0 0-1,-1 0 0,1 0 1,0 0-1,-1 0 0,1 0 1,0 0-1,-1-1 0,0-5-41,8-10 8,-3 10 6,1 0-1,0 0 1,0 1-1,1-1 1,0 2-1,0-1 1,0 0-1,0 1 1,1 0-1,-1 1 1,12-5-1,9-2-95,51-11 0,-47 14 223,127-26-149,18-4 42,-142 28 74,-1-1-1,0-3 1,37-18 0,-31 10 9,-1-1 0,52-40 0,-76 50-8,1 0 0,-2-1 1,0-1-1,0 0 0,-1-1 1,-1 0-1,-1-1 0,13-23 1,-21 34-104,-1 1 1,1-1-1,-1 0 1,0 0-1,0 1 1,0-1-1,-1 0 1,1 0 0,-1 0-1,-1 0 1,1 0-1,-1 0 1,-1-6-1,2 9 20,-1 1-1,1-1 1,-1 0-1,0 0 1,0 0-1,0 1 0,0-1 1,0 0-1,0 1 1,0-1-1,0 1 1,-1-1-1,1 1 1,0 0-1,-1 0 1,0-1-1,1 1 1,-1 0-1,1 0 0,-1 1 1,0-1-1,0 0 1,0 0-1,1 1 1,-1-1-1,0 1 1,0 0-1,0-1 1,0 1-1,0 0 0,0 0 1,0 0-1,0 1 1,0-1-1,0 0 1,-3 2-1,-1-1-4,0 2 0,0-1 0,0 0 0,1 1-1,-1 0 1,1 1 0,-1-1 0,1 1 0,0 0 0,0 0-1,1 1 1,-1-1 0,-3 7 0,0-1 30,0 1-1,1 0 1,1 0 0,-1 0 0,-6 21-1,8-19-13,1-1 0,1 1 0,0 1-1,-2 24 1,5-32 9,0 1 0,0 0 0,1 0 0,0-1 0,0 1 0,0 0 0,1-1 0,0 1 0,0-1 0,1 0 0,5 11 0,-3-9 63,1 0 0,-1 0 0,1 0 0,12 10 1,-14-14-15,1 0 0,-1-1 0,1 0 1,1 0-1,-1 0 0,0 0 1,0-1-1,12 3 0,5 1 56,0-2-1,0 0 1,0-1-1,1-1 0,0-1 1,-1-2-1,1 0 1,-1-1-1,1-1 1,39-11-1,-46 9-109,-1 0-1,0-1 1,1-1-1,-2 0 1,1-1-1,-1 0 1,22-18-1,-26 17-4,-1 1 0,-1-1 0,1-1 0,-1 0 0,-1 0 0,0 0 0,0-1-1,-1 0 1,-1-1 0,7-16 0,-7 16-24,-1-1-1,0 1 1,-1-1 0,0 1-1,-1-1 1,-1 0 0,1-20-1,-2 31 19,-4-15-221,4 16 218,-1 1-1,1-1 1,-1 1-1,1 0 1,0-1-1,-1 1 1,1 0-1,-1-1 1,1 1-1,-1 0 1,1-1-1,-1 1 1,1 0-1,-1 0 1,1 0-1,-1 0 1,1-1-1,-1 1 1,1 0-1,-1 0 1,0 0-1,1 0 1,-1 0-1,1 0 1,-1 0-1,1 1 1,-1-1-1,1 0 1,-1 0-1,1 0 1,-1 0-1,1 1 1,-2-1 0,-3 3 4,0-1 0,0 1 1,0 0-1,1 1 0,-1-1 0,1 1 1,0 0-1,0 0 0,-5 5 1,-31 46 137,37-51-133,-6 10-1,-2 1-9,1 1 0,0 0 0,-10 25 1,19-37 26,-1 0-1,1 1 1,-1-1 0,1 1 0,0-1 0,1 1 0,-1-1 0,1 1 0,0 0-1,0-1 1,1 1 0,-1 0 0,1-1 0,0 1 0,0-1 0,0 1 0,1-1-1,0 0 1,2 5 0,0-2 32,1-1-1,-1 1 0,1-1 1,1 0-1,-1-1 0,1 1 1,0-1-1,0 0 0,0-1 1,1 1-1,0-1 0,0-1 1,0 1-1,0-1 0,13 4 1,-8-4 8,-1-1-1,0 0 1,1-1 0,-1 0-1,0 0 1,1-1 0,-1-1 0,1 0-1,-1-1 1,14-3 0,18-7-9,0-1 0,-1-2 0,-1-2 0,-1-2 0,41-25 0,-63 31-33,0 0-1,-1-2 0,-1 0 0,0-1 0,-1-1 0,-1 0 0,15-24 0,-2-2-11,-2-1 1,19-48-1,-23 44-181,-2 0-1,17-70 1,40-324-200,-75 436 344,0-1 1,-1 1-1,1 0 0,-1-1 1,-1 1-1,1 0 0,-3-9 1,3 15 25,0-1-1,0 1 1,0-1 0,-1 1 0,1-1 0,0 1-1,0-1 1,-1 1 0,1 0 0,0-1 0,-1 1-1,1 0 1,0-1 0,-1 1 0,1 0 0,0-1-1,-1 1 1,1 0 0,-1 0 0,1-1-1,-1 1 1,1 0 0,-1 0 0,0 0 0,0 0 1,1 0 0,-1 0 0,0 1 0,0-1 0,1 0 0,-1 1 0,0-1 0,0 0 0,1 1 0,-1-1 0,1 1 0,-1 0 0,0-1 0,1 1 0,-1-1 0,1 1 0,-1 0 0,1-1 0,0 1 0,-1 0 0,0 1 1,-44 100-73,-68 141 538,93-200-333,2 1-1,2 1 0,1 1 1,3 0-1,2 1 1,1 0-1,3 1 1,0 57-1,6-84-60,1 1-1,1 0 1,1-1-1,2 1 1,7 26-1,-8-38-427,-1 0-1,2 0 1,-1 0-1,1 0 1,1-1-1,0 0 1,0 0-1,1 0 1,0-1-1,0 0 1,1 0-1,13 9 1,0-3-1615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4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149 123 5152,'1'-4'538,"0"0"1,1 1-1,-1-1 1,1 0-1,0 0 0,0 1 1,0-1-1,1 1 1,4-6-1,2-3 1992,-6 6-1564,0 1 0,-1 0 0,0 0-1,3-11 1,-4 15-842,-1 0-1,0 0 0,1 0 0,-1 0 1,0 0-1,0 0 0,0 0 0,0 0 1,0 0-1,0-1 0,0 1 1,-1 0-1,1 0 0,0 0 0,0 0 1,-1 0-1,1 0 0,-1 0 0,1 0 1,-1 0-1,1 0 0,-1 0 1,0 1-1,1-1 0,-1 0 0,0 0 1,0 0-1,0 1 0,0-1 0,-1-1 1,1 2-71,0 0 1,0 0 0,0 0 0,0 0 0,0 0-1,-1 0 1,1 0 0,0 0 0,0 1-1,0-1 1,0 0 0,0 0 0,0 1 0,0-1-1,0 1 1,0-1 0,0 1 0,1-1-1,-1 1 1,0 0 0,0-1 0,0 1 0,1 0-1,-1 0 1,0 0 0,1 0 0,-2 1-1,-1 1 63,-12 15 142,0 1-1,1 1 1,1 1 0,-18 36-1,10-18-100,13-25-37,-1 1-86,2 0 0,-8 17 1,14-29 1,0 1 1,-1 0 0,1-1 0,1 1-1,-1 0 1,0 0 0,1 0-1,0 0 1,0-1 0,0 1 0,1 0-1,-1 0 1,1 0 0,2 6 0,-3-9-8,0 0 0,1 0 0,-1 0 0,0-1 0,1 1 0,-1 0 1,1 0-1,-1-1 0,1 1 0,-1 0 0,1-1 0,0 1 0,-1-1 1,1 1-1,0-1 0,-1 1 0,1-1 0,0 1 0,0-1 1,0 1-1,-1-1 0,1 0 0,0 0 0,0 1 0,0-1 0,0 0 1,-1 0-1,1 0 0,0 0 0,0 0 0,0 0 0,0 0 0,0 0 1,0-1-1,-1 1 0,1 0 0,0 0 0,0-1 0,0 1 1,-1-1-1,1 1 0,0 0 0,0-1 0,0 0 0,3-2 38,0 0 0,0 0 1,0 0-1,0-1 0,-1 1 0,5-7 0,2-6-97,0 0-1,-1 0 1,-1 0 0,-1-1 0,-1 0 0,0-1-1,-1 1 1,4-28 0,-10 57 20,1 1 0,0-1 0,1 0 0,0 1-1,3 13 1,-3-20 45,0-1 0,0 0 0,1 0 0,-1 0 0,1 0 0,1 0 0,-1 0 0,0-1 0,1 1-1,0-1 1,0 0 0,1 0 0,-1 0 0,1 0 0,0 0 0,0-1 0,0 1 0,5 2-1,0-2-113,-1-1-1,1 0 0,-1 0 1,1-1-1,0 0 0,0 0 1,0-1-1,13-1 0,5 0-2585,42-8 0,-62 7 1799,0 0-1,1-1 1,-1 0 0,0 0 0,0-1 0,-1 0 0,1 0 0,0 0 0,10-9 0,20-13-2942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6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1226 3552,'-3'0'377,"3"0"-320,-1 0 0,1 0-1,0 0 1,-1 0 0,1-1 0,0 1-1,-1 0 1,1 0 0,-1 0 0,1 0-1,0 0 1,-1 0 0,1 1 0,0-1-1,-1 0 1,1 0 0,-1 0 0,1 0-1,0 0 1,-1 0 0,1 1 0,0-1 0,-1 0-1,1 0 1,0 1 0,0-1 0,-1 0-1,1 0 1,0 1 0,0-1 8,0 0 0,0 1 0,0-1 1,0 0-1,0 0 0,0 1 0,0-1 1,0 0-1,1 0 0,-1 0 0,0 1 0,0-1 1,0 0-1,0 0 0,0 0 0,1 0 0,-1 0 1,0 1-1,0-1 0,1 0 0,-1 0 1,0 0-1,0 0 0,0 0 0,1 0 0,-1 0 1,0 0-1,0 0 0,1 0 0,-1 0 0,0 0 1,0 0-1,1 0 0,-1 0 0,0 0 0,0 0 1,0 0-1,1 0 0,-1 0 0,11-3 1250,-10 3-1030,5-2 92,0-1 0,0 0 0,0 0 0,0 0 0,-1-1 0,1 1 0,-1-2 0,0 1 0,6-7 0,6-8 319,17-25 0,-16 20-322,3-5-66,62-75 434,124-96 847,-186 181-1458,24-23 101,-19 11 20,-1-1 0,-1-1 0,-2-1-1,-1-1 1,-2-1 0,-2 0 0,-1-2 0,13-46 0,-24 62-124,-5 22-127,0 0-1,0 0 1,0 0 0,0 0-1,0 0 1,0 1-1,0-1 1,0 0-1,-1 0 1,1 0-1,0 0 1,0 0-1,0-1 1,0 1-1,0 0 1,0 0-1,0 0 1,0 0-1,0 0 1,0 0-1,-1 0 1,1 0-1,0 0 1,0 0-1,0 0 1,0 0-1,0 0 1,0 0 0,0 0-1,0 0 1,0 0-1,0 0 1,0 0-1,0-1 1,0 1-1,0 0 1,0 0-1,0 0 1,0 0-1,0 0 1,0 0-1,-1 0 1,1 0-1,0 0 1,0 0-1,0-1 1,0 1-1,0 0 1,1 0-1,-1 0 1,0 0 0,0 0-1,0 0 1,0 0-1,0 0 1,0 0-1,0 0 1,0 0-1,0-1 1,0 1-1,0 0 1,0 0-1,0 0 1,-19 29-62,10-14 45,-52 74-71,-41 72 190,82-121 49,2 1 0,2 1 0,1 0 0,3 1 0,-13 80 0,23-110-64,1 1 0,1-1 0,0 1 1,1-1-1,0 1 0,1-1 0,1 1 0,7 21 0,-8-30-19,0 0 0,0 0 0,1-1 0,-1 1 0,1 0 0,0-1 0,1 0 0,-1 0 0,1 0-1,7 6 1,-8-8-17,1 1-1,-1-1 0,1 0 1,0-1-1,-1 1 1,1-1-1,0 1 0,0-1 1,0 0-1,0-1 0,1 1 1,-1-1-1,0 0 1,0 0-1,6 0 0,-2-2 3,0 1 0,0-1-1,-1-1 1,1 1 0,-1-1 0,0-1-1,0 1 1,0-1 0,0 0-1,-1-1 1,1 1 0,-1-1 0,6-7-1,7-7 24,-1-2-1,24-35 1,59-96-45,-50 74-134,111-185 71,-136 218 30,144-229-223,-123 190 100,-34 60 78,-1 3 139,8-23 0,-19 42-71,4-17 84,-5 18-105,0 1 0,0 0-1,0-1 1,0 1 0,-1 0 0,1-1-1,0 1 1,0 0 0,0-1 0,0 1 0,0 0-1,0-1 1,0 1 0,-1 0 0,1 0-1,0-1 1,0 1 0,0 0 0,-1 0 0,1-1-1,0 1 1,-1 0 0,1-1-1,-1 1 0,0 0 0,1 0-1,-1 0 1,0 0 0,0 0 0,1 0 0,-1 0 0,0 0 0,1 0 0,-1 0 0,0 0 0,1 0-1,-1 0 1,-1 1 0,-3 1 9,0 0-1,0 0 1,0 0-1,1 1 0,-1 0 1,1 0-1,0 0 1,-1 0-1,1 1 1,1-1-1,-6 7 1,-14 18 88,-33 52 1,-15 41 139,-81 169 408,-7 98 192,73-163-330,85-223-476,0-1 1,1 1 0,-1 0-1,1 0 1,-1 0-1,1 0 1,-1 0 0,1 0-1,0 0 1,0 0-1,0 0 1,0 3-1,0-5-28,0 0-1,0 0 0,0 0 0,0 0 0,1 0 0,-1 0 1,0-1-1,0 1 0,0 0 0,0 0 0,0 0 0,0 0 0,0 0 1,0 0-1,0 0 0,0 0 0,0 0 0,0 0 0,0 0 0,0 0 1,0 0-1,0 0 0,0-1 0,0 1 0,1 0 0,-1 0 0,0 0 1,0 0-1,0 0 0,0 0 0,0 0 0,0 0 0,0 0 1,0 0-1,0 0 0,0 0 0,1 0 0,-1 0 0,0 0 0,0 0 1,0 0-1,0 0 0,0 0 0,0 0 0,0 0 0,0 0 0,0 0 1,0 1-1,1-1 0,-1 0 0,0 0 0,0 0 0,0 0 0,0 0 1,0 0-1,0 0 0,0 0 0,0 0 0,0 0 0,0 0 1,0 0-1,0 0 0,0 0 0,0 1 0,0-1 0,0 0 0,18-30-61,-3 0-1,19-48 1,3-6-93,-21 52 107,40-58 1,-42 72-28,0 1 0,1 0 1,0 1-1,24-18 0,-23 23-35,-15 11 105,-1-1 0,0 1 0,0 0-1,0 0 1,1 0 0,-1 0 0,0 0 0,0 0 0,0 0-1,1-1 1,-1 1 0,0 0 0,0 0 0,1 0 0,-1 0-1,0 0 1,0 0 0,1 0 0,-1 0 0,0 0 0,0 0-1,1 0 1,-1 0 0,0 1 0,0-1 0,0 0 0,1 0-1,-1 0 1,0 0 0,0 0 0,1 0 0,-1 0 0,0 1-1,0-1 1,0 0 0,0 0 0,1 0 0,-1 1 0,0-1-1,0 0 1,0 0 0,0 1 0,1 10-43,-4 6 90,-1 0 1,-8 20 0,-1 9 94,4-12-63,-28 131 283,36-163-354,-1 9 39,1 0 0,-1 15 0,1-24-18,1 1 1,0-1-1,1 0 0,-1 1 1,0-1-1,1 0 1,-1 1-1,1-1 1,0 0-1,0 0 1,0 0-1,0 1 1,0-1-1,0 0 0,0 0 1,1-1-1,2 4 1,-3-4-16,0-1 1,1 1-1,-1 0 1,0-1 0,1 1-1,-1-1 1,1 1-1,-1-1 1,1 0-1,-1 0 1,1 0-1,-1 0 1,1 0 0,-1 0-1,1 0 1,-1 0-1,1 0 1,-1-1-1,1 1 1,-1-1-1,1 1 1,1-2-1,4-1 11,1-1-1,-1 0 1,10-7-1,11-10-26,-1-1 0,0-2-1,25-30 1,66-87-110,-65 73 27,-25 40-84,-25 28-163,-2 5 227,-2 11 177,0-12-72,-6 62 120,-2 45 137,9-100-191,1 0 0,0 1 0,0-1 0,1 0 0,0 0 0,1 0 0,7 17 0,-9-25-50,0-1-1,1 1 0,-1-1 1,1 1-1,-1 0 1,1-1-1,0 0 0,0 0 1,0 1-1,0-1 1,0 0-1,1-1 0,-1 1 1,1 0-1,-1-1 1,1 1-1,-1-1 0,1 0 1,0 0-1,0 0 1,4 1-1,-4-2 2,0 0 0,0 0 0,-1 0 0,1 0 1,0-1-1,0 0 0,-1 1 0,1-1 0,-1 0 0,1 0 0,0 0 0,-1-1 0,0 1 0,1-1 0,-1 1 0,0-1 0,0 0 1,0 0-1,0 0 0,0 0 0,0 0 0,0 0 0,-1 0 0,2-4 0,49-86-21,-39 65-60,2 0 1,35-48-1,-49 74 62,0 0-1,0 0 1,0 0-1,0 0 1,0 0-1,0 0 1,0 0-1,0 0 1,0 1-1,0-1 1,2 0-1,-3 0 4,0 1-1,1 0 1,-1 0-1,0 0 1,0 0 0,1 1-1,-1-1 1,0 0-1,0 0 1,0 0 0,1 0-1,-1 0 1,0 0-1,0 0 1,1 0 0,-1 0-1,0 1 1,0-1-1,0 0 1,0 0 0,1 0-1,-1 0 1,0 0-1,0 1 1,0-1 0,0 0-1,0 0 1,1 0-1,-1 1 1,0-1 0,0 0-1,0 0 1,0 1-1,0-1 1,0 0 0,0 1-1,1 3 19,-1 1 0,0 0-1,0 0 1,-1 7 0,1-9 16,-2 32 80,0-11-63,-4 27 0,-12 69-2,17-119-26,1 0 0,0 1-1,0-1 1,-1 0-1,1 0 1,0 1 0,0-1-1,0 0 1,1 0 0,-1 1-1,0-1 1,0 0-1,1 0 1,-1 1 0,1 0-1,0-2-16,-1 1 0,0-1 0,0 0-1,0 0 1,1 0 0,-1 0 0,0 0 0,0 0-1,1 0 1,-1 0 0,0 0 0,0 0 0,1 0-1,-1 0 1,0 0 0,0 0 0,1 0 0,-1 0 0,0 0-1,0 0 1,1 0 0,-1 0 0,0 0 0,0 0-1,0-1 1,1 1 0,-1 0 0,0 0 0,12-11 69,66-87 18,27-30-221,-76 99 60,0 1-1,66-47 1,-92 73 23,1 0 1,0 0-1,0 0 1,7-2-1,-10 4 41,0-1-1,-1 1 1,1 0 0,0-1-1,0 1 1,0 0-1,-1 0 1,1 0 0,0 0-1,0 0 1,0 0 0,0 0-1,0 0 1,-1 0-1,1 1 1,0-1 0,0 0-1,0 0 1,-1 1 0,1-1-1,0 1 1,0-1-1,-1 0 1,1 1 0,0-1-1,-1 1 1,1 0 0,-1-1-1,1 1 1,0-1-1,0 2 1,1 7 30,0-1-1,-1 1 1,0-1-1,0 1 0,0-1 1,-2 10-1,1-13-8,0 130 464,0-133-478,0-1 0,0 0 0,0 1 0,0-1 0,0 0 0,0 0 0,1 1 0,-1-1 0,0 0 0,1 1 0,-1-1 0,1 0 0,-1 0 0,1 0 0,0 1 0,-1-1 0,1 0 0,0 0 0,0 0 1,0 0-1,0 0 0,1 0 0,-1 0 2,1 0 0,-1-1 0,1 1 1,0-1-1,-1 1 0,1-1 1,0 0-1,-1 0 0,1 0 0,0 0 1,-1 0-1,1 0 0,-1 0 0,4-1 1,3-1-16,0-1 1,0 0-1,0 0 1,-1-1-1,11-6 1,5-7-154,-1 0 0,0-2 0,31-34 0,28-26 20,-77 76 141,32-26-65,53-34 0,-80 58 38,-8 4 20,1 1 0,-1-1 0,1 1-1,-1-1 1,0 0 0,1 0 0,-1 1-1,0-1 1,0 0 0,1 0 0,-1-1-1,0 1 1,0 0 0,0 0 0,0 0-1,0-1 1,-1 1 0,1 0 0,1-3-1,-2 4 6,0 0 0,0-1-1,-1 1 1,1 0-1,0 0 1,0-1-1,0 1 1,0 0 0,0 0-1,0 0 1,0-1-1,0 1 1,-1 0-1,1 0 1,0 0 0,0 0-1,0-1 1,0 1-1,-1 0 1,1 0-1,0 0 1,0 0 0,0 0-1,-1 0 1,1-1-1,0 1 1,0 0-1,-1 0 1,1 0 0,0 0-1,0 0 1,0 0-1,-1 0 1,1 0 0,0 0-1,0 0 1,-1 0-1,1 0 1,-12 2-176,7-1 179,-1 0-12,-1 1 1,0 0-1,1 0 1,0 0 0,-1 1-1,1 0 1,0 0-1,0 0 1,1 1-1,-1 0 1,1 0 0,0 1-1,0-1 1,0 1-1,0 0 1,1 0-1,0 1 1,-5 7 0,-4 10 12,1 0 1,0 1 0,-10 34 0,10-22 57,-9 36-1,18-56-9,0-1 0,1 1 0,1 0 0,0-1 0,2 17-1,-1-30-21,0-1-1,0 0 0,0 0 0,0 1 1,0-1-1,1 0 0,-1 0 0,1 1 1,-1-1-1,1 0 0,-1 0 0,1 0 1,-1 0-1,1 0 0,0 0 1,1 2-1,-1-3-17,-1 1 0,1-1 1,-1 0-1,1 0 0,0 0 0,-1 1 1,1-1-1,-1 0 0,1 0 0,-1 0 1,1 0-1,0 0 0,-1 0 0,1 0 1,-1 0-1,1-1 0,0 1 0,-1 0 1,1 0-1,-1 0 0,1-1 0,-1 1 1,1 0-1,0-1 0,2-1 9,0-1 0,0 1 0,0-1-1,0 1 1,-1-1 0,1 0 0,-1 0 0,4-6-1,51-115-75,-2 3-82,-10 42-29,-44 78 167,-1 1 1,1-1-1,-1 0 0,0 0 1,1 0-1,-1 0 0,0 0 1,1 0-1,-1 0 0,0 0 1,0 0-1,0 0 0,0 0 1,0 0-1,0 0 0,0-1 0,-4 5-32,-2 11 34,-45 163 180,28-91-127,-17 62 138,-78 255 758,107-372-862,-1 0-1,-27 47 0,32-66-80,0 0 0,-2-1 0,1 0 0,-1 0 0,-1-1 0,0 0-1,0-1 1,-22 15 0,21-17-49,0 0 0,-1-2-1,0 1 1,0-1 0,0-1 0,-1 0 0,1-1-1,-1 0 1,-17 1 0,25-4 25,-1 0 0,0 0 0,0 0 0,0 0 0,1-1 0,-1 0 0,0-1 0,0 1 0,1-1 0,-1 0 0,1 0 0,0-1 0,0 1 0,0-1 0,0 0 0,0-1 0,0 1 0,1-1 0,-1 0 0,1 0 0,0 0 0,-5-8 0,3 2 20,1 0 0,0 0 0,1 0 0,0-1 0,0 1 0,-3-22 0,6 29 0,-3-14 1,1 1 1,1-1-1,1 0 0,0 0 1,1 0-1,1 0 0,4-26 1,-3 32 1,0 2 0,1-1 0,0 0 0,1 0 0,0 1 0,1 0 0,-1 0 0,2 0 0,-1 1 0,1-1 0,1 1 0,0 1 0,10-11 0,-4 8-33,0 0-1,1 1 0,0 1 0,0 0 0,22-8 1,76-21-356,-108 36 375,23-7-510,54-18-2150,-69 21-1275,0 0 1,14-10-1,-26 15 3739,1-1-1,-1 1 0,1 0 1,-1 0-1,0-1 0,1 1 1,-1 0-1,1-1 0,-1 1 1,0 0-1,1-1 0,-1 1 1,0-1-1,1 1 1,-1 0-1,0-1 0,0 1 1,0-1-1,1 1 0,-1-1 1,0 1-1,0-1 0,0 1 1,0-1-1,0 1 0,0-1 1,0 1-1,0-1 0,0 1 1,0-1-1,0 0 0,0 1 1,0-1-1,0 1 1,-1-1-1,0-2-807,1-7-2297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7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49 8896,'-27'-28'4032,"4"19"-3520,20 6-896,6 0-640,7-2 704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7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87 245 7040,'-76'8'3200,"66"-5"-2752,20-6 2112,6 3-1472,29-5 1695,5 2-1599,68-17 160,12 3-800,62-14-256,-2 7-192,21-15-160,-22 5 32,22-9-2368,-31 7 1312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35:08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5 9888,'2'-1'838,"-2"1"-718,1-1 0,-1 1 0,1 0 0,-1-1-1,1 1 1,-1 0 0,1 0 0,-1-1 0,1 1 0,-1 0 0,1 0 0,-1 0 0,1 0 0,0 0 0,-1 0 0,1 0 0,-1 0 0,1 0 0,0 0 0,-1 0 0,1 0 0,-1 0 0,1 0 0,-1 1 0,1-1 0,-1 0 0,1 0 0,-1 1 0,1-1 0,2 1-136,7 5 849,0-1-1,0 2 1,-1-1 0,1 1 0,14 15 0,34 40 1183,-2 1 0,78 119 0,-97-121-1213,-2 1-1,-3 1 1,37 105-1,-54-121-591,-3 2 0,-2-1-1,4 55 1,-12-79-184,-1 0-1,0 0 1,-2 0 0,-6 39 0,2-43-38,0 1 0,-2-2 1,0 1-1,-1 0 0,-20 34 0,1-12-363,-61 75 0,-51 27-2637,92-102-35,-2-2 1,-91 55 0,17-22-1248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4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1568,'-5'-22'1493,"5"22"-1414,1-1 0,-1 1 0,0 0-1,0 0 1,1 0 0,-1 0 0,0 0-1,0-1 1,1 1 0,-1 0 0,0 0-1,0 0 1,1-1 0,-1 1 0,0 0 0,0 0-1,0-1 1,1 1 0,-1 0 0,0 0-1,0-1 1,0 1 0,0 0 0,0-1-1,0 1 1,0 0 0,1-1 0,-1 1-1,0 0 1,0-1 0,0 1 0,0 0 0,-1-1-1,1 1 1,0 0 0,0 0 0,0-1-1,0 0 1,0-27 4646,0 160-1189,0 196-1552,12-105-1168,-11-176 31,-1-28-1998,0-13 261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14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 7712,'-1'0'73,"1"0"0,0 0 0,0 0 1,0-1-1,0 1 0,-1 0 0,1 0 1,0 0-1,0 0 0,0 0 0,0 0 1,0-1-1,0 1 0,0 0 0,-1 0 1,1 0-1,0 0 0,0-1 0,0 1 0,0 0 1,0 0-1,0 0 0,0 0 0,0-1 1,0 1-1,0 0 0,0 0 0,0 0 1,0-1-1,0 1 0,0 0 0,0 0 1,0 0-1,0 0 0,0-1 0,0 1 0,0 0 1,0 0-1,0 0 0,1 0 0,-1-1 1,0 1-1,0 0 0,0 0 0,0 0 1,0 0-1,0 0 0,1-1 0,-1 1 1,0 0-1,0 0 0,0 0-29,0 0-1,0 0 1,0 0-1,0 0 1,0 0 0,0 0-1,0 0 1,0 1 0,0-1-1,0 0 1,0 0-1,0 0 1,0 0 0,0 0-1,0 0 1,0 0-1,0 0 1,-1 0 0,1 0-1,0 1 1,0-1-1,0 0 1,0 0 0,0 0-1,0 0 1,1 0 0,-1 0-1,0 0 1,0 0-1,0 0 1,0 1 0,0-1-1,0 0 1,0 0-1,0 0 1,0 0 0,0 0-1,0 0 1,0 0-1,0 0 1,0 0 0,0 0-1,0 0 1,0 0 0,0 0-1,1 0 1,-1 1-1,0-1 1,0 0 0,0 0-1,0 0 1,0 0-1,0 0 1,0 0 0,0 0-1,0 1 210,0 0 0,0 0 0,-1 0 0,1 0 1,0 0-1,0 1 0,0-1 0,0 0 0,1 0 0,-1 0 0,0 0 0,0 0 0,1 0 0,-1 0 0,0 1 0,1 0 0,1 2 346,1 28 1982,0 56 0,-3-23-1679,1 37-74,-1-49-557,7 69 1,-4-81-532,-1-14-1367,2-2-3323,-4-24 4697,0-1 66,0 0 1,0 1-1,0-1 1,0 0-1,0 0 1,0 1-1,0-1 1,0 0-1,0 1 1,0-1-1,1 0 1,-1 1-1,0-1 1,0 0-1,0 0 1,0 1-1,1-1 0,-1 0 1,0 0-1,0 1 1,0-1-1,1 0 1,-1 0-1,0 0 1,0 0-1,1 1 1,-1-1-1,0 0 1,0 0-1,1 0 1,-1 0-1,0 0 1,1 0-1,-1 0 1,0 1-1,0-1 1,1 0-1,-1 0 1,0 0-1,1 0 1,-1 0-1,0-1 1,1 1-1,-1 0 1,0 0-1,0 0 1,1 0-1,-1 0 1,0 0-1,1-1 1,15-1-5318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4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 3488,'-11'-9'1115,"11"8"-930,-1 1 1,1-1 0,0 0 0,-1 1 0,1-1-1,0 0 1,-1 0 0,1 1 0,0-1 0,0 0 0,0 1-1,0-1 1,0 0 0,0 0 0,0 1 0,0-1 0,0 0-1,0 0 1,0 1 0,0-1 0,1 0 0,-1 1 0,0-1-1,0 0 1,1 0 0,-1 1 0,1-1 0,-1 1 0,0-1-1,1 0 1,0 0 0,-1 1-89,1 0-1,-1 0 1,0 0-1,1 0 1,-1 0-1,1 0 1,-1 0 0,0 0-1,1 0 1,-1 0-1,1 0 1,-1 0 0,0 0-1,1 0 1,-1 0-1,0 0 1,1 0-1,-1 1 1,0-1 0,1 0-1,-1 0 1,0 0-1,1 1 1,-1-1 0,1 0-1,11 12 1007,-8-6-824,0 0 0,0 0 0,4 7 1,16 46 692,31 119 0,-41-126-858,15 69 152,5 15 183,-28-110-388,-6-22-5,1 1-1,0 0 1,0 0-1,1-1 1,-1 1-1,1-1 1,0 1-1,0-1 1,0 0-1,5 6 1,-7-10 56,0 0-111,0 1 1,0-1-1,0 1 1,0-1-1,0 0 1,0 1-1,0-1 1,1 1-1,-1-1 1,0 0-1,0 1 1,0-1-1,0 0 1,1 1-1,-1-1 1,0 0-1,0 1 1,1-1-1,-1 0 1,0 1-1,0-1 1,1 0-1,-1 0 1,1 1-1,0-1 28,-1 0 0,1 0-1,0 0 1,-1 0 0,1 0 0,0 0 0,-1 0-1,1 0 1,0 0 0,-1 0 0,1 0 0,0 0-1,-1 0 1,1-1 0,0 1 0,-1 0-1,1 0 1,-1-1 0,1 1 0,-1-1 0,1 1-1,-1 0 1,1-1 0,-1 1 0,1-1-1,-1 1 1,1-1 0,-1 1 0,0-1 0,1 0-1,-1 1 1,0-1 0,1 1 0,-1-2 0,8-26 149,-8 27-164,14-74 183,27-76 1,-23 94-173,3 0-1,35-66 1,-25 72-259,71-87-1,-92 122-2581,-6 16 1430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4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37 119 2976,'-6'-12'3200,"-10"6"2229,9 9-4019,7-3-1373,0 0 1,-1 0 0,1 0 0,0 0 0,0 0 0,-1 0 0,1 0 0,0 0-1,0 0 1,0 0 0,-1 0 0,1 0 0,0 0 0,0 0 0,-1 0-1,1 0 1,0 0 0,0 0 0,0 0 0,-1 0 0,1 0 0,0-1-1,0 1 1,0 0 0,-1 0 0,1 0 0,0 0 0,0 0 0,0-1 0,0 1-1,-1 0 1,1 0 0,0 0 0,0-1 0,0 1 0,0 0 0,0 0-1,0 0 1,0-1 0,-1 1 0,1 0 0,0 0 0,0-1 0,0 1 0,0 0-1,0 0 1,2-1 50,-1 0 0,0 0 0,1 0 0,-1 0 1,0 0-1,1 1 0,-1-1 0,1 0 0,-1 1 0,1-1 0,0 1 0,-1 0 0,1 0 0,2-1 0,5 0 85,183-32 962,-136 26-998,151-13 201,323-6 322,-512 25-621,218 3 88,-183 0-46,-38-2-57,-1 0 0,1 2 0,-1-1 0,0 2 0,1 0 0,-1 1 0,25 10 0,-38-14-38,0 1-1,0-1 1,0 0 0,0 1 0,0-1 0,0 1 0,0 0-1,0-1 1,0 1 0,0 0 0,0 0 0,-1-1 0,2 3-1,-2-3-164,0 1-1,-1-1 0,1 1 1,0 0-1,0-1 0,-1 1 1,1-1-1,0 1 0,-1-1 1,1 1-1,-1-1 0,1 1 0,-1-1 1,1 1-1,-1-1 0,1 0 1,-1 1-1,0-1 0,-4 5-1290,-5 3-508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24 125 2496,'-5'-1'446,"3"1"-158,1-1 0,-1 1 0,1 0 1,0-1-1,-1 0 0,1 1 0,0-1 0,-1 0 0,1 1 1,-2-3 382,2 1 1012,7-4 2208,-3 5-3614,1 0 0,-1 0 0,1 0-1,-1 1 1,1-1 0,0 1 0,-1 0 0,1 0 0,-1 0 0,1 0-1,4 1 1,12 1 177,131-12 688,-69 2-855,336-14 380,-132 8-335,-74 2 146,-179 12-523,-17 0 281,30-3 0,-42 3-340,0-1 1,-1 0 0,1 0-1,0 0 1,0 0 0,-1-1-1,1 0 1,-1 1 0,1-1-1,-1-1 1,0 1-1,5-4 1,-6 4-987,1-9-6694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4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48 6240,'-20'-4'3340,"17"3"-2853,0 0 0,0 0 0,0 1 1,-1-1-1,1 1 0,0 0 0,-5 0 0,1 0-220,-1 1 1,1 0 0,0 1-1,0-1 1,-1 2-1,1-1 1,0 1-1,1 0 1,-1 0-1,1 1 1,-9 6-1,14-10-257,1 0 0,0 0 0,-1 0 0,1 1-1,0-1 1,-1 0 0,1 0 0,0 1 0,0-1-1,-1 0 1,1 0 0,0 1 0,0-1 0,-1 0-1,1 1 1,0-1 0,0 0 0,0 1-1,0-1 1,0 0 0,0 1 0,0-1 0,-1 1-1,1-1 1,0 0 0,0 1 0,0-1 0,0 0-1,1 1 1,-1-1 0,0 1 0,0-1-1,0 1 1,1-1 35,-1 1-1,1-1 1,0 1-1,0-1 1,-1 1-1,1-1 1,0 1 0,0-1-1,0 0 1,-1 1-1,1-1 1,0 0-1,1 1 1,4-1 209,-1 1 0,0-1 1,11 0-1,-11-1-146,0 0 0,0 0 0,0 0 0,0-1 0,0 0 0,0 0 0,7-4 1,-11 5-90,1 0 0,0 0 0,-1 0 0,1-1 0,-1 1 0,1 0 0,-1-1 0,0 1 1,1-1-1,-1 1 0,0-1 0,0 1 0,0-1 0,0 0 0,0 0 0,0 0 0,-1 1 1,1-1-1,-1 0 0,1 0 0,-1-3 0,0 3-69,-1 0-1,1 0 1,-1 1 0,0-1-1,0 0 1,1 1 0,-1-1-1,-1 0 1,1 1 0,0-1-1,0 1 1,0-1 0,-1 1-1,1 0 1,-1 0 0,-2-2-1,-1-2-1578,-1 0-24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4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83 155 3552,'0'-12'2000,"-6"24"3760,-10 29-4560,5 9-422,-8 85 0,12-77-500,-3 84 305,-3 14 1250,13-150-1064,1-6-209,5-12 68,7-21-420,45-187-32,-14 44-352,2 48-202,-20 60 244,-22 56 131,3-8-343,-7 20 342,0 0 1,0 0-1,0 0 1,0 0 0,0 0-1,0 0 1,0 0-1,0 0 1,0 0-1,0 0 1,0 1-1,0-1 1,0 0-1,0 0 1,0 0-1,0 0 1,0 0-1,0 0 1,0 0-1,0 0 1,0 0-1,0 0 1,0 0-1,0 0 1,0 0-1,0 0 1,0 1-1,0-1 1,0 0-1,0 0 1,0 0-1,0 0 1,0 0-1,0 0 1,0 0-1,0 0 1,0 0-1,1 0 1,-1 0-1,0 0 1,0 0-1,0 0 1,0 0-1,0 0 1,0 0-1,0 0 1,0 0-1,0 0 1,0 0-1,0 0 1,0 0-1,0 0 1,0 0-1,1 0 1,-1 0-1,0 0 1,0 0-1,0 0 1,0 0-1,0 0 1,0 0-1,0 0 1,0 0-1,0 0 1,0 0-1,0 0 1,0 0-1,0 0 1,0 0-1,1 16-228,-1 16 130,4 151 42,-1-142 215,2-1 0,15 61 1,-19-95-43,1 0 0,0 0 0,0-1 1,1 1-1,-1-1 0,1 0 0,6 8 1,-8-12-74,-1 0 1,1 0 0,0 0-1,0-1 1,0 1 0,0 0 0,0 0-1,0-1 1,0 1 0,1-1-1,-1 1 1,0-1 0,0 1-1,0-1 1,1 0 0,-1 1 0,2-1-1,-2 0-11,1 0-1,0-1 1,0 1-1,-1-1 1,1 1-1,-1-1 1,1 1-1,-1-1 1,1 0-1,-1 0 1,1 0-1,-1 0 0,1 0 1,-1 0-1,0 0 1,2-3-1,12-14 115,0-2 0,-2 0 0,-1 0 0,16-35 0,-4 9-138,7-16-5,11-21 0,46-87-346,-84 161 238,-4 6 34,1 1 0,0-1 1,0 0-1,1 1 0,-1-1 1,1 0-1,-1 1 0,1 0 1,0-1-1,0 1 0,3-3 1,-5 5 52,1 0 0,-1 1 1,1-1-1,-1 0 1,0 1-1,1-1 0,-1 1 1,0-1-1,1 0 0,-1 1 1,0-1-1,0 1 1,1-1-1,-1 1 0,0-1 1,0 1-1,0-1 0,0 1 1,0-1-1,0 1 1,0-1-1,1 1 0,-1-1 1,-1 2-1,4 17-18,-3 16 247,-6 67 1,0-26 25,2 220 363,4-295-599,-1 22-12,1 0 1,2 0 0,0 0-1,8 28 1,-10-50-148,0 0 0,0 0 0,0 0 1,1 0-1,-1 0 0,0 0 0,1-1 0,-1 1 1,1 0-1,-1 0 0,1-1 0,0 1 0,-1 0 1,1 0-1,0-1 0,-1 1 0,1-1 0,0 1 1,0-1-1,-1 1 0,1-1 0,0 1 0,1-1 1,-1 1-406,1-1 1,-1 0-1,1 0 1,-1 0-1,1-1 1,-1 1-1,1 0 1,-1 0-1,0-1 1,1 1-1,-1-1 1,3 0-1,9-3-2612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4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9216,'-14'16'4192,"-2"4"-3648,6-12 1248,5 4-1089,-9-9-127,11 6-384,-7-9 416,10 5-352,0-10-3615,10 1 1823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4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69 193 3072,'-3'-3'1443,"2"8"-481,-1 0-610,0 1-1,1-1 0,0 1 1,0 0-1,0 0 1,1 8-1,-1-1 117,-14 104 1619,-1 14-985,-9 278 541,25-363-1063,1-29 42,-1-14-175,0-6 112,13-231-249,-8 171-204,9-126-186,9-48-261,-13 171 350,-6 41-171,3-49 0,2 106 407,14 83 100,8 35 116,3-12-91,-8-29 18,50 132 0,-71-227-319,2 1 1,0-1-1,0 0 0,2-1 1,-1 0-1,2 0 0,12 13 1,-14-17 74,-7-8-119,0 1 0,0-1 1,0 0-1,0 0 0,0 0 0,0 0 1,0 0-1,0 0 0,0 0 0,0 0 0,0 0 1,1-1-1,-1 1 0,0 0 0,1-1 1,-1 1-1,0-1 0,1 0 0,-1 1 0,1-1 1,-1 0-1,1 0 0,-1 0 0,1 0 1,1 0-1,-3 0 0,1 0 0,0-1 0,-1 1 0,1 0 0,0-1 0,0 1 0,-1 0 0,1-1 0,-1 1 0,1-1 0,0 1 0,-1-1 0,1 0 0,-1 1 0,1-1 0,-1 1 0,0-1 0,1 0 0,0-1 0,6-19 280,-4 12-214,19-101 173,-13 61-208,32-158 109,5-12-272,-34 158-12,48-258-135,-57 306-510,-3 13 716,0 0 1,0 0-1,0 0 0,0 0 1,0-1-1,0 1 1,0 0-1,0 0 0,0 0 1,0 0-1,0 0 1,0 0-1,0 0 0,0 0 1,7 21-9236,-5-13 8850,3 19-1903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5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20 580 3808,'-4'9'647,"3"-8"-490,1 0 0,0 0 0,-1 0 0,1 0 0,0 0 0,-1 0 0,1 0 0,0 0 0,0 0 0,0 0 1,0-1-1,0 1 0,0 2 0,0-2-10,1 0-1,0-1 1,-1 1 0,1 0 0,0 0-1,-1-1 1,1 1 0,0 0 0,0-1 0,0 1-1,0-1 1,0 1 0,0-1 0,0 1-1,0-1 1,0 0 0,1 1 0,0 0 15,1-1 0,0 1 1,0-1-1,0 1 0,0-1 1,0 0-1,0 0 0,0-1 0,0 1 1,0 0-1,-1-1 0,1 0 1,0 0-1,0 0 0,0 0 0,-1 0 1,1 0-1,2-2 0,6-4 258,1-1-1,15-14 0,-21 17-206,2-2-61,-1 0-1,0 0 1,0 0-1,-1-1 1,0 0-1,-1 0 1,7-12-1,-10 15-79,1 0-1,-1 0 0,0 0 1,-1-1-1,1 1 1,-1 0-1,0-1 0,0 1 1,-1-1-1,0 0 0,0 1 1,0-1-1,-1 1 0,-1-10 1,1 14-67,1-1 0,-1 0 0,1 1 0,-1-1 0,0 0 0,0 1 0,0-1 0,0 1-1,0-1 1,0 1 0,-1-1 0,1 1 0,0 0 0,-1 0 0,1 0 0,-1 0 0,1 0 0,-1 0 0,1 0 0,-1 0 0,0 0 0,1 1 0,-1-1 0,0 1 0,0-1 0,1 1 0,-1 0 0,0 0 0,0 0 0,0 0 0,1 0-1,-1 0 1,0 0 0,-2 1 0,-1 0-20,0 0 1,1 0-1,-1 0 0,0 1 0,1-1 0,-1 1 0,1 1 0,0-1 0,-1 1 0,1-1 0,-5 6 1,3-2 34,1 0 1,-1 1 0,1 0-1,1 0 1,-1 0 0,1 1-1,1-1 1,-4 10 0,1-4 27,-4 11 45,2 1 0,0 0 0,1 0 1,2 0-1,0 1 0,2 0 0,1 0 0,1 0 0,1 0 0,5 36 0,-4-56-45,0 1 0,0-1 0,1 0 0,0-1-1,0 1 1,0 0 0,1 0 0,-1-1 0,1 0 0,5 6-1,-6-8-28,0-1 0,0 0 0,0 0-1,1 0 1,-1 0 0,0 0 0,1-1-1,0 1 1,-1-1 0,1 1 0,0-1-1,0 0 1,0 0 0,0 0 0,0-1-1,0 1 1,0-1 0,0 0 0,0 1-1,0-1 1,5-1 0,1 0 11,1-1 1,-1 0-1,1 0 0,-1-1 1,0 0-1,0 0 0,13-8 1,-8 3 5,-1 0 1,0-2-1,-1 1 1,12-12-1,8-13 27,-2 0-1,30-46 1,-51 68-58,31-46 166,41-81 0,-80 136-211,0 0-8,1 1-1,-1 0 1,0-1-1,1 1 1,-1 0 0,4-4-1,-4 7 43,-1-1-1,0 0 0,0 0 1,1 0-1,-1 1 1,0-1-1,0 0 0,1 0 1,-1 1-1,0-1 1,0 0-1,0 1 1,1-1-1,-1 0 0,0 1 1,0-1-1,0 0 1,0 1-1,0-1 1,0 0-1,0 1 0,0-1 1,0 0-1,0 1 1,0-1-1,0 0 0,0 1 1,0-1-1,0 1 1,-1 11 19,0 1-1,-1-1 1,-5 18 0,-1 4-48,-9 91-3,7-44 214,7-61-95,0 35 1,3-50-76,0 0-1,0 0 1,1 0 0,-1 0 0,1 0 0,1 0 0,-1 0 0,1 0 0,0-1 0,0 1 0,0 0 0,3 4 0,-4-9 4,-1 1-1,1 0 1,0 0-1,-1-1 1,1 1-1,0-1 1,0 1-1,-1-1 1,1 1-1,0-1 1,0 1-1,0-1 1,0 0-1,0 1 1,0-1 0,0 0-1,0 0 1,0 0-1,-1 0 1,1 0-1,0 0 1,0 0-1,0 0 1,0 0-1,0 0 1,0-1-1,0 1 1,0 0-1,0 0 1,0-1-1,0 1 1,-1-1-1,3 0 1,0-2 8,1 1 1,0-1-1,-1 0 1,1 0 0,-1 0-1,3-5 1,7-12 10,-1 0 0,-1 0 0,-1-1 0,10-30 0,-15 39-14,40-105 75,-37 102-206,-5 13 23,-3 9-39,-8 124-44,5-45 293,2-65-127,1 24-1,0-39 50,1 1-1,0-1 1,0 1 0,0-1-1,1 0 1,0 1 0,5 10-1,-6-17-31,-1 0 0,0 1-1,1-1 1,-1 1 0,0-1-1,1 0 1,-1 1-1,1-1 1,-1 0 0,1 1-1,-1-1 1,1 0-1,-1 0 1,1 0 0,-1 1-1,1-1 1,-1 0 0,1 0-1,-1 0 1,1 0-1,-1 0 1,1 0 0,-1 0-1,1 0 1,-1 0 0,1 0-1,-1 0 1,1 0-1,0-1 1,-1 1 0,1 0-1,17-9 54,-15 7-33,14-9-11,0-1 0,-1 0 0,-1-2 0,28-28 0,-7-1-1,57-85 0,-65 88 30,107-170 330,-96 141-269,33-84-1,-62 125-155,0-1-1,-2 0 0,6-40 1,-14 67 36,1-1-2,0 0-1,-1-1 1,1 1 0,-1-1 0,0 1 0,0-1 0,0 1-1,-1-1 1,1 1 0,-1-1 0,-1-5 0,2 9 13,0 0 0,0 0 0,0 0 0,-1 0 0,1 0 1,0 0-1,0 0 0,0 0 0,0 0 0,0 0 0,0 0 0,0 0 0,-1 0 1,1 0-1,0 0 0,0 0 0,0 0 0,0 0 0,0 0 0,-1 0 0,1 0 1,0 0-1,0 0 0,0 0 0,0 0 0,0 0 0,0 0 0,-1 0 1,1 0-1,0 0 0,0 0 0,0 0 0,0 0 0,0 0 0,0 1 0,0-1 1,0 0-1,-1 0 0,1 0 0,0 0 0,0 0 0,0 0 0,0 0 0,0 1 1,0-1-1,0 0 0,0 0 0,0 0 0,0 0 0,0 0 0,0 1 1,-5 8-59,5-9 57,-28 70-109,4 1-1,-25 110 0,45-156 130,1 1-1,1 37 1,1-20 12,-1 22 92,8 76 0,-4-129-54,0-1 0,0 1 1,1-1-1,1 0 0,0 0 0,1 0 1,0 0-1,0-1 0,1 1 1,0-1-1,1-1 0,0 0 0,12 13 1,-17-20-67,1-1 1,-1 1-1,0-1 1,0 1-1,1-1 1,-1 0-1,1 0 1,-1 0-1,1 0 1,-1 0-1,1 0 0,0-1 1,-1 0-1,1 1 1,0-1-1,-1 0 1,1 0-1,0 0 1,-1-1-1,1 1 1,0-1-1,-1 1 1,1-1-1,-1 0 1,4-1-1,8-4-692,-1-1 1,0 0-1,18-13 0,-15 10-1401,-3 1-1560,20-17-1,-20 18 1740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47 120 5312,'-31'-10'1701,"16"7"1445,31 4-239,18-6-2362,-1-2 0,0 0 0,0-2 0,0-2 0,60-29 0,-83 35-1214,1 0 1,-1 0 0,19-5 0,-24 9-315,1 0 0,-1 0 0,1 1 0,0-1 0,10 2 0,10 3-1662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5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16 678 3648,'-11'9'1745,"7"-5"-842,6-4 465,3-2-994,-1-1-1,0 1 1,1-1 0,-1 0 0,0 0-1,0 0 1,-1-1 0,1 1 0,-1-1-1,0 0 1,5-5 0,175-264 2746,-142 205-2631,-31 49-297,0 0-1,2 0 0,1 2 1,0-1-1,18-17 0,-27 32-231,0 0-1,0 0 0,0 1 1,1-1-1,-1 1 1,1 0-1,-1 0 1,1 1-1,0-1 0,-1 1 1,1 0-1,0 1 1,0-1-1,0 1 1,0 0-1,0 0 1,0 0-1,0 1 0,-1-1 1,8 3-1,-7-2 64,0 1 0,0-1 0,0 1 0,0 1 0,0-1 0,0 1 0,0-1 0,-1 1 0,0 1 0,1-1 0,-1 1 0,0-1 0,0 1-1,-1 0 1,1 0 0,-1 1 0,0-1 0,4 8 0,-3 0 78,0-1 0,0 1 0,-1 0 0,-1 0 0,0 0 0,0 17-1,-3 76 573,-2-37-393,0-36-183,2-28-79,0 0 0,0 0 0,1 0 1,-1 0-1,1 0 0,0-1 1,0 1-1,0 0 0,1 0 0,0 0 1,-1 0-1,1 0 0,1-1 1,-1 1-1,2 4 0,-2-7-1,0 0 1,0-1-1,0 1 1,0 0-1,0 0 0,0 0 1,0-1-1,1 1 0,-1-1 1,0 1-1,0-1 1,1 1-1,-1-1 0,0 0 1,0 1-1,1-1 0,-1 0 1,0 0-1,1 0 1,-1 0-1,0 0 0,1-1 1,-1 1-1,0 0 0,0 0 1,3-2-1,0 1-4,1 0 0,-1-1 0,0 0 0,0 0 0,1 0 0,5-5 0,-3 1 25,-1 0 0,0-1 0,-1 0 0,1 0-1,-1 0 1,6-11 0,-3 3-47,87-162 412,-72 131-449,-9 16 97,11-20 304,-25 50-357,0 0 0,0 0-1,0 0 1,0 0 0,0 0 0,0 0 0,0-1 0,0 1 0,0 0 0,0 0 0,0 0 0,0 0 0,0 0-1,0 0 1,0 0 0,0 0 0,0-1 0,0 1 0,0 0 0,0 0 0,0 0 0,0 0 0,0 0 0,1 0-1,-1 0 1,0 0 0,0 0 0,0 0 0,0-1 0,0 1 0,0 0 0,0 0 0,0 0 0,0 0 0,0 0-1,1 0 1,-1 0 0,0 0 0,0 0 0,0 0 0,0 0 0,0 0 0,0 0 0,0 0 0,0 0-1,1 0 1,-1 0 0,0 0 0,0 0 0,0 0 0,0 0 0,0 0 0,0 0 0,0 0 0,0 0 0,1 0-1,-1 0 1,0 1 0,0 7-95,-4 13 46,0 1 45,0 0 1,-1 42 0,5-52 21,0 0 0,1 0 0,1-1 0,0 1 0,0 0 0,1 0 0,6 12 0,-8-22 10,0 1 1,0-1-1,0 1 1,0-1-1,1 0 1,-1 0-1,1 0 1,0 1-1,0-2 1,3 4-1,-4-4-18,0-1 0,0 1 0,0-1-1,0 1 1,0-1 0,1 1 0,-1-1-1,0 0 1,0 0 0,0 1 0,1-1-1,-1 0 1,0 0 0,0 0 0,1 0-1,-1-1 1,0 1 0,0 0 0,0 0-1,1-1 1,-1 1 0,0-1 0,0 1-1,1-2 1,14-7 27,0-2 1,-1 0-1,-1-1 0,22-21 0,-17 14 8,57-58-114,-52 51 20,0 0 1,2 2 0,52-38 0,-73 59 40,0 1 0,0-1 1,0 1-1,5-3 0,-9 5 18,0 0 0,0-1 0,0 1 1,0 0-1,0 0 0,0-1 0,0 1 0,-1 0 0,1 0 0,0 0 0,0 0 0,0 0 0,0 1 0,0-1 0,0 0 0,0 0 0,0 0 0,0 1 0,-1-1 0,1 1 0,0-1 0,0 0 0,0 1 0,-1 0 0,1-1 0,0 1 0,-1-1 0,1 1 0,0 0 0,-1-1 0,1 2 0,1 2-4,-1 0 1,0 0 0,0 0-1,-1 0 1,1 0 0,-1 0-1,0 8 1,-2 19 102,-11 61 0,2-22-70,10-62 22,1-7-41,-1 1-1,1-1 1,-1 0 0,1 1 0,0-1 0,0 1 0,0-1 0,0 1 0,0-1 0,0 1 0,1-1 0,-1 0 0,0 1 0,1-1 0,-1 1 0,1-1 0,-1 0 0,2 2 0,1-5 62,4-7-102,0 0 0,-2 0 0,1 0 1,4-13-1,9-14 67,-7 16-110,0-1 0,1 2-1,2 0 1,28-31 0,-42 49 59,1 0 0,-1 0 0,0 0 0,1 0 0,-1 0 0,0 0 0,1 0-1,-1 1 1,1-1 0,-1 0 0,1 1 0,0 0 0,-1-1 0,1 1 0,-1 0 0,3-1-1,-3 2 4,0-1 0,0 0 0,0 0 0,-1 1-1,1-1 1,0 0 0,0 1 0,0-1-1,-1 1 1,1-1 0,0 1 0,-1-1 0,1 1-1,0-1 1,-1 1 0,1 0 0,-1-1-1,1 1 1,-1 0 0,1 0 0,-1-1 0,1 1-1,-1 0 1,0 0 0,1 0 0,-1 0-1,0-1 1,0 3 0,3 11-7,-2 1 0,0 0-1,0-1 1,-3 17 0,1-18 39,1 0 0,0 1 0,0-1 0,2 0 0,2 14 0,-4-26-25,1 1-1,-1-1 1,1 0 0,-1 1 0,1-1 0,0 1 0,-1-1 0,1 0 0,0 0 0,0 1-1,0-1 1,0 0 0,0 0 0,0 0 0,0 0 0,1 0 0,-1 0 0,0 0-1,0 0 1,1-1 0,-1 1 0,1-1 0,-1 1 0,0-1 0,1 1 0,-1-1 0,1 0-1,-1 1 1,1-1 0,-1 0 0,1 0 0,0 0 0,-1 0 0,1 0 0,-1-1-1,3 0 1,3 0 8,0-2-1,0 1 1,0-1-1,0 0 1,0 0-1,6-5 1,70-46 13,52-29-61,-132 81 53,0 1 1,0-1-1,0 1 1,1 0-1,-1 0 1,0 0-1,6-1 1,-9 2-19,0 0 1,1 0 0,-1 0 0,0 0 0,1 0 0,-1 0 0,0 1-1,0-1 1,1 0 0,-1 0 0,0 0 0,0 0 0,1 0-1,-1 1 1,0-1 0,0 0 0,1 0 0,-1 0 0,0 1-1,0-1 1,0 0 0,0 0 0,1 1 0,-1-1 0,0 0 0,0 0-1,0 1 1,0-1 0,0 1 0,-1 17-114,-7 9-16,-16 36-1,15-42 138,1 1-1,1 0 1,-5 28 0,11-45-2,0 0 1,1-1 0,0 1 0,0 0-1,0-1 1,1 1 0,-1 0-1,4 8 1,-4-12 7,0 1-1,1-1 1,0 0-1,-1 0 1,1 0-1,0 1 1,-1-1-1,1 0 1,0 0-1,0 0 1,0 0-1,0 0 1,0-1-1,0 1 1,0 0-1,0 0 1,0-1-1,1 1 1,-1 0-1,0-1 1,0 1-1,1-1 1,-1 0-1,0 1 1,0-1-1,1 0 1,-1 0-1,0 0 1,1 0-1,-1 0 1,0 0-1,1 0 1,-1 0-1,0-1 1,3 0-1,-1 0 4,1 0 0,0-1 0,-1 1 0,1-1 0,-1 0 0,1 0 0,-1-1-1,0 1 1,0-1 0,0 1 0,0-1 0,-1 0 0,1 0 0,-1 0 0,0 0 0,1-1 0,-2 1 0,1 0 0,0-1 0,-1 0 0,1 1-1,1-7 1,0-5 67,0 0-1,0 0 1,-2 0-1,1-26 1,-2 20-38,-1-1 1,-7-40 0,6 53-54,-1-1-1,0 1 1,0 0-1,-1 0 1,0 0 0,0 0-1,-1 0 1,0 1-1,-7-8 1,5 8-79,-17-19-434,65 54-332,-25-16 893,0 0 1,0-1-1,1 0 1,25 9-1,-38-18-21,1 1 0,-1-1-1,0 0 1,1 0 0,-1-1 0,1 1-1,-1-1 1,1 0 0,-1 0-1,1 0 1,-1-1 0,0 0 0,1 0-1,-1 0 1,0 0 0,1-1-1,-1 1 1,4-3 0,9-5 52,-2-1 0,1 0 0,16-15 0,71-62 111,-90 76-136,0-1 1,0 0 0,10-15-1,-17 21 150,0-3 91,-6 9-281,0 0 1,0-1-1,0 1 1,0-1-1,0 1 1,0 0-1,0-1 1,-1 1-1,1-1 1,0 1-1,0 0 1,-1-1-1,1 1 1,0 0-1,0-1 1,-1 1-1,1 0 1,0-1 0,-1 1-1,1 0 1,0 0-1,-1 0 1,1-1-1,-1 1 1,0 0-8,1 0 0,-1 0 0,1 0-1,-1-1 1,1 1 0,-1 0 0,0 0 0,1 0 0,-1 1 0,1-1 0,-1 0 0,1 0 0,-1 0 0,0 0 0,1 0 0,-1 1 0,1-1 0,-1 0 0,1 1 0,-1-1 0,1 0 0,-1 1 0,1-1 0,-12 10 31,11-9-35,-6 6 5,1 0 1,0 0 0,1 0 0,0 0-1,0 1 1,0 0 0,1 0-1,0 0 1,-5 17 0,1 5 45,-8 47 1,9-36-115,-7 39 55,-9 43 372,23-119-261,-4 10 104,4-14-197,-1 0 0,1 1 0,0-1 0,0 0-1,0 1 1,0-1 0,0 0 0,-1 0 0,1 1-1,0-1 1,0 0 0,0 0 0,-1 1-1,1-1 1,0 0 0,0 0 0,-1 1 0,1-1-1,0 0 1,0 0 0,-1 0 0,1 0 0,0 0-1,-1 0 1,1 1 0,0-1 0,-1 0-1,1 0 1,0 0 0,-1 0 0,0 0 0,1-1 13,-1 0 0,0 1 1,0-1-1,0 0 0,1 1 1,-1-1-1,0 0 0,1 0 0,-1 0 1,0 0-1,1 0 0,0 1 1,-1-1-1,1 0 0,-1 0 1,1 0-1,-1-2 0,-5-24 13,4 19-50,-5-18-69,4 18 24,0 0 1,1 0-1,0 0 1,-1-17 0,3 24 49,1 1 0,-1-1 0,0 1 0,1-1-1,-1 1 1,0-1 0,1 1 0,-1-1 0,0 1 0,1-1 0,-1 1 0,1-1 0,-1 1 0,1 0 0,-1-1 0,1 1 0,0 0 0,-1 0 0,1-1 0,-1 1 0,1 0 0,0 0 0,-1 0 0,1 0 0,-1 0 0,1 0 0,0 0 0,-1 0 0,1 0 0,1 0 0,29 1-25,-16-1 27,95 4 80,1 1-416,-36-10-3324,-14 4-3586,-50-2 3349,-2 0 1301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23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2144,'1'0'319,"1"0"-1,0-1 1,-1 1 0,1-1 0,-1 1-1,1-1 1,-1 0 0,1 1 0,-1-1-1,1 0 1,1-1 0,-2 1 631,0 0 1,1 0-1,-1 0 1,1 0 0,-1 1-1,1-1 1,-1 0-1,1 1 1,-1-1-1,1 1 1,2-1-1,-8 14 1765,2-8-2490,-3 5-96,1 0-1,0 0 1,1 0-1,0 1 1,1-1-1,0 1 1,-1 16-1,3-20-179,0 3-30,0 0 1,0 1 0,1-1 0,0 0 0,1 0-1,4 13 1,-5-19-331,0-1 1,0 0-1,0 1 0,-1-1 1,1 7-1,14-46-14452,-3 10 12836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176 124 7552,'-76'-32'3424,"26"15"-2976,32 9-224,10 5-224,-6-9 64,4 4-32,10-9-448,5 10 224,5-6-3712,7 7 2144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362 607 3072,'58'-42'6016,"-57"42"-5949,-1 0 0,1 0 0,-1-1 0,0 1 0,1 0 0,-1 0 1,0-1-1,0 1 0,1 0 0,-1 0 0,0-1 0,0 1 0,1 0 0,-1-1 0,0 1 1,0 0-1,0-1 0,1 1 0,-1-1 0,0 1 0,0 0 0,0-1 0,0 1 0,0-1 1,0 1-1,0 0 0,0-1 0,0 0 0,0 1 11,-1-1 1,1 1-1,-1 0 0,1-1 0,0 1 1,-1-1-1,1 1 0,-1 0 1,1-1-1,-1 1 0,1 0 0,-1 0 1,1 0-1,-1-1 0,0 1 1,0 0-1,-2-1 98,0 1-1,-1-1 1,1 1-1,0 0 1,0 0 0,-6 1-1,-6 3 70,1 1 0,-1 1 0,1 0-1,1 1 1,-1 1 0,-17 12 0,5 0 111,-45 43 1,48-39-325,1 0 0,2 2 0,0 1 0,2 0 0,0 1 0,-12 31 0,25-50-110,1 2-1,0-1 1,1 0 0,-3 16-1,5-23 100,1 0 0,-1 0-1,1 1 1,0-1-1,0 0 1,0 1 0,0-1-1,0 0 1,1 1-1,0-1 1,0 0 0,0 0-1,0 1 1,0-1-1,0 0 1,1 0 0,0 0-1,3 5 1,-4-7 20,1 0 0,-1 0-1,0 0 1,1 0 0,-1 0 0,1 0 0,-1 0 0,1 0-1,-1 0 1,1-1 0,0 1 0,-1 0 0,1-1 0,0 0 0,0 1-1,-1-1 1,1 0 0,2 0 0,0 0 20,0-1 1,0 0-1,0 0 1,-1 0-1,1 0 1,0 0-1,-1-1 1,5-1-1,5-5 123,-1 0 0,0-1 0,15-14 0,-26 22-169,10-8 58,-1-2 1,0 1-1,0-2 1,-1 1-1,0-1 1,-1 0-1,-1-1 1,12-25-1,5-16 30,-2-1 0,26-104 0,-44 124-476,-9 46-604,-3 14 967,3 1 8,1 1-1,2 0 0,0 35 1,3-48 1,-1 0-1,2 0 1,0 0 0,8 27-1,-8-35 36,0 0-1,0 0 0,0-1 0,1 1 1,0-1-1,0 1 0,1-1 0,0 0 0,0 0 1,0 0-1,0-1 0,0 0 0,9 7 0,-10-10-7,-1 0 0,1 0 0,-1 0 0,1 0-1,-1-1 1,1 1 0,0-1 0,-1 1 0,1-1-1,0 0 1,-1 0 0,1 0 0,0-1 0,-1 1-1,1-1 1,0 1 0,-1-1 0,1 0 0,2-1-1,3-2-15,0 1 0,0-1 0,-1-1 0,1 0 0,6-5 0,9-12-9,-1 0 0,-1-1 0,24-35 0,-1 2-21,-10 12-28,14-14 224,-48 57-154,1 0 0,0 0-1,-1 0 1,1 1-1,0-1 1,0 0-1,0 0 1,-1 1-1,1-1 1,0 1 0,0-1-1,0 1 1,0-1-1,0 1 1,0 0-1,0-1 1,0 1-1,2 0 1,-3 0-8,0 0 1,1 0-1,-1 1 1,1-1-1,-1 0 1,0 1-1,1-1 0,-1 0 1,1 1-1,-1-1 1,0 1-1,0-1 1,1 0-1,-1 1 1,0-1-1,0 1 0,1-1 1,-1 1-1,0-1 1,0 1-1,0-1 1,0 1-1,0-1 0,0 1 1,0 0-1,0 7 77,0 0-1,0 0 1,-3 11-1,-21 115 167,10-56-18,-5 12-42,19-90-190,0 1 0,0-1 0,0 0 0,-1 1-1,1-1 1,0 0 0,0 1 0,0-1 0,0 0-1,0 1 1,0-1 0,0 0 0,0 1 0,0-1-1,0 1 1,0-1 0,0 0 0,1 1 0,-1-1-1,0 0 1,0 1 0,0-1 0,0 0 0,1 1-1,6-4 132,11-16-46,-16 16-124,43-50-1,18-19 43,-53 62-5,0 1 0,1 0-1,-1 1 1,24-14-1,-31 20-39,0 1 0,0-1 0,0 1 0,1 0 0,-1 0 0,0 0 0,1 0 0,-1 1-1,7-1 1,-9 1 35,0 0 0,1 0 0,-1 1 0,0-1 0,0 0 0,1 1 0,-1-1 0,0 1 0,0-1 0,0 1 0,1-1 0,-1 1 0,0 0 0,0 0 0,0 0 0,0 0 0,0-1 0,0 1 0,-1 0 0,1 1 0,0-1 0,0 0 0,-1 0 0,1 0 0,-1 0-1,1 0 1,-1 1 0,1 0 0,1 8 14,1 0 0,-2 0 0,1 1 0,-1 14-1,-1-13-43,1 1 0,4 20 0,-4-31 36,0 0-1,-1 0 0,1 0 1,0 0-1,0 0 1,0 0-1,0 0 1,1 0-1,-1 0 1,0 0-1,1-1 1,0 1-1,-1 0 1,1-1-1,0 1 1,2 0-1,-1 0 14,1 0-1,0 0 1,-1-1-1,1 0 1,0 0-1,0 0 0,0 0 1,6 0-1,2 0 22,-1-2-1,0 1 1,1-1-1,-1-1 1,17-4-1,-13 1-27,0-1 0,0 0 0,-1-1 0,0-1 0,0 0 0,-1-1 1,18-14-1,78-80-8,-103 97-4,19-20 10,66-62 199,-90 87-227,-6 6-45,-10 12-37,-153 208 162,142-192-119,19-23 9,0 0 1,-10 17-1,15-23 34,1 0 1,-1 0-1,1 0 0,0 0 1,0 0-1,0 0 0,0 0 1,1 0-1,0 0 0,0 9 1,0-12 18,0 0-1,0 0 1,0 0 0,1 1 0,-1-1 0,1 0 0,-1 0 0,0 0 0,1 0-1,0 0 1,-1 0 0,1 0 0,0 0 0,-1 0 0,1 0 0,0 0 0,0 0-1,0 0 1,0 0 0,0-1 0,0 1 0,0 0 0,0-1 0,0 1 0,0-1-1,0 1 1,1-1 0,-1 0 0,0 1 0,0-1 0,0 0 0,1 0-1,-1 0 1,0 0 0,3 0 0,0 0 15,1-1-1,-1 1 1,1-1 0,-1 0-1,1 0 1,-1-1-1,1 0 1,6-3 0,-1-1 4,-1 0 0,0-1 0,0 0 0,-1-1 0,0 0 0,0 0 0,7-11 0,42-68 41,-40 60-66,88-132-7,16-28 27,-90 134 127,39-91 1,-47 87-217,-2 0 1,15-72 0,-33 103-15,-3 25 75,0 0 0,0 1 0,-1-1 0,1 0 0,0 0 0,-1 0 0,1 1 0,0-1 0,-1 0 0,1 0 0,-1 1 0,1-1 0,-1 0 0,1 1 1,-1-1-1,1 0 0,-1 1 0,0-1 0,1 1 0,-3-1 0,3 0 5,0 1 0,-1 0 1,1 0-1,-1 0 0,1 0 0,0-1 1,-1 1-1,1 0 0,0 0 1,-1 0-1,1 0 0,-1 0 0,1 0 1,-1 0-1,1 0 0,0 0 0,-1 0 1,1 1-1,-1-1 0,1 0 1,0 0-1,-1 0 0,1 0 0,0 0 1,-1 1-1,1-1 0,0 0 1,-1 0-1,1 1 0,0-1 0,-1 0 1,1 1-1,-10 9-54,1 0 0,-15 20 0,14-17 29,-110 156-318,105-144 355,1 1 0,1 0 0,2 0 0,0 1 1,-9 40-1,15-43 14,1 0-1,1 1 1,1-1 0,1 0 0,1 1 0,3 25-1,-1-37-1,0-1 0,1 1 0,0-1 0,1 0 0,0 0 0,1 0 0,0 0 0,1-1 0,1 0 0,-1 0 0,2-1 0,-1 1 0,15 13 0,-13-16-96,-1 0 0,1 0 1,0-1-1,1 0 0,0-1 1,0 0-1,1 0 0,-1-1 1,1-1-1,0 0 0,0 0 1,1-1-1,-1 0 0,1-1 1,18 1-1,18-8-2969,-2 1 880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5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286 590 2976,'0'0'68,"0"-1"0,0 0 0,0 1 0,0-1 0,0 1 0,0-1 0,1 0 0,-1 1-1,0-1 1,0 0 0,1 1 0,-1-1 0,0 1 0,1-1 0,-1 1 0,1-1 0,-1 1 0,1-1 0,-1 1 0,1 0 0,-1-1 0,1 1 0,-1 0 0,1-1 0,-1 1 0,1 0 0,0-1 0,-1 1 0,1 0-1,-1 0 1,1 0 0,0 0 0,1 0 0,4-3 1760,-6 3-1780,0 0 0,0 0-1,1 0 1,-1 0 0,0 0-1,0-1 1,0 1 0,1 0-1,-1 0 1,0 0 0,0 0-1,0 0 1,0-1 0,1 1-1,-1 0 1,0 0 0,0 0-1,0-1 1,0 1 0,0 0-1,0 0 1,0-1 0,0 1-1,0 0 1,0 0 0,0 0-1,0-1 1,0 1 0,0 0-1,0 0 1,0-1 0,0 1-1,0 0 1,0 0 0,0-1-1,0 1 1,0 0 0,0 0-1,0 0 1,0-1 0,0 1-1,-1 0 1,1 0 0,0 0-1,0-1 1,0 1 0,0 0-1,-1 0 1,1 0 0,0 0-1,0 0 1,0-1 0,0 1-1,-1 0 1,1 0 0,0 0-1,0 0 1,-1 0 0,1 0-1,0 0 1,0 0 0,0 0-1,-1 0 1,1 0 0,0 0-1,-1 0 1,-16 0 918,7 2-838,1 0 0,0 1 0,0 1 0,0-1 0,1 1 0,-1 1-1,1-1 1,0 2 0,0-1 0,1 1 0,-1 0 0,1 0 0,-11 15 0,-2 4 11,1 1 0,-26 46 0,30-47-158,1 2-1,-20 54 1,31-71-25,0 0 0,1 0 0,0 1 0,0 20 1,2-25 42,0 0 0,1 0-1,0 0 1,0 0 0,0 1 0,1-2 0,0 1 0,0 0 0,4 8 0,-4-11 58,0 0 0,0 1 0,0-1 0,1 0 0,-1 0-1,1 0 1,0 0 0,5 3 0,-6-4-11,0-1 1,0 0 0,-1 0-1,1 0 1,0-1-1,0 1 1,0 0-1,0-1 1,0 1-1,0-1 1,1 0-1,-1 0 1,0 1-1,0-1 1,0-1-1,0 1 1,4-1 0,2-1 51,0-1 0,-1 0 0,1-1 1,-1 0-1,1 0 0,-1-1 0,0 1 1,-1-1-1,1-1 0,-1 1 1,0-1-1,-1-1 0,1 1 0,-1-1 1,7-12-1,-1 0 59,-1 0 0,-1-1 0,0 0 0,9-39 0,-13 42-127,0-1 0,-2 0 0,0-1 0,-1 1 0,0 0 0,-2-1 0,-2-21 0,1 29 10,-2 0 1,-2-11-1,4 19-68,0 1 1,0-1-1,0 1 0,0 0 1,0 0-1,0-1 0,0 1 0,-1 0 1,1 0-1,-1 0 0,1 1 1,-1-1-1,-4-3 0,5 5 1,0-1 0,0 1 0,0 0 0,0 0 0,0 0 1,0-1-1,0 1 0,0 0 0,0 0 0,-1 1 0,1-1 0,0 0 0,0 0 0,0 0 0,0 1 0,0-1 0,0 0 0,0 1 0,0-1 0,0 1 0,0 0 1,0-1-1,0 1 0,0 0 0,1-1 0,-1 1 0,-1 1 0,-1 1-3,-1 1 1,1 0 0,0 0-1,-3 5 1,2-1 30,0 0 1,1 0-1,0 0 0,0 0 1,1 1-1,0-1 1,0 1-1,1 0 0,0 15 1,1-6 16,1 0 0,0 0-1,8 30 1,-7-39 26,1 0-1,0 0 1,1-1-1,0 0 1,0 1-1,1-2 1,0 1-1,0 0 1,1-1-1,-1 0 1,11 9 0,-10-11-17,-1 0 0,1-1 1,0 0-1,0 0 0,0 0 1,1-1-1,-1 0 0,1 0 1,0-1-1,0 0 0,0 0 1,0 0-1,0-1 0,0 0 1,8 0-1,-3-2 15,0 0-1,-1 0 1,1-1-1,-1-1 1,1 0-1,-1-1 1,0 0-1,0 0 1,-1-1-1,0-1 1,1 1-1,-2-2 1,11-7-1,11-12-26,-1-2-1,29-34 0,75-91 290,-132 150-263,13-12 72,-15 14-103,0 1 0,1-1 0,-1 1 0,1 0 0,-1-1 1,1 1-1,-1 0 0,1-1 0,-1 1 0,1 0 0,-1-1 0,1 1 0,-1 0 1,1 0-1,0 0 0,-1 0 0,1 0 0,-1 0 0,1-1 0,0 1 1,-1 0-1,1 1 0,-1-1 0,1 0 0,0 0 0,-1 0 0,1 0 0,0 1 2,-1 0 0,1-1-1,-1 1 1,1 0-1,-1 0 1,0 0-1,0-1 1,1 1-1,-1 0 1,0 0-1,0 0 1,0 0-1,0-1 1,0 1-1,0 0 1,0 0 0,0 0-1,0 0 1,0 0-1,0-1 1,-1 1-1,1 0 1,0 0-1,-1 1 1,-1 3 41,-53 284 653,51-269-671,1-10 303,9-17-159,38-49-169,-5 5-36,-26 35 6,1 1-1,1 1 1,0 0-1,1 1 1,0 1-1,26-15 0,-39 25 11,-1 1-1,1 0 0,-1 0 0,1 0 0,0 0 0,0 0 0,-1 1 1,1-1-1,0 1 0,0 0 0,0 0 0,-1 0 0,1 0 1,5 1-1,-6-1 7,0 1 0,0 0 0,0 0 0,0 0 0,0 0 0,0 0 1,0 0-1,0 1 0,-1-1 0,1 0 0,0 1 0,-1 0 0,0-1 1,1 1-1,-1 0 0,0 0 0,0-1 0,0 1 0,1 3 0,3 9 11,-1 0 0,0 0 0,-1 1 0,-1-1 0,0 1 0,-1 0 0,-1 15 0,6 47-27,-5-69 21,1 1-1,0-1 0,0 0 0,1 0 0,0 0 1,8 14-1,-9-18 16,1-1 1,-1 0-1,1 1 0,0-1 1,0 0-1,0 0 0,1-1 1,-1 1-1,1-1 1,-1 1-1,1-1 0,0 0 1,0 0-1,0-1 1,0 1-1,0-1 0,0 0 1,0 0-1,1-1 1,-1 1-1,8-1 0,-5 0 10,0 0-1,0-1 0,-1 0 0,1 0 1,-1-1-1,1 1 0,-1-2 1,1 1-1,-1-1 0,0 1 0,0-2 1,0 1-1,9-8 0,0-2 27,-2-1 0,1 0 0,11-17 0,34-53 56,-27 37-66,3-5-30,77-103 18,-97 138-29,122-162 9,-105 129 34,-2-1-1,-2-1 1,-2-2 0,21-66 0,-33 59 7,-10 38-17,-2 15-19,-1 5-34,0-1-1,0 0 1,-1 1 0,0-1 0,1 0 0,-1 1 0,-1-8-1,1 11 17,0-1 0,0 1 0,0 0 0,0-1 0,0 1 0,0 0 0,0-1 0,-1 1 0,1 0 0,0-1 0,0 1 0,0 0 0,0-1 0,-1 1 0,1 0 0,0-1 0,0 1 0,0 0 0,-1 0 0,1-1 0,0 1 0,-1 0 0,1 0 0,0 0 0,0-1 0,-1 1 0,1 0 0,0 0 0,-1 0 0,1 0 0,-1 0 0,1 0 1,0 0-1,-1 0 0,1 0 0,0 0 0,-1 0 0,1 0 0,0 0 0,-1 0 0,1 0 0,0 0 0,-1 0 0,1 0 0,0 0 0,-1 0 0,1 0 0,0 1 0,-1-1 0,1 0 0,0 0 0,-1 0 0,1 1 0,-4 2-3,1-1-1,0 0 1,0 1 0,-5 6 0,-9 14-31,0 1-1,-24 49 1,10-16 48,14-29 26,-71 131 0,75-130-58,1 0 0,1 1 0,-13 54-1,19-57 28,1 0 0,1 1 0,1-1 0,2 1-1,3 36 1,-1-51 19,1 0 1,0 0-1,0 0 0,1-1 1,10 20-1,-10-24 12,0 0 1,1-1-1,0 0 0,0 0 1,1 0-1,-1-1 0,2 0 1,-1 0-1,10 7 0,-12-10-11,0-1 0,0 1 0,0-1 0,1 0 0,-1-1 0,0 1 0,1-1 0,-1 1 0,1-1 0,0-1 0,-1 1 0,1-1 0,8 0 0,-6-1 8,0 0 0,0 0 0,0-1 0,0 0 0,0 0 0,-1-1 0,1 0 0,7-4 0,3-4 22,-1 0-1,-1-2 1,0 1-1,0-2 1,18-22-1,12-16 4,104-117-33,-147 167-36,0 1-1,-1-1 0,1 0 1,0 1-1,0-1 0,0 1 1,0-1-1,4 0 0,-6 1 12,0 1-1,0 0 1,0 0-1,0 0 0,0 0 1,1 0-1,-1 0 1,0 0-1,0 0 0,0 0 1,0 0-1,1 0 1,-1 0-1,0 0 0,0 0 1,0 0-1,0 0 1,1 0-1,-1 0 0,0 0 1,0 1-1,0-1 1,0 0-1,0 0 0,1 0 1,-1 0-1,0 0 1,0 0-1,0 0 0,0 0 1,0 1-1,0-1 1,0 0-1,1 0 0,-1 0 1,0 0-1,0 0 1,0 1-1,0-1 0,0 0 1,0 0-1,0 0 1,0 0-1,0 1 0,0-1 1,0 0-1,0 0 1,0 0-1,0 0 0,0 1 1,0-1-1,0 0 1,0 0-1,0 0 0,-2 11-146,2-10 116,-10 68 94,3-33 202,3 0 1,-1 70 0,7-49-163,-1-51-37,-1 0 0,2 0 0,-1 1 0,0-1 0,1-1 0,0 1 0,4 8 0,-5-14-114,0 1 1,-1-1 0,1 1 0,0-1-1,0 1 1,-1-1 0,1 0 0,0 1-1,0-1 1,0 0 0,0 1 0,0-1-1,0 0 1,0 0 0,26 1-7148,-18-4 3295,0 0 1297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5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5888,'-26'-20'2688,"18"12"-2336,3 5 1952,0-2-1376,1 2-1056,8 3 64,-4-9-192,5 9 128,3 0-4544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3:5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24 100 7296,'-24'0'3328,"24"-3"-2912,5-1 928,4 8-832,17-8 128,11 4-352,34-8 288,11 0-320,26-4 160,0 4-256,0-9 352,-10 9-288,1-7-192,-9 7-32,0-1-4160,-14 9 2272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4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1235 2656,'-2'1'130,"1"0"1,-1-1-1,1 1 1,-1 0-1,1-1 0,-1 0 1,0 1-1,1-1 1,-1 0-1,-2 0 1,-1 4 1809,5-4-1905,0 0 0,0 0 0,0 1 0,0-1 0,0 0 0,-1 0 0,1 0 0,0 0 0,0 0 0,0 0 0,0 0 0,0 1 0,0-1 0,0 0 0,0 0 0,0 0 0,0 0 0,-1 0 0,1 0 0,0 0 0,0 0 0,0 0 0,0 0 0,0 0 0,0 0 0,0 0 0,-1 1 0,1-1 0,0 0 0,0 0 0,0 0 0,0 0 0,0 0 0,0 0 0,-1 0 0,1 0 0,0-1 0,0 1-1,0 0 1,0 0 0,0 0 0,0 0 0,-1 0 0,1 0 0,0 0 0,0 0 0,0 0 0,0 0 0,0 0 0,0 0 0,0 0 0,0-1 0,0 1 0,-1 0 0,1 0 0,0 0 0,0 0 0,0 0 0,0 0 0,0-1 0,0 1 63,0-1 0,0 1 0,0-1-1,-1 0 1,1 1 0,0-1 0,0 0 0,0 1 0,0-1 0,1 0-1,-1 1 1,0-1 0,0 1 0,0-1 0,0 0 0,1 1 0,-1-1-1,0 1 1,1-2 0,7-12 484,-7 13-454,53-97 1518,33-54-358,-70 125-1099,2 1 0,1 1 0,32-32 0,-25 31-92,0 1 0,2 2 0,0 0 0,38-20 1,-61 39-101,0 2 0,0-1 1,1 0-1,-1 1 1,0 0-1,12-1 1,-17 3 11,0 0 1,0 0 0,1 0-1,-1 0 1,0 0-1,0 0 1,1 0 0,-1 0-1,0 0 1,0 1-1,1-1 1,-1 1-1,0-1 1,0 1 0,0-1-1,0 1 1,0 0-1,0-1 1,0 1 0,0 0-1,0 0 1,0 0-1,0 0 1,0 0 0,0 0-1,-1 0 1,1 0-1,0 0 1,-1 0 0,1 0-1,-1 0 1,1 0-1,-1 1 1,0-1-1,1 0 1,-1 0 0,0 1-1,0-1 1,0 0-1,0 0 1,0 1 0,0 1-1,-3 20 137,0 0 1,-1-1-1,-9 25 0,11-37-117,-34 98 285,6-21 86,29-84-360,0 0 0,0 0 1,1 0-1,0 0 0,-1 6 0,1-8-34,0-1 0,0 0 0,0 0 0,0 1 0,0-1 0,0 0 0,0 0 0,0 1 0,1-1 0,-1 0 0,0 0 0,0 1 0,0-1 0,0 0 0,0 0 0,0 0 0,1 1 0,-1-1 0,0 0 1,0 0-1,0 0 0,1 0 0,-1 1 0,0-1 0,0 0 0,1 0 0,-1 0 14,1 0 0,-1 0 0,1 0 0,-1 0-1,1 0 1,0-1 0,-1 1 0,1 0 0,-1 0 0,1-1 0,-1 1 0,0 0 0,1 0 0,-1-1 0,1 1 0,-1-1 0,1 0 0,36-37 377,46-62 0,19-21-637,-86 104 126,17-17-82,-30 31 185,1 0 0,0 0 0,-1 1-1,1-1 1,0 1 0,0 0 0,7-3-1,-11 5 9,1 0-1,-1 0 1,1 0 0,-1-1-1,1 1 1,-1 0-1,1 0 1,0 0-1,-1 0 1,1 0-1,-1 0 1,1 0-1,0 0 1,-1 1-1,1-1 1,-1 0-1,1 0 1,-1 0-1,1 0 1,-1 1-1,1-1 1,-1 0-1,1 1 1,-1-1-1,1 0 1,-1 1-1,1-1 1,-1 1-1,0-1 1,1 1-1,6 17-42,-6-13 24,5 21-45,4 37-1,-8-44 89,0 1-1,2-1 1,1 0 0,10 29-1,-15-47-24,5 10 35,0-1-1,0 0 1,13 18-1,-16-25-8,-1-1-1,1 0 1,0 0-1,0 0 1,0 0-1,0 0 1,0-1 0,1 1-1,-1 0 1,0-1-1,1 0 1,-1 0-1,1 0 1,0 0-1,-1 0 1,1 0-1,0 0 1,-1-1 0,1 0-1,0 1 1,0-1-1,5-1 1,6-2 46,-1-1 1,1-1 0,-1 0-1,0-1 1,-1 0-1,19-13 1,-13 7 4,-1-1 0,0-1 0,-1 0 0,17-20 0,51-70 336,-77 94-362,44-64 333,-44 62-375,0-1 0,-1 0 0,9-28 0,-14 40-18,-1 0-1,1 0 1,-1 0-1,0 1 1,1-1-1,-1 0 0,0 0 1,0 0-1,0 0 1,0 0-1,0 0 1,0 0-1,0 0 1,0 0-1,0 0 1,-1 0-1,1 0 1,0 0-1,0 0 1,-1 0-1,1 0 1,-1 0-1,1 0 1,-1 1-1,1-1 1,-1 0-1,0 0 1,1 1-1,-1-1 1,0 0-1,1 1 1,-1-1-1,0 0 1,0 1-1,0-1 1,0 1-1,0 0 1,1-1-1,-1 1 1,0 0-1,0-1 1,0 1-1,0 0 1,0 0-1,-2 0 1,-1 0-18,0 0 0,0 0 1,0 0-1,-1 1 0,1 0 1,0-1-1,0 2 0,0-1 1,-6 3-1,3 0 10,0 1 0,0 0 1,0 0-1,1 0 0,-1 1 0,1 0 0,0 0 0,1 1 1,0 0-1,0 0 0,0 0 0,1 0 0,0 1 1,-4 12-1,2-5 6,1 0 0,1 1 0,0 0 1,1-1-1,1 1 0,0 28 0,2-34 32,0 0 0,1-1 1,0 1-1,1 0 0,0-1 0,1 1 0,0-1 0,0 0 0,1 0 0,0 0 1,9 14-1,-10-20 6,0 1 0,-1-1 0,1 1 0,1-1 0,-1 0 0,0 0 1,1 0-1,0-1 0,-1 1 0,1-1 0,0 0 0,0 0 0,0 0 1,1 0-1,-1-1 0,0 0 0,1 0 0,-1 0 0,0 0 0,1-1 0,-1 0 1,1 0-1,-1 0 0,1 0 0,-1-1 0,1 1 0,4-3 0,-2 2-2,-1-2-1,1 1 0,-1-1 0,0 0 0,0 0 0,0-1 1,0 0-1,0 0 0,-1 0 0,0-1 0,8-7 0,2-6 36,-1 0 0,13-22 0,-14 20-50,14-21 34,-8 11-25,35-42 0,9 0-15,-72 106 217,-4 11-157,8-25-78,-16 93 55,19-99-18,1 0 0,0 1 0,1-1 0,1 0 0,4 27 0,-5-40-6,1-1-1,-1 1 0,0 0 0,0 0 0,0 0 0,0-1 1,1 1-1,-1 0 0,0 0 0,1-1 0,-1 1 0,0 0 1,1 0-1,-1-1 0,1 1 0,-1-1 0,1 1 0,0 0 1,-1-1-1,1 1 0,0-1 0,-1 1 0,1-1 0,0 0 1,-1 1-1,1-1 0,0 0 0,0 1 0,0-1 0,-1 0 1,1 0-1,0 0 0,0 0 0,0 0 0,-1 0 0,1 0 1,0 0-1,0 0 0,0 0 0,-1 0 0,1 0 0,2-1 1,2-1 13,1-1 0,-1 0 1,0 0-1,0 0 1,5-4-1,-9 6-20,26-21 112,47-49-1,-23 19-85,-34 36-43,123-110 65,-119 112-221,-21 14 165,0 0 0,0 0 0,0-1 0,1 1 0,-1 0 0,0 0 0,0 0-1,0 0 1,0 0 0,0 0 0,0 1 0,0-1 0,0 0 0,0 0 0,1 0 0,-1 0 0,0 0 0,0 0-1,0 0 1,0 0 0,0 0 0,0 0 0,0 0 0,0 0 0,0 0 0,0 0 0,0 0 0,0 0 0,1 0-1,-1 1 1,0-1 0,0 0 0,0 0 0,0 0 0,0 0 0,0 0 0,0 0 0,0 0 0,0 0 0,0 0-1,0 1 1,0-1 0,0 0 0,0 0 0,0 0 0,0 0 0,0 0 0,0 0 0,0 0 0,0 0 0,0 0-1,0 1 1,0-1 0,0 0 0,0 0 0,0 0 0,-1 0 0,-5 16-20,-8 14-20,2 2-1,1 0 0,1 0 1,-9 63-1,18-92 55,-1 10 23,0-1 0,0 0 0,1 17 0,2-25-23,-1-1 1,0 1-1,1 0 0,0 0 0,0-1 0,0 1 0,0-1 1,1 1-1,-1-1 0,1 1 0,0-1 0,0 0 0,0 0 0,1 0 1,3 4-1,-5-6 1,0 1-1,0-1 1,1 0 0,-1 0 0,1 0 0,-1 0 0,1-1 0,-1 1 0,1 0 0,0 0 0,-1-1-1,1 1 1,0-1 0,-1 0 0,1 1 0,0-1 0,0 0 0,-1 0 0,1 0 0,0 0-1,0-1 1,-1 1 0,1 0 0,0-1 0,-1 1 0,3-2 0,1 0 15,0-1 0,0 1 0,0-1 0,-1 0 0,1-1 0,7-7 0,19-23-2,-1-2 0,39-61 0,3-3 77,-17 34 46,26-34 54,60-129-187,-10-34-139,-121 243 46,-1-1 0,-1 0-1,7-26 1,-15 47 73,-1 0 0,1 0 0,0 1-1,0-1 1,0 0 0,0 0 0,-1 0 0,1 0 0,0 0 0,0 0 0,0 0-1,-1 0 1,1 0 0,0 0 0,0 0 0,0 0 0,-1 0 0,1 0-1,0 0 1,0 0 0,0 0 0,-1 0 0,1 0 0,0 0 0,0 0 0,0 0-1,0 0 1,-1 0 0,1-1 0,0 1 0,0 0 0,0 0 0,0 0-1,-1 0 1,1 0 0,0 0 0,0-1 0,0 1 0,0 0 0,0 0 0,0 0-1,0-1 1,-1 1 0,1 0 0,0 0 0,0 0 0,0 0 0,0-1 0,0 1-1,0 0 1,0 0 0,0 0 0,0-1 0,0 1 0,0 0 0,0 0-1,0 0 1,0-1 0,0 1 0,0 0 0,0 0 0,1 0 0,-1-1 0,0 1-1,0 0 1,0 0 0,0 0 0,0 0 0,1-1 0,-20 17-160,3 3 130,1 0 0,1 1 0,-16 28 0,-30 71-1,46-87 67,-86 198-155,94-212 132,1-1-1,0 1 0,1 0 0,1 0 0,0 0 1,2 1-1,0-1 0,1 1 0,1-1 0,1 0 1,0 1-1,7 24 0,-7-37 12,-1-1 0,1 1 0,0-1 0,1 0 0,-1 0 0,1 0 0,0 0 0,0 0 0,1-1 0,-1 1 1,1-1-1,0 0 0,0 0 0,0 0 0,1-1 0,-1 0 0,1 1 0,0-2 0,0 1 0,0 0 0,0-1 0,1 0 0,-1 0 0,1-1 0,-1 1 0,1-1 0,-1-1 0,10 1 0,-3-1 11,0-2 0,0 1 0,0-2 0,-1 0 0,1 0 0,-1-1-1,0 0 1,0-1 0,0 0 0,15-11 0,4-4 23,-1-1 0,32-31 0,-22 18-29,-16 15-24,22-25-1,-43 43 10,-1 0 0,0-1 0,1 1 0,-1-1 0,0 0 0,0 0 0,0 1 0,0-1-1,-1 0 1,1 0 0,0 0 0,-1 0 0,1-2 0,1 3-55,0 0 0,0 1 0,0-1-1,0 0 1,1 1 0,-1-1 0,0 1 0,0 0 0,1-1 0,-1 1 0,0 0-1,4 1 1,-3-1 38,0 1-1,0-1 0,-1 1 0,1 0 1,0 0-1,0 0 0,-1 0 0,1 1 1,-1-1-1,1 1 0,-1-1 1,0 1-1,1 0 0,-1 0 0,0 0 1,0 0-1,0 0 0,-1 0 0,3 3 1,2 7-1,0-1 0,-1 1 1,0-1-1,-1 1 0,4 16 0,-3-10-1,9 22 0,-11-34 11,0 0 0,1 0 0,-1 0 0,1 0 1,0-1-1,0 0 0,7 7 0,-9-11 11,1 1-1,-1 0 1,1-1 0,-1 0 0,1 1 0,0-1-1,-1 0 1,1 0 0,0-1 0,0 1 0,-1-1-1,1 1 1,0-1 0,0 0 0,0 0 0,0 0-1,0 0 1,0-1 0,5 0 0,3-2 19,0 0 0,0-1 0,18-9 0,56-31 106,94-65 1,-159 97-144,-12 7 20,-1 0-1,1 0 0,-1 0 1,0-1-1,0 0 1,8-9-1,-11 12-261,-3 9 147,-4 13 96,2-14-8,-2 12 14,-1 7-6,-1 37 1,5-59 8,0 0 1,0 0-1,0 0 0,0 0 0,1-1 1,-1 1-1,1 0 0,-1 0 0,1 0 1,0 0-1,0-1 0,-1 1 0,1 0 1,1-1-1,-1 1 0,0 0 0,0-1 1,1 0-1,1 2 0,-2-2 16,0 0 0,0-1-1,0 1 1,1 0 0,-1-1 0,0 0 0,1 1-1,-1-1 1,0 0 0,1 1 0,-1-1 0,1 0-1,-1 0 1,0 0 0,1 0 0,-1 0 0,1-1-1,-1 1 1,0 0 0,1-1 0,-1 1 0,0-1-1,1 1 1,-1-1 0,0 1 0,3-3 0,42-27 104,47-28-42,-42 33-158,1 2 0,101-28 1,-149 49 68,0 1 0,0-1 0,1 1-1,-1 1 1,0-1 0,1 0 0,-1 1 0,1 0 0,-1 0 0,0 1 0,1-1 0,-1 1 0,0 0 0,8 2 0,-12-3 7,0 0 0,0 1 0,0-1 0,1 0 0,-1 0-1,0 0 1,0 0 0,0 1 0,0-1 0,0 0 0,0 0 0,0 0 0,0 0 0,0 1 0,0-1 0,0 0-1,0 0 1,0 0 0,0 1 0,0-1 0,0 0 0,0 0 0,0 0 0,0 1 0,0-1 0,0 0 0,0 0-1,0 0 1,0 0 0,0 1 0,0-1 0,-1 0 0,-5 12-6,-16 17-32,12-16 44,-68 87 329,74-91-211,11-8 82,14-9 83,-18 6-310,106-48-62,-73 31 106,1 2 0,67-21 0,-100 37-52,0 0 1,0 0 0,1 1 0,-1-1-1,6 1 1,-9 0 18,0 0 0,0 0-1,0 0 1,0 0 0,0 1 0,0-1 0,0 0-1,0 1 1,-1-1 0,1 0 0,0 1 0,0-1-1,0 1 1,0-1 0,-1 1 0,1 0 0,0-1-1,0 1 1,-1 0 0,1-1 0,-1 1 0,1 0-1,-1 0 1,1 0 0,-1-1 0,1 1-1,0 2 1,0 5 0,0 0 0,0-1 1,0 1-1,-1 0 0,0 0 0,-1 0 0,0 0 0,-4 15 0,3-14 32,1 1 0,-1-1 0,1 0 1,1 0-1,1 18 0,-1-26-19,0 0 0,0 0 0,0 0 0,1 0 0,-1 0-1,0 0 1,0-1 0,1 1 0,-1 0 0,1 0 0,-1 0 0,1 0 0,-1 0 0,1-1 0,0 1 0,-1 0 0,1 0-1,0-1 1,-1 1 0,1 0 0,0-1 0,0 1 0,0-1 0,0 1 0,-1-1 0,1 0 0,0 1 0,0-1 0,0 0 0,0 1-1,0-1 1,0 0 0,0 0 0,0 0 0,0 0 0,2 0 0,2-1 8,1 0 1,-1-1-1,1 1 0,-1-1 0,7-3 1,-8 3-35,264-97 49,-197 79 16,20-8-17,-110 44-162,-18 23 0,28-29 102,0 0 0,2 1 0,-1-1 0,1 2 0,0-1 0,-6 17 0,11-23 39,0-1 0,1 1 0,-1 0 1,1 0-1,0-1 0,1 1 1,-1 0-1,1 0 0,0 0 0,0 0 1,0 0-1,1-1 0,0 1 0,0 0 1,0 0-1,0 0 0,1-1 0,0 1 1,0-1-1,2 5 0,-2-7 2,-1 0 1,0 0-1,1 0 0,-1 0 0,1-1 0,0 1 0,0 0 0,-1-1 1,1 1-1,0-1 0,0 0 0,0 0 0,0 0 0,1 0 0,-1 0 1,0 0-1,0 0 0,5 0 0,-3 0 8,-1-1 0,1 0 0,-1-1 0,1 1 0,-1-1 0,1 1 0,-1-1 0,1 0 0,-1 0 0,1-1 1,3-1-1,2-2 5,-1 0 1,0-1-1,0 0 1,-1 0-1,1 0 1,-1-1-1,-1 0 1,8-10 0,-4 4-8,-2 0 1,1 0 0,-2-1-1,1-1 1,-2 1 0,8-25 0,-13 36-14,-1-1 0,1 1 0,-1 0 1,1-1-1,-1 1 0,0-1 1,-1 1-1,1 0 0,0-1 0,-1 1 1,0 0-1,0-1 0,0 1 0,0 0 1,0 0-1,-1 0 0,1 0 1,-1 0-1,0 0 0,0 0 0,0 1 1,0-1-1,-4-2 0,2 1-22,0 1 1,0 1-1,0-1 0,-1 0 0,1 1 1,-1 0-1,0 0 0,1 0 0,-1 1 0,0 0 1,0 0-1,0 0 0,0 0 0,-9 1 1,11 0-2,-1 0 0,1 0 0,-1 0 0,1 1 0,-1 0 0,1-1 1,0 1-1,-1 1 0,1-1 0,0 0 0,0 1 0,0-1 1,-4 4-1,7-5 21,-1 0 0,1 1 0,-1-1 0,1 0 0,0 0 0,0 1 0,-1-1 0,1 0 0,0 0 0,-1 1-1,1-1 1,0 0 0,0 1 0,0-1 0,-1 1 0,1-1 0,0 0 0,0 1 0,0-1 0,0 1 0,0-1 0,0 0 0,0 1 0,0-1 0,0 1 0,0-1 0,0 1 0,7 11-88,14 5-30,-13-13 143,-1 0 0,1 0 0,1 0 0,-1-1 0,0-1 0,1 1 0,-1-2 0,1 1 0,0-1 0,0 0 0,0-1 0,14-1 1,7-2-2,-1-2 1,41-12-1,-32 7 54,149-40 150,-142 36-213,-1-2 1,48-25-1,-66 24 18,0 0 0,-1-1-1,42-41 1,-67 58-38,1 1 0,0-1-1,0 0 1,-1 0 0,1 1 0,0-1 0,0 0-1,0 1 1,0-1 0,-1 1 0,1-1 0,0 1-1,0-1 1,0 1 0,1-1 0,-3 13-135,-2 2 84,1-5 62,0 0 0,0 0-1,-1-1 1,-1 1-1,1-1 1,-1 0 0,-9 14-1,-44 53 79,24-32-38,-2 4-19,2-1 69,-58 63 0,83-101-19,0 0-1,-1 0 0,0-1 1,0 0-1,-16 7 0,24-12-60,-1-1-1,0-1 1,0 1-1,0 0 1,0 0-1,0-1 0,0 1 1,0-1-1,0 1 1,0-1-1,0 0 1,0 0-1,0 0 1,0 0-1,0 0 1,0-1-1,0 1 0,0 0 1,0-1-1,0 0 1,1 1-1,-1-1 1,0 0-1,0 0 1,0 0-1,1 0 1,-1 0-1,0 0 0,1-1 1,-1 1-1,1-1 1,0 1-1,-1-1 1,1 1-1,0-1 1,0 0-1,0 0 1,-1-2-1,0-1-17,-1 1 0,2-1 0,-1 0 0,1 0 1,0 0-1,0 0 0,0 0 0,0-1 0,1 1 0,0 0 0,1-6 1,-1 7-5,1 1 0,-1 0 0,1 0 0,0 0 1,0-1-1,0 1 0,0 0 0,1 0 0,-1 0 0,1 1 1,0-1-1,0 0 0,0 1 0,0-1 0,0 1 1,0-1-1,1 1 0,-1 0 0,4-2 0,2 0-20,-1 0 1,1 1-1,0 0 0,0 0 0,12-2 0,44-4 22,-30 4 3,-28 4-34,180-30-225,-64 0-6585,-91 22 2655,-7 4 1387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4:0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92 7648,'-32'-28'3456,"29"24"-3008,6-1-96,7 2-288,4-9-96,4 4 0,8-12-672,1 9 384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4:0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64 205 7456,'-63'-9'3392,"103"9"-2944,15 0 320,3 0-512,63-8 1184,5 5-832,62-17 224,-7 3-480,48-14 0,-23 7-224,10-9 224,-26 10-225,-6 0-4766,-28 9 2527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32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9 483 2080,'0'0'667,"-8"-7"271,25 14 102,-9-6-717,-1 0 0,1 0-1,0-1 1,-1 0 0,1 0-1,14-3 1,44-13 1141,-52 11-1306,0 0 1,-1-1-1,0 0 1,0-1 0,0 0-1,-1-1 1,0 0-1,-1-1 1,0-1-1,15-16 1,-14 13-14,-1 0 0,-1-1 0,0-1 1,-1 0-1,-1 0 0,0-1 0,-1 0 0,8-25 0,-13 33-129,0-1-1,-1 0 0,0 1 0,0-1 0,-1 0 1,0 1-1,-1-1 0,0 0 0,0 1 1,-1-1-1,0 1 0,0-1 0,-7-13 0,7 17-84,0 0-1,-1 0 0,0 0 0,0 1 0,0 0 0,0-1 0,-1 1 0,1 0 0,-1 0 0,0 1 0,0-1 0,-1 1 0,1 0 0,-1 0 0,1 1 0,-1-1 0,0 1 0,0 0 0,0 0 0,-1 1 0,1-1 0,0 1 0,-9 0 0,8 0 18,1 1 0,0 0 0,0 1 0,0-1 0,0 1 1,0 0-1,0 0 0,0 1 0,0 0 0,1-1 0,-1 2 0,0-1 1,1 0-1,-7 5 0,5-2 57,1 0 0,0 0-1,0 1 1,0-1 0,0 1 0,1 0 0,0 0 0,1 0 0,-5 10-1,2-2 93,1 0-1,1 1 1,0-1-1,1 1 0,0 0 1,2 0-1,-1 0 1,2 0-1,1 23 0,1-20 39,1-1 0,1 1-1,8 24 1,-9-35-34,-1 1 1,2-1-1,-1 0 0,1-1 1,0 1-1,0 0 0,1-1 1,0 0-1,0 0 0,8 6 1,-11-10-12,1-1 1,-1 1-1,1-1 1,-1 0-1,1 0 1,-1 0-1,1 0 1,0 0-1,0-1 1,-1 1-1,1-1 1,0 0-1,0 0 1,0 0-1,-1 0 1,1 0-1,0-1 1,0 1-1,3-2 1,3-1 54,0 0 1,0 0 0,0-1-1,10-6 1,-4 1-112,-1 0 0,-1-1 1,0 0-1,0-1 0,-1 0 0,0-1 0,-1-1 0,0 0 0,14-22 1,25-40-63,-43 66 12,1 0 0,0 0 1,1 1-1,-1 0 0,18-12 0,-24 19-18,0 0-1,1-1 1,-1 1 0,0 0 0,0 0-1,1 1 1,-1-1 0,1 0-1,-1 1 1,0-1 0,1 1 0,-1 0-1,4 0 1,-5 0 30,0 1 0,1-1-1,-1 0 1,0 1 0,0-1 0,0 1-1,0-1 1,0 1 0,1 0 0,-1-1-1,0 1 1,-1 0 0,1 0 0,0 0 0,0 0-1,0 0 1,0 0 0,-1 0 0,1 0-1,0 0 1,-1 0 0,1 0 0,-1 0-1,1 1 1,-1-1 0,0 0 0,1 0-1,-1 2 1,4 21 78,-1 0 0,0 42 1,-9 50 52,3-60 83,2-42 49,-1-1 0,-1 1-1,-5 17 1,17-50 152,1 0-1,0 0 1,20-26-1,21-25-490,80-83 0,-124 145 41,0 1-1,0 1 0,1 0 0,9-7 0,-15 12 9,0 0 0,0 0-1,0 0 1,0 0 0,1 0-1,-1 0 1,0 1 0,1-1 0,3 1-1,-4 0 15,-1 0 0,0 0 0,0 0 0,1 0 0,-1 0 0,0 1 0,0-1 0,0 1 0,1-1 0,-1 1 0,0-1 0,0 1 0,0 0 0,0-1-1,0 1 1,0 0 0,0 0 0,0 0 0,1 2 0,0-1 18,-1 1-1,0-1 1,1 1-1,-1 0 1,0-1 0,0 1-1,-1 0 1,1 0-1,0 5 1,2 30 6,-3-21-84,1-6 57,-1 11 33,2 1 0,1-1 0,8 34 0,-9-50 11,0 0 0,0 0-1,1-1 1,-1 1 0,1 0 0,0-1-1,1 0 1,-1 0 0,1 0-1,0 0 1,1 0 0,-1-1-1,1 0 1,0 0 0,0 0-1,0 0 1,10 4 0,-12-7-2,1 1 0,0-1 0,-1-1 0,1 1 0,0 0 0,-1-1 0,1 0 0,0 0 0,0 0 0,0 0 0,-1-1 0,1 1 0,0-1 0,-1 0 0,1 0 0,0 0 0,-1-1 0,0 1 0,5-3 0,0-1 33,0 0-1,0 0 1,0-1-1,0 0 0,-1-1 1,9-9-1,-1-3 54,-1 0-1,0-1 0,-2 0 1,0-1-1,-1 0 1,13-39-1,-23 56-85,6-12 110,6-32 0,-12 44-189,-1 0 0,1-1 0,-1 1 0,0-1 1,0 1-1,0-1 0,0 1 0,-1-1 0,0 1 0,0 0 1,0-1-1,-2-4 0,2 8 31,1 0 0,-1 0 0,0 0 0,1 0 0,-1 0-1,0 0 1,0 0 0,1 0 0,-1 1 0,0-1 0,0 0 0,0 1 0,0-1 0,0 1 0,0-1 0,0 1 0,0-1 0,0 1 0,0-1 0,-1 1 0,1 0 0,0 0 0,0 0 0,0 0-1,0 0 1,0 0 0,-1 0 0,1 0 0,0 0 0,0 0 0,0 0 0,0 1 0,-2 0 0,-1 0-7,0 1-1,1-1 1,-1 1 0,0 0 0,1 0-1,-1 0 1,-5 5 0,2 0-7,1 1 1,0-1 0,0 1-1,0 0 1,1 0 0,-7 15-1,-19 55 97,25-60-77,0 1-1,2 0 1,0 1-1,1-1 1,0 25 0,3-38 36,0-1 0,1 1 0,0-1 1,0 0-1,0 0 0,1 1 1,-1-1-1,1 0 0,0 0 1,1-1-1,-1 1 0,1 0 1,0-1-1,4 5 0,-4-6 10,0 0 1,-1 0-1,1-1 0,0 1 0,0-1 0,0 0 0,1 0 1,-1 0-1,0 0 0,1-1 0,-1 0 0,1 1 1,0-1-1,-1 0 0,1-1 0,0 1 0,0 0 1,-1-1-1,1 0 0,8-1 0,0-1 51,0-1 0,0 0 1,0-1-1,-1 0 0,1-1 0,18-11 0,62-45 152,-84 55-230,50-37 20,76-73-1,-111 93-37,67-68-543,-107 164-94,-1-9 611,-13 59 229,30-115-178,0 0 0,0 0 0,1 0 0,1-1 0,-1 1 0,1 0 0,0 0 0,4 10 0,-4-15 3,-1-1 0,2 1 0,-1-1 1,0 1-1,0-1 0,1 1 0,0-1 0,-1 0 0,1 1 1,0-1-1,3 2 0,-3-2 12,-1-1-1,1 0 1,-1-1-1,1 1 1,0 0-1,0 0 1,0-1-1,-1 1 1,1-1 0,0 1-1,0-1 1,0 0-1,0 0 1,0 0-1,0 0 1,0 0-1,0 0 1,2-1-1,5-2 33,-1 1 0,0-1-1,0-1 1,0 0 0,0 0-1,-1 0 1,1-1 0,-1 0-1,0 0 1,6-7 0,11-12 57,25-32 0,-38 43-83,34-38 53,80-68 0,-116 110-75,17-13-85,-1-1 0,23-29 0,-47 51 61,-1 1 0,1-1-1,-1 1 1,0-1-1,1 1 1,-1-1-1,0 1 1,1-1 0,-1 1-1,0-1 1,0 1-1,0-1 1,1 1 0,-1-1-1,0 0 1,0 1-1,0-2 1,0 2 6,0 0 1,0 0-1,-1 0 1,1-1-1,0 1 1,0 0-1,0 0 1,0 0 0,-1-1-1,1 1 1,0 0-1,0 0 1,0 0-1,-1 0 1,1-1-1,0 1 1,0 0-1,-1 0 1,1 0-1,0 0 1,0 0-1,-1 0 1,1 0-1,0 0 1,0 0-1,-1 0 1,-1 0-30,-1 0 0,1 0 0,-1 0-1,1 1 1,-1-1 0,-4 2 0,-1 2 30,0 1 0,1 0 0,-1 0 0,1 0 0,0 1 0,0 0-1,1 0 1,-8 9 0,7-8-23,-17 20 15,1 0-1,2 1 0,1 2 1,1 0-1,2 1 1,-21 49-1,26-43 38,11-35-11,1 0 0,-1 1 0,1-1 0,0 0 0,0 0 0,0 1 0,0-1 0,0 0 0,0 0 0,0 0 0,1 1 0,0-1 0,-1 0 0,2 3 0,-1-5 15,-1 1 0,1 0 1,-1-1-1,1 1 0,0 0 1,-1-1-1,1 1 0,0-1 1,0 1-1,0-1 0,-1 1 0,1-1 1,0 0-1,0 0 0,0 1 1,0-1-1,0 0 0,-1 0 1,1 0-1,0 0 0,0 0 0,0 0 1,0 0-1,0 0 0,0 0 1,0 0-1,-1 0 0,1-1 1,0 1-1,0 0 0,1-1 0,2-1 21,0 1-1,0-1 0,0 0 0,-1 0 0,6-4 0,0-2 60,0 0-1,0-1 1,0 0 0,-1-1 0,-1 0 0,0 0 0,12-21-1,-11 13-195,0 0 0,-1 0 0,-1-1 0,5-22-1,-11 34-392,-4 11 96,-6 14 40,4 1 262,0 0-1,-4 28 1,1-1-124,-14 34 246,-56 128 0,74-196 23,-1-1 0,1 0 1,-2 0-1,0-1 0,0 1 0,-17 16 0,21-24-10,0 0 0,0 0 0,0 0 0,-1-1 0,0 1 0,1-1 0,-1 0-1,0 0 1,0 0 0,0-1 0,0 0 0,0 1 0,0-1 0,-1-1 0,1 1 0,0-1-1,0 1 1,-1-1 0,1 0 0,0-1 0,-1 1 0,-7-3 0,5 1 9,0 0 1,0-1 0,1 0-1,-1-1 1,1 1 0,-1-1-1,1 0 1,1-1 0,-1 0-1,0 0 1,-4-6 0,8 10-53,0-1 0,1 0 0,-1 0 1,1 0-1,-1 0 0,1 0 0,0 0 0,0-1 1,0 1-1,0 0 0,0-1 0,1 1 1,-1 0-1,1-1 0,-1 1 0,1-1 0,0 1 1,0-1-1,0 1 0,0-1 0,1 1 0,0-4 1,0 2-11,1-1 0,0 1 0,0 0 1,0 0-1,0 0 0,1 0 0,-1 1 0,1-1 0,0 1 1,0-1-1,4-2 0,14-10-118,1 0 0,0 1 0,1 2 0,28-12 0,-42 20 63,53-22-264,-36 17 493,30-18 0,-24 10-38,-1-2 0,52-43 0,-16-3-55,81-101 0,-67 72 272,-55 57-761,-28 42 360,0-1 0,0 1 0,0 0 0,1-1 0,-1 1 0,1 0 0,0 0 0,-1 7 0,-4 14-43,0-8 110,1 1 1,1 0-1,1 1 0,1-1 1,1 0-1,0 1 0,3 29 1,-2-43 10,1-1 1,0 1-1,0-1 1,0 1-1,0-1 1,3 6-1,-3-10-5,-1 1 0,0 0 0,0-1 1,1 1-1,-1 0 0,0-1 0,1 1 0,-1-1 0,1 1 0,-1-1 0,0 1 0,1-1 0,-1 1 1,1-1-1,0 1 0,-1-1 0,1 0 0,-1 1 0,1-1 0,0 0 0,-1 1 0,1-1 0,0 0 0,-1 0 1,1 0-1,0 0 0,-1 0 0,1 1 0,0-1 0,-1 0 0,1-1 0,0 1 0,-1 0 0,1 0 1,0 0-1,0 0 0,-1 0 0,1-1 0,-1 1 0,1 0 0,0-1 0,-1 1 0,1 0 0,-1-1 1,1 1-1,-1-1 0,1 1 0,-1-1 0,1 1 0,0-1 0,13-13 78,-1-1 0,0 0 0,18-30 0,27-57 8,-53 92-90,15-22 29,-13 22-56,0-1 0,4-12 0,-8 16-91,-2 4-595,-1 9 177,0-2 523,-1 12-92,-5 26 1,5-33 50,-15 80 89,-27 129-64,38-197 23,-1 0-1,-1-1 1,-1-1 0,-16 33-1,20-46 21,-1 1-1,1 0 0,-1-1 0,-1 0 1,1 0-1,-1 0 0,0-1 0,0 0 1,0 0-1,-1 0 0,0-1 0,1 0 1,-2-1-1,1 1 0,-14 3 0,9-4 60,0 0 0,-1-1 0,1 0 0,-1-1 0,0-1-1,1 0 1,-1-1 0,0 0 0,1-1 0,-19-4-1,18 2 11,0 0 0,-14-7 0,26 11-99,1 0-1,-1 0 0,1 0 1,-1 0-1,1-1 0,-1 1 1,1 0-1,-1-1 0,1 1 1,0 0-1,-1-1 0,1 1 1,-1 0-1,1-1 0,0 1 1,0-1-1,-1 1 0,1-1 1,0 1-1,0-1 0,-1 1 1,1-1-1,0 1 0,0-1 1,0 1-1,0-1 0,0 1 1,0-1-1,0 1 0,0-1 1,0 1-1,0-1 0,0 1 1,0-1-1,0 1 0,0-1 1,0 1-1,1-1 0,-1 1 1,0-1-1,0 1 0,1-1 1,-1 1-1,0-1 0,1 1 1,-1 0-1,0-1 0,1 1 1,-1 0-1,0-1 0,1 1 1,0-1-1,3-2-2,0 0 0,0 0 0,0 0 0,6-2 0,20-9 101,1 2 0,41-11-1,-4 2-95,84-23 140,-76 23-1342,-24 12-4293,-26 7 3166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28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1094 1888,'-3'0'176,"3"0"-163,0 0-1,0 0 0,1 0 1,-1 0-1,0 0 0,0 0 0,0 0 1,0 0-1,0 0 0,0 0 1,0-1-1,0 1 0,0 0 1,0 0-1,3-9 7544,0 7-8449,3-9 1479,-6 8-557,1 1 0,-1-1 0,1 1 0,-1-1-1,1 1 1,0 0 0,0-1 0,0 1 0,0 0 0,0 0-1,0-1 1,3-1 0,-2 1 23,0 0-1,-1 0 1,1 0 0,0-1-1,-1 1 1,2-6-1,5-22 222,2 1 0,16-36 0,3-6 44,38-89 121,-62 152-400,0-1-1,1 1 1,10-12 0,-13 18-95,0-1-1,0 1 1,1 0-1,-1 0 1,1 0-1,-1 0 1,1 1-1,0 0 1,0 0-1,0 0 1,5-2-1,-8 4 43,0-1-1,-1 1 1,1 0-1,0 0 1,0 0-1,-1 0 1,1 0-1,0 0 1,-1 0-1,1 0 1,0 0-1,0 0 1,-1 0-1,1 0 1,0 0-1,-1 1 1,1-1-1,0 0 1,-1 1-1,1-1 1,0 0-1,-1 1 1,1-1-1,-1 1 1,1 0-1,1 1-16,-1 0 0,0 0-1,0 0 1,0 0 0,0 0-1,0 0 1,1 5 0,1 9 33,0 0 0,-1 0 1,-1 31-1,-2-9 223,-2 0 0,-1 0 0,-2 0 0,-2 0 0,-16 47 0,23-80-66,2-4 140,6-10 518,10-18 312,72-131-1093,-72 134-163,0 0 1,2 1-1,0 1 1,24-20-1,-41 41 90,-1 0 1,0-1-1,1 1 0,-1 0 0,1 0 0,-1 0 0,1 0 0,0 0 0,-1 1 1,1-1-1,0 1 0,-1-1 0,4 0 0,-4 1 28,-1 0 0,1 0 0,-1 0-1,1 0 1,-1 1 0,0-1 0,1 0 0,-1 0-1,1 0 1,-1 1 0,1-1 0,-1 0 0,0 0 0,1 1-1,-1-1 1,1 0 0,-1 1 0,0-1 0,0 0-1,1 2 1,0-1-6,0 1 1,-1-1-1,1 1 0,0-1 1,-1 1-1,0 0 0,1-1 1,-1 4-1,1 21-79,-1 1-1,-6 47 1,0-16 376,3-26-17,1-17-203,1 0 0,0 0-1,2 19 1,0-30-25,0 0 0,-1 0-1,1 0 1,0 0 0,1 0 0,-1 0-1,1 0 1,0 0 0,0 0-1,0-1 1,0 1 0,1-1-1,-1 1 1,1-1 0,0 0 0,4 3-1,-4-4 37,0-1 0,0 1 1,1-1-1,-1 0 0,0 1 0,1-2 0,-1 1 0,1 0 0,0-1 0,-1 1 1,1-1-1,-1 0 0,1-1 0,-1 1 0,1 0 0,0-1 0,-1 0 0,1 0 1,-1 0-1,4-2 0,0 0-20,0-1 0,-1 0 0,1 0 0,-1-1 0,0 0 0,0 0 1,-1 0-1,1-1 0,-1 1 0,0-2 0,-1 1 0,0 0 0,5-9 0,-3 4 20,-1 0-1,0-1 1,-1 1-1,0-1 1,-1 0-1,0-1 1,1-15-1,-2 10-33,0 10-46,-1 1 0,-1-1 0,1 0 0,-1 1 0,0-1 0,-1 0 0,0 1 0,0-1 0,-1 1 0,0-1-1,-3-7 1,3 11 12,1 1-89,0 1 0,0-1 1,-1 1-1,1 0 0,-1-1 1,1 1-1,-3-2 0,3 4 62,1-1 1,0 1-1,-1 0 0,1 0 1,0 0-1,-1-1 1,1 1-1,-1 0 0,1 0 1,0 0-1,-1 0 0,1 0 1,-1 0-1,1 0 0,0 0 1,-1 0-1,1 0 0,-1 0 1,1 0-1,0 0 0,-1 0 1,0 0-7,0 1 0,0-1 1,0 1-1,0 0 0,0-1 0,1 1 0,-1 0 1,0-1-1,0 1 0,1 0 0,-1 0 1,0 1-1,-8 13-54,1 0 0,0 1 0,2 0 0,0 0 0,0 1 0,2 0 1,0-1-1,1 2 0,1-1 0,-1 27 0,4-34 79,0 0 1,1 0-1,0 0 1,1-1-1,7 18 1,-8-22 46,0 1 0,1-1 0,0 0 0,0 0 0,0-1 0,0 1 0,1-1 0,-1 1 0,1-1 0,7 5 0,-9-7 1,1-1 1,-1 1 0,1-1 0,0 0 0,0 1 0,-1-1 0,1 0 0,0-1 0,0 1 0,0-1 0,0 1 0,0-1 0,0 0-1,0 0 1,0 0 0,0 0 0,0-1 0,0 1 0,0-1 0,0 0 0,4-1 0,39-18 336,81-49 0,-103 55-263,12-10-108,0-1 1,-2-3 0,58-58-1,-89 82-65,1 1-1,-1 0 1,1 0-1,0 1 1,0-1-1,0 1 1,0 0-1,8-3 0,-11 4 26,1 1 0,0-1 0,-1 1 0,1 0 0,0-1 0,-1 1 0,1 0 0,0 0 0,0 0 0,-1 0 0,1 0 0,0 1 0,0-1 0,-1 1 0,1-1 0,0 1 0,-1-1 0,1 1 0,-1 0 1,1 0-1,-1 0 0,1 0 0,-1 0 0,1 0 0,1 2 0,1 2-51,0-2 65,-1 0 1,0 1 0,0-1-1,0 1 1,-1-1-1,1 1 1,-1 0-1,0 0 1,0 0-1,1 5 1,-1 0-75,-2-8 156,1 0 0,-1 1 0,0-1 0,1 0 0,-1 0 0,0 0 0,0 1 0,0-1 0,0 0 0,0 0 0,-1 2 0,-4-2 490,-7-7-172,-2-3-377,-1 1 0,1 0-1,-23-7 1,29 12-66,1 1 0,-1 0 0,0 1-1,1-1 1,-1 1 0,0 1 0,0 0 0,0 0-1,-13 2 1,11 0-12,0 0-1,1 1 1,-1 0 0,1 1-1,0 0 1,0 1 0,1 0-1,-1 0 1,1 1 0,0 0-1,-12 11 1,14-10 37,1-1 1,-1 1-1,1 0 0,0 0 0,0 0 1,1 1-1,0-1 0,1 1 1,-1 0-1,1 0 0,1 1 1,0-1-1,-2 14 0,4-18 46,-1 0-1,1 0 1,0 0-1,1 0 1,-1 0-1,1 0 1,0 0-1,0-1 1,0 1-1,0 0 1,1-1-1,-1 1 1,1 0-1,0-1 1,0 0-1,1 1 1,-1-1-1,0 0 1,6 4-1,-5-4 41,1 0 0,0 0-1,1 0 1,-1 0-1,0-1 1,1 0 0,0 0-1,-1 0 1,1 0 0,0-1-1,0 0 1,0 0-1,0 0 1,0 0 0,5-1-1,5 0 162,-1-1-1,1-1 1,27-6 0,-36 6-166,1 0 0,0 0 1,-1-1-1,0 1 0,1-2 0,-1 1 1,0-1-1,-1 1 0,1-2 1,7-6-1,-10 8-14,0 0-1,0-1 1,0 1 0,0-1 0,-1 0 0,1 1 0,-1-1-1,0-1 1,0 1 0,0 0 0,-1 0 0,2-7-1,-3 10-23,3-9 11,-1 0-1,0 0 1,-1 0 0,1-12-1,-2-26-627,-9 117-1173,10-33 1736,-3-1-1,0 0 1,-10 43 0,7-51 143,-2 28 0,5-35-57,-1 0-1,0 0 0,-9 29 0,6-32 40,2-6 49,1-1 0,-2 1 0,1-1 0,-10 14 0,13-22-91,0-1 0,0 0 1,0 0-1,0 0 0,0 0 0,-1 0 0,1-1 0,0 1 1,-1 0-1,1-1 0,0 1 0,-1 0 0,1-1 0,-1 0 0,1 1 1,-1-1-1,1 0 0,-1 0 0,1 0 0,-1 0 0,0 0 1,1 0-1,-1 0 0,1 0 0,-1-1 0,1 1 0,-1-1 0,1 1 1,-3-2-1,-2-1 15,-1 0 1,1 0 0,0-1-1,0 0 1,-8-7 0,-8-7 216,-24-21-83,41 34-200,0 0 0,1-1 0,-1 0 0,1 1 0,-7-14-1,10 17 11,-1-1-1,1 1 0,1-1 0,-1 1 1,0-1-1,1 1 0,-1-1 0,1 0 0,0 1 1,-1-1-1,2 0 0,-1 1 0,0-1 1,0 0-1,1 1 0,-1-1 0,2-3 0,0 2-14,0 1-1,0-1 0,0 1 0,1 0 1,-1 0-1,1 0 0,-1 0 0,1 0 0,0 0 1,0 1-1,6-4 0,14-7-68,2 0 0,-1 2 0,1 1 0,39-11 0,-11 4 47,-30 9 8,76-30-15,-86 31 80,0 0 0,-1 0 0,1-1-1,-2-1 1,16-14 0,6-8 143,29-38 0,-14 12-118,20-24-143,-59 70 94,-1-1 1,-1 0 0,0-1 0,-1 0 0,6-14 0,-12 24-6,4-11 10,-4 14-25,0 0 0,0-1 1,0 1-1,0 0 0,0 0 1,0-1-1,0 1 0,0 0 1,0 0-1,0-1 0,0 1 0,0 0 1,0 0-1,0-1 0,0 1 1,-1 0-1,1 0 0,0 0 0,0-1 1,0 1-1,0 0 0,0 0 1,-1 0-1,1 0 0,0-1 0,0 1 1,0 0-1,-1 0 0,1 0 1,0 0-1,0 0 0,-1 0 1,1-1-1,0 1 0,0 0 0,0 0 1,-1 0-1,1 0 0,0 0 1,0 0-1,-1 0 0,1 0 0,0 0 1,0 0-1,-1 0 0,1 0 1,0 0-1,0 0 0,-1 1 0,-2-1-19,1 1 0,-1 0 0,0 0 0,1 1 0,-1-1-1,1 0 1,0 1 0,-1 0 0,1-1 0,0 1 0,-3 3-1,-22 28 28,23-28-16,-15 22-1,2 1 0,1 1 0,-15 33 0,-29 97 79,58-151-44,-1 0 0,-1 15 1,4-20 20,-1 0 1,1 0-1,0 0 1,0 0 0,0-1-1,1 1 1,-1 0-1,1 0 1,0 0 0,1 5-1,-1-8-14,-1 1 0,0-1 0,0 1 0,1-1 0,-1 1 0,0-1 0,1 1 0,-1-1 0,1 0 0,-1 1 0,0-1 0,1 0 0,-1 1 0,1-1 0,-1 0 0,1 0 0,-1 1-1,1-1 1,-1 0 0,1 0 0,-1 0 0,1 0 0,0 1 0,-1-1 0,1 0 0,-1 0 0,1 0 0,-1 0 0,1 0 0,-1-1 0,1 1 0,0 0 0,-1 0 0,1 0 0,-1 0 0,1-1 0,-1 1 0,1 0 0,-1 0 0,1-1 0,-1 1 0,1-1 0,18-16 465,-17 16-554,8-12 150,0 1-1,-1-2 0,0 1 0,0-1 0,9-24 0,24-77 12,-36 99-545,-2-1-1,5-24 0,-9 58 231,-1-1 124,2 0-1,2 20 1,-2-31 100,0 1-1,1-1 1,-1 0-1,1 0 1,0 0-1,1 0 1,-1 0-1,1 0 1,0-1 0,5 7-1,-4-6 28,0-1-1,0 0 0,0 0 1,0 0-1,1 0 1,-1-1-1,1 0 0,0 0 1,0 0-1,0 0 1,0-1-1,1 0 1,-1 0-1,1 0 0,-1-1 1,1 0-1,0 0 1,0 0-1,-1-1 1,1 0-1,0 0 0,0 0 1,-1-1-1,1 0 1,0 0-1,-1 0 0,1-1 1,-1 0-1,1 0 1,8-5-1,-3 1 39,-1-1 0,0-1-1,-1 0 1,1 0 0,-2-1 0,1 0-1,-1 0 1,11-18 0,1-6 82,22-51 0,-13 24-95,-16 36-42,15-29 42,37-102 0,-53 117-39,-3-2 0,-1 1 0,-2-1 0,2-73 0,-8 94-180,0 1-1,-1-1 1,-1 1-1,0 0 1,-7-23-1,9 39 119,-1 0-1,0 0 1,1 0-1,-1 0 1,0 0-1,0 1 0,0-1 1,0 0-1,0 1 1,0-1-1,0 0 1,-1 1-1,1-1 0,-2-1 1,2 3 30,1 0 0,0 0 0,-1 0 0,1 0 0,0-1 0,-1 1 0,1 0 0,0 0 0,-1 0 0,1 0 0,0 0 0,-1 0 1,1 0-1,0 0 0,-1 0 0,1 0 0,0 0 0,-1 0 0,1 0 0,0 1 0,-1-1 0,1 0 0,0 0 0,-1 0 0,1 0 0,0 0 0,-1 1 0,1-1 0,0 0 0,0 0 0,-1 1 1,1-1-1,0 0 0,0 0 0,-1 1 0,-7 13-256,7-10 216,-11 23 22,2 0-1,1 1 0,-9 47 0,4-14 4,-1 7-16,4 1 0,2 1 1,2 110-1,7-150 26,2 0 1,6 33-1,-5-46 68,1 0-1,1 0 1,1 0-1,14 30 1,-19-45-22,0 0 1,0 0 0,0 0-1,1 0 1,-1 0 0,1 0-1,0 0 1,-1 0 0,1-1-1,0 1 1,0-1 0,0 1-1,0-1 1,0 0 0,1 0-1,2 1 1,-3-1 11,-1-1 0,1 0 0,0 1 0,-1-1 0,1 0 0,0 0 0,-1-1 0,1 1 0,0 0 0,-1 0-1,1-1 1,-1 1 0,1-1 0,0 1 0,-1-1 0,1 0 0,-1 0 0,0 0 0,1 0 0,-1 0 0,0 0 0,1 0 0,-1 0 0,1-2 0,18-20 104,24-37 0,9-10-87,10-6-177,-53 63-22,-6 9 54,-1 0-1,1 0 0,7-7 0,-11 11 83,1 0 1,-1 0-1,0 0 1,0 0-1,1 0 0,-1 0 1,0 0-1,0 0 0,1-1 1,-1 1-1,0 0 1,1 0-1,-1 0 0,0 0 1,0 0-1,1 1 0,-1-1 1,0 0-1,0 0 1,1 0-1,-1 0 0,0 0 1,1 0-1,-1 0 0,0 0 1,0 1-1,0-1 1,1 0-1,-1 0 0,0 0 1,0 1-1,0-1 0,1 0 1,-1 0-1,0 0 0,0 1 1,0-1-1,0 0 1,0 0-1,1 1 0,-1-1 1,0 0-1,0 1 0,0-1 1,0 0-1,0 0 1,0 1-1,0-1 0,3 19-152,-3-16 121,6 69-109,1 15 218,-5-73-57,1 0 0,0-1-1,0 0 1,10 21 0,-13-33 3,0 0 1,1 0 0,-1 0-1,0 0 1,1-1-1,-1 1 1,1 0-1,0 0 1,-1 0 0,1 0-1,0-1 1,-1 1-1,1 0 1,0-1-1,0 1 1,-1 0 0,1-1-1,0 1 1,0-1-1,0 1 1,0-1-1,0 0 1,0 1 0,0-1-1,0 0 1,0 0-1,0 0 1,0 0-1,0 0 1,0 0 0,0 0-1,0 0 1,0 0-1,0 0 1,0 0-1,0-1 1,0 1 0,0 0-1,0-1 1,0 1-1,0-1 1,0 1-1,1-2 1,3-1 64,-1-1 1,1 1-1,-1-1 1,0-1-1,0 1 0,4-6 1,26-41 126,43-82 0,-45 74-211,-18 33-64,-6 11-5,0 1 0,11-15-1,-12 17-241,1-3-259,-8 15 569,0 0 0,0 1 0,0-1 0,0 0 0,0 0 0,0 0 0,0 0 0,0 0 0,0 0 0,0 0 0,0 0 0,0 0 0,0 0 0,0 0 0,0 0 0,0 0-1,0 0 1,0 0 0,0 0 0,0 0 0,0 0 0,0 0 0,0 0 0,0 0 0,0 0 0,0 0 0,0 0 0,0 0 0,0 0 0,0 0 0,1 0 0,-1 0 0,0 1 0,0-1 0,0 0 0,0 0-1,0 0 1,0 0 0,0 0 0,0 0 0,0 0 0,0 0 0,0 0 0,0 0 0,0 0 0,0 0 0,0 0 0,0 0 0,0 0 0,0 0 0,0 0 0,0 0 0,0 0 0,0 0 0,0-1-1,0 1 1,0 0 0,-2 11-247,-3 19-26,4-21 274,0 1 1,-6 16 0,3-12 19,0-1 0,2 1 0,-1-1 0,0 25 0,2-22-52,0 5 56,2 33 1,0 1 16,-1-33 342,17-37 741,-11 4-1015,0-1-1,0 1 0,-1-1 1,-1 0-1,5-20 1,0 3-39,50-148-354,-56 162 250,1-2-190,-4 17 187,0-1 1,0 1 0,0 0-1,1-1 1,-1 1-1,0-1 1,0 1-1,0 0 1,0-1-1,1 1 1,-1 0 0,0-1-1,0 1 1,1 0-1,-1-1 1,0 1-1,0 0 1,1 0-1,-1-1 1,0 1-1,1 0 1,-1 0 0,1-1-1,-1 3 15,0-1 0,0 1-1,0-1 1,0 1 0,1-1 0,-1 1 0,0-1-1,1 1 1,-1-1 0,1 1 0,0 1-1,22 61-117,-22-61 174,1 1-1,-1 0 0,1-1 0,0 1 0,0-1 0,0 0 0,0 0 0,4 4 0,-4-6-9,-1 0-1,0 0 1,0 0 0,1 0 0,-1-1 0,1 1-1,-1-1 1,1 1 0,-1-1 0,1 1-1,-1-1 1,1 0 0,-1 0 0,1 1-1,0-1 1,-1-1 0,1 1 0,-1 0 0,1 0-1,0 0 1,-1-1 0,1 1 0,1-2-1,18-6 52,-1-1-1,0-1 0,-1-1 0,28-20 0,-11 8-101,-27 16 52,0 0 0,11-12 0,0 2 18,-19 16-60,2 0 3,-2-6-55,-1 0-37,0 9 65,0-1-115,-6-2 48,2-1 126,0 1 0,0 0 0,1 0-1,-1 0 1,0 0 0,0 1 0,0-1 0,0 1-1,-7 1 1,-14-2 147,17 0-248,0 0 0,0 1 0,0 0 0,0 1 0,-14 2 0,19-2 74,1 0 0,-1-1 0,0 1 0,0 0 0,1 1 0,-1-1 0,1 0-1,-1 1 1,1-1 0,0 1 0,-1 0 0,1 0 0,0 0 0,0 0-1,0 0 1,0 0 0,1 1 0,-1-1 0,-1 3 0,1 0-18,0 0-1,0-1 1,1 1 0,-1 0 0,1 0 0,0 1-1,0-1 1,1 0 0,-1 0 0,1 0-1,1 0 1,0 8 0,0-7 46,1 0-1,0 0 1,0 0-1,0-1 1,1 1 0,0 0-1,0-1 1,1 0-1,-1 0 1,6 6-1,-2-4 67,-1 0-1,1 0 1,1-1-1,-1 1 1,1-2-1,1 1 1,-1-1-1,0-1 0,1 1 1,0-2-1,0 1 1,1-1-1,-1 0 1,1-1-1,-1 0 1,1-1-1,0 0 0,-1 0 1,1-1-1,0 0 1,0-1-1,-1 0 1,19-5-1,-8-1-857,29-14 0,-6-2-4357,-23 14 2612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23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7 4320,'-18'-6'1952,"13"6"-1056,15 0-1792,-2 0 512,6 3-1216,4 5 896,0 1-1312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28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44 5984,'-66'-32'2688,"21"29"-2336,27-2-32,8 5-256,-7-4-1088,4 8 576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28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23 164 6240,'-23'-19'2816,"50"10"-2464,9 6-864,4-2 192,37-10 384,-1-2 0,29-14 224,-2 11-160,23-5 224,-5 5-224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35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1038 1888,'-3'-3'694,"6"6"1071,-2-1-987,0-1-644,1 0 0,-1-1 0,0 1 1,0 0-1,1 0 0,-1-1 0,0 1 0,1-1 0,-1 1 0,0-1 0,1 1 0,-1-1 1,1 0-1,-1 0 0,1 0 0,-1 0 0,1 0 0,2 0 0,-2-1 18,1 0 1,0 1-1,-1-1 0,1-1 1,-1 1-1,0 0 0,1-1 1,-1 1-1,4-4 0,1-2 90,0 0-1,0-1 1,-1 0-1,0 0 1,7-12-1,57-108 746,8-16-267,30-50-480,-90 152-245,21-69 1,-29 79 29,-7 21-32,3-4-7,-1-1 1,-1 0-1,0-1 0,2-32 1,-6 47-53,0 0-1,0 0 1,0 0-1,0 0 1,0 0-1,-1 0 1,1 0 0,-1 0-1,0 0 1,0-2-1,1 4 62,0 0 0,0 0 0,0 0-1,0 0 1,0 0 0,0 0 0,0 0-1,0 0 1,0 0 0,0 0 0,0 0-1,0 0 1,0 1 0,0-1-1,0 0 1,0 0 0,0 0 0,0 0-1,0 0 1,0 0 0,0 0 0,-1 0-1,1 0 1,0 0 0,0 0 0,0 0-1,0 0 1,0 0 0,0 0 0,0 0-1,0 0 1,0 0 0,0 0 0,0 0-1,0 0 1,0 0 0,0 0 0,0 0-1,0 0 1,0 0 0,-1 0 0,1 0-1,0 0 1,0 0 0,0 0 0,0 0-1,0 0 1,0 0 0,0 0 0,0 0-1,0 0 1,0 0 0,0 0 0,0 0-1,0 0 1,0 0 0,0 0 0,0 0-1,0 0 1,0 0 0,-1 0 0,1 0-1,0 0 1,0 0 0,0 0-1,0 0 1,0 0 0,-6 10-136,-1 1 1,1 0-1,1 0 0,0 1 1,-4 14-1,-9 23 105,11-35 34,-34 76-26,-34 109-1,30-47 112,-66 194 432,78-250 41,18-50 19,-22 48 0,36-92-537,-15 29 577,6-19-19,10-12-569,0 0 0,-1 1-1,1-1 1,0 0-1,0 0 1,0 0 0,0 0-1,-1 0 1,1 1 0,0-1-1,0 0 1,-1 0 0,1 0-1,0 0 1,0 0-1,0 0 1,-1 0 0,1 0-1,0 0 1,0 0 0,-1 0-1,1 0 1,0 0 0,0 0-1,-1 0 1,1 0-1,0 0 1,0 0 0,-1 0-1,1 0 1,0 0 0,0 0-1,-1 0 1,1 0 0,0-1-1,-1 0 11,0 0-1,1 0 0,-1 0 0,1 0 1,-1 0-1,1 0 0,0 0 1,-1 0-1,1-1 0,0 1 1,0 0-1,0 0 0,0-2 1,-1-1 9,1-2-48,0 0 0,0 0 0,0 0-1,1 0 1,-1 0 0,1 0 0,1 0 0,-1 0 0,1 1 0,5-12 0,-1 6 14,0 0 0,0 0 0,1 0 0,12-13 0,-5 10-28,1 1 0,0 1 0,1 0 0,0 1 0,24-12-1,-9 5-3,177-96-439,-192 107 402,98-41-574,-114 48 631,0 0 0,0 0-1,0 0 1,0 0 0,0 0 0,0 0-1,0 0 1,1 0 0,-1 0 0,0 0-1,0 0 1,0 1 0,0-1 0,0 0-1,0 0 1,0 0 0,0 0 0,0 0-1,0 0 1,0 0 0,1 0-1,-1 0 1,0 0 0,0 1 0,0-1-1,0 0 1,0 0 0,0 0 0,0 0-1,0 0 1,0 0 0,0 0 0,0 1-1,0-1 1,0 0 0,0 0 0,0 0-1,0 0 1,0 0 0,0 0 0,0 0-1,0 0 1,-1 1 0,1-1-1,0 0 1,0 0 0,0 0 0,0 0-1,-2 10 2,0-5 1,0 3 26,-1 0 0,0 0 0,-1-1 0,0 1 0,0 0 0,-1-1 0,1 0 1,-2 0-1,-6 7 0,5-6 11,0 1-1,1 0 1,0 0 0,-8 16-1,13-24-34,1 0-1,-1 1 1,1-1-1,-1 1 1,1-1-1,-1 1 1,1 0-1,0-1 1,-1 1-1,1 2 1,1-3 3,-1-1 0,0 1 0,1-1 0,-1 1 0,1-1 0,-1 1 0,1-1 0,-1 1 0,1-1 0,-1 0 0,1 1 0,0-1 0,-1 0 0,1 1 0,-1-1 0,1 0 0,0 0 0,-1 0 0,1 1 0,0-1 0,-1 0 0,1 0 0,0 0 0,0 0 0,8 1 88,-1-1 1,0 1-1,0-2 0,0 1 1,0-1-1,0 0 1,0 0-1,0-1 1,9-3-1,-6 0-17,0 0 0,0 0-1,0-1 1,-1-1 0,14-10-1,2-6 1,-1-1 1,0-2-1,24-34 0,12-19 113,27-32 156,-16 31-125,-33 40-199,54-77-1,-65 74 24,40-85 0,-55 98-217,-1-1 0,-2 1 0,-1-2 0,5-33 0,-13 63 115,-1 0 0,0-1 0,0 1-1,0 0 1,0 0 0,-1-5-1,1 6 41,0 1 0,0 0 0,0 0 0,0 0 0,0-1 0,0 1 1,0 0-1,0 0 0,-1-1 0,1 1 0,0 0 0,0 0 0,0 0 0,0 0 0,0-1 0,-1 1 0,1 0 0,0 0 0,0 0 0,0 0 0,-1 0 0,1 0 0,0-1 0,0 1 0,-1 0 0,1 0 0,0 0 0,0 0 0,-1 0 0,0 0-17,0 1 1,1-1 0,-1 0-1,0 1 1,0-1-1,0 0 1,1 1-1,-1-1 1,0 1-1,1-1 1,-1 1-1,0 0 1,0 0 0,-15 18-179,1 0 0,-20 35 1,24-36 164,-28 44-112,2 3 0,-55 133 0,19 34 163,62-181 18,3 1 0,-3 54 0,11-101 31,-1 1 0,1-1 0,1 0 0,-1 1 0,1-1 0,0 1 0,0-1-1,3 8 1,-3-11-23,0 0-1,0 0 1,0-1 0,0 1-1,0 0 1,0-1-1,0 1 1,1 0-1,-1-1 1,1 0 0,-1 1-1,1-1 1,0 0-1,-1 0 1,1 0-1,0 0 1,0 0 0,0 0-1,0 0 1,0-1-1,0 1 1,0-1-1,0 1 1,0-1 0,2 0-1,4 1 72,0-2 0,1 1 0,-1-1 0,0-1 0,0 0 0,0 0 0,9-3 0,-1-2 1,0 0 0,22-13 0,-20 8-55,-1-2 0,0 0 0,-1-1 0,0-1 0,-2-1 0,17-21 0,87-146-6,-78 117 50,58-102 244,-75 124-412,-2 0 1,-2-1 0,-2-2-1,-2 1 1,-2-2-1,10-77 1,-21 115-64,-2 1 0,1-1 1,-3-18-1,2 27 85,0 0 0,-1 0 0,1 1 0,0-1-1,-1 0 1,0 0 0,1 0 0,-1 0 0,-1-2 0,1 4 34,1-1 0,0 1 0,-1 0 0,1-1 0,-1 1 0,1 0-1,0 0 1,-1-1 0,1 1 0,-1 0 0,1 0 0,-1 0 0,1-1 0,-1 1 0,1 0 0,-1 0 0,0 0 0,1 0 0,-1 0 0,1 0 0,-1 0 0,1 0 0,-1 0 0,1 0 0,-1 1 0,1-1 0,-1 0 0,1 0 0,-1 0 0,1 1 0,-1-1 0,1 0 0,-1 1 0,1-1 0,0 0 0,-1 1 0,1-1 0,-1 1 0,-3 3-31,-1 0 0,1 0 0,1 0 1,-1 0-1,0 1 0,1-1 0,0 1 1,-3 7-1,-18 46 27,17-39-23,-70 213-157,65-185 171,2 2 0,3-1 0,-3 51 0,9-25 62,8 78 0,-4-129 58,9 39-1,-9-50-40,1-1 0,0 0-1,0-1 1,1 1 0,8 13 0,-11-22-14,0 1 0,1-1 0,-1 1-1,0-1 1,1 0 0,-1 0 0,1 0-1,0 0 1,0 0 0,-1-1 0,1 1-1,0-1 1,1 0 0,-1 0 0,0 0-1,0 0 1,0 0 0,1-1 0,-1 1-1,0-1 1,5 0 0,6-1 115,-1 0 0,1-1 0,24-7 0,-30 7-132,10-3 57,0 0 0,-1-2 0,0 0 0,0-1 0,-1-1 1,0 0-1,0-1 0,20-17 0,-26 18-55,1 0 1,-2-1-1,1-1 1,-1 1-1,-1-2 1,0 1-1,0-1 0,-1 0 1,-1 0-1,0-1 1,7-23-1,-11 31-15,-1 0 0,0 0 0,-1-1-1,1 1 1,-1-1 0,0 1 0,0 0 0,-1-1 0,0-5-1,0 9-25,1 0-1,-1 0 0,1 0 1,-1 0-1,0 0 0,0 0 1,0 0-1,0 0 0,0 1 0,-1-1 1,1 0-1,0 1 0,-1-1 1,1 1-1,-1-1 0,0 1 1,1 0-1,-1-1 0,0 1 0,0 0 1,0 0-1,0 1 0,0-1 1,0 0-1,-3 0 0,0 0 0,0 1-1,-1 0 0,1 0 1,0 0-1,0 0 1,0 1-1,0 0 1,0 0-1,0 1 1,1-1-1,-1 1 0,0 0 1,1 0-1,-6 4 1,-2 1-5,1 1 1,-1 0-1,-19 19 1,17-12-3,-1 0 0,-21 31 1,32-39 27,-1 1 0,1-1 0,0 1 0,0 0 1,1 0-1,0 0 0,1 0 0,0 1 0,-2 11 1,4-17 19,-1 0 1,1-1 0,0 1 0,0 0 0,1 0 0,-1 0 0,0 0 0,1 0 0,0 0-1,0 0 1,0-1 0,0 1 0,0 0 0,0 0 0,1-1 0,-1 1 0,1-1 0,0 0-1,-1 1 1,1-1 0,0 0 0,1 0 0,-1 0 0,0 0 0,1-1 0,-1 1 0,1 0-1,-1-1 1,1 0 0,0 0 0,-1 0 0,1 0 0,0 0 0,0 0 0,5 0 0,12 1 51,0 0 1,-1-1-1,1-1 1,0-1-1,-1-1 1,1-1-1,20-5 1,-13 0-13,0-1-1,0-1 1,-1-2 0,38-21-1,158-101 265,-98 66-391,26-15 3,-127 67 37,-22 15 24,-1 1 0,1 0 0,0-1 0,-1 1 1,1-1-1,-1 1 0,1-1 0,0 1 0,-1-1 0,1 1 0,-1-1 0,1 0 1,-1 1-1,0-1 0,1 0 0,-1 0 0,0 1 0,1-1 0,-1 0 0,0 1 1,0-1-1,0 0 0,0 0 0,0 0 0,0 1 0,0-1 0,0-1 0,0 2 4,0 0-1,0-1 1,-1 1-1,1 0 1,0 0-1,-1-1 1,1 1-1,0 0 0,-1 0 1,1 0-1,-1-1 1,1 1-1,0 0 1,-1 0-1,1 0 1,0 0-1,-1 0 0,1 0 1,-1 0-1,1 0 1,0 0-1,-1 0 1,0 0-1,-7 1-20,0-1 0,1 2 0,-1-1 0,0 1 0,-11 5 0,-1 1 7,0 1-1,1 0 1,0 2-1,0 0 1,1 2 0,1 0-1,0 1 1,1 0-1,-18 21 1,6-2 8,1 1 1,2 1 0,-36 67-1,56-93 6,0 1 0,1 0 0,-3 11 0,6-17 9,0 1 1,0-1-1,0 1 1,1-1-1,-1 1 0,1-1 1,0 1-1,1-1 1,-1 1-1,2 4 1,-2-8 9,1 0 0,-1 0 0,0 0 0,1 0 0,-1 0 0,1 0 0,-1 0 0,1 0 0,0 0 0,-1 0 0,1 0 0,0 0 0,0 0 0,0-1 1,-1 1-1,1 0 0,0 0 0,0-1 0,0 1 0,2 0 0,-1 0 24,0-1-1,1 1 1,-1-1 0,0 0-1,0 0 1,0 0 0,0 0-1,1 0 1,-1 0 0,3-1 0,4-1 63,-1-1 0,-1 0 0,1 0 0,0 0 0,10-7 0,9-10 6,0-2 0,-1 0 1,38-44-1,74-99 77,-114 134-164,8-12 46,-2-2-1,35-71 1,-45 72-30,-1-2 1,-2 0 0,14-64-1,-16 48-366,10-113 0,-24 171 244,-1 0-1,0 0 1,0-1-1,0 1 0,-1 0 1,0 0-1,-1-6 1,2 10 70,0-1 1,0 1 0,0 0 0,0 0 0,-1-1 0,1 1-1,0 0 1,0-1 0,0 1 0,-1 0 0,1 0 0,0-1 0,0 1-1,-1 0 1,1 0 0,0-1 0,0 1 0,-1 0 0,1 0 0,0 0-1,-1 0 1,1 0 0,0-1 0,-1 1 0,1 0 0,0 0-1,-1 0 1,1 0 0,0 0 0,-1 0 0,1 0 0,0 0 0,-1 0-1,-1 1-13,1 0-1,-1 0 0,1 0 1,-1 0-1,1 0 0,-1 0 1,1 0-1,0 1 0,0-1 1,-1 0-1,0 3 0,-12 17-32,1 0-1,1 1 1,-11 32-1,6-17 90,-2 4-38,-22 71-1,36-94 18,1 0-1,0 1 0,2-1 0,0 1 1,1 0-1,3 35 0,2-18 98,2 0 1,20 63-1,-19-76-75,2-1 0,1-1 0,0 0 0,1 0 0,21 28 0,-7-22-2003,1-6 512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36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48 6816,'-31'-16'3072,"27"-1"-2656,-1 10-224,10 2-192,-1 2-2208,0 3 1216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41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1127 1984,'-1'0'68,"0"0"0,1 0 0,-1 1 0,0-1 0,0 0 0,1 1 0,-1-1 0,0 0 0,1 1-1,-1-1 1,1 1 0,-1-1 0,1 1 0,-2 1 0,2-2 10,0 0 0,0 1 0,0-1 0,0 0 0,0 0 0,0 1 0,0-1 0,-1 0 0,1 1 0,0-1 0,1 0 0,-1 1 0,0-1 0,0 0 0,0 1 0,0-1 0,0 0 0,0 1-1,0-1 1,0 0 0,0 1 0,1-1 0,-1 1 0,1 0 148,1 0 0,-1 1 0,0-1 0,1 0 0,-1 0 0,1 0 0,-1 0 0,1 0 0,-1 0 0,4 1 0,0-1-12,0 1 1,0-1 0,0 0-1,1-1 1,-1 1 0,0-1-1,0 0 1,1 0 0,-1-1 0,0 1-1,8-3 1,6-2 368,32-14-1,-38 14-350,-4 1-120,-1 1-15,0 1 0,-1-2 0,1 1 0,-1-1 0,0-1 0,0 1 0,0-1 0,-1 0 1,9-9-1,-5 2-8,-1 0 0,0-1 0,-1 0 0,0 0 0,-1-1 0,0 0 0,8-28 0,-1-8 161,7-54 0,7-23-65,-24 110-178,-1 7-193,0 0 0,0 1 0,0 0 0,7-13 0,-10 22 165,1 0 1,-1 0-1,0-1 0,0 1 0,0 0 0,0 0 0,0-1 0,1 1 0,-1 0 0,0 0 1,0 0-1,0-1 0,1 1 0,-1 0 0,0 0 0,0 0 0,0-1 0,1 1 0,-1 0 1,0 0-1,1 0 0,-1 0 0,0 0 0,0 0 0,1 0 0,-1 0 0,0 0 1,1 0-1,-1 0 0,0 0 0,6 6-254,-1 15 64,-5-21 192,11 57 46,-3 1 0,-3 0-1,-2-1 1,-9 116 0,-2-123 319,6-45-177,1 1 0,-1-1 0,0 1 1,0-1-1,0 0 0,-6 8 0,7-11-95,0-1 1,0 0-1,0 0 0,0 0 0,0 0 0,0 0 1,-1 0-1,1 0 0,0 0 0,-1 0 0,1 0 0,-1-1 1,1 1-1,-1-1 0,1 1 0,-1-1 0,1 0 0,-4 1 1,2-1 8,0 0 1,0 0-1,0-1 1,0 1 0,0-1-1,0 0 1,0 0-1,0 0 1,-3-1 0,0-1-43,1 0 0,0 0 0,0-1 0,0 1 0,0-1 0,1 0 0,-1 0 0,1 0 0,-6-9 0,7 8-90,1 3-7,0 0 1,1-1-1,-1 1 1,1 0-1,0-1 1,0 0 0,0 1-1,0-1 1,0 0-1,0 1 1,0-6 0,1 8 18,0-1 0,1 0 1,-1 0-1,0 1 1,1-1-1,-1 0 0,0 1 1,1-1-1,-1 0 1,1 1-1,-1-1 0,1 1 1,-1-1-1,1 0 1,-1 1-1,1-1 0,0 1 1,-1 0-1,1-1 1,0 1-1,-1 0 0,1-1 1,0 1-1,0 0 0,-1 0 1,1-1-1,0 1 1,1 0-1,28-4-210,-23 4 174,10-1 85,0-1 1,0 0-1,0-1 0,-1-1 0,1-1 0,31-12 1,-25 3 118,1 0 0,-2-2 1,23-19-1,55-60 426,-47 35-383,52-78-1,-86 110-122,-1 0 0,-2-1 0,-1 0 0,18-51 0,-25 57-106,-1-2 0,-1 1 1,-2 0-1,0-1 0,-1 0 1,-2-45-1,-1 57-63,0 8 50,0 0 1,0 1-1,0-1 1,-1 1-1,0-1 1,1 1-1,-2-1 1,-2-7 0,4 11 60,0 1 1,0 0 0,0 0 0,0 0 0,0-1 0,-1 1 0,1 0 0,0 0 0,0 0 0,0-1-1,0 1 1,-1 0 0,1 0 0,0 0 0,0 0 0,0 0 0,-1-1 0,1 1 0,0 0 0,0 0 0,0 0-1,-1 0 1,1 0 0,0 0 0,0 0 0,-1 0 0,1 0 0,0 0 0,0 0 0,-1 0 0,1 0-1,0 0 1,0 0 0,-1 0 0,1 0 0,0 0 0,0 0 0,0 0 0,-1 1 0,1-1 0,0 0 0,0 0-1,0 0 1,-1 0 0,1 0 0,0 1 0,0-1 0,0 0 0,0 0 0,-1 0 0,1 1 0,0-1-1,0 0 1,0 0 0,0 0 0,0 1 0,0-1 0,0 0 0,0 0 0,-1 1 0,-6 18-116,6-15 104,-27 72-47,10-31 17,-21 86 1,38-126 47,-5 25 14,0 0 1,2 0 0,0 44-1,6-37-15,12 66-1,-10-84 60,1-1 1,0 0-1,2 0 0,0 0 1,12 22-1,-15-34-9,0 0 0,1 0 0,0-1 1,-1 1-1,2-1 0,-1 0 0,1 0 0,-1-1 0,1 1 0,0-1 1,1-1-1,8 5 0,-10-6 9,0 0 1,0 0-1,1-1 1,-1 1-1,1-1 0,-1-1 1,1 1-1,0-1 1,-1 0-1,1 0 0,0 0 1,-1-1-1,1 0 1,-1 0-1,1 0 0,7-4 1,4-4-1,-1 0 0,0-1 0,-1-1 0,23-21 0,-23 19-28,111-101 332,-91 81-303,-23 21-59,22-21 57,-31 30-92,0 0 0,0-1 0,-1 1 0,0-1 0,1 0-1,-1 1 1,2-9 0,-3 12 13,-1-1-1,0 0 0,1 0 1,-1 0-1,0 1 1,0-1-1,0 0 0,0 0 1,0 0-1,0 0 1,0 0-1,0 1 1,0-1-1,0 0 0,0 0 1,0 0-1,-1 0 1,0 0-1,1 0 10,0 1 0,-1 0 0,1-1 1,0 1-1,-1 0 0,1 0 0,-1-1 0,1 1 0,0 0 0,-1 0 1,1 0-1,-1 0 0,1 0 0,-1 0 0,1 0 0,-1 0 0,1 0 0,-1 0 1,1 0-1,-1 0 0,1 0 0,0 0 0,-2 0 0,-2 2-10,0-1 0,0 1-1,0 0 1,0 0 0,0 0-1,-4 4 1,-6 5 10,1 0 1,0 1 0,1 0-1,0 1 1,-15 23-1,12-12-1,0 0 0,-19 46 0,23-43 33,1 0 1,-9 42-1,18-66 40,1 0-1,-1 0 1,1 0 0,0 0-1,0 0 1,0 0 0,1 4-1,-1-7-42,1 1-1,-1-1 1,0 1-1,0-1 1,0 1-1,0 0 1,0-1-1,1 1 1,-1-1-1,0 1 1,1-1-1,-1 1 1,0-1-1,1 0 1,-1 1-1,0-1 1,1 1-1,-1-1 1,1 0-1,-1 1 1,1-1-1,-1 0 1,1 0-1,-1 1 1,1-1-1,-1 0 1,1 0-1,-1 0 1,1 1-1,0-1 1,-1 0-1,1 0 1,-1 0-1,1 0 1,-1 0-1,1 0 1,0 0-1,-1-1 1,1 1-1,-1 0 1,2 0-1,1-2 38,0 1 0,-1 0 0,1-1-1,0 0 1,-1 1 0,1-1 0,-1 0 0,1-1 0,-1 1-1,4-5 1,20-31 211,-21 29-218,22-33 90,30-66 0,-52 96-193,5-12-229,25-42-1,-33 67-91,0 6 171,2 16 85,-2-7 51,1-1 76,1-1 0,1 1 0,9 21 0,-11-30 5,-1-1 0,1 0 0,1 0 0,-1 0-1,1 0 1,-1-1 0,1 1 0,0-1 0,1 0 0,-1 0 0,1-1 0,5 4 0,-6-5 19,-1 0 0,1 0 0,0-1 0,0 1 0,0-1 0,0 0 0,0 0 0,0-1 0,0 1 0,0-1 0,0 0 0,0 0 0,1 0 0,5-2 0,-4 1 3,0-1-1,-1 0 1,1-1-1,0 1 1,-1-1-1,0 0 1,1 0-1,8-8 1,3-5 62,-1 0 1,0-2 0,-1 0-1,13-22 1,-24 35-60,123-192 237,-107 157-198,-3-1 1,-1 0-1,13-53 1,21-135-429,-45 202 234,-2 1-62,-3 25 168,0 0-1,0 1 0,0-1 0,0 1 1,0-1-1,0 0 0,0 1 1,0-1-1,0 0 0,0 1 1,-1-1-1,1 1 0,0-1 0,0 0 1,0 1-1,-1-1 0,1 1 1,0-1-1,-1 1 0,1-1 1,-1 1-1,1-1 0,0 1 0,-1-1 1,1 1-1,-1-1 0,1 1 1,-1 0-1,1-1 0,-1 1 1,0 0-1,0-1 0,0 1 6,1 0 0,0 1 0,-1-1 0,1 0-1,-1 0 1,1 0 0,0 0 0,-1 1 0,1-1 0,0 0 0,-1 1-1,1-1 1,0 0 0,-1 0 0,1 1 0,0-1 0,0 0 0,-1 1-1,1-1 1,0 1 0,-8 11-42,1 0 1,0 0-1,1 0 0,-7 19 1,-13 57-82,18-62 128,8-23 6,-75 310-79,69-267 63,0 77 0,7-93 66,1 0 1,1 0-1,12 45 0,-12-61-7,1-1-1,1 0 0,0-1 0,1 1 0,7 12 0,-10-21-25,-1 0 1,1-1-1,0 1 1,0-1-1,0 1 1,0-1-1,0 0 1,1 0-1,-1-1 1,1 1-1,0-1 1,0 0-1,0 1 1,0-2-1,0 1 1,1 0-1,-1-1 1,8 1-1,-2-1 54,1-1-1,-1 0 1,1-1 0,-1 0-1,1 0 1,-1-2 0,0 1-1,0-1 1,13-6-1,-1 0 10,0-2-1,38-25 1,-41 22-41,0 0 1,-1-1 0,-1-1-1,24-27 1,-33 33-19,0 0 0,-1-1 0,0 0 0,0 0 0,-2 0-1,1-1 1,-1 1 0,-1-1 0,5-23 0,-8 31-45,0 0 0,-1-1 0,0 1 0,0-1 0,0 1 0,0 0 0,-1-1 0,0 1 0,0-1 0,-2-6 0,2 10 5,1 0 0,-1-1-1,0 1 1,1 0-1,-1 0 1,0 0-1,0 0 1,0-1-1,0 1 1,0 1 0,0-1-1,-1 0 1,1 0-1,0 0 1,0 0-1,-1 1 1,1-1 0,0 1-1,-1-1 1,1 1-1,-1 0 1,1-1-1,0 1 1,-1 0 0,1 0-1,-1 0 1,1 0-1,-1 0 1,1 0-1,-1 0 1,1 1 0,0-1-1,-1 0 1,1 1-1,-3 0 1,-4 3-24,1-1 1,-1 1-1,1 0 1,0 1-1,0-1 1,0 1-1,0 1 1,1 0-1,0-1 1,0 2-1,1-1 1,0 1-1,-7 10 1,6-6 51,0-1-1,0 1 1,1 0 0,0 1 0,1-1 0,1 1 0,0 0 0,-3 22-1,6-28 0,-1 0-1,1-1 0,1 1 0,-1 0 0,1 0 1,0 0-1,0 0 0,1-1 0,0 1 1,4 8-1,-5-11 7,1 0 1,-1-1-1,1 1 1,0-1-1,0 0 1,0 0-1,0 1 0,0-1 1,0 0-1,1-1 1,-1 1-1,1 0 1,-1-1-1,1 1 1,0-1-1,-1 0 1,1 0-1,0 0 1,0 0-1,0 0 1,0-1-1,4 1 0,0-1 39,-1 0-1,0 0 1,0-1-1,0 1 1,0-2-1,0 1 1,0 0-1,0-1 0,0 0 1,6-4-1,-3 1 0,0-1 0,0 1 0,0-2 0,-1 1-1,10-11 1,5-8 36,-1-1 0,30-48 0,-46 65-71,128-162-392,-136 187-433,-6 19 788,5-21-12,-33 224-7,36-200 89,1-16 51,-2-21-93,1 0 1,1 0-1,-1 0 1,0 0-1,0 0 0,0 0 1,0 0-1,1 0 1,-1 0-1,0 0 1,1 0-1,-1 0 0,1 0 1,-1 0-1,1-1 1,0 1-1,-1 0 1,1 0-1,0 0 0,0-1 1,-1 1-1,1 0 1,1 0-1,0 0 4,1 0 0,-1 0 0,0-1 1,0 1-1,0 0 0,1-1 0,-1 0 0,0 1 0,1-1 0,2 0 0,4-1 29,1 0-1,-1-1 1,18-5 0,39-16 234,74-37 0,-129 54-547,0 1-1,0-1 0,-1-1 0,10-8 1,-15 11-393,0-1 1,-1 1 0,0-1-1,0 0 1,6-9 0,3-8-1274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42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60 5472,'-9'-6'2496,"44"9"-2176,-6 0 448,-3 2-480,24-10 384,3 2-384,29-5-96,2-1-96,16-2 192,-10 7-160,-9-4 608,-9 5-448,-14-6-864,-13 4 256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42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48 5632,'-13'-5'2560,"36"5"-2208,4-3-640,8 0 96,38-6 288,3 4-32,32-9 480,0 5-288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45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200 496 2144,'0'-1'32,"1"-2"258,-1 0-1,0-1 1,0 1 0,0 0-1,0 0 1,-1 0 0,1 0-1,-1 0 1,0 0 0,0 0-1,0 0 1,0 0 0,-1 0-1,1 0 1,-1 0 0,0 1-1,1-1 1,-4-3 0,-2-1 81,2 1-151,0 0 1,0 1-1,-1 0 1,-10-8-1,13 12-214,1 0-1,0 0 1,0 0-1,0 0 1,-1 0-1,1 1 1,0-1-1,-1 1 1,1-1-1,0 1 1,-1 0-1,1 0 1,-1 0 0,1 0-1,-1 0 1,1 1-1,0-1 1,-1 1-1,-3 1 1,1 0-39,0 1 0,0 0 0,0 0 0,1 0 0,-1 1-1,1 0 1,0 0 0,0 0 0,0 0 0,0 0 0,1 1 0,-1 0 0,1 0 0,1 0 0,-1 0 0,1 0 0,-2 6 0,0-2 66,1 0 0,1 0-1,0 0 1,0 0 0,0 0 0,2 1 0,-1-1-1,1 1 1,2 17 0,-2-25 27,1 1 1,-1-1-1,1 1 1,0 0-1,-1-1 0,1 0 1,0 1-1,1-1 1,-1 0-1,0 1 0,1-1 1,-1 0-1,1 0 1,0 0-1,-1 0 1,1-1-1,0 1 0,0 0 1,1-1-1,-1 1 1,0-1-1,0 0 0,1 0 1,-1 0-1,0 0 1,1 0-1,-1 0 0,1-1 1,-1 1-1,1-1 1,0 1-1,-1-1 0,1 0 1,-1 0-1,1-1 1,0 1-1,-1 0 0,1-1 1,-1 1-1,1-1 1,-1 0-1,1 0 0,-1 0 1,0 0-1,4-3 1,-1 0 63,0-1 0,0 0 1,0-1-1,-1 1 1,1-1-1,6-12 0,-4 7-109,0-1 41,0 1 0,-1-1 0,0-1 0,-1 1 0,5-17 0,-8 23-48,-1 0-1,0 0 1,0 0-1,0 0 0,-1 0 1,0 0-1,0 0 1,0 0-1,-1 0 1,0 0-1,0 0 1,-1 0-1,1 0 0,-4-5 1,4 8-43,0 0 1,0 1-1,-1-1 0,0 1 1,1-1-1,-1 1 0,0 0 1,0-1-1,0 1 0,0 0 1,0 0-1,-1 1 0,1-1 1,-1 0-1,1 1 0,-1-1 1,0 1-1,1 0 0,-5-1 1,2 0-5,-4-2-258,9 4 282,0 0 1,0 0-1,0 0 0,0 0 0,0 0 1,0 0-1,-1 0 0,1 0 0,0 0 0,0 0 1,0 0-1,0 0 0,0 0 0,0 0 0,-1 0 1,1 0-1,0 0 0,0 0 0,0 0 0,0 0 1,0 0-1,-1 0 0,1 0 0,0 0 1,0 0-1,0 0 0,0 0 0,0 0 0,0 0 1,0 0-1,0 1 0,-1-1 0,1 0 0,0 0 1,0 0-1,0 0 0,0 0 0,0 0 0,0 0 1,0 0-1,0 1 0,0-1 0,0 0 0,0 0 1,0 0-1,0 0 0,0 0 0,0 1 13,0-1-1,0 0 1,0 1-1,0-1 1,0 0 0,0 1-1,0-1 1,0 0-1,0 0 1,0 1-1,1-1 1,-1 0-1,0 0 1,0 1-1,0-1 1,0 0-1,1 0 1,-1 1-1,0-1 1,0 0 0,1 0-1,-1 0 1,0 0-1,0 1 1,1-1-1,-1 0 1,0 0-1,0 0 1,1 0-1,-1 0 1,0 0-1,1 0 1,14 0 134,13-8 159,-15 1-101,-1-1 0,0 1 0,0-2 0,13-11 1,-9 6 26,4-3-64,-1-1 0,-1 0 1,-1-2-1,0 0 0,-2-1 1,0 0-1,22-44 0,-21 24-127,-7 17-105,-8 24-528,-2 5 271,-3 15 193,-2 16 141,-80 535-57,74-511 590,-32 96 0,36-141 313,8-15-813,0 0 1,0 1 0,0-1 0,-1 0 0,1 0 0,0 1-1,0-1 1,0 0 0,0 0 0,-1 0 0,1 1 0,0-1-1,0 0 1,0 0 0,-1 0 0,1 0 0,0 1 0,0-1-1,0 0 1,-1 0 0,1 0 0,0 0 0,0 0-1,-1 0 1,1 0 0,0 0 0,-1 0 0,1 0 0,0 0-1,0 0 1,-1 0 0,1 0 0,0 0 0,0 0 0,-1 0-1,1 0 1,0 0 0,-1-1 0,1 0 2,0 1 1,0-1-1,0 0 0,0 0 1,1 0-1,-1 0 0,0 0 1,0 0-1,1 0 0,-1 0 1,0 0-1,1 0 1,-1 0-1,1 0 0,0-1 21,6-12-46,1-1-1,0 2 0,1-1 0,1 1 0,0 0 0,20-19 0,75-59 229,62-22-237,-87 63 85,-33 22 89,-42 25-230,0 1 0,0 0 0,0 0 0,1 1 0,-1 0 0,0 0 0,1 0 0,5 0-1,-10 1-187,0 0-1,0 0 0,0 0 0,0 0 0,0 0 0,0 1 0,0-1 0,0 0 1,0 1-1,0-1 0,2 2 0,10 9-1936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48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100 676 3232,'-2'-4'288,"0"-1"579,1 11-102,15-2 19,-9-2-583,0-1 1,0 0 0,1 0-1,-1 0 1,1 0 0,-1-1-1,0 0 1,1 0 0,-1 0-1,1-1 1,-1 1-1,0-1 1,1-1 0,-1 1-1,0-1 1,0 0 0,8-4-1,-9 4-111,0 0 0,-1-1 0,1 0-1,-1 1 1,1-1 0,-1 0 0,0-1 0,0 1 0,0-1-1,-1 1 1,1-1 0,-1 0 0,0 0 0,0 0-1,0 0 1,0 0 0,-1 0 0,0 0 0,0-1-1,0 1 1,1-7 0,-1-5-13,-1 0-1,0 0 1,-5-30-1,4 41-107,0 1 1,0-1-1,0 1 0,-1-1 1,1 1-1,-1 0 0,0-1 0,0 1 1,-1 0-1,1 0 0,-1 1 1,0-1-1,0 0 0,0 1 0,0 0 1,-1 0-1,1 0 0,-5-3 1,5 5-12,0 0 0,0 0 1,0 0-1,0 0 0,0 1 1,0-1-1,0 1 0,0 0 1,0 0-1,0 0 0,0 0 1,0 1-1,0-1 0,1 1 0,-1-1 1,0 1-1,0 0 0,0 0 1,0 1-1,1-1 0,-5 3 1,-1 1-7,-1 1 0,1 0 0,0 1-1,0-1 1,-7 10 0,5-4 72,0 0-1,1 0 1,0 1 0,1 0-1,0 0 1,1 1-1,1 0 1,0 1-1,1-1 1,1 1-1,-3 16 1,6-25 13,1-1-1,-1 0 1,1 0-1,0 0 1,1 1 0,-1-1-1,1 0 1,0 0-1,1 0 1,-1 0-1,1 0 1,0 0 0,0-1-1,0 1 1,1 0-1,0-1 1,0 0 0,0 1-1,0-1 1,0-1-1,1 1 1,0 0 0,8 5-1,-7-5 48,0-1-1,0 0 1,1 0 0,-1-1-1,1 0 1,0 1 0,-1-2-1,1 1 1,0-1 0,0 0-1,0 0 1,0-1-1,0 1 1,0-1 0,0-1-1,0 1 1,0-1 0,0 0-1,0-1 1,7-1 0,-3-2 2,1 0-1,-1 0 1,0-1 0,0 0 0,0-1 0,9-9 0,47-50 172,-63 63-253,270-304 955,-262 295-915,-2-1 1,1 0 0,-2 0-1,0-1 1,10-24 0,-16 33-62,0 0 1,-1 0-1,0 0 0,1 0 1,-2 0-1,1 0 1,-1-1-1,1 1 0,-1 0 1,-1 0-1,1 0 0,-1 0 1,0-1-1,0 1 1,0 0-1,-1 0 0,0 1 1,0-1-1,0 0 0,0 1 1,-4-5-1,4 5-20,-1 0-69,0 0-1,-1-1 0,1 1 1,-6-5-1,7 8 59,1 0 0,-1 0 0,0 0 0,0 0-1,1 0 1,-1 0 0,0 1 0,0-1 0,0 0 0,0 1 0,0 0 0,0-1-1,0 1 1,0 0 0,0 0 0,-2 0 0,-2 1 8,1 0 1,0 1-1,0-1 0,0 1 1,0 0-1,1 1 0,-1-1 1,0 1-1,1-1 0,0 1 1,-8 7-1,-4 6-125,-21 24-1,34-37 169,-7 10 7,1 0 1,0 0-1,1 1 1,0 1-1,1-1 1,1 1-1,0 0 1,1 1-1,1-1 1,-3 20-1,4-16 6,1 1 0,1-1 0,0 0-1,2 1 1,0-1 0,1 0-1,1 0 1,6 24 0,-6-33 20,1-1-1,-1 1 1,2 0 0,-1-1 0,2 0-1,-1 0 1,1 0 0,0-1-1,1 0 1,0 0 0,0 0 0,1-1-1,0 0 1,0-1 0,0 1-1,1-2 1,0 1 0,0-1 0,1-1-1,-1 0 1,1 0 0,0 0-1,0-2 1,0 1 0,20 1 0,-14-2 71,0-2 0,-1 0 0,1-1 0,0 0 1,-1-2-1,1 0 0,-1 0 0,0-1 0,28-12 0,-34 12-56,0 0-1,0-1 0,-1 0 0,1-1 0,-1 0 1,0 0-1,-1 0 0,1-1 0,-1 0 0,-1-1 0,1 0 1,-1 0-1,-1 0 0,0 0 0,0-1 0,6-14 1,-8 14-51,-1 1 1,0-1-1,0 1 1,-1-1 0,0 0-1,-1 1 1,0-1-1,0 0 1,-2-12 0,1 19-23,1 1 1,0 0 0,-1-1 0,1 1 0,0 0-1,-1-1 1,0 1 0,1 0 0,-1 0 0,0 0-1,1-1 1,-1 1 0,0 0 0,0 0 0,0 0-1,0 0 1,0 1 0,0-1 0,0 0 0,-2-1-1,2 2 1,0 0 0,0 0 0,-1-1 0,1 1 0,0 0 0,0 0 0,-1 0 0,1 0 0,0 1 0,-1-1 0,1 0 0,0 0 0,0 1-1,0-1 1,-1 1 0,1-1 0,-1 2 0,-3 1-12,0 0-1,0 0 1,1 1-1,-1 0 1,1 0-1,0 0 1,-4 6-1,-5 8-38,0 0 0,-17 36 0,25-44 69,1 0 0,1 0 0,-1 0 0,2 1 0,-1-1 0,1 1 0,-1 19 0,3-27 6,0 0 1,0 0-1,1 1 0,-1-1 1,1 0-1,-1 0 0,1 0 1,0 0-1,0 0 0,1 0 1,-1 0-1,0 0 1,1 0-1,0-1 0,2 5 1,-1-5 16,0 1 0,0-1 1,0 0-1,0 0 0,0 0 0,1 0 1,-1-1-1,0 1 0,1-1 1,-1 0-1,1 0 0,0 0 1,4 0-1,3 1 39,1-2 1,-1 1-1,1-1 0,-1-1 1,1 0-1,-1-1 0,1 0 1,-1-1-1,12-4 0,16-7 40,44-24-1,-61 27-138,240-104-4,-261 115 40,25-7-163,-25 6 161,-1 1 1,1 0 0,-1 0 0,1 0 0,-1 0 0,1 0 0,-1 0 0,1 0-1,-1 0 1,1 0 0,-1 0 0,1 0 0,-1 0 0,1 0 0,0 0 0,-1 0-1,1 1 1,-1-1 0,0 0 0,1 0 0,-1 1 0,1-1 0,-1 0 0,1 1-1,-1-1 1,0 0 0,1 1 0,-1-1 0,1 1 0,-1-1 0,0 0 0,0 1-1,1-1 1,-1 1 0,0-1 0,0 1 0,0-1 0,1 1 0,-1-1 0,0 1-1,0 0 1,0 0 0,-1 2 3,0 0 0,0 0 0,0-1 0,0 1 0,-1 0 0,0-1 0,1 1-1,-3 2 1,0 0 1,-12 18 43,-2-2 0,-1 0 0,-31 27 0,30-30-70,0 2 0,1 0 0,-26 36 0,44-55 33,1 0 0,-1-1 0,1 1 0,-1 0 0,1 0 0,-1 0 0,1 0 0,0-1 0,-1 1 0,1 0 0,0 0 0,0 0 0,0 0 0,0 0 0,0 0 0,0 1 0,0-1 7,0-1 0,0 1 0,1-1 0,-1 0 0,0 1 0,0-1-1,1 0 1,-1 1 0,0-1 0,1 0 0,-1 0 0,0 1 0,1-1-1,-1 0 1,0 0 0,1 1 0,-1-1 0,1 0 0,-1 0 0,0 0-1,1 0 1,-1 0 0,1 0 0,0 0 0,3 1 74,1-2-1,0 1 1,-1 0-1,1-1 1,5-1 0,7-3-14,0 0 1,0-1 0,-1-1 0,1-1 0,17-11 0,-4 0-8,44-37 0,-48 32 8,-1-1 0,-2-1-1,0-1 1,19-30-1,134-211-9,-168 252-71,0 0-1,-1-1 0,-1 0 0,0 0 1,-1 0-1,-1-1 0,-1 1 0,-1-1 0,0 0 1,-1 0-1,-1 0 0,-3-23 0,3 36-41,-1 0-1,0 1 1,-1-1-1,1 0 1,-1 0 0,0 1-1,-3-6 1,4 9 36,1 0 0,-1 0 0,1 1 0,-1-1 0,0 0 0,1 1 0,-1-1 1,0 0-1,1 1 0,-1-1 0,0 1 0,0-1 0,0 1 0,0-1 0,1 1 0,-1 0 0,-2-1 1,2 1 2,0 0 1,-1 0 0,1 0 0,0 1 0,0-1 0,0 0 0,0 1-1,0-1 1,0 1 0,0-1 0,0 1 0,0-1 0,0 1-1,0 0 1,0-1 0,0 1 0,1 0 0,-1 0 0,-1 1 0,-3 5-40,-1 0 0,1 1 0,1 0 0,-1 0 1,1 0-1,-3 13 0,-7 9 135,5-11-149,1 0 0,1 1 0,0 0 0,-6 35 0,5-2 142,3 1 0,2-1 0,2 1 0,3-1 0,9 62 1,-9-101 56,1 1-1,0-1 1,0 0 0,2 0 0,6 15 0,-11-29-121,0 1-1,1-1 0,-1 1 0,0-1 0,0 0 0,0 1 1,1-1-1,-1 0 0,0 1 0,0-1 0,1 0 0,-1 0 0,0 1 1,0-1-1,1 0 0,-1 0 0,0 0 0,1 1 0,-1-1 1,1 0-1,-1 0 0,0 0 0,1 0 0,-1 0 0,0 0 0,1 0 1,-1 1-1,1-1 0,-1 0 0,0 0 0,1-1 0,0 1 1,0 0-16,0-1 1,0 1 0,0-1 0,0 1 0,0-1 0,0 0 0,0 1 0,-1-1 0,1 0 0,0 0 0,1-1-1,0-1-143,0 0 0,1 0 0,-1 0-1,-1 0 1,1-1 0,0 1 0,1-5 0,-2-5-1095,0 1 1,0 0 0,-1 0 0,-1 0 0,-4-25-1,-1-3-1043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48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72 134 3552,'-61'12'2010,"60"-12"-1915,1 0-1,-1 0 0,0 0 0,1 1 0,-1-1 0,1 0 0,-1 1 0,0-1 0,1 0 0,-1 1 0,1-1 0,-1 0 0,1 1 0,-1-1 1,0 2-1,1-2-51,0 0 0,0 0 0,0 0 0,0 1 0,0-1 0,0 0 0,0 0 0,0 0 0,0 0 0,0 1 0,0-1 0,0 0 0,0 0 0,0 0 0,0 0 0,0 1 0,0-1 0,0 0 0,0 0 0,0 0 0,1 0 0,-1 0 0,0 1 0,0-1 0,0 0 0,0 0 0,0 0 0,0 0 0,0 0 0,1 0 0,-1 0 0,0 0 0,0 1 0,0-1 1,0 0-1,0 0 0,1 0 0,-1 0 0,0 0 0,0 0 0,0 0 0,0 0 0,1 0 0,-1 0 0,0 0 0,0 0 0,0 0 0,0 0 0,1 0 0,-1 0 0,0 0 0,0 0 0,0 0 0,0 0 0,1-1 0,15 0 1109,0 0-1,18-5 1,2 0-420,33-7 445,131-44 0,-89 23-854,-96 30-446,62-17 671,-25 10-3058,-50 11 2156,-1 0 203,-1-1 0,1 1 0,0 0 0,-1 0 0,1 0 0,0 0 0,-1 0 0,1 0 0,0 0 0,-1 0 1,1 0-1,0 0 0,-1 0 0,1 1 0,-1-1 0,1 0 0,0 0 0,-1 0 0,1 1 0,-1-1 0,1 0 0,-1 1 1,1-1-1,-1 1 0,1-1 0,-1 1 0,1-1 0,0 1 0,8 10-1790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23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0 4800,'1'1'84,"-1"-1"0,1 0 0,-1 0 0,1 0 0,-1 1 1,1-1-1,0 0 0,-1 1 0,0-1 0,1 1 0,-1-1 0,1 1 0,-1-1 0,1 0 1,-1 1-1,0-1 0,1 2 0,-8 2 620,-9 3 1275,6 1-115,0 0 0,-20 9 1,24-14-1581,4-1-160,0-1 0,1 1 0,-1-1-1,0 1 1,1 0 0,-1-1 0,1 1-1,0 0 1,-1 0 0,1 0 0,0 0 0,0 0-1,0 0 1,0 1 0,1-1 0,-1 0 0,1 0-1,-1 3 1,1-4-97,1-1 0,0 1 0,-1 0 0,1-1-1,0 1 1,-1 0 0,1-1 0,0 1 0,0-1 0,-1 1-1,1-1 1,0 0 0,0 1 0,1 0 0,0-1 39,92 46 1630,-92-45-1599,0-1 0,1 1-1,-1 0 1,0 1-1,0-1 1,0 0 0,0 0-1,0 1 1,0 0-1,-1-1 1,1 1-1,0 0 1,-1 0 0,1 0-1,-1 0 1,0 0-1,2 3 1,-3-4-20,0 1 0,-1-1 1,1 1-1,-1-1 0,1 0 0,-1 1 0,1-1 1,-1 0-1,0 0 0,0 0 0,0 1 0,-1 0 1,-2 4 97,2-2-152,0-1 0,-1 0 1,1 1-1,-1-1 1,1 0-1,-1-1 0,0 1 1,-1 0-1,1-1 0,0 0 1,-6 3-1,-4 2-413,-26 8 0,1-1-3286,37-14 3423,0 1 0,0-1 1,0 1-1,0 0 1,1-1-1,-1 1 0,0 0 1,1 0-1,-1-1 0,0 1 1,1 0-1,-1 0 0,1 0 1,-1 0-1,1 0 1,0 0-1,-1 0 0,1 0 1,0 0-1,-1 1 0,1-1 88,0-1-1,0 1 0,0-1 1,0 1-1,0 0 1,0-1-1,1 1 0,-1-1 1,0 1-1,0-1 0,0 1 1,1 0-1,-1-1 1,0 1-1,0-1 0,1 1 1,-1-1-1,1 1 0,-1-1 1,0 0-1,1 1 0,-1-1 1,1 1-1,-1-1 1,1 0-1,-1 1 0,1-1 1,-1 0-1,1 0 0,-1 1 1,1-1-1,0 0 1,-1 0-1,1 0 0,-1 0 1,1 0-1,0 0 0,0 0 1,19-1-3355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5:50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19 456 2400,'-15'2'779,"15"-2"-773,-1 0 0,1 0-1,0 0 1,0 0 0,0 0 0,0 0 0,0 0 0,0 0 0,0 0 0,-1 1 0,1-1 0,0 0 0,0 0 0,0 0 0,0 0 0,0 0 0,0 0 0,0 0 0,-1 0 0,1 0 0,0 0 0,0 0 0,0 0 0,0 0 0,0 1 0,0-1 0,0 0 0,0 0 0,0 0 0,0 0 0,0 0 0,0 0 0,0 0 0,-1 0 0,1 1 0,0-1 0,0 0 0,0 0 0,0 0-1,0 0 1,0 0 0,0 0 0,0 1 0,0-1 0,0 0 0,1 0 0,-1 0 0,0 0 0,0 0 0,0 14 197,0-11 192,6-3 1418,5-1-1299,-1 0 1,1 0-1,-1-2 0,0 1 1,1-1-1,-1 0 0,15-8 1,63-38 1023,-27 9-770,67-60 0,-83 64-576,-9 4-555,-35 32 358,-1 0 0,0-1 0,0 1 0,0 0 0,0-1 0,1 1 0,-1 0 0,0 0 0,0 0 0,1-1 0,-1 1 0,0 0 0,1 0 0,-1 0-1,0 0 1,0-1 0,1 1 0,-1 0 0,0 0 0,1 0 0,-1 0 0,0 0 0,1 0 0,-1 0 0,0 0 0,1 0 0,-1 0 0,0 0 0,1 0 0,-1 0 0,0 0 0,1 0 0,-1 0-1,0 1 1,1-1 0,-1 0 0,0 0 0,0 0 0,1 0 0,-1 1 0,0-1 0,1 0 0,-1 0 0,0 0 0,0 1 0,0-1 0,1 0 0,-1 1 0,0-1 0,0 0 0,0 0-1,0 1 1,1 1 9,0 0-1,-1-1 0,0 1 0,1 0 0,-1-1 0,0 1 0,0 0 0,0 2 0,-3 14 63,-1-1-1,-1 0 0,-1-1 0,0 1 0,-1-1 1,-17 29-1,12-23 35,1 1 0,-12 34 1,22-54-49,0 1 1,0 0 0,1 0-1,-1 0 1,1 0 0,-1 0-1,1 0 1,1 0 0,-1 0-1,0-1 1,2 5 0,-2-6-16,1-1 0,-1 0 0,1 1 0,0-1 0,-1 0 0,1 0 0,0 0 0,0 1 0,0-1 0,0 0 0,0 0 1,0 0-1,0 0 0,0 0 0,0-1 0,1 1 0,-1 0 0,0-1 0,0 1 0,1 0 0,-1-1 0,0 1 0,1-1 1,-1 0-1,1 0 0,-1 1 0,1-1 0,-1 0 0,0 0 0,1 0 0,2-1 0,4 0 35,1 0-1,-1-1 0,0 0 1,0-1-1,1 0 0,-2 0 1,1 0-1,0-1 0,7-5 1,3-4 20,0 0 1,19-18 0,20-22-37,117-98-458,-166 147 230,-7 8 89,-9 12 32,6-13 26,-40 72-46,7-15 131,5-9-24,19-32 50,0-1 0,-13 33 0,23-48-42,0 0 1,1 0-1,-1-1 1,1 1-1,-1 0 1,1 4-1,0-7-32,0 0 0,0 1-1,0-1 1,0 1 0,0-1 0,0 1-1,0-1 1,0 1 0,0-1 0,0 0 0,0 1-1,0-1 1,1 1 0,-1-1 0,0 1-1,0-1 1,1 0 0,-1 1 0,0-1 0,0 0-1,1 1 1,-1-1 0,0 0 0,1 1-1,-1-1 1,0 0 0,1 0 0,-1 1 0,1-1-1,-1 0 1,0 0 0,1 0 0,-1 1-1,1-1 1,-1 0 0,1 0 0,-1 0 0,1 0-1,-1 0 1,1 0 0,-1 0 0,0 0-1,1 0 1,-1 0 0,1-1 0,9-1 143,-1-1 0,0 0 0,0-1 0,-1 0 0,16-9 0,36-30 133,-55 39-264,-4 3-22,13-8 47,-2-1 1,1-1 0,-1 0-1,-1-1 1,20-25-1,-25 27-41,0 1-1,-1-1 1,0 0-1,-1 0 0,0 0 1,0 0-1,-1-1 1,2-13-1,-5 21-20,1-1 0,-1 0 0,0 1 0,0-1 0,0 1 0,-1-1 0,1 1 0,-1-1 0,0 1 0,0-1-1,0 1 1,0 0 0,0-1 0,-1 1 0,0 0 0,0 0 0,0 0 0,0 0 0,0 0 0,0 0 0,-1 1-1,1-1 1,-1 1 0,0 0 0,0 0 0,0 0 0,0 0 0,0 0 0,-6-2 0,3 2-23,1 0 0,-1 0 0,1 0 1,-1 1-1,0 0 0,1 0 0,-1 1 0,0-1 1,0 1-1,0 1 0,0-1 0,1 1 0,-12 3 0,13-3 33,3-1 9,1 1-1,0-1 0,-1 0 1,1 0-1,0 0 0,-1 1 0,1-1 1,-1 0-1,1 0 0,-1 0 0,1 0 1,0 0-1,-1 0 0,1 0 0,-1 0 1,1 0-1,0 0 0,-1 0 0,1 0 1,-1 0-1,1 0 0,-1 0 1,1-1-1,0 1 0,-1 0 0,1 0 1,0 0-1,-1-1 0,1 1 0,0 0 1,-1 0-1,1-1 0,-1 1 0,1-1 3,1 0 0,-1 1 0,0-1-1,0 1 1,0-1 0,1 1 0,-1-1 0,0 1-1,1 0 1,-1-1 0,0 1 0,1-1-1,-1 1 1,1 0 0,-1-1 0,1 1-1,-1 0 1,0-1 0,1 1 0,0 0-1,0-1 1,29-13 13,0 1 1,1 2-1,42-11 0,-35 12-35,0 2 0,47-5 0,-79 13 9,0 0-1,-1 0 1,1 1 0,-1-1-1,1 1 1,7 2 0,-11-2-5,0-1 1,0 1 0,-1 0-1,1 0 1,0-1 0,0 1-1,0 1 1,-1-1 0,1 0-1,0 0 1,-1 1 0,1-1-1,-1 0 1,1 1 0,-1 0-1,0-1 1,0 1-1,0 0 1,2 3 0,-1 2 4,-1 1 1,1 0 0,-2 0-1,1 0 1,-1 0-1,0 0 1,0 0 0,-1-1-1,-2 11 1,-1 2 45,-2 0 0,-10 26 1,7-26 145,-1-1 1,-1 0-1,0 0 1,-1-1 0,-29 31-1,176-209 416,-100 117-593,19-20-11,-48 56-37,1 0 0,1 1 0,-1 0 0,1 0 0,0 1 1,11-6-1,8 2-92,-26 8 127,0 1-1,0 0 1,0 0 0,0 0 0,0 0-1,1-1 1,-1 2 0,0-1 0,0 0-1,0 0 1,0 0 0,0 0 0,0 1-1,0-1 1,0 0 0,0 1 0,0-1-1,0 1 1,0-1 0,0 1 0,0 0-1,0-1 1,0 2 0,1 1-12,0 0 0,0 1 0,0-1 0,-1 1 0,0-1 0,0 1 0,0 0 0,0-1 0,-1 1 0,1 0 0,-1 0 1,0-1-1,0 6 0,-1 9 1,-5 25-1,5-37 7,-8 47 75,-4 92 0,13-143-44,0 0 0,0 0 0,0 1 0,1-1 0,-1 0 0,1 0 0,-1 0 0,1 0 0,0 0 0,1 2 0,-2-3-2,1-1-1,-1 1 0,1 0 1,-1-1-1,1 1 0,0 0 0,-1-1 1,1 1-1,0-1 0,-1 1 0,1-1 1,0 1-1,0-1 0,-1 1 1,1-1-1,0 0 0,0 0 0,0 1 1,0-1-1,-1 0 0,1 0 0,0 0 1,0 0-1,0 0 0,0 0 1,0 0-1,1 0 0,2-1 46,1-1 1,-1 1-1,0-1 0,0 0 1,0 0-1,0 0 0,7-5 0,24-22 108,-25 20-137,44-41 2,-2-2 1,60-79-1,-76 85-57,81-95-236,-115 139 201,0 0 1,0 0-1,0 1 1,0-1-1,0 1 1,5-3 0,-7 4 43,0 0 1,1-1-1,-1 1 1,1 0 0,-1 0-1,1 0 1,-1 0-1,1-1 1,-1 1 0,1 0-1,-1 0 1,1 0 0,-1 0-1,0 0 1,1 0-1,-1 0 1,1 0 0,-1 0-1,1 1 1,-1-1 0,1 0-1,-1 0 1,1 0-1,-1 1 1,1-1 0,-1 0-1,0 0 1,1 1-1,-1-1 1,1 0 0,-1 1-1,0-1 1,1 0 0,-1 1-1,0-1 1,0 0-1,1 1 1,-1-1 0,0 1-1,0-1 1,0 1 0,1-1-1,-1 1 1,2 8-41,-1 0 0,0 0 0,0 1 0,-1-1 0,0 0 0,-2 11 1,1-3-5,-4 77 5,-19 105 0,21-182 156,-1 0 1,-9 23-1,12-36-54,-1 0 1,1 0-1,-1 0 0,0-1 1,0 1-1,-1-1 0,1 1 1,-1-1-1,0 0 1,1 0-1,-1 0 0,-1 0 1,1-1-1,0 1 0,-6 2 1,8-5-35,-1 1 0,1-1 0,-1 0 0,1 1 0,-1-1 1,1 0-1,-1 0 0,0 0 0,1 0 0,-1-1 0,1 1 1,-1 0-1,1-1 0,-1 1 0,1-1 0,-1 1 0,1-1 0,0 0 1,-1 1-1,1-1 0,0 0 0,-1 0 0,1 0 0,0 0 1,0 0-1,0 0 0,-2-3 0,0 1-1,0-1 1,0 0-1,1 0 1,-1-1-1,1 1 1,0 0-1,-2-7 1,2 6-39,0-1 1,1 0-1,0 0 1,0 1-1,0-1 1,1 0-1,0 0 1,0 0-1,1 0 0,-1 0 1,1 1-1,2-7 1,-1 8-5,-1 0-1,1 1 1,0-1 0,0 1 0,0-1-1,0 1 1,1 0 0,-1 0 0,1 0-1,0 0 1,0 0 0,0 1 0,0-1-1,0 1 1,1 0 0,-1 0 0,1 0-1,6-2 1,9-3 38,1 2 0,0 0 0,34-2 0,4-2-502,-52 8 209,76-17-7523,-68 14 6061,0-1 0,-1 0 0,22-11 0,11-14-1316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04.66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237 59 1984,'-9'8'3794,"8"-6"-3635,1-1-138,-1 0 1,1 0 0,-1 1-1,0-1 1,1 0 0,-1 0 0,0 0-1,0 0 1,0 0 0,0 0-1,-1 0 1,-20 16 815,20-15-817,1-1 0,-1 1 0,1-1-1,0 1 1,-1 0 0,1 0 0,0 0-1,0 0 1,0 0 0,0 0 0,0 0-1,1 0 1,-1 0 0,1 0 0,-1 0-1,1 0 1,-1 4 0,1 8-32,1 23 0,-1-14 240,0-3-130,3 118 284,-1-106-124,2 0 0,9 40 0,-13-71-230,0 0 0,1 0 1,-1 0-1,0 1 0,0-1 0,1 0 1,-1 0-1,0 0 0,1 0 1,-1 0-1,1-1 0,-1 1 1,1 0-1,0 0 0,-1 0 0,1 0 1,1 1-1,-1-2-7,-1-1-1,1 1 1,-1 0 0,1-1-1,-1 1 1,0 0 0,1-1-1,-1 1 1,1 0 0,-1-1 0,0 1-1,1 0 1,-1-1 0,0 1-1,0-1 1,1 1 0,-1-1-1,0 1 1,0-1 0,0 1-1,0-1 1,0 1 0,1-2-1,1-6 68,-1 1-1,1-1 0,-1-11 0,-3-37-103,-18-111 0,19 164 28,-2-16-31,-8-25 0,9 32 93,-4-9 60,5 20-125,1 0 0,0 0 0,-1 1 0,0-1 0,1 0 0,-1 1 0,1-1 0,-1 1 0,0-1 0,1 0 0,-1 1 0,0 0-1,0-1 1,1 1 0,-1-1 0,0 1 0,0 0 0,0 0 0,1-1 0,-1 1 0,0 0 0,0 0 0,0 0 0,-1 0 0,1 1-18,-15-9-52,10 4 135,0 1-1,0 0 0,-1 1 0,-10-3 0,-5-2-33,8-2 41,-5-3 16,19 12-97,0 0 1,0-1 0,0 1 0,-1 0 0,1 0 0,0 0 0,0 0-1,0-1 1,0 1 0,-1 0 0,1 0 0,0 0 0,0 0 0,0 0-1,-1 0 1,1 0 0,0 0 0,0 0 0,-1-1 0,1 1 0,0 0-1,0 0 1,0 0 0,-1 0 0,1 0 0,0 0 0,0 1-1,-1-1 1,1 0 0,0 0 0,0 0 0,0 0 0,-1 0 0,1 0-1,0 0 1,0 0 0,0 0 0,-1 1 0,1-1 0,0 0 0,0 0-1,0 0 1,0 0 0,0 0 0,-1 1 0,1-1 0,0 0 0,0 0-1,0 0 1,0 1 0,0-1 0,0 0 0,0 1 0,3 7 847,-2 1-897,0-1 0,0 1 0,1 0 1,4 11-1,-3-10 24,0 0-1,1 14 1,-2-7-116,-1 0 344,0 0 0,2-1 0,9 34 625,-12-53-672,0-1 0,-1 1 1,1-1-1,-1 1 1,-1-5-1,-18-44-80,-10-29-18,25 64-98,-2-28 0,0 22-53,6 21 81,1 0-1,-1-1 1,0 1-1,0 0 0,1 0 1,0-1-1,-1 1 1,1 0-1,0 0 0,0-1 1,0 1-1,1-4 1,0 2 12,-1 4 0,-1-29 0,1 29 1,0 0 0,1 0 0,-1 0 0,0-1 0,0 1 0,0 0 0,0 0 1,0 0-1,0 0 0,0 0 0,0 0 0,1-1 0,-1 1 0,0 0 0,0 0 0,0 0 1,0 0-1,0 0 0,0 0 0,1 0 0,-1 0 0,0 0 0,0 0 0,0 0 0,0 0 1,1 0-1,-1 0 0,0 0 0,0 0 0,0 0 0,0 0 0,1 0 0,-1 0 1,0 0-1,12 1-30,20 8-113,-17-4 82,8-1 104,-1-1 0,1-1 0,0-1 0,32-3 0,-3 1-136,-33 1 164,2 0-9,0 0 1,1-1-1,25-6 0,-29 6-71,4-1 69,7-2-263,-14 4 287,-14 0 0,-1 0-78,0 0 0,0 0-1,0-1 1,0 1-1,0 0 1,0 0 0,0 0-1,0 0 1,0 0 0,0 0-1,0-1 1,0 1-1,0 0 1,0 0 0,0 0-1,0 0 1,0 0 0,0 0-1,0 0 1,0-1 0,0 1-1,0 0 1,0 0-1,0 0 1,0 0 0,0 0-1,0 0 1,0 0 0,1 0-1,-1-1 1,0 1 0,0 0-1,0 0 1,0 0-1,0 0 1,0 0 0,0 0-1,0 0 1,1 0 0,-1 0-1,0 0 38,1-1-22,0 1-1,0 0 1,-1-1 0,1 1 0,0 0 0,0 0 0,0 0 0,0 0 0,-1-1-1,1 1 1,0 0 0,0 1 0,0-1 0,0 0 0,-1 0 0,1 0 0,1 1 0,-8 16-326,-12 32-145,1-6 329,-17 76 1,25-72 155,3 1 0,1 0 0,5 92 0,0-113-2,-3 32 1,1-35 85,2 45 0,1-58-36,-2-1 0,-1 17 1,0 1 163,-4-13-201,1-7-24,2-3-41,3-4 7,-1 0 1,0 1-1,1-1 1,-1 0-1,1 0 0,0 1 1,-1-1-1,1 0 1,0 0-1,0 1 1,0-1-1,0 0 1,0 0-1,0 1 0,0 1 1,1 1-8,0 0 1,-1 1-1,1-1 1,-1 0-1,0 1 1,-1 4-1,1 21-56,1-25 74,0 1 10,0 0 1,0 1 0,0-1-1,-1 0 1,0 1 0,0-1-1,-2 10 1,1 0 193,1-14-193,0-1 0,0 1 0,0-1 0,0 1 0,0 0 0,-1-1 0,1 1 0,0-1 0,-1 1 0,-1 2 0,2-4-3,0 0-1,0 0 1,0 0-1,0 0 1,0 0-1,0 0 1,0 0 0,0 1-1,0-1 1,0 0-1,0 0 1,0 0-1,0 0 1,0 0-1,0 0 1,0 0-1,-1 0 1,1 0-1,0 0 1,0 0-1,0 0 1,0 0 0,0 0-1,0 0 1,0 0-1,0 0 1,0 0-1,0 0 1,0 0-1,0 0 1,0 0-1,-1 0 1,1 0-1,0 0 1,0 0 0,0 0-1,0 0 1,0 0-1,0 0 1,0 0-1,0 0 1,0 0-1,0-1 1,0 1-1,0 0 1,0 0-1,0 0 1,0 0 0,0 0-1,0 0 1,0 0-1,-1 0 1,1 0-1,0 0 1,0 0-1,0 0 1,0 0-1,0 0 1,0 0-1,0-1 1,0 1-1,0 0 1,0 0 0,-3-9-25,-2-20-557,4 18 496,-21-72-92,1-2 116,-7-66-32,15 68-12,-10-42 250,23 124-142,0 0 1,0 0-1,0 0 1,0 0-1,-1 0 1,1 0 0,0 0-1,-1 0 1,1 0-1,-1 0 1,1 0-1,-1 0 1,0 1 0,1-1-1,-1 0 1,-1-1-1,2 2-1,-1 0 0,1 1 0,-1-1 0,1 0 0,0 1 0,-1-1 0,1 0 0,-1 1 0,1-1 0,0 1 0,0-1 0,-1 0 0,1 1 0,0-1 0,0 1 0,-1-1 0,1 1 0,0-1 0,0 1 0,0-1 0,0 1 0,0-1 0,0 1 0,-6 44 172,8 137-142,1-7 71,-7-12 270,-5 103 163,-1-161-383,-1 32-43,13-94-27,10 61 0,-11-97-46,0-5-36,-1-1 0,0 0 1,0 0-1,0 0 0,1 1 0,-1-1 0,1 0 1,-1 0-1,1 0 0,-1 0 0,1 1 1,0-1-1,-1 0 0,1 0 0,1 0 1,-2 0-11,0-1 1,0 0 0,0 0 0,1 0 0,-1 0 0,0 0-1,0 0 1,0 0 0,0 0 0,1 0 0,-1 0 0,0 0-1,0 0 1,0 0 0,0 0 0,1 0 0,-1 0 0,0 0 0,0 0-1,0 0 1,0 0 0,1-1 0,-1 1 0,0 0 0,0 0-1,0 0 1,0 0 0,0 0 0,0 0 0,1 0 0,-1-1 0,0 1-1,0 0 1,0 0 0,5-13-160,1-42-371,-4 29 339,-1-7-40,-3-46-1,-2 13 179,-4-65 194,2 57-150,-15-152 240,20 198-268,2 20-14,-2-1 0,1 0 0,-4-14 0,3 10 42,-3-5 284,5 4-135,-2 14-104,-1-1-1,1 0 1,-1 0-1,1-1 1,0 1-1,-1 0 1,1 0-1,0-1 1,0 1-1,0 0 1,0-1-1,0 1 1,0-3 0,-3-11 173,3 13-210,1-1 0,-1 0 0,0 0 0,0 1 0,0-1 1,0 0-1,-1 1 0,-1-4 0,-1 0-3,1-1-1,0-1 1,1 1 0,-3-9 0,-3-12 117,-17-46-399,5 15 459,13 47-335,7 12 155,0 0 1,-1 0 0,1 0-1,0 0 1,0 0-1,0 0 1,-1 0 0,1 0-1,0 0 1,0 0-1,0 0 1,0 0-1,-1 0 1,1 0 0,0 0-1,0 0 1,0 0-1,0 0 1,-1 0 0,1 0-1,0 0 1,0 1-1,0-1 1,0 0-1,0 0 1,-1 0 0,1 0-1,0 0 1,0 0-1,0 1 1,0-1 0,0 0-1,0 0 1,0 0-1,0 0 1,0 1-1,-1-1 1,-4 26-148,-1 21 233,2 90 0,9 73 169,4 213 457,-13-359-478,2-39-124,2 38 0,1-41-94,-1-17 10,-1-1-1,2 1 1,-1-1 0,0 0 0,1 0-1,0 1 1,0-1 0,0 0-1,0 0 1,1 0 0,-1 0-1,4 6 1,-4-10-6,0 1-1,0-1 0,-1 0 1,1 1-1,0-1 1,0 0-1,-1 0 0,1 0 1,0 0-1,0 0 1,0 0-1,-1 0 1,1 0-1,0 0 0,0 0 1,0 0-1,-1 0 1,1 0-1,0-1 0,0 1 1,-1 0-1,2-1 1,16-7 128,-11 3-174,1 0 0,-1-1 0,0 0 0,12-14-1,-4 5 9,-3 2-10,0 0 0,-1-1 0,-1-1 0,0 0 0,-1 0 0,10-24 0,35-105-142,-34 86 78,51-150-128,-53 146 254,-2 0 1,-3-1-1,5-75 0,-17 128-4,0-1-1,-1 0 0,-1 0 1,-2-14-1,3 17-106,-2-3-161,0 9 66,-3 7-41,3-3 218,1 1-1,-1 0 1,1-1 0,0 1 0,0 0 0,0-1-1,1 1 1,-1 0 0,1 0 0,-1 0-1,1 5 1,2 34-38,-2-39 44,2 52 82,-6 73 0,-1-39 31,4-26-64,1 349 335,3-367-317,1 64 388,-4-90-415,-1-1 0,-1 1 0,-7 31-1,-44 141 55,43-161-97,-1 0 0,-1 0 0,-1-1 0,-23 36 0,28-51-28,0 0-1,-7 21 1,13-28 26,-1 0 0,2 0 0,-1-1 0,1 1 0,0 0 0,1 0 0,0 14 0,1 18 64,-2 1-1,-1-1 0,-14 73 1,2-25-244,14-82 179,-8 53-2,2 0 0,3 79 0,6-78-15,3 30 346,-6-60 6,0-15-232,0-11-169,1-4-119,5-13 49,-2 1 0,0-1 0,0 0-1,1-20 1,1-57-94,-4 52 150,5-184-139,-6 160 196,23-473-59,-18 433 26,9-72-312,-14 171 323,0-1-1,0 0 0,1 1 1,2-6-1,5-18 203,0 3-163,-7 23 20,-1 0 0,0-1 0,0 1 0,0-1 0,0 1 0,0-1 0,-1 1 0,1-1 0,-1 0-1,1 1 1,-1-1 0,0 0 0,0 1 0,0-1 0,-1-3 0,-11-43 33,12 48-42,0 1 0,0 0 0,-1-1 0,1 1 0,0 0 0,-1 0 0,1-1 0,0 1 0,-1 0 0,1 0 0,-1-1 0,1 1 0,0 0 1,-1 0-1,1 0 0,-1 0 0,1 0 0,-1-1 0,1 1 0,-1 0 0,1 0 0,0 0 0,-1 0 0,1 0 0,-1 0 0,1 1 0,-1-1 1,1 0-1,-1 0 0,1 0 0,0 0 0,-1 0 0,1 1 0,-1-1 0,1 0 0,0 0 0,-1 1 0,1-1 0,0 0 0,-1 1 0,1-1 1,0 0-1,-1 1 0,-1 1-13,0 0 0,0 0 0,1 0 0,-1 0 0,1 0 0,-1 1 0,0 2 1,-7 19 34,1 0 1,2 0 0,-6 39 0,-2 75 201,10-14-80,2-36-147,0 117 222,1-3 264,-5-97-185,-1 74 80,9-63-342,3-87-53,-5-29 27,0 1 0,1-1-1,-1 0 1,0 0 0,1 1-1,-1-1 1,0 0 0,1 1 0,-1-1-1,1 0 1,-1 0 0,0 0-1,1 0 1,-1 1 0,1-1 0,-1 0-1,1 0 1,-1 0 0,0 0-1,1 0 1,-1 0 0,1 0 0,-1 0-1,1 0 1,-1 0 0,1 0-1,-1 0 1,0-1 0,1 1 0,-1 0-1,1 0 1,-1 0 0,0 0-1,1-1 1,16-5 99,-14 5-129,-1 0-1,1-1 1,-1 1-1,1-1 1,-1 0-1,0 0 1,0 0-1,0 0 1,0 0-1,0 0 1,-1 0 0,1 0-1,-1-1 1,3-4-1,1-1-77,3-7 7,1-1 0,-2 0-1,9-26 1,-12 29 72,67-226-291,-70 233 300,53-231-110,-14-46 187,-27 171-67,-8 11 298,-5 100-305,0 0 0,0 0 0,0 0-1,0 0 1,0 0 0,-1 0 0,1 0 0,0 0 0,-1 0-1,1 0 1,-1 0 0,0-1 0,-2 1-216,2 7 140,-7 92-168,0-16 281,6-41-88,-8 137 440,-2 96 367,10-141-748,-3 99 190,4-175-89,2-21-59,-6 36 1,-5 40 100,-7 42-61,10-79-182,6-51 99,-1-1 0,-10 43-1,4-36 46,5-16 40,0-1-1,-2 1 1,0-1 0,-10 19 0,10-18-130,5-13 47,-1 0 0,1 0 0,0 0 0,-1 0 1,1 0-1,-1 0 0,1 0 0,-1 0 0,1 0 0,-1 0 0,1 0 1,-1 0-1,-1 0 0,1 1-22,0 0 1,0-1-1,1 1 1,-1-1 0,0 1-1,1 0 1,-1 0-1,1-1 1,-1 1-1,1 4 1,-2 3 50,1-5-22,1-1-1,-1 0 1,1 1-1,-1-1 1,1 1-1,1-1 1,-1 5 0,1 8-215,-1-15 192,1 0 1,-1-1-1,0 1 0,0 0 1,1-1-1,-1 1 0,1 0 1,-1-1-1,0 1 0,1 0 1,-1-1-1,1 1 0,-1-1 1,1 1-1,0-1 1,-1 1-1,1-1 0,0 0 1,-1 1-1,1-1 0,0 0 1,-1 1-1,1-1 0,0 0 1,0 0-1,-1 0 0,1 1 1,0-1-1,0 0 0,-1 0 1,2 0-1,0 0-46,-1 0 1,0 0-1,1 0 0,-1 0 1,1 0-1,-1 0 0,0-1 1,1 1-1,-1 0 0,1-1 1,-1 1-1,0-1 0,0 1 1,1-1-1,-1 0 0,0 1 0,2-2 1,3-6-69,-1 0 0,0-1-1,0 1 1,0-1 0,-1 0 0,-1 0 0,0 0 0,4-15 0,-1-8 48,2-43 1,-6 34-10,-3 28 116,2 0 0,-1 1 0,2-1 1,4-22-1,-6 46-96,-1 0 0,2 0 0,1 12-1,0 25 166,3 112 441,0-2 38,-5-154-584,0-7-30,-2-13-50,0-2 137,-1 2-47,-1 1 0,-1 0-1,0-1 1,-1 2 0,-13-23 0,18 34-1,0 1 0,-1-1 0,1 1 1,-1-1-1,0 1 0,0 0 0,0 0 0,0 0 0,-4-3 1,5 4 1,0 1-1,0-1 1,0 1 0,0-1 0,0 1 0,0 0 0,-1 0 0,1-1 0,0 1 0,0 0 0,0 0-1,0 0 1,0 0 0,0 0 0,0 0 0,-1 1 0,1-1 0,0 0 0,0 1 0,0-1 0,0 0-1,0 1 1,0-1 0,0 1 0,0 0 0,0-1 0,0 1 0,0 0 0,-81 74 515,48-42-82,15-13-337,16-16-95,-1 0 1,1 0-1,-1 0 0,0-1 1,0 1-1,-1-1 0,-6 4 1,11-7-11,-1 1 1,0-1 0,1 0-1,-1 1 1,1-1 0,-1 0-1,0 0 1,1 0 0,-1 0 0,0 0-1,1 0 1,-1 1 0,0-1-1,1-1 1,-1 1 0,0 0-1,1 0 1,-1 0 0,0 0-1,1 0 1,-1-1 0,1 1-1,-1 0 1,0 0 0,1-1-1,-1 0 1,-1 0 2,1 0 0,0 0 1,1 0-1,-1-1 0,0 1 0,0 0 1,0-1-1,1 1 0,-1-1 0,1 1 1,-1-2-1,-1-7 25,0 0-1,0-20 1,1 25-17,-13-219 102,16-7-239,-1 185 98,20-203-355,16 7 426,23-55 150,-54 256-225,-1-1 0,-2 0 0,-3-54 0,0 48 73,-3-37-96,0 46 47,-17-118 132,8 80-135,8 52-97,-1-1 0,-2 1 0,0 0 0,-19-41 0,23 59 62,0 1 15,1 0 0,-2 0 1,1 0-1,-1 0 0,0 1 0,-5-6 0,9 11 32,0 0 0,0 0 0,0 0 0,0-1-1,-1 1 1,1 0 0,0 0 0,0 0-1,0 0 1,0 0 0,-1 0 0,1 0-1,0 0 1,0 0 0,0 0 0,-1 0-1,1 0 1,0 0 0,0 0 0,0 0-1,-1 0 1,1 0 0,0 0 0,0 0 0,0 0-1,-1 1 1,1-1 0,0 0 0,0 0-1,0 0 1,0 0 0,-1 0 0,1 0-1,0 1 1,0-1 0,0 0 0,0 0-1,-8 11-25,-2 15-91,3 21 188,0 91-1,5-86-30,2 134 65,1-79 56,6 59 240,-1-5-30,-4 25 72,-2 120 57,-19-2-254,17-283-235,-5 32 141,3 1 0,2 62 1,4-56-22,3 24-167,-1 6 350,14-100-255,-13 8-44,1-1 0,-1 0 0,0 0 0,0-1 0,-1 0 0,1 0 0,5-6 0,26-36-282,-14 10 115,-1-1 1,-2-1-1,27-74 1,-11 21-50,103-227-797,-105 239 592,-31 75 422,0 0 1,-1 0-1,1 0 0,-1-1 0,0 1 0,0 0 0,-1-1 0,1 1 0,-1 0 0,0-1 0,0 1 0,-1 0 0,1-1 0,-2-4 0,0 2-25,0 7-110,-3 10-214,1 4 238,-8 17 203,2 1 1,1 0-1,-5 41 1,-6 101 423,8-51-135,-11 124 67,22-216-349,-1 13-124,1-31 126,0 0 1,2 22 0,1-2-105,1 20 360,7 19-698,-10-70 234,0 1 1,0 0-1,0 0 1,1 0-1,-1 0 1,1-1-1,0 1 1,-1 0-1,1 0 1,2 3-1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12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55 2144,'-10'0'14751,"28"3"-13689,325 10-844,-295-8-165,190 26 70,-122-7 32,-100-20 120,-5-2 484,-26-1-268,-35 0-324,23 0-201,-1-1-1,-49-6 1,68 4 19,8 0-165,15-2-251,-7 3 380,13-2 18,1 1 0,-1 1 0,0 1 1,1 1-1,22 4 0,-28-3 59,164 22 166,-147-19-8,1-2 0,0-1 0,63-4 0,-77 0-18,-5 1-36,0-1-1,18-5 1,-10 2-124,-19 5-6,0-1 0,0 0 0,0 1 0,-1-1 0,1 0-1,5-3 1,-6 3 6,-4 1-20,11 2 118,7-5-160,-15 2 55,0 1-1,0 0 0,0-1 1,0 1-1,0 0 1,0 0-1,-1 0 0,1 0 1,0 0-1,0 0 1,0 0-1,0 0 1,0 0-1,2 1 0,0-1 0,0 1 0,0 0-1,0-1 1,0 0 0,0 0-1,0 0 1,0 0 0,5-1-1,5 0 19,-13 2 3,1-1 0,-1 0 1,1 0-1,-1 0 0,1 0 0,-1 0 0,1 0 1,-1 0-1,0 0 0,1 0 0,-1 0 0,1 0 1,-1-1-1,1 1 0,-1 0 0,1 0 0,-1 0 1,0-1-1,1 1 0,-1 0 0,1 0 0,-1-1 1,0 1-1,1 0 0,-1-1 0,0 1 1,1 0-1,-1-1 0,0 0 28,0 0 1,0 0 0,-1 1-1,1-1 1,0 0-1,0 0 1,-1 1 0,1-1-1,-1 0 1,1 1-1,-1-1 1,1 0-1,-1 1 1,1-1 0,-1 1-1,0-1 1,0 0-1,-11-8 73,-1 0 1,0 0-1,-18-8 0,18 10-51,-1 0-38,0 2 1,0-1-1,-15-2 1,16 5-105,0-1 0,0-1-1,0 0 1,-16-10 0,25 13 58,4 2 8,0-1 0,0 1 0,0 0 0,0 0 0,-1 0-1,1-1 1,0 1 0,0 0 0,0 0 0,-1 0 0,1 0 0,0 0 0,0 0 0,-1-1 0,1 1 0,0 0 0,0 0 0,-1 0 0,1 0 0,0 0 0,0 0 0,-1 0 0,1 0-1,0 0 1,0 0 0,-1 0 0,1 0 0,0 0 0,0 0 0,-1 0 0,1 1 0,0-1 0,0 0 0,-1 0 0,1 0 0,0 0 0,0 0 0,-1 1 0,1-1 0,0 0 0,0 0-1,0 0 1,-1 1 0,1-1-2,0 0 0,0 0 0,0 0 0,0 1 0,-1-1 0,1 0 0,0 0 0,0 0 0,0 0 0,-1 0 0,1 0 0,0 0 0,0 0-1,0 0 1,-1 1 0,1-1 0,0 0 0,0 0 0,-1 0 0,1 0 0,0 0 0,0 0 0,-1 0 0,1 0 0,0-1 0,0 1 0,0 0 0,-1 0 0,1 0-1,8 0 101,11 4-111,35 2 0,-6-1 7,-8 0 31,94 19 124,-118-19-2,29 14 0,-31-12 54,-13-7-192,0 0 0,0 1 0,0 0 0,0-1 0,0 1 0,0 0 0,0-1-1,0 1 1,0 0 0,-1 0 0,1 0 0,0-1 0,0 1 0,-1 0 0,1 0 0,-1 0-1,1 0 1,-1 0 0,1 1 0,-1-1 0,1 2 0,-1-1 9,0 0 1,0 0-1,0 1 0,0-1 1,-1 0-1,1 0 1,0 0-1,-1 1 0,0-1 1,-1 3-1,-2 3 84,0 0-1,-1 0 1,0 0 0,-9 9-1,-106 130 93,116-142-116,0-1-1,0 1 1,0-1-1,-1 0 1,0 0 0,-7 4-1,12-7-47,-1 0 1,0-1-1,0 1 0,0-1 0,0 1 0,0-1 0,0 1 0,-1-1 0,1 0 0,0 1 1,0-1-1,0 0 0,0 0 0,0 0 0,0 0 0,-1 0 0,1 0 0,0 0 0,0 0 0,0-1 1,0 1-1,0 0 0,0-1 0,0 1 0,0-1 0,0 1 0,0-1 0,0 1 0,0-1 1,0 0-1,0 1 0,0-1 0,0 0 0,0 0 0,1 0 0,-1 1 0,0-1 0,1 0 0,-1 0 1,1 0-1,-1 0 0,0-2 0,-2-5 49,0-1 1,0 0-1,1 1 0,0-1 1,-1-11-1,-2-51 44,3 39-42,2-35-1022,1 28-3741,-1 25 2635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19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1984,'10'-11'20266,"5"10"-20101,30-4 1,-33 4 421,-11 2-430,0-1 1,0 0 0,-1 0-1,1-1 1,0 1 0,0 0-1,0 0 1,-1 0 0,1 0 0,0-1-1,0 1 1,-1 0 0,2-1-1,5-6 103,-6 6-237,-7 7-98,-5 1 315,2-1-275,8-5 21,0 0 0,1 0 0,-1 0 0,-1-1 0,1 1 0,0 0 0,0-1 0,0 1 0,0-1 0,0 1 0,-1-1 0,1 1 0,0-1 0,-2 0 0,0 0-185,4 0-78,7 0-1508,0 0 739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23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69 4480,'0'0'73,"0"0"-1,-1 0 1,1 0 0,-1-1-1,1 1 1,0 0 0,-1 0-1,1 0 1,0 0 0,-1-1-1,1 1 1,0 0 0,-1 0-1,1-1 1,0 1 0,-3-7 5841,5 14-1625,-1-2-4147,0-1-1,-1 0 1,0 0 0,0 8-1,-10 63 1247,-27 97 0,22-123-1019,-1-1 0,-45 90 0,47-113-356,7-13 19,0 0 1,0 1-1,2 0 1,-1 1-1,-3 15 1,8-23 376,4-15-225,1-8-63,13-23-7,16-45-292,19-132 331,-34 125-231,36-130 499,-53 221-386,0-1-1,-1 0 0,1 1 1,0-1-1,0 1 1,0-1-1,0 1 0,2-3 1,-3 4-34,0-1 0,1 1 1,-1 0-1,0 0 0,0 0 1,0 0-1,0 0 0,0 0 1,1-1-1,-1 1 0,0 0 1,0 0-1,0 0 0,0 0 1,1 0-1,-1 0 0,0 0 1,0 0-1,0 0 0,1 0 1,-1 0-1,0 0 0,0 0 1,0 0-1,1 0 0,-1 0 1,0 0-1,0 0 0,0 0 1,1 0-1,-1 0 0,0 0 1,0 1-1,0-1 0,0 0 1,0 0-1,1 0 0,-1 0 1,0 0-1,0 0 1,0 1-1,0-1 0,0 0 1,1 0-1,-1 0 0,0 1 0,5 8 61,-4-7-26,9 18 40,-2 1 0,0 0 0,9 36 0,-3-9 52,37 135 232,-15-50 197,-2 6 83,-32-119-827,-5-14-2031,2-5 1166,1-1 876,0 0 1,0 0 0,-1 0-1,1 0 1,0 0 0,0 0-1,0 0 1,-1 0-1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23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41 7136,'-11'-4'987,"8"3"-631,1 0 0,-1 0 0,1 1 0,-1-1 0,1 1 0,-1 0-1,-4-1 1,51 0 5170,6-2-3541,57-2-1331,-103 5-740,0 0 0,0-1 0,0 1 0,0-1 0,-1 0 0,1 0 0,4-2 0,12-6-3442,-10 4 129,-3 4 839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24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2 342 2304,'-2'-6'5371,"8"-7"-2410,1-4-957,-4 4-1458,1 0 1,0 0-1,1 1 1,0 0 0,13-21-1,-5 10-12,91-154 2527,-96 168-2753,-5 8 240,-3 18 361,-1-6-935,-6 39 516,-13 57 1,14-59-267,6-48-221,0 0 0,-1 0 0,1 0 0,0 0 0,0 0 0,0 1-1,0-1 1,0 0 0,0 0 0,0 0 0,0 0 0,0 0 0,0 1 0,0-1 0,0 0 0,0 0 0,0 0 0,0 0 0,0 0 0,0 1-1,0-1 1,0 0 0,0 0 0,0 0 0,0 0 0,0 0 0,0 1 0,0-1 0,0 0 0,0 0 0,0 0 0,1 0 0,-1 0 0,0 0-1,0 1 1,0-1 0,0 0 0,0 0 0,0 0 0,0 0 0,1 0 0,-1 0 0,0 0 0,0 0 0,0 0 0,0 0 0,0 0 0,1 0-1,-1 0 1,0 0 0,0 0 0,0 0 0,0 0 0,0 0 0,1 0 0,-1 0 0,0 0 0,0 0 0,14-5 59,18-15-105,18-16-138,107-70-107,-152 103 309,0 0 0,0 1 0,0 0 0,0 0 1,0 0-1,0 0 0,0 1 0,7-1 0,-10 2 11,0 0 0,0 0-1,0 0 1,1 0 0,-1 0-1,0 1 1,0-1-1,0 1 1,0-1 0,0 1-1,0 0 1,0 0-1,0 0 1,0 0 0,0 0-1,-1 0 1,1 1-1,0-1 1,-1 1 0,1-1-1,-1 1 1,0-1-1,3 4 1,0 2 108,-1 0 0,0 0-1,0 0 1,0 0 0,-1 1 0,0-1 0,1 9 0,-2-7-32,1 0 0,1 0 0,0 0 0,5 11 0,-2-8-116,-6-10-15,1-1-1,0 1 1,-1 0-1,1-1 0,0 1 1,0 0-1,0-1 1,0 1-1,0-1 1,1 0-1,-1 1 0,0-1 1,1 0-1,-1 0 1,0 0-1,1 0 1,0 0-1,-1 0 1,1 0-1,-1-1 0,1 1 1,2 0-1,11 3-3304,-12-4 1488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27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34 703 5056,'-16'-4'4181,"43"12"1254,-23-6-5206,0-1-1,0 1 1,0-1-1,0 0 1,1 0-1,6 0 1,7-1 333,-6 0-283,0 0-1,0 0 1,12-3 0,-20 2-184,0 0 1,0 0 0,-1 0 0,1-1 0,-1 1-1,1-1 1,-1 0 0,0 0 0,1 0 0,-1 0 0,0-1-1,0 1 1,4-6 0,-7 8-57,0-1-1,1 0 1,-1 0 0,1 0 0,-1 0-1,0 0 1,0 0 0,1 0-1,-1 0 1,0 0 0,0 0-1,0 0 1,0 0 0,0-1-1,0 1 1,-1 0 0,1 0 0,0 0-1,0 0 1,-1 0 0,1 0-1,-1 1 1,1-1 0,-1 0-1,1 0 1,-2-1 0,1 0 4,0 0 1,0 0 0,-1 0 0,1 1-1,-1-1 1,0 0 0,1 1-1,-1-1 1,0 1 0,-3-3-1,-1 2 13,0 1-1,0-1 0,0 1 0,0 0 0,0 1 0,1-1 0,-1 1 1,0 0-1,0 1 0,0-1 0,0 1 0,0 1 0,0-1 1,0 1-1,1 0 0,-1 0 0,1 0 0,-7 5 0,6-5-8,1 1-1,1 1 0,-1-1 0,0 1 0,1-1 0,0 1 1,0 1-1,0-1 0,0 0 0,1 1 0,-1 0 0,1 0 1,0 0-1,1 0 0,-1 0 0,1 1 0,0-1 0,-2 10 1,4-11-46,0 0 1,0 0-1,1 0 1,-1 0-1,1 0 1,0 0-1,0-1 1,0 1 0,1 0-1,-1 0 1,1-1-1,0 1 1,0-1-1,0 0 1,0 1-1,4 3 1,-3-3 25,0 0-1,1-1 1,0 1 0,0 0-1,0-1 1,0 0 0,0 0-1,1 0 1,-1-1 0,1 1 0,8 2-1,-8-4 15,-1-1-1,0 1 1,1-1 0,-1 0-1,1 0 1,-1 0-1,1-1 1,-1 1-1,0-1 1,1 0-1,-1-1 1,0 1 0,0-1-1,1 1 1,-1-1-1,-1-1 1,1 1-1,4-3 1,8-8-6,-1 1-1,26-29 1,-6 5-51,-2 6-11,40-33 147,-60 53-114,0 1 0,1 1 0,0 0 0,16-6 0,-29 13 9,0 0 0,0 1 0,1-1 0,-1 1 1,0-1-1,1 1 0,-1 0 0,0-1 0,1 1 0,-1 0 1,0 0-1,1 0 0,-1 0 0,0 0 0,1 0 1,-1 0-1,1 1 0,-1-1 0,0 0 0,1 1 1,-1-1-1,0 1 0,0 0 0,1-1 0,-1 1 1,0 0-1,0 0 0,0-1 0,0 1 0,0 0 0,0 0 1,1 1-1,-1 1 22,0-1 0,0 1 1,0-1-1,0 1 1,0-1-1,0 1 0,-1 0 1,1-1-1,-1 1 0,0 0 1,0 0-1,0-1 0,0 1 1,-1 4-1,-2 14 113,3-15-98,-1 1 1,1-1-1,-2 0 1,1 1-1,-1-1 1,-4 10-1,-5 10-41,13-27-4,0 0 0,0 0 0,1 0 0,-1 0 0,0 0 0,-1 0 0,1 0 0,0-1 0,0 1 0,2-3 0,9-6 44,111-60-272,-89 52 346,-32 16-129,0 1 1,0-1-1,1 1 0,-1 0 1,1 0-1,-1 0 1,1 0-1,4 0 0,-7 1 5,0 0 0,1 0 0,-1 0 1,0 0-1,0 1 0,0-1 0,0 0 0,0 0 0,0 1 0,0-1 0,0 1 0,0-1 0,0 1 0,0-1 0,0 1 0,0 0 0,0-1 0,0 1 0,-1 0 0,1 0 0,0-1 0,0 1 0,-1 0 1,1 0-1,-1 0 0,1 0 0,-1 0 0,1 0 0,-1 0 0,1 2 0,0 1 6,-1 0 1,1-1-1,-1 1 1,0 0-1,0 0 1,0 0-1,0 0 1,-2 6-1,-10 31 39,8-27-4,3-11-7,0 1 133,3-5-8,7-4-171,-6 4-29,0-2 1,0 1 0,0 0-1,0 0 1,0-1 0,3-4 0,10-8 63,-13 12-22,4-2 3,0 0-1,0 1 0,0-1 1,8-2-1,-14 6-19,1 0 1,-1 1-1,1-1 1,0 1-1,-1-1 1,1 1-1,-1 0 1,1 0-1,0 0 1,-1-1-1,1 2 1,0-1-1,-1 0 1,1 0-1,0 0 1,-1 1-1,1-1 1,-1 1-1,1-1 1,-1 1-1,1 0 0,-1 0 1,1-1-1,-1 1 1,1 0-1,1 2 1,3 4 111,12 10-21,-17-16-78,0 0 1,0 0 0,0-1 0,0 1-1,0-1 1,0 1 0,0-1-1,0 1 1,0-1 0,0 0-1,0 1 1,0-1 0,1 0-1,-1 0 1,0 0 0,0 0 0,2 0-1,-2 0 2,33-10 91,-31 9-85,0-1 0,-1 1 1,0-1-1,1 0 0,-1 1 1,0-1-1,0 0 0,0 0 1,0-1-1,3-2 0,-3 2-17,0 0 0,1 1 0,0-1-1,-1 1 1,1-1 0,0 1 0,0 0 0,0 0-1,4-1 1,-6 3 11,-1 0-1,0 0 1,0 0-1,1 0 1,-1 0-1,0 0 1,0 0-1,1 0 1,-1 0-1,0 0 1,0 0-1,1 1 1,-1-1-1,0 0 1,0 0-1,1 0 1,-1 1-1,0-1 1,0 0-1,0 0 1,1 0-1,-1 1 1,0-1-1,0 0 1,0 0 0,0 1-1,0-1 1,0 0-1,0 0 1,1 1-1,-1-1 1,0 0-1,0 0 1,0 1-1,0-1 1,0 0-1,0 1 1,-1-1-1,4 18 29,-3-12-53,7 53 73,-3-1 0,-3 1 0,-3-1 0,-1 1 0,-18 86 0,14-96 313,-3 11 9,8-55-307,0-9 86,2-21 71,3-52-300,16-92 0,-15 146 62,1 0 1,1 0-1,1 0 1,1 1-1,1 0 1,1 1-1,15-26 1,-17 35-41,0 1-1,0 0 1,1 0 0,0 1 0,0 0 0,2 1 0,-1 0-1,1 0 1,0 1 0,1 1 0,-1 0 0,2 1-1,21-9 1,-31 14 54,1 0-1,-1 0 1,0 1 0,1-1-1,-1 1 1,0 0-1,1 0 1,-1 0-1,0 0 1,1 1 0,-1 0-1,0-1 1,0 1-1,1 0 1,4 3 0,-7-3 1,1-1 0,-1 1 0,0 0 0,1 0 1,-1 0-1,0 0 0,0 1 0,0-1 0,1 0 1,-1 0-1,0 1 0,-1-1 0,1 0 1,0 1-1,0-1 0,-1 1 0,1-1 0,-1 1 1,1 0-1,-1-1 0,0 1 0,1-1 0,-1 1 1,0 0-1,0-1 0,0 1 0,0 0 1,0-1-1,-1 1 0,1 0 0,-1-1 0,1 1 1,-2 2-1,0 0 57,0 0 0,0-1-1,0 1 1,-1-1 0,1 1 0,-1-1 0,0 0 0,0 0-1,0 0 1,-1 0 0,1 0 0,-1-1 0,0 0-1,1 0 1,-8 3 0,1-1-4,1 0 1,-1-1-1,1 0 0,-1-1 0,-18 3 1,6-5-318,16 0 104,1-1 0,-1 1 0,1 1 0,0-1 0,-1 1 0,1 0 0,0 0 0,-9 4 0,25-6-251,0 0 1,17 3-1,3-2 365,-11 0 70,1-1-1,0-1 1,-1-1 0,1-1 0,-1-1 0,0-1 0,30-12 0,-38 12-10,0 0 1,-1 0-1,1-1 0,-1-1 0,0 0 1,-1 0-1,0-1 0,0 0 1,-1-1-1,-1 0 0,1-1 0,-1 1 1,6-14-1,0-3 70,-2-1 0,12-43 0,12-62 140,-23 80-41,-2-1 0,-2 0 0,3-90 0,-16 133-309,4 11 125,0 0 0,0 0 0,0 0 0,0 0 0,0 0 0,0 0 0,0 0 0,0 0 0,0 0 0,0 0 0,0 0 0,-1 0 0,1 0-1,0 0 1,0 1 0,0-1 0,0 0 0,0 0 0,0 0 0,0 0 0,0 0 0,0 0 0,0 0 0,-1 0 0,1 0 0,0 0 0,0 0 0,0 0 0,0 0 0,0 0 0,0 0 0,0 0 0,0 0 0,0 0 0,-1 0-1,1 0 1,0-1 0,0 1 0,0 0 0,0 0 0,0 0 0,0 7 7,-1 0 1,1 0-1,-1 0 0,-4 13 0,0 2 29,2-1 0,0 0 0,1 34 0,1-17 80,1 175 86,1-98 42,0-81-61,2-1 1,10 52-1,-11-75-176,1 3 70,-3-13-59,0 0 0,0 0 1,0 0-1,0 0 0,0 0 0,0 1 1,0-1-1,0 0 0,0 0 0,0 0 1,0 0-1,0 0 0,1 0 0,-1 1 0,0-1 1,0 0-1,0 0 0,0 0 0,0 0 1,0 0-1,0 0 0,0 0 0,1 1 1,-1-1-1,0 0 0,0 0 0,0 0 1,0 0-1,0 0 0,1 0 0,-1 0 1,0 0-1,0 0 0,0 0 0,0 0 0,0 0 1,1 0-1,-1 0 0,0 0 0,0 0 1,0 0-1,0 0 0,0 0 0,1 0 1,-1 0-1,17-14-30,-12 10-24,0 0 0,0 0 0,8-4 0,-2 2 66,-1 0 0,1-1 1,-1-1-1,-1 1 0,1-1 0,-1-1 0,-1 0 1,0 0-1,0-1 0,-1 0 0,12-20 0,-11 16-132,-6 11 95,0-1-1,0 1 1,0-1 0,0 1 0,-1-1-1,1 0 1,-1 0 0,1-5 0,-8 26-373,4 4 184,-1-7 188,2-1 0,0 1 0,0 0 1,1-1-1,1 1 0,3 20 0,-3-27 40,2-1 135,7-6-39,1-2-64,-2-1 1,1 0-1,0-1 1,-1 0-1,1 0 1,11-9 0,14-5-192,-35 18 123,1 0 1,0-1 0,-1 1-1,1 0 1,-1 0 0,1 0-1,0 0 1,-1-1 0,1 1-1,-1 0 1,1 0 0,0 0-1,-1 1 1,1-1-1,0 0 1,-1 0 0,1 0-1,-1 0 1,1 0 0,-1 1-1,1-1 1,0 0 0,-1 1-1,1-1 1,-1 0 0,1 1-1,-1-1 1,1 0-1,-1 1 1,0-1 0,1 1-1,-1-1 1,1 1 0,-1-1-1,0 1 1,1-1 0,-1 1-1,0 0 1,0-1 0,0 1-1,1-1 1,-1 1-1,0 0 1,0-1 0,0 1-1,0-1 1,0 2 0,0 2-12,1 0 0,-1 0 0,0 0 0,0 0 0,-1-1 0,0 9 1,-4-1 13,0 1 1,-1-1 0,0 0 0,0 0 0,-1-1-1,0 0 1,-13 13 0,-6 10 192,4-3-38,-2-1 1,0-1-1,-2-1 0,-1-1 0,-40 29 0,65-54-160,-1 1 0,1 0 0,-1-1 0,0 0 0,0 1 0,1-1 0,-1 0 0,0-1 0,-6 2 0,8-2-11,0 0 1,1 0-1,-1 0 1,0 0-1,0 0 1,0-1-1,0 1 1,0 0 0,1 0-1,-1-1 1,0 1-1,0-1 1,0 1-1,1-1 1,-1 1-1,0-1 1,1 1-1,-1-1 1,0 0 0,1 1-1,-1-1 1,1 0-1,-1 1 1,1-1-1,-1 0 1,1 0-1,-1 0 1,1 1-1,0-1 1,0 0-1,-1 0 1,1 0 0,0 0-1,0 0 1,0-1-1,0 0 0,-1 0-1,1 0 1,0 0-1,1-1 1,-1 1-1,0 0 1,1 0-1,-1 0 1,1 0-1,0 0 1,-1 0-1,1 0 1,0 0-1,0 0 1,0 1-1,1-1 1,-1 0-1,3-2 1,2-2-17,0 0 0,0 1 0,11-8 0,2 1 43,1 1 0,0 1 0,35-13 0,70-16-302,-52 17-428,-21 9-937,-7 2-3306,-44 11 4478,7-2-614,1 4-3589,-1 0 2117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27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85 9632,'-37'-17'4384,"47"17"-3840,-2-3 1152,11 3-1057,17-8 97,4 4-448,13-9-64,7 6-128,6-13-256,3 7 64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30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25 840 2912,'-22'5'1717,"22"-5"-1578,0 0-1,-1 0 1,1 1-1,0-1 1,0 0-1,0 0 1,0 1-1,0-1 1,-1 0-1,1 0 1,0 0-1,0 1 1,0-1 0,0 0-1,0 1 1,0-1-1,0 0 1,0 0-1,0 1 1,0-1-1,0 0 1,0 0-1,0 1 1,0-1-1,0 0 1,0 0-1,0 1 1,0-1-1,0 0 1,1 0-1,-1 1 1,0-1 0,0 0-1,0 0 1,0 1-1,1-1 1,-1 0-1,0 0 1,0 0-1,0 0 1,1 1-1,0 0 162,-1 0 0,1 0 0,0 0 0,0 0 0,0 0 0,0 0 0,-1 0 0,2 0 0,-1 0 1,0 0-1,2 1 0,1-1 132,0 1 0,1-1 0,0 0 1,-1 0-1,1 0 0,0 0 0,-1-1 0,1 0 1,0 0-1,-1 0 0,1-1 0,8-1 1,-10 1-352,1 0 0,-1-1 0,1 1 0,-1-1 0,0 0 0,0 0 0,1 0 0,-1 0 0,-1 0 0,1-1 0,0 1 0,-1-1 0,1 0 1,-1 0-1,0 0 0,4-6 0,4-12 401,-1-1 1,-1 0 0,10-40-1,-5 13-412,-5 9-207,-7 32 106,0 1 0,1-1-1,4-12 1,-6 20 31,0-1 0,0 1 0,0 0 0,0 0 0,0 0 0,0-1 0,1 1 0,-1 0 0,0 0 0,0 0 0,0 0 0,0-1 0,0 1 0,0 0 0,0 0 0,0 0 0,1 0 0,-1-1 0,0 1 0,0 0 0,0 0 0,0 0 0,0 0 0,1 0 0,-1 0 0,0 0 0,0 0 0,0-1 0,0 1 0,1 0 0,-1 0 0,0 0 0,0 0 0,0 0 0,1 0 0,-1 0 0,0 0 0,0 0 0,0 0 0,1 0 0,-1 0 0,0 0 0,0 0 0,0 1 0,1-1 0,-1 0 0,0 0 0,0 0 0,0 0 0,0 0 0,7 11 0,11 60 320,-12-47-122,-2-1-1,0 1 1,0 26-1,-1-12 213,-2-30-309,-1 0 0,0 0 0,0 0 0,-1 0 0,0 1 0,0-1-1,-1 0 1,0 0 0,0 0 0,-1-1 0,-5 12 0,8-18-88,-1 0 1,0 0-1,1 0 1,-1 0-1,0 0 0,1-1 1,-1 1-1,0 0 1,0 0-1,0-1 1,0 1-1,0 0 1,0-1-1,1 1 0,-1-1 1,-1 1-1,1-1 1,0 0-1,0 1 1,0-1-1,-1 0 0,0 0-35,-1 0 0,1 0-1,0 0 1,0 0-1,0-1 1,0 1-1,0-1 1,0 0-1,0 1 1,-3-3-1,0 1-49,1-1-1,0 0 0,0 0 0,0 0 0,0 0 0,0-1 0,0 1 0,-4-7 0,8 10 44,0-1 1,0 0-1,-1 0 0,1 0 1,0 1-1,0-1 1,0 0-1,0 0 0,0 0 1,0 0-1,0 1 1,0-1-1,0 0 0,0 0 1,1 0-1,-1 0 0,0 1 1,0-1-1,1 0 1,-1 0-1,1 1 0,-1-1 1,1 0-1,-1 0 0,1 1 1,-1-1-1,1 1 1,-1-1-1,1 1 0,0-1 1,0 0-1,22-14-511,64-23 248,-49 23 482,-1-2 0,-1-1 1,45-31-1,-44 20-97,-2-2-1,0-1 1,-3-2-1,-1-2 0,32-45 1,-43 50 44,-1-1 0,-1-1 0,-2-1-1,-1 0 1,12-44 0,-22 64-88,-2-1 0,0 1-1,-1-1 1,0 1 0,-1-1-1,-1 0 1,-2-23 0,1 24-42,0-1 40,-4-25 0,5 39-50,0 0 0,-1 0-1,1 0 1,0 1 0,0-1 0,0 0 0,-1 0 0,1 1 0,0-1 0,-1 0-1,1 0 1,-1 1 0,1-1 0,-1 0 0,1 1 0,-1-1 0,1 1-1,-1-1 1,0 1 0,1-1 0,-1 1 0,0-1 0,1 1 0,-1-1-1,0 1 1,1 0 0,-1 0 0,0-1 0,0 1 0,0 0 0,1 0 0,-1 0-1,0 0 1,0 0 0,0 0 0,1 0 0,-1 0 0,0 0 0,0 0-1,0 0 1,1 1 0,-2-1 0,-1 1-12,0 1 0,1-1 0,-1 1 0,1-1 0,-1 1 0,1 0 0,-1 0 0,1 0 0,0 0 0,0 0 0,-2 3 0,-5 9-7,1 0 0,0 1-1,1 0 1,1 0-1,-8 26 1,4-2-18,-6 47 1,6-14 135,0 83-1,10-124-70,1 1 0,2 0 0,1-1 0,1 0 0,12 35 0,-13-54 3,0 0-1,1 0 1,1-1-1,0 1 1,0-1-1,1 0 1,1-1-1,0 0 1,0 0-1,1 0 1,0-1-1,12 9 1,-18-17-22,0 1 1,0-1 0,0 1 0,0-1 0,0 0 0,0 0 0,0-1-1,0 1 1,1 0 0,-1-1 0,0 0 0,0 0 0,1 0 0,-1 0-1,0-1 1,0 1 0,1-1 0,-1 1 0,0-1 0,0 0 0,0-1-1,0 1 1,4-3 0,5-3 29,0-1 0,0 0 0,20-19 0,-26 22-14,38-37-106,-21 19 94,29-22 0,-44 39-23,0 1 1,0-1 0,1 2-1,-1-1 1,1 1-1,0 0 1,1 1 0,9-2-1,-13 4 1,-1 0 0,1 0 0,0 0-1,-1 1 1,1 0 0,-1 1 0,1-1-1,0 1 1,-1 0 0,1 0 0,-1 1-1,1-1 1,-1 1 0,0 1 0,0-1-1,7 5 1,-12-7 18,0 0-1,0 0 0,0 0 1,1 0-1,-1 0 0,0 0 1,0 0-1,0 0 0,0 0 1,0 0-1,0 0 0,0 0 1,0 0-1,0 0 0,0 0 1,0 1-1,1-1 0,-1 0 1,0 0-1,0 0 0,0 0 1,0 0-1,0 0 0,0 0 1,0 0-1,0 0 0,0 1 1,0-1-1,0 0 0,0 0 1,0 0-1,0 0 0,0 0 1,0 0-1,0 0 0,0 0 1,0 1-1,0-1 0,0 0 1,0 0-1,0 0 0,0 0 1,0 0-1,0 0 0,-1 0 1,1 0-1,0 0 0,0 1 1,0-1-1,0 0 0,0 0 1,0 0-1,0 0 0,0 0 1,0 0-1,-1 0 0,-8 3 421,-19 1 233,24-3-635,-38 2 300,26-3-449,-1 2 1,0 0-1,-25 7 0,37-8 57,0 1 0,0 0 1,0 1-1,0-1 0,0 1 1,1 0-1,-1 0 0,1 0 1,0 1-1,0-1 0,0 1 1,1 0-1,-1 0 0,1 0 1,-4 7-1,3-5 48,1-1-1,0 1 1,1 0-1,0 0 1,0-1 0,0 1-1,0 1 1,1-1 0,0 0-1,0 8 1,1-13 23,0-1 1,0 0-1,0 1 0,0-1 1,0 0-1,0 1 1,0-1-1,0 0 0,0 1 1,1-1-1,-1 0 0,0 1 1,0-1-1,0 0 1,0 0-1,0 1 0,1-1 1,-1 0-1,0 0 0,0 1 1,0-1-1,1 0 1,-1 0-1,0 0 0,1 1 1,-1-1-1,0 0 0,0 0 1,1 0-1,-1 0 1,12 0 184,11-10 74,-13 3-296,0-1 0,15-15 0,-18 16 15,0 1-1,0-1 1,0 1-1,1 1 0,14-9 1,-21 14 9,0 0-1,-1 0 1,1-1 0,0 1-1,0 0 1,-1 0 0,1 1-1,0-1 1,-1 0 0,1 0 0,0 0-1,0 0 1,-1 1 0,1-1-1,0 0 1,-1 1 0,1-1-1,0 0 1,-1 1 0,1-1 0,0 1-1,16 14-187,-4-3 202,-3-6 11,1 0 0,0-1 0,1 0 0,-1-1 0,1 0 0,0-1 0,0 0 0,0-1 1,1 0-1,-1-1 0,0 0 0,1-1 0,-1-1 0,0 0 0,1 0 0,-1-1 0,0-1 1,0 0-1,0-1 0,-1 0 0,1 0 0,-1-2 0,12-6 0,-15 7 0,0 0 0,-1-1 0,0 0 0,0 0 0,-1 0 0,0-1 0,0 0 0,0 0 0,5-11 0,-1-1 56,0 0 0,12-34 0,36-133 152,-54 174-222,10-40 95,-2 0 0,9-91 0,-22 82 45,0 22-101,0 33-331,-2 5 60,-5 12-70,-5 18 223,4 14-26,3 1 1,2-1-1,1 52 1,20 131 138,-13-195-14,10 36-1,-12-59 4,1 0-1,-1 0 1,2 0 0,-1 0-1,1 0 1,0-1 0,1 0-1,-1 1 1,10 9 0,-11-15-19,1 1 1,-1 0 0,1-1-1,0 0 1,0 0 0,0 0 0,0 0-1,0-1 1,0 1 0,0-1-1,1 0 1,-1-1 0,0 1 0,1-1-1,-1 1 1,1-1 0,-1-1-1,0 1 1,1-1 0,7-1 0,-1-1-7,0 0 1,0-1 0,-1 0-1,0 0 1,1-1 0,-1 0-1,10-8 1,-15 9-23,1-1-1,-1 1 1,0-1 0,0 0-1,-1 0 1,0 0 0,0-1-1,0 1 1,5-10 0,-7 11 41,-1 0-1,1 0 1,-1 0 0,0 0 0,0-1 0,0 1-1,0 0 1,-1 0 0,1-1 0,-1 1-1,-1 0 1,1-1 0,0 1 0,-1 0 0,0 0-1,-2-6 1,3 9-13,0 0 0,0 0 0,-1 0 1,1 0-1,-1 0 0,1 1 0,0-1 0,-1 0 0,1 0 0,-1 1 0,0-1 0,1 0 0,-1 0 1,0 1-1,1-1 0,-1 1 0,0-1 0,0 1 0,-1-1 0,2 0-17,-1 1 0,1 0 1,-1 0-1,0 0 0,1 0 0,-1 0 0,0 1 0,1-1 1,-1 0-1,1 0 0,-1 0 0,0 1 0,1-1 0,-1 0 1,1 0-1,-1 1 0,1-1 0,-1 0 0,1 1 0,-1-1 1,0 1-1,-1 2-1,0-1 1,0 0-1,1 1 0,-1-1 1,1 1-1,-1-1 1,1 1-1,0 0 1,0-1-1,0 1 0,0 3 1,0-2 13,1 0-1,0-1 1,1 1 0,-1 0 0,1 0-1,-1-1 1,1 1 0,0 0 0,0-1-1,1 1 1,-1-1 0,1 0 0,0 1 0,0-1-1,0 0 1,0 0 0,0 0 0,1 0-1,-1-1 1,7 6 0,4 2 52,0 1 0,1-2 0,18 10 1,-30-17-48,15 7-11,0 0 0,25 9 0,-35-16-282,1 1 0,-1-1 0,1-1 0,0 1 0,0-2 0,0 1 0,0-1 0,12-1 0,-1-3-1822,-19 4 1779,1-1 1,0 1 0,-1 0-1,1 0 1,0 0 0,0-1-1,-1 1 1,1 0-1,0-1 1,-1 1 0,1-1-1,-1 1 1,1-1-1,-1 1 1,1-1 0,0 1-1,-1-1 1,1-1 0,-14-10-5581,0 0 3644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24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11 5632,'-2'-4'6655,"4"14"-4297,-9 150 2561,4-106-4052,-5 33 653,12-92-1162,2-10-265,-2 0 0,5-27 0,-6 23-104,8-23-1,-8 32-9,24-61 136,-23 62-38,1 0 0,0 0-1,0 1 1,1 0 0,10-11-1,-11 13-31,-3 3 20,0 1-1,1-1 1,-1 0 0,1 1-1,0 0 1,-1-1-1,1 1 1,0 0 0,0 1-1,1-1 1,-1 0-1,0 1 1,5-2 0,-7 3-45,0 0 0,0 1 0,0-1 0,0 0 0,0 0 0,0 1 0,0-1 1,0 0-1,0 1 0,0-1 0,0 1 0,-1-1 0,1 1 0,0-1 1,0 1-1,-1 0 0,1-1 0,0 1 0,-1 0 0,1 0 0,0 0 0,-1-1 1,1 1-1,-1 0 0,1 2 0,10 24 241,-10-18-209,0-1 0,0 1 0,0 0 0,-1-1 0,-2 14 0,0 9 116,2 5-344,8-41 229,9-12-72,-3 2 20,1 0-1,1 1 1,0 0-1,1 1 0,23-12 1,-29 18 7,0 2 1,0 0-1,0 0 1,1 1-1,0 0 1,0 1-1,0 1 0,0 0 1,0 0-1,0 1 1,17 1-1,-27 0 10,0 1-1,0-1 0,0 1 1,0-1-1,0 1 0,-1 0 1,1 0-1,0 0 0,0 0 1,-1 0-1,1 0 1,-1 0-1,1 1 0,-1-1 1,1 0-1,-1 1 0,0-1 1,0 1-1,1 0 0,-1-1 1,0 1-1,-1 0 1,1 0-1,0 0 0,0 0 1,-1-1-1,1 1 0,-1 0 1,1 3-1,0 6 159,0 1 1,-1-1-1,-1 22 0,0-23-159,-2 21 1,-2 1-1,-9 32 1,12-56 1357,37-72-25448,-22 41 21780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30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95 8896,'-37'0'2869,"30"0"-1744,13 0 833,47-2-209,84-15 1,-44 3-1671,121-16-427,-106 14-1775,-1 1-3752,-83 14 3923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31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77 9984,'-35'0'4512,"48"0"-3936,1-5 256,4 5-576,40-7-96,10-1-96,25-9-160,2 9 64,23-12-1248,-7 8 704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31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78 290 5824,'-26'0'1866,"17"1"-1130,5 2-172,0 0-1,0 0 0,0 0 0,0 0 0,0 1 0,-6 7 1,10-10-431,-1 0 1,0 0 0,0 0 0,1 0 0,-1 0 0,0 0-1,1 0 1,-1 0 0,1 0 0,-1 0 0,1 0 0,0 0 0,-1 1-1,1-1 1,0 0 0,0 0 0,0 0 0,0 1 0,0-1 0,0 0-1,0 0 1,0 0 0,1 1 0,-1-1 0,0 0 0,1 0 0,-1 0-1,1 0 1,-1 0 0,1 0 0,0 0 0,-1 0 0,1 0 0,0 0-1,0 0 1,-1 0 0,1 0 0,2 1 0,1 0 1,0 0 0,0 1 1,0-1-1,1-1 0,-1 1 1,0-1-1,1 0 0,-1 0 1,1 0-1,0 0 0,-1-1 1,1 0-1,-1 0 0,10-1 1,3-1 265,1-2 1,23-7 0,-38 10-320,14-3 129,0-2-1,-1 0 1,1-1 0,-2 0-1,1-2 1,-1 0 0,26-20-1,-19 12 0,-1-2 0,-1-1 0,-1 0-1,0-2 1,15-23 0,-34 44-213,1 0 0,-1 1 0,1-1 0,0 0 0,-1 0 0,1 0 0,0 1 0,-1-1 0,1 0 0,0 1 0,0-1 0,-1 1 0,1-1 0,0 1 0,2-1 0,-1 16-322,2 11 290,0-1 142,8 29 0,-10-46-63,0-1 0,1 0 0,0 0 0,1 0 0,-1 0 0,1-1 0,1 1 1,6 8-1,-10-14-25,1 0 0,-1 0 0,0 0 0,0-1 0,1 1 0,-1 0 0,1-1 0,-1 1 0,0 0 0,1-1 0,-1 0 0,1 1-1,-1-1 1,1 0 0,0 0 0,-1 1 0,1-2 0,-1 1 0,1 0 0,-1 0 0,1 0 0,-1-1 0,1 1 0,-1 0 0,1-1 0,-1 0 0,1 1 0,-1-1 0,0 0 0,2 0 0,6-5 59,0 0-1,0 0 0,10-10 0,-15 12-73,28-25 87,-1-1-1,-2-2 1,44-59 0,-59 70-184,-2 2 71,1 1-1,18-19 1,-30 36 15,0 0 1,-1 0 0,1 1-1,-1-1 1,1 0 0,0 1 0,0-1-1,-1 1 1,1-1 0,0 1 0,0-1-1,0 1 1,0 0 0,-1-1-1,1 1 1,0 0 0,0 0 0,0 0-1,0 0 1,0-1 0,0 1 0,0 0-1,0 0 1,1 1 0,0 0 0,0 0 1,-1 0-1,1 0 0,0 0 1,-1 0-1,1 1 1,-1-1-1,0 1 0,1-1 1,-1 1-1,1 1 1,2 3 8,-1 0 0,0-1 1,0 1-1,-1 0 1,0 0-1,0 1 1,0-1-1,-1 0 1,1 1-1,-1-1 0,-1 8 1,1-3 89,-2-1 0,1 0 0,-1 0 0,-1 0 1,0 0-1,-4 14 0,0-12 27,0-1 0,0 0 1,-1-1-1,0 1 0,-1-1 1,0-1-1,0 1 0,-15 11 1,15-16-118,0 1 0,0-1 1,-17 8-1,20-10-1046,85-14 471,65-9-1762,-51-5-7933,-77 21 7841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32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5888,'-26'13'2688,"31"-1"-2336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33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6 2496,'-10'-2'13168,"7"-1"-11787,-1 3-1109,1 1 0,-1-1 0,1 1 1,0 0-1,-1 0 0,1 0 0,0 1 1,0-1-1,0 1 0,-6 3 0,-30 26 472,30-23-434,-57 48 468,-84 95 1,143-143-811,1 0 0,-10 15 0,15-20 21,-1-1 0,1 1 0,0 0 0,0 0-1,0 0 1,0 0 0,0 0 0,0 0 0,1 0 0,0 0 0,-1 0 0,1 0 0,1 4 0,-1-6 8,0 0 0,0 0 0,1 0 0,-1 0 0,0 0 0,1 0 0,-1 0-1,1 0 1,-1 0 0,1-1 0,-1 1 0,1 0 0,0 0 0,-1 0 0,1-1-1,0 1 1,0 0 0,0-1 0,-1 1 0,1-1 0,1 1 0,1 0 13,-1 0 1,0 0 0,1-1-1,-1 1 1,0-1-1,1 0 1,-1 0-1,1 0 1,1 0 0,6-1 22,0-1 0,0 0 1,12-5-1,-20 7-49,11-5 15,0 0 0,-1 0 1,0-1-1,-1-1 0,22-15 0,-11 4 41,32-33 0,-48 44-1,-1-1 0,1 1 0,-1-1 0,0 0 0,-1-1 0,5-11 0,-2 5 136,-3 5-77,-4 8-83,1 1 0,-1-1 0,1 0 1,0 1-1,-1-1 0,1 1 0,0-1 0,2-2 0,-3 4 0,1 1 1,-1-1-1,0 0 0,1 0 0,-1 1 0,0-1 1,1 0-1,-1 1 0,0-1 0,0 1 0,1-1 1,-1 0-1,0 1 0,0-1 0,0 0 0,0 1 1,0-1-1,1 1 0,-1-1 0,0 1 0,0-1 0,0 1 1,0-1-1,0 0 0,0 2 0,0-1 54,4 16 194,1 0-1,0 0 1,2-1 0,11 22-1,-14-29-282,1-1 1,1 0-1,-1 0 0,1 0 0,1 0 0,-1-1 0,1 0 1,0-1-1,12 9 0,-17-15-494,-1 1-1,0 0 1,0-1 0,1 0-1,-1 1 1,0-1 0,1 0-1,-1 0 1,0 0 0,0 0-1,1 0 1,-1 0-1,0 0 1,1 0 0,-1 0-1,0-1 1,1 1 0,-1 0-1,0-1 1,0 1 0,1-1-1,-1 0 1,1 0 0,8-3-3979,7 0-168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36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142 482 7392,'-6'-6'1838,"3"7"494,0 12 1263,2-5-3467,-17 85 3446,3-16-2135,-15 72 164,-17 135-630,46-276-991,-1 13 65,0-1 0,-9 32 0,9-49-151,2-10 85,1-19 3,3-50-3,4 1 1,3 0-1,21-75 0,-24 125-53,1 0 0,1 1 1,21-38-1,-30 60 71,9-18 10,2 1 0,0 1 1,0 0-1,17-16 0,-23 27 0,0 1 0,1 0-1,1 0 1,-1 0 0,11-5 0,-13 9-2,-1-1-1,1 1 1,0 1-1,0-1 1,-1 1-1,1 0 1,0 0-1,0 0 1,0 1-1,9-1 1,-8 2 40,-1 0-1,1 1 1,0 0 0,-1-1 0,1 2-1,-1-1 1,1 1 0,-1 0 0,0 0-1,0 0 1,0 1 0,-1-1-1,1 1 1,-1 0 0,0 1 0,7 9-1,-5-7 57,-1 0-1,0 1 0,0 0 1,-1 0-1,0 0 0,-1 0 1,1 1-1,-2-1 0,1 1 1,1 14-1,-3-18-51,-1 0-1,-1 0 1,1 0-1,-1 0 1,0 0 0,0 0-1,0-1 1,-1 1 0,1 0-1,-1-1 1,-1 1 0,1-1-1,0 0 1,-1 0 0,0 0-1,0 0 1,0 0-1,-4 3 1,1-1 5,-1-1 0,1 1 0,-1-1 0,0-1 0,0 1 0,0-1 0,-1-1 0,0 1 0,0-1 1,-8 2-1,5-2-46,-1-1 1,1-1 0,-1 0 0,-23 0 0,27-2-127,0 1-1,0-2 1,0 1 0,0-1 0,0 0-1,0-1 1,1 1 0,-9-6 0,16 8 99,0 0 0,0 0 1,-1 0-1,1 0 1,0 0-1,0 0 1,0 0-1,0 0 1,0 0-1,0-1 0,-1 1 1,1 0-1,0 0 1,0 0-1,0 0 1,0 0-1,0-1 1,0 1-1,0 0 0,0 0 1,0 0-1,0 0 1,0 0-1,0-1 1,0 1-1,0 0 0,0 0 1,0 0-1,0 0 1,0-1-1,0 1 1,0 0-1,0 0 1,0 0-1,0 0 0,0 0 1,0-1-1,0 1 1,0 0-1,0 0 1,0 0-1,0 0 1,1 0-1,-1-1 0,0 1 1,0 0-1,10-7-399,13-4 91,-14 8 252,1 1 0,0 0 1,11-1-1,6-1-36,394-95-307,-319 71 1520,-120 68-982,14-32-144,-1 0-1,2 1 1,-1 0-1,1 0 1,0 0-1,1 0 1,-2 14-1,4-20 14,-1 1 0,1 0-1,0-1 1,0 1 0,0 0-1,1 0 1,-1-1 0,1 1-1,0-1 1,0 1 0,0-1-1,1 1 1,-1-1 0,1 1-1,-1-1 1,1 0 0,0 0-1,1 0 1,-1 0 0,0 0-1,1-1 1,2 3 0,-3-3 9,0-1 0,0 0 1,0 0-1,0 0 0,-1 0 1,1-1-1,0 1 0,0 0 1,1-1-1,-1 0 0,0 1 1,0-1-1,0 0 0,0 0 1,0 0-1,0 0 0,4-1 1,1-1 57,0 0 0,0 0 0,12-7 1,1 1 112,-18 7-142,1 0-1,0 0 0,0 0 0,-1 0 0,1-1 1,-1 1-1,1 0 0,-1-1 0,0 0 1,1 0-1,-1 0 0,0 0 0,0 0 1,0 0-1,-1 0 0,4-5 0,-5 5-32,1-1 0,-1 1 0,0-1 0,0 1 0,1 0 0,-2-1 0,1 1 0,0-1 0,0 1-1,-1-1 1,0 1 0,1 0 0,-1-1 0,0 1 0,0 0 0,0 0 0,0-1 0,-1 1 0,-2-3 0,-3-5-24,-1 1 0,-15-14 0,18 18 76,-4-4-138,-1 0 0,0 1 0,0 0 0,0 0 0,-1 1 1,-14-6-1,25 12 75,0 1-1,-1 0 1,1 0 0,0 0 0,0 0 0,0 0 0,-1-1 0,1 1 0,0 0 0,0 0 0,0 0 0,-1 0 0,1 0 0,0 0 0,0 0-1,-1 0 1,1 0 0,0 0 0,0 0 0,-1 0 0,1 0 0,0 0 0,0 0 0,0 0 0,-1 0 0,1 0 0,0 0 0,0 0 0,-1 0-1,1 0 1,0 0 0,0 0 0,0 0 0,-1 1 0,1-1 0,0 0 0,0 0 0,0 0 0,-1 0 0,1 1 0,0-1 0,0 0 0,0 0-1,0 0 1,0 1 0,0-1 0,-1 0 0,1 0 0,0 1 0,0 0-10,0-1 0,0 1 0,0 0-1,1 0 1,-1-1 0,0 1 0,0 0 0,1 0 0,-1-1 0,0 1 0,0 0-1,1-1 1,-1 1 0,2 0 0,2 3-1,0 0 1,0-1-1,0 1 1,1-1-1,0 0 0,0-1 1,-1 1-1,2-1 1,-1 0-1,6 2 0,11 2 33,25 3-1,-25-6-9,24 4 134,0-1-1,0-3 1,52-3 0,-90-1-81,1 0 1,-1 0 0,0 0-1,0-1 1,0 0 0,0-1-1,0 0 1,-1 0 0,1-1-1,-1 0 1,0 0 0,0-1-1,-1 1 1,1-2 0,-1 1-1,0-1 1,0 0 0,-1 0-1,1 0 1,-1-1 0,-1 0-1,1 0 1,5-13 0,-3 3-33,0-2-102,15-25 0,-17 57 20,-3 1 81,0 1 0,0 0 0,-2 0 0,-1 17 0,1-1 186,-1-20-78,1 1-1,-1 0 1,-1-1 0,0 1-1,-1-1 1,0 0-1,-1 0 1,0 0 0,-1 0-1,-7 12 1,11-21-120,0 0 1,-1 0 0,1 0-1,-1 0 1,0 0-1,0 0 1,0-1-1,0 1 1,0-1-1,0 1 1,0-1 0,0 0-1,0 0 1,-1 0-1,1 0 1,0 0-1,-1 0 1,1-1 0,-1 1-1,1-1 1,-1 1-1,1-1 1,-1 0-1,1 0 1,-1 0-1,1-1 1,-1 1 0,1 0-1,-4-2 1,-8-2-148,1 0 1,-1-1-1,1 0 1,-13-8-1,14 7 107,-42-23-477,54 29 488,0 0-1,0 0 1,-1 0-1,1 0 1,0 0 0,0 0-1,-1-1 1,1 1-1,0 0 1,0 0 0,0 0-1,-1 0 1,1 0-1,0 0 1,0-1 0,0 1-1,0 0 1,-1 0-1,1 0 1,0 0 0,0-1-1,0 1 1,0 0-1,0 0 1,0 0 0,0-1-1,-1 1 1,1 0 0,0 0-1,0-1 1,0 1-1,7-3-365,13 3 164,73 19 91,-68-13 251,0-1 1,1-1-1,33 1 0,-40-4 69,1-2-1,-1 0 1,1-2-1,20-4 1,1-4 3,-1-2 1,62-28-1,5-5-1,-106 46-112,-1 7 42,-2 1-134,-1-1 1,1 0-1,-1 0 0,-5 9 1,-5 11-61,10-19 81,0 0 0,1 1-1,0-1 1,1 1 0,0 0 0,0-1 0,1 1 0,0 0 0,1 9 0,-1-15-4,0-1 1,1 0 0,-1 0 0,1 1-1,0-1 1,-1 0 0,1 0 0,0 0-1,0 0 1,0 0 0,1 0 0,-1 0 0,0 0-1,1-1 1,-1 1 0,1 0 0,-1-1-1,1 1 1,0-1 0,0 0 0,0 0-1,0 1 1,0-1 0,0 0 0,0-1-1,0 1 1,0 0 0,0 0 0,0-1 0,1 0-1,-1 1 1,0-1 0,0 0 0,1 0-1,-1 0 1,0 0 0,0 0 0,1-1-1,2 0 1,2-1-6,-1 1 1,0-1-1,1-1 0,-1 1 0,0-1 0,-1 0 0,8-5 1,37-30-87,-43 33 76,4-6-28,0 0 1,-1 0-1,0-1 0,0 0 0,-1 0 0,-1-1 0,0-1 0,-1 1 0,8-22 1,2-13-54,17-72 1,-28 94 96,79-310-156,-81 323 155,1-6 187,0 1-1,-2-1 1,3-27 0,-6 46-188,0-1 0,0 1 0,0 0 1,0 0-1,0 0 0,0 0 0,0 0 1,0 0-1,0 0 0,0 0 0,0-1 1,0 1-1,0 0 0,0 0 0,0 0 1,0 0-1,0 0 0,0 0 0,0 0 1,0 0-1,-1 0 0,1-1 0,0 1 1,0 0-1,0 0 0,0 0 0,0 0 1,0 0-1,0 0 0,0 0 0,0 0 1,0 0-1,0 0 0,0 0 0,-1 0 1,1 0-1,0 0 0,0 0 0,0 0 0,0 0 1,0 0-1,0 0 0,0 0 0,0 0 1,-1 0-1,1 0 0,-5 3-63,-5 8-12,4 1 76,0 1 1,1 0 0,-6 24 0,7-22 17,-5 24-2,2 0 0,-2 43 0,4-29 0,-13 142-3,16-151-44,3-1 0,8 66 0,-8-103 28,0 1 0,0-1 0,1 1 0,0-1 0,0 1 0,0-1 0,6 9 0,-7-13 4,1 0-1,-1-1 1,1 1 0,-1 0 0,1 0-1,0-1 1,0 0 0,0 1 0,-1-1-1,2 0 1,-1 0 0,0 0 0,0 0-1,0 0 1,0 0 0,0 0 0,1-1-1,-1 0 1,0 1 0,1-1 0,-1 0-1,0 0 1,1 0 0,3-1 0,3 0-56,0 0 1,0-2 0,1 1 0,-1-1 0,15-7 0,43-26-274,-61 33 298,14-10-7,-1 0-1,0-1 1,0-1 0,30-32-1,-23 19 561,-25 27-560,4 0-253,-5 1 263,0 0 1,1 0-1,-1 0 0,1 0 0,-1 0 0,0 0 0,1 0 1,-1 0-1,0 0 0,1 0 0,-1 0 0,0 0 0,1 0 1,-1 0-1,0 0 0,1 0 0,-1 0 0,0 0 0,1 1 1,-1-1-1,0 0 0,1 0 0,-1 1 0,4 1 32,-1 1-1,0-1 0,0 1 0,0 0 1,0 0-1,0 0 0,0 0 1,-1 0-1,0 1 0,1-1 1,-1 1-1,-1 0 0,1-1 0,1 5 1,0 5 28,0 0 1,0-1-1,0 16 0,-2-13 19,7 29 0,-6-40-50,-1 1 0,1-1 0,-1 0 1,1 0-1,1 1 0,-1-2 0,0 1 0,1 0 0,0 0 0,6 5 1,-7-8-28,0 1 1,0-1 0,0 0 0,0 0 0,0 0 0,1 0 0,-1 0-1,0 0 1,1-1 0,-1 1 0,0-1 0,1 1 0,-1-1 0,1 0 0,-1 0-1,1 0 1,-1-1 0,0 1 0,1 0 0,-1-1 0,4-1 0,6-2-82,0 0 0,20-12 0,-26 13 43,49-28-93,20-10 477,-63 35-288,-10 4-9,0 1 0,0 0 0,0 0 0,0 0 1,0 0-1,0 0 0,1 0 0,3 0 1,-5 1-16,-1 0 1,0 0-1,0 0 1,1 0-1,-1 1 1,0-1-1,0 0 1,1 0-1,-1 0 0,0 1 1,0-1-1,1 0 1,-1 0-1,0 1 1,0-1-1,0 0 1,0 1-1,0-1 1,1 0-1,-1 1 1,0-1-1,0 0 1,0 1-1,0-1 1,0 0-1,0 1 1,0-1-1,0 1 1,0 10 83,0-10-56,-2 92 177,1 57-279,2-141 34,0-1 0,3 15-1,-4-21 27,1 0-1,-1 0 1,1-1 0,0 1-1,-1 0 1,1 0-1,0 0 1,0-1-1,0 1 1,1 0-1,-1-1 1,0 1 0,0-1-1,1 1 1,-1-1-1,1 0 1,1 2-1,-2-3-9,0 0 1,0 0-1,0 0 0,0 0 0,0 0 0,0 0 1,0 0-1,0-1 0,0 1 0,0 0 0,0 0 1,0-1-1,0 1 0,0-1 0,-1 1 0,1-1 0,0 1 1,0-1-1,0 0 0,-1 1 0,1-1 0,0 0 1,-1 1-1,2-2 0,14-19-315,-15 21 326,5-10-67,1 0 0,-1-1-1,-1 1 1,1-1 0,-2 0 0,0-1-1,5-17 1,-8 23 111,0 1 0,-1-1 0,1 0 1,-1 1-1,0-1 0,-1 1 0,1-1 0,-1 0 0,0 1 0,0-1 0,-1 1 0,0 0 1,0-1-1,0 1 0,0 0 0,-1 0 0,0 0 0,-4-5 0,2 4 1,1 1 0,-1 0 0,0 0 1,-1 1-1,1-1 0,-1 1 0,0 0 0,0 0 0,0 1 0,0 0 0,-1 0 0,1 0 0,-1 1 0,0 0 0,0 1 0,1-1 0,-1 1 0,0 0 1,-13 1-1,8-2-503,19-1 96,22-4 180,331-37 704,-356 44-502,93-6 217,-84 6-122,-1 0 0,0 1 1,0 1-1,0 0 1,22 7-1,-32-8-68,1 0 0,0 0 0,-1 0 0,1 1 0,-1-1 0,1 1 0,-1-1 0,0 1 0,0 0 0,0 0 0,0 0 0,0 0 0,0 1 0,0-1 0,-1 0 0,1 1 0,-1-1 0,0 1 0,1 0-1,-1-1 1,0 1 0,-1 0 0,1 0 0,0 0 0,-1-1 0,0 1 0,0 0 0,0 0 0,0 0 0,0 0 0,0 0 0,-1 0 0,0 2 0,-20 67 568,2-9-315,18-58-287,1-3-30,0-1 0,0 1-1,-1-1 1,1 1 0,-1-1 0,1 1 0,-1-1-1,0 1 1,0-1 0,-1 3 0,20-34-1067,19-31 784,-29 52 361,-1 0 0,1 0 0,1 0 0,0 1 0,0 0 1,0 1-1,1 0 0,0 1 0,0 0 0,1 0 0,0 1 0,0 0 0,0 1 0,1 1 1,-1-1-1,1 2 0,0 0 0,0 0 0,-1 1 0,1 0 0,0 1 0,0 1 0,23 3 1,-25-2-4,0 1 1,-1 0 0,1 0 0,-1 0 0,0 1 0,0 1 0,0 0 0,-1 0 0,16 13 0,-8-4 74,-1 1 0,0 1 1,20 27-1,-26-30-63,7 9-103,1 0-1,0-1 0,32 28 0,-46-47-150,0 0 0,0 0 0,1 0 1,-1 0-1,0 0 0,1-1 0,-1 0 0,1 0 0,-1 0 1,1 0-1,-1 0 0,1 0 0,0-1 0,6 0 1,-7 0-211,0 0 1,0-1-1,-1 1 1,1-1-1,0 0 1,-1 0-1,1 0 1,0 0-1,-1 0 1,0 0-1,1-1 1,-1 1-1,0-1 1,1 0-1,-1 1 1,0-1-1,0 0 1,-1 0-1,1-1 1,0 1-1,1-3 1,7-20-3427,0 1-2800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37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8 220 7808,'-1'0'107,"1"0"0,0 0 1,-1 0-1,1-1 0,-1 1 0,1 0 1,0 0-1,-1-1 0,1 1 1,0 0-1,-1-1 0,1 1 1,0 0-1,-1-1 0,1 1 0,0 0 1,0-1-1,-1 1 0,1 0 1,0-1-1,0 1 0,0-1 0,0 1 1,0-1-1,-1 1 0,1-1 1,9-8 1775,0 2-642,9-6-220,0 2 0,0 0 0,1 1 1,0 0-1,23-6 0,-36 13-839,25-8 424,0 1 0,50-9 1,67-3-393,-60 11-140,12-5 11,26-3-2097,-42 7-6738,-73 12 2558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37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20 13696,'-68'4'6207,"73"-4"-5375,13-7-5727,12-6-3457,6 9 4640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6:54.33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125 91 1152,'-2'-2'6778,"13"16"-6063,-10-9-578,0 1 1,-1-1-1,1 1 1,-1-1-1,-1 10 1,0 3 18,0 139 664,11 314-104,6-227-621,2 20 392,-4-122 163,-13-115-154,-1-27-480,0 0-1,0 1 0,1-1 0,-1 0 1,0 0-1,0 0 0,0 0 0,1 0 0,-1 0 1,0 1-1,0-1 0,0 0 0,1 0 1,-1 0-1,0 0 0,0 0 0,0 0 1,1 0-1,-1 0 0,0 0 0,0 0 1,1 0-1,-1 0 0,0 0 0,0 0 1,0 0-1,1 0 0,-1 0 0,0 0 1,0 0-1,1-1 0,-1 1 0,0 0 1,0 0-1,0 0 0,1 0 44,1-3-29,0 0 0,0 0 0,0 0-1,-1 0 1,1 0 0,-1 0 0,1 0-1,-1 0 1,0 0 0,1-7 0,-2 9-27,5-23 68,-2-1 0,-1 1 0,0-29 0,0-6 29,9-192-212,-5 88 341,-4 88-220,2-32 164,0 63-107,1-30-9,20-99 1,-13 111-212,-9 37 431,15-49 0,-14 62-272,6-17 198,-5 18-78,-5 9-122,1 1 1,-1 0-1,1-1 0,-1 1 1,1 0-1,-1 0 0,1 0 1,0 0-1,0-1 1,0 1-1,1-1 0,3-4-169,-1 3 415,0 13-38,2 16 2,0 0 0,3 49 0,-5 56-107,-3-62-100,1 388 456,-3-247-1,1-201-274,0-1-1,0 1 1,4 16 0,1-15-18,-1-8-107,1-7 5,-1 0-36,-1-1-1,0 0 0,0-1 0,0 1 0,0 0 0,-1-1 0,0 0 0,1-7 0,3-7 9,7-27 15,-1-1 1,-3-1-1,6-76 1,-11-150-180,-4 178 101,-1 75 51,0 0-1,-2 0 1,0 0 0,-2 1-1,0 0 1,-1 0 0,-2 0-1,-18-39 1,21 53-34,1 1 0,-1 0 0,-9-10 0,-8-11 8,21 27-3,0 0-1,0 0 0,0 0 0,0 0 0,0 0 1,0 0-1,0 0 0,0 1 0,0-1 0,0 0 1,0 1-1,-1-1 0,1 1 0,0-1 0,-1 1 1,1 0-1,0 0 0,-1-1 0,1 1 0,0 0 1,-2 0-1,-28 4-192,23 2 205,7-5-6,1-1 0,0 0 0,-1 1-1,1-1 1,-1 1 0,1-1 0,0 0 0,-1 1 0,1-1 0,-1 0-1,0 0 1,1 1 0,-1-1 0,1 0 0,-1 0 0,1 0 0,-1 0-1,1 0 1,-1 1 0,0-1 0,-5 0-26,5 0 44,-1 0-1,1 0 1,-1 0 0,0 0-1,1 0 1,-1 0 0,1 0-1,-1-1 1,1 1 0,0 0-1,-1-1 1,1 0 0,-1 1-1,1-1 1,0 0-1,-1 1 1,1-1 0,-2-1-1,-9-7 38,11 8-66,-1 0 1,1 0-1,-1 0 1,1 0 0,0 0-1,-1 0 1,1 0-1,0 0 1,0 0-1,0-1 1,0 1-1,0 0 1,-2-4-1,3 5-2,-1-1 0,0 0 0,1 0 0,-1 1 0,0-1 0,0 1 0,0-1 0,0 1-1,0-1 1,1 1 0,-1-1 0,0 1 0,0 0 0,0-1 0,0 1 0,0 0 0,0 0-1,0 0 1,0 0 0,0 0 0,0 0 0,0 0 0,-2 0 0,3 0 41,-15-5-128,5-7 270,9 11-168,1 1 0,-1-1-1,1 0 1,-1 0 0,1 1-1,-1-1 1,0 0 0,1 1-1,-1-1 1,1 1 0,-1-1-1,0 1 1,0-1 0,1 1-1,-1-1 1,0 1 0,0 0-1,0 0 1,0-1 0,0 1-97,0 0 89,0-1 0,0 1 1,0-1-1,1 0 0,-1 1 0,0-1 0,0 0 1,1 0-1,-1 1 0,1-1 0,-1 0 0,0-1 0,-8-8-97,5 2 121,4 8-16,0-1 0,0 1-1,-1 0 1,1-1 0,0 1-1,0-1 1,0 1 0,0 0-1,0-1 1,0 1 0,-1 0-1,1-1 1,0 1-1,0 0 1,0 0 0,-1-1-1,1 1 1,0 0 0,0 0-1,-1-1 1,1 1 0,0 0-1,-1 0 1,1-1 0,0 1-1,-1 0 1,1 0 0,0 0-1,-1 0 1,1 0-1,-1 0 1,0 0-6,-8-7-160,8 4 170,1 3-19,0 0 1,0 0-1,0 0 1,0 0-1,0 0 1,0-1-1,0 1 1,0 0-1,0 0 1,0 0 0,0 0-1,0 0 1,0 0-1,0 0 1,-1 0-1,1 0 1,0-1-1,0 1 1,0 0-1,0 0 1,0 0-1,0 0 1,0 0-1,0 0 1,0 0-1,-1 0 1,1 0-1,0 0 1,0 0-1,0 0 1,0 0-1,0 0 1,0 0-1,0 0 1,-1 0-1,1 0 1,0 0-1,0 0 1,0 0-1,0 0 1,0 0-1,-1 0 5,1 0-1,0 0 1,0 0-1,-1 0 1,1 0-1,0 0 1,-1 0-1,1 1 1,0-1-1,0 0 1,0 0-1,-1 0 0,1 0 1,0 0-1,0 1 1,0-1-1,-1 0 1,1 0-1,0 0 1,0 1-1,0-1 1,0 0-1,-1 0 1,1 1-1,0-1 1,0 0-1,0 0 1,0 1-1,0-1 0,0 0 1,0 0-1,0 1 1,0-1-1,0 0 1,0 0-1,0 1 1,0-1-1,0 0 1,0 1-1,0 0-22,-3 12-30,0 0-1,0 0 1,1 0-1,1 18 0,-2 4 5,2-23 83,0 0 0,1 13 1,12 186 241,-1-7 69,-2-110-306,3 81 330,-5-50-65,-1-17-88,-1 42-88,1 97 125,-6-218-216,-5 217 372,-1 75 111,7-222-222,4-50-496,-5-49 205,0 0 1,0 1-1,0-1 0,1 0 1,-1 0-1,0 0 1,0 0-1,0 0 1,1 0-1,-1 0 0,0 0 1,0 0-1,0 1 1,1-1-1,-1 0 1,0 0-1,0 0 1,1 0-1,-1 0 0,0 0 1,0 0-1,0-1 1,1 1-1,-1 0 1,0 0-1,0 0 0,0 0 1,1 0-1,-1 0 1,0 0-1,0 0 1,0 0-1,1-1 1,-1 1-1,0 0 0,0 0 1,0 0-1,0 0 1,0-1-1,1 1 1,-1 0-1,0 0 0,0 0 1,0-1-1,1-3 23,1 1-1,-1-1 1,-1 0 0,1 0-1,0 0 1,-1 0-1,0 0 1,0-6-1,0-3 12,12-261-373,-24-158 112,7 269 0,-2 56 104,0-28 160,7 131-65,0 1 1,0 1 0,0-1-1,0 1 1,0 0 0,-1-1 0,1 1 0,-1-1 0,1 1 0,-2-3-1,2 5 22,0 0 0,0 0 1,0 0-1,0 0 0,0 0 0,0-1 0,0 1 0,0 0 0,0 0 0,0 0 0,0 0 0,-1 0 0,1 0 0,0 0 0,0 0 0,0-1 0,0 1 0,0 0 0,0 0 0,0 0 0,0 0 0,-1 0 0,1 0 0,0 0 0,0 0 0,0 0 1,0 0-1,0 0 0,0 0 0,-1 0 0,1 0 0,0 0 0,0 0 0,0 0 0,0 0 0,0 0 0,0 0 0,-1 0 0,1 0 0,0 0 0,0 0 0,0 0 0,0 0 0,0 0 0,0 0 0,0 0 0,-1 0 0,1 0 0,0 0 1,0 1-1,0-1 0,0 0 0,0 0 0,0 0 0,0 0 0,0 0 0,0 0 0,0 0 0,-1 0 0,1 1 0,0-1 0,0 0 0,0 0 0,0 0 0,0 0 0,0 0 0,0 0 0,0 1 0,0-1 0,-3 15-99,-7 108-312,6-43 337,-18 445 133,13-206 662,6-255-561,-4 296 470,8-192-339,-1-165-301,1 0-1,-1 0 1,0 0 0,1-1 0,0 1 0,1 4 0,-2-7 15,0 0 0,0 1 0,0-1 0,0 0 0,0 0 0,0 0 0,0 1 0,1-1 0,-1 0 0,0 0 0,0 0 0,0 0 0,0 1 0,0-1 0,1 0 0,-1 0 1,0 0-1,0 0 0,0 0 0,0 0 0,1 1 0,-1-1 0,0 0 0,0 0 0,0 0 0,1 0 0,-1 0 0,0 0 0,0 0 0,0 0 0,1 0 0,-1 0 0,0 0 0,1 0 0,-1-1 10,1 1 0,0-1 1,-1 0-1,1 0 0,0 1 0,-1-1 0,1 0 0,-1 0 0,1 0 0,-1 1 1,0-1-1,1 0 0,-1-1 0,6-20 140,-1-1 0,-1 1 0,1-40 0,-2 30-125,5-47 23,19-230 44,31-361-441,-56 541 163,-3 73 0,6-13 109,-4 51 3,1-1 0,6-28 0,0 1-192,-6 40 166,0 8-27,1 15-16,-3-17 143,16 180-312,-14-125 321,6 303-52,-2-38 178,0-154-55,25 305 593,-29-453-618,-1-5-19,1 0 1,0-1-1,1 1 0,0-1 1,1 0-1,6 14 1,-10-26-32,0 1 0,0-1 1,0 0-1,0 1 1,1-1-1,-1 0 1,0 1-1,0-1 0,0 0 1,1 1-1,-1-1 1,0 0-1,1 1 0,-1-1 1,0 0-1,1 1 1,-1-1-1,0 0 0,1 0 1,-1 0-1,0 1 1,1-1-1,-1 0 0,1 0 1,-1 0-1,0 0 1,1 0-1,-1 0 0,1 0 1,-1 0-1,0 0 1,1 0-1,-1 0 0,1 0 1,-1 0-1,1 0 1,-1 0-1,0 0 0,1 0 1,-1-1-1,0 1 1,1 0-1,-1 0 0,1-1 1,1-1 24,0 0 0,0 0 1,-1 0-1,1 0 0,-1 0 1,1-1-1,-1 1 0,0-1 0,2-4 1,5-23 61,-1 0 1,6-44 0,-10 53-86,4-25-7,25-206-191,4-235 163,-30 429-137,0-22-373,-10 103 88,-4 182 107,4-71 266,-3 35 169,-18 322 303,3-235 333,23-239-695,0-10 69,-1-7-100,0 0-1,0 0 1,0 0 0,0 0 0,0 0-1,0 0 1,0 0 0,0 0-1,0 0 1,0 0 0,0 0-1,0 0 1,0 0 0,0 0-1,0 0 1,0 0 0,0 0-1,0 0 1,0 0 0,0 0-1,0 0 1,1 0 0,-1 0-1,0 0 1,0 0 0,0 0-1,0 0 1,0 0 0,0 0-1,0 0 1,0 0 0,0 0-1,0 0 1,0 0 0,0 0-1,0 0 1,0 0 0,0 0-1,0 0 1,0 0 0,0 1-1,0-1 1,0 0 0,0 0-1,1-28 201,-1 4-98,0-132 288,-25-484-617,16 477 116,-46-356 53,31 341-216,-25-148-84,10 166 281,38 156 61,-1-7 16,0 1 1,1-1-1,-1-13 1,0-9 25,-10-94-121,-7-44-165,14 133 301,5 27 5,-2-1 0,1 1 0,-5-13 1,-6-20-217,10 31 92,-2-1-1,-9-23 0,5 11-31,8 24 93,-1-1 0,1 0 0,-1 0 0,0 0 0,0 1 0,0-1-1,0 0 1,-4-4 0,1 0 58,4 6-53,0 1 0,0-1 0,-1 1 0,1-1 0,0 1 0,0-1 0,-1 1 0,1-1 0,0 1 0,-1-1 0,1 1 0,0-1 0,-1 1 0,1-1 0,-1 1 1,1 0-1,-1-1 0,1 1 0,-1 0 0,1 0 0,-1-1 0,0 1 0,1 0 8,-1 0-1,1 0 1,0 0 0,0 0 0,0 0 0,-1 0 0,1 0-1,0 0 1,0 0 0,0 0 0,-1 0 0,1-1 0,0 1 0,0 0-1,0 0 1,-1 0 0,1 0 0,0 0 0,0 0 0,0-1-1,0 1 1,-1 0 0,1 0 0,0 0 0,0 0 0,0-1 0,0 1-1,0 0 1,0 0 0,-1-1 0,1 0-1,-1 0-1,0 0 1,1 0 0,-1 0 0,0 0-1,0 0 1,0 0 0,0 1-1,0-1 1,0 0 0,0 0 0,-1 0-1,-4-2-68,4 2 71,0 0 0,0 0 0,1 0 0,-1 0 0,0 0 0,0-1 0,1 1 0,-1-1 0,0 1 1,1-1-1,0 1 0,-1-1 0,1 0 0,0 0 0,-2-2 0,-5-15-26,6 15 23,1 0 0,-1 1 0,1-1 0,0 0 0,-2-6 0,2 6 29,0-1 0,-1 1 0,1-1 1,-1 1-1,0 0 0,0-1 0,-4-3 0,-3-9 12,9 17-47,0 0 1,0 0-1,0 0 1,0-1-1,0 1 1,0 0-1,-1 0 1,1 0-1,0 0 1,0 0-1,0 0 1,0 0-1,0-1 1,0 1-1,0 0 0,0 0 1,0 0-1,0 0 1,0 0-1,0 0 1,0 0-1,-1 0 1,1 0-1,0 0 1,0-1-1,0 1 1,0 0-1,0 0 1,0 0-1,0 0 1,-1 0-1,1 0 1,0 0-1,0 0 1,0 0-1,0 0 1,0 0-1,0 0 1,0 0-1,-1 0 1,1 0-1,0 0 1,0 0-1,0 0 1,0 0-1,0 0 1,0 1-1,0-1 1,-1 0-1,1 0 1,0 0-1,0 0 1,0 0-1,0 0 1,0 0-1,0 0 1,0 0-1,0 0 1,0 0-1,0 1 0,0-1 1,-1 0-1,1 0 1,0 0-1,0 0 1,0 0-1,0 0 1,-3 11-304,-8 63 53,-4 136-1,31 276 568,3-230-266,-10-158 20,14 137 306,-15-174-286,16 87 159,1 11 201,-19-123-182,-6-35-138,1-10 298,6-13-308,-1 0-1,-1 0 1,4-43-1,-5-70-190,-4 74 90,18-479-172,4 164-144,-9 186-842,-8 1011 511,0-351 1163,-6-348-348,10 563 344,-3-538-271,24 504 518,-12-284-355,-21-183-346,-2-55-71,5-126 2,-10 300 121,-6 58-85,19-205-458,0-130 34,2-20 14,-5-6 352,0 0-1,1 0 1,-1-1-1,1 1 1,-1 0 0,0-1-1,1 1 1,-1-1-1,0 1 1,1 0-1,-1-1 1,0 1-1,0-1 1,1 1-1,-1-1 1,0 1-1,0-1 1,0 1-1,0-2 1,3-5-82,-1 0 0,0-1 0,2-13 0,0-3 29,45-309-534,-15-28 555,-12 7-321,-20 320 348,3-62-33,8-244-42,-13 302 81,-4-130 360,4 165-340,-1 0 0,1 1-1,-1-1 1,1 0 0,-1 0 0,0 0 0,0 1-1,0-1 1,0 0 0,-3-3 0,4 5-6,-1 1 0,1 0 0,0-1 0,-1 1 0,1 0 1,0-1-1,-1 1 0,1 0 0,-1 0 0,1-1 1,0 1-1,-1 0 0,1 0 0,-1 0 0,1 0 0,-1-1 1,1 1-1,-1 0 0,1 0 0,-1 0 0,1 0 0,-1 0 1,0 0-1,0 1-6,0-1 1,0 1-1,0-1 1,0 1-1,0-1 1,0 1-1,0-1 0,0 1 1,0 0-1,1 0 1,-1 0-1,0-1 1,-1 3-1,0 0-8,0 0 0,1 0 1,-1 0-1,1 0 0,0 0 0,-2 4 0,-5 22-66,1 0 0,-4 36-1,-2 68 50,8-77 51,-24 275 386,16-50-131,10-203-208,-17 263 238,17-283-227,-10 395 603,11-432-699,1-17-5,1-1 1,0 0 0,-1 1-1,1-1 1,0 0 0,1 0-1,0 6 1,-1-9 24,1 0-1,-1 0 1,0-1-1,1 1 1,-1 0-1,0 0 1,1 0 0,-1 0-1,0-1 1,0 1-1,1 0 1,-1 0 0,0-1-1,0 1 1,1 0-1,-1-1 1,0 1-1,0 0 1,0 0 0,0-1-1,1 1 1,-1 0-1,0-1 1,0 1-1,0 0 1,0-1 0,0 1-1,0 0 1,0-1-1,0 0 1,7-26-14,7-100-78,26-187 118,17-48-348,51-140 705,-99 465-439,-3 15 114,3-22 0,-6 33-6,-2 27-181,-1 59-49,1 22 68,-17 548 559,2-300-130,13-324-238,0-17-127,-1-5-39,-7-35-388,-11-135-1,20 166 476,-13-184-94,-4-189 37,-8-24 6,25 400 54,-46-386 425,45 380-408,-6-24 59,6 31-78,1 0-1,0 0 1,0-1 0,-1 1-1,1 0 1,-1 0 0,1 0-1,-1 0 1,0 0-1,1 0 1,-1 1 0,0-1-1,1 0 1,-1 0 0,0 0-1,0 1 1,0-1 0,0 0-1,0 1 1,0-1-1,0 1 1,-1-1 0,1 1-1,1 0-1,-1 0 1,1 0 0,-1 0 0,1 0 0,-1 0 0,1 0-1,-1 0 1,1 1 0,-1-1 0,1 0 0,0 0 0,-1 1-1,1-1 1,-1 0 0,1 1 0,0-1 0,-1 0 0,1 1-1,0-1 1,-1 0 0,1 1 0,0-1 0,0 1 0,-1-1-1,1 0 1,0 1 0,0-1 0,0 1 0,0-1 0,-1 2-1,-3 11-49,1 0-1,0 0 1,1 1-1,-1 20 1,1-14 32,-8 66-40,-14 164 226,9 64 12,10-188-121,-11 347 460,13-291-324,-1 28 57,-5 210-26,10-343-166,3 74 247,-3-79-519,-1-73 209,0 1 0,0 0-1,0 0 1,0 0-1,0 0 1,1 0-1,-1 0 1,0 0 0,0 0-1,0 0 1,0 0-1,0 0 1,0-1 0,0 1-1,0 0 1,1 0-1,-1 0 1,0 0 0,0 0-1,0 0 1,0 0-1,0 0 1,0 0-1,1 0 1,-1 0 0,0 0-1,0 0 1,0 0-1,0 0 1,0 0 0,0 0-1,0 1 1,1-1-1,-1 0 1,0 0 0,0 0-1,0 0 1,0 0-1,0 0 1,0 0 0,0 0-1,0 0 1,0 0-1,1 0 1,-1 1-1,0-1 1,0 0 0,0 0-1,0 0 1,0 0-1,0 0 1,0 0 0,0 0-1,0 1 1,0-1-1,0 0 1,0 0 0,0 0-1,0 0 1,0 0-1,0 0 1,0 0-1,0 1 1,0-1 0,0 0-1,0 0 1,0 0-1,0 0 1,4-11-62,0-1-1,0 1 1,-1-1-1,2-24 1,-3 27 41,28-298-517,-28 275 462,15-324-367,-12 15 544,-2 38-37,-2 222-47,3-86 35,-3 58 406,-1 64-437,5-19-379,-2-122 742,-2 172-281,0-1 559,-2 22-329,-48 295-152,1 159 133,26-147-129,18-243-152,-10 275 95,12 200 129,5-249-104,-3-283-116,0 123 200,-18 138 0,12-240-173,-2 19 74,1 27-197,-1 41-54,10-96-68,-2-26 170,0 1 0,0 0 1,0 0-1,0-1 1,0 1-1,0 0 0,0 0 1,1-1-1,-1 1 1,0 0-1,0 0 0,1-1 1,-1 1-1,1 0 1,-1-1-1,0 1 0,1 0 1,-1-1-1,1 1 1,-1-1-1,1 1 0,0-1 1,-1 1-1,1-1 0,0 1 1,0 0-1,0-2 7,0 1 1,0-1-1,0 1 0,-1-1 0,1 0 0,0 1 1,0-1-1,-1 0 0,1 0 0,-1 1 0,1-1 1,0 0-1,-1 0 0,0 0 0,1 0 0,-1 0 1,1 1-1,-1-1 0,0-1 0,2-1-17,7-18 15,-1-1 0,-1 1 0,-1-1 1,-1 0-1,3-25 0,-6 34 6,34-306-37,-20 142-65,17-147-186,14 32 65,24 11-179,-64 256 449,-1 0-1,-1 0 1,-2 0-1,2-36 1,-6 54-146,0 7-145,-3 12-33,-1 21 224,-9 86 164,7-16-156,-4 77 79,-2 135 227,12-290-256,-6 382 352,8-315-272,7 109-432,-6-181 338,-1-14-18,-1 0 1,1 1 0,0-1 0,4 12-1,-5-18 27,0 1-1,0-1 0,0 1 1,0-1-1,0 0 0,0 1 0,0-1 1,1 0-1,-1 1 0,0-1 1,0 0-1,0 1 0,1-1 0,-1 0 1,0 1-1,0-1 0,1 0 1,-1 1-1,0-1 0,1 0 0,-1 0 1,0 1-1,1-1 0,-1 0 1,0 0-1,1 0 0,-1 0 1,0 1-1,1-1 0,-1 0 0,1 0 1,-1 0-1,0 0 0,1 0 1,-1 0-1,1 0 0,-1 0 0,0 0 1,1 0-1,-1 0 0,1 0 1,-1-1-1,0 1 0,1 0 1,-1 0-1,0 0 0,1 0 0,-1-1 1,0 1-1,1 0 0,-1 0 1,1-1-1,11-15-97,-6 2 51,0 1 1,-1-2-1,-1 1 0,0 0 0,0-1 1,1-27-1,0 14 14,32-289-293,1-50-5,-1-28 198,-32 337 296,-2 0 0,-5-68 0,2 126-158,0 0 0,0-1-1,0 1 1,0 0-1,0 0 1,0-1 0,0 1-1,0 0 1,0 0-1,0 0 1,0-1-1,0 1 1,0 0 0,0 0-1,0-1 1,0 1-1,0 0 1,0 0 0,0 0-1,-1-1 1,1 1-1,0 0 1,0 0 0,0 0-1,0-1 1,-1 1-1,1 0 1,0 0-1,0 0 1,-1 0 0,-3 6-105,-5 22-60,-6 57 120,-9 144 0,22-205 60,-5 76 149,-15 219 307,-4 120 61,13-226-136,11-188-356,0 2-169,0 1 1,2 0-1,6 41 0,-6-68 112,0 0 0,0 0 0,1 0 0,-1 1 0,1-1 0,-1 0 0,1 0 0,0 0 0,-1 0-1,1 0 1,0 0 0,0 0 0,0 1 0,0-2 12,-1 1 1,1-1-1,-1 0 0,1 0 0,-1 0 0,1 1 0,-1-1 0,1 0 1,-1 0-1,1 0 0,-1 0 0,1 0 0,-1 0 0,1 0 1,-1 0-1,1 0 0,-1 0 0,1 0 0,-1-1 0,1 1 1,-1 0-1,1 0 0,-1 0 0,0-1 0,1 1 0,-1 0 0,1-1 1,-1 1-1,0 0 0,1-1 0,-1 1 0,0 0 0,1-1 1,-1 1-1,0 0 0,1-1 0,-1 1 0,0-1 0,0 1 1,1-1-1,6-13 12,-1 1 0,0-1 0,0 0 0,5-24 1,-7 24-28,1-3-1,-1-1 1,-1 0 0,1-34-1,-2 25 1,10-250 47,-7 20-134,-22-130 374,15 375-144,2 12-124,0 0 0,0 0 0,0 0 1,0 0-1,0 0 0,0 0 0,0 0 0,0 0 1,0 0-1,0 0 0,0 0 0,0 0 1,0 0-1,0 0 0,0 0 0,-1 0 1,1 1-1,0-1 0,0 0 0,0 0 1,0 0-1,0 0 0,0 0 0,0 0 1,0 0-1,0 0 0,0 0 0,0 0 0,0 0 1,0 0-1,0 0 0,0 0 0,0 0 1,0 0-1,0 0 0,0 0 0,0 0 1,0 0-1,-1 0 0,1 0 0,0 0 1,0 0-1,0-1 0,0 1 0,0 0 1,0 0-1,0 0 0,0 0 0,0 0 0,0 0 1,0 0-1,0 0 0,0 0 0,0 0 1,0 0-1,0 0 0,0 0 0,0 0 1,-4 21-219,2-12 211,-15 202-344,15-160 346,-17 255 182,13-200-57,0-37-64,6 89 1,0-145-179,0-11 101,0 1-1,0-1 1,0 1 0,0-1 0,0 1-1,0-1 1,1 1 0,-1-1-1,1 0 1,0 1 0,-1-1 0,1 0-1,0 1 1,1-1 0,-1 0 0,2 3-1,-2-5 22,-1 1 1,0-1-1,1 0 0,-1 0 0,1 0 0,-1 0 0,0 0 0,1 0 0,-1 0 1,1 0-1,-1 1 0,1-1 0,-1-1 0,0 1 0,1 0 0,-1 0 0,1 0 0,-1 0 1,0 0-1,1 0 0,-1 0 0,1 0 0,-1-1 0,0 1 0,1 0 0,-1 0 0,0-1 1,1 1-1,-1 0 0,0 0 0,1-1 0,-1 1 0,0 0 0,0-1 0,1 1 0,-1-1 1,0 1-1,0 0 0,0-1 0,1 0 0,1-2-9,0-1 0,0 0 1,-1 0-1,3-6 0,8-41 110,9-77-1,-9 45-58,9-24-47,2-19 247,-22 121-207,3-15 335,-2 18-199,0 13-125,-1 10 55,-1-1-1,-1 1 0,-1 0 0,-9 39 0,7-45-80,3-14 3,0 1 0,1 0 0,-1 0 0,0 1 0,1-1 0,-1 0 0,1 0 0,0 0 0,0 0 0,0 0 0,0 4 0,1-5-134,-1-2 11,0-71 213,-7-264 53,2 229-273,-6-78 280,7 154-762,-2-1 0,-11-37-1,14 59-306,-1 1-1,0-1 0,-1 1 1,-6-12-1,7 15 309,-18-31-1805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01.8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2244 33 992,'0'-1'180,"0"-1"1,1 1-1,-1-1 1,1 1-1,-1 0 1,1-1-1,0 1 1,-1 0-1,1 0 1,0 0-1,0-1 1,0 1-1,0 0 0,0 0 1,0 0-1,0 0 1,2-1-1,-1 1 337,0-1-1,-1 1 0,1 0 1,0 0-1,0 0 0,0 0 0,0 1 1,0-1-1,0 0 0,5 3 5237,-7-2-5661,-9 6 1495,-14 5-1148,-8 0 354,-53 13 0,32-11-582,9-1-115,-145 44 176,53 2-120,44-17-74,-149 47 384,97-37-124,76-22-210,67-29-127,0 0 1,0 0-1,0 0 1,0 0-1,-1 0 1,1 0-1,0 0 1,0 0-1,0 0 0,0 0 1,0 0-1,0 0 1,0 0-1,0 0 1,0 0-1,-1 0 1,1 0-1,0 0 1,0 0-1,0 0 1,0 1-1,0-1 1,0 0-1,0 0 1,0 0-1,0 0 1,0 0-1,0 0 1,0 0-1,0 0 0,0 0 1,0 1-1,0-1 1,0 0-1,0 0 1,0 0-1,0 0 1,0 0-1,0 0 1,0 0-1,0 0 1,0 0-1,0 1 1,0-1-1,0 0 1,0 0-1,0 0 1,0 0-1,0 0 1,0 0-1,0 0 0,0 0 1,0 0-1,0 0 1,1 0-1,-1 1 1,0-1-1,0 0 1,9 3 27,11 2 9,50 2 148,37 5-158,-104-11-25,1 0-1,-1-1 1,0 1 0,0 0 0,0 0 0,0 1-1,0-1 1,0 1 0,0-1 0,4 4 0,-7-4 10,1-1 0,-1 1 0,0-1 1,1 0-1,-1 1 0,1-1 0,-1 1 1,0-1-1,0 1 0,1-1 0,-1 1 0,0-1 1,0 1-1,0 0 0,0-1 0,0 1 1,1-1-1,-1 1 0,0-1 0,0 1 1,0-1-1,0 1 0,-1 0 0,1 0 4,-1 1 0,1-1 0,-1 0 0,0 0 0,1 0 0,-1 0-1,0-1 1,0 1 0,0 0 0,0 0 0,0 0 0,0-1 0,0 1 0,0 0-1,-1 0 1,-33 15 88,1-2-1,-71 20 0,64-22-1,-123 39 143,-7 6-94,-357 138-91,409-138 408,119-57-444,0 0-1,0 0 1,-1 1-1,1-1 1,0 0 0,-1 0-1,1 0 1,0 0-1,-1 0 1,1 1-1,0-1 1,-1 0-1,1 0 1,-1 0-1,1 0 1,0 0-1,-1 0 1,1 0-1,0 0 1,-1 0 0,1 0-1,0-1 1,-1 1-1,1 0 1,0 0-1,-1 0 1,1 0-1,0 0 1,-1-1-1,1 1 1,0 0-1,-1 0 1,1-1-1,0 1 1,-1-1-4,1 0 1,-1 0-1,1 0 0,0-1 0,-1 1 1,1 0-1,0 0 0,0 0 0,0 0 1,0 0-1,0-2 0,6-29 156,-1 17-154,1 0 0,1 1 1,0 0-1,1 1 0,0 0 1,1 0-1,1 1 0,0 0 0,0 0 1,14-10-1,-9 10 28,1 0 1,0 1-1,1 1 1,21-9-1,-4 3-65,44-11 0,-69 24-110,0 0 0,0 1 0,19-2 0,-69 27-89,0-4 201,2 1 0,0 3 0,-39 30 0,4 10 180,-64 73 0,48-58-51,51-47 294,39-31-409,0 0 0,0 0 0,0 0 1,0 0-1,0 0 0,0 0 0,0 0 0,0 0 1,0 0-1,0 0 0,-1 0 0,1 0 0,0 1 1,0-1-1,0 0 0,0 0 0,0 0 0,0 0 1,0 0-1,0 0 0,0 0 0,0 0 0,0 0 1,0 0-1,0 0 0,0 0 0,0 0 0,0 1 1,0-1-1,0 0 0,0 0 0,0 0 0,0 0 0,0 0 1,0 0-1,1 0 0,-1 0 0,0 0 0,0 0 1,0 0-1,0 0 0,0 0 0,0 0 0,0 0 1,0 1-1,0-1 0,0 0 0,0 0 0,0 0 1,0 0-1,0 0 0,0 0 0,1 0 0,5 2 40,9 0 6,5-1 187,-1 0 1,39-6-1,12 1-152,-34 4 7,0-2 0,0-1 0,0-1-1,-1-2 1,36-11 0,-57 12 29,1-1 0,-2 0 0,1-1 1,-1-1-1,0 0 0,0-1 0,-1 0 0,16-16 0,-21 19-87,-1 0-1,0-1 0,-1 0 1,1 0-1,-1-1 0,-1 1 1,0-1-1,0 0 0,0 0 1,-1-1-1,0 1 0,0 0 1,-1-1-1,-1 0 0,1 0 1,-1-9-1,0 13-170,-1 1 0,0-1 0,-1 0 0,1 1 0,-1-1 0,0 1 0,0 0 0,0-1-1,-1 1 1,1 0 0,-1 0 0,-5-8 0,6 11-63,1 0-1,-1 0 0,0 1 0,0-1 1,0 0-1,0 1 0,0-1 1,0 1-1,0-1 0,0 1 1,0-1-1,0 1 0,0 0 1,-1 0-1,1-1 0,0 1 1,0 0-1,0 0 0,0 0 1,0 0-1,-1 0 0,1 1 1,0-1-1,0 0 0,0 0 1,0 1-1,-2 0 0,0 0-303,1 0 0,-1 1 0,1-1 0,-1 1 0,1 0-1,0 0 1,-1-1 0,1 1 0,0 1 0,-2 1 0,-18 35-7611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25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 4224,'0'0'1568,"10"5"480,-1-1-288,-9 4-1280,5 0 160,0 4-384,-5 0-224,0-1-32,3 3-512,-3-8 288,5 3-2080,-5-1-2656</inkml:trace>
  <inkml:trace contextRef="#ctx0" brushRef="#br0" timeOffset="1">45 5 4992,'-21'-5'2240,"16"5"-1952,15 0-2944,-2 9 2016,5-4-1728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13.1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1046 992,'5'-1'6863,"0"0"-6435,-1 0-1,0-1 1,0 1-1,1-1 0,-1 1 1,0-1-1,6-5 0,7-8-205,-1-2 0,0 0 0,-2 0 0,19-30 0,-14 16-62,-2-1 0,17-43 0,13-72 279,-21 62-9,-23 74-358,1 1-1,-2-1 1,1 0 0,-2 0 0,1-1-1,-1 1 1,-1 0 0,0 0 0,-1 0-1,-3-17 1,-2 9-67,6 19-5,0-1 1,-1 1-1,1 0 0,0-1 0,0 1 0,-1-1 0,1 1 0,0 0 1,0-1-1,-1 1 0,1 0 0,0-1 0,-1 1 0,1 0 0,0 0 0,-1-1 1,1 1-1,-1 0 0,1 0 0,0 0 0,-1-1 0,1 1 0,-1 0 1,1 0-1,-1 0 0,1 0 0,0 0 0,-1 0 0,1 0 0,-1 0 1,1 0-1,-1 0 0,1 0 0,0 0 0,-1 0 0,1 1 0,-1-1 0,1 0 1,-1 0-1,1 1 0,-19 4-235,14-3 193,1 1-1,0 0 0,-1 0 1,1 0-1,0 1 0,1-1 1,-1 1-1,1 0 0,-4 5 1,-3 6 47,-11 21 0,-1 10 140,3 0-1,1 2 0,-14 62 1,19-62-8,-99 355 903,91-325-817,-14 43 391,29-107-360,0 1 1,-8 12-1,14-26-240,0-1 1,0 0-1,0 0 0,0 0 1,0 1-1,0-1 0,0 0 1,-1 0-1,1 0 0,0 0 1,0 1-1,0-1 0,0 0 1,0 0-1,0 0 1,-1 0-1,1 0 0,0 0 1,0 0-1,0 1 0,0-1 1,-1 0-1,1 0 0,0 0 1,0 0-1,0 0 0,-1 0 1,1 0-1,0 0 1,0 0-1,0 0 0,-1 0 1,1 0-1,0 0 0,0 0 1,0 0-1,-1 0 0,1 0 1,0 0-1,0 0 0,0-1 1,0 1-1,-1 0 1,1 0-1,0 0 0,0 0 1,0 0-1,0 0 0,0-1 1,-1 1-1,1 0 0,0 0 1,0 0-1,0-1 0,-1 1-4,1-1-1,0 1 0,0-1 0,-1 1 1,1-1-1,0 1 0,0-1 0,0 0 1,0 1-1,0-1 0,0 1 0,0-1 1,0 0-1,0 1 0,0-1 0,0 1 1,0-1-1,0-1 0,5-31 55,-2 20-156,-3 8 104,1 0 1,0 1 0,1-1-1,-1 0 1,1 1 0,0-1-1,0 1 1,4-7-1,19-26-160,34-39 1,-45 61 141,0 0 0,1 1 0,1 1 0,0 0 1,19-11-1,98-45 248,-40 23-250,-32 14 117,-3-2-1,77-58 1,-133 90-68,8-6-63,-14 14-379,-4 3 201,-122 151-125,126-155 421,0 0-1,0 0 0,1 1 1,0 0-1,0 0 1,0 0-1,1 0 0,-3 11 1,6-16-53,1 0 0,0 0 0,0 0 0,0 0 0,0 0 0,0 0 1,0 0-1,0 0 0,1-1 0,-1 1 0,3-1 0,2 2-32,-3-1 20,0-1 1,0 1 0,1-1-1,-1 0 1,0 0-1,1 0 1,-1-1 0,0 1-1,0-1 1,0 0 0,1 0-1,-1 0 1,4-3-1,1 3 51,2 1-164,-2-5 50,-8 5 44,0 0 0,0 0-1,0 0 1,-1 0 0,1 0 0,0 0-1,0 0 1,0-1 0,0 1-1,0 0 1,0-1 0,0 1-1,0-1 1,-1 1 0,1-1-1,0 1 1,0-1 0,-1 1-1,2-2 1,-1 0 154,23-8 16,-11 2-167,-10 6-6,1 0-1,-1 0 1,0 0 0,0 0 0,-1 0 0,1-1-1,3-4 1,23-26 117,-16 19-16,18-26 1,-13 14-10,-7 11-173,18-33 0,-14 20-30,42-93 273,-40 81-138,40-69-1,33-30 28,-87 136-51,9-15 34,-1-1 1,17-37-1,-24 45-86,0 0-1,-1-1 0,0 1 0,0-1 0,-2 0 1,2-21-1,-3 30-27,0 0 1,0-1-1,-1 1 1,1 0-1,-1 0 1,-1-6-1,1 8 49,1 1-1,0-1 1,0 1-1,-1 0 1,1-1-1,0 1 1,0-1 0,-1 1-1,1-1 1,-1 1-1,1 0 1,0-1-1,-1 1 1,1 0-1,-1-1 1,1 1-1,-1 0 1,1 0 0,-1 0-1,1-1 1,-1 1-1,1 0 1,-1 0-1,1 0 1,-1 0-1,1 0 1,-1 0-1,1 0 1,-1 0 0,1 0-1,-1 0 1,0 0-1,1 0 1,-1 0-1,1 0 1,-1 1-1,1-1 1,-1 0-1,1 0 1,-1 1 0,1-1-1,0 0 1,-1 1-1,0 0 1,-16 11-325,1 2 1,0 0-1,-26 29 1,39-39 318,-19 19 11,2 0-1,0 2 0,2 0 0,1 1 1,-20 41-1,12-5-37,-23 97 0,32-101 133,-13 55 84,24-89 27,1 1 1,-1 41-1,4-61-106,1 0-1,1 0 0,-1-1 1,1 1-1,0 0 0,0-1 1,0 1-1,1 0 0,-1-1 1,1 1-1,0-1 0,0 0 1,1 0-1,-1 0 0,5 5 1,-5-8-47,-1 0 0,0 0 0,1-1 0,-1 1 0,1 0 1,-1-1-1,1 1 0,-1-1 0,1 0 0,-1 0 0,1 1 0,-1-1 1,1 0-1,0 0 0,-1 0 0,1-1 0,2 1 0,28-9 247,3-7-117,-15 6-76,34-18 14,62-41 0,-94 55-88,0-2 0,0-1 0,-2 0 0,0-1 0,22-28 0,-15 11 144,38-66-1,13-46-83,-58 105-124,-3 0 1,-1-1-1,-2-1 1,-2 0 0,-2-1-1,-2 0 1,-2 0-1,0-64 1,-9 72-572,3 37 601,0-1 0,0 1 0,0 0 1,0-1-1,0 1 0,0 0 0,0-1 0,0 1 0,0-1 0,0 1 0,-1 0 0,1-1 0,0 1 0,0 0 0,0-1 0,-1 1 0,1 0 0,0-1 0,0 1 0,0 0 0,-1 0 0,1-1 0,0 1 0,-1 0 0,1 0 0,0 0 0,-1-1 0,1 1 0,-1 0-6,0 0 0,1 0 0,-1 0 0,1 0 0,-1 1 0,0-1 0,1 0 0,-1 0 0,1 1 0,-1-1 0,1 0 0,-1 1-1,1-1 1,-1 0 0,1 1 0,-1 0 0,-16 19-491,-4 21 307,-21 57 0,27-60 91,-1-1-1,-24 39 1,12-29 304,3 2-1,-22 60 1,16-10-47,18-54-3,5-14-16,0 1-1,2 1 1,2-1 0,-1 47-1,5-67-78,1-1 0,0 0 0,1 1 0,0-1 0,1 0 1,0 0-1,1-1 0,5 12 0,17 14 86,-25-33-86,1-1 0,-1 0 0,1 1 0,0-1 0,0 0 1,-1 0-1,1 0 0,1-1 0,-1 1 0,0 0 0,0-1 0,1 1 0,-1-1 1,1 0-1,-1 0 0,1 0 0,-1 0 0,1 0 0,3 0 0,21 0 240,-19 0-258,0 0 1,-1-1-1,1 0 1,-1 0 0,1-1-1,9-2 1,6-3 106,-15 4-101,0 0 0,0 0 1,0-1-1,14-7 0,-1 0-60,-15 8 29,-1-1-1,1 1 1,-1-1-1,5-4 1,12-9-8,-3 3 145,-2-1 1,18-16-1,-30 24-104,0 0 0,0 0 0,0 0 0,-1 0 0,0-1 0,0 0 0,-1 0 0,1 0 0,-2 0 0,3-8 0,-1-1-76,-1 0 1,-1 0-1,0 0 1,-1 0-1,-1 0 1,0 0-1,-1 0 1,-1 0-1,-1 0 0,0 0 1,-7-20-1,9 32-15,0 0 0,-1 0 0,0 0 0,1 1 0,-1-1 0,-1 0 0,1 1 0,0-1-1,-1 1 1,-3-4 0,5 6 41,0 1-1,0-1 0,1 1 1,-1-1-1,0 1 0,0-1 1,0 1-1,0 0 1,0-1-1,1 1 0,-1 0 1,0 0-1,0 0 0,0-1 1,0 1-1,0 0 1,0 0-1,0 0 0,-1 1 1,1-1-15,-1 1 0,1-1 0,-1 1 1,1 0-1,-1 0 0,1 0 0,0 0 1,0 0-1,-1 0 0,1 0 0,0 0 1,0 0-1,0 0 0,0 1 0,0 1 1,-4 5-38,1 0 0,0 0 0,1 1 1,0-1-1,-3 14 0,0-2 73,-4 18-43,-12 71 1,20-91 72,0 0 1,1 1-1,1-1 0,1 1 1,1-1-1,4 20 0,-6-35 7,1-1 0,0 1 0,0 0 0,0-1 0,0 1 0,0-1 0,1 1 0,-1-1 0,1 0 0,-1 0 0,1 1 0,0-1 0,0 0 0,0-1 0,0 1 0,0 0 0,1 0 0,-1-1 0,0 0 0,1 1 0,-1-1 0,1 0 0,0 0 0,-1 0 0,1 0 0,0-1 0,-1 1 0,1-1 0,4 1 0,6-1 52,0-1-1,0 0 1,0-1 0,0 0-1,14-5 1,223-59-18,-217 55-46,-1-2 0,0-1-1,40-25 1,-51 28 37,-9 4-147,21-17-1,-120 102-1328,9-5 1403,67-65 25,2 2 0,-1-1 0,2 2-1,-1-1 1,1 1 0,-9 17 0,16-27-4,0 0-1,1 0 1,-1 1 0,1-1 0,-1 0 0,1 0-1,-1 1 1,1-1 0,0 0 0,0 1 0,0-1 0,0 0-1,0 1 1,0-1 0,0 0 0,0 1 0,0-1 0,1 0-1,-1 0 1,0 1 0,1-1 0,-1 0 0,1 0-1,-1 1 1,1-1 0,0 0 0,0 0 0,-1 0 0,1 0-1,0 0 1,0 0 0,0 0 0,1 1 0,1-1 31,-1 0 0,0 0 1,1 1-1,-1-1 0,1-1 1,-1 1-1,1 0 0,-1-1 0,1 1 1,-1-1-1,1 0 0,-1 0 1,1 0-1,0 0 0,-1 0 1,4-1-1,5-2 25,-1 0-1,1 0 1,-1-1 0,0-1-1,-1 0 1,1 0 0,-1-1-1,0 0 1,0-1 0,-1 0-1,0 0 1,13-15 0,-5 3-88,-1-1 1,-1-1-1,-1 0 1,14-31-1,-22 42 23,-1 0 1,0 0-1,-1 0 0,0-1 0,0 1 1,-1-1-1,-1 1 0,1-1 0,-2-15 1,1 19-23,0 0 0,0 0 0,3-10 0,-2 9-302,-1 0 1,1 0 0,0-13-1,-8-145 2086,4 139-1713,0 4-93,-7-38 0,-1 16-143,-10-43-509,20 88 680,0 0-1,0 0 0,0-1 1,0 1-1,0 0 0,0 0 1,0 0-1,0 0 1,0 0-1,0-1 0,0 1 1,0 0-1,0 0 0,0 0 1,0 0-1,0 0 0,0-1 1,0 1-1,-1 0 0,1 0 1,0 0-1,0 0 1,0 0-1,0 0 0,0-1 1,0 1-1,0 0 0,0 0 1,0 0-1,-1 0 0,1 0 1,0 0-1,0 0 0,0 0 1,0 0-1,0 0 1,0 0-1,-1-1 0,1 1 1,0 0-1,0 0 0,0 0 1,0 0-1,0 0 0,-1 0 1,1 0-1,0 0 0,-3 9-334,0 16 144,7 123 470,-1-91-491,3 1 0,2-1 0,24 84 0,1-25-11691,-21-75 8177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15.4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1 320,'-3'0'160,"3"5"0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21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1046 2080,'6'-3'2642,"-4"3"-2229,-1-1-1,1 1 1,-1-1 0,1 1 0,-1-1-1,0 1 1,1-1 0,-1 0-1,0 0 1,0 0 0,2-1-1,21-40 2460,-14 26-2473,-1-1 0,10-22 1,12-55 485,16-40 117,-40 119-854,0 0 1,1 1 0,1 0-1,0 0 1,0 1 0,18-19-1,-25 30-102,1 0-1,-1 0 0,1 0 0,0 0 0,4-2 0,-7 3-35,1 1 1,-1 0-1,0 0 1,1 0-1,-1-1 0,0 1 1,1 0-1,-1 0 1,1 0-1,-1 0 1,0 0-1,1 0 0,-1 0 1,1 0-1,-1 0 1,0 0-1,1 0 0,-1 0 1,1 0-1,-1 1 1,0-1-1,1 0 1,-1 0-1,0 0 0,1 0 1,-1 1-1,0-1 1,1 0-1,-1 0 0,0 1 1,1-1-1,-1 0 1,0 0-1,0 1 1,1-1-1,-1 0 0,0 1 1,0-1-1,0 0 1,0 1-1,1-1 0,-1 1 1,0-1-1,0 0 1,0 1-1,0-1 1,0 1-1,0-1 0,0 0 1,0 1-1,0-1 1,0 1-1,0-1 0,0 0 1,0 1-1,0-1 1,-1 1-1,0 24 220,-1-1 1,-1 1-1,-8 31 0,-26 73 124,25-91-242,4-17 19,5-16-130,1 0 0,0 0 1,1 0-1,-1 0 0,-1 10 0,5-14 84,2-4-15,8-9 18,-4 3-69,45-54 23,2-2 28,-26 34-28,-22 22-75,1 0 1,0 0-1,1 1 1,0 0-1,0 0 1,1 1-1,0 1 1,12-7-1,-21 12 32,0 1 1,0-1-1,1 1 1,-1 0-1,0-1 1,0 1-1,1 0 0,-1 0 1,0 0-1,0-1 1,1 1-1,-1 1 0,0-1 1,1 0-1,-1 0 1,0 0-1,0 1 0,1-1 1,-1 1-1,0-1 1,0 1-1,0-1 0,0 1 1,0 0-1,0-1 1,1 1-1,-2 0 1,1 0-1,0 0 0,0 0 1,0 0-1,0 0 1,-1 0-1,1 0 0,0 0 1,-1 0-1,1 0 1,-1 1-1,1 1 0,2 5 56,-1 0-1,0 0 1,0 1-1,0 13 0,-1-20-73,0 110-39,-2-62 362,1-45-331,1 0 1,-1 0 0,1 0-1,0 0 1,0 0-1,0 0 1,1-1 0,0 1-1,0 0 1,5 8 0,-6-11 46,1 1 0,0-1 1,-1 0-1,1 1 0,1-1 1,-1 0-1,0-1 1,0 1-1,1 0 0,-1 0 1,1-1-1,-1 0 0,1 1 1,0-1-1,-1 0 1,1 0-1,0-1 0,0 1 1,3 0-1,3 0 17,0-1 0,0 0-1,-1-1 1,1 0 0,0 0-1,0-1 1,-1 0 0,1 0 0,-1-1-1,0 0 1,0-1 0,0 0 0,0 0-1,0 0 1,13-12 0,-13 9 2,0 0 0,0-1 0,-1 0-1,0-1 1,-1 1 0,1-1 0,-2-1 0,1 1 0,-1-1 0,-1 0 0,0 0-1,5-17 1,7-51 116,-15 70-178,0 0 0,0 0-1,-1 0 1,0 0 0,-1-1-1,1 1 1,-5-15-1,5 22 14,0 0 1,-1 0-1,1 0 0,0 1 0,-1-1 0,1 0 0,-1 0 0,1 1 0,0-1 0,-1 0 0,0 1 0,1-1 0,-1 0 1,1 1-1,-1-1 0,0 1 0,1-1 0,-1 1 0,0-1 0,0 1 0,1 0 0,-1-1 0,0 1 0,0 0 0,0 0 0,1 0 1,-1-1-1,0 1 0,0 0 0,0 0 0,0 0 0,1 0 0,-3 1 0,1-1-11,0 1 0,-1 0-1,1-1 1,0 1 0,0 0 0,0 1-1,0-1 1,0 0 0,0 0 0,0 1 0,0-1-1,-1 3 1,-10 10-29,1 1 0,0 0 1,1 1-1,1 1 0,0-1 0,1 1 1,1 1-1,1 0 0,0 0 0,1 0 1,-5 30-1,11-42 56,-1 1 0,1-1 0,1 1 0,-1-1 0,1 1 0,0-1 0,0 1 0,1-1 0,0 0 0,0 0 0,1 0 0,-1 0 1,1 0-1,1 0 0,-1-1 0,1 1 0,0-1 0,0 0 0,0 0 0,1-1 0,7 7 0,-8-9 18,-1 1-1,1-1 1,0-1-1,0 1 1,0 0-1,0-1 1,0 0-1,0 0 1,0 0-1,1-1 1,-1 1-1,0-1 1,0 0-1,1 0 1,-1 0 0,5-2-1,4 0 50,0-1 1,0 0-1,23-11 0,102-49 110,-113 50-162,-2-1 0,0-2 0,33-27 0,69-72-16,-124 115-17,-1 0 0,1-1 0,-1 1 0,0-1 0,1 1 0,-1 0 0,1 0 0,-1-1 0,1 1 0,-1 0 0,1 0 0,-1-1 0,1 1 0,-1 0 0,1 0 0,-1 0 0,1 0 0,0 0 0,-1 0 0,1 0 1,-1 0-1,1 0 0,-1 0 0,1 0 0,-1 0 0,1 1 0,-1-1 0,1 0 0,-1 0 0,1 0 0,-1 1 0,1-1 0,-1 0 0,1 1 0,-1-1 0,0 0 0,1 1 0,-1-1 0,1 0 0,-1 1 0,0-1 0,1 1 0,-1-1 0,0 1 0,0-1 0,1 1 0,-1 0 0,2 4-44,1 1 0,-1-1 0,2 11 0,-1-6 87,3 11-29,-6-17 28,1 1-1,1-1 1,-1 0 0,0 0 0,1 0 0,0-1 0,2 5-1,-6-10 44,1 0-1,-1 1 0,0-1 0,0 0 0,0 1 0,0-1 0,0 1 0,0 0 0,0 0 1,0 0-1,-1 0 0,1 0 0,-4-1 0,1 1-81,-1 0-1,0 0 1,0 1 0,1-1-1,-11 2 1,4 1-82,0 0 1,1 0-1,-1 1 1,1 1-1,0 0 1,-13 6-1,3 1-23,-1 1 0,-19 15 0,33-22 115,1 1 1,0 0-1,1 0 0,0 1 0,0-1 0,0 2 0,0-1 0,1 0 1,-4 10-1,8-16-5,0 1 1,1-1 0,-1 1 0,0-1-1,1 0 1,0 1 0,-1 0 0,1-1-1,0 1 1,0-1 0,0 1 0,0-1-1,0 1 1,0-1 0,0 1 0,0 0-1,1-1 1,0 3 0,-1-3 0,1 0 0,0 1 0,0-1 0,0 0 0,0 0 0,0 0 0,0 0 0,0 0 0,0 0 0,1 0 0,-1-1 0,0 1 0,0 0 0,1-1 0,-1 1 0,2 0 0,4 1 26,0-1 1,0 0-1,0 0 1,0 0-1,0-1 0,0 0 1,7-2-1,-1 1 47,-1-1 1,0-1-1,0 0 0,0-1 0,0 0 0,19-10 0,5-1-39,-24 10 10,-1 0-1,0 0 1,0-1 0,10-7 0,-20 12-55,1-1 0,-1 1 0,1 0 1,-1 0-1,1 1 0,0-1 0,-1 0 1,3 0-1,-3 1 7,-1 0 0,0 0 0,0 0 0,0 0 0,1 0 0,-1 0 0,0 0 0,0 0 0,0 0 0,0 0 0,1 0 0,-1 0 0,0 0 0,0 0 0,0 0 0,1 0 0,-1 0 0,0 0 0,0 0 0,0 1 0,0-1 0,0 0 0,1 0 0,-1 0 0,0 0 0,0 0 0,0 1 0,0-1 0,0 0 0,1 11-305,-5 7 337,-1 0 0,0 0 1,-12 26-1,-30 52 465,29-62-377,5-9-5,-67 120 184,70-130-199,-1 0 1,0-1 0,-1 0 0,-1-1 0,0 0 0,-28 20-1,40-32-79,-1 1-1,0-1 0,0 0 1,0 0-1,0 1 0,0-2 0,-1 1 1,1 0-1,0 0 0,0-1 1,-1 1-1,1-1 0,0 0 1,-1 1-1,1-1 0,0 0 1,0-1-1,-1 1 0,1 0 0,0-1 1,-1 1-1,1-1 0,0 0 1,0 1-1,0-1 0,0 0 1,0 0-1,-3-3 0,2 2-12,0-1 0,0 0 0,0-1 0,0 1 0,1 0 0,-1-1-1,1 1 1,0-1 0,0 0 0,1 0 0,-1 0 0,1 0 0,0 0 0,0 0-1,-1-5 1,0-1-50,1-1 0,0 1 0,1-1 0,0 1 0,1-1 0,0 1 0,0-1 0,6-19 0,-4 22 30,0 1 0,0-1-1,1 1 1,0-1-1,1 1 1,0 0-1,0 1 1,0-1 0,1 1-1,0 0 1,0 0-1,7-4 1,11-7-63,0 1-1,43-21 1,57-17 60,-15 6 94,-55 22-65,-1-4 0,92-66 0,-106 60 62,-11 9-47,-22 23-17,19-20 191,-24 23-176,0 0 0,0-1 1,1 1-1,-1-1 0,0 1 1,0-1-1,-1 1 0,1-1 1,0 0-1,0 1 0,-1-1 0,1 0 1,0-3-1,-1 5-21,-1 0 0,1 0-1,0 0 1,0-1 0,0 1 0,0 0 0,0 0-1,0 0 1,-1 0 0,1 0 0,0 0-1,0-1 1,0 1 0,0 0 0,-1 0 0,1 0-1,0 0 1,0 0 0,0 0 0,0 0 0,-1 0-1,1 0 1,0 0 0,0 0 0,0 0-1,-1 0 1,1 0 0,0 0 0,0 0 0,0 0-1,0 0 1,-1 0 0,1 0 0,0 0 0,0 1-1,0-1 1,0 0 0,-1 0 0,1 0-1,0 0 1,0 0 0,0 1 0,-10 4 37,-11 18-199,1 0-1,0 2 1,-25 43-1,34-52 210,-14 27 28,22-38-19,1 0-1,1-1 1,-1 1-1,1 0 1,-1 0 0,1 0-1,1 1 1,-1 4-1,1-9-51,0-1-1,0 1 1,0 0-1,0-1 0,0 1 1,0 0-1,0-1 1,0 1-1,0 0 0,0-1 1,0 1-1,1 0 1,-1-1-1,0 1 0,0-1 1,1 1-1,-1-1 1,0 1-1,1-1 0,-1 1 1,1-1-1,-1 1 1,0-1-1,1 1 0,-1-1 1,1 1-1,0-1 1,-1 0-1,1 1 0,-1-1 1,1 0-1,-1 0 1,1 1-1,0-1 0,-1 0 1,1 0-1,0 0 1,-1 0-1,1 0 0,0 0 1,-1 0-1,1 0 1,-1 0-1,1 0 0,0 0 1,-1 0-1,1 0 1,0-1-1,-1 1 0,1 0 1,-1 0-1,1-1 1,0 1-1,-1 0 0,1-1 1,-1 1-1,1-1 1,-1 1-1,1-1 0,12-12 34,0-1-1,-1 0 0,0-1 1,-1 0-1,-1-1 0,0 0 1,7-17-1,4 0-291,-21 33 252,0 0 0,0 0 0,0 0 0,0 0 0,0 1 0,0-1 1,0 0-1,0 0 0,0 0 0,0 0 0,0 0 0,0 0 0,0 0 0,1 0 0,-1 0 0,0 0 0,0 0 1,0 1-1,0-1 0,0 0 0,0 0 0,0 0 0,0 0 0,0 0 0,0 0 0,0 0 0,0 0 0,0 0 0,0 0 1,0 0-1,1 0 0,-1 0 0,0 0 0,0 0 0,0 0 0,0 0 0,0 0 0,0 0 0,0 0 0,0 0 0,0 0 1,0 0-1,0 0 0,1 0 0,-1 0 0,0 0 0,0 0 0,0 0 0,0 0 0,0 0 0,0 0 0,0 0 0,0 0 1,0 0-1,0 0 0,0 0 0,0 0 0,1 0 0,-1 0 0,0 0 0,0 0 0,0-1 0,0 1 0,0 0 0,0 0 1,0 0-1,0 0 0,2 13-204,-1 16-123,-1-22 335,0 0 1,0 0-1,1-1 1,0 1 0,3 8-1,-3-12 16,0-1-1,0 1 1,0 0-1,1-1 1,-1 1-1,1 0 1,0-1-1,0 0 1,0 1-1,0-1 1,0 0-1,0 0 1,0 0-1,4 2 1,-2-2 9,1 1 1,-1-1 0,1 1 0,0-1 0,0-1-1,0 1 1,0-1 0,0 0 0,0 0 0,6 0-1,0-1 14,-1 0-1,0-1 0,1 0 0,9-3 0,-6 0-16,1-1-1,-2 0 0,1-1 1,-1 0-1,0-1 0,0 0 1,0-1-1,-1-1 0,-1 0 1,1 0-1,12-16 0,0 0-35,-1-2 0,35-54 0,28-66 88,-31 50 24,-30 55-69,-1-2 1,22-59 0,-33 68 53,-2 0-1,9-47 1,-16 62-136,-2-1-1,0 0 0,-1 1 1,-1-1-1,-4-36 1,3 53 0,0 0 1,0 0-1,0 0 0,0 1 1,-1-1-1,-2-5 1,4 9 41,-1-1 1,1 1 0,0-1-1,-1 1 1,1-1-1,-1 1 1,1-1-1,0 1 1,-1-1-1,1 1 1,-1 0 0,0-1-1,1 1 1,-1 0-1,1-1 1,-1 1-1,1 0 1,-1 0-1,0 0 1,0-1 0,0 2 3,0-1 0,1 0 1,-1 0-1,0 1 0,0-1 1,0 0-1,0 1 0,1-1 1,-1 0-1,0 1 0,0-1 1,1 1-1,-1 0 1,0-1-1,1 1 0,-1 0 1,1-1-1,-1 1 0,0 1 1,-5 7-34,0 0 0,1 0 0,0 1 0,-7 17 1,-11 48 69,18-60-28,-19 78 154,-19 140 0,36-151 231,5 92-1,2-112-147,0-52-183,1 0 0,0 0 1,1 0-1,0 0 0,1 0 0,7 17 0,-10-26-51,0-1 1,0 0-1,0 1 0,1-1 0,-1 1 1,0-1-1,1 0 0,-1 1 0,0-1 0,1 0 1,-1 1-1,0-1 0,1 0 0,-1 1 0,1-1 1,-1 0-1,1 0 0,-1 0 0,1 1 1,-1-1-1,1 0 0,-1 0 0,1 0 0,-1 0 1,0 0-1,1 0 0,-1 0 0,1 0 0,-1 0 1,1 0-1,-1 0 0,1 0 0,-1 0 1,1 0-1,-1-1 0,1 1 0,0 0 0,17-11 32,-16 10-21,7-7 35,0-1-1,0 1 1,-1-2 0,0 1 0,0-1 0,10-19-1,3-2-133,23-28-25,78-82 0,-121 140 107,8-8-207,1-1 1,10-7-1,-20 37-6,-1-9 244,-2 34 197,-4 72-7,6-90-40,2 0 1,6 35-1,-6-58-168,-1-1-1,1 0 1,0 0-1,0 1 1,0-1-1,1 0 1,-1 0 0,1 0-1,0 0 1,0 0-1,0-1 1,0 1-1,0 0 1,5 3 0,-5-5-3,-1 0 0,1 0 0,-1 0 0,1 0 1,0-1-1,0 1 0,-1-1 0,1 1 0,0-1 0,0 1 1,-1-1-1,1 0 0,0 0 0,0 0 0,0 0 1,0 0-1,-1 0 0,1-1 0,0 1 0,0-1 1,-1 1-1,1-1 0,0 0 0,-1 1 0,1-1 0,0 0 1,-1 0-1,1 0 0,1-2 0,6-5-5,0 0 0,-1 0 0,0-1 0,-1 0 1,0 0-1,7-11 0,34-67 102,-35 63-133,6-14-5,-9 17 11,2-1 0,21-30-1,-28 45-115,0 0-110,-5 18 155,-7 20 114,2 1-1,2 0 1,1 0 0,2 51-1,1-71-2,-1-5 26,1-1-1,0 1 1,0 0-1,0-1 1,1 1-1,4 10 1,-6-17-44,0 0-1,0 0 1,0 1 0,1-1-1,-1 0 1,0 0 0,0 0 0,0 1-1,0-1 1,1 0 0,-1 0-1,0 0 1,0 1 0,0-1 0,1 0-1,-1 0 1,0 0 0,0 0-1,1 0 1,-1 1 0,0-1-1,0 0 1,1 0 0,-1 0 0,0 0-1,0 0 1,1 0 0,-1 0-1,0 0 1,1 0 0,-1 0 0,0 0-1,0 0 1,1 0 0,-1 0-1,0-1 1,1 1 0,11-10-3,8-19-114,11-29 278,23-36-165,-47 84-35,0-1 0,1 1 1,1 1-1,0-1 0,0 2 1,13-11-1,-21 19 29,1-1 1,-1 0-1,1 0 1,-1 1-1,1-1 1,0 1-1,-1-1 1,1 1 0,0 0-1,-1-1 1,1 1-1,0 0 1,-1 0-1,1 0 1,0 1-1,-1-1 1,1 0-1,0 1 1,-1-1-1,1 1 1,0-1-1,-1 1 1,1 0-1,-1 0 1,1-1-1,-1 1 1,0 0-1,1 0 1,1 2-1,4 4-20,1 0 1,-1 0-1,10 14 0,-14-17 24,8 10 70,1 0-1,0-1 0,14 12 1,-22-22-53,-1 0 1,1 0-1,0-1 1,0 1-1,0-1 1,0 0-1,0 0 1,0 0-1,1-1 1,-1 0-1,1 1 1,-1-2-1,1 1 1,-1 0-1,1-1 1,0 0-1,6 0 1,-4-2 5,1 0 0,0 0 0,-1-1 0,1 0 0,-1 0 0,0 0 0,0-1 0,0-1 0,0 1 0,-1-1 0,0 0 0,0 0 0,0-1 0,5-6 0,1-3 59,0-1 0,-1-1 0,0 0 1,10-26-1,-16 34-120,-1 0-1,0-1 1,-1 1 0,0-1-1,0 0 1,-1 0 0,1-14-1,-3 23 38,0 0 1,0 0-1,0 0 0,0 1 0,0-1 0,0 0 0,0 0 0,0 0 1,0 0-1,-1 1 0,1-1 0,0 0 0,-1 0 0,1 1 0,-1-1 1,1 0-1,-1 1 0,1-1 0,-1 0 0,1 1 0,-1-1 1,1 1-1,-1-1 0,0 1 0,1-1 0,-1 1 0,0-1 0,0 1 1,1 0-1,-1-1 0,0 1 0,0 0 0,0 0 0,1-1 1,-1 1-1,0 0 0,0 0 0,0 0 0,0 0 0,1 0 0,-1 0 1,0 0-1,-1 1 0,0-1-6,-1 1 0,0-1 0,1 1-1,-1 0 1,1 0 0,-1 0 0,1 0 0,0 0 0,-1 1 0,1-1 0,0 1 0,-2 1 0,-1 3 31,1-1 1,0 1-1,0 0 1,0 0 0,1 1-1,0-1 1,0 1-1,1-1 1,0 1 0,0 0-1,0 0 1,1 0-1,0 0 1,0 14 0,2-3-17,0-1 0,1 1 0,0 0 0,10 31 0,-8-35 91,1-1 0,0 1 0,1-1 0,15 24 0,-16-30-166,0 0 1,0 0-1,1 0 0,0-1 1,1 1-1,-1-2 0,1 1 1,0-1-1,8 5 0,-13-9-338,0 1-1,0-1 1,1 0-1,-1 0 1,0-1 0,0 1-1,1 0 1,-1-1-1,0 1 1,1-1-1,-1 0 1,0 0-1,1 0 1,-1 0 0,0 0-1,1-1 1,-1 1-1,4-1 1,7-4-1935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21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41 7808,'-37'-35'3520,"19"43"-3040,13-8 352,10 0-448,3 0-224,7-5-768,2 5 320,11-3-2880,4-2 1760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22.2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69 9312,'-8'-9'4192,"39"6"-3616,-9-2 640,6 5-768,33-8-32,13 1-256,34-6-192,-5 6 0,13-6-2720,-8 10 1504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25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61 212 2976,'-2'0'226,"1"1"-1,0 0 1,0 0 0,0 0 0,0 1 0,0-1-1,0 0 1,0 0 0,0 1 0,0-1-1,0 0 1,1 1 0,-1-1 0,1 1-1,-1-1 1,1 1 0,-1-1 0,1 1-1,0-1 1,0 1 0,0-1 0,0 1 0,0 0-1,0-1 1,0 1 0,0-1 0,1 1-1,0 2 1,-1-1-25,1-1-1,0 1 1,0 0-1,0-1 1,0 1 0,0-1-1,1 1 1,-1-1-1,1 0 1,-1 0-1,1 0 1,0 0 0,0 0-1,0 0 1,0 0-1,4 2 1,-5-3-96,0 0 0,0-1 1,1 0-1,-1 1 0,0-1 1,1 0-1,-1 0 0,1 1 0,-1-1 1,0 0-1,1 0 0,-1-1 0,1 1 1,-1 0-1,0 0 0,1-1 0,1 0 1,0 0 26,0-1 1,0 1-1,0-1 1,0 0-1,0 0 1,4-5-1,2-2 72,0-1-1,13-19 0,-20 26-142,42-74 633,-35 59-588,-6 12-21,-1 0 0,1 0 1,-1 0-1,0 0 0,-1 0 0,0-1 0,0 1 0,0 0 0,-1-1 1,1 1-1,-3-12 0,2 16-48,0 0 0,0 0 0,-1-1 0,0 1 0,1 0 0,-1 0 0,0 0 0,0 0-1,0 0 1,0 0 0,0 0 0,0 1 0,-1-1 0,1 0 0,-1 1 0,1-1 0,-1 1 0,0-1 0,1 1 0,-1 0 0,0-1 0,0 1 0,0 0 0,0 0 0,0 1 0,0-1 0,0 0 0,0 1 0,-1-1 0,1 1 0,0-1 0,0 1 0,0 0 0,-1 0-1,1 0 1,-4 1 0,-1 0 43,0 0-1,0 1 0,0 0 0,0 0 0,0 1 0,0 0 0,1 0 0,-1 0 1,1 1-1,0 0 0,0 0 0,0 1 0,0-1 0,1 1 0,-5 6 0,3-3 60,0 1-1,1-1 1,0 1-1,0 0 1,1 0-1,1 1 1,-1 0-1,1 0 1,-4 19-1,4-14-9,2-1 0,-1 1 0,2 1 0,0-1 0,2 19 1,-1-30-95,0 1 1,1 0 0,0 0 0,1-1-1,-1 1 1,1-1 0,-1 1 0,1-1-1,1 0 1,-1 0 0,0 0 0,1 0-1,0 0 1,0 0 0,0-1 0,1 1-1,-1-1 1,1 0 0,0 0 0,8 5-1,-10-7-9,1 0 0,0 0 0,0 1 0,0-2 0,0 1 0,1 0 0,-1-1 0,0 1 0,0-1 0,0 0-1,1 0 1,-1 0 0,0-1 0,0 1 0,0-1 0,0 1 0,0-1 0,0 0 0,0 0 0,5-3 0,4-3-1,-1 1 0,0-2 0,17-14 1,12-13 38,-3 3-13,41-27-1,230-110-50,-270 150 48,-28 15 80,-10 4-126,0-1 0,0 1 0,0 0 0,1 0 0,-1 0 1,0 0-1,0 0 0,0 0 0,1 0 0,-1 0 0,0 0 0,0 0 0,0 0 0,1 0 0,-1 0 1,0 0-1,0 0 0,0 0 0,1 0 0,-1 0 0,0 0 0,0 0 0,0 1 0,1-1 0,-1 0 1,0 0-1,0 0 0,0 0 0,0 0 0,1 0 0,-1 1 0,0-1 0,0 4 6,-1 1-1,1-1 1,-1 0 0,0 0-1,0 1 1,-1-1-1,1 0 1,-5 7 0,4-4-13,-14 25-11,-1 0-1,-23 33 0,1-1 350,110-147 339,-64 76-690,61-65-235,-61 65 206,0 1-1,1 0 1,0 0-1,0 1 1,1 0-1,0 0 1,17-6-1,-25 11 43,-1 0-1,1 0 0,0-1 1,0 1-1,-1 0 0,1 0 1,0 0-1,0 0 1,-1 0-1,1 1 0,0-1 1,0 0-1,-1 0 0,1 0 1,0 1-1,-1-1 1,1 0-1,0 1 0,0-1 1,-1 0-1,1 1 0,-1-1 1,1 1-1,0-1 0,-1 1 1,1-1-1,-1 1 1,1 0-1,-1-1 0,0 1 1,1-1-1,-1 1 0,0 0 1,1 0-1,-1-1 1,0 2-1,2 2-15,-1 0-1,-1-1 1,1 1 0,0 0 0,-1 7-1,5 73 214,-5-61-112,2 0 0,0 0 0,8 35 0,-9-55-58,-1-1 0,1 0 0,-1 1 1,1-1-1,0 0 0,0 0 0,0 1 0,1-1 0,-1 0 0,0 0 0,1 0 0,0 0 0,-1-1 0,1 1 0,0 0 0,0-1 0,0 1 1,0-1-1,0 1 0,0-1 0,0 0 0,0 0 0,1 0 0,-1 0 0,0 0 0,1-1 0,-1 1 0,1-1 0,-1 0 0,0 1 1,1-1-1,-1 0 0,1 0 0,-1-1 0,4 0 0,4 0-10,-1-1 0,0-1 1,0 0-1,0 0 0,0-1 0,0 0 1,-1 0-1,0-1 0,9-7 0,9-7 90,30-30-1,-41 35-98,56-57-14,-65 64 7,0 0 0,0-1 1,-1 0-1,0 0 0,-1 0 0,1-1 0,-2 1 0,4-11 1,-6 18-6,-1 0 1,0 1-1,0-1 1,0 0-1,0 0 1,1 0 0,-1 1-1,0-1 1,0 0-1,0 0 1,0 1-1,-1-1 1,1 0 0,0 0-1,0 1 1,0-1-1,-1 0 1,1 0-1,0 1 1,-1-1 0,1 0-1,0 1 1,-1-1-1,1 0 1,-2 0-1,1 0-2,0 1-1,0-1 1,0 0-1,-1 1 0,1-1 1,0 1-1,0 0 0,-1-1 1,1 1-1,0 0 0,-1 0 1,1 0-1,-2 0 1,-3 0-26,0 1 0,0-1 0,1 1 0,-1 1 1,-9 2-1,6 1 8,0-1 0,0 1 0,0 1-1,0 0 1,1 0 0,0 0 0,0 1 0,1 0 0,0 1 0,0 0 0,1 0 0,-9 14 0,7-8 15,1 0 1,0 1-1,1-1 1,0 1 0,2 1-1,-1-1 1,-2 22 0,7-31 40,-1-1 1,1 1-1,0-1 1,0 1 0,1 0-1,-1-1 1,1 1 0,3 8-1,-3-11-14,0 0 0,1 0 0,-1 0 0,0 0 0,1-1 0,0 1 0,0 0 0,0-1 0,0 0 0,0 1 0,1-1 0,-1 0 0,1 0 0,-1 0 0,1 0 0,4 2 0,-1-2 13,0 0 0,1 0 0,0 0 0,-1-1 0,1 0 1,0 0-1,0 0 0,-1-1 0,1 0 0,0-1 0,0 0 0,11-2 0,-1-1 5,0-1-1,-1-1 0,0 0 0,15-8 1,19-14-30,74-57 0,-78 51 6,80-44 0,-54 42-87,-71 36 79,-1 0 0,1-1 0,0 1 0,0 0 0,0-1 0,0 1 0,-1 0 0,1 0 0,0 0 1,0 0-1,0-1 0,0 1 0,0 1 0,0-1 0,0 0 0,-1 0 0,1 0 0,1 1 1,-1-1 3,-1 0 0,1 1 0,-1-1 0,1 1 0,-1-1 0,0 1 0,1-1 0,-1 1 0,0-1 0,1 1 0,-1-1 0,0 1 0,0-1 0,0 1 0,1 0 0,-1-1 0,0 1 0,0-1 0,0 1 0,0 1 0,0 4 8,-1 0-1,0 0 1,0 0-1,-3 9 1,1-5-105,-3 19 76,0-1 0,2 1-1,2 0 1,0 32 0,2-56 33,0 0 0,1 0-1,0 0 1,0 0 0,0 0-1,1-1 1,-1 1 0,1 0-1,0 0 1,1-1 0,-1 0 0,1 1-1,0-1 1,0 0 0,0 0-1,6 5 1,-4-5 12,-1-1 1,1 0-1,0 0 1,0 0-1,0 0 1,0-1-1,1 0 1,-1 0-1,0-1 0,1 1 1,0-1-1,-1-1 1,1 1-1,10-1 1,2-1-13,0 0 0,0-2 0,0 0 0,0-1 1,0-1-1,0 0 0,-1-2 0,0 0 0,-1-1 1,1 0-1,24-18 0,-19 10-52,-1 0-1,-1-2 1,-1 0-1,0-1 1,-2-1-1,0 0 1,21-36-1,-37 55 34,17-34-87,-17 34 84,0-1 0,-1 1 1,1-1-1,-1 1 1,1-1-1,-1 0 1,0 1-1,0-1 0,1 1 1,-1-1-1,0 1 1,-1-1-1,1 0 1,0 1-1,0-1 1,-1 1-1,1-1 0,-1 1 1,1-1-1,-1 1 1,-1-3-1,2 4 3,-1 0 0,1-1 0,-1 1-1,1-1 1,-1 1 0,1 0 0,-1-1 0,1 1-1,-1 0 1,0 0 0,1-1 0,-1 1 0,1 0-1,-1 0 1,0 0 0,1 0 0,-1 0 0,0 0-1,1 0 1,-1 0 0,0 0 0,1 0 0,-1 0-1,0 0 1,1 1 0,-1-1 0,1 0 0,-1 0-1,-1 1 1,-18 12-119,18-11 100,-21 15-29,1 1 1,1 1-1,1 1 0,1 0 1,0 2-1,2 0 0,0 1 0,2 1 1,-16 32-1,29-51 67,0 0 0,0 0 1,1 0-1,-1 0 0,1 0 0,1 0 1,-1 0-1,1 0 0,-1 0 0,2 0 0,-1 0 1,0 0-1,3 9 0,-2-10-10,0-1-1,0 0 1,0-1-1,1 1 0,-1 0 1,1 0-1,-1 0 1,1-1-1,0 1 1,0-1-1,1 0 1,-1 1-1,0-1 0,1 0 1,-1 0-1,1-1 1,0 1-1,-1 0 1,1-1-1,0 0 1,0 1-1,0-1 0,5 1 1,-4-1 4,0-1 1,0 1-1,1-1 1,-1 0-1,0 0 1,0 0-1,0 0 1,0-1 0,0 0-1,0 0 1,0 0-1,0 0 1,0 0-1,0-1 1,0 0-1,-1 0 1,1 0-1,-1 0 1,1 0-1,-1-1 1,0 0-1,5-5 1,3-5-188,-1 0 0,0-1 0,-1 0 0,10-19 0,-18 30 156,3-4 0,-1-1 0,4-14 0,6-12-51,-23 79-348,-8 12 456,-44 123-113,32-108 353,-50 85-1,65-131-152,-1-1 0,-2-1 0,0-1 0,-2 0 0,0-1 0,-36 28 0,47-43-73,0 0 0,0-1 0,0 0 0,-1-1 0,0 0 1,0 0-1,0-1 0,-14 3 0,21-6-37,1-1 0,0 0 0,0 1-1,-1-1 1,1 0 0,0 0 0,-1 0-1,1-1 1,0 1 0,0-1 0,-1 1 0,1-1-1,0 0 1,0 1 0,0-1 0,-4-2-1,3 1-16,1-1-1,-1 1 0,0 0 0,1-1 0,-1 0 0,1 1 1,0-1-1,0 0 0,-3-6 0,0-3-68,0-1 0,1 1-1,0-1 1,-3-20 0,4 18-8,1 0-1,1-1 1,0 1 0,0-1 0,2 0 0,0 1-1,5-27 1,-4 35 58,0 0-1,0 1 0,1-1 1,0 0-1,0 1 1,0 0-1,1-1 0,0 1 1,0 1-1,1-1 0,-1 1 1,1-1-1,0 1 1,1 1-1,-1-1 0,1 1 1,0 0-1,12-6 1,10-1 28,0 1 0,1 1 0,1 2 0,30-4 0,-42 8 130,63-8-131,-58 9 27,0 0 1,-1-2-1,0-1 1,39-13-1,-36 7 53,0-2-1,-1-1 1,-1-1-1,0 0 1,-1-2 0,-1-1-1,28-29 1,7-17 72,52-76 0,-29 36 122,-57 76-181,-20 27-121,-2 4 6,-2 6-17,-9 26 122,2 1 0,1-1 1,1 2-1,3-1 0,-1 47 0,5-78-50,0 0-1,0 0 1,1 1-1,0-1 1,0 0-1,0 0 1,0 0-1,4 8 1,-4-11-23,0-1 0,0 1 0,0-1 0,0 1 0,0-1 0,0 0 0,1 1 0,-1-1 0,0 0 0,1 0 0,-1 0 0,0 0 1,1 0-1,0 0 0,-1-1 0,1 1 0,-1 0 0,1-1 0,0 1 0,-1-1 0,1 1 0,0-1 0,0 0 0,-1 0 1,1 0-1,0 0 0,0 0 0,3-1 0,2 0 7,-1-1 0,1 0 0,-1-1 0,1 1 1,-1-1-1,0 0 0,0-1 0,0 1 0,0-1 0,-1 0 1,8-8-1,6-7 72,27-35 1,-14 16-142,-30 36 39,4-6 3,1 1 0,0 0 0,0 0 0,16-10-1,-22 16 3,0 1-1,0-1 1,0 0-1,0 0 0,1 1 1,-1-1-1,0 1 1,1-1-1,-1 1 0,0 0 1,1 0-1,-1-1 0,0 1 1,1 0-1,-1 0 1,0 0-1,1 0 0,-1 1 1,1-1-1,-1 0 1,0 0-1,1 1 0,-1-1 1,0 1-1,0-1 0,1 1 1,-1 0-1,0-1 1,0 1-1,0 0 0,0 0 1,0 0-1,0 0 1,0 0-1,0 0 0,0 0 1,0 0-1,-1 0 1,1 0-1,0 1 0,-1-1 1,1 0-1,-1 0 0,1 3 1,3 5-13,-1 1 1,-1-1 0,0 1-1,0-1 1,-1 1-1,0 0 1,-1-1 0,-1 18-1,-3 7 38,-10 38-1,-65 232-97,66-267 90,-2 0-1,-1-1 0,-2-1 0,-1-1 1,-46 61-1,45-70 65,-2-1-1,-33 28 1,44-42 0,-1-1-1,-1 0 1,1-1-1,-1 0 1,-1-1 0,0-1-1,-18 7 1,30-12-71,-1 0 0,1-1 1,0 1-1,-1-1 0,1 1 1,-1-1-1,1 0 0,-1 0 1,1 0-1,-1 0 0,1 0 0,0-1 1,-1 1-1,1-1 0,-1 1 1,1-1-1,0 0 0,0 0 1,-1 0-1,1 0 0,0-1 0,0 1 1,0-1-1,-3-2 0,2 0-7,0 0 0,0 0 0,1 0 0,0 0 0,0 0 0,0-1 0,0 1 0,1 0 0,0-1 0,0 0 0,0 1 0,0-9 0,0-11-13,1 1 0,1-1 0,2 0-1,0 1 1,1 0 0,9-25 0,-10 36 14,2-1 0,0 1-1,0 0 1,1 1 0,1 0 0,0 0 0,0 0 0,1 1 0,0 0 0,1 0 0,0 1 0,12-9-1,-6 6 9,1 1-1,0 1 1,1 0-1,0 1 1,0 1-1,1 1 1,28-8-1,27-4 154,91-13-1,-44 23-1636,-82 9-1293,44 5 0,-70-3 1708,0 0 1,0 0 0,13 5-1,-12-2-1668,0 1-1,13 9 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28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17 902 1984,'-10'0'511,"3"0"3655,16 16 255,-8-15-4275,0 1-1,1-1 0,-1 0 1,0 0-1,0 0 1,0 0-1,1 0 0,-1 0 1,1-1-1,-1 1 0,1 0 1,-1-1-1,1 1 1,-1-1-1,1 1 0,-1-1 1,1 0-1,0 0 0,-1 1 1,1-1-1,-1 0 1,1-1-1,0 1 0,-1 0 1,1 0-1,-1-1 0,1 1 1,2-2-1,-1 1 42,1-1 0,-1 0 0,0 0 0,0 0 0,0-1-1,0 1 1,-1-1 0,1 0 0,-1 1 0,1-1 0,2-5 0,19-28 928,-11 20-894,16-32 0,-8-1 92,-2-1 0,20-84 0,7-18-89,-41 135-112,-4 13-72,1-1 0,-1 0 0,1 1 0,0-1 0,0 1 0,1 0 0,4-7 0,-7 10-31,0 1 1,0 0 0,1 0 0,-1-1-1,0 1 1,0 0 0,0 0-1,1 0 1,-1 0 0,0-1-1,1 1 1,-1 0 0,0 0 0,0 0-1,1 0 1,-1 0 0,0 0-1,1 0 1,-1 0 0,0 0 0,1 0-1,-1 0 1,0 0 0,0 0-1,1 0 1,-1 0 0,0 0-1,1 0 1,-1 0 0,0 0 0,1 0-1,-1 0 1,0 1 0,0-1-1,1 0 1,-1 0 0,0 0-1,0 1 1,1-1 0,-1 0 0,0 0-1,0 0 1,0 1 0,1-1-1,-1 1 1,1 1 38,0 0-1,0 0 1,0 0-1,0 0 1,0 0-1,0 0 1,0 3-1,6 27 107,-2 1-1,1 56 1,-11 70 292,4-144-377,-1-1 0,0 1 0,-1-1 0,-1 0-1,0 0 1,-1 0 0,0 0 0,-1-1 0,0 1 0,-1-2 0,-14 19 0,19-27-35,-1-1 0,0 0 0,0 0 1,0 0-1,-1 0 0,1 0 0,-1-1 1,1 1-1,-1-1 0,0 0 1,0 0-1,0-1 0,0 1 0,0-1 1,0 0-1,0 0 0,-1 0 0,1-1 1,-6 1-1,5-1 0,0-1 0,-1 1 0,1-1 0,-1 0 0,1-1 0,0 1 0,0-1 0,0 0 0,0-1-1,0 1 1,0-1 0,1 0 0,-1 0 0,-6-6 0,7 6-64,0-1 0,1 1 0,-1-1 0,1 1 0,0-1 0,1 0 0,-1 0 0,0 0 0,1 0 0,-3-7 0,3 3-96,0-4-381,2 12 500,1-1 1,-1 1-1,0 0 1,1-1-1,-1 1 0,0 0 1,1 0-1,-1-1 1,0 1-1,1 0 1,-1 0-1,1 0 1,-1-1-1,1 1 0,-1 0 1,1 0-1,-1 0 1,0 0-1,1 0 1,-1 0-1,1 0 1,-1 0-1,1 0 0,-1 0 1,1 0-1,-1 0 1,1 0-1,-1 0 1,0 1-1,1-1 1,0 0-1,27 4-68,0-2 0,33 0 0,-9-2 124,-15 2 31,-1-2 0,0-2-1,41-7 1,-65 7-22,0-1-1,0 0 1,-1 0 0,1-1-1,-1-1 1,0 0-1,0-1 1,-1 0-1,1 0 1,-1-1 0,-1-1-1,1 1 1,8-11-1,-6 4-19,-1-1 0,0-1 0,-1 0 0,13-28 0,23-70 33,-38 92-49,1-4-10,11-27 52,13-60-1,-26 83-87,-1-1 1,-1 1-1,-2-1 1,0-53-1,-4 80 8,1-3-29,0 0 1,0 0-1,-1 0 0,-1 1 0,1-1 0,-1 0 1,0 1-1,0-1 0,-4-6 0,6 12 36,-1 1-1,1 0 0,0 0 1,0-1-1,0 1 0,-1 0 1,1 0-1,0-1 1,0 1-1,-1 0 0,1 0 1,0 0-1,-1 0 0,1-1 1,0 1-1,-1 0 1,1 0-1,0 0 0,0 0 1,-1 0-1,1 0 0,0 0 1,-1 0-1,1 0 0,0 0 1,-1 0-1,1 0 1,0 0-1,-1 0 0,1 0 1,0 0-1,-1 0 0,1 1 1,0-1-1,-1 0 1,1 0-1,0 0 0,0 0 1,-1 1-1,1-1 0,0 0 1,0 0-1,-1 1 0,1-1 1,0 0-1,0 0 1,0 1-1,-1-1 0,1 0 1,0 1-1,-13 20-157,10-15 121,-10 21 45,2-1 0,0 2 0,2-1 0,1 1 0,-7 44 0,-9 147 210,18-56-274,7-128 217,2 0-1,11 56 0,-11-79-53,0 0-1,8 19 1,-10-28-76,1 0 0,-1 0 1,0-1-1,1 1 0,0 0 1,0-1-1,0 0 0,0 1 1,0-1-1,0 0 0,1 0 1,-1 0-1,1-1 0,-1 1 1,1 0-1,4 1 0,-2-2 2,0 0 0,0 0 0,1 0 0,-1-1 0,0 0 0,0 0 0,0 0 0,1 0 0,-1-1 0,7-2 0,10-3 4,24-9-1,-30 9-15,66-25-39,117-61 1,-151 72-98,-36 16 106,-1-1-1,0 0 1,11-7-1,-88 47 137,-2-6-110,-99 49-112,156-72 116,0 1 0,0 0 1,1 1-1,0 0 1,1 0-1,0 1 1,0 0-1,-9 13 1,17-19-4,-1-1 1,1 0 0,0 1 0,0-1 0,0 1 0,0-1 0,1 1-1,-1 0 1,1-1 0,-1 5 0,1-6-3,0 0-1,0 0 1,0 0 0,0 0-1,0-1 1,0 1-1,1 0 1,-1 0 0,0 0-1,0 0 1,1-1-1,-1 1 1,0 0 0,1 0-1,-1-1 1,1 1 0,-1 0-1,1 0 1,0-1-1,-1 1 1,1-1 0,-1 1-1,1-1 1,0 1-1,0-1 1,-1 1 0,1-1-1,0 1 1,0-1 0,-1 0-1,1 0 1,0 1-1,0-1 1,0 0 0,1 0-1,10 1 86,-1-1 0,1-1 0,-1 0 0,0 0 0,1-1-1,-1-1 1,16-5 0,75-36 64,-84 36-215,25-13-61,76-49 0,-119 70 108,1-1-1,-1 1 1,1-1-1,0 1 0,-1-1 1,1 1-1,0 0 1,-1-1-1,1 1 1,0 0-1,0-1 0,-1 1 1,1 0-1,0 0 1,0 0-1,-1 0 1,1-1-1,0 1 1,0 0-1,-1 0 0,1 1 1,0-1-1,0 0 1,-1 0-1,1 0 1,0 0-1,0 1 1,0 0-1,0 0 0,0 0 0,0 0 1,0 0-1,-1 1 0,1-1 1,-1 0-1,1 0 0,-1 0 1,1 1-1,-1-1 0,1 0 1,-1 1-1,0-1 0,0 2 1,1 0 31,0 0 0,0 0 0,0 0 0,0 0 1,1 0-1,-1 0 0,1-1 0,-1 1 0,1-1 1,0 1-1,0-1 0,0 1 0,1-1 0,-1 0 1,1 0-1,-1 0 0,1-1 0,-1 1 0,1 0 1,0-1-1,0 0 0,0 0 0,0 1 0,0-2 1,0 1-1,0 0 0,0-1 0,0 1 0,0-1 1,1 0-1,-1 0 0,0 0 0,0-1 0,0 1 1,0-1-1,0 1 0,0-1 0,0 0 0,5-3 1,7-4 14,-1-1 0,0-1 0,0 0 0,-1-1 0,-1 0 0,0-1 1,0-1-1,-1 0 0,-1 0 0,11-18 0,5-13-28,-3-1 1,22-56-1,16-64 119,-49 125-136,-2-1-1,6-48 1,-13 65-42,0 10 16,-1-1 0,-1 1 1,0-1-1,-1 1 1,-1-1-1,-4-23 1,5 37 21,0-1 1,0 1 0,-1 0 0,1 0 0,0 0 0,-1 0 0,1 1 0,-1-1 0,1 0 0,-1 0 0,1 0 0,-1 0 0,0 0 0,0 1 0,1-1 0,-1 0 0,-1 0 0,1 0-1,1 1 1,-1 0-1,0 0 0,1 0 1,-1 0-1,0-1 1,1 1-1,-1 0 0,0 0 1,1 1-1,-1-1 1,0 0-1,1 0 0,-1 0 1,0 0-1,1 0 1,-1 1-1,1-1 0,-1 0 1,0 1-1,-3 2-28,0-1-1,1 1 1,-1 0-1,1 0 1,0 1-1,-4 5 1,-6 10 36,1 0 0,1 1 0,0 0 0,2 1 0,1 0 0,-9 31 1,5-6 46,3 0 0,1 1 0,2 0 0,3 1 0,3 84 0,1-114 42,1 1 0,1-1 0,1 0 0,0 0 1,1 0-1,1-1 0,16 33 0,-19-42-52,2-1 0,-1-1 0,1 1 0,0-1 0,0 1 0,1-2-1,0 1 1,0 0 0,0-1 0,1 0 0,-1-1 0,1 0 0,0 0 0,1 0 0,-1-1-1,1 0 1,-1 0 0,1-1 0,0 0 0,10 2 0,-2-3 34,0 1-1,0-2 1,0 0 0,22-4 0,-31 3-52,0 0 1,0 0-1,0-1 0,0 0 1,-1-1-1,1 0 1,-1 0-1,1 0 0,-1 0 1,0-1-1,-1 0 0,8-6 1,-8 5-19,-1 0 0,0-1 0,0 1 0,0-1 0,0 0 0,-1 0 0,0 0 0,5-13 0,-7 16-13,-1 0 0,1 0-1,0-1 1,-1 1 0,1 0-1,-1 0 1,0-1 0,0 1 0,0 0-1,-1-1 1,1 1 0,-1 0-1,0 0 1,0-1 0,0 1 0,0 0-1,0 0 1,-1 0 0,0 0-1,-3-4 1,5 6 8,0 1 0,-1-1-1,1 1 1,-1-1 0,1 1-1,-1 0 1,1-1 0,-1 1-1,1-1 1,-1 1 0,1 0-1,-1 0 1,1-1 0,-1 1-1,1 0 1,-1 0 0,0 0-1,1 0 1,-1-1 0,1 1-1,-1 0 1,0 0 0,1 0-1,-1 0 1,0 0 0,0 1-1,-1-1 5,1 1-1,-1 0 0,1 0 1,0-1-1,-1 1 1,1 0-1,0 0 1,-1 0-1,1 0 0,-2 3 1,0-1 21,0 1 0,1 0 0,-1 0 0,1 0 0,-1 1 0,1-1 0,-1 6 0,1-5-12,1 0 1,0 0-1,0 0 1,1 0-1,-1 0 1,1 1-1,0-1 0,0 0 1,1 0-1,0 0 1,0 0-1,0 0 1,0 0-1,1 0 1,0 0-1,0 0 0,0-1 1,1 1-1,0-1 1,-1 1-1,1-1 1,1 0-1,5 6 1,-4-6 46,0 0 1,1 0-1,-1 0 1,1-1-1,-1 0 1,1 0-1,0 0 0,10 2 1,-12-4-48,0 0 0,0 0 0,1-1 0,-1 0 0,0 1 1,0-2-1,1 1 0,-1 0 0,0-1 0,1 0 0,-1 0 0,0 0 0,7-3 0,4-4 53,-1 0 1,0 0-1,-1-1 0,0-1 0,20-19 1,53-65-46,-64 69-144,6-13-138,-28 37 271,0 1-1,0 0 1,1 0-1,-1 0 1,0 0-1,0 0 1,0 0-1,0 0 1,0 0-1,0 0 1,0 0-1,0 0 1,0 0 0,0 0-1,0 0 1,0 0-1,0 0 1,0 0-1,1 0 1,-1 0-1,0 0 1,0 0-1,0 0 1,0 0-1,0 0 1,0 0-1,0 0 1,0 0-1,0 0 1,0 0-1,0 0 1,0 0-1,0 0 1,1 0 0,-1 0-1,0 0 1,0 0-1,0 1 1,0-1-1,0 0 1,0 0-1,0 0 1,0 0-1,0 0 1,0 0-1,0 0 1,0 0-1,0 0 1,0 0-1,0 0 1,0 0-1,0 0 1,0 0-1,0 1 1,0-1-1,0 0 1,1 8-21,-1 11-21,-2-5 58,-1 1 0,-1-1 1,-1 0-1,0 0 0,0-1 0,-1 0 1,-1 0-1,0 0 0,-1-1 0,-1 0 0,0 0 1,0-1-1,-14 13 0,11-12 95,5-4 2,-1-1 1,0 1 0,-12 7-1,20-15-98,0 1 0,-1-1 0,1 0 0,-1 0 0,1 1 0,-1-1 0,1 0 0,0 0 0,-1 0 0,1 0 0,-1 1 0,1-1 0,-1 0 0,1 0 0,-1 0 0,1 0 0,-1 0 0,1 0 0,-1 0 0,1 0 0,-1-1 0,1 1 0,-1 0 0,1 0 0,-1 0 0,1-1 0,-1 1 0,1 0 0,-1-1 0,1 1-8,-1 0 0,1-1 1,0 1-1,0 0 0,0-1 0,0 1 1,-1-1-1,1 1 0,0 0 1,0-1-1,0 1 0,0-1 1,0 1-1,0 0 0,0-1 0,0 1 1,0-1-1,0 1 0,0 0 1,0-1-1,0 1 0,1-1 1,-1 1-1,0 0 0,0-1 0,0 1 1,0-1-1,1 1 0,-1 0 1,0-1-1,0 1 0,1 0 1,-1 0-1,1-1 0,2-2 8,1 0 0,0 0-1,0 0 1,0 0 0,0 1 0,0-1 0,10-2-1,35-11 70,-40 14-63,117-27 27,-54 14-280,-41 8-112,48-12-1938,-69 16 423,0-1 0,19-10 0,-28 14 1650,-1-1-1,1 1 1,0 0 0,0-1-1,-1 1 1,1-1-1,-1 1 1,1-1 0,-1 0-1,1 1 1,0-1-1,-1 1 1,0-1 0,1 0-1,-1 1 1,1-1 0,-1 0-1,0 0 1,0 1-1,1-1 1,-1 0 0,0 0-1,0 1 1,0-1 0,0 0-1,0 0 1,0-1-1,0 0-274,-1 0 0,0 0 0,1 0 0,-1 1 0,0-1 0,0 0 0,0 1 0,-3-4 0,-9-11-2133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28.7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0 7296,'-24'1'4505,"27"2"-3155,7 1-32,5 0-760,1-1 1,0-1-1,-1 0 1,1-2-1,17 0 1,7 0-225,346-7-1353,-339 1-235,-30 4-662,-1 0 1,1 1-1,22 1 0,-21 2-382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29.1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12 7296,'-58'-11'3328,"53"18"-2912,15-3 1120,8 0-928,17 4 768,10 0-832,36-8 160,9 0-416,31-5-320,0 5 0,11-3-3040,-11 0 1696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30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166 467 1984,'-3'-4'189,"2"-4"4923,-8 9 275,2 7-2691,-9 8-529,-1-3-975,-17 9 230,23-15-1153,0 0 0,1 1 1,-1 0-1,1 1 0,-11 12 1,21-20-251,-1-1 1,1 1-1,-1 0 1,1-1-1,-1 1 1,1 0-1,0-1 1,-1 1-1,1 0 1,0 0-1,0-1 1,0 1-1,-1 0 1,1 0-1,0-1 1,0 1-1,0 0 1,0 0-1,0-1 1,1 1-1,-1 0 1,0 0-1,0-1 1,0 1-1,1 0 1,-1 0-1,0-1 1,1 1-1,-1 0 1,0-1-1,1 1 1,-1 0-1,1-1 1,-1 1-1,1-1 1,-1 1-1,1-1 1,0 1-1,-1-1 1,2 1-1,3 3 46,0-1 0,0 0-1,11 5 1,-12-6-19,0-1-18,0 1-1,0-1 1,1 0 0,-1 0 0,1 0 0,-1 0 0,1-1 0,-1 0 0,1 0-1,0 0 1,-1 0 0,1-1 0,-1 0 0,0 0 0,1 0 0,-1 0 0,0-1 0,1 1-1,-1-1 1,0 0 0,0-1 0,0 1 0,-1-1 0,1 0 0,-1 0 0,1 0 0,-1 0-1,0 0 1,0-1 0,0 1 0,-1-1 0,1 0 0,-1 0 0,3-7 0,-3 5-22,0 0 0,-1 0 0,0 0-1,0 0 1,-1 0 0,1 0 0,-1 0 0,-1 0 0,1 0 0,-1 0 0,0 0 0,-4-10 0,4 12-31,0 0 1,-1 0-1,1 1 0,-1-1 0,0 1 0,0 0 0,0-1 0,-1 1 1,1 0-1,-1 0 0,0 0 0,1 1 0,-1-1 0,-1 1 0,1-1 0,0 1 1,0 0-1,-1 0 0,0 1 0,1-1 0,-7-1 0,8 2-35,-4 2-226,6-1 295,0 1 0,0-1 0,1 0 0,-1 1 0,0-1-1,1 0 1,-1 1 0,0-1 0,1 0 0,-1 1 0,1-1 0,-1 0 0,0 0 0,1 0 0,-1 1 0,1-1 0,-1 0 0,1 0 0,-1 0 0,0 0 0,1 0 0,-1 0 0,1 0 0,0 0 0,17 4 684,-15-5-638,-1 1 0,1 0 0,-1-1 0,1 0 0,-1 0 0,1 0-1,-1 0 1,1 0 0,-1 0 0,0 0 0,0-1 0,1 1 0,-1-1 0,2-3 0,3-1 13,0-2 1,8-10-1,92-154 427,-75 115-630,47-63-1,-56 97-88,-19 22 9,-3 7 106,-4 11-1,3-15 75,-110 467 798,36-199-600,1-1 671,71-263-768,-7 23 116,8-28-155,1 0 0,-1 0 0,1 1-1,-1-1 1,1 0 0,-1 0 0,0 0 0,0 0-1,0 0 1,1 0 0,-1 0 0,0 0 0,0 0-1,0 0 1,0-1 0,-2 2 0,3-2-24,0 0 0,-1 0 0,1 0 0,0 0 0,0 0 0,0 0 1,0 0-1,0 0 0,-1 0 0,1 0 0,0 0 0,0 0 0,0 0 0,0 0 0,0 0 0,-1 0 1,1 0-1,0 0 0,0 0 0,0 0 0,0 0 0,0 0 0,-1 0 0,1 0 0,0 0 0,0 0 1,0-1-1,0 1 0,0 0 0,0 0 0,0 0 0,0 0 0,0 0 0,-1 0 0,1 0 0,0-1 1,0 1-1,0 0 0,0 0 0,0 0 0,0 0 0,0-1 0,-1-3-14,0-1 0,0 0 0,0 0 0,0-9 1,1 4 0,-2-8 23,2 0 0,0 0 0,1 0 1,1 0-1,1 0 0,1 0 0,7-22 0,-8 31 0,0 1 0,1 0 0,0 0 0,0 0 0,1 0 0,0 1 0,0-1 0,1 1 0,0 0 0,0 1 0,0 0 0,1 0 0,0 0 0,1 1 0,-1 0 0,15-7 0,6 1-71,1 2 0,0 0 1,1 2-1,41-4 1,-53 9-399,25-1 1,-12 6-2579,-28-2 2048,1 0 0,-1 0 0,1 0 0,-1 1-1,1-1 1,2 3 0,12 8-3963,3 3 1669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26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2 117 4640,'10'36'2029,"1"5"503,-8-14 2592,-4-27-5023,1 0 0,-1 0 0,1 0 0,0 0-1,-1 0 1,1 0 0,-1 0 0,1 0 0,0 0 0,-1 0 0,1 0 0,-1 0 0,1-1 0,0 1 0,-1 0 0,1 0 0,0 0-1,-1-1 1,1 1 0,0 0 0,-1 0 0,1-1 0,0 1 0,0 0 0,-1-1 0,-3-9 227,1 1 0,1-1 1,0 0-1,0 0 0,0 0 0,2 0 0,-1 0 1,1 0-1,1 0 0,1-13 0,-1 18-215,0 0-1,1 0 0,-1 0 0,1 1 1,0-1-1,0 1 0,1-1 0,-1 1 1,1-1-1,0 1 0,0 0 0,1 1 0,-1-1 1,1 0-1,-1 1 0,1 0 0,0 0 1,1 0-1,-1 0 0,0 1 0,9-4 1,-8 5-66,-1-1-1,1 1 1,0 0 0,0 1 0,0 0 0,5-1 0,-3 2-1002,-1-1 1,1 1-1,-1 0 0,12 4 1,-15-4 296,1 0 0,-1 0 1,0 1-1,1-1 0,-1 1 0,0-1 1,0 1-1,0 0 0,-1 1 0,1-1 1,0 0-1,-1 1 0,1-1 1,-1 1-1,0 0 0,0 0 0,0 0 1,0 0-1,-1 0 0,1 0 0,-1 0 1,2 5-1,1 8 1998,1-1 0,0 0 0,10 17 0,-3-5 537,5 7 1776,-17-33-2714,1-1-819,0 0 1,0 0-1,0 0 1,0 0-1,-1-1 1,1 1-1,0 0 0,0-1 1,0 1-1,-1 0 1,1-1-1,0 1 1,0-1-1,-1 1 1,1-1-1,-1 1 1,1-1-1,0 1 0,-1-1 1,1 0-1,-1 1 1,1-2-1,10-15 630,7-44 978,-12 46-1577,1 1-1,13-20 1,-16 29-267,0 0 0,0 0 0,0 0-1,0 1 1,1 0 0,-1 0 0,1 0 0,0 0 0,9-3-1,-14 7-31,1 0-1,-1 0 0,1 0 1,0 0-1,-1 0 0,1 0 0,-1 0 1,1 1-1,-1-1 0,1 0 1,-1 0-1,1 1 0,-1-1 0,1 0 1,-1 1-1,1-1 0,-1 0 0,0 1 1,1-1-1,0 2 0,11 11-1601,-9-9 880,6 9-1874,-8-11 2451,1 0 0,-1-1 0,1 1 0,-1 0 0,1 0 0,0-1 0,2 2 0,2 3-217,1 0 1,-1 0 0,0 1-1,-1 0 1,9 12 0,-14-18 683,0 0 0,1 0 1,-1 0-1,0 0 0,0 0 0,1 0 1,-1 0-1,0 0 0,0 0 0,0 0 1,0 0-1,-1 2 0,1 3 371,2 14 1290,-2-1 0,-1 23 0,0-25-1043,1 0-1,0 0 1,4 18 0,-5-34-729,1 0 1,1-1-1,-1 1 0,0 0 0,0 0 1,0-1-1,0 1 0,0 0 0,1-1 1,-1 1-1,0 0 0,0-1 0,1 1 1,-1 0-1,1-1 0,-1 1 0,0-1 1,1 1-1,-1-1 0,1 1 0,-1-1 1,1 1-1,0-1 0,-1 1 0,1-1 1,-1 0-1,1 1 0,0-1 0,-1 0 1,1 0-1,0 1 0,0-1 0,0 0 1,0-1 0,0 1 0,0 0-1,0-1 1,0 1 0,-1-1-1,1 1 1,0-1 0,0 0-1,-1 1 1,1-1 0,0 1 0,-1-1-1,1 0 1,-1 0 0,1 0-1,-1 1 1,1-1 0,-1 0 0,1 0-1,-1 0 1,0 0 0,0 0-1,1-1 1,1-9 146,0-1 1,-1 1-1,0-1 0,-1 0 1,0 1-1,-1-1 1,0 0-1,-5-18 0,1 12-143,3 11-235,0 1 0,0-1 0,1 0 0,0-12 0,1 18 135,0 1 0,0-1 0,0 0 0,1 1 0,-1-1 0,0 1 0,1-1 0,-1 0 0,0 1 0,1-1 0,-1 1 0,1-1 0,-1 1 0,1-1 0,-1 1 0,1 0 0,-1-1 0,1 1 0,0-1 0,-1 1 0,1 0 0,-1 0 0,1-1 0,0 1 0,0 0 0,23-6-189,-15 4 129,11-2 242,0 1 0,1 2 1,-1-1-1,1 2 0,0 1 1,-1 1-1,1 0 0,-1 1 1,0 2-1,26 8 0,-37-9 170,1 0-1,-1 0 0,0 1 0,-1 1 1,1 0-1,-1 0 0,12 11 1,-7-4-144,0 1 0,-1 0 1,13 20-1,-23-31-307,0 0-1,0 0 1,1 0-1,-1 0 1,1-1-1,0 1 1,0-1-1,0 1 1,0-1-1,6 3 1,-5-4-414,-1 0 1,0 0 0,1 0-1,-1 0 1,0-1 0,1 1 0,-1-1-1,1 0 1,-1 0 0,1-1-1,-1 1 1,0 0 0,1-1-1,-1 0 1,0 0 0,1 0 0,-1 0-1,5-3 1,22-12-7108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35.0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1082 3904,'-2'1'138,"2"0"-31,-1-1-1,1 0 0,-1 0 0,1 1 0,-1-1 0,1 1 0,-1-1 1,1 0-1,-1 1 0,1-1 0,-1 1 0,1-1 0,0 1 0,-1-1 0,1 1 1,0 0-1,-1-1 0,1 1 0,0 1 1429,6-2 1153,-2 0-2211,0-1-1,0 0 0,0 1 1,0-1-1,1-1 1,-1 1-1,-1-1 0,1 0 1,0 1-1,7-6 0,2-3 596,18-15-1,-28 22-913,10-9 298,-1-1 0,-1 0 0,16-22 0,24-47 621,-35 54-740,-7 13-175,94-144 1501,-88 138-1319,2 0 1,0 2 0,2 0-1,0 1 1,25-18 0,-42 35-316,-1 0 1,1-1-1,0 1 1,0 0-1,0 0 1,0 0-1,0 1 1,1-1-1,-1 0 1,0 1 0,0-1-1,3 1 1,-4 0-21,0 0 1,0 0 0,0 0 0,0 1 0,0-1-1,0 0 1,0 1 0,-1-1 0,1 1 0,0-1 0,0 0-1,0 1 1,-1 0 0,1-1 0,0 1 0,0-1-1,-1 1 1,1 0 0,-1 0 0,1-1 0,-1 1 0,1 0-1,-1 0 1,1 0 0,-1 0 0,0-1 0,1 1-1,-1 0 1,0 0 0,0 1 0,1 3 7,0 0 1,-1 0-1,1 0 0,-1 0 1,0 0-1,-1 0 0,1 0 1,-3 7-1,1 4 3,-74 361 252,72-361-118,5-16-153,-1 0 0,0 0 0,0 0 0,0 0 0,0 0-1,0 0 1,0 0 0,0 0 0,0 0 0,0 0 0,0 0-1,0 0 1,0 0 0,0 0 0,0 0 0,0 0 0,1 0 0,-1 0-1,0 0 1,0 0 0,0 0 0,0 0 0,0 0 0,0 0-1,0 0 1,0 0 0,0 0 0,0 0 0,0 0 0,0 0 0,0 0-1,0 0 1,0 1 0,0-1 0,0 0 0,0 0 0,0 0-1,1 0 1,-1 0 0,0 0 0,0 0 0,0 0 0,0 0-1,0 0 1,0 0 0,0 0 0,0 0 0,0 0 0,0 0 0,0 1-1,0-1 1,0 0 0,0 0 0,0 0 0,0 0 0,0 0-1,-1 0 1,1 0 0,0 0 0,0 0 0,0 0 0,0 0 0,0 0-1,0 0 1,0 0 0,13-20-34,-7 9 21,12-21 70,47-74 23,-57 95-120,1 0 0,0 0 0,0 1 0,1 0 1,1 1-1,20-15 0,-30 23 35,0 1-1,0-1 1,1 0 0,-1 1 0,0-1 0,0 1-1,1-1 1,-1 1 0,0 0 0,1-1 0,-1 1-1,0 0 1,1 0 0,-1 0 0,0 0 0,1 0-1,-1 0 1,1 1 0,-1-1 0,2 1 0,-1 0-10,0 0 1,-1 0-1,1 0 1,0 0 0,0 1-1,-1-1 1,1 1-1,-1-1 1,1 1 0,-1-1-1,3 4 1,1 5-43,1 1 0,-1-1 0,6 23 0,-7-22 76,1 3 28,1-1 0,-1 1 0,2-2 1,15 24-1,-19-32-34,0 0-1,1 0 1,0 0 0,0 0 0,0 0-1,0-1 1,0 0 0,1 0-1,-1 0 1,1 0 0,0-1 0,0 0-1,0 0 1,0 0 0,0-1-1,7 2 1,-4-2 9,0-1 0,1 0 0,-1 0 0,0-1 0,0 0 0,1 0 0,-1-1 0,0 0 0,0-1 0,-1 1 0,1-2 0,0 1 0,-1-1 0,0 0 0,11-8 0,-10 4-8,0 1 0,-1-1 1,0 0-1,0 0 0,-1-1 0,0 0 0,0 0 0,-1-1 0,7-17 0,-3 1 42,-1 1-1,7-46 0,-13 61-102,-1-1 1,0 1-1,-1-1 0,0 1 1,-1-1-1,-1-10 0,2 20 33,0 0 1,0 1-1,-1-1 0,1 1 0,0-1 0,0 0 0,0 1 0,-1-1 1,1 0-1,0 1 0,-1-1 0,1 1 0,0-1 0,-1 1 1,1-1-1,-1 1 0,1-1 0,-1 1 0,1 0 0,-1-1 0,1 1 1,-1-1-1,1 1 0,-1 0 0,0 0 0,1-1 0,-1 1 1,0 0-1,1 0 0,-1 0 0,1 0 0,-1 0 0,0-1 0,1 1 1,-1 0-1,0 1 0,0-1 0,-1 0 1,1 0 1,0 1-1,-1-1 0,1 1 0,0-1 1,0 1-1,-1 0 0,1-1 0,0 1 1,0 0-1,0 0 0,0 0 0,0 0 0,0 0 1,0 0-1,-1 2 0,-4 8 35,2-1 0,-1 1 0,2 0 0,-1 0-1,1 1 1,1-1 0,-1 13 0,-3 82-8,7-89 1,0 1 0,1-1 0,1 0 0,0 0 0,1 0 0,1 0 0,10 23 0,-13-37 8,0 0 0,-1 1 0,1-1 1,0 0-1,1 0 0,-1 0 1,0-1-1,1 1 0,0 0 1,-1-1-1,1 0 0,6 4 1,-7-5-12,0 0 1,1 0-1,-1 0 1,0 0-1,1-1 1,-1 1-1,1-1 1,-1 1-1,1-1 1,-1 0-1,1 0 1,-1 0-1,1 0 1,0-1 0,-1 1-1,0-1 1,1 0-1,-1 1 1,3-2-1,3-2 0,0-1 0,-1 1 0,1-1 0,-1 0 0,0-1 0,9-9 0,36-44 38,-40 46-49,11-14-2,34-51 0,-37 47 40,-6 9 71,23-46 0,-37 66-108,1 0 0,-1 0 1,0 0-1,1 0 0,-1 0 1,0 0-1,0 0 1,-1-4-1,1-7-177,0 13 170,0 0 1,0 0 0,0 0 0,0 0 0,0 0-1,-1 0 1,1 0 0,0-1 0,0 1 0,0 0-1,0 0 1,0 0 0,0 0 0,0 0 0,-1 0-1,1 0 1,0 0 0,0 0 0,0 0 0,0 0-1,0 0 1,0 0 0,-1 0 0,1 0 0,0 0-1,0 0 1,0 0 0,0 0 0,0 0 0,-1 0-1,1 0 1,0 0 0,0 0 0,0 0 0,0 0-1,0 0 1,-1 0 0,1 0 0,0 0 0,0 0 0,0 0-1,0 0 1,0 1 0,-9 0-96,-16 46-93,5 4 134,9-18-18,5-15 61,1 0 0,1 0 0,-3 34 0,5-38 11,2-14 4,-2 16 15,0 0 1,2 21 0,0-31 0,1-1 1,-1 0-1,1 1 1,1-1 0,-1 0-1,1 0 1,0 0-1,0 0 1,0 0-1,1-1 1,3 6 0,-5-8 25,1-1 1,0 1 0,-1-1 0,1 1 0,0-1 0,0 0-1,0 1 1,0-1 0,0 0 0,0 0 0,0-1 0,0 1 0,1 0-1,-1-1 1,4 1 0,36 2-16,-38-3-30,-4 0 11,1 0-1,-1 0 1,1-1 0,-1 1-1,1 0 1,-1 0 0,1 0-1,-1 0 1,0 0 0,1-1-1,-1 1 1,1 0 0,-1-1-1,0 1 1,1 0 0,-1 0-1,0-1 1,1 1 0,-1 0-1,1-2 1,-1 3-7,0-1 0,0 0 0,0 0 0,0 0 0,0 0 0,0 0 0,0 0 0,0 0 0,0 0 1,0 0-1,0 0 0,0 0 0,0 0 0,0 0 0,0 0 0,0 0 0,0 0 0,0 0 0,0 0 0,0 0 0,0 0 0,0 0 0,0 0 0,0 0 0,0 0 0,0 1 0,0-1 0,0 0 0,0 0 0,0 0 0,0 0 0,0 0 0,1 0 0,-1 0 0,0 0 0,0 0 0,0 0 0,0 0 0,0 0 1,0 0 168,1-3-432,0-1 210,0 6 126,-1-2-31,13 0-138,0-2 117,-1 0 0,1 0 0,-1-1 1,0-1-1,1 0 0,-1 0 0,-1-1 0,1-1 1,-1 0-1,12-9 0,-16 10-15,-1 0 0,0-1 0,0 1-1,0-1 1,-1-1 0,0 1 0,0-1 0,-1 0-1,5-9 1,3-9 46,11-36-1,-17 41-38,-2 8-72,0 0 0,-1 0 0,-1-1 0,0 1 0,0-1 0,-2-23 0,-4 48-315,2-10 346,1 1 0,-1 0 1,1 0-1,0 0 1,0 0-1,0 4 1,-6 49 221,-2 40-169,8-81 1,1-1 0,1 1 0,0 0 1,6 21-1,-6-29-16,1 0-1,1 0 1,-1 0 0,1-1-1,0 1 1,1-1 0,-1 0-1,8 9 1,-10-13-9,0-1 0,0 0 0,1 0 0,-1 0 0,0 0 0,1 0 0,-1 0 0,1 0 0,-1 0 0,1 0 0,0-1 0,-1 1-1,1-1 1,-1 1 0,1-1 0,0 1 0,0-1 0,-1 0 0,1 0 0,0 0 0,-1 0 0,1 0 0,0-1 0,0 1 0,-1 0 0,1-1 0,0 1 0,-1-1 0,1 1 0,-1-1 0,1 0 0,-1 0 0,3-1 0,4-4 49,-1 0 0,0 0 0,1 0 0,9-13 0,-12 13-117,11-13 71,-2-2 0,0 1 0,-2-2-1,14-31 1,-9 20-45,36-68-73,53-109-264,-75 141 366,25-81 0,-1-54-154,-51 184 130,-1 1 0,0-1 1,-1-31-1,-2 49 26,0-1 0,0 1 1,0-1-1,-1 1 0,1 0 0,-1-1 0,0 1 1,0 0-1,0 0 0,-1-3 0,2 5 6,-1-1-1,1 1 1,0-1-1,-1 1 0,1-1 1,0 1-1,-1 0 1,1-1-1,-1 1 1,1 0-1,-1-1 0,1 1 1,-1 0-1,1 0 1,-1 0-1,1-1 0,-1 1 1,1 0-1,-1 0 1,0 0-1,0 0-2,0 0 0,0 0-1,0 1 1,0-1 0,0 0 0,0 0 0,1 1-1,-1-1 1,0 1 0,0-1 0,0 1 0,0-1-1,1 1 1,-1 0 0,0-1 0,0 2 0,-9 9-62,0 1 0,1 0 1,0 0-1,-11 23 0,-25 60 81,30-59 14,3-10-26,-19 43 62,-40 127 1,54-128 84,3 0 0,2 1 0,-3 130 0,15-190-78,0 13 27,4 32 0,-4-48-89,1-1 0,0 0 0,1 0 1,-1 0-1,1 1 0,0-2 0,0 1 1,1 0-1,-1 0 0,1-1 0,6 8 0,-7-10 11,0 0-1,0 0 0,1-1 0,-1 1 0,1 0 0,-1-1 0,1 0 0,0 1 0,-1-1 0,1 0 0,0-1 0,0 1 1,0 0-1,0-1 0,0 0 0,-1 1 0,1-1 0,0 0 0,0-1 0,0 1 0,0 0 0,0-1 0,0 0 0,3-1 1,4-1 18,0-1 1,0 0-1,0-1 1,-1 0-1,11-8 1,-4 2-48,1-1 1,-1 0-1,-1-1 0,22-25 1,-21 20 6,-1 0 0,-1-1 0,-1-1 0,-1 0 0,0-1 0,-2 0 0,0-1 0,9-33 0,-17 32-63,-2 19 47,0 0 1,0 1-1,1-1 0,-1 0 0,1 1 1,1-5-1,-1 6 11,-1 1 0,1-1 0,-1 0 0,1 1 1,0-1-1,-1 1 0,1-1 0,0 1 0,0-1 0,0 1 0,0-1 1,1 1-1,-1 0 0,0 0 0,0 0 0,1 0 0,-1 0 1,1 0-1,-1 0 0,1 0 0,-1 0 0,1 1 0,0-1 0,-1 0 1,1 1-1,0 0 0,-1-1 0,1 1 0,0 0 0,0 0 0,-1 0 1,1 0-1,0 0 0,0 0 0,2 1 0,-1 0 1,1 1 0,-1-1-1,1 0 1,-1 1 0,0 0 0,0 0-1,0 0 1,0 0 0,0 0 0,0 1-1,-1-1 1,1 1 0,-1 0 0,1 0-1,-1 0 1,0 0 0,0 0 0,0 0-1,-1 1 1,1-1 0,-1 0 0,2 6-1,1 6-6,-1 0-1,0 0 0,-1 0 1,0 19-1,-1 4 21,-1-23-28,0 0 1,1-1 0,1 1-1,4 20 1,2 0 153,-8-28-110,1 0 0,1-1 0,0 1 0,-1-1 0,2 1 0,-1-1 0,1 0 0,3 6 0,-5-11-18,0 0 0,-1 0 0,1 0 0,0 0 0,0 0 0,0 0 0,0 0 0,-1 0 0,1-1-1,0 1 1,0 0 0,1-1 0,-1 1 0,0 0 0,0-1 0,0 0 0,0 1 0,0-1-1,1 0 1,-1 1 0,0-1 0,0 0 0,0 0 0,1 0 0,-1 0 0,0 0 0,0 0-1,0-1 1,1 1 0,-1 0 0,0-1 0,0 1 0,0-1 0,2 0 0,2-2 20,0 0 0,0-1 0,0 1 0,0-1 1,5-6-1,-7 7-23,13-16 33,0 0 0,-1-2 1,-1 1-1,18-37 0,-27 46-24,54-107-91,-5 9 18,-49 100 48,-4 7-27,1 0 0,-1 0 0,0-1 0,1 1 0,-1-1 0,-1 1 0,3-6-1,-9 48-111,4-6 172,2-1-1,2 1 1,1 0 0,1-1 0,15 52 0,-18-80 30,1 0 0,0 0 1,0 0-1,0-1 0,1 1 1,0-1-1,0 1 1,0-1-1,0 0 0,5 4 1,-7-7-35,1 1 0,-1-1 0,1 0-1,0 0 1,0 1 0,-1-1 0,1-1 0,0 1 0,0 0 0,0 0 0,0-1 0,0 1 0,0-1 0,1 1 0,-1-1 0,0 0 0,0 0 0,0 0 0,0 0 0,0 0 0,0-1-1,0 1 1,1 0 0,-1-1 0,0 0 0,0 1 0,3-3 0,7-6-13,0 0 0,0 0 0,-1-1 0,-1-1 0,16-18 0,-25 27 4,65-86 49,-23 28-39,18-6-133,-56 60 113,-4 6-1,0-1-1,-1 0 1,1 0-1,0 0 1,0 0-1,0 1 1,0-1-1,0 1 1,0-1-1,0 0 0,0 1 1,0 0-1,0-1 1,0 1-1,0-1 1,0 1-1,0 0 1,1 0-1,-1 0 0,0 0 1,0 0-1,2 0 1,-2 0 0,0 1-1,0 0 1,0-1 0,0 1 0,0 0 0,-1 0-1,1-1 1,0 1 0,0 0 0,-1 0 0,1 0-1,0 0 1,-1 0 0,1 0 0,-1 0 0,1 0-1,-1 0 1,1 0 0,-1 0 0,0 1 0,0-1-1,1 1 1,1 17 46,0 0-1,-2 1 0,0-1 1,-3 25-1,0-7 52,3-26-41,-1-1 36,1 0 0,-1 0 0,-1 0 0,-4 15 0,34-63 37,-6 3-108,18-28-96,-34 56 43,0 0 1,0 0-1,0 1 0,1 0 0,0 0 0,8-6 0,-2 6-77,-13 6 111,1 0 0,-1 0 0,0 0-1,0 0 1,1 0 0,-1 0 0,0 0 0,0 0 0,0 0-1,1 0 1,-1 0 0,0 0 0,0 0 0,1 0 0,-1 0-1,0 0 1,0 0 0,0 1 0,1-1 0,-1 0 0,0 0 0,0 0-1,0 0 1,0 0 0,1 0 0,-1 1 0,0-1 0,0 0-1,1 2-10,-1 0 0,0 0-1,1 0 1,-1 0 0,0 0 0,0 0-1,0 0 1,-1 0 0,1 2-1,-1 4 16,-6 52 21,-4 57 208,11-115-225,0 0 0,0 0-1,0 0 1,0 0-1,0 0 1,1 0-1,-1 0 1,0 0-1,1 0 1,0 0 0,-1-1-1,1 1 1,0 0-1,0 0 1,0-1-1,0 1 1,0-1-1,0 1 1,1-1 0,-1 1-1,0-1 1,1 0-1,-1 1 1,1-1-1,0 0 1,-1 0-1,1 0 1,0 0 0,0-1-1,-1 1 1,1 0-1,0-1 1,0 1-1,0-1 1,3 1-1,6-1 24,0 0 0,0-1-1,0 0 1,0 0 0,0-1-1,0-1 1,17-6-1,72-34-10,-99 42-21,31-17-35,0-1-1,-2-1 1,0-2-1,42-40 1,-67 55-46,-27 59-111,12-35 186,0 2-1,-11 26 0,18-35 19,-1 1-1,1-1 1,1 1-1,0 0 1,1 0-1,-1 13 1,2-23 6,0 1 1,0-1 0,0 1-1,0-1 1,0 1-1,1-1 1,-1 1-1,0-1 1,1 1 0,-1-1-1,1 1 1,0-1-1,-1 0 1,1 1 0,0-1-1,0 0 1,0 0-1,0 0 1,0 0-1,0 0 1,0 0 0,0 0-1,0 0 1,1 0-1,-1 0 1,0 0 0,1-1-1,-1 1 1,0-1-1,3 2 1,-1-2-11,-1 1 0,1-1-1,-1 0 1,0 0 0,1 0 0,-1 0 0,1-1-1,-1 1 1,0-1 0,1 1 0,-1-1 0,0 0 0,1 0-1,-1 0 1,0 0 0,0 0 0,0 0 0,2-2-1,2-2-17,-1 0-1,0 0 0,0-1 0,-1 1 0,0-1 0,0 0 0,0 0 0,-1-1 0,1 1 0,-2-1 0,1 0 1,-1 0-1,0 0 0,1-8 0,0-1-25,-1 1 0,-1 0-1,-1-1 1,0 1 0,-4-27 0,3 36 36,-1 0-1,1 0 0,-1-1 1,0 2-1,-1-1 1,0 0-1,0 0 1,0 1-1,0 0 1,-1 0-1,-5-7 0,6 9 2,0 0-1,0 0 1,0 0-1,-1 1 1,1-1-1,-1 1 0,0-1 1,0 1-1,1 0 1,-1 1-1,-1-1 0,1 1 1,0 0-1,0-1 1,0 2-1,-1-1 0,-4 0 1,8 1 2,0 0-1,1 0 1,-1 0 0,0 0 0,0 0-1,0 0 1,1 1 0,-1-1 0,0 0 0,0 0-1,1 1 1,-1-1 0,0 0 0,0 1 0,1-1-1,-1 1 1,0-1 0,1 1 0,-1-1-1,1 1 1,-1-1 0,1 1 0,-1-1 0,1 1-1,-1 1 1,0-1 3,1 1 0,-1-1 0,1 1 0,0 0 0,-1-1 1,1 1-1,0-1 0,0 1 0,0 0 0,0-1 0,1 1 0,-1 1 0,3 7 48,0 0-1,0 0 1,7 11-1,-8-15-1,1 0-36,0 0 0,1-1 0,-1 1-1,1-1 1,0 1 0,1-1 0,-1 0 0,1-1-1,0 1 1,0-1 0,0 0 0,1 0 0,7 4-1,-8-6 23,0 1-1,-1-1 0,1-1 0,0 1 0,0-1 1,1 0-1,-1 0 0,0 0 0,0-1 0,0 0 1,1 0-1,-1 0 0,0-1 0,0 1 0,0-1 0,0-1 1,6-1-1,37-17 41,0-3 0,-2-1 1,68-48-1,-46 21 26,85-82-1,-141 124 18,-12 9-116,0 0-1,0 0 1,0 0-1,1 0 1,-1 0-1,0 0 1,0 0-1,0 0 1,0 0-1,0 0 1,0 0-1,0 0 1,0 0-1,0 0 1,0 0-1,0 0 1,1 0-1,-1 0 1,0 0-1,0 0 1,0 0-1,0 0 1,0 0 0,0 0-1,0 0 1,0 0-1,0 0 1,0 0-1,0 0 1,1 0-1,-1 0 1,0 0-1,0 0 1,0 0-1,0 0 1,0 0-1,0 0 1,0 0-1,0 0 1,0 0-1,0 0 1,0 1-1,0-1 1,0 0-1,0 0 1,0 0-1,0 0 1,0 0-1,0 0 1,0 0-1,0 0 1,1 0 0,-1 0-1,0 0 1,0 1-1,0-1 1,-1 0-1,1 0 1,0 0-1,-8 22-214,1-5 173,-20 60 161,-59 112 1,73-164-62,-2 0-1,-1-1 1,-1-1-1,-1 0 1,-1-2-1,-1 0 1,-1-1 0,-23 17-1,39-34-23,0 0 0,-1 0 1,1 0-1,-10 3 0,14-6-27,-1 1 0,1-1 0,-1 0-1,1 1 1,-1-1 0,1 0 0,0 0 0,-1 0-1,1 0 1,-3-1 0,3 1-9,1 0-1,-1 0 1,1 0-1,-1-1 1,1 1-1,0 0 1,-1-1 0,1 1-1,-1 0 1,1-1-1,0 1 1,-1 0-1,1-1 1,0 1 0,-1-1-1,1 1 1,0 0-1,0-1 1,0 1-1,-1-1 1,1 1 0,0-1-1,0 1 1,0-1-1,0 1 1,0-1-1,0 1 1,0-1 0,0 1-1,0-1 1,0-1 2,0 1 0,1-1 0,-1 1 0,1-1 1,-1 1-1,1-1 0,-1 1 0,1-1 0,0 1 1,0 0-1,0 0 0,0-1 0,0 1 0,0 0 1,0 0-1,2-2 0,0 0 13,4-3-8,0 0 0,0 1 0,1 0-1,0 0 1,15-7 0,42-14-93,104-19-1013,-56 23-5755,-63 10-1394,-32 10 4970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35.4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9 9632,'-40'-5'4384,"48"1"-3840,-3 4-1120,9 4 192,-1 1-1600,0-2 1120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35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75 10976,'-55'-28'4960,"83"24"-4321,7 1 513,10 3-768,45-8 352,-4-1-448,54-2-512,-6 6 128,56-2-1056,-16 7 640,29 3-3295,-24 6 2111</inkml:trace>
  <inkml:trace contextRef="#ctx0" brushRef="#br0" timeOffset="1">3539 739 14784,'-37'12'6719,"42"0"-5663,0-4-5536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37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648 9 2976,'-8'-8'7280,"1"9"-4567,1 2-2157,-41 12 1295,-81 39 0,101-40-1661,1 1 1,0 1 0,1 2 0,-29 27 0,23-15 159,2 1 1,-36 50 0,-39 74 426,102-152-763,-37 64 215,35-58-198,0-1 1,1 1 0,0 0-1,0-1 1,1 1-1,-2 10 1,4-18-16,0 1 0,0-1 0,0 1 0,0-1 0,0 1 0,0-1 0,0 1 0,0-1 0,1 0 0,-1 1 0,1-1 0,-1 1 0,1-1 1,-1 0-1,1 1 0,0-1 0,0 0 0,-1 0 0,1 0 0,0 1 0,0-1 0,0 0 0,0 0 0,0 0 0,1 0 0,1 1 0,0-1 12,-1 0 1,1 0-1,-1-1 0,1 1 0,-1-1 1,1 1-1,-1-1 0,1 0 0,-1 0 1,1 0-1,0 0 0,-1 0 1,1-1-1,-1 1 0,4-2 0,20-7-35,0-2 0,-1 0-1,41-27 1,-58 33-22,25-15-67,-1-2 0,-1-1 1,40-40-1,-31 23-75,58-80-1,-61 68 259,-2-1 1,32-66-1,-65 114-94,0 1 0,0 0 1,-1-1-1,2-6 0,-2 7-18,-1 3 27,0 1-1,0-1 1,0 1-1,0-1 0,0 0 1,0 1-1,1-1 1,-1 1-1,0-1 1,-1 1-1,1-1 1,0 1-1,0-1 1,0 1-1,0-1 1,0 1-1,0-1 1,-1 1-1,1-1 1,0 1-1,-1-1 1,1 0 8,-1 1 0,1 0 1,0 0-1,-1 0 0,1 0 1,0-1-1,-1 1 0,1 0 0,-1 0 1,1 0-1,0 0 0,-1 0 1,1 0-1,-1 0 0,1 0 0,0 0 1,-1 1-1,1-1 0,-1 0 1,1 0-1,-1 0 0,-1 2 68,-1-1-1,1 0 1,0 0 0,-1 1-1,1 0 1,0-1-1,-3 4 1,-2 4 73,1 0 1,0 0-1,0 1 1,1 0-1,-6 16 0,-16 56 249,19-53-263,-9 25 142,2 0 0,3 1-1,-8 84 1,20-128-218,0 0 0,0-1 1,1 1-1,1 0 0,0-1 0,5 18 0,-5-23-29,0 0 0,0 0-1,0 0 1,1 0-1,-1 0 1,1-1-1,1 0 1,-1 1-1,0-1 1,1 0-1,0 0 1,0-1 0,0 1-1,0-1 1,6 3-1,-7-5-10,0 0 0,0 0-1,0 0 1,0 0-1,0 0 1,0-1 0,0 0-1,0 0 1,0 0 0,0 0-1,0 0 1,0 0 0,1-1-1,-1 1 1,0-1 0,-1 0-1,1 0 1,0 0 0,5-3-1,3-2 4,0 0-1,-1-1 0,14-12 1,132-109 344,-147 120-421,0 1-1,1 0 1,0 0 0,1 1-1,-1 0 1,1 1 0,13-4-1,-23 9 58,0-1-1,-1 1 1,1 0-1,0 0 1,0 0-1,0-1 1,-1 1-1,1 0 1,0 0-1,0 0 1,0 1-1,-1-1 1,1 0-1,0 0 1,0 0-1,0 1 1,-1-1-1,1 0 1,0 1-1,-1-1 1,1 0-1,0 1 1,-1-1-1,1 1 1,0-1-1,-1 1 1,1-1-1,-1 1 0,1 0 1,-1-1-1,1 1 1,-1 0-1,1-1 1,-1 1-1,0 0 1,1 0-1,-1-1 1,0 1-1,0 0 1,0 0-1,1 0 1,-1-1-1,0 1 1,0 0-1,0 0 1,0 1-1,0 3 23,-1 0 1,1-1-1,0 1 0,-1 0 0,0 0 0,-2 5 0,-6 14 258,-2-1 0,-22 40-1,28-54-185,2-6-86,-2 9 186,6-9-82,6-5-47,136-65 14,-4 2-193,-132 62 111,0 1-1,1-1 1,-1 1-1,1 1 0,0-1 1,9 1-1,-14 0 10,0 1-1,-1 1 1,1-1-1,0 0 1,-1 1 0,1-1-1,0 1 1,-1 0-1,1 0 1,-1 0-1,0 0 1,1 0 0,-1 1-1,0-1 1,0 1-1,1-1 1,-1 1-1,0 0 1,-1 0-1,1 0 1,3 4-1,0 3 80,1 1 0,-2 0 0,1 0 0,3 11 0,-5-10 2,1 0 1,1-1-1,10 18 1,-4-2-316,21-24-22335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40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9 761 5152,'-2'-2'345,"-2"0"1057,2 6 1267,61-5 4434,-1-2-4778,-35 1-2082,-1-1 0,-1-1 0,29-9-1,-44 10-195,16-3 69,-1-2-1,29-14 1,-44 18-77,0 1 0,0-1 0,0 0 0,-1-1 0,1 1 0,-1-1 0,0 0 0,-1-1 0,1 1 1,-1-1-1,0 0 0,3-6 0,-5 9-32,-1 0 0,0 0 1,0 0-1,0 0 1,0 0-1,0 0 0,-1 0 1,1-1-1,-1 1 0,0 0 1,0 0-1,0 0 0,0 0 1,-1-1-1,1 1 1,-1 0-1,0 0 0,0 0 1,0 0-1,0 0 0,0 0 1,-1 1-1,1-1 1,-1 0-1,0 1 0,0-1 1,0 1-1,-3-3 0,2 1 31,-1 1-1,0 0 0,0 0 1,0 0-1,-1 0 0,1 1 1,-1 0-1,1 0 0,-1 0 1,0 0-1,0 1 0,0 0 0,0 0 1,0 0-1,0 1 0,-9-1 1,8 2 46,-1 0 0,1 0 0,-1 1 0,1 0 0,-1 0 0,1 1 0,0-1 0,0 2 0,0-1 0,0 0 0,1 1 0,0 0 0,-1 0 0,1 1 0,1-1 1,-1 1-1,1 0 0,-7 10 0,3-3 55,1-1 0,0 2 0,1-1 0,1 0 0,0 1 0,1 0 0,0 0 0,-3 17 0,6-22-61,0 0 0,1 0 0,0 1 0,0-1 0,1 0 0,0 1 0,0-1 0,1 0 0,0 0 0,0 0 0,1 0 0,0 0 0,0-1 0,1 1 0,8 11 0,-11-17-49,1-1 0,-1 1 1,1-1-1,-1 1 1,1-1-1,0 0 0,0 0 1,0 0-1,0 0 1,-1 0-1,1 0 0,1 0 1,-1-1-1,0 1 1,0 0-1,0-1 0,0 0 1,0 0-1,0 0 0,1 0 1,-1 0-1,0 0 1,3-1-1,5 0-2,0-2 0,0 1 1,15-7-1,-20 7-79,14-6 6,360-123 210,-367 128-147,-5 1-36,0 0 1,0-1 0,0 1-1,8-5 1,-15 6 16,0 1 1,1 0-1,-1 0 0,0 0 1,0-1-1,1 1 1,-1 0-1,0 0 0,0 0 1,1 0-1,-1 0 1,0 0-1,0 0 0,1 0 1,-1 0-1,0 0 1,0 0-1,1 0 0,-1 0 1,0 0-1,0 0 1,1 0-1,-1 0 0,0 0 1,0 0-1,1 0 1,-1 0-1,0 0 0,0 0 1,1 0-1,-1 0 1,0 1-1,0-1 0,0 0 1,1 0-1,-1 1 1,3 10 128,-7 13 210,0-15-275,0 0 0,-1 0 0,-1 0 0,1-1 0,-1 1 0,-8 7 0,8-10-24,1 0 0,0 0-1,0 1 1,1 0-1,0 0 1,0 0 0,0 0-1,1 0 1,0 1 0,-3 11-1,6-18-30,0 0 0,0-1 0,-1 1 0,1-1 0,0 1 0,0 0 0,0-1 0,0 1 0,0 0 0,0-1 0,0 1 0,0 0 0,0-1 0,0 1 0,0 0 0,0-1 0,0 1 0,0 0 0,1-1 0,-1 1 0,0-1 0,0 1 0,1 1 0,1-3 11,0 1 1,0 0-1,0-1 1,0 1-1,0-1 0,0 1 1,0-1-1,0 0 1,2-1-1,17-8-112,39-26 0,-43 25 111,17-11 95,43-26 52,-64 40-236,1 1 1,0 1-1,26-8 1,-39 14 70,1-1-1,-1 1 1,1 0 0,-1-1 0,0 1 0,1 0 0,-1 0-1,1 0 1,-1 0 0,1 0 0,-1 0 0,0 0 0,1 0-1,-1 1 1,1-1 0,-1 0 0,0 1 0,1-1-1,1 2 1,-3-1-2,1-1 0,0 1-1,-1 0 1,1 0 0,-1 0-1,1 0 1,-1-1 0,0 1-1,1 0 1,-1 0 0,0 0-1,0 0 1,1 0 0,-1 0-1,0 0 1,0 0 0,0 0-1,0 0 1,0 0 0,-1 2-1,-1 5 67,0 0 1,-1 0-1,0-1 0,-7 14 0,10-20-45,-46 100 974,45-98-910,0-2-69,1 0 0,-1-1 0,1 1 0,0 0 0,-1 0 1,1-1-1,0 1 0,0 0 0,-1 0 0,1-1 0,0 1 0,0 0 0,0 0 1,0 0-1,0 0 0,0-1 0,0 1 0,0 0 0,0 0 0,0 0 1,1 0-1,-1 0 0,1-1-8,0 0 1,-1 0-1,1 0 1,0 0-1,-1 0 1,1 0-1,0 0 1,0-1-1,-1 1 1,1 0-1,0-1 0,-1 1 1,1 0-1,-1-1 1,1 1-1,0-1 1,-1 1-1,1 0 1,0-2-1,20-15-11,-10 8-23,25-15 39,77-39-1,-71 42-60,-38 19 59,64-30-80,-60 28 53,0 1 0,1 1 0,-1 0 0,1 0 0,0 0 0,12 0 0,-19 2 6,-1 0-1,1 0 1,-1 0-1,0 1 1,1-1-1,-1 0 1,1 1-1,-1-1 1,1 0-1,-1 1 1,0 0-1,1-1 1,-1 1-1,0 0 1,0 0-1,0-1 1,1 1-1,-1 0 1,0 0 0,0 0-1,0 1 1,0-1-1,-1 0 1,1 0-1,1 2 1,0 2 13,0 1 1,-1-1-1,1 0 1,-1 0 0,0 9-1,0-9 45,-1-1-1,1 1 1,0-1-1,0 1 1,4 7-1,-5-11-38,0 0 0,1-1-1,-1 1 1,1-1 0,-1 1 0,1-1 0,0 1-1,-1-1 1,1 1 0,-1-1 0,1 0 0,0 1-1,-1-1 1,1 0 0,0 0 0,0 1 0,-1-1-1,1 0 1,0 0 0,0 0 0,-1 0 0,1 0-1,0 0 1,0 0 0,-1 0 0,1 0 0,0 0-1,0 0 1,0-1 0,23-8 156,-19 7-151,8-5-10,0-1 0,17-12 0,-19 11-27,0 2 0,22-12 0,-32 19 15,0-1-1,-1 1 1,1 0-1,-1-1 1,1 1-1,0 0 1,-1 0 0,1-1-1,0 1 1,-1 0-1,1 0 1,0 0-1,-1 0 1,1 0 0,0 0-1,-1 0 1,1 0-1,0 0 1,-1 0-1,1 0 1,0 1 0,-1-1-1,1 0 1,0 0-1,-1 1 1,1-1-1,-1 0 1,1 1-1,-1-1 1,1 0 0,0 1-1,-1-1 1,0 1-1,1-1 1,-1 1-1,1-1 1,-1 1 0,0 0-1,1-1 1,0 2-1,0 2-18,0 0 1,0 0-1,-1 0 0,1 0 0,-1 8 0,0-2 43,2 46-66,-11 95 1,7-120 83,-17 131 363,-62 257 1,80-416-247,2-9-239,4-25-334,22-110-342,-13 72 643,4-15 139,41-123-1,-48 176-46,2 1 1,1 0-1,1 1 1,2 1-1,0 0 1,2 2-1,31-34 0,-29 37-96,1 1 0,1 2 0,1 0 0,35-22 0,-57 41 110,0 0-1,0 0 0,0 0 0,1 0 0,-1 0 0,1 0 1,-1 1-1,0-1 0,1 1 0,2 0 0,-4 0 14,0 0-1,0 0 1,0 0 0,0 0-1,0 0 1,0 0 0,0 1-1,-1-1 1,1 0 0,0 1-1,0-1 1,0 1 0,0-1-1,0 1 1,-1-1-1,1 1 1,0 0 0,-1-1-1,1 1 1,0 0 0,-1 0-1,1-1 1,-1 1 0,1 0-1,-1 0 1,1 0 0,-1 0-1,0-1 1,1 2 0,0 1 9,-1 0 1,0-1-1,1 1 1,-1 0-1,0 0 1,-1-1-1,1 1 1,0 0-1,-1-1 1,1 1-1,-1 0 1,0-1-1,-1 4 1,-18 32 10,17-33-13,-26 41 157,-2-2 1,-68 76 0,92-112-137,0-1 0,-1 0 0,0 0 0,-1 0 0,1-1 0,-19 9-1,26-14-26,0-1 0,0 1 0,0-1-1,0 1 1,0-1 0,0 1 0,-1-1-1,1 0 1,0 0 0,0 0-1,0 0 1,0 0 0,-1 0 0,1 0-1,0 0 1,0 0 0,0 0-1,0 0 1,0-1 0,-1 1 0,1-1-1,0 1 1,0-1 0,0 1 0,0-1-1,0 1 1,0-1 0,0 0-1,-1-1 1,1 1-19,0-1 1,1 1-1,-1 0 0,0-1 1,1 1-1,-1-1 0,1 0 0,-1 1 1,1-1-1,0 1 0,0-1 1,-1 0-1,1 1 0,0-1 1,0 1-1,1-1 0,-1 0 0,0 1 1,1-1-1,-1 1 0,1-1 1,0-1-1,2-5-20,1 1-1,-1 0 1,1 0 0,1 1 0,-1-1-1,1 1 1,0 0 0,1 0 0,0 1-1,0-1 1,0 1 0,0 0 0,1 1 0,-1 0-1,14-6 1,8-2 16,-1 2 0,57-13 0,-47 14 21,20-5 73,-24 6-7,-1 0-1,50-21 1,-56 17-42,0-1 1,-1-2 0,44-31-1,-42 22-12,0-1-1,-2-1 0,23-30 1,-16 11-63,-1-1 0,26-57 0,34-105-162,-85 194 241,-1 0 0,-1 0 0,-1 0 0,0-1 0,0 0-1,-1 1 1,-1-1 0,-1 0 0,-2-26 0,2 41-20,0-1 0,0 1-1,-1-1 1,1 0 0,0 1 0,0-1 0,0 1 0,-1-1 0,1 1 0,0-1 0,-1 1-1,1-1 1,0 1 0,-1-1 0,1 1 0,-1-1 0,1 1 0,-1-1 0,1 1-1,-1 0 1,1-1 0,-1 1 0,1 0 0,-1-1 0,1 1 0,-1 0 0,0 0-1,1 0 1,-1 0 0,1-1 0,-1 1 0,0 0 0,1 0 0,-1 0 0,0 0-1,1 0 1,-1 1 0,1-1 0,-1 0 0,0 0 0,1 0 0,-2 1 0,-1 0 21,0 0 0,1 0 0,-1 0 0,0 1 0,0-1 0,1 1 0,-1 0 0,-2 2 0,-8 9 47,0 0 0,0 1 1,2 0-1,0 1 0,0 0 1,2 0-1,0 1 0,1 1 1,0 0-1,-6 20 0,-6 24 90,2 1 0,-19 120 0,34-159-91,-5 59-57,8-73 19,0 0 0,0 0 0,1 0 0,0 0 0,1 0 1,4 15-1,-4-19-4,0 0 1,0-1-1,0 1 1,0-1-1,1 1 0,0-1 1,0 0-1,4 5 1,-5-7-16,0-1-1,1 1 1,-1-1 0,1 1 0,-1-1 0,1 0 0,-1 0-1,1 0 1,-1 0 0,1 0 0,0-1 0,0 1-1,-1-1 1,1 0 0,0 0 0,3 0 0,3 0 23,1-1 1,0-1 0,-1 0 0,1 0-1,-1 0 1,10-5 0,4-3 25,24-14 1,61-36-281,-106 60 227,1-2-40,1 0 0,-1 1 1,0-1-1,1 1 0,-1 0 1,0 0-1,5 0 1,-7 1 22,0 0 1,0 0 0,0 0 0,0 0 0,-1 0 0,1 1 0,0-1-1,0 0 1,0 1 0,0-1 0,0 1 0,-1-1 0,1 1-1,0-1 1,0 1 0,-1-1 0,1 1 0,0 0 0,-1 0 0,1-1-1,-1 1 1,1 0 0,-1 0 0,1-1 0,-1 1 0,1 0 0,-1 0-1,0 0 1,1 0 0,-1 0 0,0 1 0,2 7 7,-1 0 0,0 0-1,0 0 1,-1 0 0,0 0 0,-3 15 0,2-12 73,0-1 1,1 1 0,1 14-1,0-19-27,3 13 129,-4-20-167,0 1 0,0-1 0,1 1-1,-1-1 1,0 0 0,1 1 0,-1-1 0,0 1 0,1-1 0,-1 0 0,1 1 0,-1-1-1,1 0 1,-1 1 0,1-1 0,-1 0 0,1 0 0,-1 1 0,1-1 0,-1 0 0,1 0-1,-1 0 1,1 0 0,-1 0 0,1 0 0,0 0 0,-1 0 0,1 0 0,-1 0 0,2 0-1,6-2 34,0-1-1,0 0 1,0 0-1,0 0 1,0-1-1,-1-1 1,0 1-1,9-8 0,-8 6-65,1 0 0,0 1 0,0 0-1,0 1 1,10-4 0,-19 7 17,1 1 1,-1 0-1,1 0 1,-1-1-1,1 1 1,-1 0-1,1 0 1,-1 0-1,1 0 0,0 0 1,-1-1-1,1 1 1,-1 0-1,1 0 1,-1 1-1,1-1 1,0 0-1,-1 0 1,1 0-1,-1 0 1,1 0-1,-1 1 1,2-1-1,-2 2-5,0-1-1,0 0 1,1 1-1,-1-1 1,0 0 0,0 1-1,0-1 1,0 1-1,-1-1 1,1 2 0,0-3 14,-4 25-33,-1 0 0,-15 43-1,7-28-5,-3 15 27,-3-2 0,-28 59-1,34-89 24,0-1-1,-2 0 1,0-1 0,-1 0-1,-22 20 1,25-28-3,-2 0 0,0-1 0,-1-1 0,0 0 0,0-1 0,-1-1 0,-25 11 0,37-20 9,10-4 25,44-17-117,-9 4-21,184-102-733,-100 49-2768,-107 62 2851,46-28-2716,-55 31 2286,0-1 0,0 0 0,-1 0 0,0-1 0,7-8 0,-12 13 716,-1 0 0,1 0 0,0 0 0,-1-1 0,1 1 0,-1-1 1,0 1-1,0-1 0,0 1 0,0-1 0,0 1 0,0-1 0,-1 0 0,1 0 0,-1 1 0,0-6 0,0-17-2478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41.2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40 115 11648,'-39'-51'5247,"39"42"-4543,8 6 864,5 3-992,19-8 352,4 4-576,49-9 32,10 10-256,21-5-768,-8 4 352,23-4-5119,-14 5 2975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43.5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1094 3808,'-1'4'6446,"1"-4"-6306,7 4 2422,14-1-84,1-6-1048,0-1 0,32-10 0,-26 4-837,-1-1 0,53-28 0,-60 26-471,0 0-1,-1-2 1,-1 0-1,0-2 1,-1 1-1,-1-2 1,0 0-1,-2-1 1,0-1-1,16-30 1,0-12 531,-2-1 0,26-87 0,-43 122-71,-11 28-581,0 0 1,-1 0-1,1 0 1,0 0-1,0 0 1,0 0-1,0 0 1,0 0-1,0 0 1,0 0-1,0 1 1,0-1-1,0 0 1,0 0-1,0 0 1,0 0-1,0 0 1,0 0-1,0 0 1,0 0-1,0 0 1,0 0-1,0 0 1,0 0-1,0 0 1,0 0-1,0 0 1,0 1-1,0-1 1,0 0-1,0 0 1,0 0-1,0 0 1,1 0-1,-1 0 1,0 0-1,0 0 1,0 0 0,0 0-1,0 0 1,0 0-1,0 0 1,0 0-1,0 0 1,0 0-1,0 0 1,0 0-1,0 0 1,0 0-1,0 0 1,0 0-1,0 0 1,1 0-1,-1 0 1,0 0-1,0 0 1,0 0-1,0 0 1,0 0-1,0 0 1,0 0-1,0 0 1,0 0-1,0 0 1,0 0-1,0 0 1,0 0-1,0 0 1,2 11 92,-2 14 1,0-16-95,-2 182 139,-17 1 47,15-170-166,-2-1-1,1 0 1,-14 29-1,14-39 35,0 0 1,-1 0-1,0-1 0,0 0 0,-2 0 1,1-1-1,-16 15 0,20-21-43,0-1 0,0 1 1,0-1-1,0 0 0,0 0 0,-1 0 0,1-1 0,-1 1 0,1-1 0,-1 0 0,1 0 1,-1 0-1,0 0 0,0-1 0,1 0 0,-1 0 0,0 0 0,-7 0 0,5-2-21,0 1-1,-1-1 1,1 0-1,0-1 1,0 1 0,1-1-1,-1-1 1,0 1-1,1-1 1,-6-5-1,8 7-1,-32-29-143,32 29 136,1-1 0,-1 0 0,0 0 0,1-1 0,0 1 0,0 0 0,0-1 0,0 1 0,-1-6 0,3 8 19,0 1-1,0-1 1,0 0 0,0 0-1,0 1 1,0-1 0,0 0-1,0 1 1,0-1 0,0 0 0,1 1-1,-1-1 1,0 0 0,1 1-1,-1-1 1,0 0 0,1 1-1,-1-1 1,1 1 0,-1-1-1,1 1 1,-1-1 0,1 1 0,-1-1-1,1 1 1,-1 0 0,1-1-1,0 1 1,-1 0 0,1-1-1,0 1 1,-1 0 0,1 0 0,0 0-1,0-1 1,32-4-6,-26 4-4,162-10 110,-120 9 51,145-18 254,-169 16-312,0-1 0,0-2 0,-1 0 0,0-2-1,0-1 1,27-15 0,-36 16-55,0 0 0,-1-2 0,0 0 0,0 0 0,-1-1 0,-1-1 0,0 0 0,-1-1 0,18-28-1,-5-4-26,-1-1 0,-2-1-1,-3-1 1,-1 0 0,-3-2-1,-2 0 1,10-101 0,-20 121-10,-5-43 0,1 11-99,2 61 95,-2-17-66,2 18 67,0 1 0,0 0 0,0 0 1,0 0-1,0 0 0,0-1 0,0 1 0,-1 0 0,1 0 1,0 0-1,0 0 0,0-1 0,0 1 0,0 0 0,0 0 1,-1 0-1,1 0 0,0 0 0,0-1 0,0 1 0,0 0 1,-1 0-1,1 0 0,0 0 0,0 0 0,0 0 0,-1 0 1,1 0-1,0 0 0,-9 7-58,0 4 46,1 1-1,1 1 1,-9 19-1,-2 2 9,11-21 7,-13 22 18,2 1 0,-22 62 1,24-42 75,1 1 0,4 1 0,2 0 0,-2 64-1,10-100-51,2 1-1,5 38 1,-4-50-3,1 1-1,0-1 1,0 0 0,1 0-1,1 0 1,10 19 0,-12-26-23,-1 0 1,1-1-1,0 1 0,0 0 1,1-1-1,-1 0 0,1 0 1,0 0-1,0 0 1,0 0-1,0-1 0,0 0 1,6 3-1,-3-3-7,-1-1-1,0 1 1,1-1-1,-1 0 1,1-1 0,-1 1-1,1-1 1,11-2-1,0-1-9,0-1-1,-1-1 0,0-1 1,0 0-1,33-17 0,36-22-88,162-87 167,-213 112-55,12-6-7,50-37-1,-85 55-126,-9 9-26,-4 1 119,0-1 1,0 1-1,0-1 0,0 1 0,-1-1 0,1 0 0,0 0 0,-1 1 0,-2 0 0,-188 122-221,104-69 259,55-32 92,1 1 0,-56 56 0,87-79-107,0 0 0,0-1 0,0 1 0,1 0 0,-1 0-1,0-1 1,1 1 0,-1 0 0,1 0 0,-1 0-1,1 0 1,-1 0 0,1 0 0,-1 0 0,1 0 0,0 0-1,0 0 1,0 0 0,-1 0 0,1 0 0,0 0-1,0 0 1,1 2 0,-1-2-1,0-1 0,0 0-1,1 0 1,-1 1 0,0-1 0,0 0-1,1 0 1,-1 1 0,0-1 0,1 0-1,-1 0 1,0 1 0,1-1 0,-1 0 0,0 0-1,1 0 1,-1 0 0,0 0 0,1 0-1,-1 0 1,0 0 0,1 0 0,0 0-1,16-4 26,96-58-298,10-6 175,-118 66 80,0 0-1,0-1 1,0 2-1,1-1 1,-1 1-1,10-2 1,-12 3 7,-1 0 0,0 0 0,1 0 0,-1 1 0,0-1 0,0 1 0,1-1 0,-1 1 0,0 0 0,0 0 0,0 0 0,0 0 0,0 0 0,0 0 0,0 0 0,0 1 0,-1-1 0,4 4 0,3 3-13,0 2-32,21 16 1,-1-2 88,-18-15 9,1 0 0,0 0 0,17 10 0,-25-17-39,0-1 0,1 1 1,-1-1-1,1 1 0,0-1 1,-1 0-1,1-1 0,0 1 0,-1-1 1,1 1-1,0-1 0,0 0 1,-1 0-1,1-1 0,0 1 1,0-1-1,4-1 0,3-2 17,-1 0 0,-1-1-1,1 0 1,-1-1 0,0 0-1,15-13 1,45-50 135,-66 66-159,33-41 11,-2-1-1,46-80 0,-34 50 71,-35 59-82,78-130 10,-70 110 11,-1 0 1,15-46 0,-17 34-43,-1-2 1,12-84 0,-26 129 39,-1 1 0,0-1-1,0 0 1,0 1 0,-2-7 0,2 10-19,0 1 0,0-1 1,0 0-1,0 1 0,0-1 1,-1 0-1,1 1 0,0-1 0,0 1 1,-1-1-1,1 0 0,0 1 0,-1-1 1,1 1-1,0-1 0,-1 1 0,1-1 1,-1 1-1,1-1 0,-1 1 0,1 0 1,-1-1-1,1 1 0,-1-1 0,0 1 1,1 0-1,-1 0 0,1-1 1,-1 1-1,0 0 0,1 0 0,-1 0 1,0 0-1,1 0 0,-1 0 0,0 0 1,1 0-1,-1 0 0,0 0 0,1 0 1,-1 0-1,1 0 0,-2 1 0,-2 1-7,1 1 0,-1-1 0,0 1 0,1 0 0,0 0-1,0 0 1,0 1 0,0-1 0,0 1 0,-3 4-1,0 1 3,-123 189 241,112-167-197,2 0 0,0 2 0,3 0 0,-15 58 0,-16 140 40,37-192-5,-3 32-657,0 106 0,4-184-5612,5 7 6030,0-1 1,-1-20-3569,-2 0 0,0 0 0,-7-20 0,4 14 1380,-6-13 428,-3-7 385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43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44 6720,'0'0'35,"-1"-1"146,0 0 0,0 0 1,0 0-1,0 0 0,1 0 0,-2 0 0,1 0 0,0 0 1,0 0-1,0 1 0,0-1 0,0 0 0,-1 1 0,1-1 1,0 1-1,0-1 0,-1 1 0,1 0 0,0 0 1,-4-1 2073,15 1 1297,83-4 1358,-2-6-3754,71-3-1286,-141 12-89,65 0-1860,-71 2 199,-1 0 0,0 1 0,27 7 0,-38-8 1364,1 0 0,-1 1 0,0-1 0,0 1 1,0-1-1,6 5 0,14 19-4369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44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209 270 7296,'23'-4'5737,"-12"1"-4533,-1 0 0,22-8 0,-27 8-985,-1-1 0,1 0 0,-1 0 1,0 0-1,0 0 0,0-1 0,0 1 0,-1-1 1,1 0-1,-1 0 0,-1 0 0,1-1 0,3-10 1,-3 6 44,0 1 0,-1-1 1,0-1-1,-1 1 0,0 0 1,0 0-1,-1-12 1,-1 17-126,0-1 1,1 1 0,-2 0-1,1 0 1,-1 0 0,1 0-1,-2 0 1,-2-6 0,4 9-69,0 0 1,-1 0 0,1 0-1,-1 0 1,1 0 0,-1 0-1,0 0 1,0 1 0,0-1 0,0 1-1,0 0 1,0-1 0,0 1-1,0 0 1,0 0 0,-1 0-1,1 0 1,0 1 0,-1-1 0,-2 0-1,-1 1 114,0 0-1,1 0 1,-1 1-1,0 0 0,1 0 1,-1 0-1,1 1 1,-1-1-1,-8 5 1,-4 3 291,-23 16 1,40-25-448,-23 16 404,1 0-1,-28 25 1,44-34-356,0 0 1,0 0-1,1 0 0,0 1 1,0 0-1,1 1 1,0-1-1,0 1 0,1 0 1,-5 13-1,8-19-58,1-1 0,-1 1 0,1-1 0,-1 1 0,1 0 1,0-1-1,0 1 0,0 0 0,0-1 0,1 1 0,-1 0 0,1-1 0,-1 1 0,1-1 0,0 1 0,2 3 0,0-1-3,0-1 1,0 0-1,0-1 0,1 1 0,-1-1 0,1 1 0,0-1 0,6 4 0,4 2 18,0-1-1,1 0 1,-1-1 0,2-1-1,-1 0 1,28 6-1,-29-9-496,0-1-1,0-1 1,19 0 0,-23-1-688,-1-1 1,0 0-1,1 0 0,-1-1 1,15-6-1,1-4-4059,-5-7 1738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44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14 163 9376,'-13'-3'3488,"16"6"-2720,10-3-192,2 0 1983,12 0-1503,13-3 768,36-5-1056,37-1 128,8 3-544,1-11 32,12-3-256,14 3-480,-8 2 160,-19-1-4064,-13 4 2337,-8 1-4929,8 2 3872,-14-11-480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27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198 477 3552,'-2'-1'389,"0"-1"-1,1 1 1,-1 0 0,1-1-1,-1 0 1,1 1 0,0-1-1,-1 0 1,1 1 0,-1-3-1,0 1 484,1 0 1,-1 0-1,0 1 0,0-1 0,-1 1 0,-2-4 0,4 6-742,0-1 0,0 1-1,1 0 1,-1-1 0,0 1 0,0 0 0,0-1 0,1 1-1,-1 0 1,0 0 0,0 0 0,0 0 0,0 0 0,1 0-1,-1 0 1,0 0 0,0 0 0,0 0 0,1 0 0,-1 1-1,0-1 1,0 0 0,0 1 0,1-1 0,-1 0 0,0 1-1,0-1 1,1 1 0,-1-1 0,0 2 0,-9 6 392,1 0 1,0 1-1,0 1 0,1-1 1,-13 21-1,-27 58 418,43-79-834,1 0 0,1-1-1,-1 1 1,-2 16 0,5-23-70,1 1 1,-1-1-1,1 1 0,0-1 1,0 1-1,0 0 0,0-1 1,1 1-1,-1-1 0,1 1 1,-1-1-1,1 1 0,0-1 1,0 0-1,0 1 0,0-1 1,1 0-1,-1 1 0,0-1 1,1 0-1,3 3 0,-4-4-2,0 0-1,1-1 1,-1 1 0,0 0-1,1-1 1,-1 1-1,1-1 1,-1 0 0,1 1-1,-1-1 1,0 0-1,1 0 1,-1 0 0,1 0-1,-1 0 1,1 0-1,-1-1 1,1 1 0,-1 0-1,0-1 1,1 1-1,-1-1 1,1 1 0,-1-1-1,0 0 1,0 1-1,3-3 1,0 0-17,1 0-1,-1 0 0,0 0 1,0-1-1,0 0 1,6-7-1,-4 1-15,0 0 0,0-1 0,-1 0 0,0 0 0,0 0 0,-2 0 0,1-1 0,-2 0 0,1 1 0,0-17-1,-1-3 43,-2-1 0,-6-53 0,-3 42 121,7 32-166,-1 1-1,1-1 1,0-15 0,1-3 0,0 18 51,1-1-1,0 1 0,2-13 1,3 0 65,0 0 1,11-31 0,-12 45-59,0 0 1,1 1-1,0-1 0,1 1 0,0 0 1,0 1-1,14-15 0,-19 21-36,1 1 0,-1-1 0,1 1 0,0-1 0,-1 1 0,1 0 0,0-1 0,0 1 0,0 0 0,0 0 0,0 1 0,1-1 0,-1 0-1,0 1 1,0-1 0,0 1 0,1 0 0,-1 0 0,0 0 0,4 0 0,-4 1-18,1-1 0,-1 1 0,1 0 0,-1 1 0,1-1 0,-1 0-1,0 0 1,0 1 0,0 0 0,0-1 0,0 1 0,0 0 0,0 0 0,0 0 0,-1 0 0,1 0 0,1 3 0,1 3 17,0 0 1,0 1 0,0-1 0,-1 0 0,0 1-1,2 17 1,4 42 103,-3 1 0,-3 83-1,-4-91-94,-2 0 0,-4-1-1,-2 1 1,-30 105 0,37-158-4,-6 22 147,-2-1 0,0-1 1,-2 0-1,-16 28 0,16-44-1,12-12-164,-1 0-1,1 0 1,0 1-1,-1-1 0,1 0 1,-1 0-1,1 0 0,-1 0 1,1 0-1,-1 0 0,1 0 1,0 0-1,-1 0 0,1 0 1,-1 0-1,1 0 0,-1 0 1,1 0-1,-1 0 0,0-1 1,0 0-3,0 0 0,0 0 1,0 0-1,0 0 0,0 0 1,0 0-1,0-1 0,0 1 1,0 0-1,0-1 0,1 1 0,-1 0 1,1-1-1,-1 1 0,0-4 1,-1-4-35,-1-1 1,2 0-1,-1 0 1,1 0-1,1 0 1,0 0-1,0 0 1,2-10-1,-1 14 4,1 1 0,-1-1 0,1 1 0,0 0 0,0 0-1,0 0 1,1 0 0,-1 0 0,1 1 0,1-1 0,-1 1 0,0-1-1,1 1 1,0 0 0,0 1 0,6-5 0,0 2-305,-1 0 0,1 1 0,1 0 1,-1 0-1,1 1 0,11-3 0,70-10-5329,-59 11 3693,73-7-5680,-52 3 2358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46.0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2 406 6304,'-2'0'2192,"62"-4"4197,-48 2-6025,-1-1 0,0-1 0,0 0 0,0-1 0,-1 0 0,1 0 0,-1-1 1,-1 0-1,1-1 0,-1 0 0,0-1 0,0 1 0,-1-2 0,9-10 0,7-15 251,-1 0-1,-1-2 1,20-46 0,-37 67-274,-6 12-111,-3 11-81,-6 15 215,2 1 0,0 0 0,2 1 0,1-1 1,0 1-1,0 34 0,4-52-302,1 0 0,0 0 0,1 0 1,-1 1-1,1-1 0,1 0 0,3 11 0,-4-16-28,0 0 0,0 1-1,0-1 1,0 0 0,1 0-1,-1 0 1,1 0 0,-1 0-1,1 0 1,0-1-1,0 1 1,0 0 0,0-1-1,0 0 1,0 1 0,0-1-1,0 0 1,0 0 0,1 0-1,-1 0 1,0-1 0,1 1-1,-1-1 1,5 1 0,4 0-2,0-1 1,0-1 0,1 0 0,-1 0 0,17-5 0,54-19 4,-59 16-14,-1 0-1,0-1 0,0-2 1,-1 0-1,24-18 1,-31 19-11,-1-1-1,0 0 1,-1 0 0,0-1 0,-1-1 0,-1 0 0,18-31-1,-8 7-76,46-93 8,-61 143 14,-3 2 35,-1-1-1,0 1 1,-1 26 0,-10 46-21,7-60 59,1-11 17,0-1 0,-1 0 0,0 0 0,-1-1 0,-1 1 1,0-1-1,-10 18 0,11-25-28,0 0 0,0 0 1,0-1-1,-1 0 1,0 0-1,0 0 0,0 0 1,0-1-1,-1 0 0,0 0 1,0 0-1,0-1 1,0 0-1,-1 0 0,1-1 1,-1 1-1,-8 0 0,12-2-8,-1 0-1,0-1 0,1 0 0,-1 0 0,0 0 0,-5-1 0,8 1-23,1 0-1,-1 0 0,0 0 1,1 0-1,-1 0 0,0 0 1,0 0-1,1-1 0,-1 1 0,0 0 1,1-1-1,-1 1 0,1 0 1,-1-1-1,0 1 0,1-1 1,-1 1-1,1-1 0,-1 1 0,1-1 1,-1 1-1,1-1 0,0 0 1,-1 1-1,1-1 0,0 0 1,-1 1-1,1-1 0,0 0 0,0 1 1,0-1-1,-1 0 0,1 0 1,0 1-1,0-1 0,0 0 1,0 1-1,0-1 0,0 0 1,1 0-1,-1-1 6,1 0 0,0 0 0,0 0 0,0 0 0,0 1 1,0-1-1,1 1 0,-1-1 0,0 1 0,1-1 0,-1 1 0,1 0 0,-1-1 0,1 1 1,0 0-1,-1 0 0,1 0 0,0 1 0,0-1 0,2-1 0,3 0-9,0 0 0,0 0 0,1 1 0,7-2 0,75-1-127,-42 3-329,-14 1-1193,1-4-3475,-4 0-3018,-18 4 4847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46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5 5728,'-39'-5'2592,"39"10"-2240,8-1-2880,10 7 1312,14 9-1632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47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405 25 4480,'-12'-6'6202,"10"5"-5867,1 1 1,-1-1-1,1 0 0,0 1 0,-1-1 0,1 0 0,0 0 0,0 0 1,-2-1-1,-1-1 212,-2 1-185,0 1 1,0 0-1,0 0 1,0 0-1,0 1 1,0 0-1,0 0 1,-8 1-1,9 0-168,-14 0 217,0 1 0,0 2-1,-36 9 1,45-9-300,0 0 0,0 0-1,1 1 1,-1 0 0,1 1 0,0 0-1,1 0 1,-11 10 0,9-6-16,0 1-1,1 0 1,1 0 0,-1 1 0,2 0 0,0 0-1,0 1 1,1 0 0,1 0 0,0 0 0,0 1-1,2 0 1,0 0 0,0 0 0,1 0 0,1 0 0,1 24-1,0-36-76,0 0 0,0 0-1,0 0 1,0 0 0,1 0-1,-1 0 1,1 0 0,0 0 0,-1 0-1,1 0 1,0 0 0,0 0-1,0-1 1,0 1 0,0 0-1,1-1 1,-1 1 0,1-1-1,-1 1 1,1-1 0,-1 1-1,1-1 1,0 0 0,-1 0-1,1 0 1,0 0 0,0 0 0,0 0-1,0-1 1,0 1 0,0-1-1,0 1 1,2-1 0,1 1 5,0-2 0,-1 1 0,1-1 0,-1 1 1,1-1-1,-1 0 0,1-1 0,-1 1 0,0-1 1,0 0-1,1 0 0,-1 0 0,-1-1 0,6-3 1,4-5-8,0 0 1,-1-1 0,-1-1-1,0 0 1,0 0 0,14-27-1,-10 14-186,-2-2-1,20-56 1,-32 79 144,1 1 0,-1-1 0,0 0 1,0 0-1,0 0 0,0 1 0,-1-1 0,0 0 0,0 0 1,-1 0-1,1 0 0,-3-9 0,3 14 34,0 0 0,0 0 0,0 0 0,0-1 0,0 1 0,0 0 0,0 0 0,0 0 0,0 0 0,0 0 0,0 0 0,0-1 0,0 1 0,-1 0 0,1 0 0,0 0 0,0 0 0,0 0 0,0 0 0,0 0 0,0 0 0,0-1 0,0 1 0,-1 0-1,1 0 1,0 0 0,0 0 0,0 0 0,0 0 0,0 0 0,0 0 0,-1 0 0,1 0 0,0 0 0,0 0 0,0 0 0,0 0 0,-1 0 0,-3 5 225,-1 10 247,4-6-338,0 0 0,1 0 1,1 0-1,-1 0 0,1 0 0,4 13 1,17 54 282,-19-67-374,4 13 160,20 49 560,-25-64-689,1-1 0,1 0 1,-1 0-1,1-1 0,0 1 1,1-1-1,-1 0 0,10 8 1,-12-11-75,0-1 1,0 1 0,0-1 0,0 0-1,1 0 1,-1 0 0,1 0 0,-1 0-1,0 0 1,1-1 0,-1 1 0,1-1-1,-1 1 1,1-1 0,0 0 0,-1 0 0,1 0-1,-1-1 1,1 1 0,-1-1 0,1 1-1,-1-1 1,1 0 0,-1 0 0,0 0-1,1 0 1,-1 0 0,0 0 0,0-1-1,3-2 1,4-3 14,-1-1 0,1 0 1,-1-1-1,-1 0 0,7-10 0,-13 18-23,28-37 35,63-64 0,-82 91 13,1 1-1,1 1 1,-1 0 0,2 0 0,-1 1 0,1 1 0,21-10 0,-31 16-8,0 1 0,0-1 0,0 0-1,0 1 1,6-1 0,-9 1-34,1 0 1,0 0 0,0 0-1,0 0 1,-1 1 0,1-1-1,0 0 1,0 0 0,0 0-1,-1 1 1,1-1 0,0 0-1,0 1 1,-1-1 0,1 1 0,0-1-1,-1 1 1,1-1 0,0 1-1,-1-1 1,1 1 0,-1 0-1,1-1 1,-1 1 0,1 0-1,-1-1 1,0 1 0,1 1-1,1 4 6,-1 0 0,0 1-1,-1-1 1,1 0-1,-1 1 1,0-1-1,-1 0 1,-1 9-1,-15 51 181,8-36-82,-6 17 274,-25 54 0,54-124-375,0 2-1,22-25 1,-36 46-9,17-21-30,1 1-1,1 2 0,36-29 0,-38 34 27,0 2 1,1 0 0,0 1-1,0 0 1,29-9-1,-42 18 20,0-1 0,-1 1 0,1 0-1,0 0 1,0 0 0,0 1-1,0 0 1,0 0 0,0 0-1,7 1 1,-9 0-16,1 1 1,-1-1-1,0 0 0,1 1 0,-1 0 0,0 0 1,0 0-1,0 0 0,0 0 0,-1 0 1,1 1-1,0 0 0,-1-1 0,4 7 0,1 1 58,0 1-1,-2 0 1,1 0-1,-1 0 1,3 13-1,16 63 398,0 3-252,-17-67-124,-4-14-58,0 1-1,6 13 1,-8-21-47,0 0 0,0 0 0,0 0 1,1 0-1,-1 0 0,1 0 0,-1 0 0,1-1 1,0 1-1,0-1 0,-1 1 0,1-1 0,0 1 1,0-1-1,3 1 0,-4-1-194,1-1 0,-1 0 1,0 0-1,0 1 0,0-1 0,1 0 0,-1 0 1,0 0-1,0 0 0,1 0 0,-1 0 0,0-1 0,0 1 1,0 0-1,1-1 0,-1 1 0,0-1 0,0 1 1,0-1-1,0 1 0,0-1 0,0 0 0,0 1 0,2-3 1,1-1-1224,-1 0-1,1 0 1,-1-1 0,4-5 0,-4 5 491,18-24-3432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50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335 584 2976,'0'-1'119,"0"1"0,-1-1 1,1 0-1,-1 1 0,1-1 0,0 1 1,0-1-1,-1 0 0,1 1 0,0-1 1,0 0-1,0 0 0,-1 1 1,1-1-1,0 0 0,0 1 0,0-1 1,0 0-1,1 1 0,-1-2 0,9-5 2678,-8 7-2654,0 0-1,-1-1 0,1 1 1,0 0-1,0-1 0,0 1 1,-1-1-1,1 1 0,0-1 1,-1 0-1,1 1 0,0-1 1,-1 1-1,1-1 0,-1 0 1,1 0-1,-1 1 0,1-1 1,-1 0-1,0 0 0,1 0 1,-1 1-1,0-1 0,0 0 1,1 0-1,-1 0 0,0 0 1,0-1-1,0 0 80,-1 1 1,1-1-1,0 0 0,-1 0 1,0 0-1,1 0 1,-1 0-1,0 1 0,0-1 1,0 0-1,0 1 0,0-1 1,0 1-1,-1-1 1,1 1-1,0-1 0,-1 1 1,1 0-1,-1 0 0,0 0 1,1 0-1,-1 0 1,0 0-1,1 0 0,-1 0 1,0 1-1,0-1 0,-2 0 1,-7-2 177,1 1-1,-1 0 1,-16 0 0,20 1-305,0 1 1,1 1-1,-1-1 1,1 1-1,-1 0 1,1 0-1,-1 1 1,1 0-1,0 0 1,0 1-1,0 0 1,0 0-1,0 0 1,1 0-1,-1 1 1,1 0-1,0 0 1,0 1-1,0-1 1,1 1-1,-6 7 1,-3 4 93,1 1-1,1 1 1,0 0 0,1 1 0,1-1 0,-9 29-1,7-13 181,2 1-1,-10 70 1,18-97-324,0 0 0,0 0 1,1 0-1,0 0 0,1 0 1,0 0-1,0 0 0,0-1 1,1 1-1,0 0 0,1-1 1,0 1-1,4 6 0,-6-12-28,0 0 0,0-1 0,1 1 0,-1-1 0,1 1 0,-1-1 0,1 0 0,0 1 0,-1-1 0,1 0 0,0 0 0,0 0 0,0-1 1,0 1-1,0 0 0,-1-1 0,2 1 0,-1-1 0,0 0 0,0 1 0,0-1 0,0 0 0,0 0 0,0 0 0,0-1 0,0 1 0,0-1 0,0 1 0,4-2 0,2-1 10,0 0 0,0 0-1,0-1 1,0 0 0,0-1 0,7-6 0,-1 0-38,0-1-1,-1 0 1,-1-2 0,0 1-1,-1-1 1,0-1 0,15-27-1,48-122-412,-68 150 347,1-3 5,0-1-1,-1 1 1,-1-1-1,-1 0 1,0 0 0,2-27-1,-6 43 41,-1-1 0,1 1-1,0 0 1,0-1 0,-1 1-1,0 0 1,1-1 0,-3-3 0,3 6 24,0-1-1,-1 1 1,1 0 0,0-1 0,-1 1 0,1-1 0,0 1 0,-1 0 0,1-1-1,-1 1 1,1-1 0,0 1 0,-1 0 0,1 0 0,-1-1 0,1 1 0,-1 0-1,1 0 1,-1 0 0,1 0 0,-1-1 0,1 1 0,-1 0 0,0 0 0,1 0 0,-1 0-1,1 0 1,-1 0 0,1 0 0,-1 0 0,1 1 0,-1-1 0,1 0 0,-1 0-1,1 0 1,-1 1 0,1-1 0,-1 0 0,1 0 0,-1 1 0,1-1 0,-1 0 0,1 1-1,-1 0 1,-3 3 52,0 0-1,-1 0 1,2 0-1,-1 1 1,1-1-1,-1 1 1,1 0-1,1 0 1,-1 0-1,1 1 1,-1-1-1,-1 9 1,-1 8 260,-5 41 1,8-52-253,0 8 10,0-1 0,1 1-1,1-1 1,1 1 0,1 0 0,0-1 0,2 0 0,0 1 0,10 28 0,-12-41-15,1-1 1,0 0-1,-1 0 1,2 0 0,-1-1-1,6 8 1,-7-10-29,0 0 0,1 0 0,-1 0 0,0-1 0,1 1 0,-1 0 0,1-1 0,0 0 0,-1 0 0,1 1 0,0-1 0,0-1 0,0 1 0,4 0 0,1 0-2,1-1-1,-1-1 1,1 0 0,-1 0-1,0 0 1,1-1-1,-1 0 1,0-1 0,0 0-1,-1 0 1,1-1-1,-1 0 1,1 0 0,-1-1-1,10-7 1,8-10-91,-1-1 0,37-43 0,-13 11 142,-42 49-72,22-21 39,-26 25-30,0 0-1,0 1 1,0-1-1,0 1 1,1-1-1,-1 1 0,1 0 1,-1 0-1,0 0 1,4-1-1,-5 2-5,0 0-1,0 0 1,0 0-1,0 0 0,-1 1 1,1-1-1,0 0 1,0 0-1,0 1 1,0-1-1,0 0 1,-1 1-1,1-1 0,0 1 1,0-1-1,-1 1 1,1-1-1,0 1 1,-1-1-1,1 1 1,-1 0-1,1-1 1,-1 1-1,1 0 0,-1 0 1,1-1-1,-1 1 1,1 1-1,0 2 30,1-1 1,-1 1-1,0 0 0,1 7 0,0 2 57,-2 0 0,1 1 0,-2-1 0,0 1-1,0-1 1,-6 23 0,-30 78 836,13-47-340,20-54-551,2-5-27,10-15-4,20-21-91,1 1-1,65-45 1,-85 66 92,1 0 0,0 0 1,1 1-1,-1 0 0,1 1 1,14-4-1,-22 7-19,1 0 1,-1 0 0,1 1-1,-1-1 1,1 1-1,-1 0 1,1 0-1,0 0 1,-1 1 0,1-1-1,-1 1 1,0 0-1,1 0 1,-1 0-1,0 0 1,1 1 0,-1-1-1,0 1 1,0 0-1,0 0 1,0 0-1,0 0 1,-1 1 0,3 2-1,3 5 20,-1 0-1,0 1 1,7 17-1,-7-15 9,0 1 0,10 13 1,-14-23 13,0-1 0,0 1 1,0-1-1,1 0 0,-1 0 1,1 0-1,-1 0 0,1-1 1,0 1-1,0-1 0,6 2 0,-3-1 6,0-1-1,0 0 0,0-1 0,0 0 0,0 0 0,0 0 1,1-1-1,-1 0 0,0 0 0,12-2 0,-9-1-35,-1 1 0,1-1 0,-1-1-1,0 1 1,0-2 0,0 1 0,8-7-1,9-8-73,-1-2-1,-1-1 0,40-46 1,113-139-335,-23-5-637,-136 183 972,-1-1-1,-2-1 1,-1 0-1,-2-1 1,14-50 0,-18 48 14,-1-1 0,-2 1 1,1-38-1,-6 68 26,0-1 0,-1 1 0,0-1 1,1 1-1,-4-7 0,4 10 36,0 0 0,0 1 0,0-1 0,0 0 0,-1 0 0,1 1 0,0-1 0,-1 0 0,1 1 0,-1-1 0,1 0 0,0 1 0,-1-1 0,1 1 0,-1-1 0,0 1 0,1-1 0,-1 1 0,1-1 0,-1 1 0,0 0 0,1-1 1,-1 1-1,0 0 0,0 0 0,1-1 0,-1 1 0,0 0 0,0 0 0,1 0 0,-1 0 0,0 0 0,0 0 0,1 0 0,-1 0 0,0 0 0,0 0 0,1 0 0,-1 1 0,0-1 0,1 0 0,-1 0 0,-1 1 0,-4 3 94,1 0-1,-1 0 1,1 0 0,0 1-1,0-1 1,0 1 0,-5 8-1,-30 46 199,25-34-174,-69 109 459,67-104-359,1 2 0,-17 50 0,21-43-157,3 1 1,1 0 0,2 1-1,2 0 1,2 0 0,1 0-1,5 42 1,-3-64 53,2 0 1,0 0-1,8 28 0,-9-40-103,1 0 0,-1 0-1,2 0 1,-1 0 0,1-1 0,0 1 0,0-1 0,0 0-1,1 0 1,0-1 0,10 9 0,-11-11 13,1 0 0,-1 0 1,1-1-1,0 0 1,0 0-1,0 0 0,1 0 1,-1-1-1,0 0 0,0 0 1,1 0-1,-1-1 0,1 0 1,-1 0-1,0 0 0,1-1 1,10-2-1,-4 0-23,-1 0-1,1-1 0,-1-1 1,1 1-1,-1-2 1,17-11-1,-13 6-13,-1 0-1,-1-1 1,0-1-1,0 0 1,-1 0-1,16-25 1,49-96 132,-72 124-76,7-9-79,-7 17 2,-3 11 20,6 111 528,-2-51-236,12 47 89,-10-71-603,-6-37-208,1 9-2012,-3-16 2203,-1-1-1,1 1 1,0-1-1,0 0 1,0 1-1,0-1 0,0 1 1,0-1-1,-1 0 1,1 1-1,0-1 1,0 1-1,0-1 1,-1 0-1,1 1 0,0-1 1,-1 0-1,1 0 1,-1 1-1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50.4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7 8640,'-24'-6'3904,"24"9"-3136,9-3-2624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50.9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63 5568,'-9'-1'730,"4"1"-187,1-1 1,0 1-1,0-1 1,-1 0-1,1 0 0,0-1 1,-8-6 4866,17 6-3171,14 2-939,-15 0-789,70-8 1942,226-8 310,-154 11-2438,29-1-248,-33 3-2590,-48-2-4272,-61 2 1772,-2 7 1664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55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1245 4064,'0'-1'67,"0"1"0,-1 0 1,1 0-1,0 0 0,0 0 0,0 0 1,0 0-1,0 0 0,0 0 0,0 0 1,-1 0-1,1-1 0,0 1 0,0 0 1,0 0-1,0 0 0,0 0 0,-1 0 1,1 0-1,0 0 0,0 0 0,0 0 1,0 0-1,0 0 0,0 0 0,-1 0 1,1 0-1,0 0 0,0 0 0,0 1 1,0-1-1,0 0 0,-1 0 0,1 0 1,0 0-1,0 0 0,0 0 0,0 0 1,0 0-1,0 0 0,0 0 0,0 1 0,-1-1 1,-6 8 3249,-2 2 474,9-10-3672,-1 1-1,1-1 0,0 0 0,0 0 0,0 0 0,-1 1 0,1-1 0,0 0 0,-1 0 1,1 0-1,0 0 0,0 0 0,-1 1 0,1-1 0,0 0 0,-1 0 0,1 0 1,0 0-1,-1 0 0,1 0 0,0 0 0,-1 0 0,1 0 0,0 0 0,-1 0 0,1 0 1,0-1-1,-1 1 0,1 0-50,-1-1 1,1 1-1,0-1 1,-1 1-1,1-1 1,0 1-1,-1-1 1,1 1-1,0-1 1,0 1-1,0-1 1,0 1-1,-1-1 1,1 1 0,0-1-1,0 1 1,0-1-1,0 0 1,0 1-1,0-1 1,1 1-1,-1-1 1,0 1-1,0-1 1,0 1-1,1-2 1,5-14 394,-5 15-328,29-77 1048,-10 25-692,-17 44-430,65-140 667,-57 129-607,0 0 0,2 1 0,0 1 0,2 0 0,16-17 0,-11 16 35,33-25 1,-45 38-126,1 0 1,0 1-1,1 0 1,-1 0-1,1 1 1,19-6-1,-27 9 19,1 1-1,-1-1 0,0 1 0,1 0 1,-1-1-1,0 1 0,1 0 1,-1 1-1,1-1 0,-1 0 0,0 1 1,1-1-1,3 3 0,-4-3-20,-1 1-1,1 1 0,-1-1 0,0 0 0,1 0 0,-1 0 1,0 1-1,0-1 0,0 1 0,0-1 0,0 1 0,0-1 0,0 1 1,0 0-1,-1-1 0,1 1 0,-1 0 0,1-1 0,-1 4 1,2 7 72,-1 0 0,0 0 0,-1 0 0,-1 0 0,-3 20 0,-16 61 340,12-62-400,-2 6 6,6-26 0,1 0 0,0 1 0,1-1 0,-2 20 0,7-23-2,3-8-109,13-19-87,82-100-383,-70 81 480,1 2-1,2 1 1,1 2 0,43-32-1,-76 63 77,-1 1 0,1 0-1,0 0 1,0 0 0,0 0 0,0 0-1,0 0 1,0 0 0,0 1-1,1-1 1,-1 1 0,0-1-1,0 1 1,0 0 0,0 0 0,1 0-1,-1 0 1,4 1 0,-4 0-1,0 0 0,0 0 0,-1 0 1,1 0-1,0 0 0,0 0 0,-1 0 1,1 1-1,0-1 0,-1 1 0,0-1 1,1 1-1,-1 0 0,0-1 0,0 1 1,0 0-1,0 0 0,2 4 0,5 17 88,-1 0-1,6 34 1,8 30 51,-17-74-134,1 0 1,1 0 0,0 0 0,0 0 0,9 12 0,-12-22-10,0 1 1,-1-1-1,1 1 1,1-1-1,-1 0 0,0 0 1,1-1-1,-1 1 1,1-1-1,0 1 1,0-1-1,0-1 1,0 1-1,0 0 1,1-1-1,-1 0 1,0 0-1,1 0 1,-1 0-1,7-1 0,-4 0-24,1-1 0,-1 0 0,1 0 0,-1-1 0,1 0 0,-1 0 0,0-1 0,0 1 0,12-9 0,-3 2-80,-1-2 1,26-22-1,-25 17-98,0 0 1,-1-2-1,0 1 1,-2-2-1,0 0 1,-1 0-1,-1-1 1,-1 0-1,9-25 1,-17 39 163,0 1 1,-1-1 0,1 0 0,-1 0 0,-1 0 0,1 0 0,-1 1 0,0-1 0,0 0 0,-1 0-1,1 0 1,-4-11 0,3 15-3,0-1 0,-1 1 1,1-1-1,-1 1 0,1 0 0,-1 0 0,0 0 0,0 0 0,0 0 0,0 0 0,0 0 1,-1 1-1,1-1 0,0 1 0,-1-1 0,1 1 0,-1 0 0,1 0 0,-1 0 0,0 0 0,1 1 1,-1-1-1,-3 0 0,1 1 38,0-1 0,0 1 0,-1 0 0,1 0 0,0 0 0,0 0 0,-1 1 0,1 0 0,0 1 0,-10 2 0,6 1 114,1 1 0,-1-1 0,1 1 0,0 1 0,0-1 0,1 1 0,0 1-1,0-1 1,1 1 0,-1 0 0,2 1 0,-1-1 0,2 1 0,-1 0 0,1 1 0,-6 17-1,4-7 19,2 1-1,-1-1 1,2 1-1,1 0 0,1 0 1,2 42-1,0-54-119,0 0-1,0 0 1,1 0 0,1-1-1,-1 1 1,1-1 0,1 1-1,-1-1 1,2 0-1,-1 0 1,1-1 0,0 0-1,7 8 1,-7-10-14,0 0 0,0 0 1,1 0-1,0-1 0,0 0 0,0 0 0,0-1 1,1 0-1,0 0 0,-1 0 0,1-1 0,0 0 1,0 0-1,0-1 0,0 0 0,11 1 0,-4-2-12,-1 0 0,1-1 0,0 0 0,-1-1 0,1 0 0,-1-1 0,1-1 0,-1 0-1,0-1 1,-1 0 0,16-9 0,-9 2-24,-1-2-1,-1 0 1,0 0 0,-1-2-1,-1 0 1,25-34 0,66-118 199,-102 160-141,3-2-7,-6 9-34,0-1-1,0 1 1,0-1 0,0 0 0,0 1 0,0-1 0,-1 0-1,1 0 1,0 1 0,-1-1 0,1 0 0,-1 0 0,0-4-1,0-2-291,1-11 186,3 14 245,-4 6-90,-1-5-122,1-2-3,0 6 83,0 0 0,0 0 0,0 0 1,0 0-1,-1 0 0,1 0 0,0 0 0,0 0 0,0-1 0,0 1 0,0 0 1,0 0-1,0 0 0,0 0 0,-1 0 0,1 0 0,0 0 0,0 0 0,0 0 1,0 0-1,0 0 0,0 0 0,0 0 0,-1 0 0,1 0 0,0 0 0,0 1 1,0-1-1,0 0 0,0 0 0,0 0 0,0 0 0,0 0 0,0 0 0,-1 0 1,1 0-1,0 0 0,0 0 0,0 0 0,0 0 0,0 0 0,0 1 1,0-1-1,0 0 0,0 0 0,0 0 0,0 0 0,-10 1-198,3-1 186,2 0 11,-8 0-37,12 0 29,0 1 0,0-1 0,0 1-1,0-1 1,0 1 0,0 0 0,0-1 0,0 1 0,1 0 0,-1-1 0,0 1 0,0 0 0,1 0 0,-1 0 0,1 0-1,-1 0 1,1 0 0,-1 0 0,1 0 0,-1 0 0,1 0 0,0 0 0,0 0 0,0 0 0,-1 0 0,1 0 0,0 0-1,0 0 1,0 0 0,1 2 0,-12 124 1,1-43-2,6-40-49,-3 37 95,11-43 38,-4-37-71,0 0 1,0-1 0,0 1 0,0 0-1,0-1 1,1 1 0,-1 0 0,0-1-1,1 1 1,-1 0 0,1-1 0,-1 1 0,0 0-1,1-1 1,-1 1 0,1-1 0,-1 1-1,1-1 1,0 1 0,-1-1 0,1 0-1,-1 1 1,1-1 0,0 0 0,0 1 0,-1-1-1,1 0 1,0 0 0,-1 0 0,1 1-1,0-1 1,0 0 0,-1 0 0,1 0-1,0 0 1,-1 0 0,2-1 0,2 1-9,0 0 1,0-1-1,-1 1 1,1-1-1,5-2 0,13-6-88,0-2-1,0-1 1,-1 0-1,-1-2 1,0 0-1,19-19 0,102-108-409,-111 107 522,-16 20-15,-8 6-49,1 0-1,1 0 0,0 1 0,11-8 0,-19 24-520,-17 63 835,-7 43-38,22-101-158,1 0 0,0 0-1,1 0 1,1 0 0,0 1 0,3 15 0,-3-26-50,0 0 1,0 0 0,1 0 0,-1 0 0,1 0 0,0 0 0,0 0 0,0-1 0,5 7 0,-6-8-26,1-1 0,-1 0-1,1 0 1,-1 0 0,1 0-1,-1 0 1,1 0-1,-1 0 1,1-1 0,0 1-1,-1 0 1,1-1 0,0 0-1,0 1 1,-1-1 0,1 0-1,0 0 1,0 0 0,0 0-1,-1 0 1,1 0 0,0 0-1,0-1 1,0 1 0,-1-1-1,3 0 1,3-2-30,-1 1 0,1-2 1,-1 1-1,0-1 0,0 0 0,0 0 0,-1 0 1,1-1-1,-1 0 0,6-6 0,3-7-338,22-36 0,70-130-970,-11 42 756,-40 62 350,-17 21 132,-2-2-1,37-87 1,67-172 309,-134 307-108,-1 1-1,3-15 1,-8 25-82,1 1 0,-1-1 1,0 1-1,0-1 1,1 1-1,-1-1 1,0 1-1,-1-1 1,1-2-1,0 4-9,0-1-1,-1 1 1,1 0 0,0-1-1,0 1 1,0 0-1,0-1 1,-1 1 0,1 0-1,0 0 1,0-1 0,0 1-1,-1 0 1,1 0 0,0 0-1,0-1 1,-1 1-1,1 0 1,0 0 0,-1 0-1,1 0 1,0 0 0,-1-1-1,1 1 1,0 0-1,-1 0 1,1 0 0,-2 0 24,0 1 0,0-1 0,0 1-1,0-1 1,0 1 0,0 0 0,1-1 0,-1 1 0,0 0 0,0 0 0,-2 2 0,-4 4 30,0 1 0,0-1 0,0 1 0,1 1 0,1-1 0,-1 1 0,1 1 0,1-1 0,-5 11 0,-6 8 48,-31 54 336,4 3 0,3 1-1,-38 126 1,65-166-342,3 1 0,1 0-1,3 0 1,1 1 0,3 62 0,3-96-50,0 0 0,1 0 0,0 0 0,5 13 1,-7-23-58,1-1 0,0 0 1,0 0-1,1-1 0,-1 1 1,1 0-1,-1 0 1,1-1-1,0 1 0,0-1 1,0 1-1,0-1 0,0 0 1,1 0-1,-1 0 0,1 0 1,-1 0-1,1 0 1,0-1-1,0 1 0,0-1 1,-1 0-1,1 0 0,5 1 1,-3-2-17,-1 1 0,1-1 0,0-1 0,-1 1 0,1-1 0,-1 1 0,1-2 0,0 1-1,-1 0 1,6-3 0,3-2-250,24-15-1,-23 11 95,-1 0 0,0 0 0,-1-1 1,16-18-1,37-54-430,-31 38 397,20-33-50,-22 30 733,-19 21-198,-12 24-266,0-1 0,1 1 0,0 0 0,-1 0 0,1-1 0,3-2 0,-4 6-33,-1 4 100,0 0-14,8 81 874,-3 61-502,-4-135-435,0 1 0,1-1 0,0 0 0,5 17 0,-2-10 4,-5-16-3,1-1 0,-1 0 0,1 1 0,-1-1 1,1 1-1,-1-1 0,1 1 0,0-1 0,-1 0 0,1 0 0,0 1 1,0-1-1,0 0 0,0 0 0,0 0 0,0 0 0,1 0 0,-1 0 1,0 0-1,0 0 0,1-1 0,-1 1 0,1 0 0,-1-1 0,0 1 1,2 0-1,0-1-5,-1 0 0,1 0 0,-1-1 0,0 1 0,1 0 1,-1-1-1,0 0 0,0 1 0,1-1 0,-1 0 0,0 0 0,0 0 1,0 0-1,0-1 0,0 1 0,3-3 0,7-7 11,-1-1-1,0 0 1,9-14-1,2-1-79,166-168-116,-142 150 619,-50 58-21,-3 22-1,6-19-363,1 0 0,1 0 0,0-1 0,2 1-1,-1-1 1,2 1 0,0-1 0,1 0-1,0 0 1,1-1 0,1 1 0,12 19-1,-16-30-27,-1-1 0,1 1-1,-1-1 1,1 0 0,0 0-1,4 3 1,-5-5-14,0 0-1,-1 0 1,1 0-1,0 0 1,-1 0 0,1-1-1,0 1 1,0 0-1,0-1 1,0 0 0,-1 1-1,1-1 1,0 0-1,0 0 1,0 0 0,0 0-1,2-1 1,1 0-21,0-1 1,1 1 0,-1-1-1,0-1 1,-1 1 0,1-1-1,0 0 1,-1 0 0,1 0-1,-1 0 1,7-8 0,3-4-127,21-30 1,-22 27 96,35-52-202,-25 36 356,1 2 0,35-37 0,-57 69 174,-1 6-99,-1 8-38,-12 71 12,-11 64 543,20-137-694,-4 19 110,7-29-116,0 1 0,0-1 0,0 0 1,0 0-1,0 0 0,0 0 0,1 0 0,-1 0 0,1 0 0,-1 0 0,1 0 0,1 2 0,-2-4-7,1 0-1,-1 0 0,1 0 0,-1 0 1,1 0-1,-1 0 0,0 0 0,1 0 1,-1-1-1,0 1 0,1 0 0,-1 0 1,1-1-1,-1 1 0,0 0 0,1 0 1,-1-1-1,0 1 0,0 0 0,1-1 1,-1 1-1,0 0 0,0-1 0,1 1 1,-1 0-1,0-1 0,0 0 0,14-20-214,10-22-340,14-24 204,-25 49 337,1 0-1,1 0 0,1 1 1,0 1-1,1 1 0,0 1 1,23-15-1,-34 25 45,0 1-1,0 0 1,11-5-1,-16 8-7,0-1 0,0 1 1,0-1-1,0 1 0,1 0 0,-1-1 1,0 1-1,0 0 0,0 0 0,0 0 1,0 0-1,0 0 0,0 0 0,1 0 0,-1 0 1,0 0-1,0 0 0,0 1 0,0-1 1,0 0-1,0 1 0,0-1 0,0 1 0,0-1 1,0 1-1,0 0 0,0-1 0,0 1 1,-1 0-1,1 0 0,0-1 0,1 3 0,-1 2 17,0 0-1,0 0 1,-1 0-1,1 0 1,-1 0-1,0 0 1,-1 0-1,1 0 1,-1 0-1,-1 6 1,-1 6 15,-2 26 23,-7 107 370,12-147-436,0 0 1,0 1-1,1-1 1,-1 0-1,1 1 1,0-1 0,-1 0-1,1 0 1,2 4-1,-2-6-12,-1 0-1,1 0 1,0-1 0,-1 1-1,1 0 1,0 0 0,0 0-1,0-1 1,-1 1 0,1 0-1,0-1 1,0 1-1,0-1 1,0 1 0,0-1-1,0 1 1,0-1 0,0 0-1,1 0 1,-1 1 0,0-1-1,0 0 1,0 0 0,0 0-1,0 0 1,0 0-1,0 0 1,0-1 0,2 1-1,5-2-59,0-1-1,0 1 0,-1-1 1,1-1-1,-1 1 0,1-1 0,-1-1 1,-1 1-1,9-8 0,9-9-236,22-24-1,-34 33 173,26-28-44,37-49 0,-48 58 101,-27 31 77,0-1 0,0 1 1,0 0-1,0 0 0,0 0 0,0 0 0,0 0 0,0 0 1,0 0-1,1 0 0,-1 0 0,0 0 0,0 0 0,0 0 1,0 0-1,0 0 0,0 0 0,0 0 0,0 0 0,0 0 0,0 0 1,0 0-1,0 0 0,0 0 0,0-1 0,0 1 0,1 0 1,-1 0-1,0 0 0,0 0 0,0 0 0,0 0 0,0 1 1,0-1-1,0 0 0,0 0 0,0 0 0,0 0 0,0 0 1,0 0-1,0 0 0,0 0 0,1 0 0,-1 0 0,0 0 0,0 0 1,0 0-1,0 0 0,0 0 0,0 0 0,0 0 0,0 0 1,0 0-1,0 0 0,0 0 0,0 1 0,1 5 100,-4 12 54,3-14-110,-9 80 327,7-64-273,1 0 1,1 1-1,1-1 0,5 28 0,2-11-69,-7-35-32,-1 0 0,1 0 0,-1-1 0,1 1 0,0 0 0,0 0 1,0-1-1,0 1 0,0 0 0,0-1 0,0 0 0,1 1 0,-1-1 0,0 1 0,4 1 0,-4-3-9,0 0-1,0 0 0,0 1 0,0-1 0,0 0 0,0 0 0,0 0 0,0-1 0,0 1 1,1 0-1,-1 0 0,0-1 0,0 1 0,0 0 0,0-1 0,0 1 0,-1-1 0,1 1 1,0-1-1,0 0 0,0 1 0,0-1 0,0 0 0,-1 1 0,1-1 0,1-1 0,1-2-34,-1 1-1,1-1 0,0 0 0,3-8 1,4-13-301,-2 0 1,-1 0-1,-1-1 0,4-38 1,-8 53 333,-2-1 0,1 0 0,-1 1 0,-1-1 1,0 0-1,-1 1 0,0-1 0,-4-12 0,4 20 53,0-1-1,-1 1 1,1 0 0,-1 0-1,0 0 1,0 0 0,0 0-1,0 1 1,-1-1-1,0 1 1,1 0 0,-1 0-1,0 0 1,-1 0 0,1 1-1,0 0 1,-1 0 0,1 0-1,-1 0 1,-6-1-1,10 3 40,-1-1 0,0 1 0,1 0-1,-1 0 1,0 0 0,1 0-1,-1 0 1,0 0 0,1 0-1,-1 0 1,0 0 0,0 1-1,1-1 1,-1 1 0,1 0-1,-4 1 1,5-2 256,20 8 960,-7-5-1139,1-2 0,0 0 0,0 0 0,17-3 0,-6 2-115,491-37-42,-419 18-1268,-82 15 117,0-1 0,0 0 0,-1-1-1,18-10 1,-31 16 1002,3-2-805,0 0-1,-1-1 1,1 1-1,-1-1 1,5-5-1,-7 8 661,0-1 0,-1 0 0,1 0 0,-1 0 0,1 0 0,-1 0 0,1 0 0,-1 0 0,0 0 0,1 0 0,-1 0 0,0 0 0,0 0 1,0 0-1,0 0 0,0 0 0,0 0 0,0-1 0,0 1 0,0 0 0,0 0 0,-1 0 0,1 0 0,0 0 0,-1 0 0,0-1 0,0-1-93,-1 1 1,1 0-1,-1 0 0,1-1 1,-1 1-1,0 0 0,1 0 1,-1 1-1,-4-4 0,-5-2-1838,-23-10 0,34 17 2217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55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86 13888,'-66'-20'6271,"19"11"-5439,34 6 512,13 6-896,-4-6 1152,13-2-1792,9 2 64,9-9-1376,-1 4 832,2-9-3392,4 9 2273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7:56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1 185 14208,'18'-17'6431,"69"-6"-5567,-11 6 2048,9 9-1760,59-12 384,-1 8-928,51-7-672,-14 2 32,8-3-672,-31 8 384,-9 1-4512,-25 2 2656,2 9-7231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27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3626 2496,'0'-5'11253,"14"14"-9749,-12-8-1395,0-1 1,0 1-1,0 0 1,0 0 0,0-1-1,0 1 1,0-1-1,1 0 1,-1 1-1,0-1 1,0 0-1,0 0 1,0 0-1,0-1 1,1 1 0,-1-1-1,0 1 1,0-1-1,0 1 1,0-1-1,3-2 1,4-2 72,1 0-1,-1-1 1,10-8 0,-5 3-45,326-266 651,-126 96-481,14 16 134,69-8-154,-256 151-286,112-62 511,-122 68 223,-18 10-484,0 0 0,17-13 0,16-14-10,47-32 9,161-88 123,-115 73-245,323-191 107,-453 266-232,205-132 53,314-259-50,-376 278-55,65-48 1,172-156-67,-169 138 43,122-91-194,65-51-1313,-296 222-4149,-108 100 3035,-15 11 566,9-5 1603,-45 28-2862,-9 8 1162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29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455 4 5056,'-5'-4'9549,"-3"4"-3769,-10 10-2041,11-4-3544,0-1 0,-11 15 0,-10 17 130,2 1 1,2 1 0,-24 55 0,-6 8-51,-25 20 69,51-80-128,15-20-102,0 0 0,1 1 0,2 0 0,-14 45 0,14-33 20,2 2-1,-6 60 1,13-75-48,1-1 0,1 1 0,1-1 1,1 1-1,0-1 0,2 0 0,1 0 1,0-1-1,1 1 0,2-1 0,17 31 0,-20-43-96,0 1-1,1-1 0,0 0 1,1 0-1,0-1 0,17 13 1,-7-6-449,-10-8-511,-7-5-22,-10-24-15189,8-2 10645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29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116 532 832,'0'-2'241,"-1"0"0,1 0 0,-1 0-1,1-1 1,0 1 0,0 0 0,0 0 0,0 0 0,0 0 0,0 0 0,1-2-1,0-21 1478,-2 20-1368,0 1 233,0 0 0,0 0 0,0 0 0,-1 0 0,1 0 1,-3-4-1,-10-8 5262,20 7-3579,-3 3-1993,0 0 0,1 0-1,0 1 1,6-8 0,5-6 27,43-56 296,-39 53-488,-1-1 0,0-2 0,-2 1 0,17-38 0,-18 31 9,-10 23-128,-1-1 0,0 0 1,0 0-1,-1 0 1,0 0-1,-1-1 1,0 1-1,1-16 1,-3 25 7,0 0 1,0 0 0,0 0-1,0 0 1,0-1 0,1 1-1,-1 0 1,0 0-1,0 0 1,0 0 0,0 0-1,0 0 1,0-1 0,0 1-1,-1 0 1,1 0-1,0 0 1,0 0 0,0 0-1,0 0 1,0 0 0,0 0-1,0-1 1,0 1 0,0 0-1,0 0 1,0 0-1,0 0 1,0 0 0,0 0-1,-1 0 1,1 0 0,0 0-1,0 0 1,0-1 0,0 1-1,0 0 1,0 0-1,0 0 1,0 0 0,-1 0-1,1 0 1,0 0 0,0 0-1,0 0 1,0 0 0,-6 5-136,-5 8-19,9-9 125,-15 26 48,-1 0 0,-2-1 0,-1-1 0,-32 33 0,-115 106 939,157-152-855,10-13-77,0 0 0,0 0 0,0-1 0,0 1-1,-1 0 1,1-1 0,-3 3 0,18 1 281,-6-5-277,-1 1 0,1-2 0,-1 1 0,1-1 0,-1 0 0,14-4 0,47-18-8,-51 17 18,82-37 59,-90 39-44,0 0 0,-1-1 0,9-5 0,-13 8-11,-1-1 1,0 1 0,0-1-1,1 0 1,-1 0-1,-1 0 1,1-1 0,0 1-1,2-5 1,-5 7-45,1-1 1,-1 1-1,0 0 1,0 0-1,1-1 1,-1 1-1,0 0 1,0-1-1,0 1 1,0 0 0,0-1-1,0 1 1,-1 0-1,1-1 1,0 1-1,-1 0 1,1 0-1,-1 0 1,1-1-1,-1 1 1,0 0-1,-1-2 1,-2-3-166,-1 0-1,0 1 1,-6-6 0,0 0-665,-5-9-2063,1 2 817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22 399 2240,'-9'22'2571,"8"-21"-2313,1-1 1,0 1 0,-1 0 0,1-1 0,-1 1 0,0-1 0,1 1 0,-1-1 0,1 1 0,-1-1 0,0 1 0,1-1 0,-1 1 0,0-1 0,0 0 0,1 1 0,-2-1 0,2-13 887,3 1-1022,1 0 0,0 0 0,1 0-1,0 0 1,13-20 0,-4 8-40,4-5 14,1 1 0,1 0-1,2 1 1,1 2 0,45-40 0,-65 62-63,0 0 0,1 0 1,-1 0-1,1 1 0,0-1 1,0 1-1,7-3 0,-11 5-32,0 0 0,0 0 0,1 1 0,-1-1 0,0 0 0,0 0 0,1 0 0,-1 1 0,0-1 0,0 0 0,0 0 0,1 0 0,-1 1 0,0-1 0,0 0 0,0 0 0,0 1-1,1-1 1,-1 0 0,0 1 0,0-1 0,0 0 0,0 1 0,0-1 0,0 0 0,0 0 0,0 1 0,0-1 0,0 0 0,0 1 0,0-1 0,0 1 0,0 11 70,-15 70 342,10-59-105,1 1-1,-3 43 1,7-65-319,2 16 386,-2-18-363,0 0 0,1 1 0,-1-1 0,0 0 0,1 0 0,-1 1 0,0-1 0,0 0 0,1 0 0,-1 0 0,1 1 0,-1-1 0,0 0 0,1 0 0,-1 0 0,0 0 0,1 0 0,-1 0 0,1 0 0,-1 0 0,0 0 0,1 0 0,-1 0 0,1 0 0,-1 0 0,0 0 0,1 0 0,-1 0 0,0 0 0,1 0 0,-1 0 0,1-1 0,-1 1 0,0 0 0,1 0 0,-1 0 0,0-1 0,0 1 0,1 0 0,-1 0 1,0-1-1,1 1 0,28-22 263,0-1 0,37-39 0,-63 59-266,127-146-4,-112 127 18,9-7-105,-26 29 79,-1 0 0,0 0-1,0 0 1,0 0 0,0 0 0,0 0-1,0-1 1,0 1 0,1 0 0,-1 0-1,0 0 1,0 0 0,0 0 0,0 0-1,0 0 1,0 0 0,1 0 0,-1 0-1,0 0 1,0 0 0,0 0 0,0 0-1,0 0 1,1 0 0,-1 0 0,0 0-1,0 0 1,0 0 0,0 0 0,0 0 0,1 0-1,-1 0 1,0 0 0,0 0 0,0 0-1,0 0 1,0 1 0,0-1 0,0 0-1,1 0 1,-1 0 0,0 0 0,3 9 6,-3 11 43,-2-2-28,-13 99 766,12-106-688,2 1 1,0-1-1,0 1 1,1-1 0,1 16-1,-1-26-87,1-1-1,-1 1 0,0 0 0,0-1 0,0 1 0,0-1 0,1 1 0,-1 0 0,0-1 0,0 1 0,1 0 0,-1-1 0,1 1 0,-1-1 0,0 1 0,1-1 0,-1 1 0,1-1 0,-1 1 0,1-1 0,-1 0 0,1 1 0,0-1 0,-1 0 0,1 1 0,-1-1 0,1 0 0,0 0 0,-1 1 0,1-1 1,0 0-1,-1 0 0,1 0 0,0 0 0,-1 0 0,1 0 0,0 0 0,-1 0 0,1 0 0,0-1 0,-1 1 0,1 0 0,0 0 0,-1 0 0,2-1 0,3-1 102,0-1 0,0 1 0,0-1 0,6-5 0,-7 5-40,14-9 11,19-20 0,-21 18-171,21-15-1,-39 31 30,0 0-1,0 1 1,1-1-1,-1 1 1,1 0-1,-2 3 1,2-3 0,-7 18-37,0 0 0,2 0 0,0 0 0,2 1 0,-4 34 0,8-48 79,0 0 0,0-1 0,1 1 0,-1 0 0,2-1 0,-1 1 0,4 9 0,-4-15 28,-1-1 0,0 1 0,1-1 0,0 1 0,-1-1-1,1 1 1,0-1 0,0 0 0,0 1 0,0-1 0,0 0 0,0 0-1,0 1 1,1-1 0,-1 0 0,0 0 0,0-1 0,1 1 0,-1 0 0,1 0-1,-1-1 1,1 1 0,-1 0 0,1-1 0,-1 0 0,1 1 0,0-1-1,-1 0 1,1 0 0,-1 0 0,1 0 0,0 0 0,-1 0 0,1 0 0,0-1-1,-1 1 1,1 0 0,-1-1 0,1 0 0,1 0 0,6-3 99,-1-1 1,0 0-1,0 0 0,0-1 1,-1 0-1,1 0 0,-2-1 1,1 0-1,-1 0 0,7-10 1,-9 13-70,-1-1 0,0 1 0,-1-1-1,1 0 1,-1 0 0,0 0 0,0 0 0,0 0 0,-1 0 0,1 0 0,-2-1 0,1 1-1,0 0 1,-1-1 0,0 1 0,0 0 0,-1-1 0,1 1 0,-3-10 0,1 12-43,0 0 0,0 0 0,1 0 0,-2 1 0,1-1-1,0 1 1,-1-1 0,1 1 0,-1 0 0,1 0 0,-1 0 0,0 0 0,0 0 0,0 0 0,0 1 0,0 0 0,-1-1 0,1 1 0,-7-1 0,3 0-62,0 1-1,0 0 1,0 0 0,0 1 0,-1 0 0,1 0-1,0 1 1,-12 2 0,-53 23-391,60-21 409,11-5-6,0 0 1,0 1-1,-1-1 1,1 1-1,0 0 1,0-1-1,-1 1 1,1 0-1,0 0 1,0 0-1,0 0 1,0 0 0,0 0-1,1 0 1,-1 0-1,0 0 1,0 0-1,1 0 1,-1 1-1,0-1 1,1 0-1,-1 0 1,1 1-1,0-1 1,-1 0-1,1 2 1,0-2-126,1 1 0,-1-1 1,0 0-1,1 0 0,-1 0 0,1 0 1,0 0-1,-1 0 0,1-1 1,0 1-1,-1 0 0,1 0 0,0 0 1,0-1-1,0 1 0,0 0 0,0-1 1,0 1-1,0 0 0,0-1 1,0 0-1,0 1 0,0-1 0,0 1 1,0-1-1,0 0 0,0 0 1,0 0-1,1 0 0,-1 0 0,2 0 1,26 1-2032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33.9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557 182 2720,'-1'-1'105,"0"0"-1,0 0 1,0 0 0,1 0 0,-1 1-1,0-1 1,0 0 0,0 1 0,0-1 0,0 1-1,0-1 1,-1 1 0,1-1 0,0 1-1,0 0 1,0-1 0,0 1 0,0 0-1,-1 0 1,0 0 0,-15-5 2036,11 3-1836,1 1-1,0-1 1,-1 1-1,1 0 1,-1 0 0,1 0-1,-1 1 1,0-1-1,1 2 1,-1-1-1,0 1 1,-9 2 0,-8 2 212,-37 15 0,57-19-482,-11 4 38,-1 1 0,1 1 0,0 0 0,0 1-1,-19 15 1,27-18-69,0 1 0,0 0 1,0 0-1,1 0 0,-1 1 0,2 0 0,-1 0 0,1 0 0,0 0 1,1 1-1,-1-1 0,-2 12 0,4-10-10,0 0 0,0 0-1,1 0 1,0 1 0,1-1 0,0 12 0,1-16 44,-1-1 0,1 0 0,0 1 0,0-1 0,0 0 0,1 0 0,-1 1 0,1-1 0,0 0 0,0-1 0,0 1 0,1 0 0,0-1 0,-1 1 0,5 3 0,-6-6 6,1 0 0,-1 1-1,1-1 1,-1 0 0,1 0 0,-1 0-1,1 0 1,0-1 0,-1 1-1,1 0 1,0-1 0,0 1 0,0-1-1,0 0 1,-1 1 0,1-1 0,0 0-1,0 0 1,0 0 0,2-1-1,-1 0-8,0 0 0,0 0-1,-1 0 1,1 0 0,0-1 0,0 1-1,-1-1 1,1 0 0,-1 0-1,1 0 1,1-2 0,5-6 43,-1 0 1,0 0 0,-1-1 0,9-15-1,-1-4 206,12-36 0,-11 27-105,-4 0-292,-5 14-169,-26 50-416,11-8 715,1 0 1,0 1 0,1-1-1,-4 23 1,-1 2-10,-53 155 76,48-158 142,-1-1 0,-44 69 0,52-93-144,-42 58 505,44-64-435,0 0-1,0 0 0,-1-1 0,0 0 1,0 0-1,-11 6 0,18-12-119,-1-1 1,1 1-1,-1 0 0,1 0 0,-1-1 0,0 1 1,1-1-1,-1 0 0,0 1 0,1-1 0,-1 0 1,0 0-1,1 0 0,-1 0 0,-2 0 0,3-1-20,0 1-1,0 0 0,0-1 1,0 1-1,0-1 1,0 0-1,0 1 0,0-1 1,0 0-1,0 1 1,1-1-1,-1 0 0,0 0 1,0 0-1,1 0 1,-1 0-1,1 0 0,-1 0 1,1 0-1,-1 0 1,1 0-1,-1 0 0,1 0 1,0-2-1,-2-2-58,2-1 0,-1 0 0,1 1 0,0-1 0,0 0 0,0 1 1,1-1-1,0 0 0,0 1 0,0-1 0,1 1 0,0 0 0,0-1 0,0 1 0,1 0 0,-1 0 0,7-8 0,4-4-32,1 0-1,1 0 1,20-18-1,31-21-100,86-56 0,-29 22 173,-101 74 19,89-67-65,-83 64-65,61-30-1,59-28 796,-140 73-602,19-12 137,-26 16-190,0-1 1,0 0-1,0 1 0,0-1 1,0 0-1,0 0 0,0 0 1,0 0-1,-1 0 0,1 0 0,0 0 1,0 0-1,-1 0 0,1 0 1,-1-1-1,1 1 0,0-2 0,-2 2-10,1 1 0,0-1 0,-1 1 0,1 0 0,0-1-1,-1 1 1,1 0 0,0 0 0,-1-1 0,1 1 0,-1 0-1,1 0 1,-1-1 0,1 1 0,0 0 0,-1 0 0,1 0-1,-1 0 1,1 0 0,-1 0 0,1 0 0,-1 0 0,1 0-1,-1 0 1,1 0 0,-1 0 0,-17 1-118,17-1 100,-7 1-21,-1 1 0,1 0 0,0 0-1,1 1 1,-1 0 0,0 0-1,-12 8 1,3 0 68,1 0 0,-17 15-1,23-17-14,1 0-1,0 1 0,1 0 0,0 0 0,0 1 0,1 0 0,0 0 1,1 0-1,1 1 0,0 0 0,0 1 0,1-1 0,-5 26 0,9-34-9,0-1-1,0 1 0,0 0 0,1-1 0,-1 1 0,2 4 1,-2-7-2,0 0 1,0-1 0,0 1 0,0 0-1,1-1 1,-1 1 0,0-1 0,0 1 0,1 0-1,-1-1 1,0 1 0,1-1 0,-1 1-1,1-1 1,-1 1 0,1-1 0,-1 1-1,1-1 1,-1 0 0,1 1 0,-1-1 0,1 0-1,-1 1 1,1-1 0,0 0 0,-1 0-1,1 1 1,-1-1 0,1 0 0,0 0-1,-1 0 1,1 0 0,0 0 0,-1 0 0,1 0-1,0 0 1,-1 0 0,1 0 0,0 0-1,-1-1 1,1 1 0,0 0 0,4-3 46,0 0 1,0 0 0,0 0-1,-1 0 1,1 0 0,5-7-1,25-29 65,-15 16-75,14-16-34,-13 15 137,34-32 0,-47 47-138,-3 4-502,-4 12 87,-5 37 142,3-32 259,-1 1 0,2 19 0,1-13 96,8 37 0,-8-51-70,0 0-1,1 0 0,0 0 0,0 0 0,0 0 0,0-1 1,1 1-1,0 0 0,0-1 0,0 0 0,0 0 0,5 4 0,-7-7-8,1 0-1,0 0 0,0 0 0,0 0 0,0 0 0,0 0 0,0-1 0,0 1 0,0-1 0,1 0 0,-1 1 1,0-1-1,0 0 0,0 0 0,0 0 0,1-1 0,-1 1 0,3-1 0,4-2 60,-1 1-1,17-8 0,-2-3-50,0 0 0,-1-1-1,22-20 1,14-8-64,-53 38 6,0 1 0,0 1 0,0-1 0,6-2 0,-11 5 29,1 0 0,0-1 0,-1 1 0,1 0-1,0 0 1,-1-1 0,1 1 0,0 0 0,-1 0 0,1 0-1,0 0 1,-1 0 0,1 0 0,0 0 0,-1 0 0,1 0 0,0 0-1,-1 1 1,1-1 0,0 0 0,-1 0 0,1 1 0,-1-1-1,1 0 1,0 1 0,-1-1 0,1 0 0,-1 1 0,1-1-1,-1 1 1,1-1 0,-1 1 0,1-1 0,-1 1 0,0-1 0,1 1-1,-1 0 1,0-1 0,1 1 0,-1-1 0,0 1 0,0 0-1,0-1 1,0 1 0,1 0 0,-1 0 0,0 18-36,0-1 1,-1 0 0,-1 1-1,0-1 1,-8 25 0,2-9 104,-1 0 0,-2-1 0,-2 0 0,-1 0 0,-1-2 0,-2 1-1,-1-2 1,-38 47 0,-46 55 541,102-131-590,-1-1-1,1 1 0,0 0 1,-1-1-1,1 1 1,0-1-1,-1 1 0,1-1 1,-1 1-1,1-1 0,-1 1 1,1-1-1,-1 1 0,0-1 1,1 0-1,-1 1 0,1-1 1,-1 0-1,-1 1 0,3-2-2,-1 0 0,0 0 0,0 0-1,1-1 1,-1 1 0,1 0 0,-1 0-1,1 0 1,-1 0 0,1 0 0,-1 0-1,2-1 1,37-48 282,-25 34-286,21-33 1,-6-5-21,-3-1 0,20-63 0,-22 56 9,-13 34 5,89-217-88,-69 180-99,62-99 0,-89 158 171,14-20-151,-17 25 145,0 0 0,0 0 0,-1 0 0,1 0 0,0 0 0,0 1 0,0-1 0,0 0 0,0 0 0,0 1 0,0-1 0,0 1 0,0-1 1,0 1-1,1 0 0,-1-1 0,0 1 0,0 0 0,3 0 0,-4 0 7,1 0 1,-1 0-1,0 0 1,1 0-1,-1 1 1,1-1-1,-1 0 1,1 0-1,-1 1 1,0-1-1,1 0 0,-1 1 1,0-1-1,1 0 1,-1 1-1,0-1 1,1 0-1,-1 1 1,0-1-1,0 1 1,1-1-1,-1 1 1,0-1-1,0 0 1,0 1-1,0-1 1,0 1-1,0 0 1,0 16-72,0-13 59,-2 9 18,0 1 0,-1 0-1,0-1 1,-9 21 0,3-7 68,-18 49 333,-39 77 0,65-151-388,-5 11 137,-14 21 0,18-31-109,0 0 0,-1-1 0,1 1-1,0-1 1,-1 1 0,1-1 0,-1 0-1,0 0 1,0 0 0,1 0 0,-1-1-1,-6 3 1,8-4-22,1 0 0,-1 1 0,1-1 0,-1 0-1,0 0 1,1 0 0,-1 0 0,1 0 0,-1 0 0,1 0 0,-1-1 0,1 1-1,-1 0 1,0 0 0,1 0 0,-1 0 0,1-1 0,-1 1 0,1 0 0,-1-1 0,1 1-1,0 0 1,-1-1 0,0 0 0,-8-14 68,8 11-121,0 1-1,0-1 1,0 0 0,1 0 0,-1 0 0,1 0 0,0-4-1,1 5 6,0 0-1,0-1 1,0 1-1,1 0 1,-1 0-1,1 0 1,0 0-1,0 0 1,0 0-1,0 1 1,0-1 0,1 0-1,-1 1 1,6-4-1,-5 3 4,1 0 0,1 0 0,-1 1 0,0-1 0,1 1 0,-1 0 0,1 0 0,-1 1 0,1 0 0,5-2 0,0 3 27,0-1 0,1 1 0,-1 1 0,0 0-1,0 0 1,0 1 0,0 0 0,0 1 0,11 4-1,-12-3-161,46 17 48,-21-3-4123,-31-16 3383,0 0 0,0-1 0,0 1 0,0-1 1,0 0-1,0 0 0,0 0 0,6 1 0,13-1-3948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35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1037 1984,'-12'0'232,"10"0"-185,-1 0 0,1 1 0,0-1 0,-1 0 0,1 1 0,-1-1 0,1 1 0,0 0 0,-1 0 0,1 0 0,0 0 1,0 0-1,-3 2 0,-23 11 1387,21-12-658,0 1-1,0 0 1,1 1-1,-10 5 0,-16 15 5304,34-29-5135,6-6-550,-7 10-227,123-148 2814,-47 60-2671,-20 10 495,-55 75-1052,-4 5 69,-6 6 22,4 2 78,1-1-1,-1 1 1,1 0 0,1 0 0,-3 11-1,5-15 73,0 1 0,1-1 0,-1 0 0,1 1 0,0-1 0,0 0 0,0 1 0,1-1 0,0 0 0,0 0 0,1 0 0,-1 0 0,1-1 0,4 7 0,-3-6 23,0 0 0,0 0 0,0 0-1,1-1 1,-1 1 0,1-1 0,0 0 0,1-1 0,-1 1 0,0-1 0,12 5-1,-12-7 13,1 0-1,-1 0 0,0 0 0,1-1 0,-1 0 1,1 0-1,-1 0 0,0 0 0,1-1 1,-1 0-1,0 0 0,1-1 0,-1 1 0,0-1 1,0 0-1,0-1 0,0 1 0,-1-1 0,7-4 1,1-2 28,0-1 0,-1 0 0,0 0 0,-1-1 0,17-23 0,-7 7 25,-2 0 0,-1-2 0,-1 0 1,12-32-1,7-26-16,127-284 257,-114 272-488,20-38-145,-64 130 106,-8 13-41,-9 16-58,-6 10-33,-20 53 0,-41 139 347,66-184-6,-128 484 154,-7 21 557,129-490-460,-14 44 720,36-105-767,0 0-134,0-1 1,0 0-1,1 0 0,0 1 1,5-9-1,12-16 123,102-155 236,-95 148-480,3 1 1,59-56 0,-28 41-161,77-47-1,-96 70-148,71-47-6130,-82 60 3515,-7 7-2358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35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54 9056,'-103'-45'3360,"85"42"-2624,4 3-192,23-5-2752,14 5 1344,12 5-1792,15 3 1472,8 4-2624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37.5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53 163 3136,'-19'-1'2381,"15"1"-1392,0 0 1,0 0-1,1-1 0,-1 1 1,0-1-1,-6-2 0,9 3-322,1-1-628,0 1 0,0 0 1,1-1-1,-1 1 0,0 0 0,0-1 0,0 1 1,1 0-1,-1-1 0,0 1 0,0 0 1,1-1-1,-1 1 0,0 0 0,1 0 0,-1-1 1,0 1-1,1 0 0,-1 0 0,0 0 1,1 0-1,-1-1 0,1 1 0,-1 0 0,0 0 1,2 0-1,12-2 250,-10 2-74,2-2-124,1 1 1,-1 0 0,1 1-1,-1 0 1,1 0 0,-1 0 0,1 1-1,0-1 1,-1 2 0,0-1 0,1 1-1,-1 0 1,0 0 0,0 1 0,0 0-1,0 0 1,0 0 0,-1 1-1,10 7 1,-6-3 3,-1 1-1,1 0 0,-2 0 1,13 19-1,-17-23-41,0 0 0,-1 0 1,1 1-1,-1-1 0,-1 0 0,1 1 0,-1-1 0,0 1 0,0 0 0,0-1 1,-1 1-1,-1 9 0,-2 9 138,-1 0 0,-2-1 0,0 1 1,-2-2-1,0 1 0,-18 33 0,3-1 167,23-55-363,0 0 1,0 0 0,-1 0 0,1 0-1,0 0 1,0 0 0,0 0-1,0 0 1,0 0 0,0 1-1,0-1 1,0 0 0,0 0 0,0 0-1,0 0 1,0 0 0,0 0-1,0 0 1,0 0 0,0 0-1,0 0 1,0 0 0,0 1 0,0-1-1,0 0 1,0 0 0,0 0-1,0 0 1,0 0 0,0 0-1,0 0 1,0 0 0,0 0 0,1 0-1,-1 0 1,0 0 0,0 0-1,0 1 1,0-1 0,0 0-1,0 0 1,0 0 0,0 0 0,0 0-1,0 0 1,0 0 0,0 0-1,0 0 1,0 0 0,1 0-1,-1 0 1,0 0 0,6-2-36,9-7 178,-14 9-126,54-37 455,-27 17-316,60-31-1,-20 19 541,94-58 0,-155 85-594,-1 1-1,0-1 1,0 0 0,6-7 0,-10 10-62,0 0 0,-1-1 0,1 1 0,0 0-1,-1-1 1,0 1 0,1-1 0,-1 0 0,0 1 0,-1-1 0,1 0 0,0 0 0,-1 0 0,1-4 0,-1 2-4,-1 0 0,1 0 0,-1 0 0,0 0 0,0 0 0,-1 0 1,0 0-1,0 0 0,-3-6 0,-3-3-19,-17-21-1,15 22-146,-12-20 0,19 28 289,-1-3-710,0 1 0,0-2 0,-2-7 0,5 13 229,0 1-1,1 0 1,-1 0-1,1-1 1,0 1-1,0 0 1,0-1-1,0 1 1,0 0-1,0-1 1,0 1-1,1 0 1,-1-1-1,1 1 1,0 0-1,1-4 1,17-17-5641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40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56 635 2656,'-6'0'-133,"1"1"556,0-1 0,0-1-1,1 1 1,-1-1 0,-6-1 0,10 2-277,0 0 1,1-1 0,-1 1-1,0 0 1,0-1 0,1 1 0,-1 0-1,0-1 1,1 1 0,-1-1-1,0 1 1,1-1 0,-1 0-1,1 1 1,-1-1 0,1 0 0,-1 1-1,1-1 1,-1 0 0,1 0-1,0 1 1,-1-1 0,1 0 0,0 0-1,0 0 1,0 1 0,0-1-1,-1 0 1,1 0 0,0 0-1,0 0 1,1 1 0,-1-1 0,0 0-1,0 0 1,0 0 0,1-1-1,3-13 475,2 0-1,-1 1 1,2-1-1,9-15 1,39-55 74,-36 57-295,169-223 1530,-148 205-1093,68-60 1,-108 106-826,0 0 1,1 0-1,-1 0 1,0 0-1,0 0 1,0 0-1,0 0 1,1 0-1,-1 0 1,0 0-1,0 0 1,0 0-1,0 0 1,0 0-1,0 1 0,1-1 1,-1 0-1,0 0 1,0 0-1,0 0 1,0 0-1,0 0 1,0 0-1,0 1 1,0-1-1,0 0 1,0 0-1,1 0 1,-1 0-1,0 0 1,0 0-1,0 1 1,0-1-1,0 0 1,0 0-1,0 0 1,0 0-1,0 1 1,0-1-1,0 0 1,0 0-1,0 0 1,0 0-1,0 0 0,-1 1 1,1-1-1,0 0 1,1 18 312,-5 19 9,-22 37-126,4-15-74,-10 54 420,30-103-506,9-18 38,16-26-55,-13 18-97,20-22-1,-9 15 2,0 2-1,37-28 0,-43 38 81,1 1 0,0 0 0,0 1 1,1 1-1,21-7 0,-37 14-15,1 0-1,-1 1 1,0 0 0,1-1 0,-1 1 0,0 0 0,1 0 0,-1 0 0,1 0-1,-1 0 1,1 0 0,1 0 0,-3 0 3,1 1-1,-1-1 1,0 0 0,1 0-1,-1 0 1,0 1 0,0-1-1,1 0 1,-1 0 0,0 1-1,1-1 1,-1 0 0,0 1-1,0-1 1,0 0-1,1 1 1,-1-1 0,0 0-1,0 1 1,0-1 0,0 0-1,0 1 1,0-1 0,0 1-1,0-1 1,0 0 0,0 1-1,0 0 1,0 3 14,-1 0 1,0-1-1,0 1 1,-1 0-1,1 0 1,-4 6-1,-74 148 730,77-149-753,6-9 35,14-15 45,-15 13-70,27-25-34,38-25-1,-55 44-14,0 0-1,0 1 1,1 0 0,0 1-1,0 0 1,20-4-1,-33 9 34,1 1-1,0-1 1,0 1-1,-1 0 1,1 0-1,0-1 1,0 1-1,-1 1 1,1-1-1,0 0 1,0 0-1,-1 1 1,1-1-1,0 0 1,-1 1-1,1 0 1,-1-1-1,1 1 1,0 0-1,-1 0 1,3 2-1,-2-1 10,-1 0 1,0 0-1,0 0 0,1 0 0,-1 0 0,-1 0 1,1 0-1,0 0 0,0 0 0,-1 1 0,1-1 1,-1 0-1,0 1 0,0-1 0,0 4 0,0 12 101,-1-4-71,2-1 1,-1 1-1,4 15 1,-4-26-27,1 0 0,0 1 0,-1-1 0,1 0 0,1-1 1,-1 1-1,0 0 0,1 0 0,-1 0 0,1-1 0,0 1 0,0-1 0,0 1 0,0-1 0,1 0 0,-1 0 0,0 0 1,1 0-1,3 2 0,-4-4 0,1 1 1,-1 0 0,1-1 0,-1 1-1,1-1 1,-1 0 0,0 0-1,1 0 1,-1 0 0,1 0 0,-1-1-1,1 1 1,-1-1 0,0 1-1,1-1 1,3-2 0,6-2-5,21-13 1,-23 12 4,32-19 123,-2-2-1,47-39 1,-85 64-92,-1 0 1,1 0-1,0 1 1,-1-1-1,1 0 1,-1 0-1,0-1 0,1 1 1,-1 0-1,1-3 1,-2 4-26,0 1 1,0-1 0,0 1-1,0-1 1,0 1-1,1-1 1,-1 1-1,0-1 1,-1 1-1,1-1 1,0 1 0,0-1-1,0 1 1,0-1-1,0 1 1,0-1-1,-1 1 1,1-1-1,0 1 1,-1-1 0,1 0-12,-1 1 0,0-1 1,1 1-1,-1-1 1,0 1-1,1 0 0,-1-1 1,0 1-1,0 0 1,0 0-1,1-1 0,-1 1 1,0 0-1,0 0 1,0 0-1,1 0 1,-2 0-1,-4 1-11,1-1 1,0 1-1,0 0 1,0 1-1,0-1 1,1 1-1,-1 0 1,0 0-1,1 0 0,-1 1 1,1 0-1,0 0 1,0 0-1,-6 5 1,1 1-26,1 0 1,-1 0 0,2 1 0,-13 19-1,9-8-19,2 0-1,1 0 0,0 1 1,2 0-1,-5 27 0,10-43 59,-1 3 0,0 1 0,1-1 0,-1 15 0,2-22 4,0 1 1,0-1-1,1 0 1,-1 1-1,0-1 1,1 0 0,0 1-1,-1-1 1,1 0-1,0 0 1,0 0-1,0 0 1,0 0 0,1 0-1,-1 0 1,0 0-1,1 0 1,-1 0-1,4 1 1,-5-2 2,1-1-1,0 0 1,-1 1-1,1-1 1,0 0-1,-1 0 1,1 1-1,0-1 1,0 0 0,-1 0-1,1 0 1,0 0-1,0 0 1,-1 0-1,1 0 1,0 0 0,-1-1-1,1 1 1,0 0-1,0 0 1,-1-1-1,1 1 1,0 0-1,-1-1 1,1 1 0,0-1-1,-1 1 1,1 0-1,-1-1 1,1 0-1,2-2 46,0 0-1,0 0 1,-1 0-1,1 0 1,2-5-1,3-7-45,0-1 1,12-33-1,6-39 222,-17 57-160,-2 5-31,-2 11-96,0 0 1,-1-1-1,-1 0 0,1-25 1,-14 58-278,8-9 313,1 0 1,-1 1-1,1-1 0,0 1 1,1-1-1,2 18 1,-2 1 100,1-10-88,-1-1 0,2 1 0,0-1 0,7 25 1,-7-35 28,0 1-1,0-1 1,1 0 0,-1 0 0,1 0 0,1-1 0,-1 1 0,1-1 0,0 0 0,0 0 0,1 0 0,-1 0 0,1-1-1,8 6 1,-11-9-2,1 1 1,-1-1-1,1 0 0,0 0 0,0 0 0,-1-1 0,1 1 0,0-1 0,0 1 0,0-1 0,0 0 0,0 0 0,0 0 0,0-1 0,0 1 1,-1-1-1,1 1 0,0-1 0,0 0 0,0 0 0,-1 0 0,4-2 0,4-3-1,-1 0 1,0 0-1,0 0 1,12-13-1,18-21 63,43-56 1,11-11 145,-70 76-176,-3 3-173,-13 21 67,6-6-24,-13 13 75,0 0 0,1 0 0,-1 0 0,0 0 0,0 0 0,1 0 0,-1 0 0,0 0 0,0 0 1,0 1-1,1-1 0,-1 0 0,0 0 0,0 0 0,0 0 0,0 1 0,1-1 0,-1 0 0,0 0 1,0 0-1,0 1 0,0-1 0,0 0 0,0 0 0,1 1 0,-1-1 0,0 0 0,0 0 0,0 0 0,0 1 1,0-1-1,0 0 0,0 1 0,2 11-2,-2-10-7,2 19 5,-2-1 0,0 1 1,-4 30-1,1-16-42,0 2 74,0 4-31,-8 47 0,8-75 71,0 0-1,-1 0 1,0-1-1,-1 1 1,-1-1-1,0-1 1,-13 22-1,17-31-35,1 0-1,-1 0 1,0 0-1,0 0 1,0 0-1,0-1 1,0 1 0,0 0-1,0-1 1,-1 0-1,1 1 1,-1-1-1,1 0 1,-1 0 0,1 0-1,-5 0 1,5-1-18,0 0 1,1 0 0,-1 0 0,0 0-1,0 0 1,1-1 0,-1 1-1,0 0 1,0-1 0,1 0 0,-1 1-1,1-1 1,-1 0 0,0 0-1,1 0 1,0 0 0,-1 0 0,1 0-1,-1 0 1,1-1 0,0 1-1,0 0 1,0-1 0,0 1 0,-2-4-1,2 2-32,-1-1 0,0 1 0,1-1 0,0 1 0,0-1 1,0 0-1,0 1 0,1-1 0,0 0 0,-1 0 0,1 0 0,1 0 0,-1 1 0,0-1 0,1 0 0,0 0 0,1-3 0,-1 5 6,-1 0-1,1 0 1,0 0-1,0 0 1,0 1 0,0-1-1,0 0 1,0 1 0,1-1-1,-1 1 1,0-1 0,1 1-1,-1 0 1,1 0-1,0 0 1,-1-1 0,1 1-1,0 1 1,0-1 0,0 0-1,0 0 1,-1 1-1,1-1 1,0 1 0,0 0-1,0-1 1,0 1 0,0 0-1,0 0 1,0 0-1,0 0 1,0 1 0,4 0-1,9 3 13,0 1 0,18 9 0,-20-8 52,0-1 0,1 0-1,-1-1 1,22 4-1,-31-7-32,0-1-1,0 0 1,0 0 0,-1 0-1,1 0 1,0-1-1,0 1 1,0-1-1,-1 0 1,1 0-1,0-1 1,-1 1-1,0-1 1,1 0-1,-1 1 1,0-1-1,1-1 1,-1 1-1,0 0 1,-1-1-1,5-4 1,0-2 47,-1 1 1,0-1-1,0 0 1,-1-1 0,0 1-1,6-20 1,13-64 291,-8 23-248,-14 65-197,-1-1 1,0 0-1,0 1 1,-1-1-1,0-6 1,0 11-47,3 3 96,0 0 0,-1 0 0,1 1-1,-1-1 1,0 1 0,1-1 0,-1 1 0,1 3-1,0-2 12,17 18 25,-15-17 24,0 0-1,-1 1 0,1-1 0,-1 1 0,0 0 0,-1 0 0,1 0 0,-1 1 1,4 11-1,-3 1-34,0 0 0,-2 0 0,0 0 1,-1 0-1,-2 28 0,0-38 63,0 0 0,0 0 0,-1 1 0,-1-2 0,0 1 0,0 0 0,0 0 0,-1-1 0,0 0-1,-1 0 1,0 0 0,0 0 0,-9 9 0,7-10 15,0 0 0,0-1 0,0 0 0,-13 8 0,16-12-35,1 0 1,-1 0-1,0-1 1,1 1-1,-1-1 1,0 0-1,0 0 1,0-1-1,0 1 0,0-1 1,0 0-1,0 0 1,-5 0-1,-1-1 115,7 1-122,1 0 0,0-1 0,0 1 0,-1 0 0,1-1 1,0 0-1,0 1 0,-1-1 0,1 0 0,0 0 0,0 0 0,0 0 0,0 0 0,-2-3 0,0 0-43,0 1 0,1-1 0,0 0 0,-4-5 0,6 8 16,0 0 0,1-1-1,-1 1 1,0-1 0,1 0 0,-1 1 0,1-1 0,-1 1 0,1-1 0,0 0 0,0 1 0,0-1 0,0 0 0,0 1 0,0-1 0,0 0 0,1-2 0,-1 3 4,0 1 0,1-1 0,-1 0 0,0 1 0,1-1-1,-1 1 1,1-1 0,-1 1 0,1-1 0,-1 1 0,1-1 0,-1 1 0,1 0 0,-1-1 0,1 1 0,0 0 0,-1-1 0,1 1 0,-1 0-1,1 0 1,0-1 0,-1 1 0,1 0 0,0 0 0,-1 0 0,1 0 0,0 0 0,-1 0 0,1 0 0,0 0 0,0 0 0,-1 0-1,1 1 1,0-1 0,29 10 36,-22-6 41,41 11 192,95 16 0,-112-27-184,0-2 0,65-3 0,-88 0-543,0 0-1,0 0 0,-1-1 1,15-5-1,-18 5-577,1 0-1,0-1 1,-1 1-1,1-2 1,-1 1-1,0 0 0,8-8 1,13-18-2340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41.9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90 461 3552,'-44'8'1147,"41"-7"-946,1 0 1,-1 0-1,0 0 1,1 1-1,-1-1 1,1 1-1,0-1 1,-1 1-1,1 0 1,0 0-1,0 0 1,0 0-1,0 0 1,1 1-1,-1-1 1,0 0-1,1 1 1,0 0-1,0-1 1,-1 1-1,2 0 1,-2 2-1,2-5-87,0 1-1,0-1 0,0 0 1,0 0-1,-1 1 1,1-1-1,0 0 1,0 0-1,0 1 1,0-1-1,0 0 0,0 0 1,0 1-1,0-1 1,0 0-1,0 0 1,1 0-1,-1 1 1,0-1-1,0 0 1,0 0-1,0 1 0,0-1 1,0 0-1,0 0 1,1 0-1,-1 1 1,0-1-1,0 0 1,0 0-1,0 0 1,1 0-1,-1 1 0,0-1 1,1 0-1,10 0 1357,-7-1-1244,0 0 0,0 0 1,-1 0-1,1-1 0,4-2 1,4-4 35,-1-1 0,0 0 1,-1 0-1,10-12 0,37-48-30,-31 37-207,17-19-7,53-69 468,-75 91-136,-2-1-1,21-41 0,-31 57-134,-7 10-161,0 1 0,0 0 1,-1 0-1,1-1 0,0 1 1,-1-1-1,0 0 0,1-5 1,-2 9-53,0 0 0,0 0 0,0 0 0,0 1 0,0-1 0,0 0 0,0 0 0,0 0 0,0 0 0,0 0 0,0 0 1,0 0-1,0 0 0,0 0 0,0 0 0,0 0 0,0 0 0,0 0 0,0 0 0,0 0 0,0 0 0,-1 0 0,1 0 0,0 0 0,0 0 0,0 0 1,0 0-1,0 0 0,0 0 0,0 1 0,0-1 0,0 0 0,0 0 0,0 0 0,0 0 0,0 0 0,0 0 0,0 0 0,0-1 0,-1 1 0,1 0 1,0 0-1,0 0 0,0 0 0,0 0 0,0 0 0,0 0 0,0 0 0,0 0 0,0 0 0,0 0 0,0 0 0,0 0 0,0 0 0,0 0 0,0 0 1,0 0-1,0 0 0,0 0 0,0 0 0,0 0 0,0 0 0,0 0 0,0 0 0,0-1 0,-6 9 64,-4 8 25,-29 65 627,35-69-645,0-1 1,1 1-1,1-1 0,-1 1 0,0 17 0,2-16-66,1 1 1,0-1-1,1 0 0,0 1 0,6 22 0,-1-16 33,-3-6 99,10 24 1,-11-34-115,0 0 1,0 0 0,1 0 0,-1 0-1,1-1 1,0 1 0,0-1 0,0 1-1,7 4 1,-9-7-12,0 0-1,0 0 1,1-1 0,-1 1 0,0 0-1,1-1 1,-1 1 0,1-1-1,-1 0 1,0 1 0,1-1 0,-1 0-1,1 0 1,-1 0 0,1 0-1,-1 0 1,0 0 0,1-1 0,-1 1-1,1 0 1,-1-1 0,1 1-1,-1-1 1,0 1 0,1-1 0,-1 0-1,0 1 1,0-1 0,2-2-1,3-2 23,0 0 0,-1 0 0,0-1 0,7-8 0,-8 9 2,52-77 294,-7 9-376,-7 15 15,-16 20 135,57-62-1,-76 90-174,1-1-91,-6 11 74,-2 6 11,-10 72 166,-32 118 0,36-176-23,-1 5-20,0-1 1,-19 39-1,26-62-28,0 0 0,0 0 0,-1 0 0,1 0 0,-1-1 0,1 1-1,-1 0 1,1 0 0,-1-1 0,1 1 0,-1 0 0,0-1 0,1 1 0,-1 0 0,0-1 0,0 1 0,1-1 0,-1 1 0,0-1-1,0 0 1,0 1 0,0-1 0,1 0 0,-1 1 0,0-1 0,-2 0 0,2 0-7,0-1-1,0 0 1,0 1 0,0-1 0,0 0-1,0 0 1,0 1 0,0-1 0,1 0-1,-1 0 1,0 0 0,0 0-1,1 0 1,-1 0 0,1 0 0,-1 0-1,1-1 1,-1 1 0,1 0 0,-1-2-1,-1-3 5,0 0 1,1-1-1,0 1 0,0 0 0,0-1 1,1 1-1,0-1 0,0 1 0,0-1 0,3-11 1,-1 13-58,-1 0 0,1 0 1,0 1-1,0-1 0,1 1 1,-1-1-1,1 1 0,0 0 1,0 0-1,0 0 1,1 0-1,-1 0 0,1 1 1,5-4-1,4-3 25,1 2 0,0 0 0,0 1 0,1 0 0,0 1 1,0 1-1,18-5 0,-20 7-238,1 1 1,-1 1 0,20-1-1,-23 2-528,1 1-1,-1 0 0,0 1 1,0 0-1,10 3 0,-15-2-96,1-1 0,0 0-1,-1 1 1,0 0-1,1 1 1,5 4-1,8 7-3851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42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9 4480,'-22'-9'1664,"30"9"-1312,16 0-64,-3 0-864,16 4 256,16 4-1984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43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14 3552,'-82'-1'3841,"43"2"1496,35-2-4278,5-2-209,8-1-247,-4 2-459,0 1-1,0 0 1,0 0-1,0 1 1,0 0 0,0 0-1,0 0 1,1 0-1,-1 1 1,0 0-1,8 2 1,-12-2-115,0-1 1,0 1-1,-1-1 1,1 1-1,0 0 1,-1-1-1,1 1 1,-1 0-1,1 0 1,-1-1-1,1 1 1,-1 0-1,1 0 1,-1 0-1,0 0 1,0-1 0,1 1-1,-1 0 1,0 0-1,0 0 1,0 0-1,0 0 1,0 0-1,0 1 1,-5 26 294,4-27-309,-3 11 51,0 0 0,-1 0 1,-1 0-1,0-1 0,0 0 0,-1 0 0,-11 12 1,-63 66 390,-44 27 71,121-113-540,1 0-13,0-1 1,0 1-1,1 0 0,-1 0 1,1 0-1,0 0 0,-1 0 1,1 0-1,1 0 1,-3 5-1,4-8 18,0 1 0,0 0 0,0-1 0,0 1 0,0 0 0,0-1 0,0 1 0,0 0 0,0-1 0,0 1 0,0 0 0,0-1 0,1 1 0,-1-1 0,0 1 0,0 0 0,1-1 1,-1 1-1,1-1 0,-1 1 0,0-1 0,1 1 0,-1-1 0,1 1 0,-1-1 0,1 1 0,-1-1 0,1 0 0,-1 1 0,1-1 0,0 0 0,-1 1 0,1-1 0,-1 0 0,1 0 0,0 0 0,0 1 0,30 4 49,-24-5-27,22 3 42,110 17 35,-126-17-42,0 1-1,0 0 0,0 1 0,-1 0 0,1 1 0,-1 0 1,0 1-1,12 10 0,-20-14 10,1 1-1,-1 0 1,0 0-1,0 1 1,-1-1-1,1 1 1,-1 0-1,4 7 1,-6-9-19,0-1 0,0 0 1,0 1-1,-1-1 0,1 1 1,-1 0-1,1-1 0,-1 1 0,0-1 1,0 1-1,0 0 0,0-1 1,0 1-1,-1-1 0,1 1 1,-1 0-1,0-1 0,0 1 0,0-1 1,0 0-1,-2 4 0,-3 2 23,0 0 0,0 0-1,-1 0 1,-1-1-1,1 0 1,-1-1 0,0 1-1,0-1 1,-1-1-1,-14 7 1,-1-1 17,-1-1 0,-49 13-1,62-20-42,-1 0 0,0-1 0,0 0 0,0-1-1,0 0 1,0-1 0,0-1 0,0 0 0,-22-5-1,33 6-56,1-1 0,-1 0-1,0 1 1,1-1-1,-1 0 1,0 0-1,1 0 1,-1 0 0,1 0-1,0 0 1,-1 0-1,1 0 1,0-1 0,0 1-1,-1 0 1,1-1-1,0 1 1,1-1 0,-2-2-1,1 3 8,1 0 0,0 0-1,0 0 1,0 0 0,0 0 0,0-1-1,0 1 1,0 0 0,0 0 0,0 0-1,1 0 1,-1 0 0,0 0 0,1 0 0,-1 0-1,1-1 1,-1 1 0,1 1 0,0-1-1,-1 0 1,1 0 0,0 0 0,0 0-1,-1 0 1,1 1 0,0-1 0,0 0-1,0 1 1,0-1 0,0 0 0,1 0-1,22-11-102,1 2 0,51-16 0,-53 18 96,12-3 43,23-7-46,-1-2-1,102-52 0,25-43 136,-154 93 4,0-1 0,-2-1 0,44-50 0,-63 63-40,-1 1 0,0-2 0,0 1 0,-2-1 0,1 0 0,-2 0 0,7-19 0,-11 29-83,-1 0-1,1 0 0,-1 0 1,0 0-1,1 0 0,-1 1 0,0-1 1,0 0-1,0 0 0,-1 0 1,1 0-1,0 0 0,-1 0 1,1 0-1,-1 0 0,0 1 1,0-1-1,0 0 0,1 0 1,-2 1-1,1-1 0,0 1 0,0-1 1,0 1-1,-1-1 0,1 1 1,-1 0-1,1-1 0,-1 1 1,1 0-1,-1 0 0,0 0 1,1 1-1,-1-1 0,0 0 1,0 0-1,0 1 0,0 0 0,0-1 1,1 1-1,-1 0 0,-4 0 1,-1 1-30,-1 0 0,1 1 1,-1 0-1,1 1 0,0-1 1,0 2-1,0-1 0,0 1 1,1 0-1,-1 0 1,1 0-1,-6 6 0,-3 5 22,-1 0-1,2 1 1,-14 20-1,21-26-13,0 0 0,1 1 1,0-1-1,0 2 0,1-1 0,1 0 0,0 1 1,-3 17-1,6-24 28,0 0 1,1 0-1,0 0 1,0 0 0,0 0-1,0 0 1,1 0-1,0 0 1,0 0-1,2 6 1,-1-8 5,0 1-1,-1-1 0,1 0 1,0 1-1,1-1 1,-1 0-1,1 0 1,-1-1-1,1 1 0,0 0 1,0-1-1,0 0 1,0 0-1,7 4 1,-3-3 29,1 0 1,-1-1-1,0 1 0,1-2 1,0 1-1,-1-1 1,1 0-1,0-1 0,0 1 1,-1-2-1,1 1 1,0-1-1,10-2 0,-4 0 25,-1-1-1,0 0 1,0-1-1,0-1 0,0 0 1,18-12-1,-9 2-37,-2 0-1,0-1 1,-1-1-1,-1-1 1,30-39-1,-13 8 167,39-76-1,-72 123-180,0 0 0,0 0-1,-1 0 1,0 0 0,1-1-1,-1 1 1,0 0 0,-1-1 0,1 1-1,0-1 1,-1 1 0,0 0-1,0-1 1,0-4 0,-1 7-24,1 1 14,0-1 0,0 1-1,0 0 1,0 0 0,0-1-1,0 1 1,0 0 0,0 0-1,-1-1 1,1 1 0,0 0-1,0 0 1,0 0 0,0-1 0,-1 1-1,1 0 1,0 0 0,0 0-1,0-1 1,-1 1 0,1 0-1,0 0 1,0 0 0,0 0 0,-1 0-1,1 0 1,-1 0 0,-6-5-40,-1 37-30,4-12 178,1 0 0,1 1 0,1 36 1,1-56-106,-1 16 40,1-1 0,1 1 1,1-1-1,0 1 0,1-1 1,1 0-1,8 21 0,-11-35-30,-1-1 1,1 1-1,0-1 0,0 1 0,0-1 1,0 0-1,1 1 0,-1-1 0,0 0 0,1 0 1,-1 0-1,0 0 0,1 0 0,-1 0 0,1 0 1,0 0-1,-1-1 0,1 1 0,0 0 0,-1-1 1,1 0-1,0 1 0,-1-1 0,1 0 0,0 0 1,0 0-1,0 0 0,-1 0 0,4-1 0,5-1-16,-1 0-1,0-1 0,0 0 0,12-6 0,-12 5-10,277-132 407,-279 132-304,2-1-133,-8 6-5,-4 5 5,-18 23 86,7-9-117,-13 24 0,23-37 48,1 1 1,0-1 0,0 0 0,1 1-1,0-1 1,0 1 0,-1 13 0,3-18 25,0 3-21,-1 0 1,1 1-1,1-1 1,0 7-1,-1-11 26,1 0 0,-1 0-1,1 0 1,0-1 0,-1 1-1,1 0 1,0-1 0,0 1-1,0-1 1,0 1 0,0-1-1,1 1 1,-1-1 0,0 0-1,1 1 1,-1-1 0,1 0-1,2 2 1,0-1 16,1 0 0,-1-1-1,1 1 1,-1-1 0,1 0 0,-1 0 0,1-1 0,0 1 0,-1-1-1,1 0 1,0 0 0,-1-1 0,1 1 0,0-1 0,-1 0-1,1 0 1,-1-1 0,1 1 0,-1-1 0,0 0 0,0 0-1,1 0 1,-1-1 0,3-3 0,-1 3 18,-2-1 1,1 0 0,0-1-1,-1 1 1,0-1-1,0 0 1,0 0 0,0 0-1,-1 0 1,0-1-1,0 0 1,0 1 0,-1-1-1,0 0 1,0 0-1,-1 0 1,2-12 0,-2 14-35,-1-1 0,0 0 0,0 0 0,-1 0 1,1 1-1,-1-1 0,0 0 0,0 1 0,-1-1 1,0 1-1,1-1 0,-1 1 0,-1-1 0,1 1 1,-1 0-1,1 0 0,-1 0 0,0 1 0,-1-1 1,1 1-1,-1 0 0,1 0 0,-1 0 1,0 0-1,-7-4 0,-5 0 26,0 0 0,0 1 0,-29-6 0,-53-5 611,90 14-368,10-2-7,15-3 93,230-40 305,-132 29-723,-51 7-204,59-10-498,-41 12-8022,-79 10 7965,15 0-4799,-17 0 5426,-1 0 0,1 1 0,-1-1-1,1 0 1,-1 0 0,0 0 0,1 1 0,-1-1-1,1 0 1,-1 0 0,1 1 0,-1-1 0,0 0-1,1 1 1,-1-1 0,0 0 0,1 1 0,-1-1-1,0 1 1,0-1 0,1 1 0,-1-1 0,0 0-1,0 1 1,0-1 0,1 1 0,-1-1 0,0 1-1,0-1 1,0 1 0,0-1 0,0 2 0,-4 16-2584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4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6464,'-5'-4'4243,"5"14"594,0 2-4621,-9 205 6203,-1 27-4172,-6 82-1178,10-178-586,5-103-1169,2 0-1,8 53 1,-9-92-748,0-6 1287,0 0-1,0 0 1,0 1-1,0-1 0,0 0 1,0 0-1,0 1 1,0-1-1,0 0 0,0 0 1,0 1-1,0-1 1,0 0-1,0 0 0,0 1 1,0-1-1,0 0 1,0 0-1,0 1 0,1-1 1,-1 0-1,0 0 0,0 1 1,0-1-1,0 0 1,0 0-1,1 0 0,-1 1 1,0-1-1,0 0 1,0 0-1,1 0 0,-1 0 1,0 0-1,0 0 1,1 1-1,-1-1 0,0 0 1,0 0-1,1 0 1,-1 0-1,0 0 0,0 0 1,1 0-1,-1 0 1,8 0-2269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1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3552,'0'0'25,"0"0"1,0 0-1,0 0 1,0-1-1,0 1 1,0 0-1,0 0 1,-1 0-1,1 0 1,0 0-1,0 0 1,0 0-1,0 0 1,0 0-1,0 0 1,0 0-1,0 0 1,0 0-1,0 0 1,0 0-1,-1 0 1,1 0-1,0 0 1,0 0-1,0 1 1,0-1-1,0 0 1,0 0-1,0 0 1,0 0-1,0 0 1,0 0-1,0 0 1,0 0-1,0 0 1,0 0-1,0 0 1,-1 0-1,1 0 1,0 0-1,0 0 1,0 0-1,0 1 1,0-1-1,0 0 1,0 0-1,0 0 1,0 0-1,0 0 1,0 0-1,0 0 1,0 0-1,0 0 1,0 0-1,0 0 1,0 0-1,0 1 1,0 1 458,-6-1 2315,5-1-2318,0 0 0,0 0 0,0 0 0,0 0 0,0 0 0,0 1 0,0-1 0,0 0 0,0 1 0,0-1 0,0 1 0,1-1 0,-1 1 0,0-1 0,0 1-1,0-1 1,-1 2 0,-7 5 1790,33-7 811,7 0-3017,36-4 260,71 6 0,-44 9-42,-90-10-267,-1 0 0,1 0 0,-1 0 0,0 0 0,5 2 0,-2 0 48,-5-2-52,-1 0 1,0 0-1,1 0 1,-1 0-1,0 0 1,0 1-1,0-1 1,0 0-1,0 0 0,0 0 1,0 0-1,0 0 1,-1 0-1,1 2 1,-2 1 14,-1 0 0,1 0 1,-1 0-1,0 0 0,0 0 1,0 0-1,0-1 1,-1 1-1,0-1 0,-7 5 1,-2 3-89,-1 1 149,-96 92 347,95-87-359,0 0-1,1 1 1,1 1-1,-17 32 1,-49 97 441,76-144-437,0 1-1,1-1 1,0 1-1,0 0 1,0-1-1,1 1 1,0 0-1,0 0 1,0 0-1,0 6 1,1-9 139,1-2 133,1 1-309,0-1 1,0 1 0,0-1 0,1 1-1,-1-1 1,0 0 0,0 0 0,0 0-1,0 0 1,0-1 0,0 1 0,4-1 0,28-12 92,-1-1-100,0 8-128,0 2 1,0 1-1,55 2 0,-67 1-405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53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32 2144,'-1'-1'89,"0"1"0,-1 0 0,1 0 0,0 0 0,0-1 0,0 1 0,0 0 0,0 1-1,-1-1 1,1 0 0,0 0 0,0 0 0,0 1 0,0-1 0,0 0 0,0 1 0,0-1 0,-2 2 0,-6 2 2167,-22-6 7366,31 2-9516,-1 0 0,1-1 0,0 1 0,-1 0 0,1 0 0,0 0 0,0 0 0,-1 0 1,1 0-1,0-1 0,-1 1 0,1 0 0,0 0 0,0 0 0,-1-1 0,1 1 1,0 0-1,0 0 0,0-1 0,-1 1 0,1 0 0,0-1 0,0 1 0,0 0 1,0 0-1,-1-1 0,1 1 0,0 0 0,0-1 0,0 1 0,0 0 0,0-1 1,0 1-1,0 0 0,0-1 0,0 1 0,0 0 0,0-1 0,0 1 0,1 0 1,-1-1-1,0 1 0,0 0 0,0-1 0,1-3 633,-1 3-403,4-3 492,-4 4-797,0 0 0,0-1 0,0 1 0,1 0 0,-1 0 1,0-1-1,0 1 0,0 0 0,0 0 0,1 0 0,-1-1 0,0 1 0,0 0 0,1 0 0,-1 0 0,0 0 0,0-1 0,1 1 0,-1 0 0,0 0 0,0 0 0,1 0 0,0 0 0,28-4 615,-24 3-599,0 0 0,0 1 0,0-1-1,0 1 1,0 0 0,0 0 0,0 0 0,0 1 0,5 1 0,15 6 83,2 0-21,0 1 1,40 19 0,-60-24-108,1 1 0,-1-1 0,0 1 0,0 1 0,0-1 0,-1 1 0,0 0 0,0 1 0,0-1 0,-1 1 0,0 0 0,6 13 0,-2 1 12,-1 0-1,-1 0 0,-1 1 1,0-1-1,-2 1 0,-1 0 1,-1 1-1,0-1 0,-2 0 1,-1 1-1,0-1 0,-2 0 1,-9 40-1,8-49-11,-1 0-1,-1 0 1,0-1 0,-1 0 0,0 0 0,-1 0-1,0-1 1,0 0 0,-1-1 0,-1 0-1,0 0 1,0-1 0,-1 0 0,-22 13 0,8-5 99,-15 10 53,36-25-188,1 0 1,-1 0-1,1-1 1,-1 1-1,0-1 1,0 0-1,0 0 1,0-1-1,-5 1 1,9-1 26,0 0 1,0 0-1,0 0 1,0 0-1,0 0 1,0 0-1,-1 0 1,1 0 0,0 1-1,0-1 1,0 0-1,0 0 1,0 0-1,0 0 1,0 0-1,0 0 1,0 0-1,-1 0 1,1 0 0,0 0-1,0 0 1,0-1-1,0 1 1,0 0-1,0 0 1,0 0-1,0 0 1,0 0-1,0 0 1,-1 0 0,1 0-1,0 0 1,0 0-1,0 0 1,0 0-1,0 0 1,0 0-1,0 0 1,0 0 0,0-1-1,0 1 1,0 0-1,0 0 1,0 0-1,0 0 1,0 0-1,0 0 1,0 0-1,0 0 1,0 0 0,0-1-1,0 1 1,0 0-1,5-4-116,12-5 29,35-10 87,53-13 1,40-15 706,-126 40-638,0-2 1,-1 0-1,0-1 1,-1-1-1,24-19 1,-19 8 41,0-1 1,-1-1-1,23-33 1,18-23 314,-33 48-176,54-47-1,-61 61-155,30-26 17,-47 40-18,0-2-1,0 1 1,-1-1-1,1 1 0,-1-1 1,-1 0-1,4-7 1,-6 11-121,-1 1 1,1-1 0,-1 0-1,0 1 1,1-1-1,-1 1 1,0-1-1,0 0 1,0 1-1,0-1 1,0 0 0,0 1-1,-1-1 1,1 1-1,0-1 1,-1 0-1,1 1 1,-1-1 0,0 1-1,1-1 1,-1 1-1,0 0 1,0-1-1,0 1 1,0 0-1,0 0 1,0-1 0,-2 0-1,-4-3-972,0-1 0,0 1-1,0 1 1,-11-6 0,-8-4-5059,26 13 5862,-1 1 1,1 0-1,-1-1 1,1 1-1,-1-1 1,1 1-1,0-1 1,-1 1-1,1-1 1,-1 1-1,1-1 1,0 1-1,-1-1 1,1 0-1,0 1 1,0-1-1,0 1 1,-1-2-1,7-10-6142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53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359 13 6464,'-18'-12'9066,"10"33"-4367,-74 245 1205,68-225-5348,-2 0 0,-34 65 0,39-87-944,0 0 0,-2-1 0,0-1 0,-1 0 1,0-1-1,-2 0 0,-22 18 0,14-23-3723,12-11-299,10-29-8594,0 2 10887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54.1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17 9216,'-8'-7'933,"-1"-2"1656,23 13 673,10 5-1618,0-1 0,34 6 1,-16-5-595,275 93 2465,-250-77-4139,-66-25 336,-1 0 0,1 1 0,-1-1 0,1 0 0,0 0 0,-1 0 1,1 0-1,0 0 0,-1 0 0,1 0 0,-1 0 0,1 0 0,0 0 0,-1 0 0,1-1 0,-1 1 0,1 0 1,0 0-1,-1-1 0,1 1 0,-1 0 0,1-1 0,-1 1 0,1 0 0,-1-1 0,1 1 0,-1-1 0,0 1 0,1-1 1,-1 1-1,0-1 0,1 1 0,-1-1 0,0 1 0,1-1 0,-1 1 0,0-1 0,0-1 0,7-8-4648,9-5 131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54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680 14 9152,'-10'-4'845,"8"3"-665,0-1 0,-1 1 1,1 0-1,-1 0 0,0 0 0,1 1 1,-1-1-1,1 1 0,-1-1 1,0 1-1,0 0 0,1 0 1,-1 0-1,0 0 0,1 1 1,-1-1-1,-2 1 0,-25 9 2168,1 1-1,-32 18 0,-54 35 907,-49 24-1651,34-35-1790,118-48-1214,0-1-1,-1-1 1,-22 5 0,34-8 1200,0 0 1,1 0-1,-1 1 1,0-1-1,1 0 1,-1 0 0,0 0-1,1 0 1,-1 0-1,0 0 1,1 0-1,-1 0 1,0 0-1,1 0 1,-1 0-1,0 0 1,1-1-1,-1 1 1,0 0 0,1 0-1,-1-1 1,1 1-1,-1 0 1,0-1-1,1 1 1,-1-1-1,1 1 1,-1-1-1,0 0 1,1 0-297,0-1 0,0 1 0,0-1 1,1 1-1,-1-1 0,0 1 0,0 0 0,1-1 0,-1 1 1,1-1-1,0 1 0,-1 0 0,1-1 0,1-1 0,13-30-2249,-3-10 762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54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7 9632,'-2'-7'4295,"1"19"-3353,3 2 1083,7 25-1,0-1-153,8 79 977,-1-8-1232,22 83-115,-8-67-5285,-25-96-2216,-2-17 3430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55.2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1 2400,'-54'3'896,"40"-3"-704,1 0-64,8 0-832,15 0-352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55.9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196 217 3648,'16'-14'2492,"-12"12"-1528,-1-1 0,0 0 0,1 0 0,-1 0 1,4-6-1,-6 9-900,-1 0 0,0 0 0,0 0 0,0 0 0,0 0 0,0 0 0,1-1 0,-1 1 0,0 0 0,0 0 0,0 0 0,0 0 0,0 0 0,0 0 0,0-1 0,0 1 0,0 0 0,0 0 0,1 0 0,-1 0 0,0-1 0,0 1 0,0 0 0,0 0 0,0 0 0,0 0 0,0-1 0,0 1 0,0 0 0,0 0 0,0 0 0,-1 0 0,1-1 0,0 1 0,0 0 0,0 0 0,0 0 0,0 0 0,0-1 0,0 1 0,0 0 0,0 0 0,-1 0 0,1 0 0,0 0 0,0 0 0,0-1 0,0 1 0,0 0 0,0 0 0,-1 0 0,1 0 0,0 0 0,-9 4 1845,0 4-1243,0-1-1,-16 11 1,-9 5-252,11-4-207,-1-1 423,1 1-1,-40 43 1,61-60-561,0 1 1,0-1-1,1 1 1,-1-1-1,1 1 1,-1 0-1,1-1 1,0 1-1,-1 3 1,2-5-49,0 0 0,0 0 1,0 0-1,0 0 0,0 0 0,0 0 1,1 0-1,-1 0 0,0 0 0,1 0 1,-1 0-1,0 0 0,1 0 1,0 0-1,-1-1 0,1 1 0,-1 0 1,1 0-1,0 0 0,-1-1 0,1 1 1,0 0-1,0-1 0,0 1 1,-1-1-1,1 1 0,0-1 0,2 1 1,3 2 22,-1-1 0,1-1 0,-1 1 0,1-1 0,0 0 1,0 0-1,0 0 0,0-1 0,-1 0 0,1 0 0,0 0 0,0-1 1,0 0-1,0 0 0,-1-1 0,9-2 0,-2-1 45,0 0-1,0-1 1,0 0-1,-1 0 1,0-2 0,15-11-1,-19 13-64,0 0 1,0 0-1,0-1 0,-1 0 0,0 0 0,-1-1 0,1 0 0,-2 0 1,1 0-1,-1 0 0,0-1 0,-1 1 0,0-1 0,0 0 0,-1 0 0,0 0 1,0-1-1,0-14 0,-2 17-2,0-1-7,0 0 0,0 0-1,0 0 1,-1 1 0,-1-1 0,1 0-1,-1 1 1,-5-13 0,7 18 15,-1 0 0,0 0 0,0 0 0,0 1 0,0-1 0,-1 0 0,1 0 0,0 1 0,-1-1 0,1 1 0,-1-1 0,0 1 0,1 0 0,-1 0 0,-4-2 0,4 1 12,2 2-25,0 0 0,0 0 0,-1 0-1,1-1 1,0 1 0,0 0 0,-1 0 0,1-1-1,0 1 1,0 0 0,0-1 0,-1 1 0,1 0 0,0-1-1,0 1 1,0 0 0,0-1 0,0 1 0,0 0-1,0-1 1,0 1 0,0 0 0,0-1 0,0 1-1,0 0 1,0-1 0,0 1 0,0 0 0,0-1-1,0 1 1,0 0 0,0-1 0,1 1 0,-1 0-1,0-1 1,0 1 0,0 0 0,1-1 0,-1 1-1,0 0 1,0 0 0,1-1 0,-1 1 0,0 0-1,1 0 1,16-14 456,-12 10-369,1-1-54,0 1 0,1 0 0,-1 1 1,1-1-1,0 1 0,-1 1 1,1-1-1,1 1 0,-1 0 0,0 1 1,0-1-1,1 2 0,-1-1 1,0 1-1,1 0 0,7 1 0,-6 0-17,0 1 1,0 0-1,0 1 0,-1-1 0,1 2 0,-1-1 0,1 1 0,-1 0 0,-1 1 0,1 0 1,-1 0-1,12 11 0,7 11 176,-2 2 0,-2 0 1,0 2-1,18 34 0,22 32 382,-57-90-584,1 0-1,-1 0 0,2 0 1,-1-1-1,1 0 1,-1-1-1,2 1 1,-1-1-1,1-1 1,-1 1-1,1-1 0,0-1 1,1 1-1,-1-1 1,9 1-1,-9-2-621,0-1 1,0 0-1,0-1 0,0 0 0,0 0 0,-1 0 1,1-1-1,0-1 0,0 1 0,0-1 0,7-3 1,3-2-2947,-2-1 1,1 0-1,29-21 1,-9 2 735,18-18-833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56.8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15 151 7296,'-14'-12'2368,"14"11"-2330,0 1 0,0 0 0,0 0-1,0 0 1,0 0 0,0-1 0,0 1 0,0 0 0,0 0 0,0 0 0,0-1 0,0 1 0,0 0 0,0 0 0,0 0 0,0 0 0,0-1 0,0 1 0,0 0 0,0 0 0,0 0 0,0 0-1,0-1 1,0 1 0,1 0 0,-1 0 0,0 0 0,0 0 0,0 0 0,0-1 0,0 1 0,1 0 0,-1 0 0,0 0 0,0 0 0,0 0 0,0 0 0,1 0 0,-1 0 0,0 0 0,1 0-1,8-5 1015,-8 5-620,25-12 2112,30-9-1,-46 18-2137,1 0-1,-1 1 0,1 1 1,0-1-1,0 2 1,12 0-1,4 3-147,0 0 0,-1 2 0,1 2 0,-1 0 0,-1 1-1,1 2 1,-1 1 0,-1 0 0,0 2 0,-1 1 0,0 1 0,-1 1 0,27 25 0,-35-28-169,-1 1 0,0 1 0,-2 0 0,19 29 0,-25-35-34,0-1-1,-1 1 0,-1 0 1,1 1-1,-1-1 1,-1 0-1,1 1 1,-2 0-1,1-1 0,-2 1 1,1 11-1,-4 3 20,0 0-1,-2-1 1,-1 1 0,0-1-1,-2 0 1,-1-1-1,0 0 1,-2 0 0,-19 29-1,22-40 10,1 0 0,-1 0-1,-14 13 1,22-24-19,1 0-107,33-20 54,-1-1 0,-1-2 0,53-48 0,-47 37 143,69-46 0,-42 40-54,56-36 202,-97 59-239,-1-1 1,38-38-1,-34 26-66,-2 0 0,0-2 0,-2-1-1,26-49 1,-37 58-208,15-28 97,-8 20-2979,-18 31 2659,0 0 1,-1 0-1,1 1 1,-1-1 0,1 0-1,-1 0 1,0 0-1,1 0 1,-1 0 0,0 0-1,0 0 1,1 0-1,-1 0 1,0-2-1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18:57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11 126 7968,'-10'-13'7824,"15"13"-3489,1 1-3665,1 0 0,-1 0 0,0-1 0,1 0 0,-1 0-1,11-2 1,14 0 135,625-25 3738,-80 3-4105,-429 17-398,236-18-2288,-377 25 1902,22-3-3902,47-11-1,-45 3-5222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2:40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2 832,'-9'-1'6500,"-3"8"-5366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1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 4224,'-10'0'10352,"10"7"-7478,-1 9-1374,0 1 0,-6 21 0,4-21-925,0-1-1,0 25 1,3-3 38,0 32-258,-13 115 0,13-176-720,-3 15-4122,3-24 4298,0 1 0,0-1 1,0 0-1,0 0 1,0 1-1,0-1 0,0 0 1,0 0-1,0 1 1,0-1-1,0 0 0,0 1 1,0-1-1,0 0 0,-1 0 1,1 0-1,0 1 1,0-1-1,-2 2-1886,1-2 1887,1 0-1,0 0 0,0 0 1,-1 0-1,1 0 1,0 0-1,-1 0 0,1 0 1,0 0-1,0 0 0,-1 0 1,1 0-1,0 0 1,0 0-1,-1 0 0,1 0 1,0 0-1,-1 0 1,1 0-1,0-1 0,0 1 1,0 0-1,-1 0 1,1 0-1,-1-1-377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2:50.7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1 736,'15'0'12389,"-9"0"-12569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3:11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1472,'8'2'4577,"8"1"-4674,-10-3 122,0 1 1,0 0-1,10 3 0,11 1 114,-7-4-82,-1-1 0,1-1 0,26-5 0,0 1 115,330-7 297,-223 2-342,-49 2-270,-62 3 186,-33 3 10,1 1 1,0 0-1,-1 0 0,1 1 1,0 1-1,11 1 0,-21-2-57,1 0-1,-1 0 1,1 0 0,-1 0-1,1 0 1,-1 0 0,1 0-1,-1 0 1,1 0-1,-1 1 1,0-1 0,1 0-1,-1 0 1,1 1 0,-1-1-1,0 0 1,1 0-1,-1 1 1,0-1 0,1 0-1,-1 1 1,0-1 0,0 0-1,1 2 1,-1-2 5,0 0 0,0 1 0,0-1 0,-1 1 0,1-1 0,0 1 0,0-1 0,-1 0 0,1 1 0,0-1 0,0 0 0,-1 1 0,1-1 0,0 0 0,-1 1 1,1-1-1,0 0 0,-1 1 0,0-1 0,-22 11 103,-274 126 520,254-108-213,122-29 858,28-20-954,-46 7-294,65-4 0,182 13 102,-227 5 88,119-14 1,-41 1-86,46 12 34,19-2-245,-179-1 79,18-2 17,292-3 224,-178 8 432,-176 0-596,0 0 1,0 0-1,0 0 0,0 0 1,0 0-1,0-1 1,0 1-1,0 0 1,-1 0-1,1-1 1,0 1-1,0 0 1,0-1-1,1 0 1,-2 0-72,1 1 1,-1 0 0,0 0 0,0-1 0,0 1-1,0 0 1,0-1 0,0 1 0,0 0 0,1 0-1,-1-1 1,0 1 0,0 0 0,0-1 0,0 1-1,0 0 1,0-1 0,-1 1 0,1 0-1,0-1 1,0 1 0,0 0 0,0-1 0,0 1-1,0 0 1,0 0 0,-1-1 0,1 1 0,0 0-1,0 0 1,0-1 0,-1 1 0,1 0 0,0 0-1,-1-1 1,-6-6-29,2 4 71,0-1 1,0 1 0,0 0 0,-1 0-1,-8-2 1,2-1 51,4 3-116,0-1 1,0 2 0,-1-1-1,1 1 1,-11-1-1,-3-1-8,-13 0 112,-49 4-483,73 3 451,11-1 10,6 1-13,205 35 5,-174-29-91,-27-6 40,0 0 0,0-1 1,0 0-1,15 0 0,-13-1 55,9 4-124,-21-5 68,0 0 0,0 0 0,1 0 0,-1 0 0,0 0 0,0 0 0,0 0 1,1 0-1,-1 0 0,0 0 0,0 0 0,0 0 0,1 0 0,-1 0 0,0 1 0,0-1 1,0 0-1,1 0 0,-1 0 0,0 0 0,0 0 0,0 0 0,0 0 0,1 1 0,-1-1 1,0 0-1,0 0 0,0 0 0,0 0 0,0 1 0,0-1 0,0 0 0,0 0 0,1 0 1,-1 1-1,0-1 0,0 0 0,0 0 0,0 0 0,0 1 0,0-1 0,0 0 0,0 0 1,0 1-1,0-1 0,0 0 0,-10 9 50,-20 6-26,19-12 10,0 0 1,-1-1 0,1 0-1,-13-1 1,-28 5-209,50-5 166,-16 3-64,0-1 1,-27 1-1,24 0 49,17-3 156,0 0-1,0 0 1,0 0-1,0 0 0,-8-1 1,9-3 22,1 0 0,-1 0 0,1 0 0,-1 0 0,1-1 0,0 1 0,-3-8 0,4 8-117,0 0-1,0 0 1,0 0 0,1 0-1,-1 0 1,1 0 0,0-1 0,0 1-1,0-3 1,0-1 81,0 7-148,0-1 0,1 1 0,-1-1 1,0 1-1,0-1 0,0 1 1,1-1-1,-1 1 0,0-1 0,1 1 1,-1 0-1,0-1 0,1 1 1,-1-1-1,0 1 0,1 0 0,-1-1 1,1 1-1,-1 0 0,0 0 1,1-1-1,-1 1 0,1 0 0,-1 0 1,2-1-1,13-2-2500,-15 3 2497,17-1-1953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3:18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1 576,'-41'17'16799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3:51.1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1591 4 640,'-17'-1'4204,"-7"-1"-3283,13 2-522,4 0-225,0 0-1,0 0 1,0 0-1,0 1 0,0 0 1,1 1-1,-10 2 1,10-2-60,0 0 0,0-1 1,-12 1-1,-16 4 218,23-4-220,0 0 0,0 0 0,0-1 0,-22-1-1,-11 1 183,-1 2 92,25-3-417,0 2 0,1 0 0,-31 8 0,31-5-56,16-5 90,-1 0 1,1 1-1,0 0 1,-1 0-1,1 0 1,0 0-1,-1 1 1,1-1 0,0 1-1,-6 3 1,9-4 8,0-1 0,0 1 0,0-1 0,0 1 0,0-1 0,0 1 0,0-1 0,0 1 0,0-1 0,0 1 0,0-1 0,1 1 0,-1-1 0,0 1 1,0-1-1,0 1 0,0-1 0,1 1 0,-1-1 0,0 0 0,1 1 0,-1-1 0,0 1 0,1-1 0,0 1-25,3 6 23,1-1 1,1 0-1,-1 0 1,1 0-1,8 6 1,-9-8-30,0 0-1,0 0 1,-1 1-1,1 0 1,-1 0-1,0 0 1,-1 0-1,6 10 1,0 6-194,-6-15 228,0 0-1,0 0 1,-1 0 0,0 1 0,0-1 0,-1 0 0,0 1 0,0 0 0,0 9 0,-1 10 150,0-25-325,0-1 85,0 1 86,0-1-1,1 0 0,-1 0 1,0 0-1,0 1 1,0-1-1,0 0 0,0 0 1,0 1-1,0-1 1,0 0-1,0 0 0,0 0 1,0 1-1,0-1 1,0 0-1,0 0 0,0 1 1,0-1-1,0 0 1,0 0-1,0 1 0,0-1 1,0 0-1,0 0 1,0 1-1,-1-1 0,1 0 1,0 0-1,0 0 1,0 1-1,0-1 0,-1 0 1,-3 8 409,0-6-353,0-1 0,0 0 0,0 1 0,0-2 1,0 1-1,0 0 0,-1-1 0,1 0 0,-6 0 1,-36-3 476,-10-2-710,-168 1 977,200 4-806,-77 3-351,74-1 434,20-2-64,0 0 1,-1 1 0,-9 2-1,9-2 75,-1 1-1,0-1 0,-13 0 0,-15 2-117,-14 0 109,15 0-294,27-3 210,0 1 0,0 0-1,-12 3 1,13-3 58,-1 0 1,1 0-1,-1-1 1,-16-1-1,0 0-189,-120 1 552,122-6-342,17 6-69,0 0 0,0-1 0,0 0 0,0-1 0,-7-1 0,-5-13 151,14 12-248,-2-10 246,5 13-182,0-1 31,0 1-1,0 0 1,1-1-1,-1 1 0,0 0 1,1-1-1,-1 1 0,1-1 1,0 1-1,-1-1 1,1-1-1,-2-2 163,2 4-164,0 1 0,-1-1 0,1 1 0,0 0 0,0-1 0,-1 1 0,1-1 0,0 1 0,0-1 0,0 1-1,0-1 1,-1 0 0,1 1 0,0-1 0,0 1 0,0-1 0,0 1 0,0-1 0,1 1 0,-1-1 0,0 1 0,0-1 0,0 1 0,0-1 0,1 1 0,-1-1 0,0 1 0,0-1 0,1 1 0,-1-1 0,0 1 0,1 0 0,-1-1 0,0 1 0,1 0 0,-1-1 0,1 1 0,-1 0 0,0-1 0,1 1 0,-1 0 0,1 0 0,-1-1 0,2 1 0,8-6 52,-8 5-110,1-1 0,-1 1-1,1 0 1,-1 0 0,1 0-1,0 0 1,-1 0 0,1 0 0,0 1-1,0-1 1,3 1 0,65-7 121,-25 2-49,-26 4-44,33-6 0,-32 3 166,-7 2-66,0-1-1,-1-1 1,0 0-1,0-1 1,0 0-1,23-14 1,-31 16 45,-3 2-129,-1 0 1,1 1-1,-1-1 1,0 0-1,1 0 1,-1 1-1,0-1 1,1 0-1,-1 0 1,0-1 0,0 1-1,0 0 1,0 0-1,0 0 1,-1-1-1,1 1 1,0 0-1,0-1 1,-1 1-1,2-4 1,-2 5-132,-10 4-17,-40 29-218,-31 18 230,-63 23 335,13-8-138,116-56-79,14-9 22,0 0-1,-1 0 1,1 0-1,0 0 1,-1 0 0,1-1-1,-1 1 1,1 0-1,-1-1 1,1 1-1,-1-1 1,0 1-1,1-1 1,-1 0-1,-2 0 1,-11 0 638,17 1-560,-1 0-79,0 0 0,0 0 1,1-1-1,-1 1 0,0 0 0,0-1 1,1 1-1,-1-1 0,0 0 0,1 1 0,-1-1 1,1 0-1,-1 0 0,0 0 0,3 0 1,0 0 21,6 0 83,0 0-86,-1 0 0,1 0 1,0 1-1,15 4 1,0 2-46,-1 1 0,0 1 1,-1 1-1,34 19 1,-48-22 3,1 0-1,-1 1 1,-1 0 0,1 0-1,-2 1 1,12 14 0,-17-20 76,0 1 0,-1-1 1,1 1-1,-1 0 0,1-1 1,-1 1-1,0 0 0,0 0 1,-1 0-1,1 0 0,-1 0 1,0 0-1,-1 7 0,1-9 131,10-15 230,-9 9-382,-1 1 0,1 0 0,-1-1 0,0 1 1,0 0-1,0-5 0,-1-9 25,6-23 135,4-82-441,-9 121 242,0-3-83,0 0 1,0 0-1,-1-1 0,1 1 1,-1 0-1,-2-8 0,-2-4 115,5 14-17,-1 0 1,1 0-1,0 0 1,-1 0 0,1 0-1,0 0 1,0 0-1,1-2 1,-1-1-42,0 4-28,2 3-385,-1 0 443,0 0 0,1 1-1,-1-1 1,0 0 0,0 1-1,0 2 1,1 1-20,0 0 1,0 0 0,-1 0-1,0 0 1,0 1-1,-1-1 1,0 0 0,0 1-1,0-1 1,-1 0 0,-2 10-1,2-11 33,-1-1-1,0 1 1,0-1 0,0 1-1,0-1 1,-1 0 0,0 0-1,0 0 1,0 0-1,0-1 1,-1 1 0,1-1-1,-1 0 1,0 0 0,-6 4-1,5-4 19,0 0 0,0 0 0,0-1-1,0 1 1,0-1 0,0 0 0,-1-1-1,1 1 1,-1-1 0,1 0 0,-8 0 0,-3 2-54,-2 0 344,18-3-297,-1 0-1,1 0 1,-1 0-1,0 0 1,1 0-1,-1 0 1,1 0-1,-1 0 1,1 0-1,-1-1 1,0 1-1,1 0 1,-1 0 0,1-1-1,-1 1 1,1 0-1,-1-1 1,1 1-1,0 0 1,-1-1-1,1 1 1,-1-1-1,0 0 1,-7-5-121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4:0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281 440 1984,'0'-3'207,"0"2"-116,0 1 1,0-1 0,0 0-1,0 1 1,0-1-1,0 1 1,0-1 0,0 0-1,0 1 1,0-1 0,0 0-1,1 1 1,-1-1 0,0 1-1,0-1 1,1 0 0,-1 1-1,0-1 1,1 1 0,-1-1-1,0 1 1,2-2 0,-2 2-31,0 0 0,0 0 0,0-1 0,1 1 0,-1 0 0,0-1 0,0 1 0,0 0 0,0-1 0,0 1 0,0 0 0,0-1 1,0 1-1,0 0 0,0-1 0,0 1 0,0 0 0,0-1 0,0 1 0,0 0 0,0-1 0,-1 1 0,1 0 0,0-1 0,0 1 1,0 0-1,0-1 0,-1 1 0,-6-12 1288,5 10-1067,1 1-194,0 0-1,0 0 1,0 0-1,-1 0 1,1 0-1,0 0 1,-1 1-1,1-1 1,-1 0-1,1 1 1,-1-1-1,1 1 1,-1-1-1,1 1 1,-1 0-1,1 0 1,-1 0-1,0 0 1,1 0-1,-4 0 1,0 0 65,-1 1 0,1 0 0,-1 0 0,-7 3 0,1 0-48,1 2 1,0 0-1,0 0 0,0 1 1,-11 10-1,-46 44 228,67-61-333,-5 7 14,-1 0-1,2 0 1,-1 0 0,0 0-1,1 1 1,1 0-1,-7 14 1,9-16 7,0-1 0,0 1-1,1 0 1,0 0 0,0-1 0,0 1 0,1 0-1,-1 0 1,2 0 0,-1-1 0,1 1-1,-1 0 1,4 8 0,-2-10 81,0 0-1,0 0 1,0 0 0,1 0-1,0 0 1,0-1 0,0 1-1,0-1 1,1 0 0,-1 1 0,1-2-1,0 1 1,0 0 0,6 2-1,-6-4 2,-1-1-1,1 1 1,0-1-1,-1 0 1,1 0-1,0-1 1,0 1-1,-1-1 1,1 0-1,0 0 1,-1 0-1,1 0 1,3-3 0,-2 2-27,-1 0 0,0 0 0,1-1 0,-1 1 1,0-1-1,0 0 0,-1 0 0,1-1 0,6-7 1,-2-1 13,0-2 1,-1 1-1,0-1 1,-1 0-1,4-16 1,-7 21-150,-1 0 0,0 0 1,-1 0-1,0 0 1,0 0-1,-1 0 1,0 0-1,0 0 0,-1 0 1,-3-9-1,-5 4-434,9 14 471,-1 0-1,1 0 0,0-1 1,0 1-1,0 0 1,-1 0-1,1-1 1,0 1-1,0 0 1,-1 0-1,1 0 0,0 0 1,0-1-1,-1 1 1,1 0-1,0 0 1,0 0-1,-1 0 0,1 0 1,0 0-1,-1 0 1,1 0-1,0 0 1,-1 0-1,1 0 0,0 0 1,0 0-1,-1 0 1,1 0-1,0 0 1,-1 0-1,1 0 1,0 0-1,0 0 0,-1 0 1,1 1-1,0-1 1,-1 0-1,1 0 1,0 0-1,0 0 0,-1 1 1,1-1-1,0 0 1,0 0-1,0 1 1,0-1-1,-1 0 0,1 1 1,-1 3-4,0 0 0,0 0 0,1 0 0,-1 0 1,1 0-1,0 0 0,0 1 0,2 7 0,-1 9 206,-1-14-116,1-1 0,-1 1 1,1-1-1,1 1 0,-1-1 0,1 0 1,0 0-1,1 0 0,-1 0 1,1 0-1,0 0 0,1 0 1,-1-1-1,1 0 0,0 0 1,8 8-1,-10-12 14,0 1 0,0-1-1,0 0 1,1 0 0,-1 1 0,1-1 0,-1-1-1,1 1 1,-1 0 0,1-1 0,-1 1 0,1-1 0,-1 0-1,1 0 1,0 0 0,-1 0 0,1 0 0,-1 0 0,1-1-1,-1 1 1,5-2 0,5-2 81,0-1-1,-1 0 1,14-7-1,-11 4-46,29-16-108,-1-3 0,48-40-1,-75 54-69,-13 11 13,1-1 0,-1 1 1,1 0-1,-1 0 1,1 0-1,0 0 0,0 0 1,0 1-1,0-1 0,5-1 1,-7 3 27,-1 0 1,1 0 0,0 0-1,-1 0 1,1 0 0,-1 0-1,1 1 1,-1-1 0,1 0-1,0 0 1,-1 0 0,1 1-1,-1-1 1,1 0 0,-1 1-1,1-1 1,-1 0 0,0 1-1,1-1 1,-1 1 0,1-1-1,-1 1 1,0-1 0,1 1-1,-1-1 1,0 1 0,0-1-1,1 1 1,-1-1 0,0 1-1,0-1 1,0 1 0,0 0-1,0-1 1,0 1 0,0-1-1,0 1 1,0 0 0,0 0-1,-1 24 71,-4 2 125,2-11-43,0 0 0,0 20 0,3-36-102,0 1 0,0-1 0,0 1 0,0-1 0,0 0 0,0 1 1,0-1-1,0 1 0,0-1 0,0 0 0,0 1 0,0-1 0,0 1 1,1-1-1,-1 0 0,0 1 0,0-1 0,0 1 0,0-1 1,1 0-1,-1 1 0,0-1 0,0 0 0,1 0 0,-1 1 0,0-1 1,1 0-1,-1 1 0,0-1 0,1 0 0,-1 0 0,0 0 1,1 1-1,-1-1 0,1 0 0,-1 0 0,0 0 0,1 0 0,-1 0 1,1 0-1,-1 0 0,0 0 0,1 0 0,-1 0 0,1 0 0,-1 0 1,0 0-1,1 0 0,-1 0 0,1 0 0,-1 0 0,0-1 1,1 1-1,-1 0 0,0 0 0,1 0 0,-1-1 0,1 0 0,26-18 690,-20 14-772,43-37 109,-29 24-351,0 1-1,41-24 0,-62 40 279,1 1-1,0-1 0,0 1 0,-1-1 0,1 1 0,0-1 0,0 1 1,-1 0-1,1 0 0,0-1 0,0 1 0,0 0 0,0 0 0,-1 0 0,1 0 1,0 0-1,0 0 0,0 0 0,0 0 0,0 0 0,-1 1 0,1-1 0,1 1 1,-1 0 13,0 0 0,0 0 0,-1-1 0,1 1 0,-1 1 1,1-1-1,-1 0 0,0 0 0,1 0 0,-1 0 0,0 0 1,1 0-1,-1 0 0,0 1 0,0-1 0,0 0 0,0 2 0,-9 107 258,8-92-250,1-14 33,0 1-1,-1-1 1,2 0 0,-1 0-1,2 8 1,-1 9 94,-1-13-112,0-8 27,1 1 0,0-1 1,-1 1-1,1-1 0,0 1 0,-1-1 1,1 0-1,0 0 0,0 1 0,0-1 1,-1 0-1,1 0 0,0 0 0,0 0 1,0 1-1,1-2 0,1 2 96,0-1-100,0 1 1,0-1-1,0 0 0,0 0 0,0 0 0,0-1 0,0 1 0,0-1 0,-1 1 0,1-1 0,4-2 0,33-15 261,-29 12-274,221-108-26,-211 104 11,-13 7-10,-1 0 0,0-1 0,0 0-1,-1 0 1,12-9 0,-51 33-796,4 1 725,12-10 65,-27 26 0,-23 36-21,65-71 14,1 1 1,-1-1 0,1 0 0,0 0-1,0 0 1,0 1 0,0-1-1,0 1 1,1-1 0,-1 1-1,1 2 1,0-4 26,-1 0 0,1-1 0,0 1 0,0 0 0,1 0 0,-1 0 0,0 0 0,0 0 0,0-1 0,0 1 0,1 0 0,-1 0 0,0 0 0,1-1 0,-1 1 0,1 0 0,-1-1 0,1 1 0,-1 0 0,1-1 0,-1 1 0,1 0 0,0-1 0,-1 1 0,1-1 0,0 1 0,0-1 0,-1 0 0,1 1 0,0-1 0,0 0 0,0 1 0,-1-1 0,3 0 0,6 1 84,0 0 1,0-1-1,0 0 0,0-1 0,0 0 1,0 0-1,0-1 0,-1 0 1,1-1-1,8-3 0,5-3-13,-1 0 0,33-22-1,-39 19-97,0 1 0,-2-2 0,21-22 0,-34 34 12,12-18-402,-12 19 395,0 0-1,0 0 1,0 0-1,0 0 1,0 0-1,0 0 1,0 0-1,0 0 1,0 0-1,0 0 1,0 0-1,0 0 1,0 0-1,0 0 1,0 0-1,0 0 0,-1 0 1,1 0-1,0 0 1,0 0-1,0 0 1,0 0-1,0 0 1,0 0-1,0 0 1,0 0-1,0 0 1,0 0-1,0 0 1,0 0-1,0 0 1,0-1-1,0 1 1,0 0-1,0 0 0,0 0 1,0 0-1,0 0 1,0 0-1,0 0 1,0 0-1,0 0 1,0 0-1,0 0 1,0 0-1,0 0 1,0 0-1,0 0 1,0 0-1,0-1 1,0 1-1,0 0 1,0 0-1,0 0 0,0 0 1,0 0-1,0 0 1,0 0-1,0 0 1,0 0-1,0 0 1,0 0-1,0 0 1,1 0-1,-1 0 1,0 0-1,0 0 1,0 0-1,0 0 1,-8 8-233,1-1 131,5-5 78,1 0 0,-1 0 0,0-1 0,1 1 0,-1 0 0,1 0 0,-2 4 0,0 4-95,0-3 111,0 1 0,1-1-1,-2 14 1,4-19 25,0 0-1,0 0 1,0 0 0,0 0 0,0 1 0,0-1 0,1 0 0,-1 0-1,1 0 1,-1 0 0,1 0 0,0 0 0,0 0 0,0 0 0,0-1 0,0 1-1,0 0 1,3 3 0,0-3 49,-1-1-1,0 1 1,1-1 0,-1 1-1,1-1 1,0 0 0,-1-1-1,6 2 1,1-3-12,-1-1 1,0 1-1,1-1 0,-1-1 1,0 0-1,0 0 0,-1-1 0,1 0 1,-1 0-1,1-1 0,-2 0 1,1 0-1,0-1 0,6-7 0,-9 8-25,0 0-1,0-1 1,-1 1 0,1-1-1,-1-1 1,3-5-1,1-2 36,4-5-50,-1-1 0,-1 0-1,16-43 1,3-33 70,21-116 1,-44 185-143,-4 19-42,0 0 0,0 0 0,-1 1-1,0-1 1,-1 0 0,1 0 0,-2 0 0,1 0 0,-1 0 0,-2-10 0,3 17 86,0 1 1,0 0-1,0-1 0,-1 1 0,1-1 0,0 1 1,0 0-1,0-1 0,-1 1 0,1 0 0,0-1 1,0 1-1,-1 0 0,1-1 0,0 1 0,-1 0 1,1-1-1,0 1 0,-1 0 0,1 0 1,0 0-1,-1-1 0,1 1 0,-1 0 0,1 0 1,0 0-1,-1 0 0,1 0 0,-1 0 0,1 0 1,-1 0-1,1 0 0,0 0 0,-1 0 1,1 0-1,-1 0 0,1 0 0,-1 0 0,1 0 1,0 0-1,-1 0 0,1 1 0,-1-1 0,1 0 1,0 0-1,-1 0 0,1 1 0,0-1 0,-1 0 1,1 1-1,0-1 0,0 0 0,-1 1 1,1-1-1,-18 20-239,14-10 234,-1 0 0,2 0 0,-1 0-1,1 1 1,1-1 0,-2 16 0,1-10 1,-8 44 7,4 0-1,1 0 0,6 109 1,4-137 180,7 29 0,-8-47-49,-2-12-92,-1 0 0,1 0 0,-1 1 1,1-1-1,0 0 0,0 0 0,0-1 0,0 1 0,0 0 0,0 0 0,0 0 0,1-1 1,-1 1-1,1 0 0,-1-1 0,1 0 0,0 1 0,-1-1 0,1 0 0,0 0 0,0 0 1,0 0-1,0 0 0,0 0 0,0 0 0,0-1 0,0 1 0,0-1 0,1 0 0,-1 1 1,0-1-1,0 0 0,0 0 0,0-1 0,3 1 0,6-2 92,0 0 1,0-1-1,0 0 0,0-1 1,15-7-1,-2 1-124,-12 6 9,-1-1 1,12-7-1,-21 11-1,0 0 1,0 0-1,0 1 0,0-1 1,0 0-1,0 1 1,3-1-1,8-3-163,-64 58-863,49-53 1026,0 1-1,1 0 1,-1-1 0,1 1 0,-1 0-1,1 0 1,-1 0 0,1 0-1,0 0 1,0 0 0,0 0-1,0 0 1,0 1 0,1-1-1,-1 0 1,1 1 0,-1 3-1,1-5 8,0 1 0,1 0 0,-1-1 0,0 1-1,1-1 1,-1 1 0,1 0 0,0-1 0,0 1-1,-1-1 1,1 0 0,0 1 0,0-1 0,0 0-1,0 1 1,1-1 0,-1 0 0,0 0-1,0 0 1,1 0 0,-1 0 0,1 0 0,-1 0-1,1-1 1,-1 1 0,3 0 0,3 2 74,1-1 0,0 0 0,0 0 0,0-1 0,0 0 1,10 0-1,49-4 342,-61 3-417,7-1 121,0-1 0,22-5 0,-32 6-97,1 0 1,-1 1-1,0-2 1,0 1-1,0 0 1,0-1-1,0 1 0,0-1 1,-1 0-1,1 0 1,-1 0-1,1 0 1,-1-1-1,0 1 1,3-4-1,-5 6-17,1-1-1,-1 0 0,1 0 1,-1 0-1,0 0 1,1 0-1,-1 0 1,0 0-1,0 0 0,0 0 1,0 0-1,0-1 1,0 1-1,0 0 1,0 0-1,0 0 0,0 0 1,-1 0-1,1 0 1,-1-1-1,0 0-29,0 0-1,0 0 0,0 1 1,-1-1-1,1 0 0,-1 1 1,1-1-1,-1 1 0,-2-2 1,-2-1-96,0 0 0,0 1 1,-1 0-1,-12-5 0,-5 2 72,18 5-24,0-1 0,0 0 0,0 0-1,1 0 1,-11-6 0,8 8-84,7 1 20,4-1-11,-2 0 155,1 1-1,0-1 1,0 0-1,0 1 1,0 0 0,-1-1-1,1 1 1,0 0-1,2 1 1,18 7 139,11-5-67,1-1-1,33-2 1,-49-2-66,1 0 1,-1-2 0,1-1-1,34-11 1,-17 5-32,-20 5 74,0-1 0,0 0 0,-1-1 0,0-1 0,0-1-1,18-13 1,-33 22-65,0 0 0,1 0 0,-1 0 1,0 0-1,0 0 0,0 0 0,0 0 0,0 0 0,0-1 0,0 1 0,1 0 0,-1 0 0,0 0 0,0 0 0,0 0 0,0 0 0,0 0 0,0 0 0,0-1 0,0 1 0,0 0 0,0 0 0,0 0 0,0 0 0,0 0 0,0-1 0,0 1 0,0 0 0,0 0 0,0 0 0,0 0 0,0 0 0,0 0 0,0-1 0,0 1 0,0 0 0,0 0 0,0 0 0,0 0 1,0 0-1,0 0 0,0-1 0,0 1 0,0 0 0,0 0 0,-1 0 0,1 0 0,0 0 0,0 0 0,0 0 0,0 0 0,-1-1-10,1 1 0,-1 0 0,1 0 1,-1 0-1,1 0 0,0 0 0,-1 0 0,1 0 0,-1 0 1,1 0-1,-1 0 0,1 0 0,-1 0 0,1 0 0,-1 0 1,1 0-1,-1 1 0,0-1 0,-7 6-27,0 0 0,0 0 0,1 0 0,0 1 0,0 0-1,0 1 1,-10 15 0,-17 18-30,30-38 73,1 1 0,0 0 0,0-1 0,0 1 0,0 0 0,1 0 0,-1 1 0,1-1 0,0 0 0,0 1 0,1-1 0,-1 1 0,1 0 0,0 0 0,-1 6 0,2-10 17,0-1 0,0 1-1,0-1 1,0 1 0,1 0 0,-1-1 0,0 1-1,0-1 1,0 1 0,0-1 0,1 1-1,-1 0 1,0-1 0,0 1 0,1-1 0,-1 1-1,0-1 1,1 0 0,-1 1 0,1-1-1,-1 1 1,0-1 0,1 0 0,-1 1-1,1-1 1,-1 0 0,1 1 0,-1-1 0,1 0-1,0 0 1,-1 1 0,1-1 0,-1 0-1,1 0 1,-1 0 0,1 0 0,0 0 0,-1 0-1,1 0 1,-1 0 0,1 0 0,0 0-1,2-1 74,0 1 0,-1-1 0,1 1-1,-1-1 1,1 0 0,-1 0 0,5-3-1,-1 0-29,0-1 1,0 0-1,0 0 0,-1-1 0,1 0 0,7-11 0,24-44-27,-25 40-14,23-42-597,-33 63 341,-1 6 111,-1 8-2,-8 48-175,-7 38 260,14-100 42,-39 230 158,18-91 90,16-113-154,-1 0 0,-1 0 0,-12 27 1,19-51-79,1 0 0,-1 0 0,-1 0 0,1 0 0,0 0 0,0 0 0,-1 0 0,1 0 0,-1-1 0,1 1 0,-1-1 0,0 1 0,0-1 0,0 1 0,0-1 0,0 0 0,0 0 0,0 0 0,0 0 0,0 0 0,-5 0 0,5-1 12,0 0-1,0 0 0,-1 0 0,1-1 1,0 1-1,0-1 0,-1 1 0,1-1 0,0 0 1,0 0-1,0 0 0,0 0 0,0 0 1,0-1-1,0 1 0,1 0 0,-1-1 1,0 0-1,1 1 0,-1-1 0,1 0 0,-2-2 1,0-2-20,-1 1 1,1-1 0,1 0 0,-1 0 0,1 0-1,0 0 1,0 0 0,1 0 0,-1-7 0,1 0 21,0-1 1,0 1-1,3-19 1,0 19-38,0 0 0,1 1 1,1 0-1,0-1 0,0 1 1,1 1-1,1-1 0,0 1 1,0 0-1,1 0 0,1 1 0,0 0 1,0 0-1,13-11 0,-4 5 13,0 2 0,1 0 0,0 1 1,36-19-1,84-31 109,-69 33-28,-54 24-23,-2-1 0,26-16 0,-34 20-49,0-1 0,-1 0-1,1-1 1,-1 1 0,0-1 0,0 0-1,0 0 1,-1 0 0,5-10-1,6-11 37,-9 18-68,-1-1 1,6-12 0,-1 3 8,-7 16 9,0-1-1,-1 0 1,1 0-1,-1 0 1,0 0-1,0 0 1,1-4-1,3-14-225,-3 19-323,-4 14 305,-5 23 77,4-23 168,0 0-1,1-1 0,0 1 0,1 0 0,0 1 0,2 15 0,-1-27 29,0 1 0,0-1 0,0 0 0,0 0-1,1 0 1,-1 0 0,0 0 0,1 0 0,-1 0 0,1 0-1,-1-1 1,1 1 0,-1 0 0,1 0 0,0 0 0,-1 0-1,1-1 1,0 1 0,0 0 0,-1-1 0,1 1-1,0 0 1,0-1 0,0 1 0,0-1 0,0 0 0,0 1-1,0-1 1,0 0 0,0 1 0,0-1 0,0 0-1,0 0 1,0 0 0,0 0 0,0 0 0,0 0 0,0 0-1,1 0 1,-1-1 0,0 1 0,0 0 0,0-1 0,0 1-1,-1 0 1,2-1 0,4-2 91,-1 1 0,1-1 1,-1 0-1,0-1 0,0 1 0,7-8 0,5-7-96,-1-2 1,0 0-1,19-35 0,-20 30-148,1 2 0,27-33 0,-42 55 107,0 0-1,0 0 1,0 0 0,0 0-1,0 1 1,0-1 0,0 0 0,0 0-1,0 1 1,0-1 0,0 1-1,1-1 1,-1 1 0,0-1-1,2 1 1,-2 0 3,0 0 1,-1 0-1,1 0 0,-1 0 0,1 0 1,0 0-1,-1 1 0,1-1 0,-1 0 0,1 1 1,0-1-1,-1 0 0,1 1 0,-1-1 1,1 0-1,-1 1 0,1-1 0,-1 1 1,0-1-1,1 1 0,-1-1 0,1 1 0,1 3-24,-1 0 0,1 0-1,-1 0 1,0 0 0,0 0-1,0 0 1,0 0 0,0 5-1,0 16-11,-1-1 0,-1 1 0,-8 48 0,-28 72 123,30-123 15,-15 34 1,18-49-55,1 1 0,-2-1 0,1 0 0,-1-1 0,0 1 0,0-1 0,-12 11 0,16-16-14,0 0 0,0 0 0,0 0 0,-1-1 0,1 1 0,0 0 0,0 0 0,-1-1 0,1 1 0,0-1 0,-1 1 0,1-1 0,-1 0 0,1 1 0,0-1 0,-1 0 0,1 0 0,-1 0 0,1 0 0,-1 0 0,1-1 0,-1 1 0,1 0-1,0-1 1,-1 1 0,1-1 0,0 1 0,-1-1 0,1 1 0,0-1 0,-3-1 0,3 0-6,0 1 1,-1-1-1,1 0 0,0 1 1,0-1-1,0 0 0,0 0 1,0 0-1,0 1 0,0-1 0,1 0 1,-1 0-1,0 0 0,1 0 1,0-1-1,0 1 0,0 0 0,-1 0 1,2 0-1,-1 0 0,0-3 1,2 1-24,-1 1 1,0-1-1,1 0 1,0 0-1,0 1 1,0-1-1,0 1 1,1-1 0,-1 1-1,1 0 1,0 0-1,0 0 1,0 0-1,5-3 1,2-1-51,0 1 0,0 0-1,20-9 1,-6 6-283,2 1-1,-1 1 1,27-4-1,-24 6-1694,0 2 1,46 1-1,-35 6-2685,-10 4 1563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4:0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16 161 1984,'-16'-9'5685,"16"8"-5572,0 1 0,0 0 0,0 0 0,0 0-1,0-1 1,0 1 0,0 0 0,0 0 0,0 0 0,0-1 0,0 1-1,0 0 1,1 0 0,-1 0 0,0-1 0,0 1 0,0 0-1,0 0 1,0 0 0,0 0 0,0-1 0,1 1 0,-1 0 0,0 0-1,0 0 1,0 0 0,0 0 0,1-1 0,-1 1 0,0 0 0,0 0-1,10 0 1865,2 1-1634,273-10 1562,-108 2-1522,-112 5-264,217-9 497,245-2-157,-345 4-272,-2 0-22,43 12 203,182 4 309,-367-6-648,115-6 598,-97 5-434,-23 1 276,-32-1-457,-1 0-1,1 0 1,0 0 0,0 0 0,-1 0 0,1 0 0,0 0 0,0-1 0,0 1-1,-1 0 1,1 0 0,0-1 0,-1 1 0,1 0 0,0-1 0,-1 1-1,1-1 1,0 1 0,-1-1 0,1 1 0,-1-1 0,1 1 0,-1-1-1,1-1 1,-1 2 4,0 0 0,0 0 0,0-1 0,0 1 0,0 0-1,0-1 1,0 1 0,0 0 0,0 0 0,0-1 0,0 1 0,0 0-1,0-1 1,0 1 0,0 0 0,-1 0 0,1-1 0,0 1-1,0 0 1,0 0 0,0 0 0,-1-1 0,1 1 0,0 0-1,0 0 1,0 0 0,-1-1 0,-15-4 246,-55-13-582,52 14 281,-27-10 0,-12-2 91,-2 7 17,53 5-165,10 1 93,15-2 33,-8 5-46,127 3-73,-106-1 45,-1 2 1,44 10 0,-45-8-3,-18-4 58,1 1 0,-1 0 0,-1 0 1,1 1-1,15 8 0,-25-12-2,-1 1 1,1-1 0,-1 0-1,1 1 1,-1-1 0,1 0-1,-1 1 1,1-1-1,-1 1 1,0-1 0,1 0-1,-1 1 1,0-1 0,1 1-1,-1-1 1,0 1 0,0-1-1,0 1 1,1-1-1,-1 1 1,0 0 0,0-1-1,0 1 1,0-1 0,0 1-1,0-1 1,0 1-1,0-1 1,0 1 0,0 0-1,0-1 1,-1 1 0,1-1-1,0 1 1,0-1 0,0 1-1,-1-1 1,1 1-1,0-1 1,-1 1 0,1-1-1,0 1 1,-1-1 0,1 0-1,-1 1 1,1-1 0,0 0-1,-1 1 1,0-1-1,-3 4 9,0-1-1,-1-1 1,1 1-1,-8 3 1,-19 6 97,-45 11 1,-14 5-2626,75-22-788,-26 14 1,18-3 544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4:1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 2912,'-6'-12'12277,"26"15"-10341,9-3-699,34-4 1,-49 1-1103,0 1 0,-1-2 1,1 0-1,20-9 1,-22 8-112,33-17 85,-39 19-121,0 0-1,0 0 1,9-2-1,-11 4 47,-1 0 0,0 0 0,0-1 0,1 1 0,-1-1 0,0 0 0,0 0 0,2-2 0,-14 10-133,0 0 0,-1 0 0,0-1 0,-14 5 0,-4 3 210,-5 0-56,-1-1 1,0-2-1,-47 8 1,58-13 42,-18-1-77,47-3 137,1 1-1,-1 0 0,11 4 0,8 3 4,32 6-10,0-2 0,61 5 0,-107-16-52,-1-2 0,1 1 0,-1-1 0,1-1 0,-1 0 0,13-3 0,-23 4-69,0 0 0,1 0 0,-1-1 0,0 1 0,1 0 0,-1 0 0,0 0 0,1-1 0,-1 1 0,0 0 0,0 0 0,1-1 0,-1 1 0,0 0 0,0-1 0,1 1 0,-1 0 0,0-1 0,0 1 0,0 0 0,0-1 0,0 1 0,1-1 0,-1 1 0,0 0 0,0-1 0,0 1 0,0 0 0,0-1 0,0 1 0,0-1 0,0 1 0,-6-19 415,2 13-396,1 0 0,-1 1 0,0-1 0,-6-6 0,1 1-159,0 0 0,-12-24 0,20 34-131,1 0 1,-1 0 0,1 0-1,0 0 1,0-1 0,-1 1 0,1 0-1,0 0 1,0-1 0,0 1-1,1 0 1,-1 0 0,0-1-1,1-1 1,-1 3 127,4-8-1967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0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472 204 2400,'2'-1'164,"2"-2"494,-2 6-168,-2-2 49,6-9 2372,-6 8-2868,1 0 0,-1 0 0,0-1 0,0 1 0,1 0-1,-1 0 1,0-1 0,0 1 0,1 0 0,-1 0 0,0-1-1,0 1 1,0 0 0,0 0 0,1-1 0,-1 1 0,0 0-1,0-1 1,0 1 0,0 0 0,0-1 0,0 1 0,0 0-1,0-1 1,0 1 0,0 0 0,0-1 0,0 1-1,0 0 1,0-1 0,0 1 0,0 0 0,0-1 0,-1 1-1,-10-12 822,-19-7-155,28 17-639,-8-3 63,-1 1 0,0-1 0,1 2 0,-1 0 0,-1 0 0,-18-2 0,8 3-33,-1 1 0,-33 2 1,36 1-50,-1 0 0,1 1 0,-37 11 0,51-12-41,0 0 0,-1 1 0,1 0 1,0 0-1,1 0 0,-1 1 0,1 0 1,-1 0-1,1 0 0,0 0 0,1 1 1,-1 0-1,1 0 0,0 1 0,-6 9 1,3-1-11,2 0 0,0 0 0,0 1 0,1-1 0,-3 27 0,-1 76 0,8-103 0,-1 3 94,1 0 1,1-1-1,1 1 1,0 0-1,1-1 1,1 1-1,12 31 1,-13-41-48,0 0 0,1 1-1,0-1 1,1 0 0,-1-1 0,1 1 0,1-1 0,-1 0 0,1 0 0,0-1 0,0 1 0,1-1 0,-1-1 0,1 1 0,0-1 0,1 0 0,-1-1 0,12 4 0,1-2 79,0-1 0,1 0 0,22 0-1,66-1 220,-76-4-198,0 0 0,-1-2 1,48-11-1,-64 10-61,-1 0 1,0-1-1,0-1 0,-1 0 0,0-1 0,0-1 0,0 0 0,-1-1 0,15-13 0,-10 0-50,-17 21-51,0 0 0,0 0-1,-1 0 1,1 0 0,0 0-1,-1 0 1,0-1 0,1 1 0,-1 0-1,1 0 1,-1-1 0,0 1-1,0 0 1,0 0 0,0-1 0,0-1-1,-1 3-9,1 0-1,-1 0 0,0 0 1,1 1-1,-1-1 1,0 0-1,1 0 1,-1 0-1,1 1 0,-1-1 1,0 0-1,1 1 1,-1-1-1,0 1 1,1-1 14,-6 5-83,0-1 1,1 1 0,0 1 0,0-1-1,-6 9 1,1-2-57,8-9 143,0 0 1,0 1-1,0-1 0,0 1 1,0-1-1,1 1 0,-1-1 0,1 1 1,0 0-1,0 0 0,1 0 0,-1 0 1,1 0-1,0-1 0,0 1 0,0 0 1,1 4-1,-1-5 43,0-1 1,1 0-1,-1 0 0,1 1 1,0-1-1,0 0 1,0 0-1,0 0 0,0 0 1,0 0-1,1 0 1,-1 0-1,0-1 0,1 1 1,0 0-1,-1-1 1,1 1-1,0-1 0,0 0 1,0 1-1,0-1 1,0 0-1,0 0 0,0 0 1,0 0-1,0-1 1,1 1-1,-1-1 0,4 1 1,-1 0 50,1-1 0,-1 0 0,0-1-1,0 1 1,1-1 0,-1 0 0,0 0 0,0 0 0,7-3 0,-10 3-63,-1 0 0,1 1 0,-1-1 1,1 0-1,-1 0 0,1 0 0,-1 0 0,0 0 0,1 0 1,-1 0-1,0-1 0,0 1 0,0 0 0,0-1 0,0 1 1,0-1-1,0 1 0,-1-1 0,1 1 0,0-1 1,-1 1-1,1-1 0,-1 0 0,0 1 0,1-1 0,-1 0 1,0 0-1,0 1 0,0-1 0,0 0 0,-1-3 0,1 3-30,-1 0 0,1-1 0,-1 1 0,1 0 0,-1-1-1,0 1 1,0 0 0,0 0 0,0 0 0,0 0-1,0-1 1,-1 2 0,1-1 0,-1 0 0,1 0-1,-1 0 1,0 1 0,0-1 0,0 1 0,0-1-1,0 1 1,0 0 0,0 0 0,0 0 0,0 0-1,0 0 1,-1 0 0,1 1 0,0-1 0,-5 0-1,2 0-38,-1 1-1,0-1 0,0 1 0,0 0 0,0 0 0,1 1 0,-1-1 1,0 2-1,-7 1 0,11-2 25,-20 6-191,21-7 220,-1 1 1,1-1-1,0 0 0,-1 0 0,1 1 1,0-1-1,-1 0 0,1 0 0,-1 0 1,1 0-1,0-1 0,-1 1 0,-1-1 1,26-6 593,-4 0-556,0 0 1,0-2-1,26-14 0,13-7-66,-25 14-64,-14 6 100,0 1-1,20-6 1,-34 14-18,0-1-1,1 1 1,-1 0-1,0 0 1,1 1-1,-1-1 1,0 1-1,1 1 1,-1-1-1,0 1 1,1-1 0,9 4-1,-13-3 12,-1 0 0,1 0 0,-1 0 0,1 0-1,-1 0 1,1 0 0,-1 0 0,1 1 0,-1-1 0,0 0-1,0 1 1,0-1 0,0 1 0,0-1 0,0 1 0,0 0-1,0 0 1,0-1 0,-1 1 0,1 0 0,-1 0 0,0-1-1,1 1 1,-1 0 0,0 0 0,0 0 0,0 3 0,-1 3 53,0 0-1,0-1 1,0 1 0,-1 0 0,-3 8 0,-9 18 107,9-25-117,1 0 1,1 0-1,-4 16 0,7-25-39,0 0 0,0 0-1,0 0 1,0 0-1,0 0 1,0 0-1,0 1 1,0-1 0,0 0-1,0 0 1,0 0-1,0 0 1,0 0-1,0 1 1,0-1 0,0 0-1,0 0 1,0 0-1,0 0 1,0 0-1,0 1 1,0-1 0,0 0-1,0 0 1,0 0-1,0 0 1,1 0-1,-1 0 1,0 0 0,0 0-1,0 1 1,0-1-1,0 0 1,0 0-1,0 0 1,1 0 0,-1 0-1,0 0 1,0 0-1,8-2 276,17-10-81,-14 6-143,98-42-85,-43 21 68,-59 24-76,0 0-1,1 0 0,-1 1 1,0 0-1,1 1 0,-1-1 1,1 1-1,9 1 0,-14 0 16,0 0 0,-1 0-1,1 1 1,0-1-1,-1 1 1,1 0 0,0 0-1,-1 0 1,1 0-1,-1 0 1,1 0-1,-1 1 1,0-1 0,0 1-1,0 0 1,0-1-1,0 1 1,0 0 0,0 0-1,0 0 1,-1 1-1,1-1 1,-1 0 0,1 1-1,-1-1 1,1 3-1,3 9 46,2 0 0,-1-1-1,12 17 1,-16-28-10,-1-1 0,0 0 1,1 0-1,-1 0 0,1 0 0,0 0 0,-1 0 1,1 0-1,0 0 0,0-1 0,-1 1 0,1-1 1,0 1-1,0-1 0,0 0 0,0 0 0,0 1 1,2-2-1,3 1-9,1 0 1,-1-1 0,8-1-1,-11 0 22,-1 1 0,1-1-1,-1 0 1,1 0-1,-1 0 1,0-1-1,1 1 1,-1-1 0,-1 0-1,1 0 1,0 0-1,-1 0 1,1 0-1,-1-1 1,0 1 0,2-6-1,20-55 127,-18 51-272,0 0 0,10-14 0,-16 27 106,0 0 0,0-1 0,0 1 1,0 0-1,0 0 0,0 0 0,0 0 0,1-1 0,-1 1 0,0 0 1,0 0-1,0 0 0,0 0 0,1 0 0,-1-1 0,0 1 0,0 0 0,0 0 1,0 0-1,1 0 0,-1 0 0,0 0 0,0 0 0,0 0 0,1 0 1,-1 0-1,0 0 0,0 0 0,0 0 0,1 0 0,-1 0 0,0 0 0,0 0 1,0 0-1,1 0 0,-1 0 0,0 0 0,0 0 0,0 0 0,1 0 1,-1 1-1,0-1 0,0 0 0,0 0 0,0 0 0,1 0 0,-1 0 0,0 0 1,0 1-1,0-1 0,0 0 0,0 0 0,0 0 0,0 1 0,1-1 1,-1 0-1,0 0 0,0 0 0,0 1 0,0-1 0,0 0 0,0 0 0,0 0 1,0 1-1,0-1 0,0 0 0,0 0 0,4 16-162,-4-15 159,5 46-149,-4-35 186,0 0 1,0 0-1,2 0 1,3 15-1,-4-22-26,0-1 0,0 1 0,0-1 0,0 0 0,1 0 0,-1 0 0,4 4 0,-5-7 21,0 0 0,0 0 1,0 0-1,1 0 0,-1 0 0,0 0 0,0 0 1,1 0-1,-1-1 0,0 1 0,1-1 0,-1 1 0,1-1 1,-1 1-1,0-1 0,1 0 0,-1 0 0,1 1 0,-1-1 1,1 0-1,-1 0 0,1-1 0,-1 1 0,1 0 1,2-1-1,4-2 55,1-1 0,-1 0 0,0 0 0,0-1 0,0 0 1,0 0-1,-1 0 0,0-1 0,8-9 0,1-2-33,-1-1 1,17-28-1,22-35-504,-54 80 448,1 1 0,-1 0 0,0 0-1,0 0 1,1-1 0,-1 1 0,0 0-1,0 0 1,1 0 0,-1 0 0,0 0-1,1 0 1,-1-1 0,0 1 0,1 0-1,-1 0 1,0 0 0,1 0 0,-1 0-1,0 0 1,1 0 0,-1 0 0,0 0-1,1 1 1,-1-1 0,0 0 0,1 0-1,-1 0 1,0 0 0,0 0 0,1 1-1,-1-1 1,0 0 0,0 0 0,1 0-1,-1 1 1,0-1 0,0 0 0,1 0-1,-1 1 1,0-1 0,0 0 0,0 0-1,1 1 1,9 13-123,-6-8 136,1 0-1,-1 0 0,1-1 0,1 0 0,-1 0 1,1 0-1,-1-1 0,1 1 0,10 4 1,-8-5 2,0 1 1,0-2-1,0 1 0,1-1 1,-1-1-1,1 1 1,13 1-1,-17-4 24,1 1-1,0-1 0,-1 0 0,1 0 0,-1-1 0,1 0 1,-1 0-1,1 0 0,-1 0 0,0-1 0,1 0 0,-1 0 1,0-1-1,0 1 0,0-1 0,-1 0 0,1 0 1,-1-1-1,0 1 0,6-6 0,-4 0-10,0 0 0,0-1 0,8-18 0,-8 15 11,-3 6-24,1-1 0,-1 0-1,-1 0 1,0-1 0,0 1 0,0 0 0,-1-1 0,0 1-1,-1-1 1,0 0 0,0 1 0,-1-1 0,-2-11-1,3 20-15,0-1-1,0 0 0,0 1 1,0-1-1,0 1 0,-1-1 0,1 0 1,0 1-1,-1-1 0,1 1 1,0-1-1,-1 0 0,1 1 1,-1-1-1,0 0 0,1 1 3,0 0 0,0 0 1,-1 0-1,1 0 0,0 0 0,-1 0 0,1 0 0,0-1 0,-1 1 1,1 0-1,0 0 0,0 0 0,-1 0 0,1 0 0,0 0 0,-1 1 0,1-1 1,0 0-1,-1 0 0,1 0 0,0 0 0,0 0 0,-1 0 0,0 1-11,-1 0 0,1 0 0,0 0 0,0 0 0,-1 1 0,1-1 0,0 0 0,0 0 0,0 1-1,-1 1 1,-5 12-33,1 1 1,0-1-1,1 1 0,0 0 0,1 0 0,1 1 0,1-1 0,-1 29 0,3-39 75,1 0-1,-1 0 1,1-1-1,0 1 0,1 0 1,0-1-1,-1 1 1,5 6-1,-5-9-3,1 0-1,-1 0 1,1 0-1,0 0 1,0 0-1,1-1 1,-1 1-1,0-1 1,1 0 0,0 1-1,-1-1 1,1 0-1,0 0 1,6 2-1,-6-3 6,-1-1 0,0 1 0,1-1 0,-1 0 0,1 0 0,-1 1 0,1-2 0,-1 1 0,1 0 0,-1-1 0,1 1-1,-1-1 1,1 1 0,2-3 0,36-17 202,-19 8-196,58-25 15,-64 30-70,1 0 1,0 2-1,0-1 0,34-4 1,-49 9 16,0 1 0,0 0 1,0 0-1,0 0 0,0 0 0,-1 0 1,1 1-1,0-1 0,0 0 1,0 1-1,0 0 0,-1-1 0,1 1 1,0 0-1,-1 0 0,1 0 1,-1 0-1,1 0 0,-1 0 0,1 0 1,-1 0-1,1 1 0,-1-1 1,0 1-1,0-1 0,0 1 0,0-1 1,0 1-1,0 0 0,0-1 1,-1 1-1,1 2 0,2 3 44,-1 1-1,0 0 1,-1-1 0,0 1-1,0 0 1,-1 9-1,3-1-26,-3-16 5,0 1-1,0-1 1,1 0 0,-1 1 0,0-1 0,1 0-1,-1 1 1,0-1 0,1 0 0,-1 1 0,0-1-1,1 0 1,-1 0 0,1 1 0,-1-1 0,0 0-1,1 0 1,-1 0 0,2 0 0,0 0 33,0 0 0,1 0 0,-1 0 0,0-1 0,0 1 0,1-1 0,-1 0 0,4-1 0,-1 0-74,19-8 52,-18 6-63,1 1 0,-1 1 0,1-1 0,0 1 1,-1 0-1,15-1 0,-20 3 34,0 0-1,0 1 1,0-1 0,0 1 0,0-1-1,0 1 1,0-1 0,0 1-1,-1 0 1,1 0 0,0-1 0,0 1-1,-1 0 1,1 0 0,0 0-1,-1 0 1,2 1 0,9 19 73,-10-19-80,2 2-13,-1 0 1,1-1-1,0 1 0,0-1 0,0 0 0,1 0 0,5 5 0,2 1 127,-10-8-84,0 0 0,0 0 0,1-1 0,-1 1 0,0 0 0,0-1 0,1 1 0,-1-1 0,0 1 0,1-1 1,-1 1-1,1-1 0,-1 0 0,0 0 0,1 0 0,-1 0 0,1 0 0,1 0 0,0-1 0,0 0-1,0 1 0,0-1 1,0-1-1,0 1 1,0 0-1,0-1 0,2-2 1,4-2-4,0-1-1,-1-1 1,13-15-1,-4 2 61,-1-2 0,18-34-1,-20 32-66,209-377 362,-211 380-378,-2 0-1,0-1 0,9-31 1,-18 50-4,0 1 1,-1-1-1,1 1 1,-1-1-1,0-6 0,0 9-12,0 0 1,0 0-1,-1 0 0,1 0 0,0 0 0,0 0 0,0 0 0,-1 0 0,1 0 0,-1 0 0,1 0 0,0 0 0,-1 0 0,0 0 0,1 1 0,-1-1 0,1 0 0,-1 0 0,0 1 1,0-1-1,1 0 0,-1 1 0,-1-2 0,0 2 1,1 0 0,0 0 0,0 0 1,-1 0-1,1 1 0,0-1 0,0 0 1,-1 0-1,1 1 0,0-1 0,0 1 1,0-1-1,0 1 0,0-1 0,0 1 1,0 0-1,0 0 0,-1 0 0,-21 20-107,14-12 125,1 1 0,0 1-1,0 0 1,1 0 0,0 0 0,1 1-1,0 0 1,1 0 0,0 0 0,1 1-1,1 0 1,0-1 0,-2 24 0,2 5-44,3 0-1,1-1 1,1 1 0,16 72 0,-15-100 43,0-1 0,1 0 0,10 22 0,-11-28 43,0 0 0,1 0 1,-1-1-1,1 0 0,0 0 0,1 0 0,-1 0 0,1 0 1,7 5-1,-7-7 6,-1-1 1,1 0-1,0 0 0,0-1 1,0 1-1,-1-1 1,1 0-1,0-1 0,0 1 1,1-1-1,-1 0 0,0 0 1,0 0-1,0-1 1,0 1-1,0-1 0,0-1 1,-1 1-1,8-3 1,-1-1-30,1 0 1,0-1 0,-1 0 0,0-1-1,-1 0 1,16-13 0,-6 1-20,0-1 0,20-27 0,-29 35-187,-6 12 45,-3 10 38,-7 57-124,2-54 244,2 1 1,0 0-1,0-1 1,1 1-1,1 0 0,0-1 1,5 19-1,-6-31-4,0 0 0,1 0 0,-1 0 0,0 0 0,1 0 0,-1 0 0,1 0 0,0 0 0,-1 0 0,1 0 0,0-1 0,-1 1 0,1 0 0,0 0 0,0 0 0,0-1 0,-1 1 0,1-1 0,0 1 0,0 0 0,0-1 0,1 1 0,0-1 10,0 0 0,0 1 1,0-1-1,0 0 0,-1 0 1,1 0-1,0-1 0,0 1 1,0 0-1,0-1 0,-1 1 1,3-2-1,6-2 59,-1-1 1,0 0-1,15-12 0,-18 13-77,15-11 53,-1-1-1,-1-1 0,17-19 1,16-12-232,-62 92-186,7-36 352,1-1 0,0 1 0,-2 15 1,3-21 11,1 1 1,0-1 0,0 1 0,0-1 0,0 1 0,1-1 0,-1 1-1,1-1 1,-1 1 0,1-1 0,0 0 0,0 1 0,0-1-1,0 0 1,0 0 0,4 4 0,-3-3 29,0-1 1,0 0-1,1 0 0,-1 0 1,1 0-1,-1-1 0,1 1 1,0-1-1,0 1 0,0-1 1,0 0-1,0 0 1,0 0-1,0-1 0,0 1 1,0-1-1,0 1 0,0-1 1,0 0-1,0 0 0,1-1 1,-1 1-1,0-1 0,0 1 1,0-1-1,0 0 0,0 0 1,0 0-1,-1-1 0,1 1 1,0-1-1,4-3 0,-5 3-11,1 0 0,-1-1 0,-1 1-1,1-1 1,0 1 0,0-1-1,-1 0 1,0 1 0,1-1 0,-1 0-1,0 0 1,-1 0 0,1 0 0,0 0-1,-1 0 1,0-1 0,1 1 0,-1 0-1,0 0 1,-2-6 0,0 3-34,0 0 0,-1 0 0,0 1 0,0-1 0,-1 1 0,0 0 0,0-1 0,-8-6 0,2 2-86,-1 1 0,-22-13 0,31 21 110,0 0 0,1 0 0,-1-1 0,0 1-1,1 0 1,-1-1 0,1 1 0,0-1 0,-1 1-1,0-3 1,2 4-4,0-1 0,-1 0 0,1 1 1,0-1-1,0 0 0,0 1 0,0-1 0,0 0 0,0 1 0,0-1 0,1 0 0,-1 1 0,0-1 0,0 0 0,0 1 1,1-1-1,-1 1 0,0-1 0,1 0 0,-1 1 0,0-1 0,1 1 0,-1-1 0,1 1 0,-1-1 0,1 1 0,-1-1 1,1 1-1,1-1 0,11-9 2,1 0-1,0 1 1,0 0 0,1 2 0,0-1 0,31-9 0,-25 11-37,1 1 0,-1 0 0,1 2 0,42-2 0,-59 5 34,1 0 0,-1 1 0,0 0 0,1 0 0,-1 0 0,0 0 0,0 1 0,0 0 0,0 0 0,0 0 0,6 4 0,-9-4 0,1 0 0,-1-1 0,0 1 0,0 0 0,0 1 0,0-1 0,0 0 0,0 0 0,0 1 0,-1-1 0,1 1 0,-1-1 0,0 1 0,0 0 0,0 0 0,0-1 0,0 1 0,-1 0 0,1 0 0,-1 0 0,1 3 0,-1 6 62,-1 1-1,0-1 0,-1 0 1,0-1-1,-5 18 0,7-29-54,0 0-1,0 0 0,0 0 0,0 0 1,1 0-1,-1 0 0,0 0 0,0 0 1,0 0-1,0 0 0,0 0 0,0 0 1,0 0-1,0 0 0,0 0 0,0 0 0,0 0 1,0 0-1,0 0 0,1 0 0,-1 0 1,0 0-1,0 0 0,0 0 0,0 0 1,0 0-1,0 0 0,0 0 0,0 0 1,0 0-1,0 0 0,0 0 0,0 1 1,0-1-1,0 0 0,0 0 0,0 0 1,0 0-1,0 0 0,0 0 0,0 0 1,0 0-1,0 0 0,0 0 0,0 0 0,0 0 1,0 0-1,0 1 0,0-1 0,0 0 1,0 0-1,0 0 0,0 0 0,0 0 1,0 0-1,0 0 0,0 0 0,0 0 1,10-7 255,9-13-173,7-16-139,-11 15-13,20-22 0,-34 42 59,1-1 0,-1 1 0,1 0-1,-1-1 1,1 1 0,-1 0-1,1 0 1,0 0 0,0 0 0,0 1-1,0-1 1,0 0 0,3 0-1,-4 1-3,0 0 0,-1 0 0,1 0 0,0 0 0,0 0 0,0 0-1,0 1 1,0-1 0,0 0 0,0 0 0,0 1 0,0-1 0,0 1 0,0-1-1,0 1 1,-1-1 0,1 1 0,0 0 0,0-1 0,-1 1 0,1 0-1,0-1 1,-1 1 0,1 0 0,-1 0 0,1 0 0,-1 0 0,1-1-1,0 3 1,18 49-35,-15-36-95,2-1 1,0 0-1,0 0 0,2 0 0,0-1 0,11 15 0,-16-25-241,4 4-2621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43 5568,'-34'-11'2528,"34"7"-2208,0-1 672,8 5-608,2-3-352,3-2-64,5-2-96,-1 7 64,-4-8-1696,6 8 960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0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 5632,'-19'-15'2560,"34"10"-2208,-6-3 1408,9 4-1024,32-12 896,3 4-928,37-3-96,4 7-384,9-4 64,-13 4-160,0-4 64,-9 7-96,1-3-2656,-11 5 1376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2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5 101 7968,'0'0'107,"-1"-1"0,1 1 0,0-1 0,-1 1 0,1-1 0,0 1 0,-1-1 0,1 1 0,0-1 0,-1 0 0,1 1 0,0-1 0,0 1 0,0-1 0,0 0 0,0 1 0,0-1 0,0 1 0,0-1 1,0 0-1,0 1 0,0-1 0,0 0 0,0 1 0,1-2 0,-1 1 23,1 0 1,0-1-1,0 1 1,0 0-1,0 0 1,0 0-1,0 0 1,0 1-1,0-1 1,0 0-1,3-1 1,4-2 681,1 0 0,19-5 0,-21 7-51,110-28 3544,-90 25-3998,-1 1 0,42 0 1,-58 4-427,31-1-101,-38 0-299,1 1 1,-1-1-1,0 0 0,0 0 1,5-2-1,-4 2-2630,6 1 1347,-2 1-5758,6-1 4829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2 393 3904,'0'0'74,"0"0"1,0 0-1,0 0 1,0-1 0,-1 1-1,1 0 1,0 0-1,0-1 1,0 1-1,0 0 1,0 0-1,-1-1 1,1 1-1,0 0 1,0 0-1,0-1 1,0 1-1,0 0 1,0-1-1,0 1 1,0 0-1,0 0 1,0-1 0,0 1-1,0 0 1,0 0-1,0-1 1,1 1-1,-1 0 1,0-1-1,0 1 1,0 0-1,0 0 1,0 0-1,1-1 1,-1 1-1,0 0 1,0-1-1,6-1 677,-1-1 0,0 0 0,1 0 0,3-4 0,8-10 226,-9 9-687,0 0 0,-1 0 0,0-1-1,0 0 1,-1 0 0,0-1 0,8-18 0,42-138 862,-53 152-1147,0 0 1,0 0-1,-1 0 0,0-15 1,-3 22-341,-1 6 84,-3 11-54,-6 19 86,5-7 322,2 0 0,0 0 0,1 1 0,2-1 0,0 1-1,3 34 1,-1-54-10,-1 0 0,1 1 0,0-1-1,0 0 1,0 1 0,0-1 0,0 0 0,3 5-1,-3-7-48,0 0-1,-1 0 1,1-1-1,0 1 1,0 0-1,-1 0 1,1 0-1,0-1 1,0 1-1,0 0 1,0-1-1,0 1 1,0-1-1,0 1 0,0-1 1,0 1-1,0-1 1,1 0-1,-1 0 1,0 1-1,0-1 1,0 0-1,0 0 1,0 0-1,0 0 1,1 0-1,-1-1 1,2 1-1,1-2 43,0 0 0,0 0 0,0 0 0,0 0 0,0-1 0,-1 1-1,1-1 1,-1 0 0,6-7 0,27-33 154,-2-3-430,81-82 1,-114 127 180,0 0 0,0 0 0,0 0 0,0 0 0,0 0 0,0 1 0,0-1 1,0 0-1,0 1 0,0-1 0,0 1 0,0-1 0,0 1 0,1 0 0,-1-1 0,0 1 0,0 0 0,2 0 0,-2 0 9,-1 1-1,1-1 0,0 0 1,-1 1-1,1-1 1,-1 1-1,1-1 0,0 1 1,-1-1-1,1 1 1,-1-1-1,0 1 0,1 0 1,-1-1-1,1 1 1,-1 0-1,0-1 0,0 1 1,1 0-1,-1 0 1,0-1-1,0 1 0,0 0 1,0-1-1,0 1 1,0 0-1,0 1 0,1 18 31,-2 0 0,0 1 0,-6 29-1,3-25 99,-1 37-1,5-62-111,0 1 0,0 0 1,0 0-1,0-1 0,0 1 0,0 0 1,0 0-1,0 0 0,0-1 1,1 1-1,-1 0 0,0 0 0,1-1 1,-1 1-1,0 0 0,1-1 1,-1 1-1,1 0 0,0 0 0,-1-1 1,1 1-1,-1-1 0,1 0 0,-1 0 0,1 0 0,-1 0 0,1 0 1,-1 0-1,1 0 0,-1 0 0,0 0 0,1 0 0,-1 0 0,1 0 0,-1 0 1,1-1-1,-1 1 0,1 0 0,-1 0 0,1 0 0,-1-1 0,0 1 1,1 0-1,4-4 116,-1 0 1,1 1-1,7-10 1,-11 11-123,83-105 422,-77 98-495,0 1 0,0-1 0,1 1 0,0 1 0,11-9-1,-18 15 59,-1 0 0,1 1-1,0-1 1,0 1 0,0-1-1,0 1 1,0-1 0,0 1-1,0 0 1,0-1 0,0 1-1,0 0 1,0 0-1,0 0 1,0 0 0,0-1-1,0 2 1,0-1 0,0 0-1,0 0 1,0 0 0,0 0-1,0 1 1,0-1 0,0 0-1,0 1 1,0-1-1,0 1 1,0-1 0,0 1-1,0 0 1,0-1 0,-1 1-1,1 0 1,0-1 0,0 1-1,0 2 1,3 2 2,-1 0-1,1 0 1,-1 1 0,4 10-1,-6-12-10,3 9 10,0 0 1,-1 0-1,-1 1 1,0-1-1,0 16 1,3 26-1715,-4-42-480,0-1 343,2-4-2177,2-4 1691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 5472,'-47'-15'2496,"34"10"-2176,9 2 192,8 3-352,6-5-576,8 10 224,17-5-1920,6 3 1184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5632,'-11'-14'1834,"11"14"-1822,0 0-1,0 0 1,0 0-1,-1 0 1,1 0-1,0 0 1,0 0-1,0 0 0,0 0 1,0 0-1,0 0 1,0 0-1,0 0 1,0 0-1,0-1 0,0 1 1,0 0-1,-1 0 1,1 0-1,0 0 1,0 0-1,0 0 1,0 0-1,0 0 0,0 0 1,0 0-1,0-1 1,0 1-1,0 0 1,0 0-1,0 0 1,0 0-1,0 0 0,0 0 1,0 0-1,0 0 1,0 0-1,0-1 1,0 1-1,0 0 1,0 0-1,0 0 0,0 0 1,1 0-1,-1 0 1,0 0-1,0 0 1,0 0-1,0 0 0,0 0 1,0-1-1,0 1 1,0 0-1,0 0 1,0 0-1,0 0 1,0 0-1,0 0 0,1 0 1,-1 0-1,0 0 1,2-1-36,0-1 479,1 1 0,-1-1 1,1 1-1,-1 0 0,1 0 0,4-2 1,-6 3-373,0 0 0,0 0 0,0 0 0,0 0 0,0 0 0,0 0 1,0 0-1,0 1 0,0-1 0,0 0 0,-1 0 0,1 1 1,0-1-1,0 0 0,0 1 0,0-1 0,0 1 0,0-1 0,-1 1 1,1 0-1,0-1 0,-1 1 0,1 0 0,0 0 0,-1-1 0,2 2 1,1 4 84,0-1 0,0 1 0,-1-1 1,1 1-1,-1 0 0,-1 0 0,1 0 1,-1 1-1,0-1 0,0 0 0,-1 7 1,0 14 399,-4 35 0,0-19-305,-4 57-1,2-31 34,5 104-1,1-138-35,0-14 73,1-16-88,0-5 64,13-30-3087,2 0-1,1 1 0,1 0 1,33-38-1,-21 37 326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8 4320,'15'-7'1392,"-14"7"-1350,-1 0 1,0 0-1,1 0 0,-1 0 1,0 0-1,1 0 0,-1 0 1,0 0-1,1 0 0,-1 0 1,0 1-1,0-1 0,1 0 1,-1 0-1,0 0 0,0 0 1,1 0-1,-1 1 0,0-1 1,0 0-1,1 0 0,-1 1 1,0-1-1,0 0 0,0 0 1,0 1-1,1-1 0,-1 0 1,0 0-1,0 1 1,0-1-1,0 0 0,0 1 1,0-1-1,0 0 0,0 0 1,0 1-1,0-1 0,0 0 1,0 1-1,0-1 0,0 0 1,0 1-1,0-1 0,0 0 1,0 1-1,-1 13 1136,-2-5-759,-1 0 0,0-1 1,0 1-1,-1-1 0,0 0 1,0 0-1,-1-1 0,0 0 0,-8 7 1,-3 3 27,-1-2 1,-27 20 0,36-29-235,0-1 0,0 0 0,-1 0 0,0 0 0,-11 3 0,18-7-152,0 0 0,0 0 1,0-1-1,0 1 0,0-1 0,-1 0 0,1 0 0,0 0 0,0 0 0,-1 0 1,1-1-1,0 1 0,0-1 0,0 0 0,0 0 0,0 0 0,0 0 1,0-1-1,-5-2 0,7 2-61,-1 1 0,1 0 1,-1-1-1,1 1 0,0-1 0,0 1 0,0-1 1,0 0-1,0 1 0,0-1 0,1 0 1,-1 0-1,0 1 0,1-1 0,0 0 0,-1 0 1,1 0-1,0 0 0,0 0 0,0 0 1,0 0-1,0 0 0,0 1 0,1-1 1,-1 0-1,0 0 0,1 0 0,0 0 0,-1 1 1,3-4-1,-1 0-68,0 1 0,1-1 0,0 1 0,0 0 0,0 0 0,0 0 0,1 0 0,-1 0 0,1 1 0,6-5 0,-5 5 12,1-1 1,-1 1-1,1 1 1,0-1-1,0 1 1,0 0 0,0 0-1,0 0 1,1 1-1,10-1 1,-13 2 115,0 1 0,1-1 0,-1 1 0,0 0 0,0 0 0,0 0 0,0 0 0,0 1 0,0-1 0,0 1 0,0 0 0,-1 1 0,1-1 0,-1 1 0,1-1 0,5 7 0,-6-6 30,0 1-1,0 0 1,-1 0-1,1-1 1,-1 2-1,0-1 1,0 0-1,0 0 1,0 1-1,-1-1 1,0 1-1,0-1 1,0 1-1,0 0 1,-1-1-1,0 6 1,-1 7 174,0 0-1,-1-1 1,-5 19-1,-51 217 526,55-239-1047,0 0-1,-2-1 0,-9 22 1,11-29-2120,5-11-701,6-12-1208,5 1 1770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5888,'0'0'55,"0"0"-1,0 0 1,0 0 0,0 0 0,1 0-1,-1 0 1,0 0 0,0 0 0,0 0 0,0 0-1,0 0 1,1 0 0,-1-1 0,0 1-1,0 0 1,0 0 0,0 0 0,0 0-1,0 0 1,0 0 0,1-1 0,-1 1 0,0 0-1,0 0 1,0 0 0,0 0 0,0 0-1,0-1 1,0 1 0,0 0 0,0 0-1,0 0 1,0 0 0,0-1 0,0 1 0,0 0-1,0 0 1,0 0 0,0 0 0,0-1-1,0 1 1,0 0 0,0 0 0,0 0-1,0 0 1,-1-1 0,1 1 0,0 0 0,0 0-1,0 0 1,0 0 0,0 0 0,0 0-1,0 0 1,-1-1 0,1 1 0,0 0 0,0 0-1,0 0 1,-1-1-67,1 2 180,0-1-1,0 1 1,0-1-1,0 1 1,0-1-1,0 1 1,0-1-1,0 1 1,0-1-1,0 1 1,0-1-1,0 1 0,0-1 1,0 1-1,-1-1 1,1 1-1,0-1 1,0 0-1,0 1 1,-1-1-1,0 1 1,-11 18 1399,-17 16-72,15-21-1031,-22 25 258,33-35-655,0 0 0,1 0-1,-1 1 1,1-1 0,0 0-1,0 1 1,1-1 0,-3 9-1,4-11-44,0-1 0,0 1 0,0-1 0,0 1 0,0-1 0,0 1 0,0-1-1,0 1 1,1-1 0,-1 1 0,1-1 0,-1 1 0,1-1 0,-1 1 0,1-1-1,0 0 1,0 0 0,1 2 0,0 0 17,1-1 0,-1 1 0,1-1 0,0 0 0,0 0 0,0 0 0,5 3 0,5 0 60,-1-1 1,1 0-1,16 4 1,51 3-137,-61-9 150,1 1 0,0 0 0,0 2 0,23 7 0,-40-10-84,-1-1 1,1 0-1,-1 0 1,1 1-1,-1-1 1,0 1-1,3 2 1,-4-3-12,0 0-1,-1-1 1,1 1 0,0 0 0,-1 0 0,1 0-1,-1 0 1,1 0 0,-1 0 0,1 0 0,-1 0-1,0 0 1,1 0 0,-1 0 0,0 0-1,0 0 1,0 0 0,0 0 0,0 0 0,0 0-1,0 0 1,0 2 0,-2 3 49,-1 0 0,1 0-1,-1-1 1,0 1 0,0 0 0,0-1-1,-5 6 1,-32 37 92,32-40-127,-30 32 99,-69 58 0,103-94-410,-1 0 1,-1 0 0,1-1 0,0 0-1,-1 0 1,0 0 0,0-1-1,0 0 1,0 0 0,-8 2-1,14-4 176,-1 0 0,1 0 0,0 0 0,-1 0-1,1 0 1,0 0 0,-1 1 0,1-1-1,0 0 1,-1 0 0,1 0 0,0 0 0,-1 0-1,1 0 1,0-1 0,-1 1 0,1 0 0,0 0-1,-1 0 1,1 0 0,0 0 0,-1 0-1,1-1 1,0 1 0,-1 0 0,1 0 0,0 0-1,0-1 1,-1 1 0,1 0 0,0 0-1,0-1 1,0 1 0,-1 0 0,1-1 0,0 1-1,0 0 1,0-1 0,0 1 0,0 0-1,-1 0 1,1-1 0,0 0 0,5-17-4082,-3 10 3066,7-16-1099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95 5472,'-25'-20'11525,"25"20"-11344,12-6 2186,20-4-1657,20-1 126,30-6-227,83-6 0,-84 16-988,-67 8-1215,0 5-6694,-6 2 5712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103 111 6400,'-3'5'611,"-1"-1"0,1 1 1,-1-1-1,0 0 0,-5 5 1,4-5-251,0 0 1,1 1 0,0 0 0,-6 8 0,3-3-22,1 2 0,0-1 0,1 1 1,0-1-1,1 1 0,0 1 0,1-1 0,0 1 0,-1 22 1,4-29-205,0 1 1,0 0 0,1 0 0,-1-1 0,2 1-1,-1-1 1,1 1 0,0-1 0,3 7 0,-3-8-14,1-1 1,-1 0 0,1 0-1,0 0 1,0 0 0,0 0-1,1-1 1,-1 1 0,1-1-1,0 0 1,0 0 0,0 0-1,7 3 1,-8-5-64,1 0-1,-1 0 1,0 0 0,0 0-1,1 0 1,-1-1 0,1 1-1,-1-1 1,0 0 0,1 0-1,-1 0 1,1-1 0,-1 1-1,0-1 1,1 0 0,-1 0-1,4-1 1,3-3 95,0 1 1,-1-1-1,0-1 0,11-7 1,-1-1-38,-1 0-1,-1-2 1,0 0 0,-1 0 0,-1-2 0,0 0-1,-2-1 1,0 0 0,-1-1 0,12-25 0,-22 39-124,0 0 0,0-1 1,0 1-1,-1-1 0,0 1 1,0-1-1,-1 1 0,1-1 1,-2 1-1,1-1 0,-1 0 1,0 1-1,0-1 0,0 1 0,-1-1 1,0 1-1,-4-7 0,4 9-55,0-1 0,-1 0 0,0 1-1,0 0 1,-1 0 0,1 0-1,-1 0 1,0 0 0,0 1 0,0 0-1,0-1 1,0 1 0,-1 1-1,0-1 1,1 1 0,-1 0 0,0 0-1,0 0 1,0 1 0,0-1-1,-10 0 1,2 2-152,1 0-1,-1 1 1,1 0 0,-1 1-1,1 0 1,0 1 0,-23 8-1,25-6-592,0 0 0,0 1 0,0 0 0,1 1-1,-13 11 1,-7 14-1556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2816,'0'-1'152,"0"0"1,0 0-1,0 0 0,0 0 1,0-1-1,0 1 0,0 0 1,0 0-1,1 0 0,-1 0 1,1 0-1,-1 0 0,1 0 1,-1 0-1,1 0 1,-1 0-1,1 0 0,0 0 1,-1 0-1,1 1 0,0-1 1,0 0-1,0 0 0,0 1 1,0-1-1,0 0 0,0 1 1,0-1-1,1 0 0,8-5 1021,-8 4-785,0 1-1,1-1 1,-1 0-1,1 1 1,-1 0 0,1 0-1,-1 0 1,1 0-1,0 0 1,-1 0 0,5 0-1,-3-3 1196,-3 3-1183,-1 7 35,0-5-394,-1 8-51,0 1 0,0 0 0,-1-1 0,-4 10 0,-2 12-73,-1 19 164,1 1 1,-1 78 0,9-124-13,0 0-1,1 0 1,0 0 0,-1 0 0,1 0-1,1 0 1,-1-1 0,1 1-1,0 0 1,0-1 0,0 1 0,6 7-1,-7-10-12,1 0 0,0-1 0,-1 1 0,1 0 0,0-1 0,0 1 0,0-1 0,0 0-1,0 0 1,1 0 0,-1 0 0,0 0 0,0 0 0,1 0 0,-1-1 0,0 1 0,1-1-1,-1 0 1,1 0 0,-1 0 0,1 0 0,-1 0 0,0 0 0,1-1 0,-1 1 0,0-1 0,5-1-1,2-2 23,0 1 0,-1-2 0,0 1 0,0-1-1,0-1 1,0 1 0,-1-1 0,0-1 0,0 1-1,-1-1 1,1 0 0,8-14 0,3-8-12,0-2 0,14-35 0,-16 32 20,-8 14-360,11-35-1,-24 138-781,4-61 1048,1 0-1,3 25 1,-1-38 46,-1-1 1,1 1-1,1 0 0,-1-1 1,1 1-1,1-1 0,0 0 1,5 8-1,-7-12-9,0-1 65,0 0-1,0 0 1,0 0-1,1 0 1,4 5-1,-6-8-66,-1 1 0,1-1-1,0 0 1,-1 1-1,1-1 1,0 1-1,0-1 1,-1 0-1,1 0 1,0 1 0,0-1-1,0 0 1,-1 0-1,1 0 1,0 0-1,0 0 1,0 0-1,-1 0 1,1 0 0,0 0-1,0 0 1,0-1-1,-1 1 1,1 0-1,0-1 1,0 1-1,-1 0 1,1-1 0,0 1-1,-1-1 1,1 1-1,1-2 1,2-2 36,1-1 0,-1 0 0,0 0 0,-1 0 0,1 0 1,-1-1-1,0 1 0,5-13 0,15-53 78,-16 46-120,2-6-37,1 1 0,2 0 0,0 0 0,3 2 0,27-43 0,-40 67-36,1 1-1,0-1 0,0 1 0,1 0 1,-1-1-1,1 2 0,0-1 1,-1 0-1,1 1 0,9-4 0,-12 5 30,0 1 0,0 0 0,0-1-1,0 1 1,0 0 0,0 0 0,0 0 0,0 0-1,0 0 1,0 0 0,0 0 0,1 0-1,-1 1 1,0-1 0,0 0 0,0 1-1,0-1 1,0 0 0,1 2 0,0-1 14,-1 0 1,0 1 0,0-1-1,1 1 1,-1-1-1,0 1 1,0-1 0,-1 1-1,1 0 1,0-1 0,0 1-1,-1 0 1,1 0-1,-1-1 1,1 5 0,0 18-2,0 0 1,-1 0-1,-2 0 0,-6 34 1,8-52 14,-5 23 69,-1-1 0,-1 1 0,-2-1 0,0-1 0,-2 1 0,-15 25-1,25-51-40,0 0-1,0 0 1,0 0-1,0 0 1,-1-1-1,1 1 0,0 0 1,-1-1-1,1 1 1,-1-1-1,0 0 1,0 1-1,1-1 0,-1 0 1,0 0-1,0 0 1,0 0-1,0-1 1,0 1-1,0 0 0,-4 0 1,4-1-21,1 0 1,-1-1-1,1 1 1,-1 0-1,1-1 1,-1 1-1,0-1 1,1 0-1,0 1 1,-1-1-1,1 0 1,-1 0-1,1 0 1,0 0-1,0 0 1,-1 0-1,1 0 1,0 0-1,0-1 1,0 1-1,0 0 1,0-1-1,1 1 0,-1 0 1,0-1-1,1 1 1,-1-1-1,1 1 1,-1-3-1,-4-23-149,4 25 99,1 0 0,0 1 1,0-1-1,0 1 0,0-1 0,0 0 1,0 1-1,0-1 0,1 1 0,-1-1 0,1 1 1,-1-1-1,1 1 0,0-3 0,2 3 20,-1 1-1,1-1 0,-1 1 0,1-1 0,-1 1 1,1 0-1,-1 0 0,1 0 0,-1 0 0,1 1 1,4 0-1,1 1-12,34 2 85,0-2-1,-1-1 0,62-7 0,-90 4-23,0 0 0,0-1-1,0-1 1,0 0 0,-1 0 0,0-1-1,0-1 1,0 0 0,0-1-1,-1 0 1,0 0 0,-1-1-1,0-1 1,0 0 0,10-12-1,-9 5 25,0-1-1,-1 0 0,0-1 1,10-29-1,-12 16-67,-7 29-16,-1 1-1,0-1 1,0 0-1,0 1 0,0-1 1,0 0-1,0 1 1,0-1-1,0 0 1,0 1-1,-1-1 1,1 1-1,-1-1 0,1 1 1,-1-1-1,-1-2 1,1 4 16,1 0 0,-1 0 0,0-1 0,1 1 0,-1 0 0,1 0 0,-1 0 0,1 0 0,-1 0 0,0 1 0,1-1 0,-1 0 0,1 0 0,-1 0 0,1 0 0,-1 1 0,1-1 0,-1 0 0,0 0 0,1 1 0,0-1 0,-1 0 0,1 1 0,-1-1 1,1 1-1,-1-1 0,1 0 0,0 1 0,-1-1 0,1 1 0,-16 18-110,14-17 83,-14 18-20,1 0-1,-17 30 1,28-42 53,0 0 0,1 0 0,0 0 0,0 1 0,0-1 0,1 0 0,1 1 0,-1 0 0,2-1 0,-1 15 0,1-20 22,0 0 0,1 1-1,-1-1 1,1 0-1,0 0 1,0 0 0,0 1-1,0-1 1,0 0-1,1 0 1,0 0-1,-1-1 1,1 1 0,0 0-1,0-1 1,0 1-1,1-1 1,-1 0 0,1 1-1,-1-1 1,1 0-1,0-1 1,0 1 0,0 0-1,0-1 1,5 2-1,-2-1 30,1 0 1,-1-1-1,1 0 0,0 0 0,0 0 0,-1-1 0,1 0 1,0-1-1,0 1 0,-1-1 0,1-1 0,8-2 0,4-2-1,-1-1-1,0-1 0,-1-1 0,18-12 0,64-48-24,-36 23-16,-28 23-14,-17 11-44,32-25-1,-45 31-18,-18 13-152,-3 4 196,0 0-1,1 1 0,1 1 0,0 0 1,-14 18-1,20-22 20,1 1-1,0 0 1,0 0-1,1 1 1,1-1-1,0 1 1,0 0 0,1 1-1,-5 19 1,9-28 12,0 0 1,-1 0 0,1 0-1,0 0 1,1 0-1,-1 0 1,0 0 0,1 0-1,0 0 1,-1 0-1,1 0 1,0 0 0,1 0-1,-1 0 1,0-1 0,1 1-1,2 3 1,-3-5 18,0 0 0,1 1 0,-1-1 1,1 0-1,-1 0 0,1 0 0,-1 0 0,1 0 0,0 0 1,-1 0-1,1 0 0,0-1 0,0 1 0,-1-1 1,1 1-1,0-1 0,0 0 0,0 0 0,0 0 1,0 0-1,-1 0 0,1 0 0,0 0 0,0-1 0,0 1 1,0 0-1,-1-1 0,1 0 0,2 0 0,4-3 61,0-1 1,0 1-1,0-2 0,-1 1 0,1-1 0,7-8 0,3-4-1,18-25 0,52-89 113,-68 101-116,12-21 16,44-99 0,-69 134-143,-1 0-1,-1 0 1,0 0 0,-1-1 0,-1 0 0,0 1 0,-2-1 0,0-32-1,-1 49 34,0 0-1,0 0 0,0-1 1,0 1-1,0 0 0,0 0 1,-1 0-1,1 0 0,0 0 0,0 0 1,-1 0-1,1 0 0,-1 0 1,1 0-1,-1 0 0,0 0 1,1 0-1,-1 0 0,0 0 1,1 1-1,-1-1 0,0 0 0,0 0 1,-1 0-1,0 1 5,1 0 0,-1 0 0,1 0 0,-1 0 1,1 1-1,-1-1 0,1 0 0,-1 1 0,1-1 0,-1 1 0,1 0 0,0-1 0,-1 1 0,1 0 0,0 0 1,0 0-1,0 0 0,0 0 0,-1 0 0,0 2 0,-11 10 7,0 0 1,1 2-1,0-1 1,1 1-1,1 1 0,0 0 1,1 1-1,1 0 0,1 0 1,0 1-1,1-1 1,1 1-1,-4 25 0,6-14 84,0 0 0,3 58 1,1-72-191,1 0 0,0-1 0,1 1 0,1-1 0,0 0 0,1 0 1,11 24-1,-13-33-834,0 0 0,0-1 0,1 1 1,-1 0-1,1-1 0,8 8 0,7 0-4358,2-3 1642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40 4640,'-7'-20'1504,"7"20"-1468,0-1 0,-1 1 0,1-1 0,0 1 0,0-1 1,0 1-1,0-1 0,0 1 0,0-1 0,0 0 0,0 1 0,0-1 0,0 1 1,0-1-1,0 1 0,0-1 0,1 0 0,-1 1 0,0-1 0,0 1 0,1-1 0,-1 1 1,0-1-1,1 0 0,0 0 175,2-3 2959,0 9-2209,0 10-190,-4 7-140,-1 0 1,0 0-1,-10 37 1,-26 63 1059,12-46-1061,13-35-347,2-7 346,-12 61 1,22-72-353,1-23-259,0 1 0,0-1 1,0 0-1,0 1 0,0-1 0,0 0 0,0 1 0,0-1 1,0 1-1,0-1 0,0 0 0,1 1 0,-1-1 0,0 0 0,0 1 1,0-1-1,0 0 0,1 1 0,-1-1 0,0 0 0,0 0 1,1 1-1,-1-1 0,0 0 0,1 0 0,-1 1 0,0-1 1,1 0-1,-1 0 0,0 0 0,1 0 0,-1 1 0,0-1 0,1 0 1,-1 0-1,0 0 0,1 0 0,-1 0 0,0 0 0,1 0 1,-1 0-1,1 0 0,-1 0 0,0 0 0,1 0 0,-1 0 1,0-1-1,1 1 0,-1 0 0,0 0 0,1 0 0,-1 0 0,0-1 1,1 1-1,0-1 0,17-14 241,-16 13-175,26-22 90,63-52-220,-87 73 17,1 0-1,-1 1 0,0-1 1,1 1-1,0 0 1,-1 0-1,1 1 1,6-2-1,-10 3 25,0 0 0,1 0 0,-1-1 0,0 1 0,0 1 0,1-1 0,-1 0 0,0 0 0,0 0-1,1 1 1,-1-1 0,0 0 0,0 1 0,0-1 0,0 1 0,1 0 0,-1-1 0,0 1 0,0 0 0,0-1 0,0 1 0,-1 0 0,1 0-1,0 0 1,0 0 0,0 0 0,-1 0 0,1 0 0,0 0 0,-1 1 0,1-1 0,-1 0 0,0 0 0,1 0 0,-1 1 0,0-1-1,1 2 1,0 6-28,0-1 0,-1 1-1,0 0 1,0-1 0,-2 14-1,-11 43 174,12-60-128,-3 12 65,-1 0-1,-1-1 0,0 0 0,-1 0 0,-1 0 0,0-1 0,-2 0 0,1-1 0,-2 0 1,-13 15-1,22-27-51,0-1 1,0 1 0,0-1 0,0 0-1,0 1 1,0-1 0,-1 0 0,1 0-1,0 0 1,0-1 0,-1 1 0,1 0-1,-1-1 1,1 0 0,-1 1 0,1-1-1,-1 0 1,1 0 0,0 0 0,-1-1-1,1 1 1,-1-1 0,1 1 0,-1-1-1,1 0 1,0 0 0,0 0 0,-4-2-1,5 2-28,0 0-1,0 0 1,0 0 0,0 0-1,1 0 1,-1 0-1,0 0 1,0-1 0,1 1-1,-1 0 1,1 0-1,-1-1 1,1 1-1,0 0 1,0-1 0,-1 1-1,1 0 1,0-1-1,0 1 1,0 0-1,0-1 1,0 1 0,1 0-1,-1-1 1,0 1-1,1 0 1,-1-1-1,1 1 1,0-2 0,2-4-29,0 0 0,0 0 1,7-9-1,-7 11 17,1 0 0,0 1-1,0-1 1,0 1 0,0 0 0,0 1-1,1-1 1,0 1 0,-1 0 0,9-4-1,3 0-24,0 0-1,20-4 0,-19 7 61,-1-2 0,23-10 1,27-18-25,142-77 312,-181 95-208,98-54-120,-107 59-30,1-2-76,-19 13 112,1-1 0,0 1 0,0 0 0,0-1-1,-1 1 1,1 0 0,0-1 0,0 1 0,0 0 0,0 0 0,0 0-1,0 0 1,-1 0 0,1 0 0,0 0 0,1 0 0,-2 0 3,1 1-1,-1-1 1,0 0 0,0 0 0,1 1 0,-1-1 0,0 0-1,0 1 1,0-1 0,0 0 0,1 0 0,-1 1 0,0-1 0,0 0-1,0 1 1,0-1 0,0 1 0,0-1 0,0 0 0,0 1-1,0-1 1,0 0 0,0 1 0,0-1 0,0 0 0,0 1-1,-1-1 1,1 0 0,0 1 0,0-1 0,-6 15-33,5-11 23,-43 142-59,37-126 190,1 2 0,1-1 0,1 1 0,-2 29-1,9-33 195,-2-18-285,-1 0-1,0 1 1,0-1 0,0 1-1,0-1 1,0 0 0,0 1-1,1-1 1,-1 1 0,0-1-1,0 0 1,1 1 0,-1-1-1,0 0 1,0 1 0,1-1-1,-1 0 1,0 0 0,1 1 0,-1-1-1,0 0 1,1 0 0,-1 0-1,1 1 1,-1-1 0,0 0-1,1 0 1,-1 0 0,1 0-1,-1 0 1,0 0 0,1 0-1,-1 0 1,1 0 0,-1 0-1,1 0 1,-1 0 0,0 0-1,1 0 1,-1 0 0,1-1-1,5-2 44,0-1 0,-1 0 0,1-1 0,-1 1 0,0-1 0,8-9 0,24-39-1,-27 38-94,1-1-1,19-20 1,-24 31-29,0-1 0,0 1 0,0 0 1,10-6-1,-16 11 51,1 0 0,-1 0 0,1 0 0,-1 0 0,1 0 0,-1 0 0,1 0 0,-1 0 1,1 0-1,-1 0 0,1 0 0,-1 0 0,0 0 0,1 0 0,-1 0 0,1 0 0,-1 1 0,1-1 0,-1 0 1,0 0-1,1 1 0,-1-1 0,1 0 0,-1 1 0,0-1 0,1 0 0,-1 1 0,0-1 0,0 0 1,1 1-1,-1-1 0,0 1 0,0-1 0,1 0 0,-1 1 0,0-1 0,0 1 0,0-1 0,0 1 1,5 20-79,-5-20 64,2 13 34,-1 0 0,0 1 0,-2-1 0,-2 20 0,-13 58-16,14-87-9,-7 38 46,-3 0 0,-21 51-1,25-75 27,-1 1 0,-1-2 0,-1 1-1,0-1 1,-1-1 0,-27 29 0,33-40-18,1-1 0,-1 0 0,-1 0 0,1-1 0,0 0 0,-1 0 0,0-1 0,-8 4 0,12-6-12,0 0 0,0 0 0,1-1 0,-1 1 0,0-1 0,0 1 0,0-1 0,1 0 0,-1 0 0,0 0 0,0-1 0,0 1 0,0-1 0,1 1 0,-1-1 0,0 0 0,1 0 0,-1 0 0,0 0 0,1-1 0,-1 1 0,1-1 0,0 0 0,0 1 0,-4-5 0,3 3-4,0 0-1,1 0 1,-1 0-1,1-1 1,0 1-1,-3-5 1,5 7-17,-1-1 1,1 0 0,-1 1 0,1-1 0,0 1-1,-1-1 1,1 0 0,0 1 0,0-1 0,0 0-1,1 1 1,-1-1 0,0 0 0,0 1 0,1-1-1,-1 1 1,1-1 0,0 1 0,-1-1-1,2-1 1,2-3-3,0 1-1,1-1 1,-1 1-1,1 1 1,0-1-1,1 1 1,-1-1 0,1 2-1,8-6 1,59-25 174,208-63-358,-255 90-1078,-2 5 336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37 3136,'0'-1'122,"0"0"0,0 0 1,0 0-1,0 0 0,1-1 1,-1 1-1,0 0 0,1 0 1,-1 0-1,0 0 0,1 0 0,0 0 1,-1 0-1,1 0 0,-1 0 1,1 0-1,0 0 0,0 0 1,0 0-1,-1 0 0,1 1 0,0-1 1,0 0-1,0 1 0,0-1 1,0 0-1,0 1 0,3-1 0,12-8 4214,-16 9-4266,0 0-1,1 0 0,-1 1 0,0-1 0,1 0 1,-1 0-1,0 1 0,0-1 0,0 0 1,1 0-1,-1 1 0,0-1 0,0 0 0,0 1 1,0-1-1,1 0 0,-1 0 0,0 1 1,0-1-1,0 0 0,0 1 0,0-1 0,0 0 1,0 1-1,0-1 0,0 0 0,0 1 0,0-1 1,0 0-1,0 1 0,0-1 0,0 0 1,-1 1-1,1-1 0,0 0 0,0 1 0,0-1 1,0 0-1,-1 0 0,1 1 0,0 0 325,-10 23 461,-1-1-1,0 0 1,-23 32-1,-17 35-517,-19 94-215,49-126 33,19-52-120,-14 46 193,14-47-440,1-1 0,1 1-1,-1-1 1,0 1 0,1 0-1,0-1 1,0 1-1,1 6 1,-1-10 139,0-1 1,0 0-1,0 0 0,1 0 1,-1 0-1,0 1 0,0-1 1,0 0-1,0 0 0,0 0 0,0 0 1,0 1-1,0-1 0,1 0 1,-1 0-1,0 0 0,0 0 1,0 0-1,0 0 0,0 0 0,1 1 1,-1-1-1,0 0 0,0 0 1,0 0-1,0 0 0,1 0 1,-1 0-1,0 0 0,0 0 0,0 0 1,1 0-1,-1 0 0,0 0 1,0 0-1,0 0 0,1 0 1,11 0-1864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2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3 6976,'-7'-2'2478,"11"4"250,11 10 754,-11-4-2911,0 0 0,-1 0 1,0 0-1,0 0 1,-1 1-1,0-1 0,0 1 1,-1 0-1,0 16 1,-2 9 86,-5 40 0,3-47-467,-2 20-481,-6 58 823,7-85-3921,-9 28 0,32-80-10340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8 223 6656,'-1'-1'205,"0"0"0,0 0 0,1 0 0,-1-1 0,0 1 0,1 0 0,-1 0 1,1-1-1,0 1 0,-1 0 0,1-1 0,0 1 0,0 0 0,0-1 0,-1 1 0,2 0 0,-1-1 0,0 1 1,0-1-1,0 1 0,1 0 0,-1-1 0,0 1 0,1 0 0,-1 0 0,1-1 0,0 1 0,-1 0 0,1 0 1,0 0-1,0 0 0,0 0 0,0 0 0,0 0 0,0 0 0,1-1 0,5-3 381,1 0-1,-1 0 1,1 1-1,13-6 1,-7 3-324,12-5 278,129-61 1021,-126 61-1569,0 2 0,1 1 0,48-7 0,-69 15-32,9-2-290,0 1 1,29 0-1,-35 6-1734,-4 3 566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6720,'-16'2'1521,"21"-1"835,32-3 2337,-26 1-3791,7 0-104,16 0-91,-1-2 0,0-1 0,55-15 0,-2-4-1397,-29 10-3814,-40 10 984,-3 6 1152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27 230 5152,'-9'4'1349,"6"-1"-307,8-2 780,1-2-1464,-1-1-1,1 0 1,-1 0-1,1 0 1,-1 0-1,0-1 1,0 0 0,0 0-1,5-4 1,-2 2-57,23-16 451,54-45 0,-83 64-723,28-28 169,-20 12-199,-10 18-2,1-1 1,-1 1-1,0-1 1,0 0-1,0 1 0,0-1 1,0 1-1,0-1 0,0 0 1,0 1-1,0-1 0,0 1 1,0-1-1,0 0 1,0 1-1,0-1 0,-1 1 1,1-1-1,0 0 0,0 1 1,-1-1-1,0 0 1,1 0-1,-1 1 0,1 0 1,0-1-1,-1 1 0,1 0 1,-1 0-1,1-1 0,-1 1 1,1 0-1,-1 0 0,1 0 1,-1-1-1,1 1 0,-1 0 1,0 0-1,1 0 0,-1 0 1,1 0-1,-1 0 0,-6 0 13,1 1-1,0 0 0,0 0 1,0 0-1,0 0 0,0 1 1,0 0-1,1 0 1,-1 1-1,-7 4 0,5-2 60,0 1-1,0 0 0,0 0 1,1 1-1,-12 14 0,6-4 110,1 0-1,1 0 1,1 1 0,1 1-1,-12 31 1,15-32 42,0 0 0,-4 22 1,9-35-136,0 1 1,1-1 0,-1 0 0,1 0-1,1 1 1,-1-1 0,1 0 0,-1 1 0,1-1-1,1 0 1,-1 0 0,4 8 0,-3-10-38,0 0 1,-1-1-1,1 1 1,0-1-1,1 0 1,-1 1-1,0-1 0,1 0 1,-1 0-1,1 0 1,-1-1-1,1 1 1,0-1-1,0 1 1,0-1-1,0 0 1,0 0-1,0 0 0,0-1 1,0 1-1,0-1 1,0 1-1,1-1 1,-1 0-1,6-1 1,4 0 68,0-1 0,1-1 0,-1 0 0,19-8 0,-5 1-36,-1 0 0,-1-2 0,0-1 0,-1 0-1,41-32 1,8-16-27,112-121-1,-182 178-79,11-13 24,-13 16-4,-1 1-1,0-1 1,1 1 0,-1-1-1,0 0 1,1 1 0,-1-1-1,0 1 1,0-1 0,1 0-1,-1 1 1,0-1-1,0 0 1,0 1 0,0-1-1,0 0 1,0 1 0,0-1-1,0 0 1,0 1 0,-1-1-1,1 0 1,0 1 0,-1-2-1,1 2 6,0 0 0,0 0 0,-1 0-1,1-1 1,0 1 0,-1 0-1,1 0 1,-1 0 0,1 0 0,0 0-1,-1 0 1,1 0 0,0 0 0,-1 1-1,1-1 1,0 0 0,-1 0-1,1 0 1,0 0 0,0 0 0,-1 0-1,1 1 1,0-1 0,-1 0 0,1 0-1,0 0 1,0 1 0,-1-1 0,1 0-1,0 0 1,-1 1 0,-8 8-33,4-2 58,0 0 1,0 1-1,0-1 1,1 1 0,1 0-1,-1 0 1,1 0-1,0 1 1,1-1-1,0 1 1,0 0-1,1-1 1,0 12 0,0-5 74,1 0 1,1 0 0,0 0-1,1-1 1,1 1 0,0-1-1,7 19 1,-7-25-9,0 1-1,1-1 1,0 0 0,10 13-1,-13-19-66,1 0-1,-1 0 0,1 0 1,-1 0-1,1 0 0,0-1 1,0 1-1,0-1 0,0 1 1,0-1-1,0 0 0,0 0 1,1 0-1,-1 0 0,0 0 1,1 0-1,-1-1 0,0 1 1,1-1-1,-1 0 0,1 1 1,-1-1-1,4-1 0,4-1 31,-1-1 0,1 0 0,-1 0-1,0-1 1,0 0 0,-1 0-1,16-12 1,55-46 69,-59 44-148,15-12 6,110-89 275,-96 82-388,55-31 1,-99 65 82,-3 2 32,-1-1 0,1 1 0,-1 0 0,1 0 0,-1 1 0,1-1 0,0 0 1,-1 0-1,1 1 0,0-1 0,0 1 0,0-1 0,-1 1 0,1 0 0,0 0 1,3 0-1,-5 0 9,1 1 0,-1-1 0,0 1 0,1-1 1,-1 0-1,0 1 0,1-1 0,-1 1 0,0-1 1,0 1-1,1 0 0,-1-1 0,0 1 0,0-1 1,0 1-1,0-1 0,0 1 0,0-1 0,0 1 1,0 0-1,0 0 0,-1 16 19,1-14 0,-3 16 108,0-1 0,-8 24 1,5-20-3,-4 27 0,4-17-5,3-21 59,1 0 0,-1 20-1,3-31-164,0 0 0,1-1 1,-1 1-1,0 0 0,0 0 0,0 0 0,0 0 0,0 0 0,0 0 0,0 0 0,1 0 0,-1 0 1,0 0-1,0 0 0,0 0 0,0 0 0,0 0 0,1 0 0,-1 0 0,0 0 0,0 0 0,0 0 1,0 0-1,0 0 0,1 0 0,-1 0 0,0 0 0,0 0 0,0 0 0,0 0 0,0 0 0,0 0 0,1 0 1,-1 0-1,0 0 0,0 0 0,0 0 0,0 1 0,0-1 0,0 0 0,0 0 0,0 0 0,1 0 1,-1 0-1,0 0 0,0 0 0,0 1 0,0-1 0,0 0 0,0 0 0,0 0 0,0 0 0,0 0 1,0 1-1,0-1 0,0 0 0,0 0 0,0 0 0,0 0 0,0 0 0,0 1 0,0-1 0,0 0 1,11-14 280,9-15-246,2 1 0,47-48 1,-58 66-56,-1 1-1,2 0 1,-1 1 0,1 0 0,0 1 0,1 0-1,0 1 1,0 1 0,0 0 0,19-5 0,-28 10-16,0-1 1,0 0 0,-1 1 0,1 0-1,0 0 1,0 0 0,5 1 0,-8 0 19,0-1-1,0 0 1,0 0 0,0 0 0,0 1-1,-1-1 1,1 1 0,0-1-1,0 0 1,0 1 0,-1-1 0,1 1-1,0 0 1,-1-1 0,1 1 0,0 0-1,-1-1 1,1 1 0,-1 0 0,1 0-1,-1-1 1,0 1 0,1 0 0,-1 0-1,0 0 1,1 0 0,-1-1 0,0 1-1,0 0 1,0 0 0,0 0 0,0 0-1,0 0 1,0 0 0,0 0 0,0 1-1,-3 12 2,0-1 0,-1 1 0,-1 0-1,-11 22 1,8-20 183,2 1-1,-9 29 1,15-46-170,0 0 0,0 0 0,0 0-1,0 0 1,0 0 0,0 1 0,-1-1 0,1 0 0,0 0 0,0 0 0,0 0 0,0 0-1,0 0 1,0 0 0,0 1 0,0-1 0,0 0 0,0 0 0,0 0 0,1 0 0,-1 0-1,0 0 1,0 0 0,0 1 0,0-1 0,0 0 0,0 0 0,0 0 0,0 0-1,0 0 1,0 0 0,0 0 0,0 0 0,0 0 0,1 0 0,-1 1 0,0-1 0,0 0-1,0 0 1,0 0 0,0 0 0,0 0 0,0 0 0,0 0 0,1 0 0,-1 0 0,0 0-1,0 0 1,0 0 0,0 0 0,9-4 101,14-11-29,38-30-20,2 3 1,91-46 0,-147 85-101,1 0-1,-1 0 0,0 0 1,12-2-1,-18 5 29,1-1-1,-1 1 1,0 0 0,1 0-1,-1 0 1,0 0 0,0 0-1,1 0 1,-1 0 0,0 0-1,1 0 1,-1 1 0,0-1-1,0 0 1,1 1 0,-1-1 0,0 1-1,0 0 1,0-1 0,0 1-1,0 0 1,1 0 0,-2 0-1,1-1 1,0 1 0,0 0-1,0 0 1,0 0 0,0 1-1,-1-1 1,1 0 0,-1 0-1,1 0 1,0 2 0,1 4 29,-1 0 0,0 0 0,0 0 0,-1 14 0,1 6-78,0-5 49,2 21 197,-2-39-143,-1 0 0,1-1 0,0 1 0,0-1 0,0 1-1,1-1 1,-1 0 0,1 0 0,2 4 0,-3-6-28,-1 0 0,1 0 0,0-1 0,0 1 1,0 0-1,-1 0 0,1-1 0,0 1 0,0-1 1,0 1-1,0-1 0,0 1 0,0-1 0,0 1 1,0-1-1,0 0 0,0 0 0,1 0 0,-1 1 1,0-1-1,0 0 0,0 0 0,0 0 0,0-1 1,0 1-1,0 0 0,0 0 0,0-1 0,0 1 0,0 0 1,0-1-1,0 1 0,0-1 0,0 1 0,1-2 1,4-1 22,-1-1 0,-1 0 0,1 0 1,7-9-1,9-10-36,1 1 0,2 1 0,0 1 0,0 2 0,2 0 0,1 1 0,0 2 0,54-23 0,-69 34-6,26-10-81,-36 13 82,1 0 1,-1 1-1,1-1 0,0 1 0,-1 0 1,1 0-1,0 0 0,-1 0 0,1 0 1,0 1-1,4 0 0,-6 0 1,0 0 0,0 0 0,0 0 0,0 0 0,0 0 0,0 0 0,0 0 0,-1 0 0,1 0 0,0 0 0,-1 0 0,1 1 0,-1-1 0,1 0 0,-1 0 0,0 1 0,1-1 0,-1 0 0,0 0 0,0 2 0,2 31 6,-2-30 16,0 38 150,9 62 1,-5-82-177,0 0 1,2 0-1,0 0 0,14 29 0,-18-47-216,-1-1-1,1 0 1,0 0-1,0 0 1,0 0 0,3 4-1,6 2-3721,-5-6 774,-6-8-1589,0 1 3183,-1-10-2541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32 7648,'-27'-12'3456,"-8"8"-3008,17 0 1024,5 4-896,-11-8-96,11 8-288,-5-3-224,10 6 0,-6-3-3200,9 3 1728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102 114 1472,'-4'-14'475,"4"14"-470,0 0 1,0 0 0,0 0 0,0 0 0,0-1 0,0 1-1,0 0 1,0 0 0,0 0 0,0-1 0,0 1-1,0 0 1,0 0 0,0 0 0,0 0 0,0-1 0,0 1-1,0 0 1,0 0 0,0 0 0,0-1 0,0 1-1,0 0 1,0 0 0,0 0 0,0 0 0,1 0 0,-1-1-1,0 1 1,0 0 0,0 0 0,0 0 0,10-11 311,-5 5 784,0 1-1,0-1 1,-1 1 0,0-1 0,3-8 0,-19 50 1503,-16 74-2147,-13 102-24,17-79-124,11-62 499,3 1 1,-1 97 0,14-132 1047,6-57-773,0-5-729,-2-1-1,9-52 1,9-145-322,-9 61-272,-6 39 99,-4 35 175,-5 64 101,-1 15-79,1 1-1,-1-1 1,3-9 0,-2 2-32,-2 9-172,1 7 143,0 0 1,0 0-1,0 0 1,1 0-1,-1 0 0,0 0 1,0 0-1,0 0 1,0 0-1,0 0 0,0 0 1,0 0-1,0 0 0,0 0 1,0 0-1,0 0 1,0 0-1,0 0 0,0 0 1,0 0-1,0 0 1,0 0-1,0 0 0,0 0 1,0 0-1,0 0 1,0 0-1,0 0 0,0 0 1,0 0-1,0 0 1,0 0-1,0 0 0,1 0 1,-1 0-1,0 0 0,0 0 1,0 0-1,0 0 1,0 0-1,0 0 0,0 0 1,0 0-1,0 0 1,0 0-1,0 0 0,0-1 1,0 1-1,0 0 1,0 0-1,0 0 0,0 0 1,18 17-391,-9 0 405,0-1-1,-1 2 1,-1-1-1,-1 1 1,5 20 0,-7-23-41,43 158-53,20 70 541,-19-70 195,-41-143-568,9 59 524,-10-54-149,-5-13-101,-1-20 140,-1-16-128,6-50 68,-4 41-397,1 0 0,1 1 1,7-27-1,22-65 150,-21 81-94,52-173-145,-61 200 59,54-163 66,-41 130-87,1 2 0,29-49 1,4 9-578,-49 76 52,2-4-1473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63 327 2720,'0'0'124,"-1"0"0,0 0 0,1 0 0,-1 0 0,1 0 0,-1 0-1,0 0 1,1 1 0,-1-1 0,0 0 0,1 0 0,-1 0 0,1 1 0,-1-1 0,1 0 0,-1 1 0,0 0 0,-3 0 3202,-43-1 4162,46 0-7237,3 1-194,0 0 1,0-1-1,-1 1 1,1-1-1,0 1 1,0-1-1,0 0 1,0 0-1,0 0 1,2 0 0,-4 0-36,43 0 389,35 0 0,159-14 527,56-4-392,72-2-116,-92 21-227,-153 11 250,-82-8-303,-4 2 298,-33-6-326,0-6 236,-39-29-17,-31-14-282,55 39-61,-19-15 16,1-1 0,2-2-1,-47-52 1,74 76-76,2 3 32,-1-1 0,1 1 1,0-1-1,0 0 0,0 0 1,0 1-1,0-1 1,-1-4-1,2 6 23,0-1 0,0 0 0,0 1 0,0-1 0,0 0 0,0 1 0,1-1 0,-1 0 0,0 1 0,1-1 1,-1 1-1,0-1 0,1 1 0,-1-1 0,0 1 0,1-1 0,-1 1 0,1-1 0,-1 1 0,1-1 0,-1 1 0,1 0 0,0-1 0,-1 1 0,1 0 0,-1 0 0,1-1 0,0 1 0,-1 0 0,1 0 1,0 0-1,-1 0 0,2 0 0,8-3-26,0 0 0,0 2 1,1-1-1,-1 1 1,0 1-1,1 0 0,-1 0 1,1 1-1,-1 0 0,0 1 1,16 4-1,-14-2 4,0 1 1,0 0-1,-1 0 1,0 1-1,0 1 1,0 0-1,-1 0 1,0 1-1,12 12 0,-10-8 56,-4-5-54,0 2-1,8 10 0,-13-16 33,-1 1-1,0-1 1,0 1-1,0 0 1,0 0-1,-1 0 1,1 0 0,-1 0-1,1 7 1,-1-5-8,0 0-1,-1 1 1,1-1 0,-1 0 0,-1 1 0,1-1 0,-1 0 0,0 1-1,0-1 1,-1 0 0,0 0 0,0 0 0,0 0 0,-1 0-1,0-1 1,0 1 0,0-1 0,-1 1 0,0-1 0,0-1 0,-6 7-1,-7 4 97,0 0 0,-2-2 0,-19 13-1,-64 28-751,101-54 177,-10 7-1672,11-7 2012,0 1 0,-1-1 0,1 0 0,0 0 0,0 0 0,0 0 0,-1 0 0,1 0 0,0 1-426,0-1 426,-1 0 0,1 1 0,0-1 0,0 0 0,0 0 0,0 0 1,0 1-1,0-1 0,0 0 0,0 0 0,0 1 0,0-1 0,0 0 0,0 0 0,0 0 0,0 1 0,0-1 0,0 0 0,0 0 0,0 0 0,0 1 0,0-1 0,0 0 0,0 0 0,0 0 0,0 1 0,1-1 0,-1 0 0,0 0 0,0 0 1,0 1-1,1-1-426,-1 0 426,0 0 0,0 0 0,0 1 0,1-1 0,-1 0 0,0 0 0,9 3-3239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3808,'3'-21'2432,"2"12"-39,-4 9-2312,-1 0 1,0-1 0,0 1 0,0 0-1,1 0 1,-1 0 0,0 0-1,0 0 1,1 0 0,-1 0 0,0 0-1,0 0 1,1 0 0,-1 0 0,0 0-1,0 0 1,0 0 0,1 0-1,-1 0 1,0 0 0,0 0 0,4 3 2617,5 6-1835,-7-5-768,1 0-1,-1-1 1,0 2 0,0-1-1,-1 0 1,1 0-1,-1 0 1,0 1 0,0 4-1,3 44 355,-3-41-357,4 220 1315,-4-187-992,2-1 0,2 1 0,2-1 0,21 76 0,-28-119-448,0-1 0,1 1 0,-1-1 0,0 1 0,0-1 0,0 1 0,1-1 0,-1 1 0,0-1 0,0 0 0,1 1 0,-1-1 0,0 1 0,1-1 0,-1 0 0,1 1 0,-1-1 0,0 0 0,1 1 0,-1-1 0,1 0 0,-1 0 0,1 0 0,-1 1 0,1-1 0,-1 0 0,1 0 0,-1 0 0,1 0 0,-1 0 0,1 0 0,-1 0 0,1 0 0,-1 0 0,1 0 0,-1 0 0,1 0 0,3 0-1765,1 0 101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46 286 5312,'-24'-43'1701,"22"40"-1590,0 0-1,0 0 1,1-1-1,-1 1 1,1-1-1,0 1 0,0-1 1,-1-4-1,0-1 181,0 4 79,1 0-1,0 1 0,1-1 1,-1 0-1,1 1 0,0-1 0,0 0 1,0 0-1,0 1 0,1-1 1,0 0-1,0 1 0,3-9 0,-1 8-118,-1-1 0,1 1 0,1 0 0,-1 0 0,1 0 0,0 1 0,0-1 0,0 1 0,8-7 0,0 3-36,0 0 0,1 0 1,0 1-1,0 1 1,1 0-1,-1 1 0,27-6 1,-24 7-184,-1 2 0,1-1 1,0 2-1,0 0 1,0 1-1,16 2 0,-21-1 34,0 1 0,0 1 0,0 0 0,-1 0 0,1 1 0,-1 0-1,0 1 1,0 0 0,13 10 0,-19-12 13,0 0 0,-1 0 0,1 0 0,-1 1-1,0 0 1,0 0 0,-1 0 0,1 0 0,-1 0 0,0 0-1,0 1 1,0-1 0,0 1 0,-1-1 0,0 1 0,0-1 0,0 1-1,0 0 1,-1 0 0,0 0 0,0-1 0,-1 10 0,-1 0 67,-1-1 1,0-1 0,0 1-1,-1 0 1,-1-1-1,0 0 1,-8 13 0,8-16-94,0-1 0,-1 0 1,-1 0-1,1 0 0,-1-1 1,-1 0-1,1 0 0,-1-1 1,-12 7-1,-7 4-689,-48 19 1,44-22-1710,11-2 79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32 3552,'-1'-19'1812,"1"18"-1675,-1 1-1,1-1 1,0 1-1,0-1 1,0 1-1,0-1 1,0 1-1,1 0 1,-1-1-1,0 1 1,0-1-1,0 1 1,0-1-1,0 1 1,0 0 0,1-1-1,-1 1 1,0-1-1,0 1 1,1 0-1,-1-1 1,0 1-1,1 0 1,-1-1-1,0 1 1,1 0-1,-1 0 1,0-1-1,1 1 1,-1 0-1,1 0 1,-2 4 3514,-2 11-2843,-1 7-286,-3 24-1,0 6-7,-7 24 61,-34 146 594,39-191-1108,-2 5 188,-7 41 1,16-67-74,1-8-283,1-1-1,-1 1 1,1 0-1,-1-1 0,1 1 1,0-1-1,0 1 1,0 0-1,0-1 0,0 1 1,0 2-1,3-15-8750,5 3 6090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7808,'-5'-1'4266,"20"-4"-1844,106-3 1244,-10 1-2682,-47 1-646,61-8 81,-40-1-957,-61 11 116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3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16 3712,'-7'-6'1147,"9"2"983,19 0 1390,-18 3-3427,1 1 200,0 0 0,0 0-1,1 0 1,-1 1-1,0-1 1,0 1 0,0 0-1,0 0 1,-1 0 0,1 1-1,0-1 1,0 1 0,-1 0-1,1 0 1,-1 0-1,6 5 1,3 4 283,0 0 0,18 23 0,-26-29-490,104 122 2528,-39-35-1481,-38-48-656,-18-26-277,-1 1-1,-1 1 1,-1 0 0,-1 0-1,-1 1 1,0 0-1,-1 0 1,-2 1-1,0 0 1,-1 0-1,1 31 1,-3-19-2,-2-1-1,-1 0 1,-1 1 0,-10 50-1,9-70-427,-1 0 0,-1 0-1,0 0 1,0-1 0,-1 0 0,-1 0-1,0 0 1,-1-1 0,0 0 0,-1-1-1,-1 0 1,-20 20 0,21-23-847,0-1 0,0 0 1,-1-1-1,0 0 0,0 0 1,0-1-1,-16 6 1,2-6-5596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1328 4224,'0'-5'1723,"1"-16"4873,3 6-5203,7-24 457,8-42 1,1-5-1110,-8 44-439,1 1 1,24-50-1,-9 40 177,66-87 1,-63 95-399,54-101 312,-81 136-338,54-111 259,-7 14-223,-34 74-65,2-8 83,48-68 0,-58 96-135,0 1 0,0-1 0,1 1 0,0 1 0,1 0 0,0 0 0,0 1 0,1 1-1,0 0 1,14-6 0,-17 9-41,0 1 0,0 0 0,0 0-1,13-1 1,-18 4 40,0-1 0,0 1 0,1 0 0,-1 0 0,0 1 0,0-1 0,1 1 0,-1 0 0,0 0 0,0 0-1,0 0 1,6 4 0,-10-5 22,1 1 0,0-1 0,0 1 0,-1-1 0,1 1 0,0-1 0,-1 1 0,1 0 0,-1-1-1,1 1 1,-1 0 0,1 0 0,-1-1 0,0 1 0,1 0 0,-1 0 0,0 0 0,1 0 0,-1-1 0,0 1 0,0 0-1,0 1 1,0 1-7,0-1 0,0 1 0,-1-1 0,1 1 0,-1-1 0,1 1 0,-3 3 0,-2 5 8,0-1 0,-11 16 0,13-23 27,-48 76 20,6-9 287,-65 79 1,99-138-292,7-7-60,0 0 0,1 0 0,-1 1 0,1-1-1,-6 11 1,9-14 15,-1 0-1,1 0 0,-1 1 0,1-1 0,0 0 1,0 1-1,0-1 0,-1 1 0,1-1 0,0 0 0,1 1 1,-1-1-1,0 0 0,0 1 0,1-1 0,-1 0 1,0 1-1,1-1 0,0 0 0,-1 0 0,1 1 0,0-1 1,-1 0-1,1 0 0,0 0 0,0 0 0,0 0 1,0 0-1,0 0 0,1 1 0,10 6-16,0 1 0,1-2 0,0 1-1,15 5 1,-16-8 21,0 1 0,0 0 0,-1 1 0,0 0 0,20 17 0,-30-23 0,-1 0 0,1-1 0,0 1 0,0 0 0,-1 0 1,1 0-1,0 0 0,-1 0 0,1 0 0,-1 0 0,1 0 0,-1 1 0,0-1 0,1 0 0,-1 0 0,0 0 0,0 0 1,0 1-1,0-1 0,0 0 0,0 0 0,0 2 0,-1 0 21,0-1 0,0 0 1,0 0-1,0 0 0,0 0 0,0-1 0,-1 1 1,1 0-1,-1 0 0,1-1 0,-3 3 1,-3 1 53,-1 1 1,0-1-1,1 0 1,-17 6 0,6-4-2,-1 0 0,-1-1 0,1-1 0,-24 3 0,33-6-320,1-1 1,-1-1-1,0 0 1,0 0-1,1-1 1,-1 0-1,1-1 1,-1 0-1,1 0 1,-15-6-1,23 8 90,0-1-1,0 1 0,0 0 1,1-1-1,-1 1 1,0-1-1,0 1 1,0-1-1,0 0 0,1 1 1,-1-1-1,0 0 1,0 1-1,1-1 0,-1 0 1,1 0-1,-1 0 1,1 1-1,-1-1 1,1 0-1,-1 0 0,1 0 1,0 0-1,-1 0 1,1 0-1,0 0 1,0 0-1,0 0 0,0-1 1,7-12-1895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57 6464,'-17'-8'2944,"12"3"-2560,0 2 2464,10 6-1632,0-3 1152,4 0-1409,9-3 321,9 3-736,-1-4 96,6-1-352,-6-3-192,6 2-32,-1-8-64,-2 11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36 3968,'0'-2'172,"0"1"0,1 0 0,-1 0 0,0 0 0,0-1 0,1 1 0,-1 0 0,1 0 0,-1 0 0,1 0 0,-1 0 0,1 0 0,0 0 0,-1 0 0,1 0 0,0 0 0,0 0 0,0 0 0,0 0 0,1 0 0,4-4 1426,3-2 1401,-13 16-1150,-4 10-1363,-12 53 591,-20 136 1,19-83-460,5 1-24,7-44-4,8-61-1207,2-34-9619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6304,'-4'-11'5050,"55"6"-852,-26 1-2983,209-11 1581,-2 13-3352,-147 3-857,-70-1 139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3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28 240 4224,'-4'-3'424,"-13"-9"594,17 12-861,0 0-1,-1 0 1,1-1-1,-1 1 1,1 0-1,0 0 1,-1-1-1,1 1 1,0 0-1,-1-1 1,1 1-1,0 0 1,0-1-1,-1 1 1,1 0-1,0-1 1,0 1-1,-1-1 1,1 1-1,0-1 0,0 1 1,0 0-1,0-1 1,0 0-1,2-13 2927,1 12-2904,0 0-1,-1 0 1,1 1-1,0 0 1,0-1-1,1 1 1,-1 0 0,0 1-1,0-1 1,0 0-1,1 1 1,5 0-1,2-1 121,0 1-1,18 3 0,-22-2-237,-1 1 1,1 0-1,0 0 0,0 1 1,-1-1-1,0 1 1,1 1-1,-1-1 0,0 1 1,-1 0-1,1 1 1,-1-1-1,1 1 0,-2 0 1,1 0-1,0 1 1,-1 0-1,0-1 1,0 1-1,5 13 0,-4-8-3,-1 0-1,-1 0 1,1 0-1,-2 0 0,1 1 1,-2 0-1,1-1 1,-2 1-1,1 0 1,-2 0-1,-2 20 0,1-24-9,1 0 0,-1 0 0,0-1 0,-1 1 0,0-1 0,0 0 0,-1 0 0,0 0 0,0 0 0,0-1 0,-1 1 0,0-1 0,0-1 0,0 1 0,-1 0 0,0-1 0,0 0 0,-1-1 0,1 1 0,-14 5 0,-21 11-33,36-19 53,-1 0 0,1 0 0,0-1 0,0 1 0,-1-1 0,-5 1 0,19-3 69,1 0-1,-1-1 1,1 0 0,9-3-1,2-1-3,75-24 538,116-53-1,-191 74-582,92-44 486,-92 42-421,0-1-1,0-1 1,19-17-1,-30 22-81,-1-1 0,0 0-1,0 0 1,0 0-1,-1-1 1,-1 0 0,0-1-1,0 1 1,-1-1 0,4-13-1,-6 16-48,-1 0 1,0 0-1,0-1 0,-1 1 0,0-1 0,-1 1 0,0-1 0,0 1 0,-1-1 0,0 1 0,0 0 1,-1-1-1,0 1 0,-1 0 0,-3-9 0,3 11-17,-1 1-1,1-1 1,-1 1-1,0 0 1,-1 0 0,1 0-1,-1 1 1,0 0 0,0 0-1,0 0 1,-1 0-1,-9-4 1,6 3-663,-1 0 1,-1 1-1,1 0 0,-1 1 0,1 0 1,-23-3-1,32 6 354,1 0-1,-1 0 1,0 0-1,0 0 0,0 0 1,1-1-1,-1 1 1,0 0-1,0 1 1,0-1-1,1 0 1,-1 0-1,0 0 1,0 0-1,1 1 1,-1-1-1,0 0 1,0 1-1,1-1 1,-1 1-1,0-1 1,1 0-1,-1 1 1,1 0-1,-1-1 0,0 1 1,1-1-1,-1 1 1,0 1-1,0 9-3785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4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72 487 2912,'-3'2'183,"3"-2"-156,0 0 1,0 0-1,-1 0 1,1 0-1,0 0 1,0 0-1,0 0 1,-1 0-1,1 0 0,0 0 1,0 0-1,0 1 1,-1-1-1,1 0 1,0 0-1,0 0 1,0 0-1,0 1 1,-1-1-1,1 0 0,0 0 1,0 0-1,0 1 1,0-1-1,0 0 1,0 0-1,0 0 1,0 1-1,0-1 1,-1 0-1,1 0 0,0 1 1,0-1-1,0 0 1,0 0-1,0 0 1,0 1-1,0-1 1,1 0-1,-1 0 1,0 1-1,0-1 0,0 0 1,0 0-1,0 0 1,0 1-1,0-1 1,0 0-1,1 0 1,6 8 6561,-7-8-6510,17-33 1222,5-11-1008,36-123 278,-52 147-523,2-5-224,-8 35-197,-74 404 1194,7-63 478,39-197-22,28-153-1267,0 1 82,-1 1 0,1-1 0,-1 1-1,1-1 1,-1 0 0,0 1 0,0-1-1,0 0 1,-3 4 0,3-4 63,-2 1 249,2-16 173,3-5-415,5-28 0,-2 15-76,49-215-46,-14 81 123,-23 74-121,15-67-159,-21 113-28,2 0-1,2 1 0,2 1 0,2 0 1,26-44-1,-38 76 72,1 0-1,0 0 1,0 1 0,1 0-1,19-16 1,-26 23 58,1 1-1,0 0 1,1 0-1,-1 0 1,0 0-1,1 0 1,-1 0-1,1 1 0,-1 0 1,1 0-1,0 0 1,-1 0-1,1 0 1,0 1-1,0 0 1,0 0-1,0 0 1,-1 0-1,1 0 1,0 1-1,0 0 1,-1 0-1,1 0 1,5 2-1,-5-1 18,1 1-1,-1 0 0,0 0 1,0 0-1,0 0 1,-1 1-1,1-1 1,-1 1-1,0 0 0,0 0 1,0 0-1,0 0 1,-1 1-1,1-1 1,-1 1-1,-1 0 0,1-1 1,-1 1-1,1 0 1,0 7-1,0 9-1,0-1-1,-1 0 1,-3 32-1,2-48-6,-2 24 52,-2-1 1,0 0 0,-1 0-1,-2 0 1,-1-1-1,-1 1 1,-1-2-1,-1 0 1,-1 0 0,-2-1-1,0-1 1,-1 0-1,-37 41 1,44-56 75,0-1 0,-1 0 0,0-1 0,0 0-1,-13 7 1,-51 18 169,72-31-313,0 1 0,1-1 0,-1 0 0,1 0 0,-1 1 0,1-1 0,-1 0 0,1 1 0,-1-1 0,1 1 1,-1-1-1,1 1 0,0-1 0,-1 1 0,1-1 0,-1 1 0,1-1 0,0 1 0,0-1 0,-1 1 0,1 0 0,0-1 0,0 1 0,0-1 0,0 1 1,0 0-1,0-1 0,-1 1 0,2-1 0,-1 1 0,0 0 0,0-1 0,0 1 0,0 0 0,0-1 0,0 1 0,1-1 0,-1 1 0,0 0 0,1 0 0,1 4-55,1-1-1,-1 1 0,1-1 1,4 4-1,-4-3 100,39 54 170,46 60 78,-82-112-234,1 0 0,0-1 0,0 0 0,0-1 0,0 1 0,11 4 0,-14-7 11,-1-2 0,1 1 1,0 0-1,0-1 0,0 0 1,0 0-1,0 0 0,0 0 1,0-1-1,0 1 0,0-1 1,0 0-1,0 0 0,1-1 1,-1 1-1,4-2 0,-1-1 3,0 0-1,0 0 0,-1-1 0,1 0 0,-1 0 0,0 0 0,0-1 0,-1 0 0,8-8 1,-1 0 29,-1-1 1,18-27-1,-25 34-55,-1 0 0,1 0-1,-1 0 1,0 0 0,0 0-1,-1-1 1,0 1 0,0-1-1,-1 0 1,0 1 0,0-1-1,-1 0 1,0 0-1,-1 1 1,1-1 0,-3-10-1,2 17-46,1-1-1,-1 1 0,1-1 1,-1 0-1,0 1 0,1-1 0,-1 1 1,0 0-1,0-1 0,0 1 0,0 0 1,0-1-1,0 1 0,-1 0 1,1 0-1,0 0 0,-1 0 0,1 0 1,-1 0-1,1 0 0,-1 1 1,1-1-1,-1 1 0,1-1 0,-1 1 1,0-1-1,-3 1 0,2-1-7,0 1 0,0 0 0,0 1 0,0-1 0,0 0 0,0 1 0,0 0 0,0 0 0,0 0 0,0 0 0,0 0 0,0 0 0,1 1 0,-1-1 0,-2 3 0,-2 2 27,1-1 0,0 1 0,1 1 0,-1-1-1,1 1 1,1 0 0,-1 0 0,1 0 0,0 1-1,1-1 1,0 1 0,0 0 0,1 0 0,0 0 0,0 0-1,1 1 1,0-1 0,0 0 0,1 1 0,0-1-1,0 1 1,1-1 0,0 0 0,1 0 0,0 1-1,0-1 1,1 0 0,0-1 0,0 1 0,7 11-1,-7-14 50,0 0 1,0 0-1,0-1 0,1 1 0,0-1 0,0 1 0,0-1 0,0 0 0,1-1 0,0 1 0,-1-1 0,9 4 0,-10-6-2,0 0 1,0 0-1,1 0 0,-1 0 1,0 0-1,1-1 0,-1 1 0,1-1 1,-1 0-1,0 0 0,1-1 1,-1 1-1,1 0 0,-1-1 0,0 0 1,1 0-1,-1 0 0,0 0 1,0-1-1,0 1 0,0-1 0,4-2 1,3-4 20,-1 0 1,1 0-1,-1-1 0,-1 0 1,13-18-1,35-58 61,-41 61-44,-2 1-234,17-36 0,-41 120-357,7-34 541,1 0 0,1 1-1,3 39 1,-1-21 112,0-43-118,0-1-1,0 0 0,0 0 0,0 1 0,1-1 0,-1 0 0,1 0 1,-1 0-1,1 1 0,0-1 0,0 0 0,2 3 0,-3-4-6,1-1-1,-1 0 1,0 0-1,1 0 1,-1 1 0,0-1-1,1 0 1,-1 0-1,0 0 1,1 0-1,-1 0 1,1 0-1,-1 0 1,0 0-1,1 0 1,-1 0-1,0 0 1,1 0-1,-1 0 1,1 0-1,-1 0 1,0 0-1,1 0 1,-1 0 0,0-1-1,1 1 1,-1 0-1,0 0 1,1 0-1,-1-1 1,0 1-1,1 0 1,-1 0-1,0-1 1,0 1-1,1 0 1,-1-1-1,0 1 1,0 0-1,0-1 1,1 1-1,-1 0 1,0-1-1,0 0 1,7-12 65,-1 0 0,-1 0 1,0-1-1,4-16 0,0 1-44,-4 12-15,48-141-556,-52 159 495,0-1 1,0 1-1,1 0 1,-1 0-1,0 0 1,0 0-1,0 0 1,0 0-1,0 0 1,0 0-1,0 0 1,1 2-1,16 17 49,-12-16 2,1-1 0,-1 0 0,0 0 0,1 0 0,0-1 0,-1 0 0,1 0 0,0-1 0,0 1 0,13-1 0,2-1 131,0 0-1,26-5 1,-28 1-100,-1 0 1,1 0-1,-1-2 1,-1 0-1,1-2 1,24-13-1,-28 13-50,-7 5 48,0-1-1,0-1 1,-1 1 0,0-1-1,0-1 1,8-7-1,-2-4-46,-11 8-116,-2 9 112,0 0-1,-1 0 1,1 0-1,0-1 1,0 1-1,-1 0 1,1 0-1,0 0 1,0 0-1,-1 0 1,1-1-1,0 1 1,0 0-1,-1 0 1,1 0-1,0 0 1,-1 0-1,1 0 1,0 0-1,0 0 1,-1 0-1,1 0 1,0 0-1,0 0 1,-1 0-1,1 0 1,0 1-1,-1-1 1,1 0-1,0 0 1,-1 0-1,-10 4-82,-1 0 1,0 0-1,1 1 0,0 1 0,0-1 0,-17 14 0,22-15 92,-1 2 0,2-1 0,-1 1 1,0 0-1,1 0 0,0 0 0,1 1 0,-1-1 0,1 1 0,1 1 0,-6 11 0,8-16 9,0 0 0,0 0 0,0 0 1,1 0-1,-1 0 0,1 0 0,-1 0 0,1 0 0,0 0 0,0 0 0,1 0 1,-1 0-1,1 0 0,-1 0 0,1 0 0,0 0 0,0 0 0,0 0 0,1 0 1,-1 0-1,1-1 0,-1 1 0,1-1 0,0 1 0,0-1 0,0 1 0,0-1 1,1 0-1,-1 0 0,0 0 0,1-1 0,0 1 0,-1 0 0,1-1 0,0 0 1,0 1-1,0-1 0,0 0 0,0-1 0,0 1 0,3 0 0,1 0 25,1-1-1,-1 0 1,0-1-1,1 1 1,-1-1-1,0-1 1,0 1-1,0-1 0,0 0 1,0-1-1,0 0 1,-1 0-1,11-6 1,5-6 37,-1-1-1,28-26 1,-26 22-99,56-53 184,-66 66-641,-13 7 482,0 0 1,0 0 0,1 0-1,-1 0 1,0 0 0,0 0 0,0 0-1,1 0 1,-1 0 0,0 0-1,0 1 1,0-1 0,0 0-1,1 0 1,-1 0 0,0 0-1,0 0 1,0 0 0,0 1 0,0-1-1,1 0 1,-1 0 0,0 0-1,0 0 1,0 1 0,0-1-1,0 0 1,0 0 0,0 0-1,0 1 1,0-1 0,0 0 0,0 0-1,0 0 1,0 1 0,0-1-1,0 0 1,0 0 0,0 0-1,0 1 1,0-1 0,0 0-1,0 0 1,0 0 0,0 1 0,0-1-1,0 0 1,0 0 0,0 0-1,-1 0 1,1 1 0,0-1-1,-2 9-21,0-1-1,0 1 0,1 0 0,0 0 0,1 0 0,0 0 0,1 0 1,0-1-1,0 1 0,0 0 0,1 0 0,5 11 0,-5-16 28,0 0-1,0 0 1,1 0-1,-1-1 1,1 1-1,0-1 1,4 4-1,-5-5 22,-1-1-1,1 1 0,0-1 0,0 0 0,0 0 0,0 0 0,-1 0 1,2 0-1,-1-1 0,0 1 0,0-1 0,0 1 0,0-1 0,0 0 1,0 1-1,0-1 0,4-1 0,0 0 38,0 0 1,0-1-1,0 1 0,0-2 0,-1 1 1,1-1-1,8-4 0,36-29 29,-25 17-36,-21 16-48,17-11 42,-1-1 0,0 0 1,0-2-1,-2 0 0,18-22 0,23-41-95,-55 74-21,0 0-1,1 0 1,0 1 0,-1 0-1,1 0 1,11-8 0,-15 13 60,-1 0 1,0-1-1,0 1 1,1 0-1,-1 0 1,0-1-1,1 1 1,-1 0-1,0 0 1,1 0-1,-1-1 1,1 1-1,-1 0 0,0 0 1,1 0-1,-1 0 1,0 0-1,1 0 1,-1 0-1,1 0 1,-1 0-1,0 0 1,1 0-1,-1 0 1,1 0-1,-1 0 1,0 0-1,1 0 1,-1 1-1,1-1 1,-1 0-1,0 0 1,1 0-1,-1 1 1,0-1-1,0 0 1,1 0-1,-1 1 1,0-1-1,1 0 1,-1 1-1,0-1 1,0 0-1,0 1 0,1-1 1,-1 0-1,0 1 1,0-1-1,0 0 1,0 1-1,0-1 1,1 1-1,-1 0 1,2 27-9,-2-18-45,1 7 61,0 0 1,-2 0-1,0 0 0,-4 18 0,-18 66 0,20-90 81,0-1 1,-1 0 0,0 0 0,-1 0-1,-6 10 1,10-18-66,0 0 0,0-1 0,0 1 0,0-1 0,0 1 0,0-1 0,-1 0 0,1 1 0,-1-1 0,1 0 0,-1 0 0,1 0 0,-1 0 0,0 0 0,1 0 0,-1-1 0,0 1 0,0 0 0,1-1 0,-1 0 0,0 1 0,0-1 0,0 0 0,0 0 0,0 0 0,0 0 0,1 0 1,-1 0-1,0-1 0,0 1 0,0 0 0,0-1 0,1 0 0,-1 1 0,0-1 0,-2-2 0,1 1-23,-1-1 1,1 0-1,0 1 1,0-2 0,1 1-1,-1 0 1,0 0-1,1-1 1,0 1 0,0-1-1,0 0 1,0 0-1,1 0 1,0 0 0,0 0-1,0 0 1,-1-4-1,2 7-2,0 1 0,0-1-1,0 1 1,0 0-1,0-1 1,1 1-1,-1-1 1,0 1 0,0 0-1,0-1 1,0 1-1,1-1 1,-1 1-1,0 0 1,0-1 0,1 1-1,-1 0 1,0 0-1,1-1 1,-1 1 0,0 0-1,1 0 1,-1-1-1,0 1 1,1 0-1,-1 0 1,1 0 0,-1 0-1,0-1 1,1 1-1,-1 0 1,1 0 0,-1 0-1,1 0 1,-1 0-1,0 0 1,1 0-1,-1 0 1,1 0 0,18 4-123,-10 0 111,20 7 14,0-1-1,61 11 1,-81-19 54,0-1 0,0-1 0,1 1 1,-1-2-1,0 1 0,0-1 0,1-1 0,-1 0 0,0 0 1,0-1-1,-1 0 0,1 0 0,-1-1 0,13-7 0,-14 7-13,0-1-1,0 0 1,0 0-1,-1 0 1,0-1-1,0 0 0,-1 0 1,1-1-1,-1 1 1,-1-1-1,7-12 1,-10 18-38,-1 0 1,0 0 0,1 0-1,-1 0 1,0 0 0,1 0-1,-1 0 1,0 0 0,0 0-1,0 0 1,0 0 0,0 0-1,0 0 1,0 0 0,0 0-1,0 0 1,-1 0 0,1 0-1,0 0 1,-1 0 0,1 0-1,0 0 1,-1 0 0,1 0-1,-1 0 1,0 0 0,1 1-1,-1-1 1,0 0 0,1 0-1,-1 1 1,0-1 0,-1 0-1,0 0-24,0 0 0,1 1 0,-1-1 0,0 1 0,1-1 0,-1 1 0,0 0 0,1 0 0,-1 0 0,0 0 0,0 0 0,1 0 0,-1 0 0,0 1 0,0-1 0,1 0 0,-1 1 0,-2 1 0,-2 1 30,0 1 1,0 0-1,0 0 0,1 0 1,0 1-1,0-1 0,-8 12 1,9-11 72,0 0-1,0 0 1,1 0 0,0 1 0,0-1 0,1 1 0,0 0 0,0 0 0,0 0-1,0 0 1,1 0 0,-1 11 0,2-13-12,0 0 0,0-1-1,0 1 1,1-1 0,-1 1 0,1-1-1,0 1 1,0-1 0,0 1 0,0-1-1,0 1 1,1-1 0,0 0 0,0 0-1,0 0 1,0 0 0,0 0 0,0-1-1,1 1 1,-1 0 0,1-1 0,0 0 0,6 4-1,-1-2-14,1 0-1,0-1 0,0 0 1,1 0-1,-1-1 0,0 0 1,1-1-1,-1 0 0,1-1 1,0 1-1,-1-2 1,15-2-1,9-2-83,-1-2-1,39-13 1,2-6-5030,-41 16 2108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4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34 982 3392,'-30'23'1936,"26"-17"-257,10-6 525,14-7-274,23-24-1157,-1-1 1,-1-2-1,-2-1 0,54-64 1,-64 61 471,33-54 0,-58 84-1305,-1 4-180,-1 13 86,-1-2 176,6 59-22,-2-14 155,-3-28-29,-2-19-77,0 0 0,0 0 0,1 0 0,0 0 0,0-1 0,3 8 0,6 23 70,-9-31-79,0 0 0,0 0 0,0 0 0,0-1 0,0 1-1,1 0 1,0-1 0,-1 1 0,1-1 0,1 1 0,-1-1 0,0 0 0,1 0 0,0 0 0,-1 0 0,1-1 0,7 6-1,-8-7-11,0-1 0,0 1-1,1 0 1,-1-1 0,0 1-1,0-1 1,1 0 0,-1 0-1,0 0 1,1 0-1,-1 0 1,0 0 0,1-1-1,-1 1 1,0-1 0,0 0-1,4-1 1,5-2 62,0-1 0,13-8 0,140-81 508,-148 86-535,-1-1 0,22-18 0,-33 24-58,-1 0 0,1-1 0,0 1 1,-1-1-1,0 0 0,0 0 0,0 0 0,-1 0 0,1 0 0,-1-1 1,0 1-1,0-1 0,2-7 0,-4 11-11,0 0 1,0 0-1,0 0 0,1 0 0,-1 0 1,0 1-1,0-1 0,-1 0 0,1 0 1,0 0-1,0 0 0,0 0 0,0 1 0,-1-1 1,1 0-1,0 0 0,-1 0 0,1 1 1,-1-1-1,1 0 0,-1 0 0,0 0 1,0 0-4,0 1 0,0-1 0,0 1 0,0-1 0,0 1-1,0-1 1,0 1 0,0 0 0,-1 0 0,1 0 0,0 0 0,0 0 0,0 0 0,0 0 0,0 0 0,0 0 0,-1 0 0,-1 1 0,-8 2 9,1 0-1,-1 1 1,1 1-1,0 0 1,0 0-1,0 1 1,1 0-1,-10 8 1,13-9-8,-1 0 1,1 1-1,1 0 0,-1 0 1,1 0-1,0 1 0,1-1 1,-1 1-1,1 0 0,1 1 1,-6 14-1,8-19 15,0 0 0,0 0 0,1 0 0,-1 0 0,1 0 0,0 0 0,0 0 0,0 1 0,0-1 0,1 0 0,-1 0-1,1 0 1,0 0 0,0 0 0,0 0 0,0 0 0,0 0 0,1-1 0,-1 1 0,1 0 0,0-1 0,0 1 0,0-1 0,0 0 0,0 1 0,1-1 0,-1 0 0,0 0 0,1-1 0,0 1 0,4 2 0,2 0 55,0 0 1,0-1-1,0 0 1,0-1-1,0 0 1,0 0-1,1-1 1,-1 0-1,16-1 1,-4-1-1,-1-2-1,1 0 1,-1-2-1,0 0 1,22-9 0,94-47 91,-67 20-75,-21 12-60,96-59 232,-120 70-426,-19 14 153,-17 11 105,-18 13-122,0 1-1,-44 42 1,59-47 31,0 0 0,1 0-1,1 1 1,1 1 0,-20 37 0,29-49 13,-26 60 135,26-58-104,1 1 0,-1-1 0,1 1-1,1 0 1,-1 16 0,5-4 120,-3-20-139,0-1 0,1 1 1,-1-1-1,0 1 0,0-1 1,1 0-1,-1 1 0,0-1 1,1 0-1,-1 1 0,0-1 1,1 0-1,-1 1 0,1-1 1,-1 0-1,0 0 0,1 1 1,-1-1-1,1 0 0,-1 0 1,1 0-1,-1 0 0,1 0 1,-1 1-1,1-1 0,-1 0 1,1 0-1,-1 0 1,0 0-1,1 0 0,-1-1 1,1 1-1,-1 0 0,1 0 1,-1 0-1,1 0 0,-1 0 1,1-1-1,-1 1 0,0 0 1,1 0-1,-1-1 0,1 1 1,-1 0-1,0-1 0,1 0 1,7-6 75,0-1 0,-1-1 0,0 1 0,0-1 0,7-15 0,-2 6-36,23-36 78,59-82-348,-65 103-224,-29 33 434,0 0 0,0 0 0,0 0 0,1 0 0,-1 0 0,0 0-1,0 0 1,0 0 0,0 0 0,0 0 0,0 0 0,1 0 0,-1 1 0,0-1 0,0 0-1,0 0 1,0 0 0,0 0 0,0 0 0,0 0 0,1 0 0,-1 0 0,0 0-1,0 1 1,0-1 0,0 0 0,0 0 0,0 0 0,0 0 0,0 0 0,0 0 0,0 1-1,0-1 1,0 0 0,0 0 0,0 0 0,0 0 0,0 0 0,0 0 0,0 1-1,0-1 1,0 0 0,0 0 0,0 0 0,0 0 0,0 0 0,0 0 0,0 1-1,0-1 1,0 0 0,0 0 0,-1 0 0,1 10-28,0-7 37,-1 4 24,0 0 0,1 1 1,0-1-1,1 11 0,-1-16-25,0 0 0,1 0 0,-1 0 1,1 0-1,0 0 0,0 0 0,0 0 1,0-1-1,0 1 0,0 0 0,0 0 1,1-1-1,-1 1 0,0-1 0,1 1 0,-1-1 1,1 1-1,0-1 0,0 0 0,2 2 1,-1-2 9,1 1 1,-1-1 0,1 0-1,-1 0 1,1 0 0,0 0 0,-1-1-1,1 1 1,0-1 0,5 0-1,3-1 111,24-6 0,-12 2-46,83-18 55,116-41-1,-147 36-400,-76 28 263,0 0-1,0 0 1,0-1-1,0 1 1,1 0-1,-1 0 1,0 0-1,0 0 1,0 0-1,0 0 1,1 0-1,-1 0 0,0 0 1,0 0-1,0 0 1,1 0-1,-1 0 1,0 0-1,0 0 1,1 0-1,-1 0 1,0 0-1,0 0 1,0 0-1,1 0 1,-1 0-1,0 0 1,0 0-1,0 0 0,0 0 1,1 0-1,-1 0 1,0 1-1,0-1 1,0 0-1,0 0 1,1 0-1,-1 0 1,0 0-1,0 1 1,0-1-1,0 0 1,0 0-1,1 1 1,-5 10-118,-14 16 79,7-13 61,1 1 0,-13 24 0,19-32-3,1 0 0,1 0 0,-1 1-1,1-1 1,0 1 0,1-1 0,0 1-1,-1 13 1,2-20-2,0 1 1,0-1-1,0 0 1,0 1-1,0-1 0,0 1 1,1-1-1,-1 1 1,0-1-1,1 0 1,-1 1-1,1-1 0,-1 0 1,1 1-1,0-1 1,-1 0-1,1 0 0,0 0 1,0 1-1,0-1 1,1 1-1,0-2 2,-1 1-1,0-1 1,0 1 0,1-1-1,-1 0 1,0 0 0,1 1-1,-1-1 1,0 0 0,1 0-1,-1 0 1,0 0 0,1-1-1,-1 1 1,0 0-1,0-1 1,1 1 0,0-1-1,7-3 40,0 0 0,-1-1 0,0 0-1,0 0 1,8-8 0,37-27 154,104-58 0,-131 84-182,0-1-1,0-2 1,-2 0-1,34-32 1,-39 29-20,-1-2-1,0 0 1,-2-2-1,-1 1 1,19-40 0,49-139 8,-61 138-41,-3-2 1,11-67-1,-28 107-85,-2 25 98,0 0 0,0 0 0,1 0 0,-1 0 1,-1 0-1,1 0 0,0 0 0,0 0 0,0 0 0,0 0 0,-1 0 1,1 0-1,-1 0 0,1 0 0,0 0 0,-1 0 0,0 0 0,1 0 0,-2-1 1,-3 7-158,-10 17 41,0 1 0,2 0 0,0 1 0,-13 38 0,25-58 129,-26 67 5,4 2-1,-26 148 1,48-215 0,-12 85 79,12-82-48,1 1-1,0 0 1,0-1-1,1 1 0,1-1 1,-1 1-1,5 10 1,-5-16 15,0-1-1,1 1 1,0-1 0,0 0 0,0 1 0,0-1 0,0 0 0,0 0 0,1-1 0,5 6-1,-6-7-27,0 1 0,0-1-1,0 0 1,0 0 0,1 0-1,-1 0 1,0 0 0,0 0-1,1 0 1,-1-1 0,1 0-1,-1 1 1,1-1 0,-1 0-1,0 0 1,1 0 0,3-1-1,5-2 16,1-1 1,-1 0-1,0-1 0,-1 0 0,1 0 0,-1-1 0,17-13 1,18-10-117,-37 24 100,-5 3-64,0 0 0,0 0-1,0 0 1,0 1 0,0-1 0,6 0 0,-9 2 30,1-1 0,-1 1 0,0 0 0,1 0 1,-1 0-1,1 0 0,-1 1 0,1-1 0,-1 0 1,1 0-1,-1 0 0,0 0 0,1 0 1,-1 0-1,1 1 0,-1-1 0,1 0 0,-1 0 1,0 1-1,1-1 0,-1 0 0,1 1 0,-1 0-11,1 0-1,-1 0 0,1 0 0,-1 0 0,0 0 1,1 0-1,-1 0 0,0 0 0,0 0 0,1 0 1,-1 0-1,0 0 0,0 2 0,-5 45-121,3-40 168,1 1 1,0 0 0,1-1 0,0 1 0,0 0 0,0-1-1,1 1 1,3 11 0,-4-19-7,1 0 0,-1 0 0,1 0 1,0 0-1,-1 0 0,1 0 0,0 0 0,-1-1 0,1 1 1,0 0-1,0 0 0,0-1 0,0 1 0,0 0 0,0-1 0,0 1 1,0-1-1,0 1 0,0-1 0,0 0 0,0 1 0,0-1 1,0 0-1,1 0 0,-1 0 0,0 0 0,0 0 0,0 0 0,0 0 1,0 0-1,2 0 0,5-2 42,0 1-1,0-1 1,11-5 0,-12 4-43,64-26 34,129-74 0,-189 97-62,16-11-211,-59 44-272,31-26 481,-10 7-7,-20 19-1,29-25 25,0 0 0,0 0 0,1 0 1,-1 0-1,0 0 0,1 0 0,0 0 0,-1 1 0,1-1 0,0 0 1,0 1-1,0-1 0,0 1 0,1-1 0,-1 1 0,1 0 0,-1 4 1,2-5 3,-1 0 0,1-1 0,-1 1 1,1-1-1,0 1 0,0 0 0,0-1 1,0 0-1,0 1 0,0-1 0,0 1 1,0-1-1,1 0 0,-1 0 0,1 0 1,-1 0-1,0 0 0,1 0 0,0 0 1,-1 0-1,1-1 0,-1 1 1,1-1-1,0 1 0,0-1 0,1 1 1,3 0 57,1 0 0,-1 0 0,1-1 1,-1 1-1,12-2 0,-11 0-8,1-1 0,-1 1 0,1-1-1,-1 0 1,0-1 0,13-6 0,-17 7-53,1 0 1,-1 0-1,0 0 1,1-1-1,-1 0 1,0 1-1,-1-1 1,1 0-1,0 0 1,-1 0-1,0-1 0,0 1 1,0-1-1,2-4 1,-3 7-12,0-1 1,-1 1 0,1-1-1,-1 1 1,0-1-1,1 1 1,-1-1-1,0 1 1,0-1-1,0 0 1,0 1 0,0-1-1,0 1 1,-1-1-1,1 1 1,0-1-1,-1 1 1,1-1-1,-1 1 1,0 0 0,1-1-1,-1 1 1,0 0-1,0-1 1,0 1-1,0 0 1,0 0-1,0 0 1,0 0 0,0 0-1,0 0 1,-1 0-1,1 0 1,0 0-1,-1 0 1,1 1-1,-1-1 1,1 1 0,0-1-1,-1 1 1,1-1-1,-1 1 1,0 0-1,1 0 1,-1 0-1,1 0 1,-3 0 0,-13 1-109,-30 5 0,31-3 242,-28 1 1,60-9-78,-5 1-34,82-14 77,-12 3-168,-58 10 56,1 2-1,0 1 1,0 1 0,33 2 0,-51-1 19,1 1 1,-1 1-1,1-1 0,-1 1 1,1 0-1,-1 0 1,0 1-1,0 0 1,8 5-1,-13-7 5,0-1 0,-1 1-1,1 0 1,0-1 0,0 1-1,-1 0 1,1 0-1,0 0 1,-1 0 0,1 0-1,-1 0 1,1 0 0,-1 0-1,0 0 1,1 0 0,-1 0-1,0 0 1,0 0 0,1 0-1,-1 0 1,0 1 0,0-1-1,0 0 1,0 0 0,-1 0-1,1 0 1,0 0 0,0 0-1,-1 0 1,1 0-1,-1 1 1,-1 4 31,-1-1-1,0 0 1,0-1-1,-5 8 1,4-7-15,2-2 319,3-3-45,10-11 123,18-17-470,-26 26 14,0 0 0,0 0 0,0 0 1,0 0-1,1 0 0,-1 1 0,1 0 0,-1-1 0,8 0 1,-9 2 35,0-1 0,1 2 0,-1-1 0,0 0 0,1 0 0,-1 1 0,0-1 1,1 1-1,-1 0 0,0 0 0,0-1 0,1 2 0,-1-1 0,0 0 0,0 0 0,2 3 1,16 12-190,-11-9 192,1 1 0,-1-1 0,1-1 0,17 9 0,-26-14-374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4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896 155 5888,'-55'-20'2688,"24"20"-2336,17 0 1056,9 0-832,2-4 704,6 1-1408,12 3 64,2-5-640,11 5 384</inkml:trace>
  <inkml:trace contextRef="#ctx0" brushRef="#br0" timeOffset="1">37 276 7040,'-36'-17'3200,"54"6"-2752,13-6 1152,6 6-960,29-21 1216,6 4-1056,33-12 32,-7 8-513,23-1-223,-3 13-32,-10 0-64,-18 9 0,-14 7-3871,-18 8 2111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5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42 701 1312,'-6'4'1163,"7"-3"-1022,-1-1 0,0 1 0,0-1 0,1 1 0,-1-1 0,0 1 0,0-1 0,1 1 0,-1 0 0,0-1 0,0 1 0,0-1 0,0 1 1,0-1-1,0 1 0,0 0 0,0-1 0,0 1 0,0 0 0,0 2 97,0 0 0,-1-1 0,1 1 1,0 0-1,-1-1 0,1 1 0,-1-1 0,0 1 0,0-1 1,0 1-1,0-1 0,0 0 0,0 1 0,-1-1 0,1 0 1,-1 0-1,0 0 0,-3 3 0,-1 2 277,5-3-314,1-4-169,0 0 0,0 0 0,0 0 0,0 0 0,0 1 0,0-1 0,0 0 0,-1 0 0,1 0 0,0 0 0,0 1 0,0-1 0,0 0 0,0 0 0,0 0 0,0 0 1,0 0-1,0 1 0,-1-1 0,1 0 0,0 0 0,0 0 0,0 0 0,0 0 0,0 0 0,-1 0 0,1 0 0,0 1 0,0-1 0,0 0 0,0 0 0,-1 0 0,1 0 0,0 0 0,0 0 0,0 0 0,0 0 0,-1 0 0,1 0 13,0 0-1,0 0 1,-1 0 0,1 0-1,0 0 1,0 0-1,-1 0 1,1 0-1,0 0 1,0 0-1,0 0 1,-1 0-1,1 0 1,0 0 0,0 0-1,0 0 1,0 0-1,-1 1 1,1-1-1,0 0 1,0 0-1,0 0 1,0 0-1,-1 0 1,1 1 0,0-1-1,0 0 1,0 0-1,0 0 1,0 0-1,0 1 1,0-1-1,0 0 1,0 0-1,-1 0 1,1 1 0,0-1-1,0 0 1,2-6 2121,-1-8-1806,1 0-1,0 0 0,1 1 0,8-26 1,1-3 99,11-64 257,-14 57-487,31-92-1,-28 110-250,1 2-1,22-38 0,-27 54 32,0 1 0,1 0 0,1 1 1,0 0-1,0 1 0,1 0 0,16-11 1,1 1-45,1 2 0,1 1 1,0 1-1,1 1 0,54-17 1,-83 32 18,1-1 1,-1 1 0,0 0 0,0-1-1,0 1 1,1 0 0,-1 0-1,0 1 1,5 0 0,-7-1 14,0 0 0,1 0-1,-1 0 1,1 0 0,-1 1 0,0-1 0,1 0 0,-1 0-1,0 0 1,1 1 0,-1-1 0,0 0 0,1 1 0,-1-1 0,0 0-1,0 1 1,1-1 0,-1 0 0,0 1 0,0-1 0,1 1-1,-1 0 4,0 0 0,0 0 0,0 0-1,0-1 1,0 1 0,0 0-1,-1 0 1,1 0 0,0-1 0,0 1-1,-1 0 1,1 0 0,0-1-1,-1 1 1,1 0 0,-1 0-1,-9 11-14,0 0-1,-1-1 1,0 0-1,-24 17 0,-2 2 120,31-25-88,-6 6 31,-18 20 0,27-27-48,1 0 0,-1 0-1,0 0 1,1 0-1,0 0 1,0 0-1,0 0 1,1 1-1,0-1 1,-2 7-1,3-9-8,0 1 0,0-1 0,0 1 0,1-1 0,-1 1 0,1-1 0,-1 0 0,1 1 0,0-1 0,0 0 0,0 0 0,0 0 0,0 0 0,1 1 0,-1-1 0,1-1 0,-1 1 0,1 0 0,0 0 0,-1-1 0,4 3 0,4 3 13,1 0 1,21 11 0,-24-14 31,75 46 34,-72-44-69,0 2 0,-1-1 0,0 1 0,-1 1 0,0 0 0,8 9 0,-15-16 17,0 0 0,0 0 0,0 0 0,0 0 0,0-1 1,0 1-1,-1 0 0,1 0 0,-1 0 0,1 1 0,-1-1 0,0 0 0,1 0 0,-1 0 0,0 0 0,-1 0 0,1 0 0,0 0 0,-1 0 1,1 0-1,-1 1 0,1-1 0,-1-1 0,0 1 0,0 0 0,0 0 0,0 0 0,0 0 0,-1-1 0,1 1 0,-2 2 0,-3 1 15,0 1 0,0-1 0,-1 0 0,0 0 0,0-1 0,-12 6 0,-13 5 135,-1-2 1,-1-1-1,-70 14 0,88-24-150,0 0 0,0 0-1,0-2 1,-1 0 0,-22-3-1,38 3-129,0-1 0,0 1 0,0 0 0,1 0 0,-1 0 0,0 0 0,0-1 0,0 1 0,0-1 0,0 1 0,0 0 0,1-1 0,-1 1 0,0-1 0,0 0 0,1 1 0,-1-1 0,-1-1 0,2 2-83,0-1 1,0 0-1,0 1 0,-1-1 0,1 1 0,0-1 0,0 0 0,0 1 1,0-1-1,0 1 0,0-1 0,1 0 0,-1 1 0,0-1 0,0 0 1,0 1-1,0-1 0,1 1 0,-1-1 0,0 1 0,1-1 1,2-4-1203,1 0 0,0 0 1,0 1-1,8-7 1,-10 9 1280,28-21-2690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5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93 6880,'-1'-1'331,"1"0"0,-1 1 1,0-1-1,0 0 0,1 0 1,-1 0-1,0 0 0,1 0 0,-1 0 1,1 0-1,-1 0 0,1 0 1,0 0-1,-1 0 0,1 0 0,0-1 1,0 1-1,0 0 0,0 0 1,0 0-1,0 0 0,0 0 1,0-1-1,1 0 0,-1 0-163,1 1 1,0-1-1,-1 1 0,1 0 1,0-1-1,0 1 0,0 0 1,0 0-1,0 0 0,1-1 1,-1 1-1,0 0 0,0 1 1,1-1-1,2-1 0,9-4-16,0 0-1,0 2 1,1-1-1,0 2 1,15-3-1,72-3 35,-17 3-230,-54 6-367,-9 1-3738,-3-1 1579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5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65 4992,'-3'-1'307,"-1"1"0,1-1-1,0 1 1,-1 0 0,-4 1 0,-8 0 1270,5-5 1733,11 4-3227,0 0 1,0 0 0,0 0 0,-1-1 0,1 1 0,0 0 0,0 0 0,0 0 0,0-1 0,0 1 0,0 0 0,0 0 0,0 0 0,0-1 0,0 1 0,0 0 0,0 0 0,0-1-1,0 1 1,0 0 0,0 0 0,0 0 0,0-1 0,0 1 0,0 0 0,0 0 0,0 0 0,0-1 0,0 1 0,1 0 0,-1 0 0,0 0 0,0 0 0,0-1 0,0 1 0,0 0-1,1 0 1,-1 0 0,0 0 0,0 0 0,0-1 0,0 1 0,1 0 0,-1 0 0,0 0 0,0 0 0,1 0 0,11-8 491,0 1-1,1 1 1,0 0-1,0 0 1,0 2 0,1-1-1,17-2 1,-24 6-468,1 0-1,0 0 1,10 0-1,-15 2-61,0-1 0,-1 0 0,1 0 0,0 1 0,-1-1 0,1 1 0,0 0 0,-1 0 0,1 0 0,-1 0 0,0 1 0,1-1 0,2 3 0,-4-3-31,0 1 0,0 0 0,-1 0 0,1 0 0,-1-1 0,1 1 0,-1 0 0,1 0 0,-1 0 0,0 0 0,0 0 0,0 0 0,0 0 0,0 0 0,-1 3 0,0 5 98,1-3-40,-1-1-1,1 1 1,-1-1-1,-1 0 1,1 0-1,-1 1 1,-1-1-1,1 0 1,-1-1-1,-4 9 1,-2-1 108,-1 1 1,-20 21-1,24-29-115,4-4-18,0 0 1,0 0-1,0 0 0,1 0 0,-1 0 0,1 0 0,-3 4 1,21-7 736,55-23 64,-70 23-890,32-10-454,-12 8-4065,1 10-14201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5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 3136,'5'-8'8357,"-4"10"-8033,0 1 1,0-1-1,-1 1 1,1 0-1,-1-1 0,0 1 1,0-1-1,0 1 0,0 0 1,0-1-1,-1 4 1,-8 33-33,5-23 56,-51 286 931,32-158-873,22-136-513,-1 0 0,0 0-1,0 0 1,-1-1-1,0 1 1,-5 8-1,8-16-45,0 1-1,0-1 0,0 0 0,-1 0 0,1 0 1,0 0-1,0 0 0,0 0 0,-1 0 0,1 0 1,0 0-1,0 0 0,0 0 0,-1 0 0,1 0 0,0 0 1,0 0-1,-1 0 0,1 0 0,0 0 0,0 0 1,0 0-1,-1 0 0,1-1 0,0 1 0,0 0 1,-2-3-2462,5-1 615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5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6304,'-18'-12'6997,"23"12"-5509,16-1-469,36-6 1,-8-1-574,34 0 295,145 3 1,-192 5-632,-29-1-101,1 0 1,0 1-1,-1 1 0,1-1 0,9 3 0,-17-3-59,1 0 0,-1 0 0,0 0 0,0 0 0,0 0-1,1 0 1,-1 0 0,0 0 0,0 0 0,0 0 0,1 0 0,-1 0 0,0 0 0,0 0 0,0 0-1,1 0 1,-1 0 0,0 0 0,0 0 0,0 1 0,0-1 0,1 0 0,-1 0 0,0 0-1,0 0 1,0 0 0,0 1 0,0-1 0,0 0 0,1 0 0,-1 0 0,0 1 0,0-1 0,0 0-1,0 0 1,0 0 0,0 1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5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41 129 6240,'-27'-2'2005,"14"4"2662,17-4-3329,26-4-772,-1 2-1,1 1 1,0 2-1,36 2 1,-13 0-407,-42-2-148,0 2-1,0-1 1,0 2 0,0-1-1,15 6 1,-23-7-1,0 1-1,0 1 0,0-1 1,0 0-1,-1 1 0,1 0 1,0-1-1,-1 1 1,1 0-1,-1 0 0,0 0 1,1 1-1,-1-1 0,0 1 1,-1-1-1,1 1 1,0-1-1,-1 1 0,1 0 1,-1 0-1,0 0 0,0 0 1,0 0-1,0 3 0,0 3 33,0 0 0,-1 0 0,0 0 0,0 0 0,-1 0-1,-1 0 1,1 0 0,-2 0 0,1-1 0,-1 1 0,0-1-1,-6 11 1,-6 9 35,-2 0 0,-21 26 0,25-34-30,-2-2 35,-18 19-1,21-24 176,0 1 0,-19 27-1,40-41 101,10-7-186,-1 0-1,1-2 0,-1 0 0,29-21 0,-14 6 122,41-39 0,44-64 378,-34 34-199,-77 86-387,-1 0 0,0-1 0,0 0 0,0 0 0,-1 0 0,0 0 0,-1-1-1,6-16 1,-9 21-255,1 0-1,-2 0 0,1-1 0,0 1 0,-1 0 1,0-1-1,0 1 0,0-1 0,0 1 1,-1 0-1,0-1 0,0 1 0,0 0 1,0 0-1,-1 0 0,0 0 0,1 0 1,-2 0-1,1 0 0,0 0 0,-4-3 0,6 6-94,-1 0 0,1 1 0,-1-1 0,0 1 0,1-1-1,-1 1 1,1-1 0,-1 1 0,0 0 0,1-1 0,-1 1 0,0 0-1,0-1 1,1 1 0,-2 0 0,16 12-11955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 5472,'-5'-12'8837,"6"13"-8742,-1-1 0,1 1 0,-1-1 0,1 1 0,-1-1 1,0 1-1,1-1 0,-1 1 0,0-1 0,1 1 0,-1-1 0,0 1 0,0 0 1,0-1-1,1 1 0,-1-1 0,0 1 0,0 0 0,0-1 0,0 1 0,0 0 1,0-1-1,0 1 0,-1 0 0,1 16 423,-26 112 1980,9-43-2031,-15 170 125,31-193-848,14-90-17978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 7552,'0'0'125,"0"0"1,-1 0-1,1 0 0,0 0 1,0-1-1,0 1 0,-1 0 1,1 0-1,0 0 1,0 0-1,0-1 0,0 1 1,-1 0-1,1 0 0,0 0 1,0 0-1,0-1 1,0 1-1,0 0 0,0 0 1,0-1-1,-1 1 0,1 0 1,0 0-1,0 0 1,0-1-1,0 1 0,0 0 1,0 0-1,0-1 0,0 1 1,0 0-1,7-7 2717,21-5-51,-15 7-2354,11-4 417,2 1 0,46-10-1,56-1-64,-108 16-661,110-8 594,-40 4-2150,-30 0-4506,-43 6 2953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5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59 4576,'4'-10'1361,"0"0"1,7-11 0,-4 4 4793,-9 76-4497,-14 90 1,-10 58-592,4-25-534,14-132-323,-17 52 1,20-88 321,1-6-3375,-5-22-5128,5-2 4408,-1 1 1222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0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22 197 4064,'-15'-20'1307,"14"19"-1230,0 0 1,1 1 0,-1-1 0,1 0 0,-1 0-1,1 0 1,-1-1 0,1 1 0,-1 0 0,1 0-1,0 0 1,0 0 0,0 0 0,0 0 0,-1-1-1,1 1 1,1 0 0,-1 0 0,0 0 0,0 0-1,0 0 1,1 0 0,-1-1 0,0 1 0,1-1-1,1-1 282,0-1 0,1 1 0,-1 0 0,1-1-1,3-2 1,1-2 63,3-2-44,1 0 0,0 0 0,1 1 1,0 1-1,0-1 0,21-8 0,-23 11-151,0 0-93,1 1 0,0 0 0,0 0 0,0 1 0,1 1 0,0 0 0,-1 0 0,19 0-1,-21 2-27,-1 1-1,1 1 1,0 0-1,-1 0 1,1 1-1,-1 0 1,0 0-1,1 1 0,-1 0 1,0 0-1,-1 1 1,12 7-1,-12-7 38,-1 0 0,-1 1 0,1 0 0,-1 0 0,1 0 0,-1 0 0,-1 1 1,6 8-1,-8-11-53,0 1 0,0-1 0,0 1 1,-1-1-1,0 1 0,0-1 0,0 1 1,0 0-1,0 0 0,-1 0 0,0-1 1,1 1-1,-1 0 0,-1 0 0,1 0 1,-1 0-1,-1 7 0,-1-4 10,0 0 0,0 0 1,-1 0-1,0 0 0,0-1 0,-1 0 0,0 0 1,0 0-1,0 0 0,-1-1 0,0 1 0,0-1 1,-12 7-1,13-9-25,-1 0 1,1-1 0,0 0-1,-1 0 1,-10 3-1,13-5-139,1 1 0,0-1-1,-1 0 1,1 0 0,0 0 0,0 0-1,-1 0 1,1 0 0,0-1-1,-1 1 1,1-1 0,0 0-1,0 1 1,0-1 0,-1 0-1,1 0 1,-2-2 0,3 2-171,0 0 0,1 1 0,-1-1 0,0 0 0,1 0 1,-1 1-1,0-1 0,1 0 0,0 0 0,-1 0 0,1 0 0,-1 0 0,1 0 1,0 0-1,-1-1 0,1 1 4,0-3-1593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0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57 247 3552,'-15'-4'1147,"14"4"-912,0 0 0,0 0 0,0 0 1,0 0-1,0 0 0,0 0 1,0 0-1,0 1 0,0-1 0,0 0 1,0 1-1,0-1 0,0 1 1,0-1-1,0 1 0,0-1 0,0 1 1,0-1-1,-1 3 0,-4 1 1667,-8-4 3761,21-4-5267,27-6 37,1 1 1,0 1 0,62-5-1,-71 10-375,506-25 336,-485 28-445,205 7-31,-196-1 105,59 3 413,-113-9-239,-3-1-166,1 0 0,-1 0-1,1 0 1,-1 0 0,1 0 0,-1 0 0,1 0 0,-1 0-1,0 0 1,1 0 0,-1 1 0,0-1 0,0 0-1,0 0 1,0 1 0,0-1 0,-1 0 0,-20-11-6,19 10 46,-191-104-39,109 64-11,77 36-89,8 6 70,0-1 0,0 1 1,0 0-1,0 0 0,0-1 0,0 1 1,0 0-1,0 0 0,0 0 0,0-1 0,0 1 1,1 0-1,-1 0 0,0 0 0,0-1 1,0 1-1,0 0 0,0 0 0,1 0 0,-1 0 1,0 0-1,0 0 0,0-1 0,1 1 1,-1 0-1,0 0 0,0 0 0,1 0 0,21-6 114,-18 5-175,11-1 41,0 0-1,0 1 0,1 1 0,-1 0 0,0 1 0,0 0 0,0 1 0,23 7 1,-17-3-7,-1 1 1,0 1 0,0 1 0,-1 0 0,26 18 0,-41-25 24,0 1 0,0 0 0,0 0 0,-1 0 0,1 1 0,-1-1 1,0 1-1,0 0 0,0 0 0,-1 0 0,1 0 0,-1 0 0,0 1 0,2 6 0,-3-7 32,0 0-1,-1 0 0,1 0 1,-1 0-1,0 0 0,0 0 1,-1 0-1,1 0 0,-1 0 1,0 0-1,0 0 0,0 0 0,0-1 1,-1 1-1,0 0 0,1-1 1,-5 6-1,-2 3 72,-1-1 1,-1 0-1,-14 12 0,-5 7 7,-63 55 139,-9 9-130,98-90-643,-1 0 1,2 0-1,-1 0 1,0 0-1,-2 6 0,0 4-1284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109 151 4736,'0'-11'4053,"1"16"-2250,0 1-1602,1-1 0,0 1 0,-1 0 0,0-1 0,-1 1 0,1 0 1,-1 0-1,-1 8 0,-8 50 1215,7-53-1149,-27 135 974,-4 27-72,-1 5 351,30-167-102,1-17-753,1-24-193,12-71-80,-5 67-336,42-238 301,-42 246-175,1-13 221,-1-1 1,-2-49-1,3 47-200,14 105-496,-8-33 409,50 124-195,31 78 452,-88-221-381,-1 0 0,10 15-1,-8-16 37,-1 1 0,6 15 0,-5-10 122,13 22-1,-12-24-75,-7-13-60,0-1-1,0 0 0,0 1 1,0-1-1,0 1 0,1-1 0,-1 0 1,0 1-1,0-1 0,1 0 1,-1 1-1,0-1 0,0 0 1,1 1-1,-1-1 0,0 0 1,1 1-1,-1-1 0,0 0 0,1 0 1,-1 0-1,1 1 0,-1-1 1,0 0-1,1 0 0,-1 0 1,1 0-1,-1 0 0,1 0 1,-1 0-1,0 0 0,1 0 0,0 0 1,0 0 18,0-1 1,0 0 0,0 1 0,0-1-1,0 0 1,-1 0 0,1 0 0,0 1-1,0-1 1,-1 0 0,1 0 0,0-2-1,14-32 354,6-35-103,-3 6-62,37-83 1,-44 123-396,62-153 293,-64 153-579,-2 0 0,-1-1 0,-1 0-1,-2 0 1,2-39 0,-7 39-2319,1 7 816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37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44 2144,'-1'-1'63,"1"1"1,-1 0 0,1 0-1,-1-1 1,1 1-1,-1 0 1,1-1-1,0 1 1,-1 0 0,1-1-1,0 1 1,-1 0-1,1-1 1,0 1-1,0-1 1,-1 1 0,1-1-1,0 1 1,0-1-1,0 1 1,-1-1-1,1 1 1,0-1-1,0 1 1,0-1 0,0 1-1,0-1 1,0 0-1,4-17 3007,-1 6 6792,-3 23-7167,-4 53-2816,-3 101 522,4-75-280,2-46-97,1 1-1,7 51 0,-7-92 9,1-1 1,-1 0-1,1 0 1,0 1-1,0-1 1,0 0-1,4 6 1,-5-9-16,0 1 0,1-1-1,-1 1 1,1-1 0,-1 1 0,0-1 0,1 0 0,-1 1-1,1-1 1,-1 0 0,1 1 0,0-1 0,-1 0 0,1 0-1,-1 0 1,1 1 0,-1-1 0,2 0 0,-1 0 11,1 0 0,-1 0 0,0-1 0,0 1 0,0 0 0,1-1 0,-1 1 0,0 0 0,0-1 0,0 0 0,0 1 0,2-2 0,49-39 155,-33 25-118,34-23 1,-50 37-88,0 1-1,0-1 1,1 1-1,-1-1 1,0 1-1,0 0 1,1 0-1,-1 1 1,0-1-1,1 1 1,-1-1-1,1 1 1,-1 0-1,1 1 1,-1-1-1,4 1 1,-2 1 15,-1-1 1,1 1-1,-1 0 1,1 0-1,-1 0 1,0 1-1,0 0 1,0-1-1,0 1 1,4 5-1,2 2 43,-1 1-1,-1 1 0,1-1 0,-2 1 0,0 1 0,10 23 0,-9-17 94,-2 1 0,0 1 0,-2-1 0,0 1-1,-1 0 1,0 35 0,-14 128 161,4-116-228,-12 86-24,7-69-130,11-67-884,0 25 0,2-20-4431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7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34 2400,'-2'-4'7676,"-5"3"-3995,-9 1-360,10 0 678,20-1-3386,45-9 78,101-3-1,-130 11-687,-15 1 41,0 0 0,0 0 1,1 2-1,29 4 0,-44-5-30,1 0-1,-1 1 1,1-1-1,-1 1 0,1-1 1,-1 1-1,1 0 1,-1 0-1,0-1 0,1 1 1,-1 0-1,0 0 1,0 0-1,0 0 1,1 1-1,-1-1 0,0 0 1,-1 0-1,1 1 1,0-1-1,0 0 0,0 1 1,-1-1-1,1 1 1,-1-1-1,1 1 1,-1-1-1,0 1 0,1 0 1,-1-1-1,0 1 1,0-1-1,0 1 0,0-1 1,-1 1-1,0 2 1,0 3 15,-1 0 1,0 0 0,-1 0-1,0-1 1,0 0 0,-8 13-1,5-10 1,-1 0 0,-1 0 0,0-1 0,0 0 0,0 0 0,-1-1 0,0 0 0,-16 9 0,-9 2 212,-45 18 1,47-23-103,-53 30 0,68-33-35,-1 0 142,15-7-109,5-2-9,107-4 1069,77 3-690,-140 6-549,-29-4-562,22 1-1,-22-3-7179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38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150 144 4736,'0'0'296,"-1"-1"1,1 0 0,0 0-1,0 1 1,-1-1 0,1 0-1,0 0 1,0 1-1,0-1 1,0 0 0,0 0-1,0 0 1,0-1 0,-2 11 6195,-13 36-5079,-21 61-48,20-68-1007,4-7-31,-2 0 0,-22 36 0,23-50 241,13-17-557,0 0-1,0 0 1,0 0-1,0 0 1,0 0 0,0 0-1,0 0 1,-1 0 0,1 0-1,0 0 1,0 0-1,0 0 1,0 0 0,0 1-1,0-1 1,0 0 0,0 0-1,0 0 1,-1 0-1,1 0 1,0 0 0,0 0-1,0 0 1,0 0 0,0 0-1,0 0 1,0 0-1,0 0 1,-1 0 0,1-1-1,0 1 1,0 0 0,0 0-1,0 0 1,0 0-1,0 0 1,0 0 0,0 0-1,0 0 1,0 0 0,-1 0-1,1 0 1,0 0-1,0 0 1,0 0 0,0-1-1,0-10 331,16-55-96,12-50-221,-9 39 415,13-100 0,-32 174-410,2-12 72,-2 14-99,0 1 0,0 0 0,0-1 0,0 1 0,0-1 0,0 1 1,1 0-1,-1-1 0,0 1 0,0-1 0,0 1 0,1 0 0,-1-1 1,0 1-1,0 0 0,1 0 0,-1-1 0,0 1 0,1 0 0,-1-1 1,0 1-1,1 0 0,-1 0 0,1 0 0,-1 0 0,0-1 0,1 1 1,0 0-1,0 2-12,0 0 1,0-1-1,0 1 1,0 0-1,-1 0 1,1 0-1,-1 0 1,1 0-1,-1 4 1,2-1 8,5 23 27,1-1 1,1 0 0,2-1-1,1 0 1,0-1 0,2 0-1,1-1 1,30 37 0,-43-59-4,5 6 47,-1 0 0,1 0 0,-2 0 0,1 0-1,4 11 1,-10-19-64,0 1-1,0-1 1,0 0 0,0 0-1,0 0 1,0 1-1,0-1 1,-1 0 0,1 0-1,0 1 1,0-1-1,0 0 1,0 0-1,0 0 1,-1 1 0,1-1-1,0 0 1,0 0-1,0 0 1,-1 0-1,1 0 1,0 1 0,0-1-1,-1 0 1,1 0-1,0 0 1,0 0 0,-1 0-1,1 0 1,-1 0-1,-15 4 282,-16 1 101,-53 6-4372,85-11 3689,-1 0-1,1 1 1,-1-1-1,1 0 0,-1 0 1,0 1-1,1-1 1,-1 0-1,1 1 0,-1-1 1,1 0-1,-1 1 0,1-1 1,-1 1-1,1-1 1,0 1-1,-1-1 0,1 1 1,0-1-1,-1 1 1,0 6-2281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43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434 802 4224,'-8'5'12093,"0"-11"-12624,0 2 750,0 0 0,0 0 0,-1 1 0,1 0 0,-1 0 0,0 1 0,0 0 0,1 1 0,-1 0 0,0 0-1,-10 1 1,-1 1-79,0 1-1,1 0 0,-39 11 0,47-10-142,0 1 1,1 0-1,-1 1 0,1 0 1,0 1-1,0 0 0,1 0 1,-1 1-1,2 0 0,-1 1 1,1-1-1,0 2 0,0-1 1,1 1-1,1 1 0,-1-1 1,1 1-1,1 0 0,-7 17 1,10-21-11,0 0 0,0 1 0,0-1 0,1 0 0,0 1 0,0 0 0,1-1 0,0 1 1,0-1-1,0 1 0,1-1 0,0 1 0,3 9 0,-2-8 19,1 0 0,1-1 1,0 1-1,0-1 0,0 1 0,1-1 1,0-1-1,0 1 0,10 8 0,-3-4 51,1 0 0,0-1 0,0-1 0,1 0-1,0-1 1,1-1 0,0 0 0,0-1 0,0 0 0,22 4-1,-25-8 12,-1-1-1,1 0 1,-1-1-1,1 0 1,-1-1-1,1 0 1,-1-1-1,0 0 1,1 0-1,19-9 0,-16 5 48,1-1 0,-1-1 0,0 0 0,0-1 0,-1 0 0,21-20 0,-24 18 6,0 0-239,-16 19-168,4-6 246,0-1 0,0 1-1,0-1 1,0 1 0,0-1 0,1 1-1,-1 0 1,1-1 0,-1 1-1,1 0 1,-1-1 0,1 1 0,0 0-1,0 0 1,0-1 0,0 1-1,0 0 1,0 0 0,0 0-1,1-1 1,-1 1 0,0 0 0,1-1-1,0 1 1,-1 0 0,3 2-1,0 1 23,1 0 0,0 0 0,0 0 0,1 0 0,-1-1 0,1 0 0,0 0 0,0 0 0,8 4 0,-9-6 60,0 0 1,1 0-1,-1 0 0,1 0 0,-1-1 0,1 0 0,-1 1 1,1-2-1,0 1 0,0-1 0,-1 1 0,10-2 0,-9 1 81,-1-1 0,0 0 0,0 0 0,0-1 0,0 1 0,0-1 0,0 0 0,5-3 0,-8 5-94,0-1-1,0 0 1,-1 0 0,1 1-1,0-1 1,0 0 0,0 0 0,-1 0-1,1 0 1,0 0 0,-1 0-1,1 0 1,-1 0 0,1 0-1,-1-1 1,0 1 0,1 0-1,-1 0 1,0 0 0,0 0-1,0-1 1,0 1 0,0 0-1,0 0 1,0 0 0,0 0 0,0-1-1,-1 1 1,1 0 0,0 0-1,-1 0 1,0-1 0,-4-9-44,-1 1 0,0 1 0,-1-1 0,0 1 1,-1 0-1,1 1 0,-2 0 0,-13-12 0,21 20 6,0-1 0,-1 0-1,1 0 1,0 1 0,0-1 0,-1 0-1,1 1 1,0-1 0,-1 1-1,1 0 1,0-1 0,-1 1-1,1 0 1,-1 0 0,1 0 0,-1 0-1,1 0 1,-2 0 0,-1 1-58,1 0 1,0 1 0,0-1 0,0 0 0,0 1 0,-4 2-1,-8 2-612,26-9 532,38-12 13,35-8 393,-46 11-193,54-9 1,-78 20 13,-1-1 1,1 1-1,-1 1 0,1 1 1,0 0-1,-1 1 1,27 6-1,-38-7-54,1 0-1,-1 0 1,1 0-1,-1 0 1,0 1-1,1-1 1,-1 1-1,0-1 1,0 1-1,0 0 1,0 0-1,0 0 1,0 0 0,-1 0-1,1 0 1,-1 1-1,1-1 1,-1 1-1,0-1 1,0 1-1,0-1 1,0 1-1,-1-1 1,1 1-1,-1 0 1,1-1 0,-1 1-1,0 5 1,0-1 9,-1 0 0,1 0 0,-1 1 1,-1-1-1,1 0 0,-1 0 0,-1-1 1,1 1-1,-7 12 0,-3 5 301,33-41-192,39-37-1,-21 17-227,14-9-87,-52 45 166,0 0 0,0 0 0,0 0 0,-1 0 0,2 0 0,-1 1 0,0-1 0,0 0 0,0 1-1,0-1 1,0 1 0,0-1 0,1 1 0,-1-1 0,0 1 0,0 0 0,1 0 0,-1 0 0,0 0 0,0 0 0,3 0 0,-3 0 0,0 1 1,0-1-1,0 1 1,0 0-1,1 0 1,-1-1 0,0 1-1,0 0 1,0 0-1,-1 0 1,1 0 0,0 0-1,0 0 1,0 0-1,-1 0 1,1 0-1,-1 0 1,1 1 0,-1-1-1,1 0 1,-1 0-1,1 2 1,13 65 51,-1-2 98,-12-65-125,-1 0-1,0 0 1,1 0 0,-1-1-1,0 1 1,1 0 0,-1 0-1,1 0 1,0 0 0,-1 0-1,1 0 1,0-1 0,-1 1-1,1 0 1,0-1 0,0 1-1,0 0 1,0-1-1,0 1 1,-1-1 0,1 1-1,0-1 1,0 0 0,0 1-1,0-1 1,0 0 0,0 0-1,1 0 1,-1 1 0,0-1-1,0 0 1,0 0 0,0-1-1,0 1 1,0 0 0,0 0-1,0 0 1,0-1 0,0 1-1,0-1 1,0 1 0,1-1-1,2-1 56,0-1-1,0 1 0,0 0 1,0-1-1,-1 0 1,1 0-1,-1 0 0,0 0 1,4-5-1,13-22-6,-2 0 0,-1-2-1,16-41 1,-24 52-45,-1 4-73,-1-1 6,1 1 1,1 0-1,14-21 1,-12 27-48,-11 11 83,0 0 0,0 0-1,1 0 1,-1 0 0,0-1-1,1 1 1,-1 0 0,0 0-1,1 0 1,-1 0 0,0 0-1,1 0 1,-1 0 0,0 0-1,1 0 1,-1 0 0,0 0-1,1 0 1,-1 0 0,0 0-1,1 0 1,1 2-14,-1-1 1,1 0-1,-1 1 0,0-1 1,0 1-1,0-1 0,0 1 1,0-1-1,0 1 1,0 0-1,0 2 0,5 10 0,-1 0 0,-1 1 0,0 0 0,-1-1 0,0 1 0,0 27 0,-3-16 34,-1-1 0,0 1 0,-8 30 0,9-52 15,-1 1 0,-1-1 1,1 0-1,-1 0 0,1 0 1,-1 0-1,0 0 0,-4 5 1,5-8-23,1 0 1,-1-1-1,0 1 1,0 0 0,1 0-1,-1 0 1,0-1-1,0 1 1,0 0 0,0-1-1,0 1 1,0-1 0,0 1-1,0-1 1,0 0-1,0 1 1,0-1 0,0 0-1,-1 0 1,1 0-1,0 0 1,0 0 0,0 0-1,0 0 1,0 0-1,0 0 1,-1 0 0,1-1-1,0 1 1,0 0 0,0-1-1,0 1 1,0-1-1,0 1 1,-1-2 0,-3-1-207,-18-12-565,22 15 714,0-1 1,0 0-1,0 0 0,0 0 0,0 0 0,0 0 0,0 0 1,0 0-1,0 0 0,0 0 0,1 0 0,-1 0 0,0 0 0,0-3 1,1 4 38,0 0 0,0-1 0,0 1 0,0 0 1,0 0-1,0 0 0,1 0 0,-1-1 0,0 1 0,0 0 1,0 0-1,0 0 0,1 0 0,-1 0 0,0-1 0,0 1 1,0 0-1,1 0 0,-1 0 0,0 0 0,0 0 0,0 0 1,1 0-1,-1 0 0,0 0 0,0 0 0,0 0 0,1 0 1,-1 0-1,0 0 0,0 0 0,1 0 0,-1 0 0,0 0 1,0 0-1,0 0 0,1 0 0,-1 0 0,0 0 0,0 1 1,14 3-282,-9-2 282,17 5 17,0-1 0,0-2 0,1 0 0,27 1 0,-40-4 83,0-1 0,0-1 0,0 0 1,0 0-1,0-1 0,0 0 0,0-1 0,0 0 0,-1-1 0,1 0 0,16-10 0,-17 8-22,-1-2-1,1 1 0,-2-1 1,1 0-1,-1-1 0,0 0 1,9-15-1,-12 15-59,0 1 1,0-1-1,-1 0 1,-1 0-1,4-14 1,3-14 50,-5 25-33,-2 7-38,0 0 1,-1 0-1,1 0 0,-1 0 0,1-10 0,-8 71-472,2-32 566,0 26 1,4-38-71,1 0 0,0 0 0,0 0 0,1 0 0,1 0 0,0 0 0,8 20 0,-8-26 6,-3-4 6,1 0 0,0 0 0,0 0 0,0 0 0,0-1 0,0 1 0,0 0 0,0-1 0,0 1 0,3 2 0,-3-4 2,0 0 1,0 0-1,0 0 0,0 0 1,0 0-1,0 0 0,0 0 1,0 0-1,0 0 0,0 0 1,0 0-1,0-1 0,0 1 1,0 0-1,0-1 0,-1 1 1,1-1-1,0 1 0,0-1 1,0 1-1,0-1 0,-1 0 1,1 1-1,0-1 0,0-1 1,4-2 29,-1 0 1,0-1 0,0 0 0,-1 1 0,1-1-1,-1 0 1,0-1 0,0 1 0,3-10 0,1-5-44,5-28 1,-11 41-34,0 7 21,1-10-134,0 0 1,0 0 0,0-15-1,-2 37 96,0 0-1,1 0 0,0 1 1,1-1-1,1 0 1,3 12-1,-4-19 41,0 0-1,0 0 1,0 0 0,1 0-1,5 8 1,-6-12 15,-1 1 0,0-1 0,1 0 0,-1 1 0,1-1 0,-1 0 1,1 0-1,-1 0 0,1 0 0,0 0 0,0 0 0,-1-1 0,1 1 0,0-1 0,0 1 0,0-1 0,0 0 0,0 1 0,2-1 0,0 0 32,0-1 1,0 1-1,0-1 0,0 0 0,0 0 0,-1 0 0,1 0 0,0-1 1,-1 1-1,1-1 0,0 0 0,-1 0 0,6-5 0,0-1 21,0-1-1,16-19 0,-14 14-83,4-4 4,20-36 1,-23 35-68,26-33 1,-37 50 73,0 1 0,0 0 0,0 0 0,1-1-1,-1 1 1,0 0 0,1 0 0,-1 0 0,0 1 0,1-1-1,0 0 1,-1 1 0,1-1 0,2 0 0,-3 1 3,0 0 0,0 0 0,0 0 0,-1 0 1,1 0-1,0 0 0,0 1 0,0-1 0,0 0 0,0 1 1,-1-1-1,1 0 0,0 1 0,0-1 0,-1 1 0,1 0 0,0-1 1,-1 1-1,1-1 0,0 1 0,-1 0 0,1-1 0,-1 1 0,1 0 1,-1 0-1,1 1 0,3 9 53,0 0 1,-1 0-1,-1 0 1,0 0-1,1 18 1,2 63 91,-6-90-128,1 0 0,1 0 1,-1 1-1,0-1 0,0 0 1,1 0-1,-1 0 0,2 4 1,-1-5-8,-1-1 1,0 0 0,1 1 0,-1-1-1,1 1 1,-1-1 0,1 0 0,-1 1-1,1-1 1,-1 0 0,1 0 0,0 1-1,-1-1 1,1 0 0,-1 0-1,1 0 1,0 0 0,-1 0 0,1 0-1,-1 0 1,1 0 0,0 0 0,-1 0-1,1 0 1,-1 0 0,1 0 0,0 0-1,-1-1 1,1 1 0,-1 0 0,1 0-1,-1-1 1,1 1 0,-1 0 0,1-1-1,-1 1 1,1-1 0,8-5-19,0 0 0,-1-1 0,0 0-1,0 0 1,-1-1 0,0 0 0,12-18 0,17-18 3,-32 39-25,1 1 0,-1 0 1,1 0-1,0 1 0,0-1 0,0 1 0,6-3 1,-10 6 26,-1 0 0,1-1 0,0 1 1,-1 0-1,1 0 0,0 0 1,-1-1-1,1 1 0,0 0 0,0 0 1,-1 0-1,1 0 0,0 0 0,-1 0 1,1 1-1,0-1 0,0 0 1,-1 0-1,1 0 0,0 1 0,-1-1 1,1 0-1,-1 1 0,1-1 1,1 1-1,-1 0 3,0 1 1,0-1-1,0 0 0,0 1 1,0-1-1,0 1 1,0-1-1,-1 1 0,1 0 1,0 2-1,1 4 32,0 0-1,-1 0 1,1 11 0,-2-17-18,1 28 96,-1-18-120,1-1-1,2 13 0,-3-22 15,4 7 110,6-12-10,-7 1-96,0-1 0,1 1 0,-1-1 1,-1 1-1,1-1 0,0 0 0,-1 0 0,1 0 1,1-4-1,-2 4-26,-1 0 0,1 1 0,0-1 0,0 1 0,0 0 0,0-1 0,0 1 0,0 0 0,1 0 0,-1 0 0,1 1 0,-1-1 0,1 1 0,0-1 0,0 1 0,3-1 0,-6 2 12,1 0-1,0 0 1,0 0-1,-1 0 1,1 0-1,0 0 1,-1 0-1,1 1 1,0-1-1,-1 0 1,1 0-1,0 1 1,-1-1-1,1 0 1,0 1-1,-1-1 0,1 1 1,-1-1-1,1 1 1,-1-1-1,1 1 1,-1-1-1,1 1 1,-1 0-1,0-1 1,1 1-1,-1 0 1,10 24 44,-6-13-13,-1-6 3,-2-4-28,-1 0 1,1 0-1,0 0 1,0-1-1,0 1 1,0 0-1,3 2 1,-4-3 13,1-1-1,-1 0 1,1 0 0,-1 1 0,1-1 0,-1 0 0,1 0 0,-1 0 0,1 0-1,-1 0 1,1 0 0,-1 0 0,1 0 0,-1 0 0,1 0 0,0 0 0,-1 0-1,1 0 1,-1 0 0,1 0 0,-1-1 0,1 1 0,-1 0 0,0 0-1,1-1 1,-1 1 0,1 0 0,-1-1 0,1 1 0,-1 0 0,0-1 0,1 1-1,-1 0 1,0-1 0,1 1 0,-1-1 0,1 0 0,48-61 64,-34 41-134,34-34 0,-44 50 16,-3 3 25,0 0-1,0 0 0,0 0 0,1 0 0,4-3 1,-6 5 12,-1 0 1,1-1 0,-1 1 0,1 0 0,0 0 0,-1 0-1,1 0 1,0 0 0,-1 0 0,1 0 0,-1 0 0,1 0-1,0 0 1,-1 0 0,1 0 0,0 0 0,-1 0 0,1 1 0,-1-1-1,1 0 1,-1 0 0,1 1 0,0-1 0,-1 0 0,1 1-1,-1-1 1,1 1 0,-1-1 0,0 1 0,1-1 0,-1 1-1,1 0 1,3 5-20,0 1-1,0-1 1,-1 1-1,0 0 1,-1-1-1,1 2 1,-1-1-1,0 0 1,-1 0-1,1 15 1,-1 6 27,-3 44 1,0-42-38,-2 42 19,-6 222 625,11-302-503,0 0 0,5-14 1,-3 11-82,9-38 16,2 1-1,3 0 1,23-49 0,-36 89-61,45-79-343,-42 77 294,-1 1 0,1 0 0,1 0 0,0 0 0,0 1 0,14-10 0,-20 16 58,0 1 1,1-1-1,-1 1 1,0 0-1,1 0 1,-1 0-1,1 0 1,0 0-1,-1 0 1,1 1-1,0-1 1,-1 1-1,1 0 1,0 0 0,0 0-1,-1 0 1,1 0-1,0 1 1,-1-1-1,1 1 1,0 0-1,-1 0 1,1 0-1,-1 0 1,1 0-1,-1 0 1,0 1-1,1-1 1,-1 1-1,0-1 1,0 1 0,0 0-1,0 0 1,0 0-1,0 0 1,-1 0-1,1 1 1,-1-1-1,0 0 1,1 1-1,-1-1 1,0 1-1,0-1 1,-1 1-1,1 0 1,0-1-1,-1 1 1,0 0 0,1-1-1,-1 5 1,0-5 15,0-1 0,0 1 0,0-1 0,-1 1 0,1-1 0,0 0 0,-1 1 0,1-1 0,0 1 0,-1-1 0,0 0 0,1 1 0,-1-1 0,0 0 0,0 0 0,1 1 0,-1-1 0,0 0 0,0 0 0,0 0 0,-1 0 0,1 0 0,0 0 0,0-1 0,0 1 0,-1 0 0,1-1 0,0 1 0,-3 0 0,-2 1-126,-1-1-1,1 0 1,0 0 0,-1-1 0,-8 0-1,8 0-126,4-2-441,7-1 331,14-3 108,13 1 54,-19 4 240,0-1 1,-1 0-1,1-1 1,0 0-1,-1-1 1,1 0-1,-1-1 1,15-8-1,-13 4 57,-1-1 1,-1 0-1,0-1 0,0 0 0,-1-1 1,0 0-1,11-18 0,49-100 179,-54 97-174,66-139 313,-77 162-393,4-10 24,-1 0-1,0 0 1,5-28 0,15-173 76,-24 126-165,-9-108-1,5 197 25,-4-26-47,4 30 51,-1-1-1,1 1 1,-1-1 0,0 1-1,0 0 1,0-1 0,0 1-1,0 0 1,-1 0 0,-2-4-1,4 6 9,-1-1 0,1 1 0,0 0 0,-1 0 0,1-1 0,0 1-1,-1 0 1,1 0 0,-1 0 0,1-1 0,0 1 0,-1 0 0,1 0 0,-1 0 0,1 0-1,0 0 1,-1 0 0,1 0 0,-1 0 0,1 0 0,-1 0 0,1 0 0,0 0 0,-1 0-1,1 0 1,-1 0 0,1 0 0,-1 1 0,1-1 0,0 0 0,-1 0 0,1 0 0,0 1-1,-1-1 1,0 1 0,-9 12 36,3-1-39,1 0 1,0 0-1,1 1 0,-5 20 1,8-27 0,-15 59 28,-10 87 0,24-134-22,-28 349 219,30-364-220,-1 155 122,3-127-21,2 1 1,1-1 0,9 32 0,-12-60-84,0 0 0,0 0 0,0 0-1,0 0 1,1 0 0,-1 0 0,1 0 0,3 3 0,-5-5-8,1-1-1,0 1 1,0 0-1,-1-1 0,1 1 1,0 0-1,0-1 0,0 1 1,0-1-1,0 1 1,0-1-1,0 1 0,0-1 1,0 0-1,0 0 0,0 1 1,0-1-1,0 0 1,0 0-1,0 0 0,0 0 1,0 0-1,0 0 1,0 0-1,0-1 0,0 1 1,0 0-1,0 0 0,0-1 1,0 1-1,1-1 1,9-7 16,-1 0 1,0-1 0,0 0 0,11-12 0,3-8-22,30-50 1,-31 44-232,28-32 1,-48 63 196,0 1 0,-1 0 1,1 0-1,0 1 0,1-1 1,-1 1-1,0-1 0,1 1 1,4-2-1,-8 4 23,1 0 0,-1 0 0,0-1 1,0 1-1,1 0 0,-1 0 0,0 0 0,1 0 0,-1 0 1,0 0-1,1 0 0,-1 0 0,0 0 0,1 0 1,-1 0-1,0 0 0,1 0 0,-1 1 0,0-1 0,1 0 1,-1 0-1,0 0 0,0 0 0,1 0 0,-1 1 0,0-1 1,0 0-1,1 0 0,-1 0 0,0 1 0,0-1 1,1 0-1,-1 1 0,4 12-102,-3-8 65,4 20 20,-2 0 1,1 45 0,3 23 209,-6-88-175,0 0 1,0 0 0,0 0 0,1 0 0,0 0 0,0-1 0,5 9 0,-7-12-17,1 0 0,0 0 1,0 0-1,-1 0 0,1 0 0,0 0 0,0 0 1,0 0-1,0-1 0,0 1 0,0 0 1,1 0-1,-1-1 0,0 1 0,0-1 0,0 1 1,1-1-1,-1 0 0,0 1 0,0-1 0,1 0 1,-1 0-1,0 0 0,1 0 0,-1 0 1,0 0-1,1 0 0,-1 0 0,0 0 0,0-1 1,1 1-1,-1-1 0,0 1 0,0-1 0,0 1 1,2-2-1,5-3-41,-1 0 0,1-1 0,-1 1-1,-1-1 1,1-1 0,10-13 0,28-48-203,-28 39 181,-13 25 9,-1-1 1,1 1 0,0-1 0,0 1 0,7-6 0,-10 10 53,-1 0 0,0-1 0,0 1 1,0 0-1,1 0 0,-1 0 0,0 0 0,0 0 0,0 0 1,1 0-1,-1 0 0,0 0 0,0 0 0,0 0 0,1 0 1,-1 0-1,0 0 0,0 0 0,1 0 0,-1 0 0,0 0 0,0 0 1,0 0-1,1 0 0,-1 0 0,0 0 0,0 0 0,0 0 1,1 1-1,-1-1 0,0 0 0,0 0 0,0 0 0,0 0 1,1 0-1,-1 1 0,0-1 0,0 0 0,0 0 0,0 0 1,0 1-1,0-1 0,0 0 0,1 0 0,-1 0 0,0 1 1,0-1-1,0 0 0,0 0 0,0 1 0,0-1 0,0 0 1,0 0-1,0 0 0,0 1 0,0-1 0,0 0 0,0 0 0,-1 1 1,0 16-73,1-15 71,-4 28 2,2 1 0,1 1-1,6 60 1,-5-80-15,2 10 145,-2-22-119,0 1-1,0-1 1,1 1-1,-1-1 1,0 1 0,0-1-1,1 1 1,-1-1-1,0 1 1,0-1 0,1 1-1,-1-1 1,1 1-1,-1-1 1,0 0 0,1 1-1,-1-1 1,1 0-1,-1 1 1,1-1 0,-1 0-1,1 0 1,-1 1-1,1-1 1,-1 0 0,1 0-1,0 0 1,-1 0-1,1 0 1,0 0 0,0 0 19,1 0 0,-1 0 1,0 0-1,0 0 0,0-1 1,0 1-1,0 0 0,0-1 1,0 1-1,0-1 1,0 1-1,0-1 0,0 1 1,0-1-1,-1 0 0,1 1 1,0-1-1,0 0 0,0 0 1,-1 0-1,1 1 1,0-2-1,1-1 25,-1 0 0,0 0-1,1 0 1,-1 0 0,0-1 0,-1 1 0,2-5 0,-1-1-69,-1 0 0,0 0 1,0 0-1,0 0 1,-4-12-1,0 0-162,-2 1 0,0 0-1,-10-21 1,8 30 154,7 10 7,0 1-1,0-1 1,1 1-1,-1-1 1,1 0-1,-1 1 1,1-1-1,-1 0 1,1 1-1,-1-1 1,1 0-1,-1 0 1,1 1-1,0-1 1,0 0 0,-1 0-1,1 0 1,0 0-1,0 1 1,0-1-1,0 0 1,0 0-1,0 0 1,0 0-1,0 0 1,0 1-1,0-1 1,1 0-1,-1-1 1,5-7 15,1 0 0,0 1 1,0 0-1,0 0 1,1 0-1,0 1 0,1 0 1,0 0-1,0 1 1,17-10-1,-10 7 30,1 1-1,0 1 1,0 0 0,1 1-1,27-5 1,-37 9 1,0 1 0,0 0 0,0 1 0,0 0 0,0 0 0,1 0 0,-1 1 0,0 0 0,13 4 0,-16-4 17,0 1 1,-1-1 0,1 1-1,-1 0 1,1 0 0,-1 0-1,0 0 1,0 1 0,0-1-1,0 1 1,0 0 0,-1 0-1,1 0 1,-1 0 0,0 0-1,0 0 1,0 1 0,0-1 0,2 7-1,-1 1 64,-1 0 1,0 0-1,0 0 0,-1 0 1,-1 22-1,-9 56 64,8-72-73,1-17-98,1 1 0,-1-1 0,0 0 0,0 0 0,0 1 0,0-1 0,0 0 0,0 0 0,0 0 0,0 1-1,0-1 1,1 0 0,-1 0 0,0 0 0,0 1 0,0-1 0,0 0 0,1 0 0,-1 0 0,0 0 0,0 0 0,0 1 0,1-1 0,-1 0 0,0 0 0,0 0 0,1 0 0,-1 0 0,0 0 0,0 0 0,1 0 0,-1 0 0,2-1 21,0 1-1,0-1 1,0 0-1,0 0 1,0 0 0,-1-1-1,1 1 1,0 0-1,-1-1 1,1 1-1,1-3 1,8-8 65,14-19 0,-20 22-121,1 2-1,0-1 1,0 1 0,1 0 0,0 0-1,0 0 1,1 1 0,12-8-1,-18 13 19,-1 0 0,1 1-1,0-1 1,0 0-1,0 1 1,0-1 0,0 1-1,0 0 1,0-1-1,0 1 1,0 0 0,0 0-1,0 0 1,0 1-1,0-1 1,0 0-1,0 1 1,0-1 0,0 1-1,0 0 1,0 0-1,0 0 1,0 0 0,-1 0-1,1 0 1,0 0-1,-1 0 1,1 1-1,1 1 1,3 3-39,0 1 0,-1 0 0,0 0 0,0 1 0,4 10 0,0-6-1156,-7-10 175,-1-1 0,0 1 1,1 0-1,-1 0 1,0 0-1,0 0 1,0 0-1,1 3 1,-1 2-2963,3 1 1377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43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17 6976,'-30'0'3168,"34"-5"-2752,-4 1 192,0 8-416,0-8-512,10 4 160,-2-5-1408,5 5 832,-3-3-2048,-2 3 1568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44.0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 9792,'5'3'4448,"27"-11"-3872,3 4 1823,6 8-1439,39-8 672,15 4-960,9-3-32,-11-2-384,2 2-160,-9 3-64,-9-5-128,-16 5 64,-6-4-3360,-15 4 1856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45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140 604 5472,'-20'3'11293,"7"3"-10453,7-1-478,0 0 0,1 1 1,0-1-1,0 1 0,-6 10 0,-10 11 110,14-19-451,0 1 0,0 0 1,-10 19-1,15-26-28,1 1 0,0-1 0,0 0 0,0 0 0,0 1 0,1-1 0,-1 1 0,1-1 0,-1 1 0,1-1 0,0 1 0,0-1 0,0 1 0,0-1 0,0 1-1,1-1 1,-1 0 0,1 1 0,0-1 0,0 1 0,-1-1 0,1 0 0,1 0 0,1 5 0,2-3 49,1 1 0,-1 0 0,1-1-1,0 0 1,0 0 0,0-1 0,0 0 0,1 0-1,0 0 1,-1-1 0,13 3 0,-18-5-56,0 0 1,1 0-1,-1 0 0,1 0 1,-1 0-1,1 0 1,-1 0-1,1 0 0,-1-1 1,0 1-1,1-1 1,-1 1-1,0-1 0,1 0 1,-1 1-1,0-1 1,0 0-1,1 0 0,-1 0 1,0 0-1,0 0 1,0 0-1,0 0 1,0 0-1,0 0 0,-1 0 1,1-1-1,0 1 1,-1 0-1,1-1 0,0 1 1,-1 0-1,0-1 1,1 1-1,-1-3 0,2-5-49,0-1-1,-1 0 1,0-1-1,-1-9 1,0 14 86,-9-93 338,9 94-338,-12-136 922,12 115-659,1-1 1,1 1-1,7-37 0,-9 62-276,38-146 753,-32 128-664,1 1 0,1 0-1,1 1 1,0 0 0,23-30 0,-28 42-88,3-5 108,1-1 0,1 2 0,0-1 0,0 1 0,14-10 0,-22 19-108,0-1 1,0 0-1,0 1 1,1-1-1,-1 1 1,0-1-1,0 1 1,1-1-1,-1 1 1,0 0-1,0 0 1,1-1-1,-1 1 1,0 0-1,1 0 1,-1 0-1,0 1 1,0-1-1,1 0 1,-1 0-1,0 1 1,1-1-1,-1 1 1,0-1-1,2 2 1,-2-1 1,0 0 1,0 0-1,0 0 1,0 0-1,0 0 0,0 0 1,0 1-1,0-1 1,0 0-1,0 1 1,-1-1-1,1 1 1,-1-1-1,1 1 1,-1-1-1,1 1 0,-1-1 1,0 1-1,0-1 1,0 4-1,-1 8 85,0 0-1,-4 14 1,0 1-81,-145 674-263,131-620 298,-62 222 547,63-248 89,16-55-402,2-5-217,3-11-45,0 1 10,2 1 1,0-1 0,1 1 0,0 0 0,0 1 0,2-1 0,0 1 0,11-14 0,-6 12-15,0 1-1,0 0 0,2 1 0,-1 1 1,28-17-1,-8 10-171,0 2 0,1 1 1,1 2-1,0 1 0,64-11 1,-52 11-2133,-22 5-2520,-18 5 978,-16 4-2753,-5 4 1971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46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288 0 2720,'4'4'10485,"-4"-4"-10415,-1 0 1,1 0-1,0 0 0,0 0 1,-1 0-1,1 0 0,0 0 1,0 0-1,0 0 0,-1 0 1,1 0-1,0 0 0,0 0 1,-1 0-1,1 0 0,0 0 1,0 0-1,0 0 0,-1 0 1,1 0-1,0 1 0,0-1 1,0 0-1,0 0 0,-1 0 1,1 0-1,0 0 0,0 1 1,0-1-1,0 0 0,-1 1 1,1-1 7,0 0 1,0 1 0,0-1-1,-1 0 1,1 0-1,0 1 1,0-1-1,-1 0 1,1 1 0,0-1-1,0 0 1,-1 0-1,1 0 1,0 1 0,-1-1-1,1 0 1,0 0-1,-1 0 1,1 0 0,0 0-1,-1 0 1,0 1-1,-23 3 1297,16-2-1111,0 0 0,0 0-1,-1 0 1,-12 7 0,8-3-236,-1 2 1,1 0-1,1 1 1,-1 0-1,2 0 0,-1 2 1,1-1-1,1 1 1,0 1-1,0 0 1,1 0-1,1 1 0,0 0 1,-6 14-1,8-15-21,1 0 0,0 0 0,1 0-1,0 1 1,-2 13 0,6-22 16,-1 0-1,1 0 1,-1 0 0,1 0-1,1 0 1,-1 1 0,1-1 0,-1 0-1,1 0 1,0 0 0,1 0-1,-1 0 1,1 0 0,-1-1-1,1 1 1,0 0 0,1-1 0,-1 0-1,1 1 1,3 3 0,-5-6 14,1 1 1,-1-1 0,1 1 0,-1-1-1,1 0 1,0 1 0,0-1-1,0 0 1,0 0 0,0 0 0,0 0-1,0-1 1,0 1 0,0-1-1,0 1 1,1-1 0,-1 1-1,0-1 1,0 0 0,0 0 0,1 0-1,-1-1 1,0 1 0,0 0-1,0-1 1,0 0 0,0 1 0,1-1-1,-1 0 1,0 0 0,-1 0-1,1 0 1,0 0 0,2-2 0,2-2 32,0 0 1,-1-1 0,0 1 0,0-1 0,0 0 0,-1-1-1,1 1 1,3-9 0,4-12 14,-1 0-1,-2 0 1,9-43 0,-5 19-136,-10 37-57,-1 5-91,-2 16-17,2 22 374,1 0-1,2 0 0,0 0 1,2 0-1,11 28 0,-16-51-66,1 1-1,0 0 0,0-1 1,0 0-1,1 0 0,0 0 0,5 6 1,-8-10-160,1-1 0,0 1 0,-1-1 0,1 1 0,0-1 0,0 0 0,-1 0 0,1 0 0,0 0 0,0 0 0,4 1 0,-5-2-183,1 1 0,-1-1 0,1 0 0,-1 0 0,1 0-1,-1 0 1,1 0 0,-1-1 0,1 1 0,-1 0 0,1-1 0,-1 1-1,1-1 1,-1 1 0,1-1 0,-1 0 0,0 0 0,2-1-1,11-10-4445,0-1 1477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47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1411 3648,'0'0'268,"-10"14"11522,20-36-9619,-5 2-1736,-1 0-1,-1 0 1,-1 0 0,0-27-1,0-8 81,20-111 864,-7 64-673,10-85 238,12-40 59,-34 210-927,3-16-7,1 0-1,22-62 1,-18 70 51,0-1 0,1 2 0,31-46 0,-25 46-106,1 1 0,2 0 0,0 2 0,1 0 0,2 1 0,0 2 0,52-31 0,-71 46-24,1 0 0,0 1 0,-1 0 0,1 0 0,0 1 0,0 0 0,9-1-1,-13 2 14,0-1 0,0 1-1,0 0 1,-1 1 0,1-1 0,0 0-1,0 0 1,0 1 0,-1-1-1,1 1 1,0-1 0,-1 1-1,1 0 1,0 0 0,-1 0 0,1 0-1,-1 0 1,1 0 0,-1 0-1,0 0 1,1 0 0,-1 1-1,0-1 1,0 1 0,0-1-1,0 1 1,0-1 0,0 1 0,1 3-1,-2-2 11,1 0 0,-1 0-1,1 0 1,-1 0 0,0 0-1,-1 1 1,1-1 0,0 0 0,-1 0-1,0 0 1,1 0 0,-1 0-1,-1 0 1,1 0 0,0 0-1,-1 0 1,1 0 0,-1-1 0,0 1-1,0-1 1,0 1 0,-3 2-1,-6 6 13,0 0-1,-1-1 1,-13 10-1,20-17 18,-84 53 171,63-42-256,-39 29 1,63-42 25,1 0 0,0 0 1,0 0-1,0 0 0,0 0 0,0 0 0,0 0 0,0 0 0,0 0 0,0 1 1,0-1-1,1 0 0,-1 1 0,0-1 0,1 0 0,-1 1 0,1-1 0,0 1 1,-1-1-1,1 3 0,0-2 7,1-1 1,-1 0 0,1 1 0,-1-1-1,1 0 1,0 1 0,-1-1 0,1 0-1,0 0 1,0 0 0,0 0-1,0 0 1,0 0 0,0 0 0,0 0-1,1 0 1,-1 0 0,0-1-1,0 1 1,3 1 0,18 7-33,-1-1 0,29 7-1,-25-8-29,37 16-1,-55-20 107,1 1 1,-1 0-1,0 1 0,0-1 1,0 2-1,-1-1 1,0 1-1,11 12 0,-15-16-5,0 1 0,0 0 1,0 0-1,0 0 0,0 1 0,-1-1 0,0 0 0,1 1 0,-1-1 0,-1 1 0,1-1 0,0 1 1,-1-1-1,0 8 0,0-6 5,-1 0 1,0-1-1,0 1 1,0 0-1,-1 0 1,0-1-1,0 1 1,0-1-1,-5 8 1,-2 1 46,-1-1 0,0 0 1,-1-1-1,0 0 0,-20 14 1,7-8-88,-1-1 1,-1-1-1,-51 21 1,67-32-75,-8 4-543,-32 9-1,43-15-393,-1 0-1,-1-1 1,-13 1-1,11-5-1889,5-1 955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48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12 7552,'-13'-11'10437,"19"11"-7632,92 12 1147,-18-8-3725,144-12-1,-220 8-400,-3 0-80,0 0 0,0 0 0,0 0 0,0 0 0,0 0 0,0-1 0,0 1 0,0 0 0,0-1 0,0 1 0,-1 0 0,1-1 0,0 1 0,1-2 0,3-1-1858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49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246 6 3072,'0'-5'8549,"-12"14"-4245,-10 11-3047,1 1 0,-33 43-1,41-47-1029,-14 20 168,-28 50-1,48-76-416,1 1 0,1 0 0,0 0 0,1 0 0,0 1 0,1-1-1,0 1 1,1 0 0,-1 17 0,3-28 33,0 0 0,0 0 0,0 0 0,1 0 0,-1 0 0,0 0 0,1 0 1,0 0-1,-1 0 0,1 0 0,0 0 0,0 0 0,0 0 0,0 0 0,0-1 0,1 1 0,-1 0 0,0-1 0,1 1 0,-1-1 0,1 1 0,0-1 0,-1 0 1,1 0-1,0 0 0,0 0 0,0 0 0,-1 0 0,1 0 0,0-1 0,0 1 0,4 0 0,2 0 68,0 0 0,1 0 0,-1-1 0,1-1 0,-1 1-1,15-4 1,-16 2-86,0 0 1,0 0-1,-1-1 0,1 0 0,-1 0 0,1-1 0,-1 1 0,0-1 0,0-1 0,-1 1 0,1-1 0,-1 0 0,0 0 0,8-12 0,-11 13 22,1 1 0,-1-1 0,0 1 0,0-1-1,0 0 1,0 0 0,-1 0 0,0 0-1,0 0 1,0 0 0,0-1 0,0 1-1,-1 0 1,0 0 0,0-1 0,0 1-1,-1 0 1,1-1 0,-1 1 0,0 0-1,0 0 1,0 0 0,-1 0 0,0 0-1,1 0 1,-1 0 0,-4-4 0,-2-2-21,-1 0 1,-1 1 0,0 1-1,0 0 1,0 0 0,-1 1-1,0 0 1,-1 0 0,-12-4-1,22 10-7,-12-7-341,14 7 342,0 1 0,0 0 0,-1-1 0,1 1 0,0-1-1,0 1 1,0 0 0,0-1 0,0 1 0,-1-1 0,1 1-1,0-1 1,0 1 0,0-1 0,0 1 0,0 0 0,0-1-1,1 1 1,-1-1 0,0 1 0,0-1 0,0 1 0,0 0 0,0-1-1,1 1 1,-1-1 0,0 1 0,0 0 0,1-1 0,-1 1-1,0 0 1,1-1 0,-1 1 0,0 0 0,1-1 0,-1 1 0,0 0-1,1 0 1,0-1 0,10-7 28,1-1 0,0 2 0,1 0-1,21-9 1,57-18 294,-51 22-55,1 1-1,52-6 0,-88 17-207,0-1 0,-1 1 0,1 0-1,0 0 1,0 0 0,-1 1 0,1-1 0,0 1 0,-1 1 0,1-1-1,0 0 1,6 4 0,-8-3 11,0 1 1,0-1-1,0 0 0,0 1 1,0 0-1,-1-1 0,1 1 0,-1 0 1,0 0-1,0 1 0,0-1 1,0 0-1,-1 1 0,1-1 0,-1 1 1,2 4-1,0 5 129,-1 0 1,0 1-1,0-1 1,-2 0-1,1 1 0,-4 25 1,-20 79 372,23-116-549,-1 0-1,1 1 1,-1-1 0,1 1-1,0-1 1,0 1 0,0-1-1,1 6 1,3-10 64,1 0 0,-1-1 1,0 1-1,0-1 0,0 0 0,-1 0 1,7-6-1,21-31-33,-25 32-38,1-1 1,0 1 0,0 0 0,0 1-1,10-8 1,-17 14-4,1 1 0,0-1 1,0 0-1,0 1 0,0-1 1,0 1-1,0 0 0,0-1 0,0 1 1,0 0-1,0-1 0,0 1 1,1 0-1,0 0 0,-1 0 2,-1 0-1,1 0 1,-1 0-1,1 1 0,-1-1 1,1 0-1,-1 0 1,1 0-1,-1 1 1,0-1-1,1 0 0,-1 1 1,1-1-1,-1 0 1,0 1-1,0-1 1,1 1-1,-1-1 0,0 0 1,1 1-1,-1-1 1,0 2-1,1 2 34,0 0 0,0 1 0,0-1 0,-1 1 0,0 7 0,1 0 68,0 40 144,-1-33-148,0-1 1,1 1 0,2 0 0,-1-1 0,7 21 0,-9-38-168,1 0-1,-1 0 1,1 0 0,0 0 0,-1 0 0,1 0 0,-1 0-1,1 0 1,0 0 0,0-1 0,0 1 0,-1 0-1,1 0 1,0-1 0,0 1 0,0-1 0,0 1-1,0-1 1,0 1 0,0-1 0,1 1 0,-1-1-1,0 0 1,0 0 0,0 0 0,0 1 0,0-1 0,0 0-1,1 0 1,-1-1 0,0 1 0,0 0 0,0 0-1,0 0 1,0-1 0,0 1 0,2-1 0,2-1-964,1-1 0,-1 1 0,0-1 0,0 1 1,0-2-1,-1 1 0,7-5 0,14-19-4985,3-2 1942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51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1055 5632,'0'0'121,"0"0"-1,0 0 1,0 0 0,1 0-1,-1 0 1,0 0 0,0 0-1,0 0 1,1 0 0,-1 0 0,0 0-1,0 0 1,0 0 0,1 0-1,-1 0 1,0 0 0,0 0-1,0 0 1,1 1 0,-1-1-1,0 0 1,0 0 0,0 0 0,0 0-1,0 0 1,1 1 0,-1-1-1,0 0 1,0 0 0,0 0-1,0 0 1,0 1 0,0-1 0,0 0-1,1 0 1,-1 0 0,0 1-1,0-1 1,0 0 0,0 0-1,0 0 1,0 1 0,0-1 0,0 0-1,0 0 1,0 0 0,0 1-1,0-1 1,0 0 0,-1 0-1,1 0 1,0 1 0,0-1 0,0 0-1,0 0 1,0 1 0,50-17 3836,41-28-2422,-77 37-1440,-1-2 0,0 0 0,-1 0 0,18-18 0,0-8 209,-1-1 0,44-75 0,-31 37-49,45-112 0,-66 130-16,-2-2 0,22-109 0,-34 121 201,4-75 0,-14 93-275,2 26-157,1 1 0,0 0 0,0-1 0,-1 1-1,1 0 1,-1 0 0,1-1 0,-1 1 0,0 0 0,1 0 0,-1 0 0,0 0-1,0 0 1,0 0 0,1 0 0,-1 0 0,0 0 0,-2-1 0,3 2-6,-1 0 1,1 0-1,0 0 1,-1 0-1,1 0 1,-1 0 0,1 0-1,0 0 1,-1 0-1,1 0 1,-1 0-1,1 0 1,0 0 0,-1 0-1,1 0 1,-1 0-1,1 0 1,0 1-1,-1-1 1,1 0-1,0 0 1,-1 0 0,1 1-1,-1-1 1,-2 4 26,0-1-1,0 0 1,0 1 0,0 0 0,-4 6 0,0 1 6,-106 199 375,109-204-410,-9 24-1,1 1 0,1-1-1,1 2 1,2-1 0,2 1-1,0 1 1,2-1 0,2 1-1,1-1 1,1 1 0,5 34-1,-2-44 34,1 0-1,1-1 1,1 1-1,1-1 0,1-1 1,1 1-1,1-2 1,18 30-1,-25-45 5,0 0 1,1-1-1,0 1 1,0-1-1,0 0 1,0 0 0,1-1-1,0 1 1,-1-1-1,8 4 1,-9-6-33,-1 0 1,0 0 0,1-1 0,-1 1 0,0 0 0,1-1 0,-1 0 0,1 0-1,-1 0 1,1 0 0,-1 0 0,1 0 0,-1 0 0,1-1 0,-1 1 0,0-1-1,1 0 1,-1 0 0,0 0 0,0 0 0,1 0 0,-1 0 0,0-1 0,0 1 0,0-1-1,2-1 1,1-2-11,-1 0-1,1 0 1,-1-1-1,0 1 1,0-1 0,-1 0-1,0 0 1,0 0-1,0 0 1,0-1-1,1-8 1,1-8 48,4-46 1,-5 33 147,-3-7-212,-1 43 15,0 0 0,0-1 0,0 1 0,0 0-1,0 0 1,0 0 0,0-1 0,0 1 0,0 0 0,0 0-1,0-1 1,0 1 0,0 0 0,0 0 0,0 0-1,0-1 1,0 1 0,0 0 0,0 0 0,0 0 0,0-1-1,0 1 1,0 0 0,-1 0 0,1 0 0,0 0 0,0-1-1,0 1 1,0 0 0,0 0 0,-1 0 0,1 0-1,0 0 1,0-1 0,0 1 0,0 0 0,-1 0 0,1 0-1,0 0 1,0 0 0,0 0 0,-1 0 0,1 0 0,0 0-1,0 0 1,-1 0 0,1 0 0,0 0 0,0 0 0,0 0-1,-1 0 1,1 0 0,0 0 0,0 0 0,0 0-1,-1 0 1,1 0 0,0 0 0,0 1 0,0-1 0,-1 0-1,1 0 1,0 0 0,-9 10-264,3 11 149,1 0 1,1 0 0,0 1-1,2-1 1,1 1 0,0-1-1,5 39 1,-4-56 123,1-1-1,-1 1 1,1-1-1,0 1 1,0-1-1,1 1 1,-1-1-1,0 1 1,1-1-1,0 0 1,0 0 0,0 0-1,0 0 1,1 0-1,4 5 1,-3-6 27,0 1 0,0-1 1,0 1-1,0-1 0,0 0 0,0 0 1,1-1-1,-1 0 0,0 1 0,1-1 1,0-1-1,6 1 0,3 0 85,1-2-1,-1 0 0,0-1 1,0 0-1,1-1 0,-2 0 1,27-11-1,-37 13-69,0 0-1,0 0 1,0 0 0,0 0-1,-1-1 1,1 1 0,0-1 0,-1 1-1,0-1 1,1 0 0,-1 0-1,0 0 1,0 0 0,0-1-1,0 1 1,0 0 0,0-1 0,-1 0-1,1 1 1,-1-1 0,0 0-1,0 0 1,0 1 0,0-1-1,0 0 1,-1 0 0,1 0 0,-1 0-1,0 0 1,0-5 0,1 7-53,-1 0 0,1-1 1,-1 1-1,1 0 1,-1 0-1,1 0 1,0 0-1,0 0 1,-1 0-1,1 0 1,0 0-1,0 0 0,2-2 1,12-12 245,-5 0-195,-1 0 0,-1-1 1,9-18-1,-3 4-3,17-32 111,71-144-95,-73 142 35,24-87-1,-44 123-116,-1-1 1,-2-1-1,0 0 0,1-46 1,-9 62-299,2 14 296,-1 0 0,0 1 1,1-1-1,-1 1 0,1-1 1,-1 1-1,1-1 1,0 1-1,-1-1 0,1 1 1,-1-1-1,1 1 1,0 0-1,-1-1 0,1 1 1,0-1-1,0 1 0,0 0 1,-1-1-1,1 1 1,0 1-1,-130 322-1224,63-131 1446,8-21 3,-72 149 145,93-227-192,-7 15-618,32-92-1477,40-59 1210,-9 22 669,1 2 0,37-29 0,49-24 262,-82 56-58,-1-1 0,0 0 0,-1-2 0,-1 0 0,32-38 0,-18 8 154,44-85 1,-55 91-38,-15 28-211,106-181 1445,-92 160-1188,65-106 682,-68 108-549,-2-1 0,16-49 0,-4 0 410,-28 74-736,-2 10-65,-7 15-62,5-9 8,-30 59-24,6-14 28,3 0 1,-34 105-1,12 124-1174,34-193-3068,-1 0-5005,12-76 6599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7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 5472,'1'-2'9748,"2"13"-6930,0 21-1198,-48 212 3686,38-214-5135,-2-5 713,2-6-2764,5-6-7790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52.3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 9568,'0'-5'4864,"5"5"-2209,-2 0-1567,2 0 576,8 9-1024,6-4 0,-1-2-384,3 0-160,3 2-64,-3-5-256,8 4 128,-8-4-2272,2 0 1280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54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1087 4800,'-2'4'5420,"13"-1"-2515,-8-3-2523,0 0-161,1 1 1,-1-1 0,0 0-1,0-1 1,1 1-1,-1 0 1,0-1-1,0 0 1,1 0 0,-1 0-1,0 0 1,0 0-1,0-1 1,0 1-1,-1-1 1,1 0 0,0 0-1,2-3 1,12-14 251,-2-1 0,0-1 0,12-23 0,-11 17-237,239-372 2324,-249 389-2476,6-10 79,-11 19-153,-1 1 0,1-1 0,-1 0 1,1 1-1,-1-1 0,1 0 1,0 1-1,-1-1 0,1 1 0,0-1 1,0 1-1,-1-1 0,1 1 1,0 0-1,0-1 0,-1 1 0,3-1 1,-3 1-9,1 1 0,-1-1 1,0 0-1,1 0 0,-1 1 1,1-1-1,-1 0 0,1 0 1,-1 1-1,0-1 0,1 0 0,-1 1 1,0-1-1,1 0 0,-1 1 1,0-1-1,1 1 0,-1-1 1,0 1-1,0-1 0,0 1 1,1-1-1,-1 1 0,0-1 1,0 1-1,0-1 0,0 1 1,0-1-1,0 1 0,1 18 2,-1-17-3,-2 50 85,-3-1-1,-1 0 0,-3 0 1,-27 85-1,2-36 243,27-83-196,-1-2 1,0 1 0,-20 28 0,24-39-171,0-1 1,0 1-1,-1-1 1,1 0-1,-1 0 1,0 0-1,0-1 1,0 0-1,-1 0 1,1 0-1,-11 3 1,14-5-3,-1 0-1,1-1 1,0 1 0,-1-1 0,1 0 0,0 0-1,-1 0 1,1 0 0,-1 0 0,1-1 0,0 1 0,-1 0-1,1-1 1,0 0 0,0 0 0,0 0 0,-1 0-1,1 0 1,0 0 0,0 0 0,0-1 0,0 1 0,1 0-1,-1-1 1,0 0 0,1 0 0,-1 1 0,1-1-1,-1 0 1,1 0 0,0 0 0,-2-5 0,2 7 23,1-1 0,-1 0 1,1 0-1,0 1 0,-1-1 1,1 0-1,0 0 0,0 0 1,-1 0-1,1 1 0,0-1 1,0 0-1,0 0 0,0 0 1,0 0-1,0 0 0,0 0 1,0 1-1,1-1 0,-1 0 1,0 0-1,0 0 0,1 0 1,-1 1-1,0-1 0,1 0 1,-1 0-1,1 1 0,-1-1 1,1 0-1,0 1 0,-1-1 1,1 0-1,0 1 0,-1-1 1,1 1-1,0-1 0,-1 1 1,1-1-1,0 1 0,1-1 1,5-1-15,0 0 0,0 0 0,1 1 0,10-1 1,3-1 89,2-2-38,23-4 206,71-25-1,-103 29-136,0-1-1,0 0 1,-1-1 0,0-1-1,0 0 1,-1 0 0,0-2-1,0 1 1,11-15 0,6-10 279,-1-2 0,-2-1 1,27-52-1,-48 81-262,9-19 81,-14 26-184,1 0 0,0 0 1,-1-1-1,0 1 0,1 0 0,-1-1 0,0 1 0,1 0 0,-1-1 1,0 1-1,0 0 0,0-1 0,0 1 0,-1-3 0,1 4-4,0 0 0,0 0 0,-1 0 0,1 0 0,0 0 0,0 0 0,0 0 0,-1 0 0,1 0 0,0-1 0,0 1 0,-1 0 0,1 0 0,0 0 0,0 0 1,0 1-1,-1-1 0,1 0 0,0 0 0,0 0 0,-1 0 0,1 0 0,0 0 0,0 0 0,0 0 0,-1 0 0,1 0 0,0 1 0,0-1 0,0 0 0,-1 0 0,1 0 0,0 0 0,0 1 0,0-1 0,0 0 0,0 0 0,0 0 0,-1 1 0,1-1 0,0 0 0,0 0 0,0 1 0,0-1 0,-10 15-17,0 7 10,2 0 0,-10 42 0,15-55 34,-7 34 93,3 0 1,-3 57 0,9-92-114,1 0-1,0-1 1,1 1-1,-1 0 1,2 0-1,1 9 1,-2-15 3,-1-1 0,1 1 0,-1 0 0,1 0 0,0-1-1,0 1 1,0-1 0,0 1 0,0 0 0,0-1 0,0 0 0,0 1 0,0-1 0,1 0 0,-1 1-1,1-1 1,-1 0 0,1 0 0,-1 0 0,1 0 0,-1-1 0,1 1 0,0 0 0,0-1 0,-1 1-1,1-1 1,0 1 0,0-1 0,0 0 0,0 0 0,2 0 0,5-1 42,-1 0 0,0-1 0,0 0 1,0-1-1,0 0 0,9-4 0,42-26-153,-42 22 40,49-30-249,64-52 1,37-56-223,-108 93 568,-54 49 5,-9 5-80,-13 7-214,11-1 209,0 0 0,0 0 0,1 0 0,-1 1 0,1 0 0,0 0 0,1 1 0,-7 8 0,-2 2 14,-7 9 17,-58 76-170,70-89 159,0 2 0,1-1 1,0 1-1,1 0 0,1 0 0,-6 20 0,10-30 18,0 0 0,1 0 0,-1 1-1,1-1 1,0 0 0,0 5 0,0-7 17,1 0-1,-1-1 0,1 1 1,-1 0-1,1-1 0,0 1 1,0 0-1,0-1 0,0 1 1,0-1-1,0 1 0,0-1 1,0 1-1,0-1 1,1 0-1,2 2 0,-3-1 20,1-1 0,0 1-1,0-1 1,0 0 0,0 0-1,0 1 1,0-1 0,0-1-1,0 1 1,0 0 0,0 0 0,1-1-1,-1 1 1,0-1 0,0 0-1,1 0 1,-1 0 0,0 0-1,1 0 1,-1 0 0,0 0-1,0-1 1,1 1 0,-1-1-1,0 0 1,0 0 0,0 0 0,0 0-1,4-2 1,1-4 10,0 0 1,0 0 0,0-1-1,9-15 1,19-39 87,54-151-23,-65 148-157,76-214-97,-99 274 149,89-286 304,-89 286-294,7-34 85,-7 38-96,-1 0 1,0 0-1,0-1 1,0 1 0,0 0-1,0-1 1,0 1-1,0 0 1,0-1-1,0 1 1,-1 0 0,1 0-1,0-1 1,-1 1-1,1 0 1,-1 0 0,1-1-1,-1 1 1,0 0-1,0 0 1,-1-2 0,2 3-2,-1 0 0,1 0 0,0 0 0,-1 0 1,1-1-1,0 1 0,0 0 0,-1 0 1,1 0-1,0 0 0,-1 0 0,1 0 0,0 0 1,-1 0-1,1 0 0,0 0 0,-1 0 1,1 1-1,0-1 0,-1 0 0,1 0 0,0 0 1,0 0-1,-1 0 0,1 1 0,0-1 1,-1 0-1,1 0 0,0 0 0,0 1 0,0-1 1,-1 0-1,1 0 0,0 1 0,0-1 1,0 0-1,-1 1 0,1-1 0,-8 12-46,0 1 0,0-1 0,1 1 0,1 1 0,-9 24 0,-18 80 95,30-107-40,-18 77 213,-11 99 1,28-137-110,1-1 0,2 1 0,10 80 0,-6-108-37,0-1 0,10 30-1,-11-45-39,0-1 1,1 1-1,-1 0 0,1-1 0,0 0 0,0 1 0,1-1 0,-1 0 0,1-1 0,0 1 0,1-1 0,-1 1 0,6 3 1,-8-7-15,0 0 0,1 0 0,-1 1 1,0-2-1,1 1 0,-1 0 0,0 0 1,1-1-1,-1 1 0,1-1 0,-1 0 1,1 0-1,0 0 0,2 0 1,0-1-1,0 0 0,-1 0 0,1 0 0,-1-1 0,1 0 1,-1 0-1,5-3 0,2-2-24,1-1 1,-2 0-1,1-1 1,12-14 0,8-9-45,-1-3 0,-1 0 0,-2-2 0,36-65 0,-62 101 44,-1-1 1,1 1 0,0-1 0,-1 0 0,1 1 0,-1-1 0,1 0-1,-1 0 1,0 1 0,1-1 0,-1 0 0,0 0 0,0 0 0,-1-3-1,1 5-2,-1-1-1,1 1 0,0-1 0,-1 0 0,1 1 1,0-1-1,-1 1 0,1-1 0,-1 1 0,1-1 1,-1 1-1,1-1 0,-1 1 0,0 0 0,1-1 1,-1 1-1,1 0 0,-1-1 0,0 1 0,1 0 1,-1 0-1,0 0 0,1 0 0,-1 0 0,0-1 1,1 1-1,-1 0 0,0 0 0,1 1 0,-1-1 1,0 0-1,1 0 0,-1 0 0,0 0 0,1 0 1,-2 1-1,-2 1 18,1-1 0,-1 1-1,1 0 1,-1 0 0,1 0 0,0 0 0,0 0 0,0 1 0,0-1 0,0 1-1,1 0 1,-4 4 0,1-1 27,1 1 0,-1 0 0,1 0 0,-5 13 0,6-11-241,0 1 0,1 0 0,0 0 0,0 0 0,1 0 0,0 0 1,1 1-1,0-1 0,1 0 0,0 0 0,1 0 0,0 0 1,0 0-1,8 18 0,-8-21-19,2 1 1,-1-1-1,1 0 0,0 0 0,0-1 1,1 1-1,0-1 0,0 0 0,1 0 1,-1-1-1,1 1 0,1-1 0,-1-1 1,1 1-1,-1-1 0,1 0 1,1-1-1,-1 1 0,12 2 0,-17-5-228,0 0 0,0-1 0,0 0-1,0 0 1,0 1 0,0-1-1,0 0 1,0 0 0,-1-1-1,1 1 1,0 0 0,0-1-1,0 1 1,0-1 0,0 1 0,0-1-1,0 0 1,-1 0 0,1 0-1,0 0 1,-1 0 0,4-3-1,8-7-2247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1:54.5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0 9056,'-81'5'4096,"46"10"-3552,25-10-928,7 2 96,3-2-736,3 3 576,10-8-3360,6 3 2080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06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6 929 1408,'-5'8'801,"5"-7"-440,0-1 1,0 1 0,-1 0-1,1 0 1,0-1 0,0 1-1,0 0 1,0 0 0,0-1-1,0 1 1,0 0 0,0 0-1,1-1 1,-1 2 0,1-1-196,-1-1 0,0 1 0,1-1 0,-1 1 0,0-1 0,1 1 0,-1-1 0,0 0-1,1 1 1,-1-1 0,1 0 0,-1 1 0,1-1 0,-1 0 0,1 0 0,-1 1 0,1-1 0,0 0 0,-1 0 0,1 0 0,-1 0 0,1 0 0,-1 0 0,1 0 0,0 0 0,-1 0 0,1 0 0,-1 0 0,1 0 0,-1 0 0,1 0 0,-1 0-1,1-1 1,0 1 0,-1 0 0,1 0 0,-1-1 0,1 1 0,11-7 366,-1 0 0,1-1-1,-2 0 1,1 0 0,11-13-1,14-11-25,8-4-179,-2-1 0,71-84 0,-85 83-194,-1-2-1,-2-1 0,28-64 0,42-143 726,-89 228-806,0 0 0,2-26-1,-6 36-8,-1-1-1,-1 1 1,0-1 0,-1 0-1,0 1 1,-2-12-1,3 21-45,0 0-1,0 0 1,-1 0-1,1 0 0,0 0 1,0 0-1,-1 0 1,1-1-1,-1 1 0,1 0 1,-1 0-1,1 1 1,-1-1-1,0 0 0,1 0 1,-1 0-1,0 0 1,0 0-1,0 1 0,1-1 1,-1 0-1,0 1 1,0-1-1,0 1 0,0-1 1,0 1-1,0-1 1,0 1-1,0 0 0,-1-1 1,1 1-1,0 0 1,0 0-1,0 0 0,0 0 1,0 0-1,0 0 1,0 0-1,-1 0 0,1 0 1,0 1-1,0-1 1,0 0-1,-2 2 0,-4 1 7,0 1-1,-1 0 0,1 1 0,-12 9 0,10-6 59,-3 0-23,1 0 0,0 1 1,1 1-1,0 0 0,0 0 1,1 1-1,1 0 0,0 0 0,0 1 1,-8 18-1,5-3 2,2 0 1,0 0-1,2 1 0,2 0 1,0 0-1,2 1 0,1-1 0,2 51 1,1-62-15,1-1 1,0 1 0,1-1-1,1 1 1,0-1 0,1 0-1,1-1 1,14 28-1,-13-31 25,0-1-1,1-1 0,0 0 0,0 0 1,1 0-1,0-1 0,1 0 0,0-1 1,1 0-1,0-1 0,19 11 0,-19-13 10,-1 0 0,1 0 0,0-2 0,0 1 0,1-1 0,-1-1-1,14 2 1,-19-4-47,1 0-1,-1 0 0,0-1 1,0 1-1,0-1 1,0-1-1,0 1 0,0-1 1,0 0-1,-1 0 1,1-1-1,-1 0 0,1 0 1,-1 0-1,6-5 1,-5 3 58,1-1 0,-1 1 0,-1-1 1,1 0-1,-1-1 0,0 0 0,-1 1 0,7-14 1,-9 15-59,0 0 0,0 0 0,0 0 0,-1 0 0,0 0 0,0 0 0,-1 0 0,1-1 0,-1 1 1,0 0-1,0-1 0,-1 1 0,0 0 0,-2-9 0,3 13-25,0 0-1,0 0 1,-1 0 0,1 0-1,0 0 1,-1 0 0,1 0-1,0 0 1,-1 1 0,1-1-1,-1 0 1,0 0 0,1 0 0,-1 1-1,0-1 1,1 0 0,-1 0-1,0 1 1,0-1 0,0 1-1,1-1 1,-1 1 0,0-1-1,0 1 1,0 0 0,0-1-1,0 1 1,0 0 0,0 0-1,0-1 1,0 1 0,0 0 0,0 0-1,0 0 1,0 0 0,0 0-1,0 1 1,0-1 0,0 0-1,-2 1 1,0 0-35,0 1 0,0-1-1,0 1 1,0 0 0,0 0 0,1 0-1,-1 0 1,1 1 0,-1-1-1,1 1 1,-3 2 0,-2 6 63,-1 0 1,2 1-1,-1-1 0,2 1 0,-1 1 1,2-1-1,-6 23 0,8-29-12,1-1 0,1 1 0,-1 0 0,1-1 0,0 1 0,0 0 0,1-1 0,-1 1 0,1-1 0,0 1 0,1-1 0,0 1 0,-1-1 0,2 0 1,-1 1-1,1-1 0,-1-1 0,1 1 0,1 0 0,-1-1 0,6 6 0,-6-7 28,1 0 1,-1-1 0,1 1 0,0-1 0,0 0-1,0 0 1,0 0 0,0-1 0,0 1 0,1-1-1,-1 0 1,0 0 0,1-1 0,-1 1 0,1-1-1,-1 0 1,9-1 0,7-1 67,0-2-1,34-10 1,-24 6-77,35-11 55,-1-2 0,94-46 0,-146 61-5,0 0-1,0-1 0,-1-1 1,0 0-1,0 0 1,18-19-1,-28 26-63,0-1-1,0 1 1,0-1 0,0 1 0,0-1-1,-1 1 1,1-1 0,0 1-1,-1-1 1,1-3 0,-5-1-20,4 5 9,-1 1-1,1 0 1,-1 0-1,0 0 0,1 0 1,-1 0-1,0 0 1,1 0-1,-1 0 0,1 0 1,-1 0-1,0 0 1,1 1-1,-1-1 1,0 0-1,1 0 0,-1 1 1,1-1-1,-1 1 1,-15 8-48,10-5 39,-25 14 21,-1-1 21,2 1 0,0 1 0,-41 36 0,66-51-34,1 1 0,0 0 0,0 0 0,0 0 0,1 0 0,-4 8 0,6-11 10,1-1-1,-1 0 1,0 0 0,1 0-1,-1 1 1,1-1 0,0 0-1,-1 1 1,1-1 0,0 0-1,0 1 1,0-1 0,0 0-1,0 1 1,0-1-1,0 0 1,0 1 0,1-1-1,-1 0 1,0 1 0,1-1-1,-1 0 1,1 1 0,-1-1-1,1 0 1,0 0-1,0 0 1,-1 0 0,1 0-1,0 0 1,0 0 0,0 0-1,0 0 1,0 0 0,2 1-1,-2-2 21,1 1-1,0-1 1,0 1-1,0-1 1,-1 0-1,1 1 1,0-1-1,0 0 1,0 0-1,0 0 1,0-1-1,-1 1 0,1 0 1,0-1-1,0 1 1,2-2-1,29-13 244,-7-2-220,0-1 0,41-38 0,-64 54-70,1-2 6,0 1 1,0 0-1,0 0 0,6-3 0,-9 5 5,0 1-1,0 0 1,0-1-1,-1 1 1,1 0-1,0 0 0,0-1 1,0 1-1,0 0 1,-1 0-1,1 0 1,0 0-1,0 0 0,0 0 1,0 0-1,0 0 1,-1 1-1,1-1 0,0 0 1,0 0-1,0 1 1,-1-1-1,1 1 1,0-1-1,0 0 0,-1 1 1,1-1-1,0 1 1,-1 0-1,1-1 0,1 2 1,9 15-145,-7-11 199,0-1 0,1 1 0,-1-1-1,8 7 1,-11-11-16,1 0-1,-1 0 1,0 0 0,1 0-1,-1 0 1,1 0-1,-1-1 1,1 1 0,0-1-1,-1 1 1,1-1 0,0 1-1,-1-1 1,1 0-1,0 0 1,-1 0 0,1 0-1,0 0 1,-1 0 0,1-1-1,0 1 1,-1 0 0,3-1-1,0-1 5,1 0 0,-1-1-1,0 1 1,0-1 0,0 1-1,-1-1 1,1 0 0,-1-1 0,1 1-1,4-7 1,3-6-20,13-23 1,-1 1 53,-5 9 114,-18 82-554,0-32 410,-1-15-9,0 1-1,1 0 1,0 0 0,1-1 0,-1 1-1,1 0 1,1-1 0,-1 1-1,5 11 1,-5-16 4,0-1 0,0 1-1,-1-1 1,1 1 0,0-1-1,1 1 1,-1-1 0,0 0-1,2 2 1,-3-3-15,1 0 0,0 1 0,0-1 1,0 0-1,0 0 0,0 0 0,-1 0 0,1 1 0,0-1 0,0 0 0,0 0 0,0-1 1,0 1-1,0 0 0,-1 0 0,1 0 0,0-1 0,0 1 0,0 0 0,0-1 0,0 0 1,7-3 18,-1-1 1,1 0 0,-1 0 0,-1 0 0,1-1 0,-1 0 0,8-10 0,9-8-76,-5 6 49,21-25 1,-11 10-239,-25 31 211,-1-1 0,1 0 0,0 1-1,0 0 1,1 0 0,-1 0 0,0 0-1,1 0 1,4-1 0,-7 3 2,0 0 1,1 0-1,-1 0 1,1 0-1,-1 0 1,1 0-1,-1 0 0,1 1 1,-1-1-1,1 1 1,-1-1-1,0 1 1,1-1-1,1 2 0,22 15-68,-14-9 60,0-1 41,-1-1 1,1-1 0,0 0 0,0 0 0,0-1 0,1 0 0,16 2 0,-22-5 22,0 0-1,0-1 0,0 0 1,0 0-1,1 0 0,-1-1 1,0 0-1,0 0 0,0 0 1,-1-1-1,1 0 0,0 0 1,-1-1-1,1 1 0,-1-1 0,8-6 1,-9 6-35,0-1 1,0 0-1,0 0 1,0-1-1,-1 1 1,0-1-1,0 0 1,0 0-1,-1 0 1,1 0-1,-1 0 1,0-1-1,-1 1 1,1 0-1,-1-1 1,0 0-1,0 1 1,-1-1-1,0 1 1,0-1-1,0 0 1,-3-10-1,3 16-14,1 0 0,-1-1-1,0 1 1,0 0 0,0 0-1,0 0 1,0 0 0,-1 0-1,1 0 1,0-1 0,0 1 0,0 0-1,0 0 1,0 0 0,0 0-1,0 0 1,0 0 0,0-1-1,0 1 1,0 0 0,0 0 0,0 0-1,0 0 1,-1 0 0,1 0-1,0 0 1,0 0 0,0 0-1,0 0 1,0-1 0,0 1 0,0 0-1,-1 0 1,1 0 0,0 0-1,0 0 1,0 0 0,0 0 0,0 0-1,0 0 1,-1 0 0,1 0-1,0 0 1,0 0 0,0 0-1,0 0 1,-1 0 0,-5 7-185,-2 9 38,-1 3 81,4-10 65,0 1-1,-4 16 1,6-16-24,0 2 7,-1 1 0,-1 18 0,5-26 35,0-1 0,0 0-1,0 0 1,0 1 0,1-1 0,0 0 0,0 0 0,0 1-1,0-1 1,1 0 0,2 5 0,-2-6 8,-1 0 1,1 0-1,0 0 0,1 0 1,-1 0-1,0 0 0,1 0 1,0-1-1,-1 0 0,1 1 1,0-1-1,0 0 0,5 2 1,-6-3 15,0 0 0,0-1 0,0 1 1,0-1-1,0 0 0,0 1 0,0-1 0,1 0 1,-1 0-1,0 0 0,0-1 0,0 1 0,0 0 1,0-1-1,0 1 0,1-1 0,-1 0 1,-1 0-1,1 0 0,0 0 0,0 0 0,0 0 1,2-2-1,6-5-4,-1-1 0,1 0 0,-1-1 0,-1 0 0,10-14 0,31-58 58,-41 67-95,0 0-60,16-23 0,-23 37 63,-1 1 0,0 0-1,0-1 1,0 1 0,0-1 0,1 1-1,-1 0 1,0-1 0,0 1 0,1 0-1,-1 0 1,0-1 0,0 1 0,1 0-1,-1 0 1,0-1 0,1 1 0,-1 0-1,0 0 1,1 0 0,-1-1 0,1 1-1,-1 0 1,0 0 0,1 0 0,-1 0-1,1 0 1,-1 0 0,0 0-1,1 0 1,-1 0 0,1 0 0,-1 0-1,0 0 1,1 0 0,-1 0 0,0 1-1,1-1 1,-1 0 0,1 0 0,-1 0-1,0 0 1,1 1 0,-1-1 0,0 0-1,1 0 1,-1 1 0,0-1 0,0 0-1,1 1 1,-1-1 0,0 0 0,1 1-1,9 26-345,-7-17 298,4 11 76,-1 0-1,-1 0 1,-1 1-1,-1-1 1,-1 1-1,0 0 1,-2 0-1,-3 24 1,3-43-9,0-1 0,0 0-1,-1 1 1,1-1 0,-1 0 0,0 1 0,0-1 0,0 0-1,0 0 1,0 0 0,0 0 0,0 0 0,-1 0 0,1 0 0,-3 3-1,3-4 2,-1 0-1,1 0 0,-1 0 0,1-1 1,-1 1-1,1 0 0,-1-1 0,1 1 1,-1-1-1,1 1 0,-1-1 0,0 0 1,1 0-1,-1 0 0,0 0 0,1 0 1,-1 0-1,0 0 0,1 0 0,-1-1 1,1 1-1,-3-1 0,-7-3-24,1-1 0,0 0 0,0 0 1,0-1-1,1 0 0,-14-12 0,21 16-60,2 2 71,-1 0 0,1 0 0,0-1 0,0 1 0,0 0 0,0 0 0,0 0 0,0 0 0,0 0 0,0 0 0,0 0 0,0-1 0,0 1 0,0 0-1,0 0 1,0 0 0,0 0 0,0 0 0,-1 0 0,1-1 0,0 1 0,0 0 0,1 0 0,-1 0 0,0 0 0,0 0 0,0 0 0,0-1 0,0 1-1,0 0 1,0 0 0,0 0 0,0 0 0,0 0 0,0 0 0,0 0 0,0-1 0,0 1 0,6-1 16,8 4-7,269 61 118,-262-61-1150,-1 0 0,23-1-1,-29-2-2455,-1-1-1,16-2 0,-16 2-14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07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198 2 3488,'0'0'275,"1"0"0,0 0 0,-1-1 1,1 1-1,-1 0 0,1 0 0,0 0 0,-1 0 0,1 0 1,0 0-1,-1 0 0,1 0 0,-1 0 0,1 0 1,1 1-1,5-1 4399,-21 8 1982,-106 68-3136,108-69-3449,1 1 0,-15 11 0,23-17-65,0 1 0,0-1 0,1 1 0,-1 0 0,1 0 1,-1 0-1,1 0 0,0 0 0,0 0 0,0 1 0,1-1 0,-1 1 0,0 3 0,2-5 14,0 0 0,0 0 0,0 0 0,0 1 0,0-1 0,0 0 0,1 0 0,-1 0 0,1 0 0,0 0 0,-1 0 0,1 0-1,0 0 1,0 0 0,0-1 0,0 1 0,1 0 0,-1-1 0,0 1 0,1 0 0,-1-1 0,1 0 0,0 1 0,-1-1 0,1 0 0,0 0 0,0 0-1,0 0 1,0 0 0,0 0 0,0-1 0,0 1 0,0 0 0,0-1 0,0 0 0,0 0 0,0 1 0,0-1 0,0 0 0,0-1 0,3 1 0,0-1 32,-1 0 0,0 0 0,0 0 1,0-1-1,0 0 0,0 1 0,0-1 1,0-1-1,-1 1 0,1 0 0,-1-1 1,1 0-1,-1 0 0,0 0 0,3-3 1,3-7 31,0 0 0,14-26 1,0-1-177,-19 34 68,2-2-144,-6 7 168,1 1 1,-1 0-1,0 0 1,1 0 0,-1 1-1,0-1 1,0 0-1,1 0 1,-1 0 0,0 0-1,0 0 1,1 0-1,-1 0 1,0 0-1,0 0 1,1 1 0,-1-1-1,0 0 1,0 0-1,1 0 1,-1 0 0,0 1-1,0-1 1,0 0-1,0 0 1,1 1-1,-1-1 1,0 0 0,0 0-1,0 1 1,0-1-1,0 0 1,0 0 0,0 1-1,0-1 1,1 1-1,0 1 41,4 9 195,1-1 0,7 12 0,-10-19-194,0 0 1,0 1-1,0-1 1,0 0-1,0-1 1,1 1-1,-1-1 1,1 1-1,5 2 1,-3-3-110,0 1 1,0-1 0,1 0 0,-1 0 0,0-1 0,1 1 0,-1-1 0,1-1-1,-1 0 1,1 1 0,-1-2 0,13-1 0,-12 0-1020,-1 1 0,0-2 0,1 1 0,-1 0 0,0-1-1,0-1 1,-1 1 0,8-6 0,9-12-5154,0-4 2006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08.9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0 5984,'-9'2'2422,"9"6"2020,0 12-1274,-30 174 1866,-33 260-2538,45-331-1445,18-111-774,0-12-266,1 0 0,-1 0 0,0 0 0,0 0-1,0 0 1,0 1 0,0-1 0,1 0 0,-1 0 0,0 0 0,0 0 0,0 0 0,0 0 0,1 0 0,-1 0-1,0 0 1,0 0 0,0 0 0,0 0 0,1 0 0,-1 0 0,0 0 0,0 0 0,0 0 0,0 0 0,1 0-1,-1 0 1,0 0 0,0 0 0,0 0 0,0 0 0,1 0 0,-1-1 0,0 1 0,17-15 466,-13 10-552,205-187-432,-208 191 508,0 1-1,0-1 0,0 0 1,0 0-1,0 1 0,0-1 1,0 0-1,0 1 0,1-1 1,-1 1-1,0 0 1,0-1-1,0 1 0,0 0 1,1 0-1,-1 0 0,0-1 1,0 1-1,1 0 0,0 1 1,-1-1 4,0 1-1,0-1 1,0 1 0,0-1 0,0 1 0,-1 0 0,1-1-1,0 1 1,0 0 0,-1-1 0,1 1 0,-1 0 0,1 0-1,-1 0 1,1 0 0,-1 0 0,1 0 0,-1 0 0,1 1-1,0 3 59,0 0 0,0 0 0,0 1 0,-1-1 0,0 0 0,0 0 0,-1 11 0,-9 29 296,6-35-328,2 0 0,-1 1 0,2 0 1,-1-1-1,1 1 0,1 0 0,1 13 0,-1-22-27,0-1 0,0 1-1,1-1 1,-1 1-1,1-1 1,-1 1 0,1-1-1,0 1 1,-1-1 0,1 1-1,0-1 1,0 0 0,0 0-1,0 0 1,0 1 0,0-1-1,1 0 1,1 1 0,-1-1-6,0 0-1,0 0 1,1 0 0,-1 0 0,0 0 0,1-1 0,-1 1 0,1-1 0,-1 0 0,5 0 0,4-1-48,-1 0 0,1-1 0,-1 0 0,14-6 1,-10 3-37,1-1 1,-1-1 0,-1 0 0,19-13 0,49-41-398,-58 43 442,-20 16 32,-1 0-1,1 0 1,0-1-1,-1 1 1,1-1-1,-1 0 1,0 1-1,2-5 1,-8 17-52,-1 1-1,1-1 1,-3 14 0,6-21 65,0 0 0,1 1 0,-1-1 0,1 0 0,-1 1 1,1-1-1,0 1 0,0-1 0,1 0 0,-1 1 0,1-1 0,0 0 1,0 1-1,0-1 0,0 0 0,0 0 0,2 3 0,-1-3 22,0 0 1,1 0-1,-1 0 0,1 0 0,-1 0 1,1-1-1,0 0 0,4 3 0,-7-4-5,1-1 0,0 0 0,-1 0-1,1 1 1,-1-1 0,1 0 0,0 0 0,-1 0-1,1 0 1,-1 0 0,1 0 0,0 0-1,-1 0 1,1 0 0,0 0 0,-1-1-1,1 1 1,-1 0 0,1 0 0,0-1-1,0 0 15,1 1-1,-1-1 0,0 0 0,0-1 0,0 1 1,0 0-1,0 0 0,0 0 0,0-1 0,0 1 1,0-2-1,1-2-28,0 1 0,0-1 1,-1 0-1,0 0 0,0 0 0,0 0 0,-1 0 1,1 0-1,-1 0 0,0 0 0,-1 0 1,1 0-1,-1 0 0,0 0 0,0 0 0,-1 0 1,-1-5-1,2 9-53,0 0 1,1-1 0,-1 1-1,0 0 1,0 0-1,0-1 1,0 1 0,0 0-1,0 0 1,0 0-1,0 0 1,0 0-1,0 1 1,-1-1 0,1 0-1,0 0 1,-1 1-1,1-1 1,0 1 0,-1-1-1,1 1 1,-1 0-1,1-1 1,-1 1-1,1 0 1,-3 0 0,4 0 43,0 0 1,0 0 0,0 0-1,0 0 1,0 0 0,0 0 0,0 0-1,0 0 1,0 0 0,0 0-1,0 0 1,0 0 0,0 0 0,0 0-1,0 0 1,0 0 0,0 0-1,0 0 1,-1 0 0,1 0 0,0 0-1,0 0 1,0 1 0,0-1-1,0 0 1,0 0 0,0 0 0,0 0-1,0 0 1,0 0 0,0 0-1,0 0 1,0 0 0,0 0 0,0 0-1,0 0 1,0 0 0,0 0-1,0 0 1,0 0 0,0 0 0,0 0-1,0 0 1,0 0 0,0 1-1,0-1 1,0 0 0,0 0 0,0 0-1,0 0 1,0 0 0,0 0-1,0 0 1,0 0 0,1 0 0,-1 0-1,0 0 1,0 0 0,0 0-1,0 0 1,0 0 0,0 0-1,0 0 1,0 0 0,0 0 0,0 0-1,0 0 1,0 0 0,0 0 0,6 5-126,12 4 165,-12-8-10,0-1-1,-1 0 1,1 0 0,-1 0 0,1 0 0,-1-1-1,1 0 1,6-2 0,2-2 92,23-9 1,-19 5-63,-1-1-1,-1 0 1,0-1 0,-1-1-1,0 0 1,0-1 0,20-25-1,-4 1 136,52-82-1,7-48 130,-79 144-260,-2 0 0,11-33 0,-17 43-96,0 0 0,-1 0-1,0 0 1,-1 0 0,-1 0 0,-1-15-1,1 27 28,0 0 0,0 0 1,0 0-1,0 0 0,0-1 0,0 1 0,-1 0 0,1 0 0,0 0 0,-1 0 0,1 0 1,-1 0-1,1 0 0,-1 0 0,0 0 0,1 0 0,-1 0 0,0 1 0,1-1 1,-1 0-1,0 0 0,-2 0 0,2 0-3,0 1 1,-1 0 0,1-1-1,0 1 1,0 0 0,-1 0-1,1 0 1,0 0 0,-1 0-1,1 1 1,0-1 0,0 0-1,-1 1 1,1-1-1,0 0 1,-2 2 0,-5 2 7,1 0-1,-1 1 1,1 0 0,-9 9 0,3-2 47,1 1 0,0 0 0,1 1 0,1 0 0,0 1 0,1 0 0,1 1 0,0 0 0,-11 33 0,10-19 33,1 0 0,2 0 1,0 0-1,-1 59 1,6-62-54,1 1 0,1 0 1,2 0-1,1-1 0,8 32 1,-9-50 6,0 0 1,1 0-1,0 0 0,0 0 1,1-1-1,0 0 1,12 14-1,-12-16 0,0-1-1,1 0 0,0 0 1,0 0-1,0-1 1,1 0-1,-1 0 0,1-1 1,0 0-1,0 0 1,9 2-1,-9-3 1,1-1 0,-1 0 0,0 0 0,0-1 1,1 0-1,-1 0 0,0 0 0,1-1 0,-1-1 0,0 1 0,0-1 0,0 0 0,0-1 0,12-5 0,-9 2-6,0 1-1,-1-1 0,0-1 1,0 0-1,0 0 0,-1 0 0,0-1 1,-1-1-1,9-10 0,-12 12-37,0 0-1,-1 0 1,0-1-1,0 1 0,0-1 1,-1 0-1,0 1 0,2-17 1,-4 23-4,0 0 1,1 0 0,-1 0-1,0 0 1,0 0-1,0 0 1,0 0-1,0 0 1,0-1 0,-1 1-1,1 0 1,0 0-1,0 0 1,-1 0-1,1 0 1,-1 0 0,1 0-1,-1 0 1,1 0-1,-1 0 1,1 1-1,-1-1 1,-1-1 0,1 1 4,0 1 0,0 0 0,0 0 0,0 0 0,0-1 0,0 1 0,0 0-1,0 0 1,0 1 0,0-1 0,0 0 0,0 0 0,0 0 0,0 1 0,0-1 0,0 0 0,0 1 0,0-1 0,0 1 0,0-1 0,0 1 0,0 0 0,1-1 0,-1 1 0,0 0 0,0 0 0,0 1 0,-7 6-10,1 1-1,-9 14 1,4-8 185,9-10-114,0 0-1,0 1 1,0-1 0,0 0-1,1 1 1,0 0 0,0-1-1,0 1 1,1 0-1,0 0 1,-1 10 0,2-13-18,0 1 1,0 0 0,1-1-1,-1 1 1,1 0-1,0-1 1,0 1 0,0-1-1,0 1 1,1-1-1,-1 1 1,1-1 0,0 0-1,0 0 1,0 0 0,0 0-1,1 0 1,-1 0-1,5 3 1,-2-2-7,0-1 1,0 0-1,0 0 0,0 0 0,1 0 0,-1-1 1,1 0-1,-1 0 0,1-1 0,0 1 0,0-1 1,0 0-1,0-1 0,-1 1 0,1-1 1,0-1-1,0 1 0,0-1 0,0 0 0,0 0 1,6-3-1,59-16-4045,-58 15-1236,20-12-1,-15 9 1060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10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14 258 2976,'-13'9'8170,"13"-9"-7982,0 1 0,0 0-1,0-1 1,1 1 0,-1 0-1,0-1 1,1 1 0,-1-1-1,0 1 1,1-1 0,-1 1-1,1 0 1,-1-1 0,1 0-1,-1 1 1,1-1 0,-1 1-1,1-1 1,0 1 0,-1-1 0,1 0-1,-1 0 1,1 1 0,0-1-1,-1 0 1,1 0 0,0 0-1,-1 0 1,1 1 0,0-1-1,-1 0 1,1 0 0,0 0-1,0-1 1,0 1 0,2 0-7,0 0 1,1 0-1,-1-1 0,0 1 1,0-1-1,4-1 1,0-1 38,-1-1 1,1-1 0,0 1-1,-1-1 1,0 0 0,10-11-1,28-38 287,-40 50-452,6-9 43,-1-1-1,-1 0 0,11-22 1,-16 31-31,-1-1 0,0 0 0,0 0 0,-1 0 0,1 0 0,-1 0 0,-1 0 1,1 0-1,-1 0 0,0 0 0,-1-12 0,1 18-65,0-1 0,-1 0 1,1 0-1,0 1 0,0-1 0,0 0 1,0 0-1,-1 1 0,1-1 0,0 0 1,-1 0-1,1 1 0,-1-1 0,1 0 0,0 1 1,-1-1-1,0 1 0,1-1 0,-2 0 1,2 1-2,-1 0 0,1 0 0,-1 0 0,1 0 1,0 0-1,-1 0 0,1 0 0,-1 0 0,1 1 0,-1-1 1,1 0-1,0 0 0,-1 0 0,1 1 0,0-1 0,-1 0 1,1 1-1,0-1 0,-1 0 0,1 1 0,0-1 0,0 0 1,-1 1-1,1 0 0,-15 29 50,14-28-43,-1 4 32,0 0 0,1 0-1,0 0 1,0 0 0,0 1-1,1-1 1,0 0 0,0 0-1,1 1 1,0-1 0,0 0-1,0 0 1,1 0 0,0 0-1,3 8 1,-4-11 5,1-1-1,-1 0 1,0 1 0,1-1-1,0 0 1,-1 0 0,1 0 0,0 0-1,0-1 1,0 1 0,0 0-1,1-1 1,-1 0 0,0 1-1,1-1 1,-1 0 0,0 0 0,1 0-1,0 0 1,-1-1 0,1 1-1,-1-1 1,6 1 0,2-1 64,-1 0 0,0-1 0,1 0 1,-1 0-1,10-3 0,1-2-81,0 0-1,-1-1 1,36-20-1,47-37 39,-88 53-46,-9 7-34,-1 0-1,1 0 1,1 1 0,-1 0 0,0 0-1,1 0 1,-1 1 0,1-1 0,10-1-1,-15 4 15,0 0-1,0 0 1,0 0-1,0 0 1,0 0-1,0 0 1,0 1-1,0-1 1,0 0-1,0 1 1,0-1-1,0 1 1,0-1-1,0 1 1,0-1-1,0 1 1,-1 0-1,1 0 1,0-1-1,0 1 1,-1 0-1,1 0 1,0 0-1,-1 0 1,1-1-1,-1 1 1,1 0-1,-1 0 1,0 0-1,1 0 1,-1 0-1,0 1 1,0 0-1,2 5 63,-1 0-1,0-1 1,0 15 0,-2-1 68,0 0 0,-2 1 0,0-1 0,-7 21 0,10-41-130,0 0 0,0 0 1,0 0-1,0 1 0,0-1 0,0 0 0,-1 0 0,1 0 0,0 0 1,0 0-1,0 0 0,0 0 0,0 1 0,0-1 0,0 0 0,0 0 1,0 0-1,0 0 0,0 0 0,0 1 0,0-1 0,0 0 0,0 0 0,0 0 1,0 0-1,0 0 0,0 1 0,0-1 0,0 0 0,0 0 0,0 0 1,0 0-1,0 0 0,0 1 0,0-1 0,0 0 0,0 0 0,0 0 1,1 0-1,-1 0 0,0 0 0,0 0 0,0 1 0,0-1 0,0 0 1,0 0-1,0 0 0,1 0 0,-1 0 0,0 0 0,0 0 0,0 0 0,0 0 1,9-6 70,13-18 35,-20 22-115,13-16 20,8-9-163,27-24 0,-49 50 149,0 0 1,0 0-1,0 0 0,1 0 1,-1 0-1,1 0 0,-1 0 1,0 0-1,1 1 0,0-1 1,-1 0-1,1 1 1,-1 0-1,1-1 0,0 1 1,-1 0-1,1 0 0,-1 0 1,1 0-1,0 0 0,-1 0 1,1 0-1,0 1 1,-1-1-1,1 0 0,-1 1 1,1 0-1,-1-1 0,1 1 1,-1 0-1,1 0 0,-1 0 1,0 0-1,2 1 0,4 5-31,0 0 1,0 0-1,-1 1 0,10 15 0,2 3 83,-9-15-1919,12 19 1,-16-22-1087,-1 0 0,0 0 0,6 14 0,-5-6-398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10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4 6656,'-50'-3'3008,"45"3"-2624,10 0-640,3 3 64,16 2-1472,7-2 928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11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1017 4800,'-20'9'2770,"17"-7"-418,13-6 296,-5 1-2259,-1 0-1,0 1 1,0-2-1,0 1 1,7-7-1,3-3 49,20-14 79,2-2 66,63-63 0,-48 29 132,73-118 0,-70 97-201,53-87 1226,-118 191-1587,0 1-1,2 1 1,-8 25-1,-16 72-103,23-78 29,-26 130 211,34-159-234,1 0 0,0 0 0,2 19 0,-1-29-21,0 1 0,0 0 0,0-1 1,1 1-1,-1-1 0,1 1 1,0 0-1,0-1 0,0 0 0,0 1 1,0-1-1,0 1 0,1-1 0,-1 0 1,1 0-1,0 0 0,-1 0 1,1 0-1,0 0 0,0-1 0,0 1 1,3 1-1,-3-2-9,-1-1 0,1 1 0,-1-1 0,1 0 0,0 0 0,-1 0 0,1 0 0,0 0 0,0 0 0,-1 0 0,1-1 0,-1 1 0,1 0 0,0-1 0,-1 0 0,1 1 0,-1-1 0,1 0 0,-1 0 0,1 0 0,-1 1 0,0-2 0,1 1 0,-1 0 0,2-3 0,4-3 30,-1 0 0,0-1 0,6-10 0,-8 13-3,21-38 149,36-83 0,-21 41-99,31-44 87,-26 50-88,2-11 76,40-108 0,-67 131-101,-20 64-68,5-14 3,-5 17-9,0 0-1,0 0 1,0 1 0,0-1 0,0 0-1,-1 0 1,1 0 0,0 0 0,0 0-1,0 1 1,0-1 0,-1 0 0,1 0-1,0 0 1,0 0 0,0 0 0,-1 0-1,1 0 1,0 0 0,0 0 0,0 0 0,-1 1-1,1-1 1,0 0 0,0 0 0,0 0-1,-1 0 1,1-1 0,0 1 0,0 0-1,0 0 1,-1 0 0,1 0 0,0 0-1,0 0 1,0 0 0,-1 0 0,1 0-1,0 0 1,0 0 0,0-1 0,0 1-1,0 0 1,-1 0 0,1 0 0,0 0-1,0-1 1,0 1 0,0 0 0,0 0-1,0 0 1,0 0 0,-1-1 0,1 1-1,0 0 1,0 0 0,0 0 0,0-1-1,0 1 1,0 0 0,0 0 0,0-1-1,0 1 1,0 0 0,0 0 0,0 0-1,0-1 1,1 1 0,-5 3 32,1 0 1,0 0 0,0 0-1,0 0 1,1 1-1,-1-1 1,1 1-1,-3 6 1,1-3-27,-30 50-52,-1 0 161,-39 88 0,39-49 126,-29 143-1,40-141-25,-8 3 306,32-96-371,3-7-39,8-11 15,16-27-213,2 1 1,38-39 0,-65 77 67,0-2-16,1 1 1,-1-1 0,1 1-1,0 0 1,4-3-1,-6 5 27,0-1-1,0 1 1,0 0 0,0 0-1,0-1 1,0 1-1,0 0 1,0 0 0,0 0-1,-1 0 1,1 0-1,0 0 1,0 0 0,0 0-1,0 0 1,0 1-1,0-1 1,0 0 0,0 1-1,0-1 1,0 0-1,0 1 1,-1-1 0,1 1-1,1 0 1,4 5 10,-1 0 1,0 0-1,0 0 0,0 1 1,-1 0-1,0 0 0,6 13 1,-5-9 84,1 0 1,11 16 0,-11-20-64,1 0 1,0-1-1,0 1 0,0-1 1,1 0-1,0-1 0,0 0 1,0 0-1,1-1 0,14 6 1,-18-8 10,1-1 0,0 1 0,-1-1 0,1 0 0,0 0 0,0-1 1,0 1-1,-1-1 0,1-1 0,0 1 0,0-1 0,0 0 1,-1 0-1,1-1 0,0 0 0,-1 0 0,0 0 0,10-5 0,-10 3-23,1-1-1,-1 1 1,0-1-1,0 0 1,-1 0-1,0 0 1,0-1-1,0 1 1,0-1-1,-1 0 1,0 0-1,3-7 1,0-4 5,0-1 0,-1 0 0,2-22 0,-7 40-18,3-13-70,-2-1 1,1-16-1,-2 28 29,0-1 0,0 1 0,0 0-1,0-1 1,-1 1 0,1-1-1,-1 1 1,1 0 0,-1-1-1,0 1 1,0 0 0,0 0 0,0 0-1,0 0 1,0-1 0,-1 2-1,1-1 1,-1 0 0,-3-3 0,4 4 29,0 1 0,-1-1 0,1 1 0,0 0 0,0-1 0,0 1 0,-1 0 0,1 0 0,0 0 0,-1 0 0,1 0 0,0 0 0,0 0 0,-1 0 0,1 1 0,0-1 1,0 0-1,0 1 0,-1-1 0,1 1 0,0 0 0,0-1 0,0 1 0,0 0 0,0-1 0,0 1 0,-1 1 0,-4 4-12,0 0 1,-11 13-1,12-13-56,0-1 87,1 1 0,0 0 0,0 0 0,0 0 0,1 1-1,-1-1 1,2 1 0,-1 0 0,1-1 0,0 1 0,0 0 0,1 1 0,-1 11-1,2-13 10,0-1-1,0 1 0,1 0 0,0-1 0,0 1 0,1 0 0,-1-1 0,1 0 0,1 1 0,-1-1 1,1 0-1,0 0 0,0 0 0,0 0 0,0-1 0,1 1 0,6 5 0,-2-2-16,1-1 0,0 1 0,0-2 0,0 1 0,1-1 0,0-1-1,0 0 1,1 0 0,10 3 0,-12-6-546,-1 0 0,0 0 0,1-1 0,12 0 0,7-1-4157,-15 0 2746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12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 35 7232,'-80'0'3264,"57"8"-2848,18-8 1568,5 5-1184,18-1 1504,9-1-1313,28-3 417,8 5-832,18-10-32,-4 2-352,12-9-96,-9-1-64,10-2-1024,-4 3 544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7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45 8896,'-1'-1'319,"-5"-7"2194,4 16-540,25-7 2267,188-6 773,76-7-6234,-273 10-1330,0-1 1,0 0 0,-1-1-1,17-7 1,-21 6-383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20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12 757 4160,'-1'0'140,"0"1"1,1-1 0,-1 0-1,0 1 1,1-1-1,-1 0 1,1 1 0,-1-1-1,1 1 1,-1-1-1,1 1 1,-1-1-1,1 1 1,-1 0 0,1-1-1,0 1 1,-1 0-1,1-1 1,0 1 0,-1 0-1,1-1 1,0 1-1,0 0 1,0-1-1,0 1 1,0 0 0,0 0-1,0-1 1,0 1-1,0 0 1,0-1 0,0 1-1,0 0 1,0 0-1,1-1 1,-1 2-1,2 1 333,0 1 0,0-1 0,0 0 0,0 0 0,0 0 0,4 4 0,-3-4-315,0-1-1,1 1 1,-1-1 0,0 1 0,1-1 0,0 0 0,-1 0 0,1-1 0,0 1 0,0-1-1,0 0 1,0 0 0,0 0 0,0 0 0,0-1 0,0 0 0,0 0 0,0 0 0,8-1-1,1-1 13,-1 0 0,0-1-1,0-1 1,0 0 0,16-8-1,-19 7-84,0 0 0,0-1-1,0 0 1,-1-1 0,0 0-1,-1-1 1,1 1-1,-1-1 1,-1 0 0,1-1-1,-2 0 1,10-17 0,-12 19-32,1 0-1,-1 0 1,0-1 0,0 0 0,-1 1 0,0-1 0,-1 0 0,0 0 0,0 0 0,-1 0 0,1 0 0,-2 0 0,1 0 0,-1 0 0,-1 0 0,1 0 0,-5-11 0,4 14-17,0 0 0,-1 0 1,0 0-1,0 0 0,0 1 0,-1 0 1,1-1-1,-1 1 0,-7-5 0,9 7-11,-1 0 0,1 1 0,0-1 0,-1 1 0,1 0-1,-1 0 1,0 0 0,1 0 0,-1 0 0,0 0 0,1 1-1,-1 0 1,0-1 0,0 1 0,0 0 0,1 0 0,-1 0-1,0 1 1,0-1 0,1 1 0,-1-1 0,-3 2 0,0 1 9,0 0 1,-1 0-1,1 0 1,0 1 0,0-1-1,1 2 1,-7 5-1,1 1 20,0 0 0,1 1 0,1 0 0,0 0 0,0 1 0,1 1 0,1-1 0,0 1 0,1 0 0,1 1 0,0-1 0,1 1 0,0 0 0,1 0 0,-1 26 0,4-35-39,-1 0 0,1 0-1,0 0 1,1 0-1,0 0 1,0 0-1,0-1 1,0 1 0,1 0-1,0-1 1,0 1-1,1-1 1,0 0-1,-1 0 1,2 0 0,-1 0-1,1 0 1,-1-1-1,1 1 1,0-1-1,1 0 1,-1 0 0,1-1-1,0 1 1,0-1-1,0 0 1,0 0 0,0-1-1,8 3 1,8 2 95,1-1 1,-1-2 0,1 0 0,0-1 0,1-1 0,-1-1-1,35-3 1,-32-1-28,0 0 0,0-2 0,0-1 0,-1-1 0,0-1-1,33-15 1,-38 12-78,0 0 0,-1-1-1,0-1 1,-1-1 0,0-1-1,28-32 1,76-111-345,-81 100 306,42-69 82,-73 112-44,0-1 0,-1 0 0,-1 0 1,0-1-1,-1 0 0,-1 0 0,0 0 0,3-35 0,-6 32-21,-1-1 1,-1 1-1,-1 0 0,-1 0 0,-8-35 0,9 50-2,-1-1 0,0 1 0,1 0 0,-2 0 0,1 0 0,-6-9-1,6 12-3,1 1-1,0-1 0,-1 1 0,0-1 0,1 1 0,-1 0 0,0-1 1,0 1-1,1 0 0,-1 0 0,0 0 0,0 1 0,0-1 0,0 0 1,0 1-1,-1-1 0,1 1 0,0 0 0,0 0 0,-3 0 0,1 0-11,-1 1-1,0-1 0,1 2 1,-1-1-1,1 0 0,-1 1 1,1 0-1,0 0 0,-1 0 1,1 0-1,0 1 0,0 0 1,1 0-1,-1 0 0,-4 5 1,-7 7 19,1 2 0,-13 19 0,26-36 16,-13 20 26,1 1 1,1 0 0,1 1-1,1 0 1,1 0 0,0 1-1,2 0 1,-6 35 0,5-9 63,2 1 1,3 0 0,1 0-1,3 0 1,13 89 0,-12-125-53,1 0 0,1-1-1,0 1 1,1-1 0,1 0 0,-1-1 0,2 1 0,13 19 0,-15-27-4,-1 0-1,0 1 1,1-2-1,0 1 1,0 0 0,1-1-1,-1 0 1,1-1-1,0 1 1,0-1 0,0 0-1,0 0 1,1-1-1,-1 0 1,1 0 0,0 0-1,-1-1 1,1 0-1,12 0 1,6-2 79,-1-2 0,0 0 0,0-2 0,27-8 0,-39 9-105,-1 0 0,0-1-1,0 0 1,0-1-1,0-1 1,-1 1 0,0-2-1,0 1 1,-1-1 0,0-1-1,-1 0 1,10-12 0,-6 6-16,-1-2 0,-1 1 0,0-1 1,-1-1-1,-1 1 0,-1-1 0,5-20 1,-1-11 115,-10 44-122,0 0-1,-1 0 1,0 0 0,0 0 0,-1 0 0,1 0-1,-2-7 1,2 12 6,-1-1 0,1 0 0,0 0 0,0 1 0,-1-1 0,1 0-1,0 1 1,-1-1 0,1 1 0,-1-1 0,1 1 0,-1-1 0,1 1 0,-1-1 0,1 1-1,-1-1 1,1 1 0,-1-1 0,0 1 0,1 0 0,-1-1 0,0 1 0,1 0-1,-1 0 1,0-1 0,1 1 0,-1 0 0,0 0 0,0 0 0,1 0 0,-1 0-1,-1 0 1,0 0 0,1 1 1,-1-1-1,0 1 0,1-1 0,-1 1 0,0-1 0,1 1 0,-1 0 0,1 0 0,-1 0 1,-1 1-1,-2 3-8,0 0 1,1 0 0,-6 9 0,2-4-15,-6 10 37,1 0 1,2 1-1,0 0 0,1 1 1,1 0-1,1 0 0,-6 26 1,13-44 7,0 0-1,0 0 1,0 0 0,0 1 0,1-1 0,0 0 0,0 0 0,0 1 0,0-1 0,1 0 0,0 0 0,0 0 0,0 0 0,0 0 0,0 0 0,1 0-1,0 0 1,0 0 0,0 0 0,0-1 0,1 1 0,-1-1 0,1 0 0,0 0 0,0 0 0,0 0 0,0 0 0,1 0 0,5 3 0,-4-4 19,-1 1 1,1 0 0,0-1 0,0 0 0,0 0-1,0-1 1,0 1 0,1-1 0,-1 0 0,0-1-1,1 1 1,-1-1 0,0 0 0,1-1 0,-1 1 0,0-1-1,1 0 1,9-3 0,13-9 14,-1-1 1,37-25-1,-20 12-90,182-126-74,-162 107 166,-59 42-76,1 1 0,-1-1 0,1 1 0,0 0 0,11-4 0,-17 7 18,0 0 0,0 0 0,0 0 0,1 0 0,-1 0 0,0 0 0,0 0 0,0 0 0,1 0 1,-1 0-1,0 0 0,0 1 0,0-1 0,0 0 0,0 0 0,1 0 0,-1 0 0,0 0 0,0 0 0,0 1 0,0-1 0,0 0 0,0 0 0,1 0 0,-1 0 0,0 1 0,0-1 0,0 0 0,0 0 0,0 0 0,0 1 0,0-1 0,0 0 0,0 0 0,0 0 0,0 1 0,0-1 0,0 0 0,0 0 0,0 0 0,0 1 0,0-1 0,0 0 0,0 0 0,-1 0 0,1 0 0,0 1 0,0-1 1,0 0-1,0 0 0,0 0 0,-6 11-8,0 0 0,-12 15 0,2-2 134,-22 32-51,-18 30-210,55-83 136,0-1 1,-1 0 0,1 1 0,0-1-1,1 1 1,-1-1 0,0 1 0,1 0-1,0-1 1,-1 1 0,1 0 0,0-1 0,0 1-1,0-1 1,1 1 0,0 4 0,0-5 18,0 0 0,0-1 0,0 1 0,0 0 0,0-1 1,0 1-1,0-1 0,0 0 0,1 1 0,-1-1 0,0 0 0,1 0 1,0 0-1,-1 0 0,1 0 0,-1 0 0,1 0 0,0-1 1,0 1-1,-1 0 0,1-1 0,0 1 0,0-1 0,3 0 1,2 1 25,1-1 0,-1 0 0,0-1 0,1 1 1,-1-1-1,1-1 0,-1 1 0,0-1 0,10-5 1,-4 1 56,1 0 1,-1-1 0,20-14-1,-19 9-60,0 0-1,-1-1 1,0-1-1,-1 0 1,-1 0-1,0-1 1,17-32-1,48-120 82,-75 165-112,62-166-75,-46 121 33,-2-1 0,16-80-1,-31 126 32,1-2-23,-1 0-1,1 1 1,-1-1-1,1 0 1,-1 1-1,0-1 1,-1 0-1,1 0 1,-1 1-1,-1-8 1,1 11 10,1 1 1,-1-1 0,1 0-1,-1 1 1,1-1 0,-1 1 0,1-1-1,-1 0 1,1 1 0,-1-1 0,1 1-1,0-1 1,-1 1 0,1-1-1,0 1 1,-1 0 0,1-1 0,0 1-1,0 0 1,-1 1-16,-14 26-13,1 0 0,2 1 0,1 1 1,1 0-1,-8 43 0,9-23 105,3 0 0,-1 82 0,7-112-14,0-1 0,1 1 0,2 0 1,0-1-1,1 1 0,7 21 0,-10-38-15,0 0 0,1 0-1,-1 0 1,1 1 0,0-2 0,0 1-1,0 0 1,0 0 0,4 3 0,-5-5-15,1 0 0,-1-1 1,1 1-1,-1 0 1,0 0-1,1-1 0,0 1 1,-1 0-1,1-1 1,-1 0-1,1 1 0,0-1 1,-1 0-1,1 0 1,0 0-1,-1 0 0,1 0 1,0 0-1,-1-1 1,1 1-1,-1 0 1,4-2-1,3-1 11,1-1 0,-1-1 0,0 1 0,0-1 0,13-12 0,36-34 112,-56 50-136,25-25 46,77-81-153,-93 95 81,-7 9 15,0 0 0,0 0 0,0-1 0,-1 1 0,1-1 0,-1 1 0,0-1 0,0 0 0,0 0 0,-1 0 0,0 0 0,1 0 0,0-8 0,-4 30-244,-5 24 0,2-19 234,-7 37 198,5-33-91,2 0 0,1 0 0,1 0 0,0 34 0,4-56-85,-1-1 0,1 1-1,0-1 1,0 1 0,0-1-1,1 1 1,0-1 0,-1 0-1,1 0 1,1 0 0,-1 0-1,1 0 1,4 5 0,-5-6 26,1-1 0,-1 0 0,1 1 1,0-1-1,0 0 0,-1-1 0,1 1 1,1 0-1,-1-1 0,0 0 0,0 0 1,0 0-1,1 0 0,-1 0 0,0-1 1,1 1-1,-1-1 0,7 0 0,3-1 1,0-1 1,0 0-1,0-1 0,-1 0 1,1-1-1,-1-1 0,0 0 0,18-10 1,-9 1 26,0 0 1,-1 0 0,28-29 0,-44 38-50,1 1-1,-2-1 1,1 0 0,0 1-1,-1-2 1,0 1 0,4-9-1,-7 12-136,-1 2 39,-6 8 5,-9 13 100,12-14-15,1 0-1,-1 0 1,2 0 0,-1 0 0,1 1-1,0-1 1,0 1 0,1-1 0,0 1-1,1 0 1,0 0 0,0-1 0,0 1-1,1 0 1,0-1 0,3 9 0,-4-15 10,0 0 0,1 0 0,-1 1 0,1-1 0,0 0 0,-1 0 0,1 0 0,0 0 0,0 0 0,-1 0 0,1 0 0,0-1 0,0 1 0,0 0 0,0 0 0,0-1 0,1 1 0,-1 0 0,0-1 0,0 1 0,0-1 0,0 0 0,1 1 0,-1-1 0,0 0 0,0 0 0,1 0 0,-1 0 0,0 0 0,0 0 0,1 0 0,-1 0 0,1-1 0,1 1 19,0-1 0,-1 0 0,1 0 0,-1 0 0,1 0 0,-1 0 0,1 0-1,-1-1 1,0 1 0,1-1 0,-1 0 0,0 0 0,0 0 0,2-3 0,-1 1 0,0 0 1,-1-1 0,1 1-1,-1-1 1,0 0-1,0 0 1,-1 0 0,1 0-1,-1 0 1,1-8-1,-2-2-86,0 1 0,-2-21 0,0 18 25,2 14 15,0 1 1,0-1 0,0 0-1,-1 1 1,1-1 0,-1 1-1,0-1 1,0 1 0,0-1 0,0 1-1,0 0 1,0-1 0,-1 1-1,1 0 1,-1 0 0,1 0-1,-1 0 1,0 0 0,0 0 0,0 1-1,0-1 1,0 0 0,0 1-1,0 0 1,-1 0 0,1-1 0,-1 1-1,1 0 1,-1 1 0,1-1-1,-1 0 1,1 1 0,-1 0-1,1-1 1,-1 1 0,-4 0 0,2 0-4,7 0 46,16-5 189,12-11-124,1 1 0,1 2 0,0 1 0,0 1 0,1 2 0,56-8 0,-76 15-44,0 1 0,0 0 0,0 1 0,0 1 0,1 0 0,-1 1 0,20 5 0,-29-6-27,1 0 1,-1 1-1,1 0 0,-1 0 0,0 0 1,0 0-1,0 1 0,0 0 1,0 0-1,0 0 0,-1 0 1,0 0-1,1 1 0,-1-1 1,0 1-1,-1 0 0,1 0 1,-1 0-1,0 0 0,0 1 1,0-1-1,0 1 0,1 7 0,-1-3 28,-1-1 0,-1 0 0,1 1 0,-2-1 0,1 0 0,-2 10 0,-14 49 233,4-19-249,12-47-24,0-1-1,0 1 0,0-1 0,-1 1 0,1-1 0,0 1 0,0-1 0,0 1 0,0-1 0,0 1 0,0-1 0,0 1 0,0 0 1,0-1-1,0 1 0,1-1 0,-1 1 0,0-1 0,0 1 0,0-1 0,1 1 0,-1-1 0,0 1 0,0-1 0,1 1 0,-1-1 0,1 1 1,0-1 0,-1 0 0,1 0 0,0 0 1,0 0-1,-1 0 0,1 0 0,0 0 1,0 0-1,-1 0 0,1 0 0,0-1 1,-1 1-1,1 0 0,0 0 0,-1-1 1,1 1-1,0-1 0,29-21 167,-15 6-122,0 0 1,0-1-1,12-21 0,12-14-138,-35 48 82,-1 0-48,0 0 1,1 0-1,0 0 0,-1 1 0,1-1 1,7-3-1,-10 6 42,-1 1 0,1-1 0,0 1 0,0 0 0,-1 0 1,1-1-1,0 1 0,0 0 0,0 0 0,-1 0 0,1 0 0,0 0 0,0 0 0,0 0 0,0 0 0,-1 0 1,1 1-1,0-1 0,1 1 0,-1-1 7,0 1 0,1 0 0,-1 0 0,0 0 0,0 0 0,0 1 0,0-1 0,0 0 0,0 0 0,0 1 1,-1-1-1,1 0 0,0 1 0,0 1 0,7 16-34,-2-2 194,13 20 0,-16-31-298,0-1 1,0 0-1,1 0 1,0-1 0,0 1-1,0-1 1,1 0 0,4 4-1,-6-6-39,16 10-2289,0-1-4167,-17-10 5714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20.6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48 7968,'-82'-8'3616,"64"12"-3136,23 0 1632,3 0-1248,29-1 1055,13 2-1087,16-10-96,5 5-448,34-7 0,-7-1-160,23-3-352,-8 2 128,-10-2-4127,-13 2 2303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24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24 766 2816,'0'0'189,"-1"0"1,1 0-1,-1 0 1,1 0-1,-1 0 1,1 0-1,-1 0 1,1 1-1,0-1 1,-1 0-1,1 0 1,-1 0-1,1 1 1,0-1-1,-1 0 1,1 0-1,-1 1 1,1-1-1,0 0 1,-1 1-1,1-1 1,0 1-1,0-1 0,-1 0 1,1 1-1,0 0 1,-1-1 277,1 1 0,-1 0 0,0 0-1,1 0 1,-1-1 0,0 1 0,0-1 0,1 1 0,-1 0 0,0-1 0,0 1 0,0-1 0,0 0-1,0 1 1,-1 0 0,10-10 2353,26-38-1731,-17 21-835,90-134 770,14 9-568,-95 122-433,-8 9 137,0 0-1,38-30 0,-55 49-117,1 0 0,0-1 1,0 1-1,-1 0 0,1 0 0,0 0 0,0 0 0,3-1 0,-4 2-35,-1 0 0,0 0 0,0 0 0,1 0 0,-1 0 0,0 0 0,1 1 0,-1-1-1,0 0 1,0 0 0,1 0 0,-1 0 0,0 0 0,0 0 0,0 1 0,1-1-1,-1 0 1,0 0 0,0 0 0,0 0 0,1 1 0,-1-1 0,0 0 0,0 1 0,4 11 172,-4-4-144,0-1 1,0 1-1,-1 0 1,1 0 0,-2 0-1,1-1 1,-4 11-1,-23 55 120,15-44-45,-6 18 33,-2 0-1,-2-2 1,-43 63 0,75-111 206,8-7-197,106-92 90,-92 72-280,48-55-1,-76 81 46,6-8-18,1 0 0,0 1 0,0 0 1,1 1-1,1 0 0,16-12 0,-27 22 11,0-1 0,0 1 0,-1-1 1,1 1-1,0 0 0,0-1 0,0 1 0,0 0 0,-1 0 1,1 0-1,0-1 0,0 1 0,0 0 0,0 0 0,0 0 0,0 0 1,-1 1-1,1-1 0,0 0 0,0 0 0,0 0 0,0 1 1,0-1-1,-1 0 0,1 1 0,0-1 0,0 1 0,-1-1 0,1 1 1,0-1-1,-1 1 0,1 0 0,0-1 0,-1 1 0,1 0 1,-1-1-1,1 1 0,-1 0 0,1 0 0,-1 0 0,0-1 1,1 1-1,-1 1 0,2 4 24,0-1 0,-1 1 0,1 0 1,0 11-1,6 170 467,-7-158-525,-1-25 26,-1 0 1,1 0-1,0 1 0,1-1 0,-1 0 1,1 0-1,0 0 0,0 0 0,0 0 1,0 0-1,1 0 0,-1 0 0,1 0 1,0 0-1,0-1 0,3 4 0,-3-5 17,0 0 1,0 1-1,0-1 0,0-1 0,1 1 0,-1 0 1,0-1-1,1 1 0,0-1 0,-1 0 0,1 0 0,-1 0 1,1 0-1,0 0 0,0 0 0,0-1 0,3 1 1,-2-1 8,1 0-1,-1-1 1,1 0 0,-1 1 0,1-2 0,-1 1 0,1 0 0,-1-1 0,0 0 0,6-3 0,14-10 65,-1 0-1,-1-2 1,30-29 0,-43 36-55,0 0 0,-1-1 1,-1 0-1,0 0 1,0 0-1,-1-1 1,-1 0-1,6-19 1,-6 20 25,-2 0 1,4-16 0,-6 23-59,0 0 0,-1 0-1,0 0 1,0 0 0,0 0-1,0 0 1,0 0 0,-1 0-1,0 1 1,-1-5 0,2 7-6,0 1-1,-1-1 1,1 0 0,0 0 0,0 1 0,-1-1-1,1 1 1,-1-1 0,1 0 0,-1 1-1,1-1 1,-1 1 0,1-1 0,-1 1 0,1-1-1,-1 1 1,0 0 0,1-1 0,-1 1 0,1 0-1,-1-1 1,0 1 0,0 0 0,1 0-1,-1-1 1,0 1 0,1 0 0,-1 0 0,0 0-1,0 0 1,1 0 0,-1 0 0,0 0-1,0 0 1,1 1 0,-1-1 0,0 0 0,1 0-1,-1 1 1,-1-1 0,-1 2-14,1-1 1,-1 1-1,0 0 0,1-1 1,-1 1-1,1 0 1,-4 4-1,-1 2 7,1 1-1,0 0 1,0 0 0,1 0 0,-6 12 0,-15 53-163,24-69 191,0 1-1,1-1 0,0 1 0,0 0 1,0-1-1,1 1 0,0 0 0,0 7 1,1-10-13,-1 0 0,1 0 0,0 0 0,0 0 0,0 0 0,1 0 0,-1 0 0,1 0 0,-1 0 0,1-1 0,0 1 0,0-1 0,0 1 0,0-1 0,1 0 0,3 4 0,3 0 16,1-1 0,-1 1 0,1-2-1,0 1 1,0-1 0,0-1 0,0 0 0,1 0 0,0-1 0,-1-1 0,1 0 0,0 0-1,15-1 1,4-2 7,1-1 0,-1-2 0,44-12-1,-51 10-11,-1-1 0,-1-1 0,1-1 0,-2-1 0,1-1 0,32-25 0,-3-4 53,54-57 0,-46 46-105,-47 44 151,-12 12-3,-17 17-158,-83 73 124,-5 3 18,96-87-100,1 0-1,0 0 1,0 1-1,1 1 0,-8 14 1,15-25 18,0 0 0,1 1 0,-1-1 1,1 0-1,-1 0 0,1 1 0,-1-1 0,1 0 0,0 1 1,0-1-1,-1 1 0,1-1 0,0 0 0,0 1 0,1-1 1,-1 0-1,0 1 0,0-1 0,1 0 0,-1 1 0,1-1 1,-1 0-1,1 1 0,-1-1 0,1 0 0,0 0 0,-1 0 1,2 2-1,0-2 14,-1 0-1,1 0 1,-1 0 0,1 0 0,-1 0 0,1 0 0,0-1-1,-1 1 1,1-1 0,0 1 0,0-1 0,-1 0 0,1 1-1,0-1 1,0 0 0,-1 0 0,1 0 0,0 0 0,0-1-1,2 0 1,2 0 19,0-1-1,0-1 1,0 1 0,0-1-1,0 0 1,-1 0 0,0 0-1,7-6 1,3-4 67,18-19 0,-5 4-27,-17 14 35,-2 5-290,-8 9 172,-1 1 0,1 0 0,-1 0 0,0-1 0,0 1 0,1 0 0,-1 0 0,0 0 0,0-1 0,0 1 0,0 0 0,0 0 0,0 0 0,0 0 0,0-1 0,0 1 0,0 0 0,0 0 0,-1 0 0,1 0 0,-15 102-220,0-4 340,11-64-88,-17 150 14,13-139 174,-27 90 0,31-127-159,0-1 0,0 1 0,-1-1 0,-8 12-1,9-13-42,3-6-9,0 0 1,1 0-1,-1-1 0,0 1 0,1 0 0,-1 0 1,0-1-1,0 1 0,1 0 0,-1-1 0,0 1 1,0 0-1,0-1 0,0 0 0,0 1 0,0-1 1,0 1-1,0-1 0,0 0 0,-2 0 0,2 0-12,-1 0-1,1 0 0,0-1 1,0 1-1,0-1 1,-1 1-1,1-1 0,0 1 1,0-1-1,0 0 0,0 0 1,0 1-1,0-1 0,0 0 1,0 0-1,0 0 0,1 0 1,-1 0-1,0 0 0,1 0 1,-2-2-1,-1-5-25,0 0 0,0 0 0,1 0 0,-3-17 0,4 13 1,0 0 1,1 0-1,1-1 0,0 1 0,1 0 0,5-21 0,-3 14-14,0-3-9,2 1 0,0 1 1,2-1-1,0 1 0,1 0 0,21-34 1,-21 41 30,1 0 1,0 1-1,0 0 1,1 1-1,1 0 1,0 1-1,0 0 0,1 1 1,0 0-1,16-7 1,166-64 138,-126 55-86,104-54 0,-144 60-18,-1 0 0,35-32 0,-33 25 75,-29 26-83,-1-1 1,1 1 0,-1-1 0,0 1-1,1-1 1,-1 1 0,1 0 0,-1-1-1,1 1 1,-1 0 0,1-1 0,-1 1-1,1 0 1,0-1 0,-1 1 0,1 0-1,-1 0 1,1 0 0,1 0 0,-7 10 83,-1 3 1,-3 6-70,-2 0 1,-22 31 0,-3 4 49,13-9 97,21-41-158,0 0 0,1 0 0,0 0 0,0 0 0,0 0-1,0 1 1,1-1 0,0 0 0,0 9 0,0-13-5,0 1 0,1 0 1,-1 0-1,0 0 0,0 0 1,1 0-1,-1 0 0,1 0 0,-1-1 1,1 1-1,-1 0 0,1 0 1,0-1-1,-1 1 0,1 0 0,0-1 1,-1 1-1,1 0 0,0-1 1,0 1-1,-1-1 0,1 0 0,0 1 1,0-1-1,0 0 0,0 1 1,0-1-1,0 0 0,0 0 1,0 0-1,0 1 0,0-1 0,-1 0 1,1-1-1,0 1 0,0 0 1,2 0-1,1-1 31,0 0 0,0 0 0,1 0 0,-1-1 0,0 1 0,5-4 0,0 0-20,-1-1 1,0 0-1,-1 0 1,0-1 0,0 0-1,0 0 1,-1-1 0,6-8-1,6-12 59,14-30 0,-27 49-63,-3 5-44,0 0-1,0 0 0,-1 0 0,1 0 0,-1 0 0,1 0 0,-1-1 0,0-6 0,-7 22-376,4-7 394,0 0 0,1 0-1,-1 0 1,1 0 0,0 1 0,0-1-1,1 0 1,0 0 0,-1 1 0,1-1-1,1 0 1,0 8 0,0-9 28,-1 0 1,1 0-1,0 0 1,0 0 0,1 0-1,-1 0 1,1 0-1,-1 0 1,1-1-1,0 1 1,0-1-1,0 1 1,0-1-1,0 0 1,1 0-1,-1 0 1,1 0-1,4 3 1,0-2 4,1 0 0,0 0 0,-1-1 0,1 0-1,0 0 1,0-1 0,1 0 0,-1 0 0,0-1 0,0 0 0,12-2 0,6-1 16,-2-2 0,34-10 1,-45 11-10,0 0-1,0-1 1,-1-1-1,0 0 1,0-1 0,0 0-1,-1-1 1,0 0 0,0-1-1,-1 0 1,0 0 0,-1-1-1,0-1 1,0 0 0,8-15-1,2-8 49,-1 0-1,22-67 0,14-82 16,-37 124-57,-4-5-109,-8 35 112,-4 6-376,-3 17 101,-1 16 46,-3 23 161,-10 88 51,15-103 20,-4 119 194,5-102-126,11 68-1,-7-72-32,-4-22-55,1-1 0,0 0 0,1 0 0,-1 0 0,2 0 1,3 11-1,-5-18-5,-1-1 1,1 1 0,-1 0-1,0 0 1,1-1 0,0 1-1,-1 0 1,1-1 0,-1 1-1,1 0 1,0-1 0,-1 1-1,1-1 1,0 1 0,0-1-1,-1 0 1,1 1 0,0-1-1,0 0 1,0 1 0,-1-1-1,1 0 1,2 0-1,-2 0 3,1 0 0,-1 0 0,1-1 0,0 1 0,-1-1 0,1 1 0,-1-1-1,1 1 1,-1-1 0,1 0 0,1-1 0,3-3 1,0 0 0,-1 0 0,0 0 0,7-9 0,19-30-23,-23 31-9,0 0 1,1 1-1,0 0 0,1 1 0,1 0 0,11-10 0,-22 21 13,1-1 0,-1 1 0,0 0 0,1 0 0,-1-1 0,0 1-1,1 0 1,-1 0 0,1 0 0,-1 0 0,0-1 0,1 1-1,-1 0 1,1 0 0,-1 0 0,1 0 0,-1 0 0,0 0-1,1 0 1,-1 0 0,1 0 0,-1 0 0,0 0 0,1 1 0,-1-1-1,1 0 1,-1 0 0,0 0 0,1 0 0,0 1 0,-1 0-6,1 0 1,0-1-1,0 1 0,-1 0 1,1 0-1,0 0 1,-1 0-1,1 1 1,-1-1-1,0 0 1,1 1-1,5 35-68,-6-34 92,2 36 110,-2-25-89,1 0 0,0 0 0,1-1 1,7 25-1,-8-34-17,0 0-1,1 0 1,-1-1 0,1 1-1,0 0 1,0-1 0,1 0 0,-1 1-1,1-1 1,2 3 0,-3-5-2,0 1 0,-1-1 1,1 0-1,0 0 1,0 0-1,0 0 0,0-1 1,0 1-1,0-1 1,0 1-1,0-1 0,0 1 1,0-1-1,1 0 1,-1 0-1,0 0 0,0 0 1,0-1-1,0 1 1,0 0-1,4-2 0,2-1 22,1 0-1,-1 0 0,0-1 1,0 0-1,0 0 0,0-1 0,-1 0 1,0 0-1,11-11 0,-14 12-39,14-11-15,0-1 0,-2-1 0,21-26 0,-31 34-22,-2 3 3,1 0 1,-1 0-1,1 0 0,8-7 0,-12 13 37,-1 0-1,0-1 0,0 1 0,0 0 0,0 0 0,0 0 0,1 0 0,-1 0 0,0 0 0,0 0 0,0 0 0,0 0 0,1 0 1,-1 0-1,0 0 0,0 0 0,0 0 0,0 0 0,1 0 0,-1 0 0,0 0 0,0 0 0,0 0 0,0 0 0,1 0 0,-1 0 0,0 0 1,0 0-1,0 0 0,0 0 0,0 1 0,1-1 0,-1 0 0,0 0 0,0 0 0,0 0 0,0 0 0,0 0 0,0 1 0,0-1 1,0 0-1,1 0 0,-1 0 0,0 0 0,0 1 0,0-1 0,0 0 0,0 0 0,3 15-88,-1 17-38,-4 3 104,1-29 19,0 0 0,0 1-1,1-1 1,0 0 0,0 0 0,1 0 0,-1 0-1,2 0 1,-1 0 0,3 7 0,-3-9 17,0-1 11,0 0 0,1 0 0,0 0 0,-1 0 0,1 0-1,4 5 1,-5-7-20,0 0 0,0-1-1,0 1 1,0 0-1,0 0 1,1-1-1,-1 1 1,0-1 0,0 1-1,1-1 1,-1 0-1,0 1 1,1-1 0,-1 0-1,0 0 1,1 0-1,-1 0 1,1 0 0,-1 0-1,3-1 1,-2 0 1,1 0 0,-1 0 0,1 0 0,-1 0 0,1 0 0,-1-1 0,0 1 0,0-1 0,0 0 0,0 0 0,0 0 0,0 0 0,2-3 0,3-3-34,-1 0 0,6-12 1,-6 10-52,8-14-67,-13 24 133,-1-1 0,1 0 1,-1 0-1,0 0 0,1 0 0,-1 1 1,0-1-1,0 0 0,1 0 1,-1 0-1,0 0 0,0 0 0,0 0 1,0 0-1,0 0 0,0 0 1,0 0-1,-1 0 0,1-1 0,3 5-6,1 0-1,-1 0 1,1 0 0,0 0-1,0-1 1,0 0-1,0 0 1,6 2-1,-3-1 54,-1 0-1,1-1 1,0 0-1,0-1 1,13 2-1,-8-4 7,-1-1 0,0 0 0,-1 0 1,1-1-1,0-1 0,-1 0 0,0 0 0,19-12 0,-25 13-15,0 1 0,0-1 0,-1 0 0,0-1 0,1 1 0,-1-1 0,0 1 0,-1-1 0,1 0 0,-1 0 0,0 0 0,0 0 0,0 0 0,0-1 0,2-8 0,-4 11-29,1 1 1,0-1-1,-1 0 0,0 1 1,1-1-1,-1 0 0,0 1 0,0-1 1,0 0-1,0 0 0,0 1 1,0-1-1,0 0 0,0 0 1,-1 1-1,1-1 0,-1 0 0,0 1 1,1-1-1,-1 0 0,0 1 1,0-1-1,0 1 0,0 0 0,0-1 1,0 1-1,0 0 0,-1-1 1,1 1-1,0 0 0,-1 0 1,1 0-1,-2-1 0,1 2 5,0-1 0,1 1 0,-1 0 0,0 0 0,0 0-1,1 0 1,-1 0 0,0 0 0,1 1 0,-1-1 0,0 0 0,1 1 0,-1-1-1,0 1 1,1 0 0,-1 0 0,1-1 0,-1 1 0,1 0 0,0 0 0,-1 0-1,-1 3 1,-1-1 5,1 0 0,0 0 0,0 1 0,0 0 0,1-1 0,-5 9 0,5-7 18,-1 1-1,1 0 1,1-1 0,-1 1-1,1 0 1,0 0-1,1 0 1,-1 0 0,1 0-1,0 0 1,1 6 0,0-7-24,0-1 0,0 0 1,0 0-1,0 0 1,1 0-1,0 0 0,-1-1 1,1 1-1,1 0 1,-1-1-1,0 1 0,1-1 1,0 0-1,0 0 1,0 0-1,6 5 0,1-2-112,0-1 0,0 0-1,0 0 1,1-1 0,-1 0-1,1-1 1,13 2-1,-8-2-1747,-1-1 0,24 0 0,-39-2 1850,25-1-3815,-24 1 3276,1 0 0,0 0 0,-1 0 0,1 0 0,-1-1 0,1 1 0,-1-1 0,1 1 0,-1-1 0,1 0 0,2-1 0,-1-11-4234,1-3 1659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25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1084 8 7808,'-32'-8'3520,"16"11"-3040,11-3 800,5 5-800,-5-5-544,0 0-1856,10 0 1088</inkml:trace>
  <inkml:trace contextRef="#ctx0" brushRef="#br0" timeOffset="1">0 143 9888,'10'-12'4480,"75"-16"-3904,-35 13 1375,3 7-1183,24-12 480,4 8-736,27-4-224,-5 7-192,5 6-352,-8 3 128,-11 3-4255,-17 9 2399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28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1 314 5568,'11'3'7822,"54"3"-5522,-38-5-1827,0 0 0,0-2 0,0-1-1,0-2 1,29-7 0,-45 8-366,-1 0 0,1-1 0,-1 0-1,0-1 1,0-1 0,13-8 0,-17 10-18,-1-1 0,0 0-1,0 0 1,0 0 0,0 0 0,-1-1 0,0 0-1,0 0 1,0 0 0,-1 0 0,3-8 0,-4 7-52,0 0 1,0 0-1,-1-1 1,0 1 0,0 0-1,-1-1 1,0 1-1,0-1 1,-1 1-1,-1-8 1,1 10-37,1 1 0,-1 0 0,0 0 0,-1 0 0,1 0 0,-1 0 0,0 1 0,0-1 0,0 0 0,0 1 0,0-1 0,-1 1 0,0 0 0,1 0 0,-1 0 0,-1 0 0,1 0 0,-6-3 0,6 5 23,1 0 1,-1 0 0,0 0 0,0 0 0,0 1-1,0 0 1,0-1 0,0 1 0,0 0 0,0 1-1,0-1 1,0 0 0,0 1 0,0 0 0,-5 2-1,0 0 69,0 0-1,0 0 1,1 1-1,-9 7 0,4-2 52,0 1 0,1 0 0,0 1 0,1 1 0,0 0 0,0 0 0,2 0 0,-1 2 0,2-1 0,0 1 0,-10 27 0,15-37-115,1 0 0,0 0-1,1 0 1,-1 0-1,0 0 1,1 1 0,0-1-1,0 0 1,0 0-1,1 0 1,0 0 0,-1 1-1,1-1 1,1 0-1,-1 0 1,0 0 0,4 6-1,-2-6 19,0 0 0,0 1 0,1-1 0,-1-1 0,1 1 0,0 0 0,0-1 0,0 0 0,0 0 0,0 0 0,1-1 1,-1 1-1,11 3 0,-7-3 27,1 0 1,1-1 0,-1 0 0,0 0 0,0-1 0,1-1 0,-1 1 0,1-1 0,-1-1 0,14-2-1,-11 1-4,0-2-1,0 1 0,0-2 0,-1 1 1,1-2-1,-1 0 0,11-7 0,2-5-25,0-1 1,0-2-1,-2 0 0,-1-1 0,27-37 0,-16 17-12,42-50-240,-73 91 201,0 1-1,0-1 0,0 0 1,-1 0-1,1 0 1,0 1-1,0-1 0,0 0 1,0 1-1,0-1 1,0 1-1,0-1 0,1 1 1,-1 0-1,0-1 1,0 1-1,0 0 0,2 0 1,-2 0 15,0 0 0,-1 1 0,1-1 0,0 0 0,-1 1 0,1-1 0,-1 1 1,1-1-1,-1 1 0,1-1 0,-1 1 0,1-1 0,-1 1 0,1-1 0,-1 1 0,0 0 0,1-1 0,-1 1 1,0 0-1,1-1 0,-1 1 0,0 0 0,0 0 0,0-1 0,0 1 0,0 0 0,0-1 0,0 1 1,0 0-1,0 0 0,0-1 0,0 2 0,-2 21 18,0 1 0,-2-1 1,-1 0-1,-1-1 0,-10 30 0,3-14 36,11-31-48,0 2 80,-1-1-1,0 0 1,-5 9 0,45-49 61,63-49-224,-31 26-12,-68 54 80,7-6-25,0 1 1,1 0 0,0 0-1,18-9 1,-26 14 18,1 1 0,-1-1 0,1 1 0,0-1-1,-1 1 1,1 0 0,0-1 0,0 1 0,-1 0 0,1 0-1,0 0 1,-1 1 0,1-1 0,0 0 0,-1 1 0,3 0 0,-2 0-4,-1 0 1,0 0-1,1 0 1,-1 0-1,0 0 1,0 0-1,0 1 1,1-1 0,-1 0-1,-1 1 1,1-1-1,0 1 1,0 0-1,-1-1 1,1 1-1,0-1 1,-1 1-1,0 0 1,1 3 0,6 46-105,-6-36 139,0 0-1,2-1 1,0 1-1,7 21 1,-9-32-6,1 0 1,0 0-1,0 0 1,1-1-1,-1 1 1,1 0-1,0-1 1,0 0-1,0 0 1,0 0-1,0 0 1,1 0-1,-1-1 1,1 1-1,0-1 1,0 0-1,-1 0 1,2 0-1,6 2 1,-6-3 1,0-1-1,-1 1 1,1-1 0,-1 0 0,1 0-1,0 0 1,-1-1 0,1 1 0,0-1 0,-1 0-1,1 0 1,-1-1 0,0 0 0,1 1-1,-1-2 1,0 1 0,0 0 0,0-1 0,-1 1-1,1-1 1,0 0 0,3-4 0,0-1-4,0 0 0,0 0 1,-1 0-1,0 0 1,0-1-1,-1 0 0,0 0 1,0-1-1,3-12 0,-1 1-65,-2-1-1,6-42 0,-8 42-45,0-13-138,-3 33 183,0 0 0,0-1 0,0 1 0,0 0 0,-1 0 0,1-1 0,-1 1 0,1 0 0,-1 0 0,0 0 0,-1-3 0,1 5 38,1 0-1,-1-1 1,1 1 0,0 0-1,-1 0 1,1 0-1,-1-1 1,1 1-1,-1 0 1,1 0 0,-1 0-1,1 0 1,-1 0-1,1 0 1,-1 0 0,1 0-1,-1 0 1,1 0-1,0 0 1,-1 0 0,1 0-1,-1 0 1,1 0-1,-1 1 1,1-1-1,-1 0 1,1 0 0,0 0-1,-1 1 1,1-1-1,-1 0 1,1 1 0,0-1-1,-1 0 1,1 1-1,0-1 1,-1 0-1,1 1 1,-16 17-170,9-9 104,1 1 0,0 0 0,1 0 1,-8 20-1,-12 48 110,23-71 21,0 1-14,0 0 1,0-1 0,1 1-1,0 0 1,0 0 0,1 0-1,0 0 1,1 0 0,1 12-1,0-15-3,-1 0-1,1 0 0,0-1 1,0 1-1,0 0 0,0-1 1,1 0-1,0 0 0,0 1 1,0-2-1,0 1 0,1 0 1,-1-1-1,1 1 0,0-1 1,7 4-1,-8-5-4,0-1 1,0 0 0,0 0-1,0 0 1,1 0-1,-1 0 1,0-1 0,1 1-1,-1-1 1,1 0-1,-1 0 1,0 0 0,1-1-1,-1 1 1,1-1-1,3-1 1,9-3 98,0-1 0,17-8 0,-27 11-118,44-20-5,-1-2 0,-1-3 1,-2-1-1,84-70 1,-117 87-9,11-10-65,41-28 0,-64 50 57,-1-1 1,1 1-1,-1 0 1,1-1-1,-1 1 1,1 0-1,-1-1 1,1 1-1,-1 0 1,1 0-1,0-1 1,-1 1-1,1 0 1,0 0 0,-1 0-1,1 0 1,0 0-1,-1 0 1,1 0-1,0 0 1,-1 0-1,1 0 1,-1 0-1,1 1 1,0-1-1,-1 0 1,1 0 0,-1 0-1,1 1 1,0-1-1,-1 0 1,1 1-1,-1-1 1,1 1-1,-1-1 1,1 1-1,-1-1 1,0 1-1,1-1 1,-1 1-1,1-1 1,-1 1 0,0-1-1,0 1 1,1 0-1,-1-1 1,0 2-1,2 3-15,-1 1-1,0-1 0,0 1 0,0 8 1,0-7 20,-2 49 166,0-45-127,1 0 0,0 0 0,0 0 0,1 0 0,0 0 1,1 0-1,5 19 0,-5-25-13,1 1 0,0 0 1,0-1-1,0 0 0,0 0 0,1 0 0,0 0 1,5 5-1,-7-9-12,-1 1 1,1-1-1,0 0 0,0 0 1,0 0-1,0 0 0,0 0 1,0 0-1,0 0 1,0-1-1,0 1 0,1-1 1,-1 1-1,0-1 0,0 0 1,0 0-1,1 0 0,-1 0 1,0 0-1,0-1 0,0 1 1,1-1-1,-1 1 0,0-1 1,3-1-1,14-7 90,-1-1 0,1-1 0,21-16 0,46-43-143,-39 30-61,59-65 0,-79 78-13,-31 28-397,-7 5 399,-9 14-35,1 1 1,-25 34 0,-14 16 144,12-18 130,40-44-145,0-1 0,0 1 1,1 0-1,-6 15 0,10-23 26,0 1 0,0 0 0,1 0 0,-1 0 0,1-1 0,0 1 0,-1 0 0,1 0 0,0 0 0,0 0 0,0 0 0,1 0 0,-1 0 0,0 0 0,2 3 0,-2-4 2,1 0 1,0 1-1,0-1 1,0 0-1,0 0 1,0 0 0,0 0-1,0 0 1,1 0-1,-1 0 1,0 0-1,1 0 1,-1 0 0,0-1-1,1 1 1,-1-1-1,1 1 1,-1-1-1,2 1 1,8 1 21,-1-1-1,0 0 1,0 0 0,1-1-1,-1 0 1,0-1 0,1 0 0,-1-1-1,0 0 1,0-1 0,0 0 0,14-6-1,-9 3 7,0-2 0,-1 1-1,0-2 1,0 0 0,-1-1-1,0 0 1,14-14 0,-16 10-32,1 1 1,-1-2-1,-1 0 1,-1 0-1,11-22 0,-20 36 7,0 0-12,1 1 0,-1 0 0,0-1 1,0 1-1,1 0 0,-1-1 0,0 1 0,0 0 0,0-1 1,0 1-1,0-1 0,0 1 0,1 0 0,-1-1 1,0 1-1,0-1 0,0 1 0,0 0 0,0-1 0,0 1 1,-1-1-1,1 1 0,0 0 0,0-1 0,0 1 0,0 0 1,0-1-1,-1 1 0,1-1 0,0 1 0,-1-1 0,-1 3-110,-4 9-52,0 1 1,-6 21-1,-4 6 160,-123 293 424,119-281-296,-1 0-1,-55 92 0,60-117-16,5-8 33,-18 22 0,25-36-148,0 1 1,-1 0-1,0-1 1,0 0-1,0 0 1,0-1-1,0 1 1,-11 4-1,15-7-16,-1-1 1,1 1-1,-1-1 0,1 1 0,-1-1 0,0 0 1,1 1-1,-1-1 0,1 0 0,-1 0 0,0 0 0,1 0 1,-1-1-1,1 1 0,-1 0 0,0-1 0,1 1 1,-1-1-1,-2-1 0,2 1-18,0-1 0,-1 0 1,1 1-1,0-1 0,0 0 0,0 0 1,1 0-1,-1-1 0,0 1 0,-2-5 0,1 1-28,0-1 0,1 0 1,0 0-1,0 0 0,0 0 0,0 0 0,1 0 0,0-10 0,2 6 10,0 0 0,0 1-1,1-1 1,1 0 0,0 1 0,4-12 0,0 6 149,0 0 0,18-29 0,-17 35-61,0 0-1,0 0 1,1 1 0,0 0 0,1 0-1,0 1 1,20-12 0,6-1 41,41-16-1,-61 30-54,157-70 108,-149 65-26,-1 0 0,-1-1 0,42-32 0,-50 33-24,0 0-1,-1-2 1,-1 1-1,0-1 1,-1-1-1,14-22 1,-5 0-113,-1-1 1,16-49 0,-59 205 167,24-116-117,-3 8 0,1 1 0,0-1-1,0 1 1,2 0-1,0 18 1,0-28-5,0-1 1,0 1-1,0 0 0,0-1 1,0 1-1,0-1 1,0 1-1,0 0 1,1-1-1,-1 1 0,0-1 1,0 1-1,1-1 1,-1 1-1,0 0 0,1-1 1,-1 1-1,1-1 1,-1 0-1,1 1 0,-1-1 1,1 1-1,-1-1 1,1 0-1,-1 1 1,1-1-1,-1 0 0,1 0 1,-1 1-1,1-1 1,0 0-1,-1 0 0,1 0 1,0 0-1,-1 0 1,1 0-1,-1 0 0,1 0 1,0 0-1,-1 0 1,1 0-1,0 0 1,-1 0-1,1 0 0,-1-1 1,2 1-1,2-2 54,0 0 1,1 0-1,-1 0 0,7-5 0,-9 5-44,91-74 344,-72 56-434,2 1 0,0 1 0,39-23 0,-58 39 60,-1 0-1,1 1 0,-1-1 1,1 1-1,0-1 0,0 1 0,0 1 1,-1-1-1,1 0 0,8 1 1,-10 0 4,-1 0 1,1 1 0,-1-1 0,1 1 0,-1-1-1,1 1 1,-1 0 0,1 0 0,-1-1 0,0 1 0,1 0-1,-1 0 1,0 0 0,0 1 0,0-1 0,0 0-1,0 0 1,0 1 0,0-1 0,0 0 0,0 1 0,-1-1-1,1 1 1,0-1 0,-1 1 0,0-1 0,1 1 0,-1-1-1,0 3 1,2 2-21,-1 1 0,-1 0 0,0 0 0,0 0 0,0-1 0,-1 1 0,-2 12 0,-16 45-24,15-52 50,-81 212 5,32-87 109,-68 150 376,112-270-385,0 1 0,-1-2 1,-19 25-1,29-40-99,0 0-1,-1-1 0,1 1 1,-1 0-1,0-1 1,1 1-1,-1 0 0,0-1 1,1 1-1,-1-1 1,0 1-1,0-1 1,1 1-1,-1-1 0,0 1 1,0-1-1,0 0 1,0 0-1,1 1 0,-1-1 1,0 0-1,0 0 1,0 0-1,0 0 1,-1 0-1,1 0 1,1-1 0,-1 0 0,0 1 0,0-1 0,0 1 0,1-1 0,-1 0 0,0 0 0,1 0 0,-1 1 0,1-1 0,-1 0 0,1 0 0,-1 0 0,1 0 0,-1 0 0,1 0 0,0-1 0,-2-6-18,0 1 0,1-1 0,0 0 0,0-9 0,3-11-53,1 0-1,12-51 1,-10 56 101,-1 7-143,1 0 1,0 1 0,0 0-1,2 0 1,0 0 0,1 0-1,0 1 1,16-19 0,13-9-3202,5 5-4052,-41 36 6930,0 0 0,0 0 1,0 1-1,0-1 0,0 0 0,0 1 0,0-1 1,0 0-1,0 1 0,0 0 0,0-1 1,0 1-1,0-1 0,0 1 0,1 0 1,-1 0-1,0 0 0,0 0 0,0 0 1,2 0-1,6 4-3166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28.7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31 2240,'-26'-31'14893,"26"31"-14816,7 15 1465,0 0 0,13 16 0,-6-9-1005,-3-6-736,0 0-1,1-1 1,1-1 0,0 0 0,18 14 0,-15-17-2001,-2-10-2906,0-4 1314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30.8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31 604 4896,'-23'0'1584,"22"0"-1546,1 0 0,-1 0 1,1 0-1,0 1 0,-1-1 1,1 0-1,-1 0 0,1 0 1,0 0-1,-1 1 0,1-1 0,0 0 1,-1 0-1,1 1 0,0-1 1,0 0-1,-1 1 0,1-1 1,0 0-1,0 1 0,-1 8 8274,2-9-8155,8 1 3451,-7-2-3421,0 1 0,0 0 0,0-1 0,0 1 0,0-1 0,0 0 0,0 0 0,0 1 0,0-1 0,2-2 0,1-3-17,0 1 1,-1-1-1,0 0 1,0 0-1,-1-1 1,0 1-1,0-1 1,0 1-1,2-13 1,-1 8-31,46-177 1085,-4 15-98,-37 147-941,-4 6-26,2 1 0,13-28 1,3 1-268,-23 45 106,0 1-1,1 0 1,-1 0-1,0-1 0,0 1 1,0 0-1,1-1 1,-1 1-1,0 0 1,0 0-1,1 0 1,-1-1-1,0 1 1,0 0-1,1 0 0,-1 0 1,0-1-1,1 1 1,-1 0-1,0 0 1,1 0-1,-1 0 1,0 0-1,1 0 1,-1 0-1,0 0 0,1 0 1,-1 0-1,0 0 1,1 0-1,-1 0 1,0 0-1,1 0 1,-1 0-1,0 0 1,1 1-1,-1-1 0,0 0 1,1 0-1,-1 0 1,0 0-1,0 1 1,1-1-1,-1 0 1,0 0-1,0 1 1,1-1-1,-1 0 0,0 0 1,0 1-1,0-1 1,1 0-1,-1 1 1,0 0-1,8 17-121,-5-1 187,-2 0 0,0-1 0,-2 32 0,1-14 32,-1 28 7,-2 0 0,-3 0-1,-18 77 1,23-135-87,-1 8 45,-2-1 1,-4 12 0,8-21-38,-1 0 0,0 0 0,0 0-1,0-1 1,0 1 0,0 0 0,0-1-1,-1 1 1,1 0 0,0-1 0,-1 0 0,1 1-1,-1-1 1,0 0 0,0 0 0,1 0-1,-4 2 1,4-3-23,-1 0 0,1 0 1,0 0-1,-1 0 0,1 0 0,-1 0 0,1 0 0,0 0 1,-1-1-1,1 1 0,0 0 0,0-1 0,-1 1 0,1-1 0,0 0 1,0 1-1,0-1 0,0 0 0,-1 0 0,1 1 0,0-1 1,0 0-1,1 0 0,-1 0 0,-1-2 0,-3-3-18,1 0 0,0 0-1,-4-9 1,7 13 30,-5-12-91,0-1 1,1 0 0,0 0 0,1-1 0,1 0 0,0 1 0,1-1 0,0-24 0,5 19-96,-3 21 169,0-1-1,1 1 1,-1-1 0,0 1 0,0-1-1,0 1 1,1 0 0,-1-1-1,0 1 1,1-1 0,-1 1 0,0 0-1,1-1 1,-1 1 0,0 0-1,1-1 1,-1 1 0,1 0 0,-1 0-1,1-1 1,-1 1 0,0 0-1,1 0 1,-1 0 0,1 0 0,-1 0-1,1 0 1,-1 0 0,1 0-1,-1 0 1,1 0 0,-1 0 0,1 0-1,-1 0 1,1 0 0,-1 0-1,1 0 1,11 5-89,0 1 1,-1-1-1,18 13 0,9 4-37,-14-10 170,0-2 1,0 0 0,1-2-1,0 0 1,1-2-1,39 5 1,-51-10-16,0 0 0,0-1 0,0 0 0,0-1 0,0 0 0,0-2 0,0 1 0,-1-2 0,1 0 0,-1 0 0,0-2 0,0 1 0,22-14 1,-21 9 33,-1 0 1,0 0-1,-1-1 1,-1-1-1,1 0 1,-2-1 0,10-13-1,-14 17-31,-1-1-1,1 1 0,-2-1 1,1-1-1,-1 1 1,-1 0-1,0-1 0,-1 0 1,0 0-1,0 1 0,0-17 1,-2 22-51,0 0 0,-1 0 0,1 1 0,-1-1 0,0 0 0,0 1 0,-1-1 0,1 0 0,-3-5 0,3 9 4,0-1 0,-1 0 0,1 1 1,0-1-1,0 1 0,-1-1 0,1 1 0,-1 0 0,1 0 1,-1-1-1,0 1 0,1 0 0,-1 0 0,0 1 0,0-1 1,0 0-1,1 1 0,-1-1 0,0 1 0,0-1 0,0 1 1,0 0-1,0 0 0,0 0 0,0 0 0,0 0 0,-2 1 1,-2-1 0,0 1 0,0 1 0,0-1 0,1 1 0,-1 0 0,0 0 0,1 1 0,-1 0 0,1 0 0,0 0 0,0 0 0,-6 7 1,4-4 21,1 0 1,1 1 0,-1 0-1,1 0 1,0 0 0,1 0-1,0 1 1,-4 8 0,3-2 38,0 1 1,1-1 0,1 1-1,0 0 1,1 0-1,0 0 1,1 0 0,1 1-1,3 26 1,-1-29-29,0 0 0,1 0 0,1 0 1,0 0-1,1-1 0,0 1 0,9 12 0,-12-21 9,1 1 0,1-1-1,-1 0 1,0 0 0,1 0-1,0 0 1,0-1 0,0 0-1,6 4 1,-7-5 6,1-1 0,-1 1 0,0-1 1,1 0-1,-1 0 0,1 0 0,-1 0 0,1-1 0,-1 0 1,1 1-1,0-1 0,-1 0 0,1-1 0,6 0 1,-3-1-21,1 0 0,-1-1 0,0 0 0,0 0 0,0 0 0,0-1 0,-1 0 0,0 0 1,1-1-1,7-7 0,5-8 45,28-35 0,-15 17 65,-18 22-216,0 1 0,1 0 1,1 1-1,34-24 0,-44 34 83,1 0-1,-1 1 1,1 0-1,0 0 0,-1 1 1,1 0-1,0 0 1,1 0-1,-1 1 1,0 0-1,0 1 1,0 0-1,1 0 1,-1 0-1,0 1 0,0 0 1,1 0-1,7 3 1,4 4 42,0 0 0,0 2-1,-1 0 1,-1 1 0,25 20 0,-28-21 32,-6-6 137,-5-5-56,-5-12 16,-15-21-16,13 29-123,-1-1-1,1 1 1,-1 0-1,-6-5 1,1 1-5,2 1-49,0 2 0,-1-1 0,1 1 0,-2 0 0,1 1 0,0 0 0,-1 0 0,0 1 0,0 0 1,-1 1-1,1 0 0,-1 1 0,1 0 0,-1 0 0,0 1 0,1 1 0,-16 1 0,20 0 55,-1 0 0,1 0-1,0 1 1,-1 0 0,1 1 0,0-1 0,0 1 0,0 0 0,1 1-1,-1-1 1,1 1 0,-1 0 0,1 1 0,1-1 0,-1 1 0,1 0-1,-1 0 1,2 0 0,-6 8 0,-1 5 1,1-1 0,1 1 0,0 1 0,1 0 0,-5 22-1,4-11 115,0-3-152,-6 43 0,12-62 45,2 0-1,-1 1 0,1-1 0,1 0 1,-1 0-1,1 0 0,1 1 0,0-1 1,5 15-1,-7-22-10,1 1 0,0 0 1,0-1-1,-1 1 0,1 0 1,0-1-1,1 0 0,-1 1 1,0-1-1,0 0 0,1 1 0,-1-1 1,0 0-1,1 0 0,-1 0 1,1 0-1,-1 0 0,1 0 1,3 0-1,-2 0 11,-1-1 0,1 0 0,0 1 0,-1-1 0,1 0-1,0-1 1,-1 1 0,1 0 0,0-1 0,-1 0 0,1 0 0,2-1 0,4-1 22,-1-2 0,0 1 0,0-1 0,-1 0 0,1-1 0,-1 0 0,7-7 0,-2-2 23,-1 1-1,0-1 1,-1-1-1,8-17 1,-13 24-79,0-1 1,-1 0-1,3-15 0,-1 5-99,-6 6-46,-1 9-27,-2 9-107,2 1 299,0 0 0,0 0 0,1 1 1,-1-1-1,1 0 0,0 0 0,0 0 0,1 0 0,0 0 0,0 0 0,0 0 0,0 0 0,1 0 0,0-1 0,0 1 0,0 0 0,0-1 0,6 7 0,-3-4 38,0 1 0,1-1 1,-1-1-1,2 1 0,-1-1 1,1 0-1,0-1 0,0 0 0,16 9 1,-10-7 7,1-1 0,-1 0 1,1-1-1,0-1 0,1 0 0,-1 0 1,1-2-1,0 0 0,23 0 0,-25-3-24,0 0-1,0-1 0,0-1 0,0 0 0,0-1 1,-1 0-1,1-1 0,12-7 0,-17 7-412,1 0-1,-1-1 1,0 0-1,-1 0 1,0-1-1,0 0 1,0 0-1,0-1 1,-1 1-1,-1-1 1,8-14-1,-7 9-2635,0-1 0,4-15-1,-1 5-1065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31.9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201 5 2400,'-12'-3'1162,"12"3"-1118,0-1 0,-1 1 0,1 0 0,0 0 0,0 0 0,-1 0 0,1 0 0,0 0 0,0 0 0,-1-1 0,1 1 0,0 0 0,-1 0 0,1 0 0,0 0 0,0 0 0,-1 0 0,1 0-1,0 0 1,-1 0 0,1 0 0,0 1 0,0-1 0,-1 0 0,-11 1 3728,3 0-1816,5 2-1415,1 0 0,0-1 0,0 2 0,1-1 1,-1 0-1,0 0 0,-2 6 0,-2 2 159,-12 19 998,1 2-1,-19 47 0,4-8-986,30-64-748,0-2-84,1-1 1,-1 1 0,1 0-1,0 0 1,1 0 0,-1 0-1,1 0 1,-1 10 0,5-3-430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34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32 4992,'-6'-3'16434,"0"3"-17898,6 0 1486,0 0 0,-1 0 1,1 0-1,0-1 0,0 1 0,0 0 0,0 0 1,-1 0-1,1 0 0,0-1 0,0 1 0,0 0 0,0 0 1,0 0-1,0 0 0,0-1 0,0 1 0,-1 0 1,1 0-1,0 0 0,0-1 0,0 1 0,0 0 1,0 0-1,0 0 0,0-1 0,0 1 0,0 0 0,0 0 1,0 0-1,0-1 0,1 1 0,-1 0 0,0 0 1,0 0-1,0-1 0,0 1 0,0 0 0,1-6 524,-6 6 59,1 2-444,-1-1 0,1 0 1,-1-1-1,1 1 0,-1-1 0,-6 0 1,8 0-75,4-1 5,0 0-1,-1 0 1,1 0-1,0 0 1,-1 0 0,1-1-1,-1 1 1,0 0-1,1 0 1,-1 0 0,0 0-1,0-1 1,0 1-1,0 0 1,0 0 0,0-2-1,0 5 388,0-2-484,0 1 1,0-1-1,-1 1 1,1-1-1,0 0 1,0 1-1,0-1 1,0 1-1,0-1 1,0 1-1,0-1 0,0 1 1,0-1-1,0 1 1,0-1-1,0 1 1,0-1-1,1 0 1,-1 1-1,0-1 1,0 1-1,0-1 1,1 0-1,-1 1 1,0-1-1,0 1 1,1-1-1,-1 0 1,0 1-1,1-1 1,-1 0-1,0 0 1,1 1-1,-1-1 1,1 0-1,-1 0 1,0 0-1,1 1 1,-1-1-1,1 0 1,-1 0-1,1 0 1,-1 0-1,1 0 1,-1 0-1,0 0 1,1 0-1,-1 0 0,1 0 1,-1 0-1,1 0 1,-1 0-1,1-1 1,9-2-2785,4-1 751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40.0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543 96 2144,'4'-5'3807,"-4"5"-3648,1 0 0,-1 1 0,0-1-1,1 0 1,-1 0 0,1 1-1,-1-1 1,1 0 0,-1 0 0,1 0-1,-1 0 1,1 0 0,-1 1-1,1-1 1,-1 0 0,1 0 0,-1 0-1,1 0 1,-1 0 0,1-1 0,-1 1-1,1 0 1,-1 0 0,1 0-1,-1 0 1,1-1 0,-1 1 0,1-1-1,6-1 1026,2-4 1182,-9 6-2269,0-1-1,0 1 1,1 0-1,-1-1 1,0 1-1,0-1 0,0 1 1,0-1-1,0 1 1,0-1-1,0 1 1,-1 0-1,1-1 0,0 1 1,0-1-1,0 1 1,0 0-1,-1-1 1,1 1-1,0-1 0,0 1 1,0 0-1,-1-1 1,1 1-1,0 0 1,-1-1-1,1 1 0,-1 0 1,-4-5 123,0 0 1,-1 1 0,1 0-1,-1 0 1,0 0-1,0 1 1,0 0-1,-10-4 1,-2 1 133,-34-8 0,32 9-273,-1 2 0,1 1 1,0 0-1,-1 1 0,0 1 0,1 2 0,0 0 0,-1 1 0,1 0 0,0 2 1,0 0-1,1 2 0,-22 9 0,27-9-81,1 0 1,0 1-1,0 0 0,0 1 1,1 1-1,-18 18 0,26-24 6,1 0 0,0 0 0,0 0 0,1 1 0,-1-1 0,1 1 0,0-1 0,0 1 0,0 0 0,-1 6 0,3-7 9,-1 0 0,1 0-1,0 0 1,0 0 0,0 0-1,1 0 1,0 0 0,-1 0-1,1 0 1,1-1-1,-1 1 1,0 0 0,1 0-1,3 5 1,0-2-6,0-1 1,0 0-1,0 0 1,1-1-1,-1 1 1,1-1-1,1 0 1,-1-1-1,12 7 1,9 3 8,32 12 0,-38-18 11,9 5 45,165 78-255,-176-80 247,0 1-1,-1 1 0,0 0 1,-1 2-1,-1 0 0,0 0 1,22 29-1,-36-42-24,-1 1-1,1-1 1,-1 0-1,1 1 1,-1-1 0,0 1-1,0-1 1,0 1-1,0 0 1,0-1 0,-1 1-1,1 0 1,-1 0-1,0 0 1,0-1-1,0 1 1,-1 5 0,0-6-2,0 0 1,0 0-1,-1 0 0,1 0 1,-1 0-1,1-1 1,-1 1-1,0-1 1,1 1-1,-1-1 0,0 0 1,0 0-1,0 0 1,-3 1-1,-29 11 447,32-13-454,-44 12 563,-92 12 0,-50-10-261,171-13-370,-8 0-335,-33 2-58,21-2-4526,49-3-789,1-2 3478,13-1-1649,9 0 1313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38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0 8544,'0'0'100,"0"1"0,-1-1 1,1 0-1,0 0 0,0 0 0,-1 0 1,1 0-1,0 0 0,0 0 1,-1 1-1,1-1 0,0 0 1,0 0-1,0 0 0,-1 0 0,1 1 1,0-1-1,0 0 0,0 0 1,0 1-1,-1-1 0,1 0 0,0 0 1,0 1-1,0-1 0,0 0 1,0 0-1,0 1 0,0-1 0,0 0 1,0 1-1,0-1 0,0 0 1,0 0-1,0 1 0,0-1 1,0 1-1,2 18 791,1 3 983,-8 171 5873,2-94-7553,1 0-4573,2-84 443,0-2 1254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41.7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202 28 4640,'2'-5'2494,"4"-9"2784,-6 14-5164,0-1-1,0 1 0,-1-1 0,1 1 1,0 0-1,0-1 0,0 1 0,0 0 1,0-1-1,-1 1 0,1 0 0,0-1 1,0 1-1,-1 0 0,1-1 0,0 1 1,0 0-1,-1 0 0,1-1 0,0 1 1,-1 0-1,1 0 0,0 0 0,-1-1 1,1 1-1,0 0 0,-1 0 0,1 0 1,-1 0-1,1 0 0,0 0 0,-1 0 1,1 0-1,-1 0 0,1 0 0,0 0 1,-1 0-1,1 0 0,0 0 0,-1 0 0,-5 1 208,1-1-1,0 1 1,0 0-1,0 1 1,0-1-1,0 1 1,0 0-1,0 0 1,0 1-1,1-1 1,-8 6-1,1 1 10,0 0-1,0 0 0,-12 15 0,10-8-36,-20 28 1,29-38-242,0 1 1,0 0 0,1 0-1,0 1 1,0-1 0,0 1-1,-2 12 1,5-18-24,0 1 0,0-1 1,0 0-1,0 1 0,1-1 0,-1 1 0,1-1 1,-1 1-1,1-1 0,0 0 0,0 0 1,0 1-1,0-1 0,0 0 0,0 0 0,1 0 1,-1 0-1,3 2 0,-3-3 5,0 0 1,0 0-1,0 0 0,1 0 1,-1 0-1,0 0 1,0 0-1,1 0 0,-1-1 1,1 1-1,-1-1 1,0 1-1,1-1 0,-1 1 1,1-1-1,-1 0 0,1 0 1,-1 0-1,1 0 1,-1 0-1,1 0 0,0 0 1,-1 0-1,1-1 0,-1 1 1,0 0-1,1-1 1,2-1-1,7-5 0,1 0 1,-1-1-1,0-1 1,-1 1-1,0-2 1,0 0-1,11-15 1,52-83-271,-59 85 105,-14 23 132,0 0-1,0-1 1,1 1-1,-1 0 1,0 0 0,0-1-1,0 1 1,0 0-1,0 0 1,0 0-1,0-1 1,0 1 0,0 0-1,1 0 1,-1 0-1,0-1 1,0 1-1,0 0 1,0 0 0,1 0-1,-1 0 1,0 0-1,0-1 1,0 1-1,1 0 1,-1 0-1,0 0 1,0 0 0,0 0-1,1 0 1,-1 0-1,0 0 1,0 0-1,1 0 1,-1 0 0,0 0-1,0 0 1,1 0-1,-1 0 1,0 0-1,0 0 1,0 0 0,1 0-1,-1 0 1,0 0-1,0 0 1,1 0-1,-1 1 1,0-1-1,0 0 1,0 0 0,0 0-1,1 0 1,-1 1-1,0-1 1,0 0-1,0 0 1,0 0 0,0 0-1,1 1 1,-1-1-1,6 18 175,-5-10-118,3 2 65,0 0-1,1 0 1,0-1-1,0 1 1,1-1 0,10 14-1,-13-21-86,-1 1-1,0-1 1,1 1 0,-1-1-1,1 0 1,0 0 0,0 0-1,0 0 1,0 0 0,0-1-1,0 1 1,0-1-1,0 0 1,1 0 0,-1 0-1,0 0 1,1-1 0,-1 0-1,1 1 1,-1-1 0,0 0-1,1-1 1,-1 1 0,6-2-1,10-3 49,-1-2-1,0 0 1,-1-1-1,18-11 1,63-49-48,-95 66-60,0 0 1,1 0-1,-1 0 0,0 0 1,1 0-1,-1 1 0,7-2 0,-9 2 17,-1 1-1,1 0 1,0 0-1,0 0 0,-1 0 1,1 0-1,0 0 0,0 0 1,-1 0-1,1 0 0,0 0 1,0 1-1,-1-1 0,1 0 1,0 0-1,0 1 0,-1-1 1,2 1-1,-2 0 2,1 0 0,0-1 0,-1 1 0,1 0 0,-1 0 0,1 0 0,-1 0 0,0 0 0,1-1 0,-1 1 0,0 0 0,1 0 0,-1 0-1,0 0 1,0 0 0,0 0 0,0 0 0,0 2 0,-1 8 14,0 0 0,-1 0-1,-3 11 1,-2 15 382,1-14-232,5-19-161,-1 1 1,1-1-1,0 0 0,0 7 1,31-45 195,-10 5-276,48-60-72,-66 87 141,-1 1 1,0-1-1,0 1 0,1 0 1,-1 0-1,1 0 1,-1 0-1,4-2 1,-4 3 6,-1 0 0,1-1 0,-1 1 0,1 0 0,-1 0 0,1 0 0,-1 0 0,1 0 0,0 0 0,-1 0 0,1 0 0,-1 0 0,1 1 0,-1-1 0,1 0 0,-1 0 0,1 0 0,-1 1 0,1-1 0,-1 0 0,1 0 0,-1 1 0,1-1 0,-1 1 0,1-1 0,-1 0 0,0 1 0,1 0 0,0 1 6,0 0 0,-1 0-1,1 0 1,-1 0 0,0 0-1,0 0 1,1 0 0,-1 1-1,-1-1 1,1 0 0,-1 4-1,1 0 47,0 9 58,27-30 26,-25 13-157,1 0 1,0 1 0,-1-1 0,1 1 0,0 0 0,0 0 0,0 0 0,0 0-1,0 0 1,7 0 0,-10 1 15,1 0-1,-1 0 0,1 1 0,-1-1 1,0 0-1,1 0 0,-1 1 1,0-1-1,1 0 0,-1 1 1,0-1-1,1 0 0,-1 1 1,0-1-1,1 1 0,-1-1 1,0 0-1,0 1 0,0-1 1,0 1-1,1-1 0,-1 1 1,0-1-1,0 1 0,0-1 1,0 1-1,0-1 0,0 1 1,0-1-1,0 0 0,0 2 1,-2 13-78,1-5 193,-2-1 1,0 1-1,0 0 0,0-1 0,-10 18 1,-54 85 473,66-109-359,2-7 92,8-9-14,10-11-203,-14 17-94,1-1 1,0 1-1,9-7 0,10-9-16,1 2 1,46-28-1,-65 45 39,1-1-64,0 1 1,1 0-1,0 0 1,15-5-1,-23 9 37,1-1 0,0 1 0,0 0 0,-1-1 0,1 1 0,0 0 0,0 0 0,-1 0 0,1 0 0,0 1 0,0-1 0,-1 0 0,1 1 0,0-1 0,-1 1 0,1 0 0,0-1 0,-1 1 0,1 0 0,-1 0 0,1 0 0,-1 0 0,0 0 0,1 1 0,-1-1 0,0 0 0,0 0 0,0 1 0,0-1 0,0 1 0,2 2 0,-1 3 26,0-1-1,-1 1 1,1-1 0,-1 1 0,0 0-1,0 13 1,0 8 108,0-18-80,1-1-1,0 1 0,0 0 0,5 12 0,-6-20-34,0 1 0,0-1 1,0 0-1,1 0 0,-1 1 0,1-1 0,-1 0 0,1 0 1,0 0-1,-1-1 0,1 1 0,0 0 0,0-1 1,1 1-1,-1-1 0,0 1 0,0-1 0,1 0 0,-1 0 1,0 0-1,1-1 0,3 2 0,2-1 4,-1-1-1,1 0 1,-1 0 0,1-1-1,0 0 1,-1 0-1,0-1 1,1 1 0,-1-2-1,0 1 1,0-1 0,9-5-1,-1 0 24,1-2 0,-1 0 0,-1-1 0,14-13 0,-22 19-48,-1 0 1,0 0-1,0-1 0,-1 1 1,1-1-1,-1 0 0,3-7 1,-5 9-5,0-1 0,-1 1 0,0 0 1,0-1-1,0 1 0,0-1 0,0 1 1,-1-1-1,0 0 0,0 1 0,-1-8 0,0 8 22,1 1-65,0 1 0,-1-1-1,1 1 1,-1-1 0,1 1-1,-1-1 1,-2-3-1,3 6 43,0 0 0,0-1 0,-1 1 0,1 0 0,0 0 0,0-1 0,-1 1 0,1 0 0,0 0 0,-1-1 0,1 1 0,0 0-1,-1 0 1,1 0 0,0 0 0,-1-1 0,1 1 0,0 0 0,-1 0 0,1 0 0,0 0 0,-1 0 0,0 0 0,0 0-2,0 1-1,0-1 1,0 0 0,0 1 0,0-1 0,0 1 0,0-1 0,0 1 0,0 0 0,0-1 0,-1 2-1,-3 3 93,1 0 0,0 0 0,0 0-1,1 0 1,-1 1 0,1-1 0,0 1-1,1 0 1,-1 0 0,1 0 0,0 0-1,1 0 1,-1 1 0,1-1 0,1 0-1,-1 1 1,1 11 0,1-8-3,1-1 0,0 0 0,0 0 0,1 0 0,0-1 0,1 1 0,0-1 0,0 1 0,7 9 0,-8-14-62,-1-1 0,1 0 0,-1 0 0,1 0-1,0 0 1,0-1 0,1 1 0,-1-1 0,0 0 0,6 3 0,-6-4-7,0 0 1,0-1 0,0 1-1,0 0 1,0-1-1,0 0 1,-1 0-1,1 0 1,0 0-1,0 0 1,0 0 0,0-1-1,0 1 1,0-1-1,5-2 1,11-5-1127,0-2-1,27-18 1,-41 25 597,2-1-513,0-1-1,0 0 1,-1 0 0,0-1-1,0 1 1,-1-2 0,10-11-1,11-17-2833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43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287 201 3232,'19'-6'1860,"-14"4"-614,1 1 0,-1-1 0,0-1 0,6-2 0,-11 5-1163,0 0 0,0 0 0,0 0 0,0-1 0,0 1 0,0 0 0,0 0 0,0 0 0,0 0 0,0 0 0,0 0 0,0-1 0,0 1 0,0 0 0,0 0 0,0 0 0,0 0 0,0 0 0,0 0 0,0-1 0,0 1 0,0 0 0,0 0 0,-1-1 663,1 1-663,0 0 0,0 0 0,0 0 0,-1 0 0,1 0 0,0 0 0,0 0 0,0 0 0,0 0 0,0 0 0,0 0 0,-1 0 0,-10-6 1770,-12-3-280,18 8-1319,-1 0 0,1 0-1,0 1 1,-1 0 0,1 0 0,0 1 0,-7 0 0,-34 10 753,44-10-968,-12 3 118,0 1-1,1 0 1,-1 1-1,1 1 1,1 0 0,-1 0-1,-16 15 1,21-15-114,0 0 0,1 0 0,0 1 0,1-1 1,-1 1-1,1 1 0,1-1 0,0 1 0,0 0 0,1 0 0,-5 14 1,8-18 17,-1 0 1,2 0-1,-1 0 1,0 0-1,1 0 1,0 8 0,0-12-40,0 0 1,0 0 0,1 0-1,-1 0 1,0 0 0,0 0 0,0 0-1,1 0 1,-1 0 0,1 0 0,-1 0-1,1 0 1,-1-1 0,1 1-1,-1 0 1,1 0 0,0 0 0,-1 0-1,1-1 1,0 1 0,0 0 0,0-1-1,-1 1 1,1-1 0,0 1-1,0-1 1,0 1 0,0-1 0,0 0-1,0 1 1,0-1 0,0 0 0,0 0-1,0 0 1,0 0 0,0 0-1,0 0 1,2 0 0,4-1 35,0-1 0,0 0 0,0 0 0,0-1 0,0 1 0,-1-1 0,1-1 0,-1 0 0,10-7 0,4-4-143,25-25 1,-37 32 88,0-1 1,0 0-1,-1 0 1,0 0-1,0-1 1,-1 0-1,0 0 1,-1-1-1,-1 0 1,1 0-1,-2 0 1,4-14-1,-6 18-437,-5 17 74,-2 21 69,6-24 346,1 0-1,0 0 1,0 0 0,0 0 0,1 0 0,0-1 0,0 1 0,1 0 0,0-1 0,0 0 0,1 0 0,-1 0 0,1 0 0,0 0 0,1-1 0,0 0 0,-1 0 0,2 0 0,-1 0-1,12 7 1,-11-8 33,0-1-1,1 1 1,0-1-1,0 0 1,0 0-1,0-1 1,0 0-1,1-1 0,-1 1 1,0-1-1,1-1 1,-1 1-1,1-1 1,-1-1-1,1 1 1,-1-1-1,1 0 1,-1-1-1,10-3 1,-10 2-60,-1 0 1,0-1 0,0 1 0,0-1 0,-1 0-1,1-1 1,-1 1 0,0-1 0,0 0 0,0-1 0,-1 1-1,0-1 1,6-10 0,2-7 13,-1-1-1,11-33 1,-21 55-39,23-82-25,3-8-417,-19 78 228,-3 12 11,-3 10 43,2 35 167,-2 1-1,-2 0 1,-2-1 0,-2 1-1,-11 47 1,14-85 15,-1-1 0,1 1-1,-1 0 1,-1 0 0,1-1 0,-1 1 0,0-1 0,0 0-1,0 1 1,-1-2 0,0 1 0,-5 6 0,8-11-15,0 1 1,0-1-1,1 1 1,-1-1-1,0 1 1,0-1-1,0 1 1,1-1-1,-1 0 0,0 0 1,0 1-1,0-1 1,0 0-1,0 0 1,0 0-1,0 0 1,0 0-1,1 0 1,-1 0-1,0 0 1,0 0-1,0-1 0,0 1 1,0 0-1,0-1 1,1 1-1,-1 0 1,0-1-1,0 1 1,0-1-1,1 1 1,-1-1-1,0 1 1,1-1-1,-1 0 0,0 1 1,1-1-1,-1-1 1,0 1 8,0 0 0,0 0 0,1 0 0,-1 0 0,1 0 1,-1-1-1,1 1 0,-1 0 0,1 0 0,0-1 0,-1 1 0,1 0 0,0-1 1,0 1-1,0 0 0,0-1 0,0 1 0,0 0 0,0-1 0,1 1 0,-1 0 1,0 0-1,1-1 0,-1 1 0,1 0 0,-1 0 0,1 0 0,0 0 0,0-2 0,2 0 45,1 0 0,-1 0-1,0 1 1,1-1 0,0 1-1,-1 0 1,1 0 0,0 0-1,0 0 1,0 1 0,8-3-1,4 0 68,28-2 0,-11 2-427,109-13 398,-49 5-4332,-69 8 331,-2 3 1220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47.9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9 773 5728,'-1'0'62,"1"-1"1,0 1-1,0 0 1,-1 0-1,1 0 1,0 0 0,0 0-1,-1 0 1,1 0-1,0 0 1,0 0-1,-1 0 1,1 0-1,0 0 1,0 0-1,-1 0 1,1 0-1,0 0 1,0 1 0,-1-1-1,1 0 1,0 0-1,0 0 1,0 0-1,-1 0 1,1 1-1,0-1 1,0 0-1,0 0 1,-1 0-1,1 0 1,0 1-1,0-1 1,0 0 0,0 0-1,0 1 1,0-1-1,-1 0 1,1 0-1,0 1 1,0-1-1,0 0 1,0 0-1,0 1 1,0 2 2835,9 4-317,-5-4-2307,0-1 0,1 0-1,-1 0 1,1 0 0,0 0 0,-1-1 0,1 0-1,0 0 1,0-1 0,0 1 0,0-1 0,-1 0-1,1 0 1,0 0 0,0-1 0,0 0 0,0 0 0,0 0-1,-1 0 1,1-1 0,-1 0 0,1 0 0,4-3-1,-1 0-105,0 0-1,0 0 1,-1-1-1,0 0 1,0 0-1,0-1 1,-1 0-1,0 0 1,-1 0-1,1-1 1,4-10-1,5-15 226,-10 22-243,0 0 0,7-13 0,-11 24-148,-1 0 1,0-1 0,0 1 0,0 0-1,0-1 1,1 1 0,-1 0 0,0 0 0,0 0-1,1-1 1,-1 1 0,0 0 0,1 0-1,-1 0 1,0-1 0,0 1 0,1 0 0,-1 0-1,0 0 1,1 0 0,-1 0 0,0 0-1,1 0 1,0 0 0,-1 0-1,0 0-1,0 0 1,1 0-1,-1 0 1,0 1-1,0-1 1,1 0-1,-1 0 1,0 1 0,0-1-1,0 0 1,1 0-1,-1 1 1,0-1-1,0 0 1,0 0-1,0 1 1,1-1 0,-1 0-1,0 1 1,0-1-1,0 0 1,0 0-1,0 1 1,0-1-1,0 0 1,0 1 0,0-1-1,0 1 1,-2 12 30,1-7-15,-29 167-47,15-95 60,-85 399 338,89-437 61,-20 46 1,28-76 229,8-27-140,13-45-337,37-146-140,25-12-79,1 9-363,14-22 11,-89 222 322,0 0 1,8-10 0,-12 18 53,0 0-1,0 1 1,0-1 0,1 1 0,-1 0 0,1 0-1,-1 0 1,1 0 0,0 0 0,-1 0-1,7-2 1,-8 4 15,1 0 0,-1-1 0,0 1 0,0 0 0,1 0 0,-1 0 0,0 0 0,1 0 0,-1 0 0,0 1 0,0-1 0,1 0 0,-1 0 0,0 1 1,0-1-1,0 1 0,1 0 0,-1-1 0,0 1 0,0 0 0,0-1 0,0 1 0,0 0 0,0 0 0,0 0 0,-1 0 0,1 0 0,0 0 0,0 0 0,-1 0 0,1 0 0,-1 0 0,1 1 0,0 1 0,2 3 17,-1 1 0,0 0 0,0 0 0,1 12 0,-2-2 24,0 0 1,-1-1-1,-1 1 1,-1 0 0,0 0-1,-1-1 1,-5 19 0,5-25-9,-1 0 1,1 0-1,-2 0 1,1 0-1,-1-1 1,-1 0-1,0 0 1,0 0-1,0-1 1,-1 1-1,-1-2 1,-8 8-1,14-13-44,-1-1 0,1 0 0,0 0 0,-1 0 0,1 0 0,-1-1 0,0 1 0,1 0 0,-1-1 0,-3 0 0,3 0-48,0 1-1,0-1 1,0 1 0,0-1 0,-5 3 0,22-7-187,26-4 1,-10 3 287,5-4 155,-1-1 0,37-17 0,-51 19-173,1-2 1,-2 0-1,1-1 0,-2-1 0,1-1 0,-2 0 0,0-2 1,0 0-1,-2-1 0,22-26 0,-30 32-32,12-13 97,-2-1 0,27-47 0,-32 47-56,-6 14-32,-1 1 1,-1-1-1,6-16 0,-10 24-8,1 0 0,-1 0 1,1 0-1,0 0 0,0 0 0,0 1 1,0-1-1,0 0 0,0 1 1,0-1-1,1 0 0,-1 1 0,0 0 1,1-1-1,-1 1 0,1 0 0,0 0 1,0 0-1,-1 0 0,1 0 1,0 0-1,0 0 0,0 0 0,0 1 1,0-1-1,0 1 0,0 0 0,0-1 1,0 1-1,0 0 0,0 0 0,0 0 1,0 0-1,0 1 0,0-1 1,0 1-1,0-1 0,0 1 0,0 0 1,0-1-1,-1 1 0,1 0 0,0 0 1,0 0-1,-1 1 0,1-1 1,-1 0-1,1 1 0,-1-1 0,1 0 1,-1 1-1,2 2 0,0 4 54,0 0-1,0-1 0,0 1 0,-1 0 1,-1 0-1,1 1 0,-1 10 1,2 2 2,6 54 87,-3-26 45,1 1 0,17 58 1,-22-104-169,-1 0 1,1 0 0,-1 0-1,1 0 1,0 0 0,1 0-1,4 5 1,-6-8-1,0 1-1,0-1 1,0 0-1,1 0 1,-1 0-1,1 0 1,-1 0-1,1 0 1,-1-1 0,1 1-1,-1 0 1,1-1-1,0 1 1,-1-1-1,1 0 1,0 1-1,-1-1 1,1 0-1,0 0 1,-1 0 0,1 0-1,0 0 1,2-1-1,6-2 37,0 0-1,0-1 0,0 0 1,0 0-1,10-8 0,47-32-26,-53 34-14,90-63-271,-92 64 109,-5 4-44,-7 5 189,0 0 0,0 0 0,0 0 0,0 0 0,0 1 1,0-1-1,1 0 0,-1 0 0,0 0 0,0 1 0,0-1 0,0 0 1,0 0-1,0 0 0,0 1 0,0-1 0,0 0 0,0 0 0,0 1 1,0-1-1,0 0 0,0 0 0,0 0 0,0 1 0,0-1 0,0 0 1,0 0-1,-1 0 0,1 1 0,0-1 0,0 0 0,0 0 0,0 1 1,-4 11 26,0 0 1,-8 15 0,-5 15-78,14-35 87,1 1 1,0-1-1,1 1 1,0-1-1,-1 13 1,2-18-25,0 0 0,0-1-1,1 1 1,-1 0 0,0-1 0,1 1 0,-1 0 0,1-1 0,-1 1 0,1-1 0,0 1 0,0-1 0,0 1 0,0-1 0,0 1 0,0-1 0,0 0 0,0 0 0,0 1 0,1-1 0,-1 0 0,0 0 0,1 0 0,-1 0-1,1-1 1,-1 1 0,1 0 0,0-1 0,-1 1 0,1-1 0,2 1 0,1 0 32,0 0 0,0-1-1,0 0 1,0 0 0,0 0 0,-1 0-1,1-1 1,0 0 0,0 0 0,0 0-1,-1 0 1,1-1 0,-1 0 0,1 0-1,-1 0 1,1 0 0,-1-1-1,0 0 1,0 0 0,4-4 0,-5 4-61,0 0 1,0-1 0,0 1-1,-1 0 1,0-1 0,1 0-1,-1 0 1,0 0-1,-1 0 1,1 0 0,-1 0-1,0 0 1,0 0 0,0-1-1,0 1 1,-1 0 0,0-1-1,0 1 1,0 0 0,0-1-1,-1 1 1,1 0 0,-2-5-1,-1 1-30,1 1 0,-1-1 0,0 1 0,-1 0 0,0 0 0,0 0 0,0 0 0,-1 1 0,-9-11 0,10 14 15,0-1-1,0 1 1,0 0-1,-1 0 1,1 0-1,-1 0 1,1 1-1,-1 0 1,0 0-1,0 0 1,0 0-1,0 1 1,0 0 0,0 0-1,0 0 1,-7 1-1,1-1-10,1 2 1,0-1-1,-1 1 0,1 1 0,0 0 1,-20 7-1,30-9 54,-1 0-1,0 0 1,1 1 0,-1-1-1,1 0 1,-1 1 0,1-1 0,-1 0-1,1 1 1,0-1 0,-1 0-1,1 1 1,-1-1 0,1 1 0,0-1-1,-1 1 1,1 0-4,0-1 0,0 0 0,0 0 0,0 1 0,0-1 0,0 0-1,0 0 1,0 1 0,0-1 0,0 0 0,0 0 0,0 1 0,0-1 0,1 0 0,-1 0 0,0 0 0,0 1-1,0-1 1,0 0 0,0 0 0,1 0 0,-1 0 0,0 1 0,0-1 0,0 0 0,1 0 0,-1 0 0,2 1-3,0 0 0,0 0-1,0 0 1,0 0 0,0-1 0,0 1 0,0-1 0,0 1 0,3-1 0,40 3 62,0-2 0,0-2-1,0-1 1,72-15 0,21-19 91,15-3 39,-131 34-116,-15 2-47,1 1 1,0 1-1,-1-1 1,1 1-1,0 1 1,0-1-1,10 2 1,-18-1-18,1 0 1,-1 0-1,0 0 1,0 0 0,0 0-1,0 1 1,1-1 0,-1 0-1,0 0 1,0 0 0,0 0-1,0 1 1,1-1-1,-1 0 1,0 0 0,0 0-1,0 1 1,0-1 0,0 0-1,0 0 1,0 1 0,0-1-1,0 0 1,0 0 0,0 1-1,0-1 1,0 0-1,0 0 1,0 0 0,0 1-1,0-1 1,0 0 0,0 1-1,-3 7 50,-7 10-54,-1-1 0,-1 0 0,-1-1 0,-21 21 0,4-4 113,19-20-75,-47 58 98,49-58-159,0 0 0,1 1 0,-10 22-1,18-36 17,-1 0-1,1 1 0,0-1 1,0 0-1,0 1 0,0-1 0,-1 0 1,1 1-1,0-1 0,0 1 1,0-1-1,0 0 0,0 1 0,0-1 1,0 1-1,0-1 0,0 0 1,0 1-1,0-1 0,0 1 0,0-1 1,0 0-1,1 1 0,-1-1 1,0 0-1,0 1 0,0-1 0,1 0 1,-1 1-1,0-1 0,0 0 1,1 1-1,-1-1 0,1 1 12,0-1-1,0 0 1,0 1-1,0-1 1,0 0-1,0 0 1,1 0-1,-1 0 1,0 0-1,0 0 1,0 0-1,1-1 1,32-9 191,-19 2-157,0 0 0,-1-2 0,23-18 0,-25 18-59,0-2 0,-1 0 1,-1 0-1,18-26 0,28-59-65,-43 72 74,4-6-1,74-141-98,-62 109 118,42-130 1,-68 183-85,0-1 0,-1 0 1,2-22-1,-4 33 68,0 0-1,0 0 1,0 0-1,0 0 1,0-1-1,0 1 1,0 0-1,0 0 1,0 0-1,0 0 0,0 0 1,0 0-1,0 0 1,0 0-1,0-1 1,0 1-1,0 0 1,0 0-1,0 0 1,0 0-1,0 0 1,0 0-1,0 0 1,-1 0-1,1 0 1,0 0-1,0 0 1,0-1-1,0 1 1,0 0-1,0 0 1,0 0-1,0 0 1,0 0-1,0 0 1,-1 0-1,1 0 1,0 0-1,0 0 1,0 0-1,0 0 0,0 0 1,0 0-1,0 0 1,0 0-1,-1 0 1,1 0-1,0 0 1,-7 4-100,-4 7-11,-2 5 106,1 1 1,0 1-1,1 0 1,-11 28-1,15-30 60,1 1 0,0 0 0,2 0 0,0 1-1,-3 33 1,5-13 99,5 63 1,-1-78-127,1 1 0,2-1-1,0 0 1,1-1 0,17 41 0,-21-58 19,1-1-1,-1 0 0,1 1 1,0-1-1,0 0 1,0-1-1,1 1 1,-1 0-1,1-1 0,4 4 1,-6-6-27,0 0 0,0 1 0,0-1 0,0 0 0,0 0-1,0-1 1,0 1 0,0 0 0,1-1 0,-1 1 0,0-1 0,0 1 0,1-1 0,-1 0 0,0 0 0,1 0 0,-1-1 0,0 1 0,0 0 0,1-1 0,-1 1 0,0-1 0,0 0-1,2-1 1,1-1 3,0 0 0,-1-1 0,1 0 0,-1 0 0,0 0 0,0 0 0,0-1 0,-1 1 0,6-11 0,0-1 8,12-31 0,28-73-220,-46 110 134,-3 12-86,-7 18-6,3 9 193,0 0-1,2 0 0,3 58 0,0-26 93,-1-60-113,0 6 12,0 0 0,0-1-1,1 1 1,2 10 0,-2-16-19,-1 0 0,0-1 0,0 1 0,0 0-1,1 0 1,-1 0 0,0-1 0,1 1 0,-1 0 0,1 0 0,-1-1 0,1 1-1,-1 0 1,1-1 0,0 1 0,-1 0 0,1-1 0,0 1 0,-1-1-1,1 1 1,0-1 0,0 0 0,-1 1 0,1-1 0,0 0 0,0 1 0,0-1-1,-1 0 1,1 0 0,0 0 0,0 0 0,0 0 0,0 0 0,0 0 0,-1 0-1,1 0 1,0 0 0,0 0 0,0 0 0,0-1 0,0 1 0,-1 0-1,1-1 1,0 1 0,1-2 0,4-1-10,-1-1 0,1 0 0,-1 0 0,0 0 0,0-1 0,6-7 0,26-35 20,-27 33 6,15-19-50,49-68-170,-74 101 182,0 0 1,0 0 0,0 1-1,0-1 1,0 0-1,0 0 1,0 1-1,0-1 1,0 0 0,0 0-1,0 1 1,0-1-1,0 0 1,0 0 0,0 1-1,1-1 1,-1 0-1,0 0 1,0 0-1,0 1 1,0-1 0,0 0-1,1 0 1,-1 0-1,0 0 1,0 1 0,0-1-1,1 0 1,-1 0-1,0 0 1,0 0-1,1 0 1,-1 0 0,0 0-1,0 0 1,1 0-1,-1 1 1,0-1 0,0 0-1,1 0 1,-1 0-1,0 0 1,0-1-1,0 1 1,1 0 0,-1 0-1,0 0 1,0 0-1,1 0 1,-1 0 0,0 0-1,0 0 1,1 0-1,-1-1 1,0 1-1,0 0 1,0 0 0,1 0-1,-1 0 1,0-1-1,0 1 1,0 0 0,0 0-1,0 0 1,1-1-1,-1 1 1,0 0-1,0-1 1,-1 13-82,-1-1-1,0 1 1,-6 18 0,0 4 20,6-24 65,-2 7 6,-1 21 1,4-33 19,1 0-1,0 0 1,0 0-1,1-1 1,-1 1-1,1 0 1,0 0-1,0-1 1,4 8-1,-4-11-14,0 1 1,0-1-1,0 1 0,0-1 1,0 0-1,1 0 0,-1 0 1,1 1-1,-1-1 0,1-1 1,-1 1-1,1 0 0,-1 0 1,1 0-1,0-1 0,-1 1 1,1-1-1,0 0 0,0 1 1,0-1-1,-1 0 0,1 0 1,2 0-1,7 0-9,-1-1-1,18-3 1,-22 3-14,35-7 10,-1-2 0,0-2-1,-1-2 1,-1-1 0,0-2-1,45-27 1,-34 15-11,-49 29 10,0 0 0,0 0-1,0 0 1,0 0 0,0 0-1,1 0 1,-1 0 0,0 0 0,0 0-1,0 0 1,0 0 0,0 0 0,0 0-1,0 0 1,1 0 0,-1 0 0,0 0-1,0 0 1,0 0 0,0 0-1,0 0 1,0 0 0,0 0 0,1 0-1,-1 0 1,0 0 0,0 0 0,0 0-1,0 0 1,0 0 0,0 1 0,0-1-1,0 0 1,0 0 0,0 0-1,1 0 1,-1 0 0,0 0 0,0 0-1,0 0 1,0 0 0,0 1 0,0-1-1,0 0 1,0 0 0,0 0 0,0 0-1,0 0 1,0 0 0,0 0-1,0 1 1,0-1 0,0 0 0,0 0-1,0 0 1,0 0 0,0 0 0,-2 14-184,-11 25 136,8-22 96,-3 6 50,4-11-84,0 0 1,1 0-1,1 0 0,-3 24 0,5-35-3,0 0-1,0 0 0,0 0 1,0 0-1,0 0 1,0 0-1,0 0 1,1 0-1,-1 0 1,0 0-1,1-1 0,-1 1 1,1 0-1,-1 0 1,1 0-1,-1 0 1,1-1-1,-1 1 1,1 0-1,0 0 0,-1-1 1,1 1-1,0-1 1,0 1-1,0 0 1,0-1-1,-1 0 1,1 1-1,0-1 0,0 1 1,0-1-1,0 0 1,0 0-1,0 1 1,0-1-1,0 0 1,0 0-1,0 0 0,0 0 1,1-1-1,2 1-3,-1 0-1,1-1 1,-1 0-1,1 0 1,-1 0-1,1 0 0,-1 0 1,0-1-1,5-2 1,9-9 45,0-1-1,-1 0 1,0-2 0,-1 1 0,-1-2-1,16-24 1,62-115 87,-57 94-240,-18 31 47,68-130 110,-69 124 59,-1 0-1,-2-1 1,-2-1 0,7-42 0,-17 77-95,0 0 1,-1 0 0,0 0-1,1 1 1,-1-1 0,-1 0-1,0-6 1,1 10-14,0 0 0,0 0-1,0-1 1,0 1 0,0 0-1,0 0 1,0 0 0,0 0-1,0 0 1,0-1 0,0 1 0,-1 0-1,1 0 1,0 0 0,0 0-1,0 0 1,0 0 0,0-1 0,0 1-1,0 0 1,0 0 0,-1 0-1,1 0 1,0 0 0,0 0 0,0 0-1,0 0 1,0 0 0,-1 0-1,1 0 1,0 0 0,0 0 0,0 0-1,0 0 1,0 0 0,-1 0-1,1 0 1,0 0 0,0 0 0,-7 4 4,-6 13-1,12-15 1,-15 23 23,1 1-1,1 1 1,1 1 0,2 0 0,-15 52 0,11-15 14,-12 105-1,19-104-62,2 122 0,6-142-154,-1-34-860,1 1 0,1-1 0,0 0 0,3 15 1,0-21-988,-4-6 1876,0-1 1,0 1 0,0 0 0,0 0 0,0 0 0,1-1-1,-1 1 1,0 0 0,0 0 0,0-1 0,0 1 0,0 0-1,0 0 1,0-1 0,0 1 0,0 0 0,0 0 0,0 0 0,0-1-1,0 1 1,0 0 0,0 0 0,0-1 0,-1 1 0,1 0-1,0 0 1,0 0 0,0-1 0,0 1 0,0 0 0,0 0-1,-1 0 1,1-1 0,0 1 0,0 0 0,-7-14-1496,0 0-1,-12-15 1,-2-5 1306,-15-30 1001,-44-71 4444,74 126-4337,0-1 1,1 1-1,1-1 0,-6-14 1,10 23-773,0 0 0,0 0-1,0 0 1,0 0 0,0-1 0,0 1 0,1 0 0,-1 0 0,0 0 0,0 0 0,1 1 0,-1-1 0,1 0 0,-1 0 0,1 0 0,-1 0 0,1 0 0,0 0 0,-1 1-1,1-1 1,0 0 0,-1 0 0,1 1 0,0-1 0,0 1 0,0-1 0,0 1 0,1-1 0,1-1-38,1 0 1,0 0-1,0 0 0,0 1 1,0-1-1,5 0 0,7 0-68,1 1 1,0 0-1,-1 2 0,1-1 0,0 2 0,-1 0 0,22 7 0,-7-1 63,-2 2 0,1 1 0,28 15-1,-39-15 183,-2 1-1,1 0 0,-1 1 0,-1 1 1,-1 1-1,0 0 0,0 1 0,21 31 1,-30-37 32,0 0 1,-1 0 0,0 1 0,5 16 0,-9-22-82,-1-4-217,1 0 1,-1 0 0,0 0 0,0 0 0,1 0 0,-1 0 0,1 0-1,-1 0 1,1 0 0,-1 0 0,1 0 0,1 1 0,-2-10-4105,3-70 2491,-2 66 1781,1 0 0,0 0-1,1 0 1,5-15 0,-7 27-19,-1 0 1,0-1 0,1 1-1,-1 0 1,0 0 0,1 0-1,-1 0 1,0 0-1,1 0 1,-1 0 0,0 0-1,1 0 1,-1 0 0,1 0-1,-1 0 1,0 0-1,1 0 1,-1 0 0,0 0-1,1 0 1,-1 0 0,0 1-1,1-1 1,-1 0-1,0 0 1,1 0 0,-1 1-1,1-1 1,10 7 203,-1 4 309,0 0 1,11 16-1,-12-16-6,-1 0 0,20 18 1,-22-23-312,0 0 0,1-1 0,0 0 1,0-1-1,0 1 0,1-1 0,-1-1 1,1 0-1,0 0 0,0 0 1,0-1-1,0 0 0,1 0 0,-1-1 1,0 0-1,1-1 0,14-1 0,-13 0 18,0 0 144,0 0-1,15-4 1,-23 5-313,0-1 0,0 0 1,0 0-1,-1 1 1,1-1-1,0 0 1,-1 0-1,2-2 1,-2 3-43,-1-1 0,1 1 0,-1-1 0,1 1 0,-1-1-1,1 1 1,-1-1 0,0 0 0,1 1 0,-1-1 0,0 0 0,0 1 0,0-1 0,1 0 0,-1 1 0,0-1 0,0 0 0,0 1 0,0-1 0,0 0 0,0-1 0,-1 0 13,0 0 0,0 0 0,0 0 0,0 0 0,0 0 0,-1 0 1,1 0-1,0 1 0,-1-1 0,0 0 0,1 1 0,-1-1 0,0 1 0,0 0 1,0-1-1,0 1 0,-2-1 0,-40-18-36,35 17 4,2 0-101,0 0-1,0 1 0,0 0 1,-1 0-1,1 1 0,-1 0 1,-10 0-1,13 0-236,5 0-146,9-4-234,-5 4 710,37-15-117,1 2-1,1 1 1,0 3-1,82-10 1,-112 19 206,0 1-1,0 0 1,0 1-1,-1 0 1,1 1 0,14 4-1,-23-5 27,1 1-1,-1-1 0,0 1 1,1 0-1,-1 0 0,0 1 0,0-1 1,7 7-1,-10-7-4,1 0 0,0 0 0,0 0 0,-1 0 0,0 1 1,1-1-1,-1 0 0,0 1 0,0-1 0,0 1 0,0-1 0,-1 1 0,1 0 0,-1-1 1,1 1-1,-1 4 0,0 33 669,9-51-436,19-17-1,-12 12-201,-10 9 36,1-1 1,1 2 0,-1-1-1,1 1 1,0 0-1,17-9 1,-23 14-126,-1 1-1,1-1 1,0 1 0,-1-1 0,1 1-1,0 0 1,0 0 0,0 0-1,-1 0 1,1 0 0,0 0-1,0 0 1,0 0 0,-1 1-1,1-1 1,3 2 0,-2-1 9,0 1 1,0 0 0,-1-1 0,1 1-1,0 0 1,-1 1 0,1-1-1,2 4 1,2 3 23,-1-1 1,0 1-1,-1 1 0,7 14 0,15 39-341,-11-21-4232,-13-30 2414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48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318 575 6816,'0'0'2197,"0"1"-1582,1 1-1,-1-1 1,0 1-1,0 0 1,-1-1-1,1 1 1,0-1-1,-1 3 1,-16 9 3025,-19 10 1,-19 8-1056,33-20-2525,0 1-1,2 1 1,-1 1 0,-31 28 0,49-38-59,-1-1 0,1 1 0,0 0 1,-1 0-1,2 1 0,-1-1 0,-3 8 0,5-10 0,1-1 0,-1 0 0,1 1 0,0-1 0,0 0 0,0 1 0,-1-1 0,1 1 0,1-1 0,-1 0 0,0 1 0,0-1 0,0 0 0,1 1 0,-1-1 0,1 0 0,-1 1 0,1-1 0,-1 0 0,1 0 0,0 1 0,0-1 0,-1 0 0,1 0 0,0 0 0,0 0 0,0 0 0,0 0 0,0 0 0,1 0 0,-1-1 0,2 2 0,1 0 83,0 1 0,0-1 0,1 0 1,-1 0-1,1 0 0,-1-1 0,1 0 0,7 1 0,-10-1-85,-1-1 0,1 0 0,0 0 1,0 0-1,0 0 0,0-1 0,0 1 0,0 0 0,0-1 1,0 1-1,-1-1 0,1 0 0,0 0 0,0 1 1,-1-1-1,1 0 0,-1 0 0,1-1 0,0 1 0,-1 0 1,0-1-1,1 1 0,-1 0 0,2-3 0,-1 0-21,0 1-1,-1-1 1,1 0-1,-1 0 1,0 1-1,1-1 1,-2 0-1,1 0 0,0 0 1,-1-6-1,0-7-2,-4-23 0,4 39 25,-7-61-144,-8-84-112,13 116 260,2 1 0,2-1 0,4-30 0,-3 47 19,1-1 1,0 1-1,0 0 0,1 0 1,1 0-1,0 0 1,1 1-1,11-15 1,8-6 512,41-42 1,-34 39 8,-15 15-371,19-20 322,-33 38-421,0-1-1,0 1 0,0 0 0,0 0 1,0 1-1,0-1 0,1 1 0,7-3 0,-11 5-58,0 0 0,0 0 0,0 0-1,0 0 1,1 0 0,-1 0 0,0 0-1,0 1 1,0-1 0,0 0 0,1 1-1,-1-1 1,0 1 0,0-1 0,0 1-1,0-1 1,0 1 0,0 0 0,0 0-1,0-1 1,-1 1 0,1 0 0,0 0-1,0 0 1,-1 0 0,1 0-1,0 0 1,-1 0 0,1 0 0,0 2-1,2 5 27,0-1 0,0 1 0,2 10 0,-2-5-47,-1 1 0,-1-1 0,0 1 0,0-1 0,-3 15 0,2-15-7,-4 45-188,-21 108 0,-30 50-184,26-121 498,-81 176 1,53-154 66,-80 118 1,88-167-481,41-62 155,5-7 57,5-8-45,10-19 111,0 0-1,2 1 0,26-39 0,-15 30-9,59-64 0,-46 60-106,67-51 1,-38 44-4108,-43 34 2169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49.9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361 0 3808,'23'23'6394,"-20"-15"-2132,-3-7-3996,0 0 1,-1 0 0,1 0-1,0-1 1,-1 1 0,1 0-1,-1 0 1,1-1 0,-1 1-1,1 0 1,-1-1 0,-1 2-1,-3 4 774,1 2-641,-1-1-1,1 0 0,-1 0 1,-1 0-1,1-1 1,-10 9-1,7-7-148,-143 121 1943,114-103-1826,9-7 47,0 2 1,-43 41 0,70-61-395,0 0 0,1-1 0,-1 1 0,1 0 0,-1-1 0,1 1 0,-1 0 0,1 0 0,-1 0 0,1 0 0,0-1 0,0 1 0,-1 0 0,1 0 0,0 0 0,0 0 0,0 0 0,0 1 0,0-1-12,0 0-1,1-1 1,-1 1 0,0-1-1,1 1 1,-1-1 0,0 1-1,1-1 1,-1 1 0,1-1-1,-1 0 1,1 1 0,-1-1-1,1 0 1,-1 1 0,1-1 0,-1 0-1,1 0 1,-1 1 0,1-1-1,0 0 1,-1 0 0,1 0-1,-1 0 1,1 0 0,0 0-1,-1 0 1,1 0 0,-1 0-1,2 0 1,9-1 3,-1 0 0,1 0 0,-1-2 0,0 1 0,0-1 0,0-1 0,0 1 0,0-2 0,-1 1 0,1-2 0,-1 1 0,-1-1 0,10-8 0,13-12-92,-1-2-1,27-33 1,-44 47 43,-10 10 37,0 1 0,0 0 0,0 0 0,0 0 0,1 0 1,4-3-1,-7 6 18,0-1 0,-1 1 0,1-1 0,0 1 0,0 0 0,0 0 0,0-1 0,-1 1 0,1 0 0,0 0 0,0 0 0,0 0 0,0 0 0,0 0 0,0 0 0,0 0 0,-1 0 0,1 1 0,0-1 0,0 0 0,0 1 0,0-1 1,-1 0-1,1 1 0,0-1 0,0 1 0,-1-1 0,1 1 0,0-1 0,-1 1 0,2 1 0,4 5 152,-1 0 0,0 0 0,6 13 0,7 9 99,-6-14-297,1 0 0,0-1 0,0-1 1,1 0-1,1-1 0,0 0 0,1-1 0,0-1 1,1-1-1,0 0 0,0-1 0,1-1 0,0 0 1,33 6-1,-42-11-355,0-1 1,-1 0 0,1-1-1,0 0 1,0 0 0,9-2-1,-8 0-842,0 0-1,0-1 1,0 0 0,18-8-1,-1-1-1183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53.8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1020 6304,'-1'1'209,"1"-1"0,-1 0-1,0 1 1,0-1 0,0 1 0,0-1 0,0 1 0,1-1 0,-1 1 0,0 0 0,0-1-1,1 1 1,-1 0 0,0 1 0,1-2-133,0 0-1,0 1 1,0-1-1,0 0 1,0 1 0,0-1-1,0 1 1,0-1-1,0 0 1,0 1-1,0-1 1,0 1 0,0-1-1,0 0 1,0 1-1,1-1 1,-1 0-1,0 1 1,0-1 0,0 0-1,1 1 1,-1-1-1,0 0 1,0 0-1,1 1 1,-1-1 0,0 0-1,1 0 1,-1 1-1,0-1 1,1 0 0,-1 0-1,0 0 1,1 0-1,-1 0 1,1 1-1,0-1 1,3 1 251,1 1 0,0-1 0,0 0 0,0 0 0,0 0 0,0-1 0,0 0 0,0 0 0,0 0 0,0 0 0,-1-1 0,1 0 0,0 0 0,9-3 0,-3 0-10,0-1-1,-1 0 1,1 0 0,-1-1-1,12-9 1,-13 7-170,-1 1 0,0-1 0,-1 0 0,1 0 0,-2-1 0,9-12 0,29-62 812,-24 43-142,-19 39-775,-1-1 0,1 0 0,0 1-1,0-1 1,0 1 0,0 0-1,0-1 1,0 1 0,2-2 0,-3 3-37,1 0 1,-1 0 0,0 0-1,0 0 1,0 0 0,0 0 0,0 0-1,0 0 1,0 0 0,1 0-1,-1 0 1,0 1 0,0-1-1,0 0 1,0 0 0,0 0-1,0 0 1,0 0 0,0 0 0,1 0-1,-1 0 1,0 0 0,0 0-1,0 0 1,0 1 0,0-1-1,0 0 1,0 0 0,0 0 0,0 0-1,0 0 1,0 0 0,0 0-1,0 1 1,0-1 0,0 0-1,0 0 1,0 0 0,0 0-1,0 0 1,0 0 0,0 1 0,0 14 131,-26 172 326,9-81-360,17-105-103,-74 452 597,64-399-371,5-22 24,-2-1 0,-12 33 0,14-51 50,4-17-119,6-26-29,-4 23-129,14-89-71,34-173-139,-35 196 147,40-122 0,32-29-136,-74 196 168,27-48 0,-33 67 7,0 1 0,0-1-1,1 1 1,0 0 0,0 1 0,1-1 0,-1 1 0,17-10 0,-22 16 8,0 0 0,0 0 1,0 0-1,0 0 0,0 0 1,0 1-1,0-1 0,0 1 1,1-1-1,-1 1 1,0 0-1,0 0 0,1 0 1,-1 0-1,0 0 0,1 0 1,-1 0-1,0 1 1,0 0-1,0-1 0,0 1 1,1 0-1,-1 0 0,0 0 1,0 0-1,0 0 0,-1 0 1,1 1-1,0-1 1,0 1-1,-1-1 0,1 1 1,-1 0-1,1-1 0,1 4 1,0 0 43,1 1 1,-1-1 0,0 1-1,-1 0 1,1 0 0,-1 0 0,0 1-1,-1-1 1,0 0 0,1 1-1,-1 10 1,-2-6 3,0 1 0,-1-1 0,0 0-1,-1 0 1,0 0 0,-1 0 0,0-1 0,-10 19 0,-3 0 29,-32 43-1,21-33 40,12-16-194,0-1 1,-1-1 0,-1-1-1,-31 27 1,29-34-16,9-11-28,11-2 105,0 0 0,0 0 0,-1 0 0,1 0 1,0 0-1,0 0 0,0 0 0,-1 0 0,1 0 0,0-1 0,0 1 0,0 0 0,-1 0 0,1 0 0,0 0 0,0 0 0,0-1 0,0 1 0,0 0 0,-1 0 0,1 0 0,0-1 0,0 1 0,0 0 0,0 0 0,0 0 0,0-1 0,0 1 0,0 0 0,0 0 0,0-1 0,0 1 0,0 0 0,0 0 0,0-1 0,4-5-209,1-1 161,1 0 1,0 0 0,0 1 0,1-1 0,0 2 0,0-1 0,1 1 0,-1 0 0,1 0 0,11-4 0,13-4 70,45-13 1,-43 15-41,265-91 26,-249 81-7,-29 13 104,25-8 0,-46 16-99,0 0 1,0 0-1,1-1 1,-1 1-1,0 0 1,0 0-1,0 0 1,0 0-1,1 0 1,-1 0-1,0 0 1,0 0-1,0 0 1,0 0-1,0 0 1,1 0-1,-1 0 1,0 0-1,0 1 1,0-1-1,0 0 1,0 0-1,1 0 1,-1 0-1,0 0 1,0 0-1,0 0 1,0 0-1,0 0 1,0 1-1,0-1 1,1 0-1,-1 0 1,0 0-1,0 0 1,0 0-1,0 0 1,0 1-1,0-1 1,0 0-1,0 0 1,0 0-1,0 0 1,0 1-1,0-1 1,0 0-1,0 0 1,0 0-1,0 0 1,0 0-1,0 1 1,0-1-1,0 0 1,-5 15 75,-13 18 248,10-20-249,0 0 0,1 0 1,1 0-1,-10 28 0,14-32-49,-1 0 0,2 1 0,-1 0 0,1 0 0,1-1-1,-1 1 1,2 0 0,2 16 0,-3-22 12,1-1 1,0 1-1,0 0 1,1-1-1,-1 1 1,1-1 0,-1 0-1,1 1 1,0-1-1,1 0 1,-1 0-1,0 0 1,1 0-1,3 3 1,-4-5-12,0 0 0,-1 0 0,1 0 0,-1 0 0,1 0 0,0-1 0,0 1 1,-1 0-1,1-1 0,0 0 0,0 1 0,0-1 0,0 0 0,0 0 0,0 0 1,-1 0-1,1 0 0,0 0 0,0-1 0,0 1 0,0 0 0,0-1 0,-1 0 0,1 1 1,0-1-1,0 0 0,-1 0 0,1 0 0,2-2 0,3-4-28,0 0 0,-1 0 0,0 0 0,0-1 0,-1 0 0,0 0 0,0 0 0,6-16 1,-8 16-97,0-1 1,0 1 0,-1-1 0,0 0 0,-1 0 0,0 0 0,0 0 0,-1 1 0,0-1 0,-1 0 0,0 0 0,0 0 0,-1 0 0,0 0 0,0 1 0,-1-1 0,0 1 0,-1-1 0,0 1 0,-9-14 0,11 20 85,1 1 1,-1-1-1,0 1 0,0-1 0,0 1 1,0 0-1,0 0 0,0-1 1,0 1-1,0 1 0,0-1 1,0 0-1,-1 0 0,1 1 0,-4-1 1,5 1 14,0 0 1,0 0-1,0 0 0,0 0 1,0 0-1,0 0 1,0 0-1,0 0 1,0 0-1,0 1 0,1-1 1,-1 0-1,0 1 1,0-1-1,0 1 1,0-1-1,0 1 0,1-1 1,-1 1-1,0 0 1,0-1-1,1 1 0,-1 0 1,0-1-1,1 1 1,-1 0-1,1 0 1,-1 0-1,1 0 0,0-1 1,-1 1-1,1 0 1,0 0-1,-1 0 1,1 0-1,0 0 0,0 0 1,0 0-1,0 0 1,0 0-1,0 1 1,0 1 25,1-1 1,0 0 0,-1 0 0,1 1 0,0-1 0,0 0 0,0 0-1,1 0 1,-1 0 0,0 0 0,1-1 0,-1 1 0,1 0 0,0-1 0,-1 1-1,5 2 1,-2-1 75,1 0-1,-1 0 1,1 0 0,-1 0-1,1-1 1,9 3 0,-4-3 29,0-1 1,0-1 0,1 1 0,-1-2 0,17-2 0,-7 2 17,6-3-30,-1 0-1,0-2 1,0 0-1,-1-2 1,1 0-1,-2-2 1,1-1-1,-2-1 1,40-27-1,-41 23-101,-1-2 0,-2 0-1,1-1 1,20-31-1,-25 33-57,40-49-132,-54 65 165,1 0 0,-1 1 0,1-1 1,0 0-1,-1 1 0,1-1 0,-1 0 0,1 1 0,0-1 0,0 1 0,-1-1 0,1 1 0,0-1 0,0 1 1,0-1-1,0 1 0,0 0 0,-1 0 0,3-1 0,-2 1-1,0 0 0,-1 1 0,1-1 0,-1 0 0,1 0 0,0 1 0,-1-1 0,1 0 0,-1 1 0,1-1 1,0 1-1,-1-1 0,1 0 0,-1 1 0,0-1 0,1 1 0,-1 0 0,1-1 0,-1 1 0,1 0 0,1 3-23,-1 0 1,1 1-1,-1-1 0,0 0 1,0 0-1,0 1 0,0 4 1,1 36 107,-3 46 0,0-77-21,0 0 0,-1 0 0,-1 0 0,0 0 1,-1-1-1,-1 1 0,-9 19 0,12-29-95,0 0-1,0-1 1,-1 1 0,1 0-1,-1-1 1,0 0-1,0 1 1,0-1 0,0 0-1,-1-1 1,1 1-1,-1-1 1,0 1 0,0-1-1,1 0 1,-2 0-1,1-1 1,0 1 0,0-1-1,0 0 1,-1 0-1,1 0 1,0-1 0,-6 0-1,-7 0-119,0-1 1,-1 0-1,1-2 0,0 0 1,-17-6-1,-25-4-112,53 12-50,14 2 175,15 5 317,14 7 295,1-2-1,1-1 1,56 7-1,-81-17-350,0 0-1,-1 0 1,1-1-1,0-1 0,-1 0 1,1-1-1,-1-1 1,0 0-1,14-6 0,18-10 175,48-30 0,23-24-318,-52 32-163,-64 42 173,1-1 0,-1 1 0,1 0 0,-1-1 0,1 1 0,-1 0 0,1 0 0,0-1 0,-1 1 0,1 0 0,-1 0 0,1 0 0,0 0 0,-1 0 0,1 0 0,1 0 0,-2 0 8,0 0 0,0 0 0,1 0 1,-1 1-1,0-1 0,0 0 0,0 0 0,1 0 1,-1 1-1,0-1 0,0 0 0,0 0 0,0 1 1,1-1-1,-1 0 0,0 0 0,0 1 0,0-1 1,0 0-1,0 0 0,0 1 0,0-1 0,0 0 1,0 1-1,0-1 0,-3 25-236,1-17 296,1 2-35,0 0 1,0-1-1,1 1 0,1-1 1,1 15-1,-1-19 2,1 1-1,-1-1 1,1 0 0,0 0 0,0 0 0,1 0-1,-1 0 1,1-1 0,0 1 0,1-1-1,4 5 1,-6-6-8,1-1-1,0 0 1,0 0 0,0 0-1,0 0 1,0-1-1,0 1 1,1-1 0,-1 0-1,0 0 1,1 0 0,-1 0-1,1-1 1,5 1-1,-2-1 11,-1 0-1,1 0 1,-1 0-1,1-1 1,-1 0-1,0-1 1,8-2-1,-4 1-13,-1-1 0,0 0-1,-1-1 1,1 0 0,-1-1-1,0 0 1,0 0 0,0 0-1,-1-1 1,10-12-1,-7 7-67,-2-1-1,0-1 0,0 1 1,-1-1-1,-1-1 0,7-20 1,49-196-562,-56 203 572,83-478 85,-89 506-31,2-13 13,-1-1 0,-1-24 0,0 37-20,0 0 0,0 0 0,0 1 0,-1-1 0,1 0 0,0 0 0,0 1 0,-1-1 0,1 0 0,0 0 0,-1 1 0,1-1 0,0 0 0,-1 0 0,0 1 4,1 0-1,0 0 0,0 0 0,-1-1 0,1 1 1,0 0-1,0 0 0,0 0 0,-1 0 1,1 0-1,0 0 0,0 0 0,-1 0 0,1 0 1,0 0-1,0 0 0,-1 0 0,1 0 1,0 0-1,0 0 0,0 0 0,-1 0 0,1 1 1,0-1-1,0 0 0,-1 0 0,1 0 0,0 0 1,-2 2-3,1-1 1,0 0 0,0 0-1,0 1 1,0-1-1,0 0 1,0 1 0,0-1-1,0 1 1,0 2-1,-18 59 4,2 0 0,4 0 0,-6 73 0,0 195 219,17-264-67,4-1 0,16 116 0,-17-180-121,-1 0 0,0 0 0,1 0 0,0 0-1,-1 0 1,1 0 0,0 0 0,0 0 0,0-1 0,0 1 0,0 0 0,0-1-1,1 1 1,-1-1 0,0 1 0,1-1 0,-1 1 0,4 1 0,-3-2-16,0 0-1,1 0 1,-1-1 0,1 1 0,-1 0 0,1-1 0,-1 0-1,1 1 1,-1-1 0,1 0 0,-1 0 0,6-1 0,3-2-31,-1 0 1,1 0 0,0-1 0,-1-1 0,13-6 0,5-7-81,0 0 0,-2-1 0,-1-2 0,34-34-1,-44 40 24,17-26-1,-22 28 45,1-1 0,19-17-1,-28 30 13,1-1 0,-1 1 0,0 0-1,1 0 1,-1 0 0,1 0-1,0 0 1,-1 1 0,1-1-1,0 1 1,-1-1 0,1 1 0,0 0-1,0 0 1,-1 1 0,1-1-1,0 0 1,-1 1 0,1 0-1,0-1 1,3 3 0,2 0 54,1 0 0,0 1 0,-1 1 0,0-1 0,8 7 0,-12-8-27,0 0 1,-1 0 0,0 0-1,0 0 1,0 1-1,0 0 1,0-1 0,0 1-1,-1 0 1,0 0-1,0 0 1,0 1 0,0-1-1,0 6 1,1 2 69,-1 1 1,-1 0 0,0 21-1,1 13 45,-2-43-117,1-1 0,-1 1 0,1 0-1,0-1 1,0 1 0,1-1 0,2 6-1,-3-8-1,-1 0 0,1 0 0,-1 0 0,1 0 0,0 0 0,0 0 0,0 0 0,-1 0 0,1 0 0,0-1 0,0 1 0,0 0 0,0-1-1,0 1 1,0-1 0,0 1 0,0-1 0,1 0 0,-1 1 0,0-1 0,0 0 0,0 0 0,0 0 0,1 1 0,-1-1 0,0-1 0,1 1-1,3-1-38,1 0 0,-1-1 0,-1 0 0,1 0 0,0 0 0,0 0 0,4-4 0,31-24-317,-28 21 254,23-22-94,-28 24 179,1-1 1,0 1-1,0 1 0,1 0 1,17-10-1,-28 18-42,-1 1 0,1-1 0,-1 1 1,1-1-1,0 1 0,0 0 0,0 0 0,-3 6 0,0 1 113,-9 22-1,11-25 11,1 0-1,1 0 1,-1 0 0,1 1-1,1-1 1,-1 0-1,2 13 1,-1-18-41,0-1 0,1 1 0,-1 0 0,1-1 0,-1 1 0,1 0 0,-1-1 0,1 1 0,0-1 0,0 1 0,0-1 0,0 1 0,0-1-1,0 0 1,2 3 0,-1-3-4,0-1 0,-1 1 0,1 0 0,-1-1 0,1 1 0,0-1 0,-1 1 0,1-1 0,0 0 0,0 1-1,-1-1 1,1 0 0,0 0 0,0-1 0,-1 1 0,1 0 0,0 0 0,3-2 0,3-1-100,1 0 1,-1 0-1,0-1 1,0 0-1,0 0 1,-1-1-1,1 0 1,-1-1-1,0 1 1,-1-1-1,0-1 1,11-12-1,-16 17 68,1 0 0,-1 0-1,0 0 1,0 0-1,0 0 1,0 0 0,0 0-1,-1 0 1,1-1-1,-1 1 1,1 0 0,-1 0-1,0 0 1,0-1-1,0 1 1,0 0 0,0 0-1,-1-1 1,1 1-1,-1 0 1,1 0 0,-1 0-1,0 0 1,0 0-1,0 0 1,0 0 0,0 0-1,0 0 1,0 0-1,-1 0 1,1 0 0,-1 1-1,1-1 1,-1 1-1,0-1 1,0 1 0,1 0-1,-1 0 1,-4-2-1,5 2-15,0 1 0,0 0 0,1 0 0,-1-1-1,0 1 1,0-1 0,1 1 0,-1 0 0,0-1-1,1 1 1,-1-1 0,1 1 0,-1-1-1,1 0 1,-1 1 0,1-1 0,-1 0 0,1 1-1,-1-1 1,1 0 0,-1-1 0,1 2 12,0-1 0,1 1-1,-1-1 1,0 0 0,0 1 0,0-1 0,1 1 0,-1-1 0,0 1 0,1-1 0,-1 1 0,0-1 0,1 1 0,-1-1 0,1 1 0,-1 0 0,1-1 0,-1 1 0,1 0-1,-1-1 1,1 1 0,6-4 2,0 1-1,0 0 0,11-3 0,-12 4 42,15-5 195,1 1-1,0 1 1,1 1 0,-1 1 0,28-1-1,-42 4-120,1 0 0,0 1 0,-1 0-1,1 1 1,-1 0 0,0 0 0,1 0 0,-1 1-1,0 1 1,0-1 0,-1 1 0,1 1-1,9 7 1,-15-11-83,-1 0 0,0 0 0,0 1 0,0-1 0,0 0 0,0 1 0,0-1 0,0 1-1,-1 0 1,1-1 0,0 1 0,-1 0 0,1-1 0,-1 1 0,0 0 0,0-1 0,1 1 0,-1 3 0,-1 2 44,0 0 0,0 0 0,-3 9 1,0 9-29,4-25-36,0 0 0,0 1 1,0-1-1,0 0 0,1 0 0,-1 1 0,0-1 1,0 0-1,1 0 0,-1 0 0,0 0 0,0 1 0,1-1 1,-1 0-1,0 0 0,0 0 0,1 0 0,-1 0 1,0 0-1,1 0 0,-1 0 0,0 0 0,0 0 1,1 0-1,-1 0 0,0 0 0,1 0 0,-1 0 0,0 0 1,1 0-1,-1 0 5,10-6-2,0 1 0,-1-2 0,0 1 0,0-1 0,-1-1 0,13-13 0,-15 15-3,12-13 23,-9 9 42,0 0 1,1 1-1,0 1 1,20-14 0,-28 21-45,1 0 0,-1 0 0,1 0 0,-1 0 0,1 1 0,-1-1 0,1 1 0,0 0 0,-1 0 0,1 0 0,0 0 0,-1 0 0,1 0 0,0 1 0,-1-1 0,1 1 0,0 0 0,-1 0 1,1 0-1,-1 0 0,0 0 0,1 0 0,-1 1 0,4 2 0,3 4 53,1 0 1,-1 1 0,15 17-1,-19-20-46,5 4 68,-1 0 1,18 12-1,7 7-5118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54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0 7136,'-18'0'3952,"36"2"2757,4 1-4340,29 4-680,92 7 625,202 8-1913,-273-24-2519,-27-4-3481,-44 6 5400,-1 0 0,1 0 0,-1 0 1,1 0-1,-1 0 0,1 0 0,-1 0 0,1 0 1,-1 0-1,1 0 0,-1-1 0,1 1 0,-1 0 1,1 0-1,-1-1 0,1 1 0,-1 0 0,1 0 0,-1-1 1,1 1-1,-1-1 0,0 1 0,1 0 0,-1-1 1,0 1-1,1-1 0,-1 1 0,0-1 0,0 1 1,1-1-1,-1 1 0,0-1 0,0 1 0,0-1 1,0 0-1,0-5-2649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54.5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1 9568,'-40'3'4320,"35"9"-3776,5-7 160,10-2-512,3 5-1280,6 4 576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55.8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224 185 3136,'0'0'34,"0"0"0,1 0 0,-1 0 0,0 0 0,0 0 0,0-1 0,0 1 0,1 0 0,-1 0 0,0 0 0,0 0 0,0 0 0,0 0 0,0 0 0,1-1-1,-1 1 1,0 0 0,0 0 0,0 0 0,0 0 0,0-1 0,0 1 0,0 0 0,0 0 0,0 0 0,0 0 0,0-1 0,0 1 0,0 0 0,0 0 0,0 0 0,0-1 0,0 1 0,0 0 0,0 0 0,0 0 0,0 0 0,0-1 0,0 1 0,0 0 0,0 0 0,0 0 0,0-1 0,-11-11 9192,2 1-6497,6 10-2518,1 0 1,-1 0-1,0 0 0,1 1 0,-1-1 0,0 1 1,1-1-1,-1 1 0,0 0 0,0 0 0,1 0 1,-4 1-1,2 0-18,-8 0-24,1 1 0,-1 0 0,1 1 0,0 1 0,1 0 0,-1 0 0,0 1 0,1 0 0,0 1 0,0 0 0,1 0 0,-14 13 0,22-18-159,0 0 1,0 0-1,0 0 1,0 0-1,0 0 0,0 0 1,0 0-1,0 1 0,1-1 1,-1 0-1,0 1 1,1-1-1,-1 0 0,1 1 1,0-1-1,-1 1 1,1-1-1,0 1 0,0-1 1,0 0-1,0 1 1,0-1-1,0 1 0,1-1 1,-1 1-1,0-1 0,1 0 1,-1 1-1,1-1 1,-1 0-1,1 1 0,0-1 1,-1 0-1,1 0 1,0 1-1,0-1 0,0 0 1,0 0-1,1 1 0,2 2 57,1-1 0,-1 0 0,0 0-1,1 0 1,0 0 0,-1-1 0,1 0-1,0 0 1,9 2 0,-7-3-10,0 0 0,0 0 0,0-1 0,0 0 1,0-1-1,0 1 0,0-1 0,0-1 1,0 1-1,-1-1 0,1-1 0,-1 1 0,1-1 1,10-6-1,-12 6-34,1 0 1,-1-1-1,0 0 1,0 0 0,-1 0-1,1 0 1,-1-1-1,0 1 1,0-1-1,0 0 1,-1-1-1,1 1 1,-1-1 0,-1 1-1,1-1 1,2-8-1,-4 11-31,0 0 1,-1 0-1,1-1 0,-1 1 0,0 0 0,0 0 0,0 0 0,0 0 0,-1 0 1,1 0-1,-1 0 0,1 0 0,-1 0 0,0 0 0,0 0 0,-1 0 1,1 1-1,-1-1 0,1 0 0,-1 1 0,0-1 0,0 1 0,0 0 0,0-1 1,0 1-1,0 0 0,-1 0 0,1 0 0,-1 1 0,0-1 0,1 1 1,-1-1-1,0 1 0,0 0 0,0 0 0,0 0 0,0 1 0,0-1 0,-3 0 1,-4 0-41,5 0 23,1 1 0,-1-1 0,1 1 0,-1 0 0,-8 2 0,-17-1-44,43-7 362,-2 4-204,-1-1 0,1 0-1,0-1 1,-1 0-1,1-1 1,9-6 0,-7 4 6,1 0 0,23-7 1,-1 4 228,52-9-1,-76 17-255,0 1-1,1 0 0,-1 1 1,0 1-1,0 0 0,1 0 1,-1 1-1,16 5 0,-25-7-30,0 1 1,-1 0-1,1 1 0,-1-1 0,1 0 0,-1 1 1,0-1-1,1 1 0,-1 0 0,0 0 1,0-1-1,0 2 0,0-1 0,-1 0 0,1 0 1,-1 0-1,1 1 0,-1-1 0,0 1 0,0-1 1,0 1-1,0 0 0,0-1 0,0 1 1,-1 0-1,1 0 0,-1-1 0,0 1 0,0 0 1,0 0-1,0-1 0,-1 1 0,1 0 0,-1 0 1,1-1-1,-1 1 0,0 0 0,0-1 0,0 1 1,-1-1-1,1 1 0,0-1 0,-3 4 0,-45 60 529,76-81-444,-8 4-114,62-35 56,-71 41-50,0 1 0,1 0 0,-1 1 1,1 0-1,0 0 0,13 0 0,-20 2 7,-1 1 0,1 0 0,-1 1-1,0-1 1,1 1 0,-1 0 0,0-1 0,1 1-1,-1 1 1,0-1 0,0 0 0,0 1 0,0 0-1,0-1 1,0 1 0,0 0 0,3 4 0,2 3 74,1 0 1,-1 1-1,10 15 1,1 2 128,-3-5-58,-8-11-34,16 18 0,-21-26-113,-1 0-1,1-1 1,1 1 0,-1-1-1,0 1 1,1-1 0,-1 0-1,1-1 1,0 1-1,5 1 1,-7-2-272,1-1 1,-1 0-1,1 0 1,-1 0-1,1 0 0,-1 0 1,1-1-1,-1 1 0,1-1 1,-1 1-1,0-1 0,1 0 1,-1 0-1,0 0 1,0 0-1,1 0 0,-1-1 1,0 1-1,0-1 0,3-3 1,4-4-3154,-1 0 0,15-20 0,-18 22 1911,18-22-2638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57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1051 7648,'0'2'5335,"11"-6"-3556,2-6-558,1-1-1,20-22 1,-4 3-392,121-102 1437,-110 97-1928,-2-1-1,-2-2 0,47-61 1,77-143 893,-147 221-1049,4-8 527,22-47 1,-51 101-44,-45 137-594,21-68 212,-27 122 0,60-208-250,1 1 1,0-1-1,0 0 0,0 1 1,1-1-1,1 1 0,-1-1 0,1 1 1,1-1-1,-1 0 0,1 1 1,1-1-1,3 9 0,-5-15-17,0 0 0,0-1 0,0 1 0,0-1 0,1 1 0,-1-1 0,0 1 0,1-1 0,-1 0 0,1 1 0,-1-1 0,1 0 0,-1 0 0,1 0 0,0 0 0,-1-1 0,1 1 0,0 0 0,0-1 0,0 1 0,0-1 0,0 0 0,0 1 0,-1-1 0,1 0 0,0 0 0,0 0 0,3-1 0,0 0-21,0 0 1,0 0-1,0-1 1,0 1-1,-1-1 0,1 0 1,0 0-1,-1-1 1,0 1-1,6-5 0,-1-1-9,0 0-1,-1-1 0,0 0 1,0 0-1,11-20 0,-3 2-30,15-37 0,72-186 38,-54 140 164,78-130-1,-71 130 72,-53 103-143,-4 6 83,-9 10 104,-6 8-263,1 0 0,0 0 0,1 2 0,1 0 0,1 0 0,-16 37 0,-35 143 261,33-92-121,23-84-140,-47 169 23,23-74 87,-6 24 138,35-125-179,2-17-82,0 0 0,0 0 0,0 0 0,0 0 0,0 0-1,0 0 1,0 0 0,0 0 0,0 0 0,0 0 0,0-1-1,1 1 1,-1 0 0,0 0 0,0 1 0,0-1 0,0 0-1,0 0 1,0 0 0,0 0 0,0 0 0,0 0-1,0 0 1,0 0 0,0 0 0,0 0 0,0 0 0,1 0-1,-1 0 1,0 0 0,0 0 0,0 0 0,0 0 0,0 0-1,0 0 1,0 0 0,0 0 0,0 0 0,0 0 0,0 1-1,0-1 1,0 0 0,0 0 0,0 0 0,0 0 0,0 0-1,0 0 1,0 0 0,0 0 0,0 0 0,0 0 0,0 0-1,0 0 1,0 0 0,0 0 0,0 1 0,0-1 0,0 0-1,0 0 1,0 0 0,0 0 0,0 0 0,0 0 0,0 0-1,0 0 1,13-23-728,-8 13 558,14-25-84,2 0 0,1 1 0,2 2 0,43-47-1,-46 65 446,-21 13-177,0 1-1,1 0 1,-1-1-1,1 1 1,-1 0-1,0-1 1,1 1-1,-1 0 1,1 0-1,-1 0 1,1-1-1,-1 1 1,1 0 0,-1 0-1,1 0 1,-1 0-1,1 0 1,-1 0-1,1 0 1,-1 0-1,1 0 1,-1 0-1,1 0 1,-1 0-1,1 0 1,-1 1-1,1-1 1,-1 0-1,1 0 1,-1 1-1,1-1 1,-1 0-1,1 0 1,-1 1-1,0-1 1,1 0-1,-1 1 1,0-1-1,1 1 1,-1-1-1,0 1 1,1-1-1,2 12 112,1-1 0,1 0 0,6 13 0,-9-20-112,0 0 0,1-1 0,-1 0 1,1 1-1,0-1 0,0 0 0,0 0 0,0 0 0,0-1 0,0 1 0,1-1 1,0 0-1,4 3 0,3-2 27,-1 0 0,1 0 1,0-1-1,0-1 0,0 0 0,0 0 1,0-1-1,0 0 0,0-1 0,0 0 1,-1-1-1,1 0 0,0-1 1,15-6-1,-18 6-65,0 0 1,0 0 0,-1-1-1,1 0 1,-1-1-1,0 0 1,0 0-1,-1 0 1,1-1 0,-1 0-1,0 0 1,-1-1-1,1 1 1,-2-1 0,1 0-1,-1-1 1,0 1-1,0-1 1,3-10-1,-6 17 7,-1-1 0,0 0 0,1 1 0,-1-1 0,0 0 0,0 0 0,0 1 0,0-1 0,0 0 0,-1 1 0,0-4 0,1 5 24,0 0-1,0 0 1,0-1 0,0 1-1,0 0 1,-1-1 0,1 1-1,0 0 1,0 0 0,-1-1-1,1 1 1,0 0 0,0 0 0,0-1-1,-1 1 1,1 0 0,0 0-1,-1 0 1,1 0 0,0 0-1,-1-1 1,1 1 0,-1 0-1,1 0 9,-1 0 0,0 0 0,1 0-1,-1 1 1,0-1 0,1 0 0,-1 0-1,1 0 1,-1 1 0,0-1 0,1 0-1,-1 1 1,1-1 0,-1 0 0,0 2-1,-2 0 51,0 0 0,1 1-1,0 0 1,0-1 0,0 1-1,0 0 1,0 0-1,0 0 1,1 0 0,-1 1-1,1-1 1,0 0 0,0 1-1,0-1 1,1 0 0,-1 1-1,1-1 1,0 1-1,-1-1 1,2 1 0,0 5-1,-1-3-2,1 0 1,1 0-1,0 0 0,-1 0 0,2 0 0,-1 0 1,1-1-1,0 1 0,0-1 0,0 1 0,6 6 0,-4-7-181,0 0 0,1 0 0,-1 0 0,1 0 0,0-1 0,0 0 0,1-1 0,-1 1 0,1-1 0,-1 0 0,1-1 0,0 0 0,0 0 0,0 0 0,1-1 0,-1 0 0,0 0 0,0-1 0,1 0 0,7-1 0,-5 0-865,-1 0-1,1-1 0,0-1 1,-1 1-1,1-2 1,9-4-1,-10 4-1128,0-1-1,0 0 1,-1-1 0,0 0-1,15-13 1,-2 1-1280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4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19 4896,'-1'0'101,"1"0"0,-1-1 0,1 1 0,-1 0 0,1 0 0,-1-1-1,1 1 1,-1 0 0,1-1 0,0 1 0,-1-1 0,1 1 0,0 0 0,-1-1 0,1 1 0,0-1 0,-1 1 0,1-1 0,-7-10 9574,6 11-9417,-15 1 2762,-15 8-1476,25-6-1382,-1 0 0,0 0 0,1 1-1,0 0 1,0 0 0,0 1-1,0-1 1,1 1 0,0 1 0,0-1-1,0 0 1,1 1 0,0 0-1,-6 10 1,7-9-70,1-1-1,0 0 0,0 0 1,0 1-1,1 0 0,0-1 1,0 1-1,1-1 1,-1 1-1,2 0 0,-1-1 1,1 1-1,0 0 0,0-1 1,4 13-1,38 97 994,-9-30-170,-29-68-788,0 1 0,-1-1 0,-1 1 1,-1 0-1,0 29 0,-2-38-266,-1 1-1,0-1 1,-4 14 0,-2-5-4525,7-19 4485,0 0 1,0 1 0,-1-1 0,1 0 0,0 0 0,0 0 0,0 1-1,-1-1 1,1 0 0,0 0 0,-1 0 0,1 0 0,0 0-1,0 0 1,-1 0 0,1 0 0,0 0 0,-1 0 0,1 1-1,0-1 1,0-1 0,-1 1 0,1 0 0,0 0 0,-1 0 0,1 0-1,0 0 1,0 0 0,-1 0 0,1 0 0,0 0 0,0 0-1,-1-1 1,1 1 0,0 0 0,-1 0 0,-8-8-5731,4 1 1583,4-1 1484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4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43 2496,'-8'-13'784,"3"-9"15930,4 22-16679,-1 1 0,1-1 1,0 0-1,-1 1 0,1 0 0,0-1 0,-1 1 0,1 0 1,0 0-1,0 0 0,0 0 0,0-1 0,0 2 0,0-1 0,0 0 1,0 0-1,0 0 0,0 0 0,0 1 0,1-1 0,-1 0 1,0 3-1,-1 0-2,0 0 0,1 0 0,0 0 0,0 0 0,0 0 0,-1 8 0,2-12-20,0 0 1,0 1-1,0-1 1,0 0-1,0 0 1,0 0-1,0 0 1,0 0-1,0 0 0,0 0 1,0 0-1,0 0 1,0 0-1,0 0 1,0 0-1,0 0 0,0 0 1,1 0-1,-1 1 1,0-1-1,0 0 1,0 0-1,0 0 1,0 0-1,0 0 0,0 0 1,0 0-1,0 0 1,0 0-1,0 0 1,0 0-1,0 0 0,0 0 1,0 0-1,0 0 1,0 0-1,0 0 1,1 0-1,-1 0 1,0 0-1,0 0 0,0 0 1,0 0-1,0 0 1,0 0-1,0 0 1,0 0-1,0 0 0,0 0 1,0 0-1,0 0 1,0 0-1,0 0 1,0 0-1,1 0 1,-1 0-1,0 0 0,0 0 1,0 0-1,6-5 414,5-9-124,-9 9-257,1-1-1,-1 1 1,0-1 0,0 1 0,-1-1-1,2-10 1,-9 27-270,-3 5 188,-1 4 345,1-1 0,-7 24 0,15-36 100,5-9 148,-3 1-516,0 0 0,0-1 0,0 1 0,0-1 0,0 1 0,0-1 0,0 1 0,-1-1 0,2-2 0,1-13-157,0-1 0,0-21 1,-11 67-9602,8-4 6496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57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77 10720,'-27'0'4864,"40"8"-4256,6-8 1119,2 3-1087,42-3 864,6 5-864,20-13-256,-4 5-256,15-14-896,-6 1 416,14-13-3775,-13 9 2239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2:59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25 989 6880,'-22'7'2229,"22"-7"-2203,0 0 0,0 0 0,0 0-1,-1 1 1,1-1 0,0 0 0,0 0 0,0 0 0,0 0 0,0 0-1,-1 0 1,1 0 0,0 0 0,0 1 0,0-1 0,0 0-1,0 0 1,0 0 0,0 0 0,0 0 0,0 1 0,0-1 0,-1 0-1,1 0 1,0 0 0,0 0 0,0 1 0,0-1 0,0 0-1,0 0 1,0 0 0,0 0 0,0 1 0,0-1 0,0 0 0,0 0-1,0 0 1,1 0 0,-1 1 0,0-1 0,0 0 0,0 0 0,0 0-1,0 0 1,0 0 0,0 1 0,0-1 0,0 0 0,1 0-1,-1 0 1,0 0 0,0 0 0,0 0 0,0 0 0,0 0 0,1 0-1,-1 1 1,0-1 0,0 0 0,0 0 0,1 0 0,8 6 1192,-2-5-870,-1 0 0,1 0 0,0-1 0,0 0 0,0 0 0,0-1 0,0 0 0,-1 0 0,9-2 0,-14 3-308,16-4 391,0-1 1,0-1-1,-1 0 0,24-13 0,63-42 535,-72 42-675,-6 5 103,-1-2-1,0-1 0,41-39 1,-49 40 211,-1-1 0,24-33 0,-35 43-430,0 0 1,0-1 0,0 1 0,-1-1 0,0 1 0,-1-1 0,0 0-1,0 0 1,-1 0 0,0 0 0,0-10 0,-1 16-163,1 0 1,-1 0-1,0 0 0,1 0 1,0 0-1,-1 0 1,1 1-1,0-1 0,0 0 1,0 0-1,0 1 0,0-1 1,0 1-1,0-1 1,1 1-1,-1-1 0,0 1 1,1 0-1,-1-1 0,4-1 1,3-1-8,0-1 1,0 1-1,11-3 1,-12 4 1,9-3 30,1 0 0,22-4 1,-33 8 13,0 1 1,0 1-1,0-1 1,0 1 0,0 0-1,0 0 1,0 1-1,0 0 1,0 0-1,7 2 1,-10-2-15,0 1 0,0-1 0,-1 1 1,1 0-1,-1-1 0,1 1 0,-1 0 0,0 1 0,0-1 0,1 0 1,-2 1-1,1-1 0,0 1 0,0-1 0,-1 1 0,0 0 1,1 0-1,-1 0 0,1 5 0,1 5 49,0 0 0,-1-1 1,0 19-1,-2-19-58,-2 88 337,-2-30-113,4-67-224,0 0 0,1 0 0,-1 0 1,0-1-1,1 1 0,0 0 0,-1 0 0,1 0 1,0-1-1,0 1 0,1 0 0,-1-1 0,1 1 1,-1-1-1,1 0 0,0 1 0,3 2 1,-3-3-12,0-1 1,0 0-1,0 0 1,0 1 0,0-2-1,0 1 1,0 0 0,1 0-1,-1-1 1,0 1 0,0-1-1,1 1 1,-1-1 0,0 0-1,1 0 1,-1 0 0,0 0-1,1-1 1,-1 1 0,0-1-1,1 1 1,2-2-1,6-3-12,0 1-1,0-2 1,0 0-1,-1 0 1,0-1-1,0 0 1,12-12-1,58-66 22,-38 39-23,30-24 28,-59 61-223,-13 9 182,0 0 1,1-1 0,-1 1 0,0 0 0,0 0-1,0 0 1,1 0 0,-1 0 0,0 0 0,0 0-1,1 0 1,-1 0 0,0 0 0,0 0-1,0 0 1,1 0 0,-1 0 0,0 0 0,0 0-1,1 0 1,-1 0 0,0 0 0,0 1 0,0-1-1,1 0 1,-1 0 0,0 0 0,0 0 0,0 0-1,0 0 1,1 1 0,0 1-25,-1 1 1,1-1-1,-1 0 1,1 1-1,-1-1 1,0 1-1,0-1 1,0 5-1,0 9 28,-1 7 144,2 0-1,3 24 1,-2-40-119,-1 0 1,1 0-1,0 0 0,1 0 1,0 0-1,0 0 1,0-1-1,1 1 0,0-1 1,7 10-1,-3-9 29,-1 0 0,1 0 0,0-1 0,0 0 0,0 0 0,1-1 0,0 0 0,0-1 1,0 0-1,1 0 0,0-1 0,-1 0 0,1-1 0,0 0 0,0 0 0,0-1 0,16-1 0,-12 0-32,0-1 0,0 0 0,0-1 0,0-1 0,-1 0 0,1-1 0,-1 0 0,1-1 0,-2-1 0,1 0 0,0 0 0,13-11 0,-6 1-158,0-1 1,26-28-1,29-44 51,-72 86 68,0 0 1,-1 0-1,0-1 0,0 1 0,0 0 0,0-1 1,0 0-1,-1 1 0,1-1 0,-1 0 1,1-4-1,-2 7 14,0 1 0,0 0 0,0 0 0,0 0 0,0 0 0,0-1 0,0 1 0,0 0 0,0 0 0,0 0 1,0 0-1,-1 0 0,1-1 0,0 1 0,0 0 0,0 0 0,0 0 0,0 0 0,0 0 0,0 0 0,0-1 0,0 1 0,-1 0 0,1 0 0,0 0 0,0 0 1,0 0-1,0 0 0,0 0 0,-1 0 0,1 0 0,0 0 0,0 0 0,0-1 0,0 1 0,0 0 0,-1 0 0,1 0 0,0 0 0,0 0 0,0 0 1,-10 4-239,-9 8-92,9-2 193,0 0 0,0 1 0,-14 22 1,-22 40 70,23-32 39,12-25 145,5-8-4,1 1 0,-9 18 0,13-25-90,0 0 1,0 0-1,0 0 1,1 0-1,-1 1 1,1-1-1,0 0 1,0 0-1,-1 1 1,2-1-1,-1 0 0,0 1 1,0-1-1,1 0 1,-1 0-1,1 1 1,-1-1-1,3 3 1,-3-4-8,1 0 0,0 0 0,0 0 0,0 0 0,0 0 0,0 0 0,0 0 0,1 0-1,-1 0 1,0 0 0,0-1 0,1 1 0,-1-1 0,0 1 0,1-1 0,-1 1 0,0-1 0,1 0 0,-1 1 0,1-1 0,-1 0 0,1 0 0,-1 0 0,0 0 0,1-1 0,-1 1 0,1 0 0,-1 0 0,2-1 0,3-1 47,1 0 1,-1 0-1,0-1 1,0 0-1,8-5 1,11-10 13,-1-1 0,0-1 0,21-25 1,-38 39-22,18-19-129,-25 27 30,1-1 0,-1 1-1,1 0 1,-1 0-1,0 0 1,0 0 0,0-1-1,0 1 1,0 0-1,-1 2 1,-42 156-21,13-55 126,14-42-27,-54 172-8,61-212-132,-13 25-1,17-40-126,0 0-1,0 0 0,-1 0 0,0-1 0,-12 12 0,17-18 182,0 0 0,0 0 0,0 0 0,0 0 0,0-1 0,0 1 1,0 0-1,0-1 0,-1 1 0,1-1 0,-2 1 0,2-1 38,1 0-1,-1 0 1,0-1-1,1 1 1,-1 0-1,0 0 1,1-1-1,-1 1 1,1 0 0,-1-1-1,1 1 1,-1-1-1,1 1 1,-1-1-1,1 1 1,-1-1-1,1 1 1,0-1-1,-1 1 1,1-1 0,0 1-1,-1-1 1,1 0-1,0 1 1,0-1-1,0 0 1,0 1-1,-1-1 1,1 0-1,0 1 1,0-2 0,-2-10-79,0 0 0,1 0-1,0 0 1,2-22 0,9-54 29,-6 62 54,18-91-165,-18 101 148,0-1 0,2 1 0,0 0 0,16-28 0,-17 36 48,1 0 0,0 0 0,1 1 0,0 0 0,0 0 1,1 1-1,-1 0 0,1 0 0,1 0 0,-1 1 0,1 1 1,15-7-1,10-1 27,0 2-1,42-8 1,-31 9 4,-2-1 23,-1 1 139,67-24 0,-97 29-191,0-2-1,0 1 1,-1-2-1,1 0 1,-1 0-1,-1-1 1,1 0-1,-1-1 1,15-17-1,-11 7 18,0 0 0,-2-1 0,20-41 0,20-69 67,-6 10-23,-9 42 86,47-117 381,-83 193-519,0 0-1,0-1 1,0 1-1,0-1 0,-1 1 1,1 0-1,-1-1 1,0 1-1,1-1 1,-1 0-1,0 1 0,-1-5 1,1 7-23,0 0-1,0 0 1,0 0 0,0-1 0,0 1 0,-1 0-1,1 0 1,0 0 0,0 0 0,0 0 0,0 0-1,0-1 1,0 1 0,0 0 0,0 0 0,0 0 0,0 0-1,-1 0 1,1 0 0,0 0 0,0 0 0,0 0-1,0 0 1,0 0 0,0 0 0,0 0 0,-1-1-1,1 1 1,0 0 0,0 0 0,0 0 0,0 0-1,0 0 1,-1 0 0,1 0 0,0 0 0,0 0-1,0 1 1,0-1 0,0 0 0,0 0 0,-1 0-1,-7 5 35,-8 11-6,15-15-22,-11 13 36,1 1 0,0 0-1,1 1 1,0 0 0,-13 34-1,-24 89 28,41-119-70,-37 186 304,34-157-239,8-41-62,-3 25 32,4-32-41,0 1 0,0-1 0,0 1-1,0-1 1,0 0 0,1 1 0,-1-1 0,0 0-1,1 1 1,-1-1 0,1 0 0,0 0 0,-1 1-1,1-1 1,0 0 0,-1 0 0,1 0 0,2 2-1,-2-3-19,0 0-1,0 1 0,0-1 0,0 0 0,1 1 0,-1-1 0,0 0 0,0 0 0,0 0 0,1 0 0,-1 0 0,0 0 0,0-1 0,0 1 0,1 0 0,-1-1 0,0 1 0,0 0 0,0-1 0,0 0 0,2 0 0,8-6-29,0 0 0,-1 0 0,19-18 0,-18 15 55,1 0 0,19-12 0,-29 21 1,-1 0 0,1 0 0,-1 0 0,1 1-1,-1-1 1,1 1 0,-1-1 0,1 1 0,-1 0 0,1 0 0,0-1 0,-1 1 0,1 0 0,0 0 0,-1 1 0,1-1 0,0 0 0,-1 1-1,1-1 1,-1 0 0,1 1 0,-1 0 0,1-1 0,-1 1 0,1 0 0,-1 0 0,0 0 0,1 0 0,-1 0 0,0 0 0,2 3-1,3 3 1,0 0 0,-1 0 0,0 1 0,6 14 0,-4-8-4,-2-6 35,0 0 0,1-1-1,-1 0 1,1 0 0,0 0-1,1-1 1,0 0 0,0 0-1,0-1 1,1 0 0,-1 0 0,17 7-1,-19-10-3,0 0-1,1 0 0,-1 0 1,1-1-1,-1 0 0,1 0 1,-1 0-1,1-1 0,0 0 1,-1 0-1,1 0 1,0-1-1,-1 0 0,1 0 1,-1 0-1,1-1 0,-1 0 1,0 0-1,0 0 0,1 0 1,-1-1-1,5-4 0,-3 1-10,1 0-1,-2-1 0,1 0 1,-1-1-1,0 1 0,0-1 1,-1 0-1,8-18 0,1-4 73,12-45 0,72-282 182,-78 267-102,9-61 482,-27 136-359,-4 19-114,-3 29-91,1-2-91,-21 241 48,26 36-1179,9-177-8745,-9-118 6077,-1-4 1301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00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52 7392,'-24'-27'3360,"21"14"-2944,3 9 2112,8 4-1472,1-5 703,9 5-1023,0-3-96,6 6-352,-3-3-416,6 0 64,1 0-1535,4 0 863,-11 0-2976,2 0 2048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00.5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0 10880,'-63'0'4928,"23"17"-4289,25-14-1374,12 2 255,6-5-2080,7 3 1440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02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1128 7648,'-16'12'4856,"15"-7"-963,10-3-1997,-4-3-1558,1 1 0,-1-1 0,1-1 0,-1 1 0,0-1 1,0 0-1,0 0 0,0 0 0,5-3 0,41-28 915,-34 19-945,0-1 0,-1 0 0,18-21 0,38-55 470,-55 67-590,36-49 306,47-57 505,-74 97-824,-17 21-76,16-17 0,-23 28-81,0-1 0,-1 0 0,1 1 1,0 0-1,0-1 0,1 1 0,-1 0 0,0 0 0,3-1 0,-4 2-16,0 0 1,-1 0-1,1 0 0,0 0 1,-1 0-1,1 0 0,0 0 1,-1 0-1,1 0 1,0 0-1,-1 0 0,1 0 1,0 0-1,-1 0 0,1 1 1,-1-1-1,1 0 0,0 1 1,-1-1-1,1 0 0,-1 1 1,1-1-1,-1 1 1,1-1-1,-1 1 0,1-1 1,-1 1-1,1-1 0,-1 1 1,0-1-1,1 1 0,-1-1 1,0 1-1,1 0 0,-1-1 1,0 1-1,0 0 0,0-1 1,0 1-1,1 1 1,1 20 27,0 1 1,-1 37 0,-1-33-28,-1 11 48,-1 0-1,-1 0 0,-2-1 0,-15 55 0,16-79-103,-1 0-1,0 0 1,-1-1 0,0 1-1,-1-1 1,0 0 0,-1-1-1,0 0 1,-1 0 0,0-1 0,-1 0-1,0-1 1,0 0 0,-1 0-1,-1-1 1,1 0 0,-1-1-1,0-1 1,-1 0 0,0 0-1,1-2 1,-2 1 0,1-1-1,-15 1 1,21-4-32,-1 0 0,0-1 0,0 0 1,0 0-1,1-1 0,-1 0 0,0 0 0,1-1 0,-1 0 1,1 0-1,-1-1 0,1 0 0,0 0 0,0-1 1,0 0-1,1 0 0,-1 0 0,1-1 0,0 0 0,-10-11 1,1-12-210,15 28 299,-1-1 0,1 1 0,0-1-1,-1 1 1,1-1 0,0 0 0,-1 1 0,1-1-1,0 1 1,0-1 0,0 0 0,-1 1-1,1-1 1,0 0 0,0 1 0,0-1 0,0 0-1,0 1 1,0-1 0,0 0 0,1 1 0,-1-1-1,0 0 1,0 1 0,0-1 0,1 1 0,-1-1-1,0 0 1,1 1 0,-1-1 0,0 1-1,1-1 1,-1 1 0,1-1 0,-1 1 0,1-1-1,-1 1 1,1 0 0,-1-1 0,1 1 0,-1 0-1,1-1 1,0 1 0,-1 0 0,1 0-1,-1-1 1,2 1 0,5-1 46,-1-1 0,0 2 1,0-1-1,9 1 0,-7-1-46,59-1 193,139-9 592,2-17 494,-186 22-1203,-1-1 0,0 0 0,0-2 0,20-10 0,-26 10-36,0-1 0,-1 0 0,0-1 0,-1 0 1,0-1-1,0 0 0,18-26 0,-12 12 35,-2 0 1,0-2-1,17-40 1,-31 63-50,-1 0 0,-1 0 1,1 0-1,-1 0 0,1-1 1,-1 1-1,0-8 0,-3 10 215,-5 8-54,-4 14-175,1 1 0,1 0 0,1 1 0,-7 21 0,11-30-2,1 0-1,0 0 0,0 1 1,1-1-1,0 23 1,2-31-3,0 0 1,0 0-1,0 0 1,1 0 0,0-1-1,0 1 1,0 0 0,0-1-1,0 1 1,1 0-1,0-1 1,0 0 0,0 1-1,0-1 1,0 0-1,0 0 1,1 0 0,0 0-1,-1-1 1,1 1 0,0-1-1,0 0 1,6 4-1,-3-4-1,1 1-1,0-1 0,0 1 1,1-2-1,-1 1 0,0-1 1,1 0-1,-1-1 0,0 0 1,1 0-1,-1-1 0,0 1 1,11-4-1,2 0-23,-1-2-1,0 0 1,30-14-1,-30 10-12,0-1-1,-2 0 0,1-1 1,24-22-1,57-65-319,-21 20 41,-64 66-51,-19 21-421,-8 10 380,-8 22 254,-23 55 0,20-40 210,11-29-160,4-8 84,-12 36 0,19-49 53,1 1 1,-1-1-1,1 0 0,1 1 1,-1-1-1,1 1 0,0-1 1,0 1-1,1-1 1,0 1-1,2 8 0,-3-13-38,0 0 0,0 0-1,1 0 1,-1 0 0,1 0-1,-1 0 1,1 0 0,-1 0-1,1 0 1,-1-1 0,1 1-1,0 0 1,-1 0 0,1-1-1,0 1 1,0 0 0,-1-1 0,1 1-1,0-1 1,0 1 0,0-1-1,0 1 1,0-1 0,0 0-1,0 1 1,0-1 0,0 0-1,0 0 1,0 0 0,0 1-1,0-1 1,0 0 0,0-1-1,0 1 1,0 0 0,0 0 0,0 0-1,0-1 1,0 1 0,2-1-1,2-2-21,1 1-1,-1-1 0,1 0 1,-1-1-1,6-5 1,-2 1 9,0 0 1,-1-1-1,0 0 1,0 0 0,-1-1-1,0 0 1,-1-1 0,8-17-1,1 0-10,106-227-170,-88 177 161,48-159-1,-25-42 374,-54 261-338,0 0 0,-1 0 1,-1-21-1,0 37-19,0 1 0,0 0 1,0-1-1,0 1 0,0-1 1,-1 1-1,1 0 0,0-1 1,-1 1-1,1 0 0,-1 0 1,0-1-1,1 1 0,-1 0 1,0 0-1,0 0 0,0 0 0,0 0 1,-1-2-1,2 3 3,-1 0 0,1 0 0,-1 0 0,1 0 0,-1 0 0,1 0 0,-1 0 0,0-1 0,1 2 0,-1-1 0,1 0 0,-1 0 0,1 0 0,-1 0 0,1 0 0,-1 0 0,1 0 0,-1 1 0,1-1 0,-1 0 0,0 1 0,-1 1-7,0-1-1,-1 1 1,1 0 0,0 0-1,0 0 1,-2 4 0,-7 9-7,1 2 0,0 0-1,-10 27 1,-21 61-47,39-100 61,-16 47 76,2 0 1,2 1-1,-10 70 0,20-85 37,1 1 0,1-1 0,3 1 0,6 53 0,-3-72-39,0 1 0,1-1 0,1-1 0,10 22 0,-11-29-13,1 0 0,1 0 0,0-1 0,1 0 0,0 0-1,1 0 1,11 9 0,-12-13-24,1 0 0,0 0 0,0-1 0,1 0 0,0-1 1,0 0-1,0 0 0,1-1 0,-1-1 0,1 1 0,0-2 0,17 3 0,-22-4-64,1-1 0,-1 0-1,0 0 1,1 0 0,-1 0 0,1-1 0,-1 0 0,0-1 0,1 1-1,-1-1 1,0 0 0,0-1 0,0 1 0,-1-1 0,1-1 0,-1 1-1,1-1 1,-1 0 0,0 0 0,-1 0 0,1-1 0,5-6-1,-2 0-54,-1-1-1,0 0 0,-1 0 0,0-1 0,5-17 0,-3 1-43,6-40 0,-13 65 181,0 0-1,-1-1 1,1 1-1,-1-1 1,0 0 0,0 1-1,0-1 1,-1 1-1,0-1 1,0 1-1,-2-7 1,3 11-39,0 0 0,0 0 0,0-1 1,-1 1-1,1 0 0,0 0 0,0 0 0,0 0 0,0-1 1,0 1-1,0 0 0,0 0 0,-1 0 0,1 0 0,0 0 1,0 0-1,0-1 0,0 1 0,0 0 0,-1 0 1,1 0-1,0 0 0,0 0 0,0 0 0,-1 0 0,1 0 1,0 0-1,0 0 0,0 0 0,0 0 0,-1 0 0,1 0 1,0 0-1,0 0 0,0 0 0,-1 0 0,1 0 0,0 0 1,0 0-1,-6 8 182,-1 12-13,3-2-64,1-1 0,0 1 0,2 0 0,0 28 0,2-33-107,0 0 0,1 0-1,0 0 1,1 0 0,0 0-1,1-1 1,7 14 0,-8-19-368,1-1 0,0 0 0,0-1 0,0 1 0,1-1 0,8 8-1,-11-11-32,0-1-1,0 1 0,0-1 0,0 0 0,0 0 0,0 0 0,0 0 0,0 0 1,1 0-1,2 0 0,-3 0 103,-1-1 1,0 0-1,0 0 0,0 0 1,0-1-1,0 1 0,1 0 1,-1 0-1,0-1 1,0 1-1,0 0 0,0-1 1,0 1-1,0-1 0,0 1 1,0-1-1,0 0 1,0 0-1,0 1 0,-1-1 1,1 0-1,1-1 1,9-16-4115,2-2 1484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02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1 12544,'-85'7'5695,"59"-7"-4959,16 0-1184,10 5 96,-4-5-608,4 3 512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42.9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460 43 1664,'26'-31'4693,"-26"31"-4595,0-1 0,0 1 0,0 0 0,1 0 0,-1 0-1,0 0 1,0-1 0,0 1 0,1 0 0,-1 0 0,0 0 0,0-1 0,0 1-1,0 0 1,0 0 0,0 0 0,0-1 0,1 1 0,-1 0 0,0 0 0,0-1 0,0 1-1,0 0 1,0 0 0,0-1 0,0 1 0,0 0 0,0 0 0,0-1 0,0 1-1,-1 0 1,1 0 0,0-1 0,0 1 0,0 0 0,0 0 0,0-1 0,0 1 0,0 0-1,-1 0 1,1 0 0,0-1 0,0 1 0,0 0 0,0 0 0,-1 0 0,1 0-1,0 0 1,0-1 0,-1 1 0,1 0 0,0 0 0,0 0 0,-1 0 0,1 0 0,0 0-1,0 0 1,0 0 0,-1 0 0,1 0 0,0 0 0,0 0 0,-1 0 0,-16 3 2437,8 1-1979,0 1 0,-12 10 0,-10 5 21,11-7-245,1 0 1,1 1-1,0 1 0,1 0 0,0 1 0,-17 23 1,13-13 213,2 2 1,1 0-1,-27 55 1,9 3 450,-39 149 1,63-191-560,-10 64 1,20-91-349,1-1-1,1 0 1,0 0 0,1 0-1,0 0 1,2 0 0,6 27-1,1-15 135,1-1 0,1 0 0,30 50 0,-30-56-181,11 16 83,-21-34-135,0 0 0,0 0-1,0-1 1,1 1 0,-1-1-1,1 0 1,0 1 0,6 2 0,-9-4-97,0-1 1,1 0-1,-1 0 1,0 0 0,1 0-1,-1 0 1,0 0-1,1 0 1,-1 1 0,1-1-1,-1 0 1,0 0 0,1 0-1,-1 0 1,1-1-1,-1 1 1,0 0 0,1 0-1,-1 0 1,0 0 0,1 0-1,-1 0 1,1-1-1,-1 1 1,0 0 0,1 0-1,-1 0 1,0-1-1,0 1 1,1 0 0,-1-1-1,1 1 1,5-13-4540,-4 8 3210,10-13-5803,3 1 3511,6 0 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45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7 781 2656,'-7'-12'9890,"8"12"-9631,-1 8 3790,0 20-2248,1 1-1043,-2 26 431,0-1-112,7 63 1,-4-104-993,1-1 1,0 1-1,1-1 1,0 0-1,0 0 1,10 17-1,-10-22-50,0-1 0,0 1 0,0-1-1,1 0 1,0 0 0,0 0 0,1-1-1,0 0 1,-1 0 0,2-1 0,-1 1 0,7 3-1,-10-7-9,-1 0 0,1 0 0,0 0 0,-1-1 0,1 1 0,0-1 0,-1 0 0,1 1 0,0-1 0,0 0 0,-1 0 0,1-1-1,0 1 1,3-2 0,-1 1 1,0-1-1,-1 0 1,1 0-1,-1 0 1,1-1-1,-1 1 0,6-6 1,-3 2-35,-1 0 0,1-1 0,-1 1 0,0-1 0,-1-1-1,0 1 1,0-1 0,4-10 0,12-37 75,-3-1-1,15-75 0,-5 16-154,-26 100-76,-1 14 141,0 7 76,0 13 37,-2 34 50,0-12 19,1-1 0,11 72 0,-1-45-135,-8-47 77,0-1 0,2 0 0,0 0 0,10 24 0,-14-42-95,0 0 1,0 0-1,1 0 1,-1-1-1,1 1 1,-1 0-1,0 0 1,1 0-1,-1-1 1,1 1-1,0 0 1,-1-1-1,1 1 1,0 0-1,-1-1 1,1 1-1,0-1 1,0 1-1,-1-1 1,1 1-1,0-1 1,0 0-1,0 1 1,0-1-1,-1 0 1,1 0-1,0 0 1,0 1-1,0-1 1,0 0-1,0 0 1,0 0-1,0-1 1,0 1-1,-1 0 1,1 0-1,0 0 1,0-1-1,0 1 1,0 0-1,0-1 1,-1 1-1,1-1 1,1 0-1,4-3 59,0-1-1,0 1 1,0-2-1,7-7 1,-2 1-16,11-8-42,-1-2 0,0 0 0,17-26 0,44-78 2,-27 29-40,-49 87 48,-1 2 34,-5 9-48,1-1 0,-1 1 0,0-1 0,1 1 0,-1-1 0,0 1 0,0-1 0,1 1 0,-1 0 0,0-1 0,0 1 0,0 0 0,0-1 0,0 1 0,0-1 0,0 1 0,0 1 0,2 25 87,-2 1 1,-3 38-1,-14 55 37,17-118-115,0-2-10,-1 0 1,1 0-1,0 0 0,0 0 1,0 0-1,0 0 0,0 0 1,0 0-1,0 0 0,1 0 1,-1 0-1,0 0 0,0 0 1,1 2-1,0-3 1,-1 1 0,0-1 1,1 0-1,-1 0 0,0 1 0,1-1 0,-1 0 1,0 0-1,1 0 0,-1 1 0,0-1 0,1 0 1,-1 0-1,0 0 0,1 0 0,-1 0 0,1 0 1,-1 0-1,0 0 0,1 0 0,-1 0 0,1 0 1,-1 0-1,0 0 0,1 0 0,-1 0 0,4-2 1,-1 1 1,1-1-1,-1 0 0,0 1 0,1-2 0,3-2 0,11-11-154,18-19 0,-25 24 90,0 0-1,1 0 0,0 1 1,0 0-1,15-7 0,-26 16 61,0 1 0,-1-1-1,1 1 1,0 0 0,0-1 0,0 1-1,0 0 1,0 0 0,0 0 0,0-1-1,0 1 1,0 0 0,0 0-1,0 1 1,0-1 0,0 0 0,0 0-1,0 0 1,0 1 0,2 0 0,-1 0 1,-1 0 1,1 0 0,-1 0 0,1 0 0,-1 1 0,1-1 0,-1 1 0,0-1 0,0 1 0,2 1 0,1 5 32,0 0 1,-1 0-1,5 15 0,-8-23-32,11 39 104,-8-24-74,1 0 0,1 0 0,1 0 1,11 23-1,-16-37-28,-1 0 1,0-1-1,1 1 1,-1-1 0,1 1-1,-1-1 1,1 1-1,-1-1 1,1 1-1,-1-1 1,1 0-1,-1 1 1,1-1-1,0 0 1,-1 1-1,1-1 1,-1 0 0,1 0-1,0 1 1,-1-1-1,1 0 1,0 0-1,-1 0 1,1 0-1,0 0 1,-1 0-1,2 0 1,0-1-8,0 1 0,0-1 0,0 0 0,0 0 0,0 0 0,0 0 0,0 0 0,-1 0 0,3-2 0,4-3-31,-1-1 1,0 0-1,7-10 0,-5 4-63,1-1 0,-2 0 0,0-1 0,11-28 0,16-67 7,-31 95 59,25-91-429,-5-1 1,16-170-1,-30 103 338,-10 130-26,-10-87 0,9 125 109,0 0 1,0 0-1,0 0 1,-1 0-1,0 0 1,0 0-1,-1 1 0,0-1 1,1 1-1,-2 0 1,-6-9-1,10 13 38,-1 1 0,0-1 0,1 0-1,-1 1 1,0-1 0,1 1 0,-1 0 0,0-1-1,0 1 1,1-1 0,-1 1 0,0 0 0,0 0-1,0-1 1,0 1 0,1 0 0,-1 0-1,0 0 1,0 0 0,0 0 0,0 0 0,0 0-1,0 0 1,1 1 0,-1-1 0,0 0 0,0 0-1,0 1 1,1-1 0,-1 0 0,0 1-1,0-1 1,1 1 0,-1-1 0,-1 2 0,-1 1 39,0-1 0,0 1 1,1 0-1,-1 1 0,1-1 0,-1 0 1,-1 4-1,-4 9 28,1 1-1,1-1 1,0 1-1,-4 21 1,-9 74 155,16-93-139,-2 27-3,1 0 0,3 0 0,1 1 0,3-1 0,1 0 0,3 0 0,16 59 0,-13-66-40,2-1 0,24 52 0,-27-71-15,2-1-1,-1 0 1,2 0-1,1-1 1,0 0-1,22 20 1,-19-21-4,1-1 0,1-1 1,34 22-1,-45-33 16,-1 1 1,1-1 0,0-1 0,1 1-1,-1-1 1,11 2 0,-13-4-25,0 0 1,0 1-1,-1-2 1,1 1-1,0 0 0,0-1 1,-1 0-1,1 0 1,-1 0-1,1-1 0,5-2 1,-6 2-26,-1 0 0,0-1 0,0 1 0,0 0 0,0-1 0,0 0 1,0 0-1,-1 0 0,0 0 0,1 0 0,-1 0 0,0-1 0,-1 1 0,1-1 0,0 1 0,-1-1 0,0 0 0,0 1 1,0-1-1,-1 0 0,1-7 0,0-5-79,0 1 1,-2 0 0,0 0-1,-4-18 1,4 27 59,0 1-1,-1-1 1,1 0 0,-1 1 0,0 0 0,-1 0-1,1-1 1,-1 1 0,-6-7 0,8 11 15,0 0 0,0-1-1,0 1 1,0 0 0,0 0 0,-1 0 0,1 0 0,0 0-1,-1 1 1,1-1 0,-1 0 0,1 1 0,0-1 0,-1 1 0,0-1-1,1 1 1,-1 0 0,1-1 0,-1 1 0,1 0 0,-1 0-1,0 0 1,1 0 0,-1 1 0,1-1 0,-1 0 0,1 1 0,-1-1-1,0 1 1,1-1 0,0 1 0,-1 0 0,1 0 0,-1-1 0,1 1-1,0 0 1,0 0 0,-2 2 0,-4 3 45,0 1 0,1-1 0,0 1 1,0 1-1,0-1 0,1 1 0,0 0 0,1 1 0,-1-1 0,-2 11 1,4-11 4,0 0 1,1 0-1,0 1 0,0-1 1,1 1-1,0 0 1,1-1-1,0 1 1,0 0-1,1-1 0,1 11 1,0-13-14,0 0 0,1 1 0,-1-1 0,1-1 0,0 1 0,1 0 0,-1-1 0,1 0 0,5 6 0,-2-3 22,1-1 0,0 1 0,0-1 0,15 9 0,-17-13-17,0 1 0,0-1 1,0-1-1,0 1 1,0-1-1,1 0 1,-1-1-1,1 1 0,10 0 1,-13-2 18,1 0-1,-1 0 1,0 0 0,0-1-1,0 0 1,0 0 0,0 0 0,0 0-1,0 0 1,0-1 0,0 0 0,-1 1-1,1-1 1,0-1 0,-1 1-1,5-4 1,-1-1-12,0-1 0,-1 1 1,0-1-1,0 0 0,-1-1 0,6-11 0,20-56-5,-20 49 18,0-17-157,-3 12 40,-8 32 73,0 0 1,0-1-1,0 1 1,0 0-1,0 0 1,0 0-1,0 0 1,0-1-1,0 1 1,0 0-1,1 0 1,-1 0 0,0 0-1,0-1 1,0 1-1,0 0 1,0 0-1,0 0 1,0 0-1,0 0 1,1-1-1,-1 1 1,0 0-1,0 0 1,0 0 0,0 0-1,0 0 1,1 0-1,-1 0 1,0 0-1,0-1 1,0 1-1,0 0 1,1 0-1,-1 0 1,0 0-1,0 0 1,0 0-1,0 0 1,1 0 0,-1 0-1,0 0 1,0 0-1,0 0 1,0 0-1,1 0 1,-1 1-1,0-1 1,0 0-1,0 0 1,0 0-1,1 0 1,-1 0 0,0 0-1,0 0 1,0 0-1,0 0 1,0 1-1,0-1 1,1 0-1,-1 0 1,0 0-1,0 0 1,0 0-1,0 1 1,0-1 0,5 14 43,0 34-17,-3-33 60,1 22 1,-3-17 4,0 1-1,-1-1 1,-1 0-1,-1 0 1,-11 37 0,14-54-82,-1-1 0,0 0 0,0 1 0,-1-1 1,1 0-1,0 0 0,-1 0 0,1 0 1,-1 0-1,0 0 0,0 0 0,1 0 1,-1-1-1,-4 3 0,5-3-26,-1-1-1,1 1 1,0-1 0,-1 0-1,1 0 1,-1 1 0,1-1-1,0 0 1,-1 0 0,1 0-1,-1-1 1,1 1 0,0 0-1,-1 0 1,1-1 0,0 1-1,-1-1 1,1 1 0,0-1-1,0 0 1,-1 1 0,1-1-1,0 0 1,0 0 0,0 0-1,0 0 1,-1-1 0,0 0-41,-1-1 0,1 1 1,0-1-1,0 0 0,0 1 1,1-1-1,-1 0 1,1 0-1,-1 0 0,1-1 1,0 1-1,-1-5 1,3 7 33,0 0 1,-1 1 0,1-1 0,0 1 0,0 0 0,-1-1 0,1 1-1,0 0 1,0-1 0,0 1 0,0 0 0,0 0 0,0 0 0,0-1 0,-1 1-1,1 0 1,0 0 0,0 0 0,2 1 0,8 2 85,1-1 0,0 0 0,-1-1 0,1 0 0,0-1-1,0 0 1,0-1 0,0-1 0,-1 1 0,1-2 0,0 0 0,-1 0 0,0-1 0,18-9 0,-16 6-37,7-3 203,31-24 0,-44 29-205,0-1 0,-1 0 1,0 0-1,0-1 0,-1 0 0,0 0 0,9-15 0,11-32 115,32-105-1,-40 107-217,-17 49 106,1 1 0,0-1 0,0 1 1,0-1-1,1 1 0,-1-1 0,0 1 1,4-4-1,-5 6-26,0-1 1,0 1 0,0 0-1,1 0 1,-1 0-1,0 0 1,0 0 0,0 0-1,0 0 1,0 0-1,0 0 1,0 0 0,1-1-1,-1 1 1,0 0-1,0 0 1,0 0 0,0 0-1,0 0 1,1 0-1,-1 0 1,0 0 0,0 0-1,0 0 1,0 0-1,0 0 1,1 0 0,-1 0-1,0 0 1,0 1-1,0-1 1,0 0 0,0 0-1,1 0 1,-1 0-1,0 0 1,0 0 0,0 0-1,0 0 1,0 0-1,0 0 1,0 1 0,0-1-1,1 0 1,-1 0-1,3 9 3,-2-6-12,16 59 154,15 101-1,-15-60 156,-14-88-300,-1 1 0,1 25 0,-3-35 28,0 0-1,-1-1 0,1 1 1,-1 0-1,-1 0 0,1 0 0,-1-1 1,0 1-1,0-1 0,-3 6 1,3-8-14,1-1 1,-1 0 0,1 0-1,-1-1 1,0 1 0,0 0-1,0-1 1,0 1-1,0-1 1,-1 1 0,1-1-1,0 0 1,-1 0 0,1 0-1,0 0 1,-1-1-1,1 1 1,-1-1 0,0 1-1,1-1 1,-1 0 0,1 0-1,-1 0 1,1 0 0,-1 0-1,0-1 1,1 1-1,-4-2 1,-7-2-85,1 0-1,0-1 1,1 0 0,-16-9-1,0-1-70,0-1 0,-40-32-1,41 29 333,31 18-21,10 2 21,1 1 1,29 7-1,-4-1 121,258 31-473,-268-38-978,15 2-4684,-39-2 3476,0 0-1,0 1 1,-1 0-1,14 5 1,17 12-3073,-8 1 1926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47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24 950 3328,'-2'1'1061,"-5"3"-638,6-3 96,0 0 0,0-1-1,0 1 1,0 0-1,0-1 1,0 1 0,0-1-1,0 1 1,0-1-1,-4 1 1388,30-5 3256,-20 2-4848,1 0-1,-1 0 1,1-1-1,-1 0 0,0 0 1,0 0-1,7-6 1,31-31 830,-34 31-1036,-3 2 103,-1-1 0,0 1 0,0-1 0,4-10 1,0 1 49,-7 14-209,-1 0 0,1 0-1,-1-1 1,0 1 0,-1-1-1,1 1 1,0-8 0,0 8-7,-1-1 0,1 0 1,-1 1-1,1-1 0,0 1 1,2-5-1,-2 8-38,-1-1 0,0 1 0,0-1-1,1 1 1,-1-1 0,0 1 0,0-1 0,1 1 0,-1-1 0,0 0 0,0 1-1,0-1 1,0 1 0,0-1 0,0 1 0,0-1 0,0 1 0,0-1 0,0 0 0,0 1-1,0-1 1,-1 1 0,1-1 0,0 1 0,0-1 0,-1 1 0,1-1 0,0 1-1,-1-1 1,1 1 0,0-1 0,-1 1 0,1 0 0,0-1 0,-1 1 0,1 0-1,-2-1 1,10-16 399,-8 15-388,0 1 0,0 0 0,1-1 1,-1 1-1,0 0 0,1-1 0,-1 1 1,1 0-1,-1-1 0,1 1 0,1-2 0,-1 2-14,0-1 0,0 1-1,-1-1 1,1 0-1,0 1 1,-1-1-1,1 0 1,-1 1-1,1-1 1,-1 0-1,0-3 1,5-13 49,-5 18-45,0 0 0,0 0-1,0 0 1,0 0 0,0 0-1,0 0 1,0 0-1,0 0 1,0-1 0,0 1-1,-1 0 1,1 0 0,0 0-1,0 0 1,0 0 0,0 0-1,0 0 1,0 0 0,0 0-1,0 0 1,0 0 0,0 0-1,0 0 1,-1 0-1,1 0 1,0 0 0,0 0-1,0 0 1,0 0 0,0 0-1,0 0 1,0 0 0,0 0-1,0 0 1,0 0 0,-1 0-1,1 0 1,0 0 0,0 0-1,0 1 1,0-1-1,0 0 1,0 0 0,0 0-1,0 0 1,0 0 0,0 0-1,0 0 1,0 0 0,0 0-1,0 0 1,0 0 0,0 0-1,0 1 1,0-1 0,0 0-1,0 0 1,0 0 0,-4 7 212,3 26-130,0-11 71,2 22-1,0-32-123,0-4 12,0 0 0,0 1 0,3 10 0,-3-16-18,0-1 1,0 0-1,0 1 0,0-1 1,0 0-1,0 0 1,1 0-1,-1 0 1,1 0-1,-1 0 1,1 0-1,0-1 1,0 1-1,0-1 1,0 1-1,3 1 1,-4-3-16,0 1 1,0-1 0,0 1-1,0-1 1,1 0-1,-1 0 1,0 1-1,0-1 1,1 0-1,-1 0 1,0 0-1,0 0 1,1-1-1,-1 1 1,0 0 0,0 0-1,0-1 1,1 1-1,0-1 1,25-16 214,-16 9-153,15-12-16,-1 0 0,-1-2 1,-2-1-1,0-1 0,20-27 0,4-15-46,46-86 0,-29 24 75,-35 69-6,-20 43-67,-1-1-1,0-1 0,-1 1 1,-1-1-1,0 0 0,-2 0 1,0-1-1,-1 1 0,-1-1 1,0 1-1,-4-29 0,3 46-4,0-1-1,0 1 1,0 0-1,0 0 1,-1 0-1,1 0 1,0 0-1,0 0 1,-1 0-1,1 0 1,-1 0-1,1 0 1,-1 0 0,1 0-1,-1 0 1,0 1-1,1-1 1,-1 0-1,0 0 1,0 0-1,0 1 1,-1-2-1,1 2-17,-1 0 0,1 0-1,0 0 1,-1 0 0,1 0-1,0 0 1,0 1 0,0-1-1,-1 0 1,1 1 0,0-1-1,0 1 1,0-1 0,0 1-1,-1 0 1,1-1 0,0 1-1,0 0 1,-1 2 0,-10 8-62,0 2 0,2-1 1,-1 2-1,2-1 0,-16 29 1,17-27 68,1 0 0,1 1 0,1 0 0,0 1 0,-3 16 0,2 2 80,-2 49 0,7-38 43,6 72 0,-1-88-53,1 1 0,1 0 0,14 39 0,-15-58-32,0 0-1,1-1 1,0 0 0,1 0-1,0 0 1,1-1 0,0 0-1,0 0 1,13 10 0,-16-15-33,0-1 1,1 1-1,0-1 1,0 0-1,0-1 1,0 1-1,0-1 1,1-1-1,0 1 1,-1-1-1,1 0 0,0 0 1,0-1-1,0 0 1,0-1-1,0 1 1,0-1-1,8-1 1,-10 0-348,0-1 0,0 1 0,0-1 1,0 0-1,0 0 0,0-1 0,0 0 1,-1 1-1,0-1 0,1-1 0,3-3 0,1-2-2556,0 0-1,-1 0 1,12-18-1,-1 4-4039,-7 9 4993,2-10-436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48.3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31 128 6816,'-26'-22'2197,"26"22"-2176,0 0 1,-1 0-1,1 0 0,0 0 1,0 0-1,-1-1 0,1 1 1,0 0-1,0 0 0,0 0 1,-1 0-1,1-1 0,0 1 1,0 0-1,0 0 0,0 0 1,-1-1-1,1 1 0,0 0 1,0 0-1,0-1 0,0 1 1,0 0-1,0-1 0,0 1 1,0 0-1,0 0 0,0-1 1,0 1-1,0 0 0,0 0 1,0-1-1,0 1 0,0 0 1,0 0-1,0-1 0,0 1 1,0 0-1,0-1 0,4-4 354,-1-1-1,1 1 1,0 0-1,0 0 1,1 1-1,-1-1 1,1 1-1,0 0 1,0 0-1,1 1 1,-1 0-1,1-1 1,0 2-1,-1-1 1,9-2-1,12-3 283,0 1 0,35-4-1,-58 10-671,6 0-25,-1 0 0,1 1 0,0 0 1,-1 0-1,1 1 0,0 0 0,-1 1 0,12 3 1,16 7-9048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4480,'-2'-10'9324,"26"8"-2598,-11 2-5817,-9-2-743,0 0-1,0-1 0,0 1 1,-1-1-1,1 1 0,-1-1 1,0 0-1,4-5 0,-5 5 174,-6 8-234,-6 8 6,9-11-74,-3 0 51,13 19-11279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48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25 7872,'-32'-17'2944,"14"21"-2304,0-4 1408,31 0-1920,10-4-640,-1 1 256,10 3-2656,7-5 1632,8 5-3616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49.4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32 203 5632,'-5'2'625,"1"0"0,-1 0 0,1 0 0,-10 5 2208,16-7-1708,6 0-321,-1 0-1,1-1 0,0 0 1,12-4-1,-15 4-677,0-1 0,0 0 0,0 0 0,-1-1 0,1 1 0,-1-1 0,0 0 0,1 0 0,-1 0 0,0-1 0,-1 0 0,1 1 0,4-7 0,11-17 500,-1-1 0,17-36 0,-26 47-295,3-8 724,-13 29-986,1 0-1,0 1 0,0-1 0,0 8 0,1 11 173,-2 2 221,1 0-1,2 0 1,0 0 0,9 36 0,-10-59-417,-1 0 1,1 1-1,0-1 1,0 0-1,-1 0 0,2 1 1,-1-1-1,0 0 0,0 0 1,1 0-1,-1-1 1,1 1-1,0 0 0,-1 0 1,4 1-1,-4-2-27,0 0 0,0-1 0,1 1 0,-1-1 0,0 1-1,1-1 1,-1 0 0,0 1 0,1-1 0,-1 0 0,1 0 0,-1 0 0,0 0-1,1 0 1,-1 0 0,1-1 0,-1 1 0,0 0 0,1-1 0,-1 1-1,0-1 1,0 1 0,1-1 0,-1 0 0,0 1 0,0-1 0,2-1 0,11-10 74,0 0 0,0-1 1,21-27-1,30-50 18,-38 51-115,-4 11 1,-21 26 8,-1 1-1,1 0 0,-1-1 0,1 1 0,0 0 0,0 0 0,-1 0 0,1 0 0,0 0 0,0 1 0,0-1 1,0 0-1,0 1 0,4-1 0,-5 1 11,0 1 1,0-1-1,0 0 0,0 1 1,1-1-1,-1 1 0,0-1 1,0 1-1,-1-1 0,1 1 1,0 0-1,0-1 0,0 1 1,0 0-1,0 0 1,-1 0-1,1 0 0,0-1 1,-1 1-1,2 2 0,1 2 21,4 4-15,-1 2-1,1-1 1,-2 1 0,1 0 0,-2 0 0,1 1-1,3 15 1,-6-19 24,-1 0-1,1 0 1,-1 1 0,-1-1 0,1 1-1,-1-1 1,-1 0 0,0 1-1,0-1 1,-1 0 0,-3 13 0,4-19-29,0 0 0,0 0 0,0 0 0,0-1 1,0 1-1,0 0 0,0-1 0,-1 1 0,1-1 1,0 1-1,-1-1 0,0 1 0,1-1 0,-1 0 1,0 0-1,1 0 0,-1 0 0,0 0 0,0 0 1,0-1-1,0 1 0,0-1 0,0 1 0,0-1 1,0 0-1,0 1 0,0-1 0,0 0 0,0-1 1,-4 1-1,-5-2 32,0-1 1,0 1-1,0-2 1,-15-6-1,11 4 23,9 4-74,-1-1 0,1 0 0,0 0 0,-6-4-1,10 5 14,0 1 1,0-1-1,0 0 0,0 0 0,0 0 0,0 0 0,0 0 0,1 0 0,-1-1 0,1 1 1,0-1-1,-1 1 0,0-5 0,2 7 0,0-1-1,0 1 1,0 0 0,0-1 0,0 1-1,0-1 1,0 1 0,0 0-1,0-1 1,0 1 0,0 0 0,0-1-1,0 1 1,0 0 0,1-1 0,-1 1-1,0 0 1,0-1 0,0 1 0,1 0-1,-1-1 1,0 1 0,0 0-1,1 0 1,-1-1 0,1 1 0,13-7 138,17 0 8,25 0-213,79-2-1,-90 6-76,-34 1-650,-1 1 0,1 1-1,15 1 1,-22-1-54,0 1-1,0 0 1,0 0-1,-1 0 1,5 2-1,-4-1-397,-1 0 1,0 0-1,0 0 0,0 0 0,0 0 1,3 4-1,7 6-4864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49.8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29 9568,'-36'-20'4320,"31"15"-3776,15 5-416,-7-4-192,7 4-448,3 0 256,6 0-1504,7 0 992,14 9-4960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50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9 8640,'-11'-7'2120,"8"5"-1200,6 3-88,2 6 3878,0 8-2423,-4-13-1669,6 25 1002,-1 1 0,3 50 0,-4-34-1130,18 305 1457,-16-188-1665,-6-53-211,-1-65-2851,2-52-2433,4-8 1958,0 1 875,1-2-72,1 0 0,1 0 0,13-20 0,18-28-353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50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706 16 9312,'-27'-15'2981,"27"15"-2938,-1 0 0,1 0 0,-1 0 0,1 0 0,0 0 0,-1 0 0,1 0 0,-1 0 0,1 0 1,-1 0-1,1 0 0,0 0 0,-1 0 0,1 1 0,0-1 0,-1 0 0,1 0 0,-1 0 0,1 1 0,0-1 0,-1 0 0,1 1 0,0-1 0,0 0 0,-1 1 0,1-1 1,0 0-1,0 1 0,-1-1 0,1 1 0,-5 13 271,4-12-112,-12 25 462,0-1 1,-2 0-1,-1-2 1,-1 1-1,-1-2 1,-1 0-1,-1-1 1,-24 19 0,-18 11-35,-111 71 1,134-98-384,-2-1 0,-63 27 0,38-31 4,64-19-6,6-1 2,0 1-1,1 0 1,-1 0-1,0 0 0,0 1 1,-1-1-1,1 1 1,6 4-1,9 3 566,133 46 1317,-101-38-1948,0 1 0,-1 3 0,51 29 0,-93-45-373,1 1 0,-1 0 0,-1 0 0,1 1 0,-1 0 0,7 8 0,-9-9-1359,-1 0 0,0 0 0,-1 0 0,1 1 0,3 10-1,1 2-7055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51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75 6720,'0'0'231,"-1"-1"0,0 1 0,1-1 0,-1 1 0,1-1-1,-1 1 1,0-1 0,1 1 0,-1-1 0,1 0 0,-1 1 0,1-1 0,0 0 0,-1 1 0,1-1 0,0 0 0,-1 0 0,1 1 0,0-1 0,0 0 0,0 0 0,0 0 0,-1 1-1,1-2 1,0 0 328,0 1 0,0 0-1,0 0 1,0-1-1,-1 1 1,1 0 0,-1 0-1,1 0 1,-1-1 0,1 1-1,-1 0 1,0 0-1,0-1 1,0 2-403,1-1-1,-1 1 1,1 0-1,0-1 1,0 1-1,-1 0 1,1-1-1,0 1 1,0 0-1,-1-1 1,1 1-1,0-1 1,0 1-1,0 0 1,-1-1-1,1 1 1,0-1-1,0 1 1,0-1-1,0 1 1,0 0-1,0-1 1,0 1-1,0-1 1,0 1 0,0-1-1,0 1 1,1-1-1,-1 0 1,1 1 7,-1-1 1,1 0 0,0 0-1,-1 0 1,1 1 0,0-1 0,0 1-1,0-1 1,0 0 0,-1 1 0,1-1-1,2 0 1,31-8 813,-31 8-791,17-2-29,1 1 0,-1 0 0,0 2-1,37 3 1,-12 8-157,-44-11 7,1 0 0,-1 1-1,0-1 1,0 1 0,0-1-1,1 1 1,-1-1 0,0 1 0,0 0-1,2 1 1,-3-1-75,1-1 0,0 1 1,0 0-1,-1-1 0,1 1 0,0-1 1,0 0-1,0 1 0,-1-1 0,1 1 1,0-1-1,0 0 0,2 0 0,23-24-21456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53.9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336 748 2656,'0'0'17,"1"0"0,-1 1 0,0-1 0,0 0 0,0 0 0,0 0 0,0 0 0,0 0 0,0 0 0,1 1 0,-1-1 0,0 0 0,0 0 0,0 0 0,0 0 0,0 1 0,0-1 0,0 0 0,-5 6 4753,5-7-4397,1 1 0,0-1 0,-1 1 0,1-1 0,-1 1 1,1-1-1,-1 1 0,0-1 0,1 1 0,-1-1 0,1 0 0,-1 1 0,0-1 0,0 0 0,1 1 0,-1-1 0,0 0 0,0 1 0,0-1 0,0-1 1,-1-1-3,0 1 0,0-1 0,0 1 0,-1 0 0,1-1 1,-1 1-1,0 0 0,0 0 0,0 0 0,0 0 0,0 0 1,0 1-1,0-1 0,-1 0 0,1 1 0,-4-2 0,2 2-142,1 0 0,-1 0 0,0 0 0,0 0-1,0 1 1,0 0 0,0 0 0,0 0 0,0 0-1,-5 1 1,-5 2 26,0 1 0,1 1 0,0 0 0,0 0 0,-17 10 1,22-10-107,-71 41 696,70-40-778,1 1 1,0 0-1,0 0 1,0 1-1,1 0 1,-10 13-1,16-19-66,0-1 0,0 1 0,1-1-1,-1 1 1,0-1 0,0 1 0,1 0 0,-1-1-1,1 1 1,-1 0 0,1 0 0,0-1-1,0 1 1,-1 0 0,1 0 0,1 0 0,-1-1-1,0 1 1,0 0 0,1 0 0,0 2 0,0-2 3,0 1 0,1-1 0,0 0 1,-1 0-1,1 1 0,0-1 0,0 0 1,0-1-1,0 1 0,0 0 1,0 0-1,4 1 0,4 2-11,0 0 1,-1-1-1,1-1 1,1 0-1,-1 0 0,12 2 1,-8-4-41,-1 0 0,1-1 1,-1 0-1,1-1 1,-1 0-1,23-6 0,79-30-220,-45 14 40,8-3 205,76-21 145,-26 13 64,-112 29-91,9 1 266,-18 4-75,-13 4 317,-92 47 110,80-42-639,0 0 0,-29 22 0,39-25-71,0 1 0,1 0 0,0 0 0,0 0 0,1 1 0,0 0 0,-9 14-1,14-19 0,0-1-1,0 1 0,0 0 1,0-1-1,0 1 0,1 0 1,-1 0-1,1-1 0,-1 1 0,1 0 1,1 4-1,-1-6 3,0 0-1,0 0 1,0 0 0,0 0 0,1 0-1,-1 0 1,1 0 0,-1 0-1,0-1 1,1 1 0,-1 0 0,1 0-1,0 0 1,-1 0 0,1-1-1,0 1 1,0 0 0,-1-1 0,1 1-1,0 0 1,0-1 0,0 1-1,0-1 1,0 1 0,-1-1 0,1 0-1,0 1 1,0-1 0,0 0-1,0 0 1,0 0 0,0 0 0,0 1-1,0-1 1,2-1 0,1 1-1,0-1 0,0 0 0,0 0 0,1-1 0,-1 1-1,0-1 1,-1 0 0,1 0 0,0 0 0,5-4 0,8-5-106,5-2-5,-1 0 1,0-2-1,27-23 0,-21 18 101,4-4 18,-31 36 84,0-8-79,0 10 7,1-1 0,2 21 0,-2-30 7,0 0-1,0 0 1,1 0-1,-1 0 1,1 0-1,0 0 0,0 0 1,0-1-1,0 1 1,0-1-1,1 0 1,5 6-1,-7-8-25,1 0 1,0 0-1,0 0 0,0 0 1,0 0-1,0-1 1,0 1-1,0-1 0,0 1 1,0-1-1,0 0 0,0 1 1,0-1-1,0 0 0,0 0 1,0-1-1,0 1 0,0 0 1,0-1-1,0 1 0,0-1 1,0 0-1,0 1 0,3-3 1,5-2-50,0 0 0,0-1 0,11-9-1,-9 6 26,-3 2 16,0 0 1,1 1-1,-1-1 1,1 2-1,1 0 1,17-7-1,-28 12 6,1 0 0,-1-1 0,1 1 0,-1 0-1,1 0 1,-1 0 0,1 0 0,0 0 0,-1 0 0,1 0 0,-1 0-1,1 0 1,-1 0 0,1 0 0,-1 1 0,1-1 0,-1 0 0,1 0 0,-1 0-1,1 1 1,-1-1 0,1 0 0,-1 1 0,1-1 0,-1 0 0,0 1-1,1-1 1,-1 1 0,1-1 0,-1 0 0,0 1 0,0-1 0,1 1 0,-1-1-1,0 2 1,3 19 81,-3-21-84,-4 98 103,-5-1 0,-23 109 0,30-195-72,-12 53 41,12-57-19,0 0 0,0 0 0,-1-1 0,0 1 1,0-1-1,-8 11 0,11-16-61,-1-1 1,1 0-1,0 1 1,0-1 0,-1 0-1,1 1 1,0-1-1,-1 0 1,1 1-1,-1-1 1,1 0-1,0 0 1,-1 0 0,1 1-1,-1-1 1,1 0-1,0 0 1,-1 0-1,1 0 1,-1 0 0,1 0-1,-1 0 1,1 0-1,-1 0 1,1 0-1,-1 0 1,1 0-1,0 0 1,-1 0 0,1 0-1,-1 0 1,1 0-1,-1-1 1,1 1-1,0 0 1,-1 0 0,0-1-1,0 0-58,0 0 1,0 0-1,0 0 1,1 0-1,-1 0 0,0 0 1,0 0-1,1 0 0,-1-1 1,0 1-1,1 0 0,-1-3 1,-2-12-157,1 0-1,0 0 1,1 0 0,2-26 0,11-66-81,-2 49 81,3 1 0,31-91 0,-39 137 204,1 0 0,0 0 0,0 0 1,1 1-1,1 0 0,-1 0 0,2 1 0,17-17 1,-19 20 36,1 1 1,0 0 0,0 0-1,1 1 1,0 0 0,0 0 0,0 1-1,0 0 1,1 1 0,-1 0-1,1 0 1,11-1 0,-16 4 21,-1-1 0,0 1-1,1 0 1,-1 0 0,1 1 0,-1-1 0,0 1 0,1 0 0,-1 0 0,0 1-1,0-1 1,0 1 0,0 0 0,0 0 0,6 4 0,-8-4-15,0-1 1,-1 1 0,1 0 0,0 0-1,-1 0 1,1 0 0,-1 0 0,0 0-1,0 0 1,0 0 0,0 0 0,0 1-1,0-1 1,0 0 0,-1 1 0,0-1-1,1 1 1,-1-1 0,0 0-1,0 1 1,0-1 0,0 1 0,0-1-1,-1 0 1,1 1 0,-1-1 0,0 0-1,1 1 1,-3 2 0,0 1 38,0 1 0,-1-1 0,0 0 0,0 0 0,-1 0 0,0-1 0,1 1 1,-2-1-1,-6 5 0,0 0-20,-1-1 0,0-1 1,-18 9-1,22-13-53,-1 1 0,1-2 1,-1 0-1,0 0 1,-12 2-1,17-4-93,1-1 0,-1 0 0,0 0 0,0 0 0,0 0-1,0-1 1,0 1 0,0-1 0,0-1 0,1 1 0,-1-1 0,-6-3 0,8 4 35,1 0 0,0 0-1,-1 0 1,1 0 0,0-1 0,0 1 0,0-1 0,0 0 0,0 0 0,0 1-1,1-1 1,-1 0 0,0-1 0,-1-2 0,3 5 52,0-1 0,0 1 0,0-1 1,0 1-1,0-1 0,0 1 0,0-1 0,1 1 0,-1-1 1,0 1-1,0-1 0,0 1 0,0-1 0,1 1 0,-1-1 1,0 1-1,1 0 0,-1-1 0,0 1 0,1-1 0,-1 1 1,0 0-1,1-1 0,-1 1 0,1 0 0,-1 0 1,0-1-1,1 1 0,-1 0 0,1 0 0,-1 0 0,1 0 1,0-1-1,21-6 63,-18 6-44,13-4-73,0 1 1,31-2 0,5-2 104,9-3 127,-21 4-84,0-1 1,-1-2-1,41-16 1,-70 22-73,1-1 0,-1-1 0,-1 0 0,1 0 0,-1-1 0,0 0 1,-1-1-1,1 0 0,-2-1 0,1 0 0,-1 0 0,0 0 0,-1-1 0,11-21 0,-1-8 4,-2-1-1,12-52 0,-13 44-7,70-327 497,-75 262-48,-9 102-299,0 10-148,0 1 0,0 0 1,0 0-1,0 0 0,0 0 0,0 0 0,-1 0 0,1 0 0,0 0 0,0 0 0,0 0 0,0 0 0,0 0 0,-1 0 0,1 0 0,0 0 0,0 0 0,0 0 0,0 0 0,0 0 0,-1 0 0,1 0 0,0 0 0,0 0 0,0 0 1,0 0-1,0 0 0,0 0 0,-1 0 0,1 1 0,0-1 0,0 0 0,0 0 0,0 0 0,0 0 0,0 0 0,0 0 0,0 0 0,-1 1 0,0 0 29,-1 1 1,1 0-1,-1 0 0,1 1 0,-1-1 0,1 0 1,-1 3-1,-10 33 26,1 0 0,-7 49-1,-4 79 123,18-125-122,-28 297 451,31-94-176,1-243-335,0 6 31,1 1 0,0-1 0,2 10 0,-3-16-31,0 0 1,1 0 0,-1 0-1,0 0 1,1 1 0,-1-1-1,1 0 1,-1 0 0,1 0-1,-1 0 1,1 0-1,0 0 1,0 0 0,-1 0-1,1-1 1,0 1 0,0 0-1,0 0 1,0-1 0,0 1-1,0 0 1,0-1 0,0 1-1,0-1 1,0 1-1,1-1 1,-1 0 0,2 1-1,-2-1-3,1-1-1,-1 1 1,0 0-1,1 0 1,-1-1-1,0 1 1,0-1-1,1 0 1,-1 1-1,0-1 1,0 0-1,0 1 1,0-1 0,2-2-1,14-16 1,-5 5-33,74-64-301,-51 45 265,2 1 0,48-31-1,-80 58 42,6-2 334,-10 8-167,-4 5-148,2-4 8,-16 24 68,-15 28 0,28-46-54,0 0 0,1 1 0,0-1-1,1 1 1,-1 0 0,1 0 0,1-1 0,-1 14-1,2-16-29,0-2 18,0-1-1,0 1 0,0-1 0,0 0 0,1 1 0,1 6 0,-1-10 0,-1 1 1,0 0-1,1-1 0,-1 1 1,1-1-1,-1 1 1,1-1-1,-1 1 0,1-1 1,-1 1-1,1-1 0,0 1 1,-1-1-1,1 0 1,0 1-1,-1-1 0,1 0 1,0 1-1,-1-1 0,1 0 1,0 0-1,0 0 0,-1 0 1,1 0-1,0 0 1,0 0-1,-1 0 0,1 0 1,0 0-1,0 0 0,-1 0 1,1-1-1,0 1 1,-1 0-1,1 0 0,0-1 1,-1 1-1,2-1 0,13-7-165,-1 0 0,0 0 0,-1-2 0,1 0 0,14-14 0,-6 5-105,-3 3 118,-12 9 132,1 0 0,-1 1-1,1 1 1,0-1 0,1 1 0,14-7-1,-22 12 295,-3 24 216,1-18-437,0-1 0,0 1 0,1 0 0,1 11 0,-1-16-32,0 1 1,1-1-1,-1 0 0,1 1 0,-1-1 0,1 1 0,-1-1 0,1 0 0,0 0 1,-1 1-1,1-1 0,0 0 0,0 0 0,0 0 0,0 0 0,0 0 1,0 0-1,1 0 0,-1 0 0,0-1 0,0 1 0,1 0 0,-1-1 1,2 2-1,2-1-32,0 1 1,0-1-1,0 0 1,0-1-1,1 1 1,-1-1 0,0 0-1,0 0 1,0 0-1,1-1 1,-1 0-1,0 0 1,0 0-1,0-1 1,0 1-1,0-1 1,7-5-1,5-3-46,-1 0 0,-1-2 0,23-20 0,18-14 194,-55 46-124,-1 0-1,0 0 0,0 0 1,0 0-1,0 0 1,1 0-1,-1 1 0,0-1 1,0 0-1,0 0 0,0 0 1,0 0-1,1 0 0,-1 0 1,0 0-1,0 1 0,0-1 1,0 0-1,0 0 0,0 0 1,0 0-1,1 0 1,-1 1-1,0-1 0,0 0 1,0 0-1,0 0 0,0 0 1,0 1-1,0-1 0,0 0 1,0 0-1,0 1 0,1 5 22,0 1-1,-1-1 0,-1 11 1,1-12-22,0 0 1,0-1-1,0 1 0,0-1 1,1 1-1,-1 0 1,1-1-1,0 1 1,1-1-1,-1 0 1,3 6-1,4 5-4,-4-7 7,0 0 0,1 0 0,6 9 0,-9-15-10,0 1 0,0-1 0,1 0 0,-1 0 0,1 0 1,-1 0-1,1 0 0,0 0 0,0-1 0,0 1 0,0-1 0,0 0 0,3 1 0,5 0-21,0 0 0,0-1 0,-1-1 0,1 1 0,0-2 0,19-2 0,-4-2-79,40-12 0,-27 4 79,70-34-1,-101 43 68,-1 0 0,1-1 0,-1-1-1,0 1 1,-1-1 0,1 0 0,-1-1 0,0 1-1,-1-1 1,1 0 0,-1-1 0,7-13 0,-12 20-41,0 1 1,0-1-1,1 1 1,-1-1-1,0 1 1,0-1-1,0 1 1,0-1 0,0 1-1,0-1 1,0 0-1,0 1 1,0-1-1,0 1 1,0-1-1,0 1 1,0-1-1,0 0 1,0 1 0,-1 0-1,1-1 1,0 1 0,0 0 0,0 0 0,-1 0-1,1 0 1,0 0 0,0-1 0,-1 1 0,1 0-1,0 0 1,0 0 0,-1 0 0,1 0 0,0 0-1,0 0 1,-1 0 0,1 0 0,0 0 0,0 0-1,-1 0 1,1 0 0,0 0 0,-1 0 0,-1 1 12,-1 0 1,1 0 0,0 0 0,0 0 0,0 0 0,-4 3 0,3-2-9,-1 1 0,1 0 0,0 0 0,0 0 0,0 0 0,1 0 1,-5 8-1,6-9-3,0 0-1,0-1 1,1 1 0,-1 0 0,1 0 0,-1 1 0,1-1 0,0 0 0,-1 0-1,1 0 1,0 0 0,1 0 0,-1 0 0,0 0 0,1 0 0,-1 0 0,2 4-1,2 2-14,1 0 0,0 0-1,0 0 1,1 0 0,0-1 0,0 0-1,1 0 1,9 7 0,-10-9 58,-3-2-52,0 0 1,0-1-1,1 1 1,-1-1 0,1 0-1,-1 0 1,1-1-1,0 1 1,0-1-1,0 1 1,0-1-1,5 0 1,-3 0-3,1-1 0,0 0 0,-1 0 0,1 0 0,-1-1 0,13-3 1,1-3-35,-1 0 1,0-1 0,32-19 0,-24 10-475,-13 3-5222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54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36 123 10464,'-31'-4'3370,"27"6"-706,13-1-405,186-40 5795,40-6-4765,-35 24-2097,-73 10-650,-108 7-487,-13 3-1577,-30 7-10936,6 5 8341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3:54.8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45 4992,'-12'-24'1589,"11"24"-1541,1-1-1,0 1 0,0-1 1,-1 1-1,1-1 0,0 1 1,0 0-1,0-1 0,0 1 1,-1-1-1,1 1 1,0-1-1,0 1 0,0-1 1,0 1-1,0-1 0,0 1 1,0-1-1,1 1 1,-1-1-1,0 1 0,0-1 1,0 1-1,0 0 0,0-1 1,1 1-1,-1-1 1,1 0 83,0 0 0,0 1 0,0-1 0,0 0 0,0 1 1,-1 0-1,1-1 0,0 1 0,0-1 0,0 1 1,0 0-1,2-1 0,3 1 756,-1-1 0,0 1 0,1 0 0,9 2 0,10 3 980,27 9 1,-19-5-740,38 10 1420,114 47 0,-163-56-2190,0 2-1,0 0 1,-2 0-1,1 2 1,-2 1 0,1 0-1,-2 2 1,0 0 0,19 25-1,-13-8-8,-1 1 0,-2 0 0,-1 2 0,-2 1 0,-2 0 0,18 62 0,-28-74-215,-1 0 0,-1 0-1,-2 0 1,0 0 0,-4 47 0,-3-22 112,-24 96 1,19-107-248,-26 64-1,28-85-196,-1-1-1,-1 0 0,0-1 1,-2 0-1,-20 24 0,13-21-897,-2-1 0,0-1 0,-23 16 0,-73 40-6354,43-27 986,22-16-245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4:53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287 26 1984,'0'1'104,"0"-1"1,0 0-1,0 0 1,0 1-1,0-1 0,0 0 1,0 0-1,0 1 1,0-1-1,0 0 1,0 0-1,0 0 0,1 1 1,-1-1-1,0 0 1,0 0-1,0 0 0,0 1 1,0-1-1,1 0 1,-1 0-1,0 0 0,0 1 1,0-1-1,1 0 1,-1 0-1,0 0 1,0 0-1,0 0 0,1 0 1,-1 0-1,0 0 1,0 1-1,1-1 0,-1 0 1,0 0-1,0 0 1,1 0-1,-1 0 1,0 0-1,0 0 0,1 0 1,-1-1-1,0 1 1,0 0-1,1 0 0,-1 0 1,0 0-1,0 0 1,0 0-1,1 0 1,-1 0-1,0-1 0,0 1 1,0 0-1,1 0 1,-1 0 151,1-1 1,-1 1 0,1 0-1,-1 0 1,0 0-1,1-1 1,-1 1 0,1 0-1,-1 0 1,0-1 0,1 1-1,-1 0 1,0-1 0,0 1-1,1 0 1,-1-1-1,0 1 1,0-1 0,1 1-1,-1-1 1,0 1 0,0 0-1,0-1 1,0 0 0,-6-7 1955,5 7-2103,0 1 0,1-1 0,-1 0-1,1 0 1,-1 0 0,0 0 0,0 1-1,0-1 1,1 0 0,-1 0 0,0 1-1,0-1 1,0 1 0,0-1 0,0 1-1,0-1 1,0 1 0,0 0 0,0 0-1,0-1 1,0 1 0,-1 0-1,1 0 1,0 0 0,0 0 0,0 0-1,0 0 1,0 0 0,0 1 0,-2-1-1,-13 2 203,14-2-270,0 0 0,0 0 0,0 0 0,0 0-1,0 1 1,0-1 0,0 1 0,0-1 0,0 1 0,0 0 0,1 0 0,-4 1 0,-4 5 91,1 0-1,-1 0 1,2 1-1,-1 0 1,-11 17-1,-28 51 431,36-57-286,-6 14 23,1 0 1,2 2-1,1 0 1,2 0-1,2 1 1,1 1-1,1-1 0,2 1 1,2 0-1,2 0 1,1 1-1,7 57 1,-3-70 25,1 0 0,11 33 0,-13-49-249,0-1-1,1 1 0,0-1 0,1 0 1,-1 0-1,2 0 0,-1 0 0,1-1 1,9 9-1,43 40-278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5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41 2144,'-18'1'16635,"-4"-23"-17532,20 20 969,0 0-1,-1 1 0,1-1 1,-1 1-1,1 0 1,-1-1-1,0 1 1,1 0-1,-1 1 0,0-1 1,0 0-1,-3 0 1,-39-2 508,12 4-499,0 2 1,1 2-1,0 1 0,-35 10 0,41-9-79,12-4 52,0 0 0,1 1 0,-1 1 0,1 0-1,-22 12 1,28-12-43,3-3-3,0 0 1,0 1-1,0 0 1,1 0-1,-4 3 0,6-5 0,1-1-1,-1 1 0,1-1 0,0 1 0,-1-1 0,1 1 0,0-1 0,0 1 0,-1 0 0,1-1 0,0 1 0,0-1 0,0 1 0,0 0 0,-1-1 0,1 1 0,0-1 0,0 1 0,0 0 0,1-1 1,-1 1-1,0 0 0,0-1 0,0 1 0,0-1 0,0 1 0,1-1 0,-1 1 0,0 0 0,1-1 0,-1 1 0,0-1 0,1 1 0,-1-1 0,1 1 0,-1-1 0,0 0 0,1 1 0,-1-1 0,1 1 1,-1-1-1,1 0 0,0 0 0,0 1 0,64 34 38,-8-5-176,-36-17 121,0 1 0,-1 1 0,20 19 0,-31-25 22,0 0 0,0 1-1,-1 0 1,-1 1 0,1 0-1,-2 0 1,10 21 0,-12-23 62,-1 1 0,0 0 1,0 1-1,-1-1 0,0 0 1,-1 1-1,0-1 0,-1 15 0,0-20-4,-1 1 0,0-1 0,0 1 0,0-1 0,-1 1-1,0-1 1,0 0 0,0 0 0,0 0 0,-1 0-1,0 0 1,0 0 0,0-1 0,-1 0 0,0 1-1,1-1 1,-7 4 0,-1 0 75,-1 0 0,0 0 0,-1-2 1,0 1-1,0-2 0,0 0 0,-28 7 0,-4-2 245,-49 3 0,-78-7-1552,168-7-1680,9-2 329,8-2-2649,3 7 1823,13-1-1786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5:04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1035 2720,'6'-4'6954,"0"-3"-6427,-1 0-1,0-1 1,-1 1-1,0-1 1,0 0-1,5-15 1,-2 4 113,0 3-117,41-93 1721,-32 79-1905,-1-1-1,-2 0 0,-1-2 0,8-36 0,-4-6-26,4-15 289,37-103 1,-48 165-346,-2 10-192,-1-1 0,2 1 0,17-29 0,-8 21 195,23-25 0,-35 45-240,1-1 1,0 1-1,1 1 1,-1-1-1,1 1 1,0 0-1,1 0 1,13-6-1,-18 10-10,0 1 1,0-1-1,-1 0 0,1 1 0,0-1 1,0 1-1,0 0 0,0 0 0,-1 0 1,1 1-1,0-1 0,0 1 0,0-1 1,3 2-1,1 1 60,0 0 0,0 1 1,12 7-1,-18-10-45,1 0-1,0 1 1,-1-1-1,1 1 1,-1 0-1,0-1 1,0 1-1,1 0 1,-1 0-1,0 0 1,-1 0-1,1 0 1,0 0 0,0 0-1,-1 0 1,1 0-1,-1 0 1,0 0-1,0 0 1,1 0-1,-1 1 1,-1-1-1,1 0 1,-1 4-1,0 1 83,-1 0-1,0 1 1,0-1-1,0 0 1,-7 13-1,2-9 4,0 0 0,0 0 0,-1 0-1,0-1 1,-1 0 0,0-1 0,0 0 0,-1 0-1,-19 12 1,23-18-80,0 0-1,1 0 0,-14 3 1,-3 3-313,25-7-104,12 0 281,20 4-65,-31-3 163,1-1 1,-1 1-1,0 0 0,0 0 1,0 0-1,-1 1 1,1-1-1,-1 1 0,0 0 1,0 0-1,0 0 0,0 0 1,-1 0-1,3 6 1,-1 0 62,0 1 0,0-1 1,-1 1-1,-1-1 1,3 16-1,-5-15 58,0 0 0,0-1 0,-1 1 0,0 0 0,-1-1 0,0 1 0,-1-1 0,0 0 0,0 0 0,-8 15 0,10-23-85,0 1 1,-1-1-1,1 1 0,-1-1 0,1 0 0,-1 0 0,0 0 0,0 0 1,0 0-1,0 0 0,0 0 0,-1 0 0,1-1 0,-1 0 0,1 1 0,-1-1 1,1 0-1,-1 0 0,0 0 0,-4 1 0,-2-1 29,-1 0 1,0-1-1,1 0 0,-17-2 1,8 0-146,1 0-326,0-1 0,0-1 1,-25-8-1,39 11 186,2 1-8,0-1 0,-1 1-1,1 0 1,0-1 0,0 1 0,0-1 0,0 0-1,0 1 1,0-1 0,0 0 0,-1-1-1,2 1 80,-1 1-1,1-1 0,0 1 0,0 0 0,0-1 1,0 1-1,-1-1 0,1 1 0,0-1 0,0 1 1,0-1-1,0 1 0,0-1 0,0 1 0,0-1 1,0 1-1,0-1 0,0 1 0,0 0 0,1-1 1,-1 1-1,0-1 0,0 1 0,0-1 0,1 1 1,-1-1-1,0 1 0,0 0 0,1-1 1,9-7-2290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5:08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11 296 3904,'2'-1'6514,"10"-10"-3839,-1-5-1792,-8 12-744,0 0 0,0 0 0,0-1 0,-1 1 0,3-8 0,62-146 2106,-66 158-2231,-1 0-1,0 1 1,0-1-1,0 0 1,0 0-1,0 0 0,0 0 1,0 1-1,0-1 1,0 0-1,0 0 1,1 0-1,-1 0 0,0 0 1,0 1-1,0-1 1,0 0-1,0 0 1,1 0-1,-1 0 0,0 0 1,0 0-1,0 0 1,0 0-1,1 0 1,-1 0-1,0 0 0,0 0 1,0 0-1,0 0 1,1 0-1,-1 0 1,0 0-1,0 0 0,0 0 1,1 0-1,-1 0 1,0 0-1,0 0 0,0 0 1,0 0-1,1 0 1,-1 0-1,0 0 1,0 0-1,0 0 0,0-1 1,0 1-1,1 0 1,-1 0-1,0 0 1,0 0-1,0 0 0,0-1 1,0 1-1,0 0 1,1 0-1,-3 30 584,-9 48-1,6-46-429,-52 256 1134,16-147-602,26-98-91,30-73-144,-3-4-529,17-56 183,-24 68-184,11-46-32,46-125 0,-52 170 79,1 1 0,1 0 0,22-29 0,-25 39-33,2-1 0,0 2-1,0-1 1,1 2 0,0-1 0,18-10-1,-25 18 26,-1 0 1,1 1-1,0 0 0,-1 0 0,1 0 0,0 0 0,1 1 0,-1 0 0,7-1 0,-9 2 23,-1 0 0,1 0 1,0 0-1,-1 0 0,1 1 0,-1-1 0,1 1 0,-1-1 0,1 1 0,-1 0 1,1 0-1,-1 0 0,0 1 0,0-1 0,1 0 0,-1 1 0,0 0 0,0-1 1,3 5-1,-2-2 43,0 1 0,0 0 0,0 0 0,0 0 0,-1 1 0,0-1 1,0 1-1,-1-1 0,1 1 0,-1 0 0,-1-1 0,1 12 0,0-6 45,-2 1 0,1-1 1,-2 1-1,1-1 0,-6 17 0,3-15-13,-1 0 1,0 0-1,-1 0 1,-1 0-1,0-1 1,-1 0-1,-9 12 1,12-19-24,1 0 0,-1-1 0,1 0 0,-1 0-1,-1 0 1,1 0 0,-11 5 0,12-7-24,0-1 0,-1 1-1,1-1 1,0 0 0,0 0 0,-1-1-1,1 1 1,0-1 0,-1 0 0,1 0-1,-1-1 1,-6-1 0,-33-13-637,77 9 95,-7 5 564,0-2 0,0 0 0,0-2 0,44-14 0,-49 11 92,1-2 0,-2 0 0,29-18 0,-38 20-79,0 0 0,-1-1 0,1 0 0,-2 0 0,1-1 0,-1 0 0,9-15 0,10-14 107,-20 29-158,0-1-1,-1 0 1,10-20 0,-17 30-40,0-1 0,1 1 1,-1 0-1,1 0 0,-1 0 0,1 0 1,-1 0-1,1 0 0,0 0 0,-1 0 1,1 0-1,0 1 0,0-1 0,0 0 1,1-1-1,0 2 7,-1 0 0,1 0-1,-1 0 1,1 0 0,-1 0 0,1 0 0,-1 1 0,1-1 0,-1 0-1,1 1 1,-1-1 0,1 1 0,-1 0 0,3 1 0,-2-2 49,0 1 0,1 0 1,-1 0-1,0 0 0,0 1 0,1-1 1,-1 0-1,0 1 0,0 0 1,-1-1-1,1 1 0,0 0 0,0 0 1,-1 0-1,1 0 0,-1 0 1,0 0-1,0 0 0,0 1 1,0-1-1,0 0 0,0 1 0,0-1 1,-1 1-1,1-1 0,-1 4 1,4 74 306,-4-41-59,9 53-1,-9-88-250,1 0 0,0 0 0,0 0 0,0-1 0,1 1 0,3 7-1,-5-10-14,1 0 0,0 0-1,0-1 1,-1 1 0,1 0-1,0 0 1,0 0-1,0-1 1,0 1 0,0 0-1,0-1 1,0 1 0,0-1-1,0 1 1,0-1-1,0 0 1,0 1 0,0-1-1,0 0 1,1 0 0,-1 0-1,0 0 1,0 0-1,0 0 1,0 0 0,0 0-1,1 0 1,1-1 0,5-1 29,0-1 0,0 0 0,-1-1 0,1 1 0,-1-1 0,8-6 0,44-35 50,5-13-243,47-35 114,-94 76 171,-17 17-128,0 0 0,0 0 0,0 0-1,0 0 1,0 0 0,0 0-1,0 0 1,0 0 0,0 0-1,0 0 1,0 0 0,0 0 0,0 0-1,0 0 1,0 0 0,0 0-1,0 0 1,0 0 0,0 0 0,-1 0-1,1 0 1,0 0 0,0 0-1,0 0 1,0 0 0,0 0-1,0 0 1,0 0 0,0 0 0,0 0-1,0 0 1,0 0 0,0 0-1,0 0 1,0 0 0,0 0-1,0 0 1,0 0 0,0 0 0,0 0-1,0 0 1,0 0 0,0-1-1,0 1 1,0 0 0,0 0 0,0 0-1,0 0 1,0 0 0,0 0-1,0 0 1,0 0 0,0 0-1,0 0 1,0 0 0,0 0 0,0 0-1,-12 7-98,4 0 65,0 1 0,0 1 0,1-1 1,0 1-1,1 0 0,-1 1 1,-7 18-1,9-20 51,0 2-6,0 0 0,1 0 0,0 0 0,1 0 0,0 0-1,1 1 1,0 0 0,0-1 0,1 1 0,1 16 0,0-21 9,1-1 0,-1 0 0,1 1 0,0-1-1,1 0 1,-1 0 0,1 0 0,0 0 0,0 0 0,1 0 0,-1 0 0,1 0 0,0-1 0,0 0 0,1 0 0,-1 1 0,1-2 0,0 1-1,0 0 1,1-1 0,-1 0 0,7 4 0,-9-6 6,0 0-1,0 0 0,1 0 0,-1 0 1,0-1-1,1 1 0,-1-1 1,0 1-1,1-1 0,-1 0 1,0 0-1,1 0 0,-1 0 0,1 0 1,-1-1-1,0 1 0,1-1 1,-1 1-1,0-1 0,0 0 1,1 0-1,-1 0 0,0 0 1,0-1-1,0 1 0,0 0 0,0-1 1,-1 1-1,1-1 0,0 0 1,-1 0-1,3-3 0,2-3 19,-1 0 1,0 0-1,0-1 0,-1 0 0,0 0 0,3-11 0,-1 1-25,-1 0 0,-1 0 0,0 0 0,-2 0 0,0-32 0,-2 43-44,0-1 0,-1 1 0,0 0 1,0-1-1,-1 1 0,0 0 1,0 0-1,-1 0 0,0 0 0,-1 0 1,0 1-1,0 0 0,0 0 1,-1 0-1,-8-10 0,9 14-41,0 0-1,0 0 0,0 0 1,0 0-1,-8-3 1,-3-2-152,13 7 38,5 2 16,11 3 37,25-2 229,76-6 1,-95 2-55,142-21-36,-64 8 58,-52 7-10,-46 11 135,-6 4 1,-12 11-24,3-5-173,2 1 1,0 0 0,0 1-1,2 1 1,0 0-1,0 0 1,2 1 0,0 0-1,1 1 1,1 0-1,0 1 1,1-1-1,1 1 1,-3 32 0,7-45 45,1 1 1,-1-1 0,2 0 0,-1 1 0,1-1 0,0 0-1,0 1 1,1-1 0,0 0 0,0 0 0,4 9-1,-4-13-24,-1 0 0,1 1 0,0-1 0,0 0 0,0 0-1,0 0 1,0 0 0,0 0 0,0-1 0,1 1 0,-1 0 0,1-1-1,-1 0 1,1 0 0,0 0 0,-1 0 0,1 0 0,0 0-1,0-1 1,-1 1 0,1-1 0,0 0 0,0 0 0,0 0-1,0 0 1,-1 0 0,5-1 0,2-1 1,-1 0-1,1-1 1,-1 0 0,0 0 0,13-7 0,38-27 102,-34 21-94,17-12-16,-2-2 1,-1-1-1,38-40 1,-63 54-50,0 0 1,-1 0 0,0-2 0,11-23 0,-14 25-19,-9 15 34,0 0-1,0 1 0,0-1 1,-1 0-1,1 0 0,-1 0 1,1 0-1,-1 1 0,0-1 1,1 0-1,-1 0 1,0 0-1,0 0 0,-1-3 1,1 4 2,0 1 0,0 0 0,0-1 0,-1 1 0,1-1 0,0 1 0,0-1 0,-1 1 0,1 0 0,0-1 0,0 1 0,-1-1 0,1 1 0,-1 0 0,1-1 0,0 1 0,-1 0-1,1 0 1,-1-1 0,1 1 0,-1 0 0,1 0 0,-1 0 0,-1-1-24,1 1-1,0 0 1,-1 0-1,1 0 0,-1 1 1,1-1-1,0 0 0,-1 0 1,1 1-1,0-1 0,-1 1 1,-1 0-1,0 1 14,0-1-1,0 1 1,0 0-1,0 0 1,0 0-1,0 0 1,1 0-1,-1 1 1,1-1-1,-1 1 1,1 0-1,0-1 1,0 1-1,0 0 1,-1 4-1,1-2 16,0 0-1,0 0 0,1 1 0,0-1 0,0 0 0,1 1 0,-1-1 1,1 0-1,1 8 0,0-3 64,0 0 0,1 0 0,1 0 0,-1 0 1,2 0-1,-1-1 0,2 1 0,-1-1 0,1 0 0,9 12 0,-9-14 26,1 0 1,0 0-1,1 0 0,0-1 0,9 8 0,-14-13-48,0 1-1,0-1 0,1 0 1,-1 1-1,0-1 0,0 0 1,1-1-1,-1 1 0,0 0 1,1-1-1,-1 1 0,1-1 1,-1 0-1,1 1 0,-1-1 1,1 0-1,-1-1 0,0 1 1,1 0-1,-1-1 0,1 1 1,-1-1-1,0 0 1,1 0-1,2-1 0,0-2 25,1 0-1,-1 0 0,-1-1 1,1 1-1,0-1 1,-1 0-1,5-7 1,24-43 29,-28 46-62,41-88 91,-6 9-368,-32 72 50,-4 7-351,-3 25 332,-8 153 137,5-135 150,-3 17 128,-16 68-1,21-115-217,-1 2 91,-1 0 0,1-1 0,-1 1 0,-5 9 0,7-14-59,0 0 1,-1-1 0,1 1 0,0 0-1,-1-1 1,1 1 0,-1-1 0,1 1-1,-1-1 1,1 1 0,-1-1 0,1 1-1,-1-1 1,0 0 0,1 1 0,-1-1-1,1 0 1,-1 1 0,0-1-1,1 0 1,-1 0 0,0 1 0,0-1-1,1 0 1,-1 0 0,0 0 0,0 0-1,1 0 1,-1 0 0,0 0 0,1 0-1,-1-1 1,0 1 0,1 0 0,-1 0-1,0-1 1,1 1 0,-1 0 0,0-1-1,1 1 1,-1 0 0,0-1-1,1 1 1,-1-1 0,1 1 0,-1-1-1,0 0 1,0-2-20,-1 1-1,0 0 0,1 0 1,0-1-1,0 1 0,0-1 1,0 1-1,0-1 0,0 0 1,0 1-1,1-1 0,-1 0 1,1 1-1,0-1 0,0 0 1,0 0-1,1-2 0,0-5-116,-1 9 134,0 0 0,0 0 0,0 1 0,0-1 0,0 0 0,0 0 0,0 0 0,1 1-1,-1-1 1,0 0 0,1 0 0,-1 1 0,0-1 0,1 0 0,-1 0 0,1 1 0,-1-1 0,1 0 0,-1 1-1,1-1 1,-1 1 0,2-2 0,2 0-7,0 0 0,1 0-1,-1 1 1,0-1 0,1 1-1,-1 0 1,1 0 0,-1 0-1,1 1 1,-1-1 0,10 2-1,-7-1 44,0 0-1,0-1 1,-1 0-1,1 0 0,10-3 1,-4-1 22,-1-1 0,0 0 0,0-1 0,0-1 0,13-10 0,48-50 244,-44 41-245,70-73 82,-85 85-161,-9 9-30,1 0-1,0 0 0,0 1 0,0 0 0,0 0 0,8-4 0,-13 9 52,-1 0-1,0 0 0,0 0 1,0 0-1,1 0 0,-1 0 1,0 0-1,0 0 0,1 0 1,-1 0-1,0 0 0,0 0 1,0 1-1,0-1 1,1 0-1,-1 0 0,0 0 1,0 0-1,0 0 0,1 1 1,-1-1-1,0 0 0,0 0 1,0 0-1,0 0 1,0 1-1,0-1 0,0 0 1,1 0-1,-1 0 0,0 1 1,0-1-1,0 0 0,0 0 1,0 1-1,0-1 0,0 0 1,0 0-1,0 0 1,0 1-1,0-1 0,0 0 1,0 0-1,0 1 0,-1-1 1,1 17-39,0-13 6,-2 21 93,-1-1 1,-1 1-1,-1-1 1,-16 43-1,12-37-41,5-16 16,-1 0-1,0 0 1,-1 0 0,-1 0-1,0-1 1,-1 0-1,0-1 1,-15 17 0,21-27-17,1 0 0,-1-1 0,0 1 0,0-1 0,0 1 0,0-1 0,-1 0 0,1 0 0,0 0 0,0 0 0,-1-1 0,1 1 0,0 0 0,-1-1 0,1 0 0,-1 1 0,1-1 0,-1 0 0,1 0 0,0-1 0,-1 1 0,1 0 0,-1-1 0,1 0 0,0 1 0,-1-1 0,1 0 0,0 0 1,0 0-1,-3-2 0,-2-1-25,1-1 1,0 0-1,-1 0 1,2 0-1,-1-1 1,1 0 0,0 0-1,-6-8 1,10 13 3,1 0 0,-1 0 1,0 0-1,0-1 0,1 1 0,-1 0 1,0 0-1,1 0 0,0-1 1,-1 1-1,1 0 0,0-1 0,-1 1 1,1 0-1,0-1 0,0 1 1,0-3-1,1 3 15,-1 1 0,1-1 1,0 0-1,-1 1 0,1-1 0,0 1 1,-1-1-1,1 1 0,0-1 0,0 1 1,-1 0-1,1-1 0,0 1 0,0 0 1,0 0-1,0 0 0,-1-1 0,1 1 1,0 0-1,0 0 0,0 0 1,0 0-1,0 0 0,-1 0 0,1 1 1,2-1-1,22 5 220,1 0 0,-1 1-1,34 14 1,-39-13-56,-2 0-78,-1 1 0,25 15 0,7 3 48,-18-11-277,-29-14-603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5:09.5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633 340 2656,'1'3'1099,"1"-6"-504,-1 0-85,0 5 331,-1-1-718,1-1 0,-1 1-1,0-1 1,1 0 0,-1 1 0,0-1 0,1 0-1,-1 0 1,1 1 0,-1-1 0,1 0-1,-1 0 1,1 0 0,-1 0 0,0 1 0,1-1-1,-1 0 1,1 0 0,-1 0 0,1 0-1,-1 0 1,1 0 0,0 0 0,13 0 1273,-13 0-1110,0 0 316,1 0 0,-1 0-1,1 0 1,-1 0 0,1-1-1,-1 1 1,1 0 0,-1-1 0,1 1-1,-1 0 1,0-1 0,1 0-1,-1 1 1,2-2 0,-3 1-502,1 0-1,-1 1 1,1-1 0,-1 0 0,1 0 0,-1 0 0,1 0 0,-1 0-1,0 0 1,1 0 0,-1 0 0,0 0 0,0 0 0,0 0 0,0 0 0,0 0-1,0 0 1,0 0 0,0 0 0,0 0 0,-1 0 0,0-2 0,0-6 44,-1 2-4,1 0 1,-1-1-1,-1 1 0,1 0 1,-5-8-1,-6-9-43,5 6 133,-1 1 1,-1 1-1,-1-1 0,-23-27 0,14 23 184,-35-30 1,48 45-379,-1 1 0,0 0 0,0 0 0,0 0 0,-1 1 0,1 0 0,-1 1 0,0 0 0,-11-2 1,16 5 3,-1-1 1,1 1 0,-1 1 0,0-1-1,1 1 1,-1-1 0,1 1 0,-1 0 0,1 1-1,-1-1 1,1 1 0,0 0 0,0 0-1,0 0 1,0 1 0,0-1 0,-6 6 0,-1 2 65,1 0 0,-1 1 0,2 0 0,-12 16 0,-38 72 334,6-7-246,25-49 85,-24 52 0,39-68-236,2 1 0,1 0 1,-9 39-1,18-59-32,-8 30 84,-6 67-1,14-94-29,1 1 0,0 0 1,1 0-1,0 0 0,1 0 0,0-1 0,1 1 1,0-1-1,1 0 0,5 12 0,-6-18-25,-1-1 0,1-1-1,0 1 1,0 0 0,0-1-1,1 1 1,-1-1 0,1 0-1,0 0 1,0 0 0,0-1-1,0 1 1,0-1 0,0 0 0,1 0-1,-1-1 1,1 1 0,-1-1-1,8 1 1,1 0 84,0-1-1,1 0 1,-1-1 0,1 0-1,22-4 1,-8-2-26,0-1-1,30-12 1,-16 5-28,12-2-236,81-14 1,-126 29-715,-8 2 548,0-1-1,0 0 0,0 0 1,0 0-1,0-1 1,-1 1-1,1 0 0,0 0 1,0 0-1,0 0 1,0-1-1,0 1 0,-1-1 1,1 1-1,0 0 1,0-1-1,-1 1 0,1-1 1,0 0-1,-1 1 1,2-2-1,8-8-4734,6 2 1644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5:11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4 3328,'-4'-3'13307,"8"6"-11601,5 2-1312,-1 1 0,0 0 0,0 0 0,0 0 0,-1 1 0,0 0 1,-1 1-1,1 0 0,7 12 0,0 10-65,-1 1 0,-2 1-1,15 61 1,-25-89-300,10 41 358,-3 1-1,-1 0 1,-2 0 0,-2 0-1,-6 87 1,-2-81-156,-1-1 1,-3 0-1,-2-1 1,-25 70-1,24-90-216,-1 0 0,-2 0 1,-1-1-1,-1-1 0,-39 49 0,-27 7-4084,63-64 2191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36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1091 3136,'-14'-2'1315,"10"1"2292,5 1-3491,1 1-1,-1-1 1,1 1-1,-1-1 0,1 1 1,-1-1-1,1 0 1,0 0-1,-1 0 0,3 0 1,23-1 528,0-1 1,49-10 0,51-21 413,-112 28-936,-2 2-7,-1 0 0,-1-1 0,1-1 0,0 0 1,-1 0-1,13-10 0,-18 11-39,0-1 1,0 0 0,-1 0-1,0-1 1,0 0 0,0 1-1,4-10 1,-8 14-64,0-1-1,-1 1 1,1-1 0,0 1-1,-1-1 1,0 1 0,1-1-1,-1 0 1,0 1 0,0-1-1,0 1 1,0-1 0,0 0-1,0 1 1,0-1 0,-1 1-1,0-2 1,0 0-6,0 1 1,0 1-1,0-1 1,-1 0-1,1 0 0,-1 0 1,1 1-1,-1-1 1,0 1-1,1-1 1,-1 1-1,0 0 0,0 0 1,0 0-1,-4-2 1,0 0-81,0 1 0,0 0 0,-1 0 1,1 0-1,-1 1 0,1 0 0,-1 0 1,0 1-1,1 0 0,-1 0 0,0 0 1,1 1-1,-8 1 0,-3 3 35,1 0-1,-1 1 0,-27 13 0,19-6 106,-44 28 0,59-34-56,0 1 0,1 0-1,0 1 1,0 0-1,1 0 1,-12 17-1,13-16-2,1 1 0,1-1-1,-1 1 1,2 1 0,-1-1-1,2 1 1,-1 0 0,-1 18 0,4-24 32,0-1 1,1 1 0,-1 0 0,1 0 0,1 0 0,-1-1 0,1 1 0,0 0 0,0 0-1,1-1 1,0 1 0,0-1 0,0 0 0,0 1 0,1-1 0,0 0 0,6 7 0,-7-8 11,1 0 0,0 0 0,0-1 0,0 1 0,1-1 0,-1 0 0,1 0 0,0 0 0,-1-1 1,1 1-1,1-1 0,6 3 0,-5-2 25,1-2-1,0 1 1,-1-1 0,1 0 0,0 0-1,0 0 1,12-2 0,1-1 28,0-2-1,-1 0 1,0-1 0,0-1 0,19-8 0,-17 4-56,-1 0 1,0-1 0,0-1 0,18-14 0,66-64 372,-41 40-555,-54 42 110,0 0 1,1 1-1,0 1 0,0-1 1,1 2-1,0-1 0,12-3 0,-1 2-11,0 1-1,0 1 1,23-3-1,185-30 372,-230 38-333,1 0 15,0 0-1,-1 0 0,1 0 0,0 0 0,-1 0 0,1-1 0,0 1 0,0 0 0,-1 0 0,1-1 0,-1 1 0,1 0 0,0-1 0,-1 1 0,1-1 0,0 0 0,-1 1-16,0 0 1,0-1-1,0 1 0,0 0 0,0 0 0,0-1 1,0 1-1,0 0 0,0 0 0,0-1 1,0 1-1,0 0 0,0 0 0,-1 0 1,1-1-1,0 1 0,0 0 0,0 0 1,0 0-1,0-1 0,-1 1 0,1 0 1,0 0-1,0 0 0,0 0 0,-1 0 1,1-1-1,0 1 0,0 0 0,-1 0 0,-1-1-3,0 0 0,0 0-1,0 0 1,-1 0-1,1 1 1,0-1-1,0 1 1,-4-1-1,-23 2-82,0 0 0,1 3-1,-1 0 1,1 2 0,0 1 0,1 1-1,-1 1 1,2 1 0,-33 18 0,54-25 59,-1 0 1,1 0 0,0 1 0,0 0 0,0 0 0,0 0 0,1 1 0,-1-1-1,1 1 1,0 0 0,1 0 0,-1 1 0,1-1 0,0 1 0,0-1 0,1 1 0,0 0-1,0 0 1,0 0 0,1 0 0,0 1 0,-1 9 0,2-13 47,0 0 0,0 0 0,0 0 0,1-1 0,-1 1 0,1 0 0,0 0 1,0-1-1,0 1 0,0 0 0,0-1 0,0 1 0,1-1 0,-1 0 0,1 1 0,0-1 0,3 3 0,-4-4 6,0 0 0,1 0-1,0 0 1,-1 0 0,1 0-1,0 0 1,-1-1 0,1 1-1,0-1 1,0 1 0,-1-1-1,1 0 1,0 0 0,0 0-1,0 0 1,0 0 0,-1 0-1,1 0 1,0 0 0,0-1-1,0 1 1,-1-1 0,1 1-1,0-1 1,-1 0 0,4-1-1,244-149 1001,-240 144-947,-1 0 0,12-13-1,-14 13-182,0 1 0,1 0 0,7-6-1,-14 11-164,-6 2-23,-8 7 2,9-2 269,0-1 0,-1 0 1,-11 9-1,-8 6 3,13-8 2,0 1 0,1 1 0,1 0-1,-17 29 1,-26 67 5,-25 92 70,40-97 25,6-32-95,18-44 95,-17 53-1,18-41-58,7-26 32,1 1 0,-2 16 0,0-7 170,8-25 42,0-5 352,17-14-263,23-35-1,-27 34-347,33-34-1,28-17 45,85-88-124,-117 109 91,48-76 0,-63 82-15,6-10-46,63-77 1,-60 81 16,-24 31 91,16-17 0,-24 30-86,-1 0-1,1 0 1,-1 0-1,-1-1 1,1 0-1,3-11 1,-2 6 27,0 3-140,-4 12-459,-8 19-170,1-11 635,1 1 0,-5 16 0,-1 1 216,7-15-92,0 0-1,1 1 0,0-1 0,0 23 1,2-24 23,-1 43-115,2-51 103,1 0 0,-1 0 0,1 0 0,0 0 0,0 0 0,0 0 0,1 0 0,3 6 0,-5-9 62,14-6 725,-4-5-697,-1-1 1,12-16-1,10-9 61,101-71 83,-42 38-307,-12 6 204,-75 59-158,0 1-45,-1 0 0,1 0 0,-1 0 0,1-1 0,-1 1 0,0-1 1,2-3-1,-5 10-90,-1 0 1,1-1-1,-1 1 1,0-1-1,0 1 1,-5 5 0,-20 25 179,4-9-12,15-16-15,0-1 0,0 1 0,1 1 0,0-1 0,-6 12-1,9-14-40,4-6 38,-1 0 1,0 0 0,1 0 0,-1 1 0,0-1 0,1 0 0,0 0 0,-1 0 0,1 0 0,0 1-1,-1-1 1,1 0 0,0 0 0,0 0 0,0 1 0,0-1 0,0 0 0,0 0 0,1 2-1,0 2-19,0 0-1,0 0 0,-1 0 1,0 0-1,0 5 0,0-5 3,0 0-1,0-1 0,0 1 0,1 0 0,2 8 0,-1-8 33,0 0-1,0 0 1,1 0 0,0 0 0,0-1-1,0 1 1,0-1 0,1 0-1,-1 0 1,1 0 0,0 0-1,1-1 1,-1 1 0,1-1-1,-1 0 1,9 3 0,-8-4 16,-1 0 1,1 0-1,0-1 1,-1 0 0,1 1-1,0-2 1,0 1-1,0-1 1,0 1-1,0-2 1,0 1-1,0 0 1,-1-1 0,1 0-1,0 0 1,0 0-1,0-1 1,6-2-1,12-7 102,-17 9-77,0 0 1,0-1-1,-1 0 0,1 0 0,-1-1 0,9-7 0,28-26-49,-23 22 49,-1-2-1,0 0 1,16-22-1,-23 22-39,11-21 0,-5 8-83,-17 30 43,1-1 0,-1 1 0,0 0 0,1-1 1,-1 1-1,0-1 0,0 1 0,1-1 0,-1 1 0,0-1 0,0 1 0,1-1 0,-1 1 0,0-1 0,0 1 0,0-1 0,0 1 0,0-1 0,0 1 0,0-1 0,0 1 0,0-2 0,-1 3 4,0 0 0,0 1 0,1-1 0,-1 0 1,0 0-1,1 0 0,-1 1 0,1-1 0,-1 0 0,0 3 0,-1 4-140,0-2 99,0 1 1,0-1-1,1 1 0,0 0 1,-1 7-1,2-10 67,0-1 1,-1 1-1,1-1 0,-1 1 0,-2 4 0,2-5-37,0 0 0,0 1-1,0-1 1,1 0 0,-1 5-1,-1 66 69,2-65 29,1 1 0,3 16 0,-4-22-57,1-1-1,0 0 1,0 1 0,0-1 0,1 0 0,-1 0 0,1 0 0,-1 0-1,1 0 1,4 4 0,-3-5 33,0-1 1,0 0-1,0 0 0,0 0 0,0 0 0,0 0 1,0-1-1,1 1 0,5-1 0,-5 0-26,1-1 0,-1 0 0,1 0 0,-1 0 0,0 0-1,0-1 1,1 0 0,-1 1 0,0-2 0,-1 1 0,8-6 0,3-3 97,21-21 1,78-82 461,-94 94-626,-4 5 111,-1 0 0,20-28 0,-28 33-152,4-6 76,14-16-1,-15 18-80,-7 9-27,-3 4 38,0 17-161,0 0 1,-1 0 0,-1-1-1,-5 17 1,5-16 228,1 0-1,1 0 0,0 0 1,1 0-1,5 31 0,-4-31 44,0-8 8,0-1 0,0 1 0,1 0 0,0-1 0,4 11 0,-5-16-19,0-1 0,0 1 0,0 0 0,0-1 0,0 0-1,0 1 1,0-1 0,0 0 0,0 1 0,1-1 0,-1 0 0,3 2 0,-3-3 9,0 1 1,0-1 0,1 0 0,-1 1 0,0-1 0,0 0-1,0 0 1,0 0 0,1 0 0,-1 0 0,0 0 0,0 0 0,0 0-1,1-1 1,-1 1 0,0 0 0,0-1 0,0 1 0,0-1-1,0 1 1,1-1 0,7-6 53,0 0-1,-1 0 1,0 0 0,0-1-1,-1-1 1,0 1 0,8-14-1,-2 4-37,33-49 51,-38 56-84,-1 0 0,-1 0 0,0 0 0,0-1-1,-1 0 1,5-18 0,-8 15-88,-2 13 66,-1 0 1,1 1-1,0-1 0,1 1 0,-1-1 1,0 0-1,0 1 0,1-1 0,-1 1 1,1-1-1,-1 1 0,1-1 0,0 1 0,-1-1 1,1 1-1,0 0 0,1-2 0,-2 3 4,0 0 0,1 0-1,-1 0 1,0-1 0,0 1-1,0 0 1,0 0 0,0 0-1,0 0 1,0 0 0,0-1-1,1 1 1,-1 0 0,0 0 0,0 0-1,0 0 1,0-1 0,0 1-1,0 0 1,0 0 0,0 0-1,0 0 1,0-1 0,0 1-1,0 0 1,0 0 0,0 0-1,0 0 1,0-1 0,-1 1-1,1 0 1,0 0 0,0 0-1,0 6-349,1-2 351,1 0-1,-1 0 1,1 0 0,-1 0 0,1 0 0,0-1-1,0 1 1,1-1 0,-1 0 0,1 1 0,-1-1-1,1 0 1,0 0 0,0-1 0,1 1 0,-1-1-1,0 1 1,1-1 0,0 0 0,-1-1 0,1 1-1,6 2 1,6-2 62,-1 0 1,0-1-1,1 0 0,-1-1 0,1-1 1,-1-1-1,1 0 0,-1-1 0,24-7 1,43-10 21,-72 17-86,1 1 0,-1 0 0,1 1 0,0 0 0,-1 1-1,15 1 1,-1-1-175,-17 1 184,-1 0-1,1 0 0,-1 1 1,1 0-1,-1 0 0,0 1 1,0-1-1,0 1 0,6 4 1,18 9 66,-21-15 232,-8-6-86,-12-11-201,7 12-11,0 0 1,0 1-1,0 0 0,-1 0 0,1 0 1,-1 1-1,0-1 0,1 1 0,-1 0 0,0 1 1,0-1-1,0 1 0,-1 0 0,1 0 1,-7 0-1,4 1-48,0-1 0,0 2 0,0-1 0,0 1 0,1 1 0,-1 0 0,1 0 0,-1 0-1,-13 6 1,19-6 33,-14 5-51,1 2 0,-27 18 0,38-24 62,0 0 0,1 0 0,0 0 0,-1 0 1,1 1-1,1 0 0,-1-1 0,0 1 0,1 0 1,0 0-1,0 0 0,0 1 0,0-1 0,1 0 1,0 1-1,-2 6 0,3-4 38,-1 0 1,1 0-1,0 0 0,1 0 1,0-1-1,0 1 0,3 11 0,-3-15-6,0 0 0,1 1 0,-1-1-1,1-1 1,-1 1 0,1 0-1,0 0 1,0 0 0,0-1 0,0 0-1,1 1 1,-1-1 0,1 0-1,0 0 1,-1 0 0,1 0 0,0 0-1,5 2 1,-5-4 4,-1 1 1,1-1-1,-1 1 0,0-1 1,1 0-1,-1 0 0,1 0 0,-1 0 1,1-1-1,-1 1 0,0-1 1,1 1-1,-1-1 0,0 0 0,4-1 1,4-3 66,0 0 0,10-8 1,-7 5-39,8-5 10,-2 0 0,29-25 0,-39 30-50,-1 0-1,0-1 1,0 0 0,-1-1 0,0 1 0,-1-1 0,6-12 0,-2-6 33,-10 27-72,1 0 0,-1-1 0,0 1 0,0 0 0,0-1 0,0 1 0,0 0 0,0-1 0,0 1 0,-1 0 0,1-1 0,0 1 0,-1 0 0,1 0 0,-1-1 0,1 1 0,-1 0 0,1 0 0,-1 0 0,-2-2 0,3 2 9,-1 1 0,1 0 0,-1 0-1,1 0 1,-1-1 0,0 1 0,1 0-1,-1 0 1,1 0 0,-1 0-1,0 0 1,1 0 0,-1 0 0,1 0-1,-1 0 1,0 0 0,1 0 0,-1 1-1,1-1 1,-1 0 0,1 0-1,-1 1 1,0-1 0,1 0 0,-1 0-1,1 1 1,-1-1 0,1 1 0,0-1-1,-1 0 1,1 1 0,-1-1 0,0 2-1,-14 17-252,13-16 269,1 1 1,-1 0 0,1-1-1,-1 1 1,1 0-1,0 0 1,1 0 0,-1 0-1,0 5 1,-2 15 7,2-18-14,0 0 0,1 0-1,0 0 1,0 0-1,1-1 1,-1 1-1,1 0 1,1 0-1,-1-1 1,1 1-1,0 0 1,5 8-1,-5-11 15,0 0 0,0-1 0,1 0 0,-1 1-1,1-1 1,0 0 0,-1 0 0,1-1 0,0 1-1,0 0 1,0-1 0,1 0 0,-1 0-1,0 0 1,0 0 0,1 0 0,-1-1 0,0 1-1,1-1 1,3 0 0,-1 0 11,0 0-1,0-1 1,0 1-1,0-1 1,0-1-1,0 1 1,-1-1 0,1 0-1,0 0 1,9-6-1,11-9 56,38-31-1,-38 26-166,12-10 339,46-51 0,-37 24-204,76-125 1,-42 56-162,13-24 184,-84 136-90,4-10-6,-1-1 0,-1-1 0,11-33 0,-17 39 0,0 0-1,-2 0 1,0-1-1,1-38 1,-9 24-199,4 34 178,-1 1 0,1-1-1,-1 0 1,0 1 0,0-1-1,0 1 1,-1 0 0,1-1-1,0 1 1,-4-4 0,4 6 31,1-1 1,-1 1 0,0 0 0,1 0-1,-1 0 1,0 0 0,1 0-1,-1 0 1,0 0 0,0 0-1,1 0 1,-1 1 0,0-1-1,1 0 1,-1 0 0,1 1 0,-1-1-1,0 0 1,1 1 0,-1-1-1,1 0 1,-1 1 0,1-1-1,-1 1 1,1-1 0,-1 1 0,-2 1-8,-5 5-13,0 1 0,0-1 0,0 1 0,1 1 0,-8 12 0,-13 14-184,-4 3 158,-57 60 35,59-68-42,-42 52-1,58-64 78,2 1 0,0 0 0,1 1 0,-14 36 0,12-17-62,-12 74 0,15-66 85,5-24-2,1 1-1,1 0 1,2 1 0,1 44-1,1-54-18,-1-1 1,-3 26-1,-1 6-175,2-24 293,1-17-147,1-1 0,-1 0 0,1 1 0,0 7-1,2 4 91,-2-15-46,0 1 1,0-1 0,0 1 0,0-1 0,1 1-1,-1-1 1,0 1 0,1-1 0,-1 1 0,1-1-1,0 0 1,-1 1 0,1-1 0,0 0 0,0 1 0,0-1-1,0 0 1,0 0 0,1 2 0,1-1-7,-1-1 1,0 1 0,0-1-1,1 1 1,-1-1 0,1 0-1,-1 0 1,1 0 0,0 0-1,-1 0 1,1 0-1,0-1 1,-1 0 0,6 1-1,4-1 9,1-1-1,13-1 0,-6 0 112,13-3-6,-1 0 0,1-2 0,61-22 0,-78 24-97,0-2 1,-1 0-1,0 0 1,22-16-1,-33 21-27,0-1 0,0 0 0,-1-1-1,1 1 1,-1-1 0,0 1 0,0-1 0,0 0-1,0 0 1,-1-1 0,0 1 0,1 0 0,-2-1-1,1 1 1,0-1 0,-1 0 0,0 0 0,0 1-1,0-1 1,-1-6 0,1 9-29,-1 1-1,0-1 1,-1 0 0,1 1-1,0-1 1,0 0-1,-1 1 1,1-1 0,-1 1-1,1-1 1,-1 1-1,0-1 1,1 1 0,-1-1-1,0 1 1,-2-2 0,2 2 4,0 0 0,0 0 1,0 1-1,0-1 1,0 0-1,0 1 1,-1-1-1,1 1 0,0-1 1,0 1-1,-1 0 1,1-1-1,0 1 1,-1 0-1,1 0 0,-2 0 1,-5 1-22,1 0 0,-1 1 0,0 0 1,1 0-1,-12 5 0,5-2 78,-1 0-66,0 0 0,0 1 0,1 1 0,0 1 0,0 0 0,0 0 0,1 1 0,-18 17-1,29-23 44,0-1 0,0 0 0,0 1 0,0-1 0,0 1 0,1 0 0,-3 5 0,3-7-16,1-1 0,0 1 0,0 0 0,-1 0 0,1 0 0,0 0 0,0 0 0,0 0 0,0 0 0,0-1 0,0 1 1,0 0-1,1 0 0,-1 0 0,0 0 0,0 0 0,1 0 0,-1-1 0,0 1 0,1 0 0,-1 0 0,1 0 0,-1-1 0,1 1 1,-1 0-1,1-1 0,0 1 0,-1 0 0,1-1 0,0 1 0,0-1 0,0 1 0,11 7 34,-9-5-23,0-1 0,0 0-1,1 0 1,-1 0-1,1-1 1,-1 1 0,6 1-1,12 2 30,-1 0 74,1 0 0,-1-2 0,35 2 0,-42-5-158,-6 1 72,0-1 0,-1 0 0,1 0 0,0-1 0,-1 0-1,1 0 1,-1 0 0,1-1 0,12-5 0,-2-1-62,-14 7 45,0 0 1,0 0-1,0-1 0,0 1 0,0-1 1,3-2-1,56-36 148,-12-1-235,-43 34 101,-2 3-129,-5 4 102,0 0-1,0 0 1,0 0-1,0-1 1,0 1-1,0 0 1,0 0-1,0 0 1,0 0-1,0 0 1,0 0-1,0 0 1,0 0-1,0 0 1,0 0-1,0 0 1,0 0-1,0 0 1,0 0-1,0 0 1,1 0-1,-1 0 1,0 0-1,0 0 0,0 0 1,0 0-1,0 0 1,0 0-1,0 0 1,0 0-1,0 0 1,0 0-1,0 0 1,0 0-1,0 0 1,0 0-1,0 0 1,0 0-1,0 0 1,0 0-1,0 0 1,0 0-1,0 0 1,1 0-1,-1 0 1,0 0-1,0 0 1,0 0-1,0 0 1,0 0-1,0 1 1,0-1-1,0 0 1,0 0-1,0 0 1,0 0-1,0 0 1,0 0-1,0 0 1,0 0-1,0 0 1,0 0-1,0 0 1,0 0-1,0 0 1,0 0-1,0 0 1,0 0-1,0 1-57,0 12-133,-1-6 214,0 0-1,-1 0 1,0 0-1,0-1 0,0 1 1,-6 9-1,1 1-112,-17 25 112,23-39 23,1-3-38,0 0-1,0 0 1,0 1-1,0-1 1,0 0-1,0 0 1,0 0 0,0 0-1,0 1 1,0-1-1,0 0 1,0 0-1,0 0 1,-1 1 0,1-1-1,0 0 1,0 0-1,0 0 1,0 0-1,0 0 1,-1 1-1,1-1 1,0 0 0,0 0-1,0 0 1,0 0-1,-1 0 1,1 0-1,0 0 1,0 0 0,0 0-1,0 0 1,-1 1-1,1-1 1,0 0-1,0 0 1,0 0-1,-1 0 1,1 0 0,0 0-1,-1-1 1,2 0 26,-1 0 1,1 0 0,-1 0-1,1 0 1,-1-1-1,1 1 1,0 0 0,0 0-1,-1 0 1,1 0 0,0 1-1,0-1 1,0 0-1,0 0 1,0 0 0,2-1-1,82-60 112,-35 28-169,-29 19 19,38-21 0,-46 28-70,1 1-429,-14 12 483,0 0 0,-1 0 0,0 0 1,0 0-1,0 0 0,0 0 0,-1 0 1,1 0-1,-1 0 0,-1 0 0,-2 4 0,-12 27 40,16-33-24,0 0 1,0-1-1,0 1 1,1 0 0,-1 0-1,1-1 1,0 1-1,-1 0 1,1 0-1,0 0 1,1 0 0,0 3-1,-1-5 20,1 0-1,-1 0 1,1 0-1,0-1 1,-1 1-1,1 0 1,0 0-1,0-1 1,-1 1-1,1 0 1,0-1-1,0 1 1,0-1-1,0 1 1,0-1-1,0 0 1,0 1-1,0-1 1,0 0-1,0 0 1,0 1-1,0-1 1,0 0-1,0 0 1,0 0-1,2-1 1,33-3 384,-26 2-372,10-1-25,1-2-1,-1 0 0,0-2 1,22-9-1,-28 10 23,0-1-1,-1-1 1,0 0 0,0-1-1,-1 0 1,15-14-1,-17 11 13,0 0-1,0 0 1,-1-1-1,-1 0 1,0 0-1,7-19 1,29-87 90,-40 106-102,45-148 30,5-22-42,-50 167-45,-1-1 1,0 1 0,0-22-1,-3 37 9,0-1 0,0 1 0,0 0-1,0 0 1,0-1 0,0 1-1,-1 0 1,1 0 0,0 0 0,-1-1-1,0-1 1,1 3 13,-1 0 0,1 0 1,0-1-1,0 1 0,0 0 0,-1 0 0,1 0 1,0 0-1,0 0 0,0 0 0,-1 0 0,1 0 1,0 0-1,0-1 0,0 1 0,-1 0 0,1 0 1,0 0-1,0 0 0,-1 0 0,1 0 0,0 1 0,0-1 1,-1 0-1,1 0 0,0 0 0,0 0 0,0 0 1,-1 0-1,1 0 0,0 0 0,0 0 0,0 1 1,0-1-1,-1 0 0,1 0 0,-2 3-53,-1-1-1,1 1 0,0-1 0,0 1 1,0 0-1,-2 5 0,-11 20-84,6-11 129,0 2 0,-13 37 0,7 3 81,4 2 0,2-1 0,-2 119 0,11-164-53,0 8 30,5 42 0,-4-59-10,-1-1 1,2 1-1,-1-1 1,1 0-1,0 1 0,0-1 1,0 0-1,1 0 1,-1 0-1,1 0 1,1 0-1,6 7 0,-7-9 14,0-1 0,0 0 0,0 0 0,0-1 0,0 1-1,1-1 1,-1 1 0,0-1 0,1 0 0,-1 0 0,1-1 0,-1 1-1,1-1 1,-1 1 0,1-1 0,6-1 0,5-1-37,0 0 0,25-8 1,-28 7-46,12-4-2098,0 0 1,39-18-1,-45 16 609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36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37 196 6464,'-36'-24'2944,"41"17"-2560,3-1 1344,10 3-1024,22-10 576,5-2-768,18-3 288,-5 8-480,2-7-32,-12 7-160,2-5 64,-8 6-128,-12-6-864,-2 9 416,-10 4-4640,-5 4 2784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37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22 109 7968,'-21'-29'3616,"39"3"-3136,-1 13-480,6 6-96,14-10-320,7 6 256,5 6-5440,0 5 3072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38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1 822 2560,'0'1'5070,"2"2"-3439,-1-3-1578,-1 0 0,1 1 1,-1-1-1,1 0 1,-1 0-1,1 0 1,-1 0-1,1 0 1,-1 0-1,1 0 0,-1 0 1,1 0-1,-1 0 1,1 0-1,-1 0 1,1-1-1,-1 1 1,1 0-1,-1 0 0,1 0 1,-1-1-1,1 1 1,-1 0-1,0 0 1,1-1-1,-1 1 1,1-1-1,16-15 894,0-1 0,25-33 0,21-43-436,-13 18-44,186-225 727,-209 268-854,33-54 0,-48 65-147,-1 0 0,-1 0-1,15-46 1,-25 66-216,0 0 1,1 0-1,-1 0 0,0 0 1,1 0-1,-1 0 1,0 0-1,0 0 1,0-1-1,0 1 0,0 0 1,0 0-1,0 0 1,-1 0-1,1 0 0,-1-2 1,1 3 12,0 0-1,0-1 1,0 1 0,0 0 0,0 0 0,0 0-1,0 0 1,-1-1 0,1 1 0,0 0 0,0 0-1,0 0 1,0 0 0,0 0 0,0 0 0,-1 0-1,1-1 1,0 1 0,0 0 0,0 0 0,0 0-1,-1 0 1,1 0 0,0 0 0,0 0-1,0 0 1,0 0 0,-1 0 0,1 0 0,0 0-1,0 0 1,0 0 0,-1 0 0,1 0 0,0 0-1,0 0 1,0 0 0,0 0 0,-1 0 0,1 0-1,0 0 1,0 0 0,0 1 0,0-1 0,-1 0-1,1 0 1,0 0 0,0 0 0,-10 9-185,6-5 127,-86 84-257,74-69 359,0 1 1,1 1 0,-13 25 0,8-8 55,2 0 1,2 1 0,1 1-1,-13 60 1,16-52 26,7-31-14,1 1-1,0 0 0,1 0 1,0 35-1,3-50-64,0-1 1,0 1-1,0-1 0,1 1 1,-1-1-1,1 0 0,-1 1 1,1-1-1,0 1 0,0-1 1,0 0-1,0 0 0,1 1 1,-1-1-1,1 0 0,-1 0 1,1-1-1,0 1 0,-1 0 0,1 0 1,0-1-1,0 1 0,0-1 1,0 0-1,1 1 0,-1-1 1,0 0-1,0 0 0,1 0 1,-1-1-1,1 1 0,-1-1 1,1 1-1,-1-1 0,1 0 1,-1 0-1,5 0 0,14-2 73,0-1-1,1 0 1,33-11 0,-21 3-76,56-27 0,-40 16-31,-39 16-7,-2 3-160,-9 3 155,0 1 0,0-1 0,0 0 0,0 1 0,0-1 0,0 0 0,0 1 0,0-1 0,0 0-1,0 1 1,0-1 0,0 0 0,0 1 0,0-1 0,0 1 0,0-1 0,0 0 0,0 1 0,-1-1 0,1 0 0,0 1 0,0-1 0,0 0 0,-1 1-1,-2 6-33,-1-1-1,0 0 0,-1 1 0,-8 9 0,-3 4 55,13-16-23,-3 3-1,1 1 0,0 0 0,0 0 0,-7 17 0,12-24 25,-1 0 0,1 1 0,-1-1 0,1 0 0,0 1 0,-1-1 0,1 1 1,0-1-1,0 1 0,0-1 0,0 0 0,0 1 0,0-1 0,1 1 0,-1-1 0,0 1 0,1-1 0,-1 0 0,1 1 0,-1-1 0,1 0 0,0 1 0,-1-1 0,1 0 0,0 0 0,0 0 0,0 0 0,0 0 0,0 0 0,0 0 0,0 0 0,1 0 0,-1 0 0,0-1 1,0 1-1,1 0 0,-1-1 0,0 1 0,1-1 0,1 1 0,0 0 34,0 0 1,0-1 0,0 1 0,1-1-1,-1 0 1,0 0 0,0 0-1,0 0 1,0-1 0,0 1 0,0-1-1,0 0 1,0 0 0,0 0-1,5-2 1,-4 1-2,0-1 0,0 1-1,0-1 1,0 0 0,-1 0 0,1 0 0,-1-1-1,0 1 1,5-7 0,-7 8-43,1-1 1,-1 1-1,0 0 0,0-1 1,0 1-1,0-1 1,0 0-1,0 1 0,-1-1 1,1 1-1,-1-1 0,0 0 1,0 0-1,0 1 0,0-1 1,0 0-1,0 1 0,-1-1 1,1 0-1,-1 1 0,0-1 1,-1-2-1,0 2-25,1 0 1,-1 0-1,0 0 0,0 0 0,0 0 0,-1 0 1,1 1-1,-1-1 0,1 1 0,-1 0 0,0 0 1,0 0-1,0 0 0,0 0 0,0 0 1,-5-1-1,1 2-3,-1-1 0,1 1 1,-1 1-1,0-1 0,-10 2 0,12-1-25,6-1-50,13-1 130,1-1-1,17 0 1,-18 2-55,1 0 1,16-5 0,-6 0 165,-3 1-260,37-15-1,-53 18-265,-1 0 0,0 0 1,0 0-1,0-1 0,0 1 0,0-1 0,0 0 0,-1 0 0,1 0 0,-1-1 0,0 1 0,0-1 0,0 0 0,2-5 0,-3-6-2111,-2 3 854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39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5888,'13'-5'2688,"32"-3"-2336,0 4 1056,5 1-832,45-10 64,-2 6-416,28-10 64,-8 9-160,22-7 288,-9 7-224,-10-5-3904,-16 6 2016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41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14 284 2816,'0'0'4096,"-13"2"6386,12-1-10997,10 3 597,0 0 0,15 5 0,0-4-100,0 1 1,0 1 0,-1 1-1,0 0 1,0 2 0,-1 1-1,26 17 1,-42-24 2,0 0-1,-1 0 1,1 1 0,-1 0-1,1 0 1,-2 1 0,6 6-1,-8-10 17,-1 0 0,0 0 0,0 1 0,0-1 0,0 0 0,-1 1 0,1-1 0,0 1-1,-1-1 1,0 1 0,1-1 0,-1 1 0,0-1 0,0 1 0,-1-1 0,1 1 0,-1-1-1,1 1 1,-1-1 0,0 1 0,1-1 0,-1 0 0,-2 3 0,-1 3 24,0 0 1,0 0 0,-1-1-1,0 0 1,-1 0-1,0 0 1,0 0 0,0-1-1,-12 9 1,3-3 114,-19 13 191,31-23-256,1 0 0,-1-1 0,0 1 0,0-1 0,0 0 0,0 0 0,0 0 0,0 0 0,0-1 0,-4 1 0,7-1-59,0 0 0,0 0 0,0 0 1,0 0-1,0 0 0,0 0 0,-1 0 1,1 0-1,0 0 0,0 0 0,0 0 0,0 0 1,0 0-1,0 0 0,0 0 0,0 0 1,0-1-1,0 1 0,0 0 0,0 0 0,0 0 1,0 0-1,0 0 0,0 0 0,0 0 1,-1 0-1,1 0 0,0 0 0,0 0 0,0 0 1,0 0-1,0-1 0,0 1 0,0 0 1,0 0-1,0 0 0,0 0 0,0 0 1,0 0-1,0 0 0,0 0 0,0 0 0,0 0 1,1 0-1,-1 0 0,0-1 0,0 1 1,0 0-1,0 0 0,0 0 0,0 0 0,0 0 1,0 0-1,0 0 0,0 0 0,0 0 1,5-7 287,11-7-88,-3 6-190,2 1 1,-1 1-1,18-5 1,14-6 11,4-4 101,67-31 48,-102 43-167,0 0-1,0-1 0,0 0 1,-1-1-1,14-14 1,-15 12 42,0-1 0,-1 0 1,-1 0-1,0-2 1,-1 1-1,-1-1 0,0 0 1,-1-1-1,8-24 1,-10 20 0,7-37 0,-12 51-64,0-1 0,-1 1 0,0-1 0,0 1 0,0-1 0,-1 1 1,0 0-1,0-1 0,-4-8 0,-1 3-614,0 0 0,-10-13 0,9 14-3374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1:5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6 594 5408,'-5'0'7893,"7"0"-7337,1 0-1,-1 0 1,1-1 0,-1 0-1,0 1 1,1-1 0,-1 0-1,0 0 1,1 0 0,1-2-1,2 0-14,-1-1 0,0 0 0,7-7-1,3-5-123,18-26 0,-22 26-301,103-133 680,-56 74-451,37-44 158,-81 104-258,-2-1 1,17-26-1,-22 34-145,-7 7-100,1 1 0,-1 0 0,1-1 0,-1 1 0,1-1 0,-1 1-1,1 0 1,-1-1 0,0 1 0,1-1 0,-1 1 0,0-1-1,1 1 1,-1-1 0,0 0 0,0 1 0,1-1 0,-1 1 0,0-1-1,0 1 1,0-1 0,0 0 0,0 1 0,0-1 0,0 0 0,0 1-1,0-1 1,0 1 0,0-2 0,-1 2-4,1 0 0,0 0 0,-1 0 0,1 0 0,-1 0 0,1 0 0,0 0-1,-1 0 1,1 0 0,-1 0 0,1 0 0,0 0 0,-1 0 0,1 0 0,-1 0 0,1 1 0,0-1 0,-1 0 0,1 0 0,0 0 0,-1 1 0,1-1 0,0 0 0,-1 0 0,1 1 0,0-1-1,-1 1 1,-8 8-53,-9 15 13,1 1 1,1 0-1,-15 34 0,24-45 81,1 1-1,1 0 1,1 1-1,0-1 1,1 1-1,0 0 1,0 30 0,3-39-48,1 0 0,0 1 0,0-1 1,0 0-1,1 0 0,0 0 1,1-1-1,0 1 0,0-1 0,0 1 1,1-1-1,-1 0 0,8 8 1,-9-10 32,1-2 1,0 1-1,-1 0 1,1 0-1,0-1 1,0 0-1,0 0 1,1 0-1,-1 0 1,1 0 0,-1 0-1,1-1 1,-1 0-1,1 1 1,0-2-1,0 1 1,-1 0-1,1-1 1,0 1-1,0-1 1,0 0 0,0-1-1,-1 1 1,1 0-1,0-1 1,6-2-1,-1 0 27,0-1 0,0 0-1,0-1 1,-1 0-1,1 0 1,-1-1 0,-1 0-1,1 0 1,10-12 0,-6 4-62,0-1 0,-1 0 0,-1-1 0,11-21 0,2-10-2,-2-2 1,16-55 0,-32 84 3,-5 18-6,-2 11-19,-2 14 40,1 0 1,1 1-1,1-1 1,2 1-1,5 45 1,-6-67 5,1 2 32,-1-1 0,1 1 0,0 0 0,0 0 0,0-1 0,3 5 0,-3-7-35,-1 0 0,1-1-1,-1 1 1,1-1 0,-1 1 0,1 0 0,-1-1-1,1 1 1,0-1 0,-1 0 0,1 1 0,0-1-1,0 1 1,-1-1 0,1 0 0,0 0 0,0 1-1,0-1 1,-1 0 0,1 0 0,0 0 0,0 0-1,0 0 1,-1 0 0,1 0 0,0 0 0,0 0-1,0-1 1,-1 1 0,1 0 0,0 0 0,0-1-1,-1 1 1,1 0 0,1-1 0,4-3 35,0 1 1,-1-1-1,1 0 0,-1 0 0,0-1 1,0 0-1,0 1 0,0-2 1,-1 1-1,0 0 0,4-8 1,3-3-92,-4 6 72,-1-1 0,0 0 0,-1 0 1,7-21-1,-8 18 38,2 0-1,9-16 1,11-24 3,-26 41-281,-2 12 71,-2 9 115,-11 44-51,-9 66 0,14-64 96,2-11-45,-29 131 4,37-172 30,-45 149 207,39-133-176,1 0 0,-6 36 0,8-35 179,3-19-213,0 2 24,0 0-1,0-1 1,-1 1-1,1 0 1,-1-1-1,1 1 1,-1 0 0,0-1-1,1 1 1,-1-1-1,0 1 1,0-1 0,-2 3-1,4-54 777,5 14-766,0 1 1,22-65-1,-7 28-25,-6 13-9,21-69 0,-30 109-28,2 1 0,0 0 0,1 0 1,0 0-1,2 1 0,0 1 0,1 0 0,1 0 0,0 1 0,1 1 0,1 1 0,17-14 0,-30 25 28,24-16-93,32-18 0,-50 32 69,0 0 1,0 0-1,1 1 1,-1 0-1,1 0 1,-1 1-1,1 1 1,0-1 0,9 1-1,-15 1 16,1 0 0,-1 0 0,0 1 0,0-1 0,0 1-1,0 0 1,1 0 0,-1 0 0,0 1 0,-1-1 0,1 1 0,0-1 0,0 1 0,-1 0-1,1 0 1,-1 0 0,1 0 0,-1 1 0,0-1 0,0 1 0,0-1 0,0 1 0,-1 0-1,1-1 1,2 7 0,-2-2-4,1-1 0,-1 1 1,-1 0-1,1 1 0,-1-1 0,0 0 0,-1 0 0,0 0 1,0 1-1,-2 12 0,0-9 11,0 0 0,-1 1 0,0-2 0,-1 1 1,0 0-1,-1-1 0,0 1 0,-11 14 0,11-17 20,-2-1 0,1 1 1,-1-2-1,0 1 0,-1-1 0,1 1 0,-1-2 0,-1 1 0,1-2 0,-13 7 1,10-7-10,-1 1 1,0-1 0,0-1-1,0 0 1,-1-1-1,1 0 1,-16 0 0,17-3-24,-1 1 1,1-2-1,0 1 1,0-2 0,-11-3-1,12 5-202,10 2-15,6 1 206,35 12 99,21 7-49,-31-14-35,0-1 0,0-1-1,51 0 1,-68-5 23,-1 0 0,1-1 0,0-1 0,-1-1 0,0 0 0,1 0 0,-1-1 0,0-1 0,-1 0 0,21-12 1,-11 2 21,-2 0 0,0-1 0,23-25 0,45-58 198,-77 86-195,-1 1-1,10-19 1,-17 26-36,-1 0 1,0 0 0,0 0 0,0 0 0,0-1 0,-1 1 0,0 0 0,0-1 0,0-10 0,-1 14-12,0 0-1,0 0 1,-1 1 0,1-1-1,-1 0 1,1 0 0,-1 0-1,1 0 1,-1 0 0,0 1 0,0-1-1,0 0 1,0 1 0,0-1-1,-1 0 1,1 1 0,0 0 0,-1-1-1,1 1 1,-1 0 0,1 0-1,-1-1 1,0 1 0,1 1-1,-5-3 1,4 2-21,0 0 0,-1 1 0,1-1 0,-1 0 0,0 1 0,1 0 0,-1-1 0,1 1 0,-1 0-1,1 0 1,-1 1 0,0-1 0,1 1 0,-1-1 0,1 1 0,-1 0 0,1-1 0,-4 3 0,1 0 25,1 1 1,-1-1 0,1 1-1,0 0 1,0 0-1,0 0 1,1 0-1,-1 1 1,1-1-1,0 1 1,1 0 0,-1 0-1,1 0 1,-3 8-1,0 5-73,0 1 0,-3 37 0,6-37 89,1-1 0,1 0-1,0 1 1,2-1 0,0 0 0,1 1-1,1-1 1,1 0 0,12 32 0,-16-48-7,0 0 0,1 0 0,-1 0 0,0 0 0,1 0 1,-1 0-1,1 0 0,-1-1 0,1 1 0,0 0 0,0-1 1,0 0-1,0 1 0,0-1 0,0 0 0,0 0 0,3 1 0,-1-1 8,-1 0 0,1-1 0,0 1 0,-1-1 0,1 0 0,0 0 0,-1 0 0,1-1 0,0 1 0,3-2 0,6-1 34,-1-2 0,0 0 0,0 0 0,-1-1 0,13-8 0,23-19 18,-1-1 0,50-51 0,29-22 108,-100 85-159,-19 16-46,0 1-1,0-1 0,1 1 1,-1 1-1,15-8 0,-20 12 34,0-1 0,0 1 0,0 0 0,0 0 0,0-1 0,0 1 0,0 0 0,0 0 0,0 0 0,0 0-1,0 0 1,0 0 0,0 1 0,0-1 0,0 0 0,0 0 0,0 1 0,0-1 0,0 1 0,0-1-1,0 1 1,0-1 0,0 1 0,0 0 0,-1-1 0,1 1 0,0 0 0,0 0 0,-1-1 0,1 1 0,-1 0-1,1 0 1,0 0 0,-1 0 0,0 0 0,1 0 0,0 1 0,1 5 33,1 0-1,-1 1 1,0 0 0,0 8 0,0-10-19,4 28 499,1 0 0,20 52-1,-26-83-474,1 0 0,-1 0 0,1 0 0,-1 0-1,1-1 1,0 1 0,0-1 0,0 1-1,0-1 1,0 0 0,5 4 0,-5-5-24,0 0 1,0 0 0,0 0-1,0 0 1,0-1 0,0 1-1,0-1 1,0 1-1,1-1 1,-1 0 0,0 1-1,0-1 1,0 0 0,0-1-1,1 1 1,-1 0-1,3-1 1,5-3-7,0 0 1,0 0-1,-1 0 0,0-2 0,0 1 1,12-9-1,-10 6-101,8-6-679,-1 0 0,18-18-1,-28 25-614,-1-1 1,1-1-1,-2 0 0,1 0 0,-1 0 0,6-13 0,-6 2-3613,-6 20 4773,0-1 1,0 1-1,0 0 0,0-1 0,0 1 0,0-1 1,0 1-1,0-1 0,0 1 0,0 0 1,0-1-1,0 1 0,0-1 0,0 1 0,0 0 1,0-1-1,-1 1 0,1-1 0,0 1 1,0 0-1,-1-1 0,1 1 0,0 0 0,0-1 1,-1 1-1,1 0 0,0-1 0,-1 1 1,1 0-1,0 0 0,-1 0 0,1-1 0,-1 1 1,1 0-1,0 0 0,-1 0 0,1 0 1,-1 0-1,1 0 0,-1-1 0,1 1 0,0 0 1,-1 1-1,-8 2-1966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43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17 2720,'-1'-16'8805,"0"16"-8767,0 1-1,1-1 1,-1 1 0,1-1-1,-1 1 1,1-1 0,-1 1 0,1 0-1,-1-1 1,1 1 0,0 0-1,-1-1 1,1 1 0,0 0-1,0 0 1,-1-1 0,1 1-1,0 0 1,0 0 0,0 1 0,-4 20 461,4-21-494,-26 248 2032,7-28-447,15-195-1343,3-21-178,0 0 0,0 1 0,1-1 0,-1 0 0,1 1 0,0-1 0,2 6 0,-1-5 459,3-15-3797,0 2-421,1 3 1162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44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79 3488,'-24'2'2086,"21"-1"136,17 0 675,0-2-1335,0 0 0,21-4 1,56-20 538,-6 1-1417,-45 15-640,0 2 1,1 1-1,0 3 1,0 1-1,53 5 0,-74-1-154,56 8-714,-62-8-2010,21 9 0,-20-5 253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45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 3328,'0'0'32,"0"0"1,-1 0-1,1 0 1,0 0-1,0 0 1,0 0 0,0 0-1,0 0 1,0 0-1,0 0 1,-1 0-1,1 0 1,0 0-1,0 0 1,0 0-1,0 0 1,0-1-1,0 1 1,0 0-1,-1 0 1,1 0-1,0 0 1,0 0-1,0 0 1,0 0-1,0 0 1,0 0-1,0-1 1,0 1 0,0 0-1,0 0 1,0 0-1,0 0 1,0 0-1,0 0 1,0-1-1,0 1 1,0 0-1,0 0 1,0 0-1,0 0 1,0 0-1,0 0 1,0-1-1,0 1 1,0 0-1,0 0 1,0 0-1,0 0 1,0 0-1,0 0 1,0 0-1,0-1 1,0 1 0,0 0-1,0 0 1,0 0-1,1 0 1,-1 0-1,0 0 1,0 0-1,0 0 1,0-1 37,1 1 1,-1 0-1,0-1 1,1 1 0,-1 0-1,0 0 1,1-1-1,-1 1 1,0 0-1,1 0 1,-1 0 0,1-1-1,-1 1 1,0 0-1,1 0 1,-1 0-1,1 0 1,-1 0 0,0 0-1,1 0 1,-1 0-1,1 0 1,-1 0 0,1 0-1,13 2 2379,-6 0-490,-2 13-820,-3 10-573,-1 0 1,-1 1-1,-1-1 1,-4 33-1,0 11-70,4 138 655,1-93-623,-1-102-403,0 0 0,1 0-1,1 0 1,0 0 0,0 0-1,1 0 1,5 12 0,-7-23-263,-1 0 0,1 0 0,-1-1-1,1 1 1,-1 0 0,1-1 0,-1 1 0,1-1 0,0 1 0,-1 0 0,1-1 0,0 1 0,-1-1 0,1 0 0,0 1 0,0-1 0,-1 0 0,1 1-1,0-1 1,0 0 0,0 0 0,0 0 0,-1 0 0,1 0 0,0 0 0,0 0 0,0 0 0,0 0 0,0 0 0,-1 0 0,1 0 0,0 0-1,0-1 1,0 1 0,1-1 0,12-4-1648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45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37 140 6048,'-27'-7'1952,"27"7"-1931,0 0 1,0 0-1,-1 0 1,1 0-1,0 0 1,0 0-1,-1 0 1,1 0-1,0 0 1,0 0-1,0 0 1,-1 0-1,1 0 0,0 0 1,0-1-1,0 1 1,-1 0-1,1 0 1,0 0-1,0 0 1,0 0-1,0-1 1,-1 1-1,1 0 1,0 0-1,0 0 1,0-1-1,0 1 1,0 0-1,0 0 1,-1 0-1,1-1 1,0 1-1,0 0 1,0-1-1,-1-2-20,1 2 79,-1 0 1,1 0-1,0 0 1,-1 0-1,1 0 1,0 0-1,0-1 1,0 1-1,0 0 1,0 0-1,0 0 1,0 0-1,0 0 1,0 0-1,1 0 1,-1 0-1,0 0 1,1 0-1,-1 0 1,0 0-1,1 0 1,-1 0-1,1 0 1,0 1-1,-1-1 1,1 0-1,0 0 1,-1 0-1,3 0 1,7-7 209,1 0 0,1 1 1,0 0-1,0 1 0,0 1 0,0 0 1,27-7-1,97-13 941,-124 23-1072,17-3 151,1 2 0,-1 1 0,55 4 0,-73-1-233,-1 0 0,0 1 1,0 0-1,0 1 0,-1 0 1,1 1-1,-1 0 0,1 0 1,-1 1-1,0 0 0,-1 0 1,1 1-1,-1 0 0,12 13 1,-18-17-16,0-1-1,-1 1 1,1 0 0,-1 0-1,0 0 1,1 0 0,-1 0 0,0 1-1,0-1 1,0 0 0,0 0 0,-1 1-1,1-1 1,-1 1 0,1-1 0,-1 0-1,0 1 1,0-1 0,0 1 0,0-1-1,0 1 1,-1-1 0,1 0-1,-1 1 1,0-1 0,1 0 0,-1 1-1,0-1 1,0 0 0,-1 0 0,1 0-1,-3 4 1,-1 0-49,-1 1 0,0-1 0,0 0 0,0-1 0,-1 1 0,0-1-1,0-1 1,0 1 0,-1-1 0,1 0 0,-1-1 0,0 0 0,0 0 0,0-1 0,0 0 0,-1 0 0,1-1-1,-12 1 1,15-2-971,2-1-7,1 1 0,0 0 0,-1 0 0,1 1 0,0-1 0,-1 0 0,1 1 0,0-1 0,-1 1 0,-3 1 0,-4 9-2885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47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22 354 3072,'-22'4'13082,"23"-5"-13035,-1-1 0,1 1 0,0 0 0,0 0 0,-1 0 0,1 0 0,0 0 0,0 0 0,0 0 1,0 0-1,0 0 0,0 1 0,0-1 0,1 0 0,0 0 0,24-13 48,6 2 32,1 1 0,0 2 0,63-9 0,-85 16-64,196-38 204,95-15 47,-240 47-339,-1 3 0,98 3 0,-17 3 7,-78-1 250,-63 0 152,-2-3-375,1 1 0,-1-1 1,1 1-1,-1 0 0,0-1 1,0 1-1,0 0 0,0 0 1,0 0-1,0 0 0,0 0 1,-1 0-1,-1-2 0,-1-1-53,-1 1 0,1-1 0,-1 1-1,-9-6 1,-10-5 57,-1 2-1,0 0 1,-1 2 0,0 1-1,0 1 1,-1 1 0,-51-8-1,47 10-3,0 1 206,19 7-167,21-2 7,30 0 96,76 9 1,-72-1-127,-5-2-29,1 2 1,-1 1-1,37 16 0,-65-21-8,2 1 34,1 0 0,20 5 0,-33-10-13,1 0-1,-1 0 1,0 0 0,1 0 0,-1 0-1,0 0 1,1 0 0,-1 0 0,1 1 0,-1-1-1,0 0 1,1 0 0,-1 0 0,0 1 0,1-1-1,-1 0 1,0 0 0,1 1 0,-1-1-1,0 0 1,0 1 0,1-1 0,-1 0 0,0 1-1,0-1 1,0 0 0,0 1 0,1-1 0,-1 1-1,0 0-3,0 0 0,0-1 0,-1 1 0,1 0 0,0 0 0,0 0 0,0-1 0,-1 1 0,1 0 0,-1 0 0,1-1 1,0 1-1,-2 1 0,-19 21-14,19-21 25,-26 23 153,-62 54 51,35-40 15,-1-2 0,-65 30-1,121-67-298,0 0-1,0 0 0,0 0 1,0-1-1,0 1 0,0 0 1,0 0-1,0 0 1,0 0-1,0 0 0,0 0 1,0 0-1,0 0 0,0 0 1,0-1-1,0 1 0,0 0 1,0 0-1,0 0 0,0 0 1,0 0-1,0 0 0,0 0 1,-1-1-971,1 1 971,0 0-1,-1 0 0,1 0 1,0 0-1,0 0 0,0 0 1,0 0-1,0 0 0,0 0 1,0 0-1,0 0 1,-1 0-1,8-10-5212,-5 8 3949,5-7-1904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54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65 123 1888,'4'-16'2139,"-6"24"3962,-1 9-6030,-7 23 370,5-21-231,1 0 1,1 0-1,0 1 1,1 37-1,1-30-68,-21 267 888,20-227-671,2-34-111,-1 0 1,-9 48-1,10-68 1197,8-160 1817,-1 57-3223,-5 31-44,7-121 90,-8 123-215,-1 30 6,4-32-1,1 27-53,-1-44-1,-4 75 242,0 1-115,5 9-492,-3-7 542,0 0 0,-1 1 1,1-1-1,-1 0 0,0 1 0,0-1 1,0 0-1,0 1 0,1 4 1,6 13 7,11 15-75,-2 1-1,-1 1 1,14 50 0,20 116 107,-30-114 14,-14-67 25,1 0 0,1-1 0,1 0 0,21 38-1,-28-56-148,8 11 400,-10-14-305,1 0 0,-1 1 0,0-1 0,1 0 0,-1 0 0,1 0 1,-1 0-1,1 1 0,-1-1 0,1 0 0,-1 0 0,1 0 0,-1 0 1,1 0-1,-1 0 0,1 0 0,0 0 0,-1-1 0,1 1 0,-1 0 0,1 0 1,-1 0-1,0 0 0,1-1 0,-1 1 0,1 0 0,-1 0 0,1-1 1,-1 1-1,0 0 0,1-1 0,0 0 0,4-4 69,-1 0-1,1 0 1,-1 0 0,0-1 0,0 0-1,-1 0 1,1 0 0,-1 0-1,2-8 1,3-12-49,6-28 0,-6 21-27,5-16 103,90-316-20,-73 260-132,-1 1-19,-28 102 31,0 0 1,-1 0-1,1 1 0,-1-1 1,1 0-1,-1 0 0,0 0 0,0 0 1,0-2-1,0-3-348,1 7 321,0 0-1,0 0 1,0 1-1,0-1 1,0 0-1,0 0 1,0 1 0,0-1-1,0 1 1,0-1-1,1 2 1,-1-1-235,13 5-1978,0 5 608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6:59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2240,'4'5'7147,"-4"-4"-6909,-1 14 1818,-4 20-2235,4-30 773,-4 21-189,1-10-45,-2 34 0,3 26 304,-3 62 213,5-129-754,1 0 0,0 0-1,0 0 1,1 0 0,0 0-1,3 10 1,-3-9 108,-1-7 677,4-8-245,-2 2-1410,-1-1 0,0 0-1,1 0 1,-2 1-1,2-8 1,0 2-1355,2-1 161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00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34 3552,'-16'0'1147,"8"2"32,8 2-255,2 2 210,-1-4-771,1 1 0,0-1 0,-1 0 1,1 0-1,0 0 0,0 0 0,0 0 0,0 0 0,4 2 1,0-2 23,0 0-1,1-1 1,-1 0 0,0 0 0,0-1 0,13 0 0,39-6 893,-55 5-1226,237-45 2214,-215 40-2104,73-9 220,-82 14-415,0 0 1,16 2-1,3 1-7055,-21-2 4606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01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1086 2496,'-5'10'1649,"5"-10"-1603,0 0 1,0 0-1,0 0 1,0 0-1,0 0 1,0 0-1,0 2 1305,0-2-1305,0 0 1,0 0-1,0 0 1,0 0-1,1 0 1,-1 0-1,0 0 1,0 0-1,0 0 1,0 0 0,0 0-1,0 0 1,0 0-1,0 0 1,0 0-1,0 0 1,0 0-1,0 0 1,1-1 227,0 1 0,0-1-1,0 0 1,0 0 0,0 1 0,0-1 0,0 0-1,0 0 1,-1 0 0,1 0 0,0 0 0,-1 0 0,2-2-1,77-185 4432,-45 104-3746,-26 64-667,-2-1 0,0 1 0,6-42 1,-8 20 42,-1-46 1,-2 41-11,13-89-1,-8 107-226,0 0-1,2 1 0,1 0 1,16-34-1,-21 54-81,1-1-1,-1 1 1,1 1 0,1-1-1,0 1 1,0 0 0,0 0-1,1 1 1,0 0 0,0 0-1,0 0 1,1 1 0,0 0-1,0 1 1,10-5 0,45-14-70,133-32 1,-123 43-59,-68 12 95,0-1 1,0 1-1,0 0 0,0 0 1,0 0-1,0 1 1,6 1-1,-10-2 3,0 1 1,0-1-1,0 0 1,0 0-1,0 1 1,0-1-1,0 1 1,0-1-1,0 1 1,-1-1-1,1 1 1,0-1-1,0 1 1,0 0-1,-1 0 1,1-1-1,0 1 1,-1 0-1,1 0 0,-1 0 1,1 0-1,-1 0 1,1-1-1,-1 1 1,0 0-1,1 0 1,-1 0-1,0 0 1,0 0-1,0 0 1,0 0-1,1 0 1,-2 0-1,1 0 1,0 1-1,0-1 1,0 0-1,0 0 1,-1 0-1,1-1 0,0 1 1,-1 2-1,-1 1 28,0-1 0,0 1-1,0-1 1,-1 1 0,1-1-1,-1 0 1,0 1 0,0-1-1,0-1 1,0 1 0,-1 0-1,1-1 1,-7 4 0,-5 2 6,-1-1 0,-17 5 0,-1 2 38,28-12-35,-32 17 77,36-18-94,0 0 1,0 0-1,1 0 0,-1 1 1,0-1-1,0 0 0,1 1 1,-1 0-1,1-1 1,-1 1-1,1 0 0,0 0 1,0 0-1,-2 3 0,3-4-9,0 0 0,0 0 0,0 1 0,0-1-1,0 0 1,0 1 0,0-1 0,0 0-1,1 0 1,-1 1 0,0-1 0,1 0 0,-1 0-1,1 0 1,0 1 0,0 0 0,16 18 56,-11-13-62,12 14-121,41 51 133,-54-64 20,1 0-1,-1 0 1,-1 1-1,0 0 1,0 0-1,0 0 1,1 12-1,-4-19 3,0 1 0,-1 0 1,1 0-1,-1 0 0,0-1 0,0 1 0,0 0 0,0 0 0,-1-1 1,1 1-1,-1 0 0,0 0 0,1-1 0,-1 1 0,0 0 1,-1-1-1,1 1 0,-3 3 0,1-3 16,1-1 0,-1 1 1,1-1-1,-1 0 0,0 0 0,0 0 1,0 0-1,-1-1 0,1 1 0,0-1 0,0 0 1,-7 2-1,-5 0 4,0-2 0,1 1 1,-1-2-1,0 0 0,-20-2 0,3-1 11,0-1 0,1-2 0,-49-15 0,75 19-222,-1 0-1,1 0 0,0-1 1,-1 0-1,2 0 0,-1 0 1,-9-7-1,13 9 1,0 0 0,-1-1 0,1 1 0,0 0 0,-1-1 0,1 1 0,0 0 0,0-1 0,0 0 0,0 1-1,0-1 1,1 1 0,-1-1 0,0 0 0,1 0 0,-1 1 0,1-1 0,0 0 0,-1 0 0,1 0 0,0-1 0,2-14-1503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02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21 3232,'0'-1'183,"0"1"0,0-1-1,0 0 1,0 1 0,0-1 0,0 1 0,0-1 0,0 1 0,1-1 0,-1 1-1,0-1 1,0 1 0,1-1 0,-1 1 0,0-1 0,1 1 0,-1-1-1,0 1 1,1-1 0,-1 1 0,1 0 0,-1-1 0,0 1 0,1 0-1,-1-1 1,1 1 0,0 0 5,-1 0-1,0-1 1,1 1-1,-1 0 1,0 0 0,1 0-1,-1-1 1,0 1-1,1 0 1,-1 0-1,0-1 1,0 1-1,1 0 1,-1-1 0,0 1-1,0 0 1,0-1-1,0 1 1,1 0-1,-1-1 1,0 1 0,0 0-1,0-1 1,0 0-1,-14 44 1376,-1 26-1109,3-11-81,3-20-176,-7 30 413,-27 68 1,30-92-300,8-30-214,1 0 1,-8 15-1,12-28-50,-1 0 0,1 0 0,-1 0 0,1 0-1,0 1 1,0-1 0,-1 0 0,1 0 0,0 0 0,0 0 0,0 0 0,0 1 0,0-1 0,1 2 0,-1-3 363,15-8-3028,-6 0-657,-1 1 993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135 759 3072,'-3'-3'206,"-1"-6"471,4 9-663,0-1-1,0 1 1,0 0-1,0 0 0,0-1 1,0 1-1,0 0 1,1 0-1,-1 0 0,0-1 1,0 1-1,0 0 0,0 0 1,0 0-1,0 0 1,1-1-1,-1 1 0,0 0 1,0 0-1,0 0 0,0 0 1,1 0-1,-1-1 1,0 1-1,0 0 0,0 0 1,1 0-1,-1 0 1,0 0-1,0 0 0,1 0 1,-1 0-1,0 0 0,0 0 1,1 0-1,-1 0 77,0 0 0,1-1 0,-1 1 0,0 0-1,1 0 1,-1 0 0,0-1 0,1 1 0,-1 0 0,0 0-1,1-1 1,-1 1 0,0 0 0,0-1 0,1 1-1,-1 0 1,0-1 0,0 1 0,0 0 0,0-1 0,1 1-1,-1-1 1,0 1 0,0 0 0,0-1 0,0 0 0,0-12 4847,-1 8-3169,-13 4 1762,12 2-3401,0-1 0,-1 1 0,1-1 0,0 1 0,0 0 0,0 0 0,0 0 0,1 0 0,-1 1-1,0-1 1,0 0 0,1 1 0,-1-1 0,-1 3 0,-21 24 646,16-16-603,1 0-1,0 0 1,1 1-1,0 1 1,1-1-1,-4 15 1,1 4 156,-6 51-1,14-68-159,-1 0 0,2 0-1,0-1 1,1 1-1,0 0 1,9 26 0,-11-40-151,0 0 1,0-1 0,0 1-1,0 0 1,1-1 0,-1 1 0,0 0-1,0-1 1,1 1 0,-1-1-1,0 1 1,1 0 0,-1-1 0,0 1-1,1-1 1,-1 1 0,1-1-1,-1 1 1,1-1 0,-1 0 0,1 1-1,0-1 1,-1 0 0,1 1-1,-1-1 1,1 0 0,0 0-1,-1 1 1,1-1 0,0 0 0,-1 0-1,1 0 1,0 0 0,-1 0-1,1 0 1,0 0 0,-1 0 0,1 0-1,0 0 1,-1 0 0,1-1-1,0 1 1,-1 0 0,1 0 0,-1-1-1,2 1 1,0-2 30,1 0 1,-1 0-1,1 1 1,-1-1-1,0-1 1,1 1-1,-1 0 1,-1-1-1,4-4 1,4-11 17,-1 0 1,-1 0-1,-1-1 1,-1 0-1,5-29 1,0 3-39,-7 29-10,2-27 1,0-1-355,-4 20 16,-1 22 208,0 15 197,1 13 65,2-1-1,0 0 0,2 0 1,1 0-1,16 40 0,-21-61-120,1 1 1,0-1-1,0 0 0,0 0 0,0 0 0,1 0 0,-1 0 0,1 0 0,0-1 1,1 1-1,-1-1 0,0 0 0,1 0 0,5 3 0,-6-4 2,0 0-1,0-1 0,1 0 1,-1 0-1,1 0 1,-1 0-1,1-1 1,0 1-1,-1-1 0,1 0 1,-1 0-1,1 0 1,0 0-1,-1-1 0,1 0 1,-1 0-1,1 0 1,-1 0-1,4-2 1,16-7 56,-1-1 1,0-1-1,-1-1 1,0-1-1,30-27 1,84-92 261,-117 113-347,-1-1-1,-1 0 0,-1-1 1,14-25-1,-11 11-2,-2-1 1,12-40 0,-4 7 37,-4-2 0,13-85 1,-32 152-16,0 1-83,0-1 0,0 1-1,-1-1 1,0 0-1,0 1 1,0-1-1,0 0 1,-1 1-1,1-1 1,-1 1 0,0-1-1,-1 0 1,-2-6-1,4 11 39,-1-1 0,1 0 0,0 1 1,-1-1-1,1 1 0,0-1 0,-1 1 0,1-1 0,-1 1 0,1-1 0,-1 1 0,1 0 0,-1-1 0,1 1 0,-1 0 0,1-1 1,-1 1-1,0 0 0,1 0 0,-1-1 0,1 1 0,-1 0 0,0 0 0,1 0 0,-2 0 0,1 0 10,0 0 0,0 1 1,0-1-1,0 0 0,0 1 0,0-1 0,0 1 0,0-1 0,1 1 0,-1 0 0,0-1 1,0 1-1,-1 1 0,-2 3 7,0 0 0,1 0 1,0 0-1,0 0 0,-3 6 1,-23 62-38,4 1 0,-28 133 1,43-159 100,-3 49 0,11-75-41,1 1 1,2-1-1,0 0 0,7 37 0,-6-53 14,-1-1 0,1 1 0,0-1 0,0 1 0,0-1 0,1 0 0,5 9 0,-7-13-22,0 0 1,0 1 0,0-1-1,0 0 1,0 0 0,1 0-1,-1 0 1,0 0-1,1 0 1,-1 0 0,1 0-1,-1 0 1,1-1 0,-1 1-1,1 0 1,0-1-1,-1 0 1,1 1 0,0-1-1,-1 0 1,1 0 0,0 0-1,-1 0 1,1 0 0,0 0-1,0 0 1,-1-1-1,1 1 1,-1-1 0,1 1-1,0-1 1,1 0 0,13-8 132,0-1 0,20-15 1,-7 5-48,16-10 37,-2-2-1,65-62 1,-92 78-162,-1-2 0,-1 1 0,20-33 1,23-64-76,18-90 184,-47 122-142,-2-18 251,-16 57-344,-9 40 100,-1 1 1,1-1-1,-1 1 0,0-1 1,0 1-1,0-1 1,0 0-1,0 1 0,0-1 1,-1 1-1,0-1 0,1 1 1,-2-4-1,1 6 43,0 0 0,1 0 0,-1 0 0,0 0 0,1 0-1,-1 0 1,0 0 0,1 0 0,-1 0 0,0 0 0,1 0 0,-1 1-1,1-1 1,-1 0 0,0 0 0,1 1 0,-1-1 0,1 0 0,-1 1 0,0 0-1,1-1 13,-3 2-7,1 0 0,-1 0 0,1 1-1,0 0 1,0-1 0,0 1 0,0 0 0,-3 6 0,1-3 6,-9 21-8,0 1 0,2 0 1,-13 50-1,13-40-36,-29 106 4,31-106 82,-5 72-1,13-98-13,1 0 0,1 0-1,0 0 1,0 0 0,1 0 0,1 0-1,0-1 1,6 15 0,-7-21-1,0 0 0,0 0 1,1-1-1,0 1 1,0-1-1,0 1 0,0-1 1,0 0-1,1-1 0,0 1 1,0 0-1,0-1 0,0 0 1,0 0-1,1 0 0,-1-1 1,1 1-1,0-1 0,0 0 1,0-1-1,6 2 1,-1-1 9,0-2 0,0 0 0,0 0 0,0 0 0,0-2 0,0 1 0,0-1 0,0 0 0,-1-1 0,1 0 0,-1-1 1,1 0-1,-1-1 0,-1 1 0,1-2 0,-1 1 0,1-1 0,10-11 0,-11 10-48,12-10-134,-19 15-304,-6 7 348,1 3 91,0 0 0,0 0 1,1 0-1,0 0 1,-3 17-1,4-18 25,1 0 0,0 0 0,0 0 0,1-1 0,0 1 0,0 0-1,0 0 1,1 0 0,0 0 0,0-1 0,5 14 0,-6-19 7,1 0 0,-1-1 0,1 1 0,0 0 0,-1 0 0,1 0 0,0 0 0,0-1 0,-1 1 0,1 0 0,0 0 0,0-1 0,0 1 1,0-1-1,0 1 0,0-1 0,0 1 0,0-1 0,0 0 0,0 0 0,0 1 0,0-1 0,0 0 0,0 0 0,0 0 0,0 0 0,0 0 0,0 0 0,1 0 0,-1 0 0,0-1 0,0 1 0,0 0 1,0-1-1,0 1 0,0-1 0,1 0 0,3-2 30,-1 1 0,0-1 1,0 1-1,0-1 1,0-1-1,6-6 1,-8 7-52,1 0 0,-1 0 1,0 0-1,0-1 1,0 1-1,0-1 0,0 1 1,-1-1-1,0 0 1,1 0-1,-1 0 1,-1 0-1,1 0 0,-1 1 1,1-1-1,-1 0 1,0 0-1,-1 0 0,1 0 1,-1 0-1,-1-5 1,0 1 4,-1-1-1,-1 1 1,0 0 0,0 0 0,0 1-1,-1-1 1,0 1 0,-11-12 0,14 17-43,-1 0 0,1 0 0,-1 0 0,1 0 0,-1 0 0,-3-1 0,5 3 34,1-1 0,-1 1 0,1 0 0,-1-1 0,1 1 0,-1 0 0,1 0 0,-1 0 0,1-1 0,-1 1 0,1 0 0,-1 0 0,1 0 0,-1 0 0,1 0 0,-1 0 0,1 0 0,-1 0 0,1 0 0,-1 0 0,1 1 0,-1-1 0,1 0 0,-1 0 0,1 0 0,-1 1 0,1-1 0,-1 0 0,1 0 0,-1 1 0,1-1 0,0 0 0,-1 1 0,1-1 0,0 1 0,-1-1 0,1 0 0,0 1 0,-1-1 0,1 1 0,0-1 0,0 1 0,0-1 0,-1 1 0,1-1 0,0 1 0,0-1 0,0 1 0,0 0 0,-2 8-48,-2 21-27,4-29 90,1 0-1,-1 0 0,0 1 1,0-1-1,0 0 1,1 1-1,-1-1 0,0 0 1,1 0-1,0 0 0,-1 1 1,1-1-1,0 0 1,-1 0-1,1 0 0,0 0 1,0 0-1,0 0 0,0 0 1,2 1-1,2 1 22,0-1 0,1 1 1,-1-1-1,1-1 0,0 1 0,-1-1 0,1 0 0,0 0 0,0 0 0,8-1 0,12-1 82,26-4 0,-49 5-105,42-9 83,0-1-1,48-17 1,-92 26-91,40-15-1,-29 11 18,-1 0 1,1 1 0,13-3 0,-24 7-26,-1-1 0,0 1 1,1 0-1,-1 0 1,0 0-1,1 0 1,-1 0-1,0 0 1,1 0-1,-1 0 1,1 0-1,-1 0 1,0 0-1,1 0 1,-1 0-1,0 1 0,1-1 1,-1 0-1,0 0 1,1 0-1,-1 0 1,0 1-1,0-1 1,1 0-1,-1 0 1,0 1-1,1-1 1,-1 0-1,0 0 1,0 1-1,1-1 0,-1 1 4,0 0 0,0 0 0,0 0 0,1 0-1,-1 0 1,0 0 0,0 0 0,-1 0-1,1 0 1,0 0 0,0 0 0,-1 1 0,-12 31 58,10-26-101,-3 6 70,2-5-5,1 0 1,0 1-1,-4 16 0,6-23-2,1-1 0,0 1 1,0-1-1,-1 1 0,1-1 0,0 0 0,0 1 1,1-1-1,-1 1 0,0-1 0,0 1 0,1-1 0,-1 1 1,1-1-1,-1 0 0,1 1 0,-1-1 0,1 0 1,0 0-1,0 1 0,0-1 0,0 0 0,0 0 1,0 0-1,0 0 0,0 0 0,0 0 0,0 0 0,0-1 1,3 2-1,-2-1 2,0-1 0,0 1 0,0-1 1,0 0-1,0 1 0,1-1 0,-1 0 0,0 0 1,0-1-1,0 1 0,0 0 0,0-1 0,1 1 0,-1-1 1,2-1-1,2 0 45,1-1 0,12-8 0,2-4-34,0-1 0,19-21 0,-21 20-79,-18 16 42,-1 0 0,1 1 1,-1-1-1,1 1 0,0-1 0,-1 0 0,1 1 0,0-1 1,-1 1-1,1 0 0,0-1 0,0 1 0,-1 0 0,1-1 1,0 1-1,0 0 0,0 0 0,-1 0 0,3-1 0,-3 2-8,1-1-1,-1 1 1,1-1-1,-1 1 0,1 0 1,-1-1-1,1 1 0,-1-1 1,1 1-1,-1 0 0,0-1 1,1 1-1,-1 0 0,0 0 1,1 0-1,5 13-72,5 6 96,-7-13 10,0 1 1,0-1-1,0 0 1,1-1-1,0 1 1,0-1-1,1 0 1,0 0-1,6 4 0,-11-9 8,0-1 0,0 1-1,0-1 1,0 0 0,0 0-1,0 1 1,0-1 0,0 0-1,0 0 1,0 0-1,0 0 1,0 0 0,0 0-1,1-1 1,-1 1 0,0 0-1,0 0 1,0-1-1,0 1 1,0-1 0,-1 1-1,3-1 1,17-14-84,-18 13 53,8-6 23,0-1 0,-1 0-1,0 0 1,0-1 0,9-14 0,-8 9-40,-1-1 1,0 0-1,9-23 0,-10 23-44,-7 15 77,-1 0 0,1 0 0,0-1 0,-1 1 0,1 0 0,0 0 0,-1-1 0,0 1 0,1 0 0,-1-3 0,0 4-14,1 0-1,-1 0 1,0 0 0,0-1-1,0 1 1,0 0 0,0 0-1,0 0 1,1-1 0,-1 1-1,0 0 1,0 0 0,0 0-1,1 0 1,-1 0 0,0-1-1,0 1 1,0 0 0,1 0-1,-1 0 1,0 0-1,0 0 1,1 0 0,-1 0-1,0 0 1,0 0 0,1 0-1,-1 0 1,0 0 0,0 0-1,1 0 1,-1 0 0,0 0-1,0 0 1,0 0 0,1 0-1,-1 0 1,0 1 0,0-1-1,1 0 1,-1 0 0,0 0-1,0 0 1,0 0-1,0 1 1,1-1 0,-1 0-1,18 11-59,-10-7-31,87 40 31,-74-36 134,0 0 0,0-2 0,1 0 1,0-1-1,1-2 0,30 2 0,-43-4-42,-1-1 0,0 0 0,1 0-1,-1-1 1,10-2 0,-15 2-5,0 0-1,0-1 0,1 0 1,-1 0-1,-1 0 0,1 0 1,0 0-1,0-1 0,-1 1 0,0-1 1,1 0-1,-1 0 0,3-5 1,-4 5-28,1-1 0,-1 1 1,0-1-1,0 0 0,-1 1 0,1-1 1,-1 0-1,0 0 0,0 0 0,0 0 1,-1 0-1,1-6 0,-1 8-7,0-1 0,0 0 0,0 1 0,0-1-1,-1 1 1,1-1 0,-1 1 0,1-1 0,-1 1 0,0 0-1,0-1 1,0 1 0,0 0 0,-1-1 0,1 1 0,-1 0-1,1 0 1,-1 0 0,0 0 0,0 1 0,1-1 0,-4-1-1,4 2 8,0 1 0,0-1 0,0 1-1,0-1 1,0 1 0,0 0-1,-1 0 1,1-1 0,0 1-1,0 0 1,0 0 0,-1 0 0,1 0-1,0 0 1,0 1 0,0-1-1,-2 1 1,-1 0-20,1 0 0,-1 1 1,1 0-1,-1-1 0,-3 5 0,0-2-9,1 1 0,0 1-1,0-1 1,-8 12-1,9-11 40,1 0-1,0 0 0,0 1 1,1 0-1,-1 0 0,2 0 0,-1 0 1,1 0-1,-2 12 0,3-16 9,1 0 1,0 0-1,0 0 0,0 0 0,1 0 0,-1-1 0,1 1 0,-1 0 0,1 0 1,0 0-1,0-1 0,0 1 0,0 0 0,1-1 0,-1 1 0,1-1 1,0 0-1,-1 1 0,1-1 0,0 0 0,0 0 0,1 0 0,-1 0 1,0 0-1,1-1 0,-1 1 0,5 1 0,-1 0 24,0-1 0,0 0 0,0 0 0,0 0 0,0-1 0,1 0 0,-1 0 0,1-1 0,-1 0 0,1 0-1,-1 0 1,13-3 0,6-3-34,48-16 1,-58 16-6,66-21-3,60-21-11,-125 42-39,17-9-146,-35 14 75,-6 3 39,-122 66-260,115-59 343,1 0 1,1 1-1,0 0 0,0 1 0,1 1 1,-13 16-1,20-23 28,1 0 0,0 1 1,0 0-1,0 0 0,1 0 1,0 0-1,0 1 0,1-1 0,-1 1 1,2-1-1,-1 1 0,1 0 0,0 0 1,0 0-1,0 0 0,1 0 1,1 11-1,-1-17-22,0-1 1,0 1-1,1 0 1,-1-1-1,0 1 1,0 0-1,0-1 1,0 1-1,1 0 1,-1-1-1,0 1 1,0 0-1,1-1 1,-1 1-1,1-1 1,-1 1-1,1-1 1,-1 1-1,0-1 1,1 1-1,0-1 1,-1 1-1,1-1 1,-1 0-1,1 1 0,-1-1 1,1 0-1,0 1 1,-1-1-1,1 0 1,0 0-1,-1 0 1,1 1-1,0-1 1,0 0-1,-1 0 1,1 0-1,0 0 1,-1 0-1,1-1 1,0 1-1,3-1-5,0 0 0,-1-1 0,1 1 0,-1-1 0,6-4 1,-6 5-11,94-69 231,-68 48-110,-19 15-84,9-7 0,-1 0 0,0-2 0,-1 0 0,28-33 0,-23 17-11,-2-2-1,-1 0 1,-1-2 0,18-52 0,-14 29-64,-4-1 0,-1-1 1,10-83-1,-27 141 36,2-35-109,-2 36 99,0-1 0,0 0 0,-1 0 1,1 1-1,-1-1 0,1 1 0,-1-1 0,0 0 0,0 1 0,0-1 1,-2-2-1,2 4 18,1 1 1,-1-1-1,0 0 1,1 0-1,-1 1 1,0-1-1,1 0 1,-1 1-1,0-1 1,0 1-1,0-1 0,0 1 1,1-1-1,-1 1 1,0 0-1,0 0 1,0-1-1,0 1 1,0 0-1,0 0 1,0 0-1,-2 0 1,1 0 0,0 1 1,0-1 0,0 1-1,0-1 1,0 1 0,0 0-1,0 0 1,0 0 0,-3 3-1,-1 0-7,0 1-1,0 0 0,1 1 1,-8 9-1,5-2 15,0 0 1,1 0 0,1 0-1,0 1 1,-5 19-1,8-24 6,-8 22 45,1 1 0,2-1 0,1 2 0,1-1 0,2 1 0,1-1 0,3 48 0,2-63-26,1 0 1,1 0 0,1 0-1,0-1 1,1 1 0,1-2-1,13 25 1,-7-19-576,1-1-1,0-1 1,1-1 0,32 30 0,-38-39-1797,1 0 0,15 9 0,-14-11-1509,0 0 0,17 6 0,-10-7-1019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02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4 148 4224,'-4'6'7318,"4"-6"-7182,4 7 4060,2-4-4454,11-2 779,0-1 0,0 0 0,0-2 1,-1 0-1,24-5 0,-4 0-107,65-10 378,176-54 0,-147 26-878,-93 31-26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10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10613 1472,'-26'5'2640,"0"-3"298,17-1-946,14 0 699,293-7-477,-225 4-1831,488 6 508,-281 0-726,456-7-45,-8-31 240,129-41 749,296-17 603,-749 52-1413,-369 33-221,0 0 0,-1-3 0,0-1 0,58-27-1,-86 35-1,1-1-1,-1 0 0,0 0 0,0 0 1,0-1-1,9-10 0,-13 13-54,0 0 0,-1-1 0,1 1 1,0-1-1,-1 1 0,0-1 0,1 0 0,-1 0 0,0 1 0,-1-1 0,1 0 1,0 0-1,-1 0 0,1 0 0,-1 0 0,0 0 0,0 0 0,0 0 1,-2-5-1,-2-10 31,1 7-91,1 0 0,0 0 0,0 0-1,1 0 1,0-1 0,1 1 0,3-22-1,-2 24-29,38-219-342,9-67 777,-2 26 148,34-592 1348,-63 623-1618,34-436 125,17-351 175,-64 26-112,-45 23-576,-17 286 180,21 291-13,-37-264 206,51 468-223,-9-73-209,-49-387-101,61 383 340,-19-313-110,33 495 56,0-38-60,4 44 11,3-78 6,0 77 66,-1 50-266,-1 35 197,1 0 64,-1 0 0,1 0 0,0 1-1,-1-1 1,1 0 0,0 1-1,-1-1 1,1 0 0,0 1 0,-1-1-1,1 0 1,0 1 0,0-1 0,0 0-1,-1 1 1,1-1 0,0 1 0,0-1-1,0 0 1,0 1 0,0-1 0,0 1-1,0-1 1,0 0 0,0 1 0,0-1-1,0 1 1,0 0 0,0-1 2,-2 11-18,-2 10 51,-1 0-1,-1 0 1,-16 38 0,2-20 49,9-15 41,-2 1 0,-29 41-1,-2-9-6,41-54-72,0 0 1,0 0 0,-1 0-1,1 0 1,0 0 0,-1-1-1,0 1 1,0-1 0,1 0-1,-9 2 1,10-3-11,-1 0 0,0 0 0,0 0 0,0-1 0,0 1 0,0-1 0,0 0 0,0 0 0,0 0 0,0 0 0,0 0 0,0-1 0,0 1 0,0-1 0,1 0 0,-5-1 0,6 1-34,0 0 0,0 1 0,1-1 0,-1 0 1,0 0-1,0 0 0,0 1 0,1-1 0,-1 0 0,0 0 0,1 0 0,-1 0 1,1 0-1,0-1 0,-1 1 0,1 0 0,0 0 0,-1-2 0,-1-24-6,2 26 5,2-17 22,0 1-1,0 0 1,8-24-1,1-6-10,24-88 12,-12 53 10,-19 68 7,0-1-1,1 1 1,1 0-1,11-22 1,-8 19-168,-6 11 103,1 0-1,-1 0 1,6-7 0,-4 7 58,-3 3-18,0 0-1,1 0 0,-1 0 1,1 1-1,-1-1 1,5-2-1,-6 4-6,1 1 0,-1-1 1,0 1-1,0-1 0,0 1 0,1 0 0,-1-1 0,0 1 1,0 0-1,0 0 0,1 0 0,-1 0 0,0 0 1,0 0-1,1 0 0,-1 1 0,0-1 0,0 0 1,1 1-1,-1-1 0,0 1 0,0-1 0,2 2 1,-1-1 4,0 1 1,1 0 0,-1 0-1,0 0 1,0 0 0,0 0-1,0 0 1,-1 0 0,1 1 0,0-1-1,-1 1 1,0-1 0,1 1-1,0 4 1,2 4-5,-1 1 0,2 14 0,-4-15 1,5 19-6,20 127 6,-20-117 46,2 0 1,1-1 0,3 0-1,20 48 1,-11-50 325,-11-22-137,-9-14 96,-1-1-332,0 1 1,0-1-1,-1 0 1,1 0-1,0 0 1,0 0-1,0 0 1,0 0-1,0 1 1,0-1-1,0 0 1,0 0 0,0 0-1,0 0 1,0 0-1,0 0 1,0 0-1,0 1 1,0-1-1,-1 0 1,1 0-1,0 0 1,0 0-1,0 0 1,0 0 0,0 0-1,0 0 1,0 0-1,-1 0 1,1 0-1,0 0 1,0 0-1,0 0 1,0 0-1,0 0 1,0 0-1,-1 0 1,1 0 0,0 0-1,0 0 1,0 0-1,0 0 1,0 0-1,-1 0 1,1 0-1,0 0 1,0 0-1,0 0 1,0 0-1,0 0 1,0 0 0,-1 0-1,-7-2 91,7 2-78,-18-4 116,8 2-101,0-1-1,0 0 0,1 0 0,-14-7 0,14 5-277,-19-10-1954,11 3-3435,18 12 5584,-1 0-142,1-1-1,0 1 0,-1 0 0,1-1 0,-1 1 0,1 0 0,0-1 1,-1 1-1,1 0 0,0-1 0,0 1 0,-1-1 0,1 1 0,0-1 1,0 1-1,0 0 0,0-1 0,-1 1 0,1-1 0,0 0 1,6-17-7573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15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22 4992,'0'-14'1589,"0"14"-1538,0 0 1,0-1-1,0 1 0,0 0 1,0-1-1,0 1 0,0 0 1,0 0-1,0-1 0,0 1 1,0 0-1,0 0 0,0-1 1,-1 1-1,1 0 0,0 0 1,0-1-1,0 1 0,0 0 1,-1 0-1,1-1 0,0 1 0,0 0 1,-1 0-1,1 0 0,0 0 1,0-1-1,-1 1 0,1 0 1,0 0-1,0 0 0,-1 0 1,1 0-1,0 0 0,-1 0 1,1 0-1,-3 0 1224,7 1 1018,-4 21 523,-8 28-1192,-9 77 42,-22 384 782,35-367-2224,4-111-1728,6-40-2901,3-2 2352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15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0 9152,'-3'5'652,"1"-1"0,-1 1 1,1-1-1,0 1 0,1 0 1,-1 0-1,-1 9 0,-3 38 458,3-18-222,-3 6-407,2-20-302,1 0 0,0 23 0,4-33-141,2-8 178,-1-3-164,-1 0 0,1-1 1,-1 1-1,1-1 1,-1 1-1,1-1 1,-1 0-1,2-2 0,29-39 92,2 1 0,44-43 0,-69 77 57,0 0 0,0 1 0,0 0 0,1 0 0,17-8 0,-27 15-171,1-1 0,0 1 1,0 0-1,0-1 0,0 1 1,0 0-1,-1 0 0,1 0 1,0 0-1,0-1 0,0 1 1,0 0-1,0 1 0,0-1 1,0 0-1,0 0 0,-1 0 1,1 1-1,0-1 0,0 0 1,0 1-1,0-1 0,-1 0 1,1 1-1,0-1 0,0 1 1,-1 0-1,1-1 0,0 1 0,-1-1 1,1 1-1,-1 0 0,1 0 1,-1-1-1,1 1 0,-1 0 1,1 0-1,-1 1 0,3 4 83,-2-1-1,1 1 1,-1 0 0,2 11-1,-2-11-65,4 52 55,-3 76 0,-3-83-242,1-48-148,0 1 1,1-1-1,-1 0 1,1 1-1,-1-1 0,1 1 1,0-1-1,2 5 1,-2-7 101,-1 0-1,1 0 1,-1-1 0,1 1 0,-1 0 0,1 0 0,0-1-1,-1 1 1,1 0 0,0-1 0,-1 1 0,1-1 0,0 1-1,0-1 1,-1 1 0,1-1 0,0 0 0,0 1 0,0-1-1,0 0 1,0 0 0,0 1 0,-1-1 0,1 0 0,0 0-1,0 0 1,0 0 0,0 0 0,0 0 0,0-1 0,0 1-1,0 0 1,0 0 0,1-1 0,1-1-502,-1 1 0,1-1 0,-1 1 0,1-1 0,-1 0 0,1 0 0,1-3 0,18-19-3013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18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566 4 4064,'-2'-3'15208,"-2"10"-12703,-1 6-5013,3-6 3889,-5 13-1180,0 0-1,-18 34 1,-25 35 136,-16 13 28,31-50-191,-35 70 1,66-114-180,-41 98 38,41-93-7,0-1 1,1 1 0,0 0-1,1 0 1,1 0-1,0 23 1,1-32-11,0-1 1,1 0 0,-1 1 0,1-1-1,0 0 1,0 0 0,0 1-1,0-1 1,1 0 0,-1 0 0,1 0-1,0-1 1,0 1 0,0 0-1,0-1 1,0 1 0,4 2 0,-2-2 20,0 0 0,1 0 0,-1 0 0,1-1 0,0 0 0,-1 0 1,1 0-1,0-1 0,0 1 0,7 0 0,1-1 18,-1 0-1,0-1 1,1 0-1,-1-1 1,0 0-1,1-1 1,-1-1-1,22-7 1,17-10 211,52-30 1,-95 46-235,-7 4-23,1-1 0,-1 1 0,1-1 0,-1 1 0,0-1-1,1 0 1,-1 0 0,0 0 0,1 0 0,-1 1 0,0-2 0,0 1 0,0 0-1,0 0 1,0 0 0,0 0 0,1-3 0,-2 4-20,0 0-1,0-1 1,-1 1-1,1 0 1,0 0 0,0-1-1,0 1 1,0 0 0,-1 0-1,1-1 1,0 1-1,0 0 1,-1 0 0,1 0-1,0 0 1,0-1 0,-1 1-1,1 0 1,0 0-1,0 0 1,-1 0 0,1 0-1,0 0 1,-1 0 0,1 0-1,0 0 1,-1 0-1,1 0 1,0 0 0,-1 0-1,1 0 1,0 0 0,0 0-1,-1 0 1,0 0-133,0 0 1,0 0 0,0 0-1,0 0 1,0 0 0,0 0 0,0 0-1,0-1 1,0 1 0,0 0-1,0-1 1,-1 0 0,0-1-377,-1 0 0,1 0 0,0 0 1,0 0-1,1 0 0,-1-1 0,0 1 0,1 0 1,0-1-1,-1 0 0,1 1 0,-1-5 1,-17-34-4580,8 18 2955,9 17 1811,-1-1 1,-1 1-1,1 0 1,-1 0-1,0 0 1,-1 1-1,1-1 0,-1 1 1,-9-8-1,5 7 473,1 0-1,-1 1 1,0 0 0,0 0-1,-19-6 1,-3 3 1052,1 1-1,-2 1 1,-39-2 0,61 7-1082,-218-19 7303,218 20-6900,8 0-374,0 0 0,0 0 0,0 0 1,-1 0-1,1 0 0,0-1 0,0 1 1,-2-1-1,6-1 266,7-2-120,0 1-1,0-1 1,1 2 0,-1-1-1,1 1 1,16-1 0,5-1 47,102-15 919,105-19-128,-82 4-947,-125 30-380,-25 4-333,1-1 0,-1 0 0,1 0 0,-1 0 0,1-1 0,10-4 0,-10 3-556,0 0-1,1 1 1,10-3-1,-11 4-19,0-1-1,0 0 1,0 0-1,10-6 1,21-13-2153,50-38 0,-73 48 3749,0-2 1,-1 0-1,-1-1 0,0 0 1,19-28-1,-16 18 1257,12-19 2563,-40 64-2748,0-1 0,-2-1 0,-18 22 0,-61 61-461,30-35-259,33-30-491,0 1 0,-40 70 0,35-43-188,-26 70 0,56-122-44,-12 20 0,33-58 229,27-43-202,-26 46-165,1 1 0,21-19 0,-28 29 2,1 1 1,0 1-1,1 0 1,0 1-1,16-8 1,-27 15 10,0 0 1,-1 0-1,1 1 1,0-1-1,0 0 1,0 1-1,0 0 1,0-1-1,0 1 1,0 0-1,0 0 1,0 0-1,0 0 1,0 0-1,0 1 1,0-1-1,3 2 1,-3-2 18,-1 1-1,1 0 1,-1 0-1,0 1 1,1-1 0,-1 0-1,0 0 1,0 1 0,0-1-1,0 0 1,0 1 0,0-1-1,0 1 1,-1-1-1,1 1 1,-1 0 0,1-1-1,-1 1 1,1 0 0,-1 3-1,2 9 108,-2 1 0,0 0 0,-1-1 0,-4 26 0,3-27-74,0 0 0,1 0 0,0 0 0,1 1 0,1-1 0,2 18 0,-2-26-28,1-1 1,0 1 0,0 0 0,0 0 0,0-1-1,1 1 1,-1-1 0,1 0 0,0 0-1,1 0 1,-1 0 0,1-1 0,-1 1 0,1-1-1,0 0 1,1 0 0,-1 0 0,0 0 0,1-1-1,-1 0 1,1 0 0,0 0 0,0-1 0,0 1-1,0-1 1,0 0 0,0-1 0,0 1-1,0-1 1,0 0 0,0 0 0,0-1 0,0 1-1,0-1 1,0 0 0,0 0 0,10-5 0,-6 1 34,1-1 1,-1 0 0,-1-1-1,1 0 1,-1 0 0,0-1-1,12-15 1,-7 7-9,-1-1 0,-1-1 0,0 0 0,13-31 0,22-80 81,-45 127-129,2-8 35,0-1 0,3-14 0,-6 22-29,0 0 0,0 0-1,0 0 1,0 0 0,0 0 0,0 0 0,-1 0 0,0 0 0,1 0-1,-1 0 1,0 0 0,-3-5 0,3 7-6,1 1-1,-1-1 1,1 0 0,-1 0 0,0 1 0,0-1-1,1 1 1,-1-1 0,0 0 0,0 1 0,0-1-1,0 1 1,1 0 0,-1-1 0,0 1 0,0 0-1,0-1 1,0 1 0,0 0 0,0 0 0,0 0-1,0 0 1,0 0 0,0 0 0,0 0 0,0 0-1,0 0 1,0 1 0,0-1 0,0 0 0,-1 1-1,-2 1-8,-1 0 0,1 0 1,-1 0-1,-6 6 0,5-4 39,1 1 0,0 0 1,0 0-1,0 1 0,1 0 1,0-1-1,0 1 0,0 1 1,1-1-1,0 1 0,0-1 1,-2 8-1,0 4 130,0 0 0,1-1 0,-2 31 0,5-35-85,1 1 0,1-1 0,-1 1 1,2-1-1,6 26 0,-5-30-16,0 0 0,0 1 0,1-1 0,0 0 0,1-1 0,0 1 0,0-1 0,14 15 0,-16-20-35,0 0 0,0 0 0,0 0 0,1-1 0,-1 1 0,1-1 1,0 0-1,0 0 0,0 0 0,0-1 0,0 0 0,0 1 1,7 0-1,-3-1 20,-1-1 1,0 0 0,0 0 0,0 0-1,0-1 1,0 0 0,12-4 0,0-2-437,0 0 1,0-2 0,-1 0-1,31-20 1,-18 7-2242,50-44 1,-31 17 300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20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12 494 5632,'-10'21'3209,"9"-10"-376,1-10-2778,0-1 1,0 0-1,0 0 0,0 1 1,0-1-1,0 0 0,0 0 1,1 0-1,-1 1 0,0-1 1,0 0-1,0 0 0,0 0 0,0 1 1,0-1-1,1 0 0,-1 0 1,0 0-1,0 0 0,0 0 1,1 1-1,-1-1 0,0 0 1,0 0-1,0 0 0,1 0 1,-1 0-1,0 0 0,0 0 1,0 0-1,1 0 0,-1 0 1,0 0-1,1 0 0,-1 0 110,1 0 0,0-1 0,0 1 0,-1-1 0,1 1 0,0-1 0,-1 1 0,1-1 0,-1 1 0,1-1 0,-1 0 0,1 1 0,-1-1 0,1-1 0,5-6 677,8-8-87,0 0-1,13-23 1,-3 4-64,174-192 1361,-85 104-1725,-102 109-282,15-15 19,-25 27-62,0 1 0,1 0 0,0-1 0,-1 1 0,1 0 0,0 0-1,0 0 1,-1 0 0,1 0 0,0 1 0,0-1 0,0 1 0,0-1 0,4 0 0,-5 1-2,0 1 0,0-1 1,1 0-1,-1 1 0,0-1 0,0 0 0,0 1 0,0-1 0,0 1 0,1 0 0,-1-1 0,0 1 0,0 0 0,0 0 0,-1 0 0,1 0 0,0 0 0,0 0 1,0 0-1,-1 0 0,1 0 0,0 0 0,-1 0 0,1 0 0,-1 0 0,0 1 0,1-1 0,-1 2 0,2 5 10,0 1 0,-1-1 0,1 10 0,-2-11 7,1 16 29,-1 0 1,-2-1-1,0 1 1,-8 33-1,-30 89 154,35-127-83,-2 0 1,0-1-1,-2 0 0,1 0 0,-22 29 1,25-40-92,1 0 1,-1-1 0,0 1-1,0-1 1,-1 0 0,1 0-1,-1-1 1,0 0 0,-1 0-1,1 0 1,-1-1 0,1 0 0,-1 0-1,0 0 1,0-1 0,-1 0-1,-13 1 1,17-2-43,-1-2-1,0 1 1,0 0 0,1-1-1,-1 0 1,1 0 0,-1 0 0,1-1-1,-1 0 1,1 0 0,0 0-1,0 0 1,0 0 0,0-1 0,-7-5-1,0-3-154,0 0 1,1-1-1,-12-17 0,4 6-394,15 18-69,9 6 229,16 11 16,-9-5 243,9 4 146,2-1-1,-1-2 0,1 0 1,0-1-1,1-2 0,0 0 1,33 1-1,-48-6 71,0 0 0,-1-1 0,1 0 0,-1 0 0,1-1 0,-1 0 0,0-1 0,1 0 0,-1 0 0,-1-1 0,1-1 0,-1 1 0,15-11 0,-1-2 60,-2-1-1,0-2 1,29-34 0,58-62 126,-96 104-379,1 1 0,0 0 1,1 0-1,23-14 0,-33 23 68,0 0-1,0 1 1,1 0 0,-1 0-1,0-1 1,0 2-1,1-1 1,-1 0-1,0 1 1,1 0 0,-1-1-1,1 1 1,-1 1-1,5 0 1,4 1-30,0 1 0,20 7 0,-5-1 137,80 20 1318,-106-28-1315,0-1 1,0 0-1,0 0 0,1 0 0,-1 1 0,0-1 0,0 0 1,0 0-1,0-1 0,1 1 0,-1 0 0,2-1 0,-3 1-30,1 0-1,-1-1 0,1 1 0,-1 0 1,1-1-1,-1 1 0,0-1 0,1 1 1,-1-1-1,0 1 0,1-1 1,-1 1-1,0-1 0,0 1 0,1-1 1,-1 0-1,0 1 0,0-1 0,0 1 1,0-1-1,0 1 0,0-1 0,0 0 1,0 1-1,0-1 0,0 1 0,0-1 1,0 0-1,0 1 0,0-1 0,-1 0 1,0-3 16,0 0 0,0 1 1,0-1-1,-1 1 0,0 0 1,1-1-1,-1 1 0,0 0 1,-1 0-1,1 0 0,-1 0 1,-4-4-1,2 3-64,0 0 0,0 1 1,0-1-1,-1 1 0,1 0 0,-1 1 0,-7-3 0,3 2-45,1 1-1,0-1 1,-1 2-1,0 0 0,1 0 1,-1 0-1,0 2 0,1-1 1,-1 1-1,-9 2 1,6 0 28,1 1 1,0 0-1,0 1 1,1 0 0,0 1-1,0 0 1,0 1-1,0 0 1,1 1-1,0 0 1,-10 11 0,13-12 43,1 1 0,0-1 0,1 1 1,-1 0-1,1 0 0,1 1 0,0 0 0,0-1 1,1 2-1,0-1 0,0 0 0,1 0 1,0 1-1,1-1 0,0 15 0,0-14 82,2 0-1,-1 0 1,2 0 0,3 18-1,-4-26-62,0 0-1,-1 0 1,1 0-1,0 0 1,0-1-1,0 1 1,0 0-1,0-1 1,1 1-1,-1-1 0,0 1 1,1-1-1,2 3 1,-3-4-6,1 1 0,-1 0 1,1-1-1,-1 1 0,1-1 0,-1 0 0,1 1 1,-1-1-1,1 0 0,-1 0 0,1 0 0,-1 0 1,1 0-1,0-1 0,-1 1 0,1 0 0,-1-1 1,1 1-1,-1-1 0,3 0 0,5-4 58,1 0 1,-1-1-1,0 0 0,13-11 0,34-33 56,-47 41-115,15-13 5,-2-1 1,-1-1-1,33-48 0,-52 69-62,0 0 1,0 0-1,-1-1 0,0 1 0,0 0 0,1-5 1,-1 8 20,-1-1 0,0 1 1,0-1-1,0 1 1,0-1-1,0 1 1,0-1-1,0 1 0,0-1 1,-1 1-1,1 0 1,0-1-1,0 1 1,0-1-1,0 1 1,-1-1-1,1 1 0,0 0 1,0-1-1,-1 0 1,0 1-10,1 0 0,-1-1 0,1 1 0,-1 0 0,0 0 0,1 0 0,-1-1 0,0 1-1,1 0 1,-1 0 0,0 0 0,1 0 0,-1 0 0,0 0 0,1 0 0,-1 0 0,0 0 0,0 1 0,-1 0-3,-1 0 0,1 0 0,0 0 0,0 0 0,0 0 0,0 1 0,1-1 0,-1 1 0,0-1 0,0 1 1,1 0-1,-1-1 0,1 1 0,0 0 0,-1 0 0,0 2 0,-1 2 6,1-1 0,-1 1 0,1-1 0,0 1 0,-2 6 1,4-8 21,-1-1 1,1 0-1,0 0 1,0 1-1,0-1 1,0 0-1,0 0 1,1 1-1,0-1 1,-1 0-1,1 0 1,0 0-1,1 0 1,1 4-1,0-2 36,-1-1 0,1 0 0,0 0-1,1 0 1,-1-1 0,1 1 0,0-1 0,7 6 0,-4-5 47,0 1 1,1-2-1,-1 1 1,1-1 0,0 0-1,0 0 1,0-1-1,0 0 1,0 0-1,17 0 1,-16-2-36,0-1 1,0 0-1,0-1 0,-1 1 1,1-2-1,0 1 1,-1-1-1,0-1 0,1 1 1,-1-1-1,-1-1 0,1 1 1,7-7-1,7-8 5,-1 0-1,33-38 0,15-16-185,-69 73 128,0 0 0,1-1 0,-1 1 0,0 0 0,0 0 0,0 0 0,0 0 0,0-1 0,0 1 0,1 0 0,-1 0 0,0 0 0,0 0 0,0-1 0,0 1 0,1 0 0,-1 0 0,0 0 0,0 0 0,0 0 0,1 0 0,-1 0 0,0 0 0,0 0 0,1 0 0,-1 0 0,0 0 0,0 0 0,0 0 0,1 0 0,-1 0 0,0 0 0,0 0 0,1 0 0,-1 0 0,0 0 0,0 0 0,0 0 0,1 0-1,-1 0 1,0 1 0,0-1 0,0 0 0,0 0 0,1 0 0,-1 0 0,0 0 0,0 1 0,0-1 0,0 0 0,0 0 0,1 0 0,-1 1 0,0-1 0,0 0 0,0 0 0,0 0 0,0 1 0,0-1 0,0 0 0,0 0 0,0 1 0,0-1 0,0 19-91,0-12 121,-1 5 12,-4 24-1,3-28 14,1 0 1,0 0-1,0 0 0,1 0 1,0 0-1,2 10 1,-2-16-21,0-1-1,0 0 1,0 0 0,0 0 0,1 1 0,-1-1 0,0 0 0,1 0 0,-1 0 0,1 0 0,-1 0 0,2 2 0,-1-3-8,0 0 1,0 0-1,-1 0 1,1 0-1,0-1 1,0 1-1,0 0 1,0 0-1,-1 0 1,1-1 0,0 1-1,0-1 1,-1 1-1,1 0 1,0-1-1,0 0 1,3-1-21,62-34 103,-24 12-157,83-34 1,-122 56 48,1 1 0,-1 0 0,0 1 0,0-1 0,1 1 0,-1-1 0,6 1 0,-8 0 3,0 0-1,-1 0 0,1 0 1,-1 1-1,1-1 0,0 0 1,-1 0-1,1 0 0,-1 1 1,1-1-1,0 0 0,-1 1 1,1-1-1,-1 0 0,1 1 1,-1-1-1,1 1 0,-1-1 1,1 1-1,-1-1 0,0 1 1,1-1-1,-1 1 0,0-1 1,1 1-1,-1-1 0,0 1 1,0 0-1,0-1 0,1 1 1,-1 0-1,0-1 0,0 1 1,0-1-1,0 1 0,0 0 1,0-1-1,0 1 0,0 0 1,-1-1-1,1 1 0,0 0 1,-2 6 23,0 0 1,0 0 0,-1-1-1,0 1 1,-6 9 0,5-9 31,1 0 0,-6 15 1,8-22-49,1 1 0,0 0 0,-1 0 0,1 0 1,0 0-1,0 0 0,0 0 0,0 0 1,0 0-1,0 0 0,0 0 0,0 0 1,0 0-1,0 0 0,0-1 0,0 1 0,1 0 1,-1 0-1,0 0 0,1 0 0,0 1 1,-1-2 2,1 1 1,0-1 0,-1 0 0,1 1 0,0-1 0,0 1-1,-1-1 1,1 0 0,0 0 0,0 0 0,0 1 0,-1-1-1,1 0 1,0 0 0,0 0 0,0 0 0,-1 0 0,1 0-1,1-1 1,6 0 39,-1-1 1,1-1-1,-1 0 0,8-3 0,-13 5-42,143-72-48,-115 57-13,-30 16 57,4-3-29,-1 1 0,1 0 0,-1 1 0,1-1-1,0 0 1,0 1 0,0 0 0,0 0 0,0 0 0,0 1 0,0 0-1,7-1 1,-10 2 18,0 0-1,0 0 1,1 0-1,-1 0 0,0 0 1,0 0-1,0 0 1,0 0-1,0 0 1,0 0-1,0 1 1,0-1-1,-1 0 1,1 1-1,0-1 0,-1 1 1,1-1-1,-1 1 1,0-1-1,1 3 1,0 0 13,5 16 85,-5-15-84,0 1 0,0-1 0,1 0 0,0 0 0,0 0 0,0 0 0,1 0 0,0-1 0,-1 1 0,2-1 0,3 6 0,-5-9 10,1 1 0,-1-1 0,0 0 0,0 0 0,0 0 0,1 0 0,-1-1 0,0 1 0,1-1 0,-1 1 0,1-1 0,-1 0 0,1 0 0,-1 0 0,0 0 0,1 0 0,-1-1 0,5 0 0,2-2 25,0 1 0,0-1 1,15-7-1,14-8 382,34-17 1,-62 29-400,1 0-1,-1-1 1,0-1-1,11-10 1,-19 17-19,-1 0-1,0-1 1,0 1 0,0 0-1,0-1 1,0 1 0,0 0-1,-1-1 1,1 1 0,0-1-1,-1 1 1,1-3 0,0 3-24,-1 1 0,0-1 1,0 0-1,0 0 1,0 1-1,-1-1 0,1 0 1,0 1-1,0-1 0,0 0 1,0 1-1,-1-1 0,1 0 1,0 1-1,-1-1 0,1 1 1,0-1-1,-1 0 0,1 1 1,-1-1-1,-1-1-20,0 1-1,1 0 1,-1 0 0,0 0 0,0 0-1,0 1 1,1-1 0,-1 0-1,0 1 1,0-1 0,0 1-1,0 0 1,0 0 0,0 0 0,0 0-1,-4 0 1,-2 1 20,0 1 0,0-1 0,1 2 0,-1-1 0,1 1 0,0 0 0,-1 0 0,-8 7 0,5-3 120,1 0 0,0 1 1,1 0-1,-13 14 0,20-20-71,1 0 1,-1 0-1,1 0 0,0 0 0,-1 0 0,1 0 0,0 0 1,0 1-1,0-1 0,1 0 0,-1 0 0,1 1 0,-1-1 1,1 1-1,0-1 0,-1 0 0,1 1 0,0-1 0,1 1 1,-1-1-1,0 0 0,1 1 0,0 2 0,1-2-7,-1 0 1,0 0-1,1 0 0,0 0 0,0 0 1,0 0-1,0 0 0,0-1 0,1 1 1,-1-1-1,1 0 0,0 1 0,-1-1 1,1-1-1,5 4 0,2-1-7,-1 0 0,2-1-1,-1 0 1,0 0 0,1-1-1,-1 0 1,1-1 0,0 0-1,14-2 1,5-1-1294,1-1-1,31-8 1,-7-3-2628,6-2-6875,-38 14 6971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22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7 8224,'-1'-1'289,"0"0"1,0 1 0,0-1-1,0 0 1,0 1-1,0-1 1,0 1 0,-1-1-1,1 1 1,0 0-1,0 0 1,0-1 0,-2 1-1,1 1 52,1-1 1,-1 1-1,1 0 0,-1-1 0,1 1 0,-1 0 1,1 0-1,0 0 0,0 0 0,-2 2 1,-24 24 1697,-41 53 1,62-73-1956,0 1-1,1 0 1,0 0-1,0 0 1,-6 16-1,10-21-36,0 0 0,0 0 0,1-1-1,-1 1 1,1 1 0,0-1 0,-1 0 0,1 0-1,1 0 1,-1 0 0,0 0 0,1 0 0,-1 0 0,1 0-1,0 0 1,0-1 0,0 1 0,1 0 0,-1 0-1,0-1 1,4 5 0,-3-5 10,0 0-1,0 0 1,0 0 0,0-1-1,1 1 1,-1-1 0,0 1-1,1-1 1,-1 0 0,1 0 0,0 0-1,-1 0 1,1 0 0,0-1-1,-1 1 1,1-1 0,0 0-1,0 0 1,-1 0 0,1 0-1,0 0 1,0-1 0,0 1-1,-1-1 1,4 0 0,2-2-35,-1 1-1,1-1 1,0 0 0,-1 0 0,0-1-1,0 0 1,10-8 0,5-7-236,-13 11 103,-1 1 0,2 0 0,-1 0 1,15-7-1,-24 14 102,1-1 0,-1 1 0,1 0 0,0 0 1,-1 0-1,1 0 0,-1 0 0,1 0 0,0 0 0,-1 0 0,1 0 0,-1 0 1,1 0-1,-1 0 0,1 0 0,0 0 0,-1 1 0,1-1 0,-1 0 0,1 0 1,-1 1-1,1-1 0,-1 0 0,1 1 0,-1-1 0,1 0 0,-1 1 0,0-1 1,1 1-1,-1-1 0,1 1 0,-1-1 0,0 1 0,0-1 0,1 1 0,-1-1 1,0 1-1,1 0 0,5 25 62,-5-23-48,-1 0 26,1 0 0,0 0 0,-1 0 0,1 0 0,1 0 0,-1 0 0,0 0 0,1-1 0,-1 1-1,1 0 1,0-1 0,0 1 0,0-1 0,0 0 0,0 0 0,1 0 0,-1 0 0,1 0 0,-1 0 0,1 0 0,0-1 0,-1 0 0,1 1 0,0-1 0,0 0 0,0 0 0,0 0-1,6 0 1,-2-1 94,0 1 0,1-1 0,-1-1-1,0 1 1,0-1 0,0-1 0,0 1 0,0-1-1,0-1 1,0 1 0,9-6 0,0 0 42,0-2 0,-1 0 1,23-19-1,-29 21-136,-1 0 0,0-1-1,0 0 1,-1 0 0,0-1 0,9-16 0,-14 23-77,-1 0 1,0 0-1,0 1 0,0-1 1,0 0-1,0 0 0,-1 0 1,0 0-1,1 0 1,-1 0-1,0-1 0,0 1 1,-1-4-1,-1-12-243,3 19 275,-1 0 0,0-1 0,0 1 0,0-1 1,0 1-1,0 0 0,0-1 0,1 1 0,-1 0 0,0-1 0,0 1 1,1 0-1,-1-1 0,0 1 0,0 0 0,1-1 0,-1 1 0,0 0 1,1 0-1,-1 0 0,1-1 0,-1 1 0,0 0 0,1 0 0,-1 0 0,0 0 1,2-1-1,12-1-169,32 0 11,0 1-1,70 9 1,29 13 225,-144-21-28,1 0 0,-1 1 0,1-1 0,0 1 0,-1-1 0,1 1 0,-1-1 0,1 1 0,-1 0 0,1-1-1,-1 1 1,2 2 0,-3-3-15,1 1-1,-1-1 1,0 0-1,1 1 0,-1-1 1,0 1-1,0-1 1,1 1-1,-1-1 1,0 1-1,0 0 0,0-1 1,0 1-1,0-1 1,0 1-1,0-1 1,0 1-1,0-1 0,0 1 1,0-1-1,0 1 1,0-1-1,-1 1 1,1-1-1,0 1 0,0-1 1,0 1-1,-1-1 1,1 1-1,0-1 1,-1 1-1,1-1 0,0 1 1,-1-1-1,1 0 1,-1 1-1,1-1 1,0 0-1,-1 1 0,1-1 1,-1 0-1,-10 9 87,-5 5 40,0 0-1,-35 20 0,25-20-64,-4 2-13,2 1 0,-43 32 0,68-46-40,1-1 0,-1 1 1,1-1-1,-1 1 0,1 0 0,-3 5 0,5-8-11,0 1-1,-1-1 0,1 1 0,0-1 1,0 1-1,0-1 0,-1 1 0,1-1 0,0 1 1,0 0-1,0-1 0,0 1 0,0-1 0,0 1 1,0-1-1,0 1 0,0-1 0,0 1 1,1 0-1,-1-1 0,0 1 0,0-1 0,0 1 1,1-1-1,-1 1 0,0-1 0,1 1 0,-1-1 1,0 0-1,1 1 0,-1-1 0,1 1 0,-1-1 1,0 0-1,1 1 0,-1-1 0,1 0 1,-1 0-1,1 1 0,-1-1 0,1 0 0,-1 0 1,1 0-1,-1 1 0,1-1 0,0 0 0,-1 0 1,1 0-1,4 1 45,0-1 0,0 0 0,0 1 0,0-1 0,0-1 1,0 1-1,0-1 0,-1 0 0,1 0 0,0 0 0,0-1 0,-1 0 0,10-4 1,3-4 30,0 0 1,18-16 0,-22 16-135,0 0-57,0-1 1,20-24 0,-23 27-352,-10 8 452,0 0-1,0 0 1,0 0 0,1 0 0,-1 0 0,0 0 0,0 0 0,0 0 0,0 0 0,1 0-1,-1 0 1,0 0 0,0 0 0,0 0 0,0 0 0,1 1 0,-1-1 0,0 0 0,0 0-1,0 0 1,0 0 0,0 0 0,1 0 0,-1 0 0,0 0 0,0 1 0,0-1 0,0 0-1,0 0 1,0 0 0,0 0 0,0 0 0,0 1 0,1-1 0,-1 0 0,0 0 0,1 24-223,-1-5 267,0-14-22,1 0-1,0 0 1,1 0-1,-1 0 1,1 0 0,0 0-1,1 0 1,-1-1 0,1 1-1,-1-1 1,7 7 0,-7-8 28,0-1 1,0-1 0,0 1 0,0 0 0,0 0 0,1-1 0,-1 1 0,0-1 0,1 0 0,-1 0 0,1 0 0,0 0 0,-1 0 0,1 0 0,0-1 0,0 1 0,-1-1 0,1 0 0,0 0-1,0 0 1,-1 0 0,1 0 0,0-1 0,3 0 0,21-8 129,-1-1 0,49-27 0,-33 16-272,-15 8 84,52-35 0,-24 13-586,-74 50 383,1 1 0,1 1 1,-17 21-1,31-34 236,0-1 1,0 1 0,1 0-1,-1 0 1,1 0-1,0 0 1,-2 6-1,3-9-3,1 0 0,0 0-1,0 0 1,0 0 0,-1 0-1,1 0 1,0 1 0,0-1 0,0 0-1,0 0 1,1 0 0,-1 0-1,0 0 1,0 0 0,1 0 0,-1 0-1,0 0 1,1 0 0,-1 0-1,1 0 1,-1-1 0,1 1 0,0 0-1,-1 0 1,1 0 0,0-1-1,0 1 1,-1 0 0,1 0 0,0-1-1,0 1 1,0-1 0,0 1-1,0-1 1,0 1 0,0-1-1,2 1 1,4 0 61,1 1-1,-1-1 1,1 0-1,0-1 1,-1 0-1,1 0 0,0 0 1,-1-1-1,11-3 1,4-1 54,43-16 0,-5-4 24,33-12-263,-74 33-80,-19 4 181,1-1 1,0 1-1,-1 0 1,1 0-1,-1 0 1,1 0-1,-1 0 1,1 0-1,-1 0 0,1 0 1,-1 0-1,1 1 1,-1-1-1,1 0 1,-1 0-1,1 0 1,-1 1-1,1-1 1,-1 0-1,1 0 1,-1 1-1,0-1 0,1 0 1,-1 1-1,1-1 1,-1 1-1,0-1 1,1 0-1,-1 1 1,0-1-1,0 1 1,1-1-1,-1 1 1,0 4 9,0 0 1,-1 0 0,0 0 0,0 0 0,0 0 0,0 0 0,-1 0 0,-3 7 0,1-2-3,-19 45-14,-3-1 1,-63 101 0,61-115-14,-2-1 0,-1-2 0,-54 51 0,51-56 193,-1-1 1,-1-2-1,-2-2 0,-59 34 1,96-61-182,-1 1 0,1 0 1,0-1-1,-1 1 1,1-1-1,0 0 0,-1 1 1,1-1-1,0 0 1,-1 0-1,1 0 0,-1 0 1,-2 0-1,4 0 4,-1 0 0,0-1 0,1 1 0,-1 0 0,0-1 0,1 1 0,-1 0 0,1-1 0,-1 1 0,0-1 0,1 1 0,-1-1 0,1 1 0,0-1 0,-1 1 0,1-1 0,-1 0-1,1 1 1,-1-2 0,1 0-7,-1 0 0,1 0 0,-1 0 1,1 0-1,0 0 0,0 0 0,0 0 0,0 0 0,0 0 0,0 0 0,0 0 0,1 0 0,-1 0 0,1 0 0,1-3 0,1-1-2,0 1 0,1 0 0,-1 0 0,1 1 0,7-7 1,-3 2 12,19-19-43,1 0 0,2 2 1,1 1-1,1 2 0,1 1 1,1 1-1,47-21 0,84-16 286,-132 48-144,-20 7-134,-12 3 45,0 0 0,0 0-1,0 0 1,0 0 0,0 0-1,0-1 1,0 1 0,0 0 0,0-1-1,0 1 1,0 0 0,-1-1-1,1 1 1,0-1 0,0 0-1,0 1 1,-1-1 0,1 0 0,0 1-1,-1-1 1,1 0 0,0 0-1,-1 1 1,1-1 0,-1 0-1,1 0 1,0-1 0,3-7-30,1 0 1,1 1-1,0-1 1,0 1-1,10-9 1,18-23 99,-26 29-63,1 1 0,-1 1 0,2-1 0,17-14 0,14-4-641,57-30 0,-89 53-83,0 0-1,0-1 1,8-7 0,7-10-5821,-16 14 3587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24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41 4576,'3'-8'898,"-2"3"922,1 0 0,0 0 1,0 0-1,5-7 1,-7 12-1639,1 0 0,-1 1 1,1-1-1,-1 1 0,0-1 1,1 0-1,-1 1 0,0-1 1,0 1-1,1-1 0,-1 1 1,0-1-1,0 1 0,0-1 1,0 1-1,1-1 0,-1 1 1,0-1-1,0 1 0,0-1 1,0 1-1,0-1 0,0 1 1,0-1-1,-1 2 0,3 22 139,-11 771 3300,7-726-3587,-10 167 188,9-217-243,-1 28-1345,6-39 659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24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19 125 7040,'-16'-33'2282,"16"32"-2247,0 1-1,0 0 1,-1-1-1,1 1 1,0 0-1,0-1 1,0 1-1,0 0 1,-1-1-1,1 1 0,0-1 1,0 1-1,0 0 1,0-1-1,0 1 1,0-1-1,0 1 1,0-1-1,0 1 1,0 0-1,0-1 1,0 1-1,0-1 0,1 1 1,-1-1-1,1-2 89,0 1-1,-1 0-1,1 0 1,0 0-1,0 0 1,-1 0-1,1 0 1,1 0-1,-1 0 1,0 1-1,0-1 1,1 0-1,-1 1 1,3-3-1,7-2 250,1 1-1,-1 1 0,1 0 1,13-3-1,50-7 540,-74 13-882,24-3 236,-1 2 1,0 0-1,1 1 1,0 1-1,-1 2 1,0 0-1,37 9 1,-49-7-84,0 0 0,0 0 0,-1 1 1,0 0-1,0 1 0,0 0 0,11 9 0,-15-8 33,1-1 0,-1 1 0,0 0 1,-1 1-1,0-1 0,0 1 0,-1 1 0,0-1 0,8 18 0,-7-11 85,-2 0-1,1 0 1,-2 0 0,0 1-1,-1 0 1,0-1 0,-2 1-1,1 0 1,-2 0 0,0-1-1,-4 18 1,3-24-197,-1 0 0,0 0 0,-1 0 1,0-1-1,0 1 0,-1-1 0,0 0 0,0 0 0,-1-1 1,0 1-1,0-1 0,-1 0 0,0-1 0,0 0 0,0 0 0,-1 0 1,0-1-1,0 0 0,-11 4 0,2-1-292,-1-1 0,-1-1-1,1 0 1,-1-1 0,0-1-1,0-1 1,0-1 0,-26 0 0,25-2-1055,5 0-1994,5 0-4490,17 0 4353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26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48 170 6144,'-20'-8'2195,"-6"-6"6137,26 14-8285,0 0-1,0 0 0,-1-1 0,1 1 0,0 0 0,0 0 1,0 0-1,0 0 0,0 0 0,0 0 0,0 0 0,0 0 1,0 0-1,0-1 0,0 1 0,0 0 0,0 0 0,0 0 1,0 0-1,-1 0 0,1 0 0,0-1 0,0 1 0,0 0 1,0 0-1,0 0 0,1 0 0,-1 0 0,0 0 0,0 0 1,0-1-1,0 1 0,0 0 0,0 0 0,0 0 0,0 0 1,0 0-1,0 0 0,0 0 0,0-1 0,0 1 0,0 0 1,0 0-1,1 0 0,-1 0 0,0 0 0,0 0 0,0 0 1,0 0-1,0 0 0,0 0 0,0 0 0,1 0 0,-1 0 1,0 0-1,0 0 0,0 0 0,0 0 0,0 0 0,1 0 1,14-5 968,19 0-521,-6 3-407,0 2 0,37 3-1,-20 1-37,398 3 10,-393-7 4,112-4 247,-150 3 2,24 2 1,-17 0 870,-27-18-314,2 8-778,-1 0 0,1 1-1,-2 0 1,1 0 0,-12-8-1,15 12-120,-1-1 0,1 1 0,0-1 0,-6-9 0,5 7 4,5 7 6,0 0 1,-1-1-1,1 1 0,0 0 0,0-1 0,-1 1 0,1 0 0,0-1 1,0 1-1,0 0 0,0-1 0,0 1 0,0-1 0,0 1 0,0 0 1,0-1-1,0 1 0,0-1 0,0 1 0,0 0 0,0-1 0,0 1 1,0-1-1,0 1 0,0 0 0,0-1 0,1 1 0,-1 0 1,0-1-1,0 1 0,0 0 0,1-1 0,-1 1 0,1-1 0,0 0-17,1 0 0,-1 0 0,1 0 0,0 0 0,-1 0 0,1 0 0,0 1 0,2-1 0,4-1-18,0 0 0,0 1 0,12-1 0,-6 3 28,0 0-1,0 0 0,0 2 1,0 0-1,0 0 0,-1 1 1,1 1-1,-1 0 1,0 0-1,13 9 0,-24-13 45,-1 0 0,1 0-1,0 0 1,0 1-1,0-1 1,-1 0 0,1 1-1,-1-1 1,1 1 0,-1 0-1,0-1 1,1 1 0,-1 0-1,0 0 1,0 0 0,0-1-1,-1 1 1,1 0-1,0 1 1,-1-1 0,1 0-1,-1 0 1,0 0 0,1 3-1,-3 8 128,-1 0 0,0 0-1,-1 0 1,-7 14 0,-26 49 80,-3 8-20,16-26-819,6-21-2861,13-20 1748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0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5 927 3232,'-1'1'135,"1"-1"1,0 0-1,-1 0 1,1 0-1,0 1 1,0-1-1,-1 0 0,1 1 1,0-1-1,0 0 1,-1 0-1,1 1 1,0-1-1,0 0 1,0 1-1,0-1 0,0 0 1,-1 1-1,9 10 9478,3-8-5837,-6-5-3487,-1-1 0,1 0 0,-1 1-1,0-1 1,0-1 0,0 1 0,-1 0 0,1-1-1,-1 0 1,0 0 0,0 0 0,0 0 0,4-8-1,2-8 189,14-39 0,-15 34 46,70-168 106,-68 167-507,-1 0-1,-1-1 0,6-36 1,13-63 86,-19 86-198,19-67-40,-23 95 25,1-1 0,0 1 0,1 1 1,0-1-1,1 1 0,10-14 0,-12 18-8,0 0-1,1 1 1,0-1-1,0 1 1,1 0-1,0 1 1,0 0-1,0 0 1,1 0-1,-1 1 1,1 0-1,0 0 1,0 1-1,10-3 1,-11 5 13,1 0 1,-1 0 0,1 1 0,-1-1 0,1 2 0,-1-1 0,0 1 0,1 0 0,-1 0 0,0 1 0,1 0 0,-1 1-1,0-1 1,-1 1 0,1 1 0,0-1 0,-1 1 0,0 0 0,0 1 0,0-1 0,0 1 0,-1 0 0,0 1-1,0-1 1,0 1 0,-1 0 0,1 1 0,-2-1 0,1 0 0,-1 1 0,0 0 0,0 0 0,0 0 0,1 10 0,-1-3 18,0 0 1,-1 0-1,-1 0 1,0 0-1,-1 17 1,-1-23-15,0 1 1,0-1-1,-1 0 0,0 0 1,-1 0-1,0 0 0,0 0 1,-1-1-1,-8 15 0,2-8 14,0-1-1,-2 0 1,1-1-1,-2 0 1,1-1-1,-24 17 1,0-6 57,-57 28 1,83-45-50,-1-1 0,1 0 1,-1 0-1,0-1 0,-1 0 0,1-1 1,0-1-1,-18 1 0,25-1-215,5 1 161,6 1 2,-2-2-2,1 1-1,0 0 1,-1 0-1,1 0 1,-1 0-1,0 1 0,0 0 1,0 0-1,5 5 1,-1-1 26,-1 1 1,0 0-1,12 16 1,-15-17 45,-1 0 1,1 0 0,-2 0-1,1 1 1,-1-1-1,4 12 1,-6-14-19,0 0 0,0 0 0,0 0 0,0 0 1,-1 0-1,0 0 0,0 0 0,0 0 0,-1 0 0,0 0 1,1 0-1,-3 5 0,1-5 70,-1 1 0,1-1 0,-1 0 0,0 0 0,0 0 0,-1 0 0,1 0 0,-1-1 0,0 0 0,-8 7 0,10-9-70,-1 0 1,0 0-1,0-1 1,0 1-1,0-1 0,0 1 1,-1-1-1,1 0 1,0 0-1,-1 0 1,1-1-1,0 1 1,-1-1-1,1 0 1,-1 0-1,1 0 0,0 0 1,-1-1-1,-4-1 1,-3-1-19,1-1 1,0 0-1,0 0 1,0-1-1,-17-12 1,-41-37-210,48 38-15,6 5-851,1 0-1,0-1 1,1-1-1,-21-26 0,32 38 771,0-1-1,1 1 1,-1 0-1,0-1 1,0 1-1,1-1 1,-1 1-1,1-1 1,-1 1 0,1-1-1,0 1 1,-1-1-1,1 1 1,0-1-1,0 0 1,0 1-1,0-1 1,1 1-1,-1-1 1,1-2-1,0 2-73,0 0 0,0 1 0,0-1 0,1 1 0,-1-1 0,0 1 0,1-1 0,-1 1 0,1 0 0,0 0 0,-1 0 0,1 0 0,0 0 0,-1 0-1,1 0 1,3 0 0,18-5-5096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27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11 301 5472,'-9'-17'1760,"9"17"-1712,0-1 0,0 0 0,-1 1 0,1-1 0,0 0 1,0 0-1,0 1 0,0-1 0,0 0 0,0 1 0,0-1 0,0 0 1,0 0-1,0 1 0,1-1 0,-1 0 0,0 1 0,0-1 0,1 0 0,-1 1 1,0-1-1,1 0 0,0 0 0,0 0 221,-1 0-147,0 1 0,0-1 0,0 0 0,0 1 0,0-1 0,1 1 0,-1-1 0,0 1 0,0-1 0,1 1 0,-1-1 0,0 1 0,1-1 0,-1 1 0,0-1 0,1 1 0,-1 0 0,1-1 0,-1 1 0,1 0 0,-1-1 0,1 1 0,-1 0 0,1 0 0,-1-1 0,1 1 0,-1 0 0,1 0 1,0 0-1,-1 0 0,1 0 0,-1 0 0,1-1 0,-1 2 0,1-1 0,0 0 0,-1 0 0,1 0 0,-1 0 0,1 0 0,-1 0 0,1 0 0,-1 1 0,1-1 0,0 0 0,-1 1 0,1-1 0,-1 0 0,0 1 0,1-1 0,-1 0 0,1 1 0,-1-1 0,0 1 0,1-1 0,-1 1 0,0-1 0,1 1 0,-1-1 0,0 1 0,0-1 0,1 1 0,-1-1 0,0 1 0,0-1 0,0 2 0,3 8 95,0 1 0,-1 0 0,0 0 0,-1-1 0,0 1 0,-1 13 0,1 0-13,-4 432 1785,-14-330-1027,10-80-356,4-32 94,3-14-686,0-1 1,0 1-1,0 0 0,0 0 0,0 0 0,0 0 0,0 0 0,0 0 0,0 0 1,0 0-1,0 0 0,0 0 0,0 0 0,0 0 0,0 0 0,0 0 0,0 0 1,0 0-1,0 0 0,0 0 0,0 0 0,-1 0 0,1 0 0,0 0 0,0 0 1,0 0-1,0 0 0,0 0 0,0 0 0,0 0 0,0 0 0,0 0 0,0 0 1,0 0-1,0 0 0,0 0 0,0 0 0,0 0 0,0 0 0,0 0 0,0 0 1,0 0-1,0 0 0,0 0 0,0 0 0,0 0 0,0 0 0,0 0 0,-1 1 1,1-1-1,0 0 0,-2-21 460,2 18-564,-1-147 418,2 86-187,-2-88 171,6-260-90,-3 384-169,1 0 0,1 0 1,1 1-1,2-1 0,13-33 1,-8 83-92,-3 0 61,-2 0 0,8 38 0,-6-19 15,49 223 127,-26-114 1,-9-44 111,-15-61 4,2 0 0,23 64 0,-33-109-291,8 17 223,-8-17-194,0 1 0,1-1 1,-1 1-1,0-1 0,0 1 0,1-1 0,-1 1 0,0-1 0,1 0 0,-1 1 0,1-1 0,-1 1 0,0-1 1,1 0-1,-1 1 0,1-1 0,-1 0 0,1 0 0,-1 1 0,1-1 0,-1 0 0,1 0 0,-1 0 0,1 0 0,0 0 1,-1 0-1,1 0 0,0 0 0,1 0 27,0-1 0,-1-1-1,1 1 1,0 0 0,-1 0 0,1 0 0,-1-1 0,1 1 0,-1-1 0,0 1 0,0-1-1,1 0 1,0-1 0,11-27 198,-11 23-181,91-189 433,14 11-384,-82 141-185,-1-2 0,22-60 0,4-52-1368,-26 51-3272,-16 77 2894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28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37 3712,'-3'-9'849,"-2"-9"1987,2 14 546,5-2 468,-4 37 1355,-3 4-3758,-3 33-766,-13 113 989,2-6-1201,14-112-331,-1 41 182,9-84-709,-12-67-10981,8 34 9002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28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91 7136,'-18'-4'4092,"39"2"421,-5 0-4356,111-3 3241,16-3-1249,236-30 480,-132 8-4421,-240 29-843,-2 3 779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0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1770 3136,'-18'7'9900,"18"-16"-6254,0-31-2422,0 35-528,2-10-207,0 0-1,1 0 1,8-27-1,-6 24-165,35-116 1192,23-56-91,-18-8-123,-22 72-797,40-127 0,-59 240-491,85-236 24,-76 221-17,0 1 1,2 0-1,1 0 0,2 2 1,0 0-1,30-31 0,-16 26-37,2 2-1,0 1 1,2 1-1,1 2 1,1 2-1,47-21 1,-78 40 23,50-21-44,-50 21 29,1 1 0,-1 0 0,1 0 0,0 1 0,13-1 0,-21 2 8,1 0-1,0 0 1,0 0 0,-1 0-1,1 0 1,0 0 0,0 0-1,-1 0 1,1 0 0,0 0-1,0 0 1,-1 1-1,1-1 1,0 0 0,-1 1-1,1-1 1,0 0 0,-1 1-1,1-1 1,0 1-1,-1-1 1,1 1 0,-1-1-1,1 1 1,-1 0 0,1-1-1,-1 1 1,1-1 0,-1 1-1,1 1 1,-1-1-5,0 1 0,0 0 0,0 0 0,0-1 0,0 1 0,-1 0 0,1-1 0,0 1 0,-1 0 0,0-1 0,1 1 0,-1-1 0,-1 2 0,-3 8-6,-2-2 1,-13 18-1,19-26 19,-46 51 165,-54 46 0,66-65-196,33-31 10,-7 5-14,1 1 0,1 0 0,-1 0-1,-7 13 1,13-18 8,1 0 0,-1-1 0,1 1 0,0 0 0,0 0 0,0 0 0,0 0 0,1 0 0,-1 0-1,1 0 1,-1 0 0,1 0 0,0 0 0,1 1 0,-1-1 0,0 0 0,1 0 0,0 0 0,-1 0 0,3 4 0,0-2-11,-1 0 1,1-1 0,0 1 0,1-1 0,-1 0 0,1 0 0,0 0 0,8 6 0,39 25-1,-47-32 13,11 7 55,-1 0 0,0 0 1,24 24-1,-22-19-7,13 16 122,-28-30-112,1 1-1,-1-1 0,0 1 1,0-1-1,0 1 0,0 0 1,-1-1-1,1 1 0,0 0 1,-1 0-1,1-1 0,-1 1 1,0 0-1,1 0 0,-1 0 1,0 0-1,-1 2 1,1-3-12,-1 0 1,1-1 0,-1 1 0,1 0 0,-1-1 0,0 1 0,0-1 0,1 1 0,-1-1 0,0 1 0,0-1 0,1 0 0,-1 1 0,0-1 0,0 0 0,0 0 0,0 1 0,-1-1 0,-21 4-4,19-4-14,-22 2-1,0-1-1,0-1 0,-38-5 1,42 3-69,-110-17-1925,48-2-3381,82 21 4954,1 0 0,-1 0 0,1-1 0,-1 1 0,1-1 0,-1 1 0,1-1 0,-1 0 0,1 0 0,0 0 0,-1 1 0,1-1 0,0 0 0,-2-2 0,5-1-2149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0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46 6656,'-1'-6'921,"3"-19"808,-2 24-1558,0 0 0,0 1 0,0-1 0,0 0-1,0 1 1,0-1 0,1 1 0,-1-1 0,0 0 0,0 1-1,1-1 1,-1 1 0,0-1 0,1 1 0,-1-1 0,1 1-1,-1-1 1,0 1 0,1-1 0,-1 1 0,1 0 0,-1-1-1,1 1 1,0 0 0,-1-1 0,1 1 0,-1 0 0,1 0-1,0 0 1,-1-1 0,2 1 0,-2 0-74,0 1 1,1-1 0,-1 0-1,1 1 1,-1-1-1,0 0 1,0 1-1,1-1 1,-1 1-1,0-1 1,0 0 0,1 1-1,-1-1 1,0 1-1,0-1 1,0 1-1,0-1 1,1 1-1,-1-1 1,0 1 0,0-1-1,0 2 1,1 16 940,0-18-1008,0 54 1502,-2-1 0,-11 85 0,-33 107-141,27-154-1330,16-74-200,1-12-145,0 1 1,0-1 0,0 0-1,0 0 1,-1 0-1,-3 7 1,4-30-8335,1 12 7279,0-6-890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1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41 6304,'-44'-17'2032,"42"16"-1900,-1 0-1,0 0 1,1 0 0,-1 0 0,0 0 0,0 1 0,1-1-1,-6 1 1,0-1 282,-3-1 5436,29 5-3279,58 9-633,2-3 0,94-1 0,-8-19-4082,-110 4-3107,52-15 0,-79 17 1790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1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17 4736,'13'-12'2844,"-12"11"-2549,0 0 884,-1 1-884,1-1 0,-1 1 0,0 0 0,1 0-1,-1-1 1,1 1 0,-1 0 0,1 0 0,-1 0-1,0 0 1,1 0 0,-1-1 0,1 1 0,-1 0-1,1 0 1,-1 0 0,1 0 0,0 0 0,-4 39 3605,-10 18-2299,7-27-756,-50 165 1903,18-73-1816,22-71-892,8-25-181,0-1-1,-5 37 1,12-56 424,1-6-513,0 1-1,0 0 0,0-1 0,-1 1 0,1-1 0,0 1 0,0 0 0,0-1 0,0 1 0,0 0 0,0-1 0,0 1 1,0-1-1,1 1 0,-1 0 0,0-1 0,0 1 0,0-1 0,1 2 0,15-8-8946,-16 6 9079,10-4-2782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2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 9312,'-5'-5'4768,"10"5"-1985,8 0-1631,16 0 864,6 5-1184,19-5 256,5 0-640,7 0-192,2 0-160,0 0-160,-10 0 32,-4 0-2720,-5 0 1504,-4-5-5407,0 1 3711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3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86 7712,'-13'-16'10671,"19"16"-9151,29 6-19,1 0-313,37 11-1,-62-14-1086,-1 1 0,0 0 0,1 1 0,-2 0 0,1 0 0,-1 1-1,0 0 1,9 8 0,7 9-38,-2 1 0,-1 1 0,-1 2 0,22 36 0,-40-58-32,0 1 1,0-1-1,-1 0 0,1 1 0,-2 0 1,1-1-1,0 1 0,-1 0 1,0 0-1,-1 0 0,1 0 0,-1 0 1,0 0-1,-1 0 0,1 0 1,-1 0-1,0 0 0,-3 8 1,1-6 4,0-1 1,-1 1 0,0-1 0,0 0-1,-1-1 1,1 1 0,-2-1 0,1 0-1,0 0 1,-1 0 0,0-1 0,-1 0-1,-7 5 1,-14 7-10,18-12-8,1 0-1,0 1 1,-12 10 0,20-15 13,-1 1 0,0-1 0,0 1 0,0-1 0,0 0 0,0 1 0,0-1 0,0 0 0,0 0 0,0-1 0,0 1 0,-1 0 0,-2 0 0,5-1-29,0 0 1,0 0 0,0-1 0,-1 1 0,1 0 0,0 0 0,0 0 0,0 0 0,0 0 0,0 0-1,0 0 1,0 0 0,0 0 0,0-1 0,0 1 0,0 0 0,0 0 0,0 0 0,0 0-1,0 0 1,0 0 0,0 0 0,0 0 0,0 0 0,0-1 0,0 1 0,1 0 0,-1 0 0,0 0-1,0 0 1,0 0 0,0 0 0,0 0 0,0 0 0,0 0 0,0 0 0,0 0 0,0 0 0,0-1-1,0 1 1,0 0 0,1 0 0,-1 0 0,0 0 0,0 0 0,0 0 0,0 0 0,0 0 0,0 0-1,0 0 1,0 0 0,0 0 0,1 0 0,-1 0 0,0 0 0,8-4 55,214-44 394,-193 41-357,0-1 0,-1-1-1,-1-1 1,41-22 0,-54 24-46,-1 0 0,-1-1 0,1 0 0,-2-1 0,1-1 0,-1 1 0,-1-2 0,0 1 0,-1-2 0,13-19 0,-14 15-101,0 1 0,-1-1-1,-1-1 1,-1 1-1,0-1 1,-1 0-1,-1 0 1,-1 0 0,-1-1-1,0 1 1,-1 0-1,-1-1 1,-5-26-1,4 38-334,1 0-635,0 1 0,0-1 1,0-10-1,1 16 692,0 0 0,0 1 0,0-1 0,0 0 0,0 0 0,0 1 0,0-1 0,1 0 0,-1 1 0,0-1 0,0 0 0,1 1 0,-1-1 0,1 0 0,-1 1 0,1-2 0,0 2-66,-1 0-1,1 0 1,-1-1-1,1 1 0,0 0 1,-1 0-1,1 0 1,-1 0-1,1 0 0,-1 0 1,1 0-1,0 0 0,-1 0 1,1 0-1,-1 0 1,1 0-1,0 0 0,-1 0 1,1 0-1,-1 1 1,1-1-1,-1 0 0,2 1 1,7 6-3685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3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26 5472,'-2'-14'1760,"2"13"-1705,0 1 1,0 0-1,-1-1 1,1 1-1,0 0 1,0-1-1,1 1 1,-1-1-1,0 1 1,0 0-1,0-1 1,0 1-1,0 0 1,0-1-1,0 1 1,1 0-1,-1-1 1,0 1-1,0 0 1,0-1-1,1 1 1,-1 0-1,0 0 1,1-1-1,-1 1 1,0 0-1,0 0 1,1-1-1,-1 1 1,0 0-1,1 0 1,-1 0-1,3-2 2711,8 14 1490,-1 13-2181,-3-8-1281,46 99 1749,59 147 125,-106-236-2391,-1-2-910,1-9-3651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0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70 4224,'0'0'84,"-1"0"1,0 0 0,1-1-1,-1 1 1,1 0 0,-1 0-1,0 0 1,1 0-1,-1-1 1,1 1 0,-1 0-1,1-1 1,-1 1 0,1 0-1,-1-1 1,1 1-1,-1 0 1,1-1 0,-1 1-1,1-1 1,0 1 0,-1-1-1,1 1 1,0-1-1,-1 1 1,1-1 0,0 0-1,0 1 1,-1-1-1,-3-4 3497,3 5-3284,1 0-1,-1 0 0,1-1 1,-1 1-1,1 0 0,-1-1 1,1 1-1,-1 0 0,1-1 1,0 1-1,-1-1 0,1 1 1,-1 0-1,1-1 0,0 1 1,-1-2-1,1-3 3363,7 1-1954,5-1-1139,-5 2-318,1 0-1,0 1 1,-1 0 0,1 1-1,16-2 1,-1 1 42,9-3 141,-6 0-173,-1 2 0,1 1-1,34 1 1,-16 1-34,-42 0-315,24 12-23023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4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630 6 8544,'0'0'97,"0"0"1,0 0-1,1 0 1,-1 0-1,0 0 0,0 0 1,0 0-1,0 0 1,0-1-1,0 1 1,1 0-1,-1 0 1,0 0-1,0 0 1,0-1-1,0 1 1,0 0-1,0 0 0,0 0 1,0 0-1,0-1 1,0 1-1,0 0 1,0 0-1,0 0 1,0 0-1,0-1 1,0 1-1,0 0 1,0 0-1,0 0 0,0 0 1,0-1-1,0 1 1,0 0-1,0 0 1,0 0-1,0 0 1,-1-1-1,-7 5 2331,-14 12-188,19-14-1980,-19 13 759,-2-1-1,0 0 1,-51 18 0,61-26-817,-188 82 1345,12 14-1382,173-92-435,-8 7-2361,20-15 823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4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1 6656,'-1'0'145,"1"0"0,-1 0 1,0 0-1,1 0 0,-1 0 1,1 0-1,-1 0 0,0 0 1,1 1-1,-1-1 0,1 0 1,-1 0-1,1 1 0,-1-1 1,0 0-1,1 0 0,-1 1 1,1-1-1,0 1 0,-1-1 1,1 1-1,-1 0 0,-4 14 2072,-1 8 144,-45 104 1859,-28 63-1176,54-138-2655,-48 77 0,7-15-2106,55-103-2584,9-10 3498,1 2-1490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35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9 8384,'0'0'99,"0"0"0,0 0 0,-1-1 1,1 1-1,0 0 0,0 0 0,0-1 1,0 1-1,-1 0 0,1-1 0,0 1 1,0 0-1,0-1 0,0 1 0,0 0 1,0-1-1,0 1 0,0 0 0,0-1 0,0 1 1,0 0-1,0-1 0,0 1 0,0 0 1,0 0-1,0-1 0,1 1 0,-1-1 1,9 4 3416,8 4-897,120 21 2576,76-3-4117,-40-5-1453,-115-13-1687,-35-5-1613,0 1-3713,-10-1 3106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41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337 319 1056,'0'0'16,"-1"-1"0,1 1 0,0-1 0,0 1 0,0 0-1,-1-1 1,1 1 0,0-1 0,0 1 0,0-1 0,0 1 0,0-1 0,0 1 0,0-1 0,0 1 0,0-1-1,0 1 1,0-1 0,0 1 0,0-1 0,0 1 0,0-1 0,0 1 0,1-1 0,-1 1 0,0-1 0,0 1-1,1 0 1,-1-1 0,1 0 0,2-4 254,1-20 2882,-2 4-1358,2-6 1211,-4 27-3011,4-14 2996,-4 9-690,-5 10-821,1 4-1358,0 0 0,1 0 0,0 0 0,0 1 0,-2 16 0,1-5-31,-16 70 272,-42 170 753,-8 21-339,-2 6-91,52-231-171,12-36-283,-9 37 0,19-63-496,0-1-1,0 1 0,0 0 0,4-7 1,6-13 52,13-45-114,23-100 0,-32 107 160,18-74 143,23-204 0,-51 281 74,24-376 2764,-30 436-2809,0 0 0,0 0 1,0 0-1,0 0 1,0 0-1,0-1 0,0 1 1,0 0-1,0 0 1,0 0-1,-1 0 0,1 0 1,0 0-1,0 0 1,0 0-1,0 0 0,0 0 1,0 0-1,0 0 1,0 0-1,0 0 0,-1 0 1,1 0-1,0 0 1,0 0-1,0 0 0,0 0 1,0 0-1,0 0 1,0 0-1,0 0 0,-1 0 1,1 0-1,0 0 0,0 0 1,0 0-1,0 0 1,0 0-1,0 0 0,0 0 1,0 0-1,0 0 1,0 0-1,-1 0 0,1 0 1,0 1-1,0-1 1,0 0-1,0 0 0,0 0 1,0 0-1,0 0 1,0 0-1,0 0 0,0 0 1,0 1-1,-6 4 88,5-4-61,-47 42 234,3 2 1,-57 70 0,16 12 463,82-118-554,7-9-11,14-16 80,-10 9-196,154-160 202,-32 33-347,-121 126 108,1 1 1,0 0 0,0 0 0,19-10 0,-26 16-28,-1 1 1,0-1 0,0 1 0,0-1 0,1 1 0,-1 0 0,0 0 0,0 0 0,1-1 0,-1 1-1,0 0 1,1 1 0,-1-1 0,0 0 0,0 0 0,1 0 0,-1 1 0,0-1 0,0 1 0,0-1-1,0 1 1,1-1 0,-1 1 0,0 0 0,0 0 0,0-1 0,0 1 0,0 0 0,0 0 0,-1 0-1,1 0 1,0 0 0,0 0 0,0 2 0,3 4 19,0 0 0,-1 0 0,0 1-1,3 10 1,-2-4 23,-1 0 0,-1 0 1,0 0-1,-1 0 0,-1 20 0,-1-9 108,-2 0-1,-6 31 1,6-45-33,0 0 0,-1 0 0,-5 13 1,7-20-27,1-1 0,-1 0 0,0 1 0,0-1 0,-1 0 0,1 0 0,-1 0 0,1 0 0,-1-1 0,0 1 0,0-1 0,-6 4 0,7-5-50,1 0 1,-1-1 0,0 1-1,1-1 1,-1 0 0,0 0-1,1 1 1,-1-1 0,1 0 0,-1 0-1,0-1 1,1 1 0,-1 0-1,0 0 1,1-1 0,-1 1 0,1-1-1,-1 1 1,1-1 0,-1 0-1,-2-1 1,-3-3-111,1 0 1,-1 0-1,-6-8 0,0 1-595,-16-14-4933,28 25 5370,1 1 0,0-1 0,-1 1 0,0 0 0,1-1 0,-1 1 0,1 0-1,-1-1 1,1 1 0,-1 0 0,0 0 0,1-1 0,-1 1 0,1 0 0,-1 0 0,0 0 0,1 0 0,-1 0 0,0 0 0,1 0 0,-1 0 0,0 0-1,0 0 1,-2 1-794,-8 1-1818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43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333 602 6304,'-18'-17'2032,"17"16"-1960,0 1 0,0-1 0,0 0 1,0 0-1,0 0 0,0 1 0,0-1 0,0 0 0,0 1 1,-1-1-1,1 1 0,0-1 0,0 1 0,0 0 1,-3-1-1,-1 0 234,-50-23 5539,51 23-5654,0 0 0,0-1 0,0 2 0,-1-1 0,1 0 0,0 1 0,-1 0 0,1 0 0,0 0 0,-1 0 0,1 1 0,0 0 0,-8 2 0,6 0-77,0-1 0,0 1 0,1 0 1,-1 1-1,1-1 0,0 1 0,0 0 0,-7 7 0,0 3-47,0 1 0,1 0-1,1 0 1,1 1 0,-12 25-1,15-29-40,0 0 0,1 1 0,0 0 0,1 0 0,1 0 0,0 1 0,-1 18 0,4-29 12,0-1-1,0 0 0,0 1 1,0-1-1,1 1 0,0-1 0,-1 1 1,1-1-1,0 0 0,0 0 1,0 1-1,0-1 0,1 0 1,-1 0-1,1 0 0,-1 0 0,1 0 1,2 2-1,-3-3-14,1-1-1,-1 1 1,0 0 0,0-1-1,0 1 1,1-1 0,-1 0-1,0 1 1,0-1 0,1 0 0,-1 0-1,0 0 1,0 0 0,1 0-1,-1 0 1,0 0 0,1 0-1,-1 0 1,0-1 0,0 1-1,1-1 1,-1 1 0,0-1-1,0 1 1,0-1 0,0 1 0,0-1-1,1 0 1,-1 0 0,-1 0-1,1 1 1,0-1 0,0 0-1,0 0 1,1-2 0,11-14-18,0 1 0,-1-2 1,-1 0-1,12-24 0,-22 39-3,5-9 7,-6 11-5,0 1-1,0 0 0,0 0 1,0 0-1,0 0 0,0 0 0,1-1 1,-1 1-1,0 0 0,0 0 0,0 0 1,0 0-1,0 0 0,0 0 1,0-1-1,0 1 0,1 0 0,-1 0 1,0 0-1,0 0 0,0 0 0,0 0 1,0 0-1,1 0 0,-1 0 0,0 0 1,0 0-1,0 0 0,0 0 1,0 0-1,1 0 0,-1 0 0,0 0 1,0 0-1,0 0 0,0 0 0,1 0 1,-1 0-1,0 0 0,0 0 1,0 0-1,0 0 0,0 0 0,1 0 1,-1 0-1,0 0 0,0 0 0,0 0 1,0 1-1,0-1 0,0 0 0,0 0 1,1 0-1,-1 0 0,0 0 1,0 0-1,0 1 0,0-1 0,0 0 1,0 0-1,0 0 0,0 0 0,0 0 1,0 1-1,0-1 0,0 0 1,0 0-1,0 0 0,0 1 0,10 42 314,-9-35-292,0 0 0,1 0 0,0 0 0,0-1 0,1 1 1,0-1-1,5 10 0,1-4 164,18 22 0,-26-33-162,0-1 0,1 0 0,-1-1-1,0 1 1,1 0 0,-1 0 0,0 0 0,1-1-1,-1 1 1,1-1 0,-1 1 0,1-1-1,-1 0 1,1 1 0,0-1 0,-1 0 0,1 0-1,-1 0 1,1 0 0,-1 0 0,1-1-1,0 1 1,-1 0 0,1-1 0,-1 1 0,1-1-1,-1 1 1,3-2 0,3-2-26,1-1 0,-1 1 0,13-10 1,-18 12-21,128-111-8,-128 111 24,41-36-64,-38 34 49,0 1 0,0-1 0,1 1-1,0 0 1,-1 0 0,12-3 0,-16 5 14,0 1 1,1 0-1,-1-1 1,1 1-1,-1 0 1,0 0-1,1 0 1,-1 0-1,1 0 1,-1 0-1,1 1 1,-1-1-1,0 0 1,1 1-1,-1-1 1,0 1-1,1 0 1,-1-1-1,0 1 1,1 1-1,0-1 8,0 1 0,-1-1 0,1 1 0,-1 0 0,0 0 0,1 0 0,-1 0-1,0 0 1,0 0 0,0 0 0,0 3 0,1 1 60,0 1 0,-1-1 0,-1 1 0,1-1 0,-1 0 0,0 1 0,-1 12 0,-2-9 241,-1 5-228,4-14-77,0-1-1,0 0 1,0 0-1,0 1 0,0-1 1,0 0-1,0 1 1,0-1-1,0 0 0,0 0 1,0 1-1,1-1 1,-1 0-1,0 0 0,0 1 1,0-1-1,0 0 1,0 0-1,1 0 0,-1 1 1,0-1-1,0 0 1,0 0-1,1 0 0,-1 0 1,0 1-1,0-1 0,1 0 1,-1 0-1,0 0 1,0 0-1,1 0 0,-1 0 1,0 0-1,0 0 1,1 0-1,-1 0 0,0 0 1,1 0-1,-1 0 1,2 0 13,-1-1 0,1 0 1,-1 1-1,0-1 1,1 0-1,-1 0 0,0 0 1,0 0-1,0 0 0,2-2 1,3-3-44,26-24-353,9-6-23,-40 35 401,-1 0 0,1 1 0,0-1 0,0 1 0,0-1 0,-1 0 0,1 1 0,0 0 0,0-1 0,0 1 0,0 0 0,0-1 0,0 1 0,0 0 0,0 0 0,0 0 0,0 0 1,0 0-1,0 0 0,0 0 0,0 0 0,0 0 0,0 0 0,-1 1 0,1-1 0,0 0 0,0 1 0,0-1 0,0 0 0,0 1 0,0-1 0,-1 1 0,1 0 0,0-1 0,0 1 0,-1-1 1,1 1-1,0 0 0,-1 0 0,1 0 0,3 5-4,-1-1 0,0 1 1,-1 0-1,1-1 0,1 8 1,-1-2-31,7 25 124,-8-28-23,1 1 0,-1 0 0,1-1 0,6 11 0,-7-15-41,-1-2-12,0 1 0,1-1 1,-1 1-1,1-1 0,0 1 0,2 2 0,-3-5 8,0 1-1,0 0 0,0 0 1,0-1-1,1 1 0,-1-1 0,0 1 1,0-1-1,1 1 0,-1-1 0,0 0 1,0 0-1,1 1 0,-1-1 1,0 0-1,1 0 0,-1 0 0,2-1 1,12-2-6,-1-1 1,1-1 0,-1 0 0,-1 0 0,25-15 0,-22 12 7,2-2 40,0-1 0,-2-1 0,1 0 0,-1-1 0,-1-1 0,24-27 0,-10 5 31,45-74-1,-47 63-73,-1-2 0,-3-1 0,-2-1 0,-3 0 0,-1-2 0,15-85 0,-30 125 57,7-63-20,-9 69-38,0-1 0,0 1 0,0 0 0,-1-1 0,-1 1 0,1 0 0,-5-13 0,6 20-18,0 0-1,0-1 1,0 1 0,0 0 0,-1 0 0,1 0 0,0 0 0,0 0 0,0-1 0,0 1 0,0 0 0,0 0 0,0 0 0,0 0 0,-1 0 0,1 0-1,0-1 1,0 1 0,0 0 0,0 0 0,0 0 0,0 0 0,-1 0 0,1 0 0,0 0 0,0 0 0,0 0 0,0 0 0,-1 0 0,1 0 0,0 0-1,0 0 1,0 0 0,0 0 0,-1 0 0,1 0 0,0 0 0,0 0 0,0 0 0,0 0 0,-1 0 0,1 0 0,0 0 0,0 0 0,-8 9-163,-5 15-118,12-23 269,-10 27-91,-10 33-1,4-12 160,6-15-44,2 1-1,1 0 1,1 0 0,2 1 0,2 0-1,1 0 1,2 0 0,1 0-1,2 0 1,14 64 0,-14-85 24,2 1-1,8 21 1,-11-32 5,1 1 1,0-1-1,0 1 0,0-1 0,1 0 0,0 0 0,0-1 1,0 1-1,8 6 0,-10-10-18,0 0 0,0 0 0,0 1 0,1-1 0,-1-1 0,0 1 0,1 0 0,-1 0 0,1-1 0,-1 0 0,1 1 0,-1-1 0,1 0 0,-1 0 0,1 0 0,-1-1 0,0 1 0,1 0 0,-1-1 0,1 0 0,-1 0 0,0 1 0,1-1 0,-1-1 0,0 1 0,4-3 0,1-1 26,0 0-1,0-1 1,0 0-1,0 0 1,-1 0-1,7-11 1,15-21-149,-12 14 29,22-24 0,-37 48 60,0-1 0,-1 0 0,1 0 0,0 0 0,0 1 0,-1-1 0,1 0 0,0 1 0,0-1 0,0 1 0,0-1 0,0 1 0,0 0 0,0-1 0,0 1 0,0 0 0,1-1 0,-1 1 10,0 0 0,-1 1 0,1-1 0,-1 0-1,1 0 1,-1 1 0,1-1 0,-1 0 0,1 0-1,-1 1 1,1-1 0,-1 1 0,1-1 0,-1 0-1,1 1 1,-1-1 0,0 1 0,1-1 0,-1 1-1,0-1 1,1 1 0,-1 0 0,2 5 12,0 0 0,0 1 0,0-1 0,0 11 0,0-2 12,22 120 0,-11-59-867,-12-69 704,0-6-171,-1 0-1,0-1 0,0 1 1,1 0-1,-1-1 0,0 1 0,0 0 1,0 0-1,0-1 0,0 1 1,0 0-1,0-1 0,0 1 1,0 0-1,-1-1 0,1 1 0,0 0 1,0-1-1,0 1 0,-1 0 1,1-1-1,0 1 0,-1 0 0,0-1 96,1 0-1,0 0 0,0 0 0,-1 0 0,1 0 0,0-1 0,-3-6-6379,2-5 3170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44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7712,'-9'0'3520,"13"5"-2752,1-5-1536,5 8 416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44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27 9056,'-9'-7'4096,"36"2"-3552,5 2 1248,8 6-1088,41-3 351,9 0-639,13-3-288,-4 3-128,-1-5-576,-6 2 320,-3-1-2783,-12 4 1663,-6 0-3488,-13 7 2752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47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23 829 4224,'-23'-3'4517,"27"2"-4111,0 1 0,0-1-1,0 0 1,0 0 0,0 0-1,-1 0 1,1-1 0,-1 1 0,1-1-1,-1 0 1,1 0 0,2-3-1,6-4 494,21-21 0,-15 11-496,0-1-1,-1 0 1,-1-1-1,-1-1 1,16-32 0,-17 27-231,11-21 314,33-48 0,-49 83-366,1 0 1,0 0 0,1 1-1,1 0 1,0 1-1,0 1 1,1 0-1,16-10 1,-28 19-70,1 0 1,0 0-1,-1 1 0,1-1 0,0 0 0,-1 1 1,1-1-1,3 1 0,-4 0-27,-1 0 0,1 0-1,-1 0 1,1 0 0,-1 0 0,1 0-1,0 0 1,-1 0 0,1 0-1,-1 1 1,1-1 0,-1 0 0,1 0-1,-1 1 1,1-1 0,-1 0 0,0 1-1,1-1 1,-1 0 0,1 1-1,0 2 34,1-1-1,-1 1 1,-1-1-1,1 1 1,0 0-1,-1-1 1,1 1-1,-1-1 1,0 1-1,0 0 1,0 4-1,-1 24 109,-2 0 0,-1-1 0,-9 38 0,-33 88 295,42-145-469,3-8-21,-1 1-1,1 0 1,0-1-1,0 1 1,0 8-1,1-12 24,0 0 1,1 0-1,-1 0 0,0 0 0,1 0 0,-1 1 0,0-1 0,0 0 1,1 0-1,-1 0 0,0 0 0,1 0 0,-1 0 0,0 0 0,1 0 1,-1 0-1,0-1 0,0 1 0,1 0 0,-1 0 0,0 0 0,0 0 1,1 0-1,-1 0 0,0-1 0,0 1 0,1 0 0,-1 0 0,0 0 1,0-1-1,14-7-95,10-9 61,34-31 0,4-3-117,-54 44 145,50-33-165,-51 36 159,0 0 1,1 0-1,-1 1 1,1 0 0,0 0-1,10-2 1,-16 5 20,0 0 0,0 0-1,0 0 1,1 0 0,-1 0 0,0 0 0,0 1 0,0-1 0,0 1 0,0-1 0,0 1 0,0 0 0,0 0 0,0 0 0,0 0 0,0 0-1,-1 0 1,1 1 0,0-1 0,-1 1 0,1-1 0,-1 1 0,1-1 0,-1 1 0,0 0 0,0 0 0,0 0 0,2 2 0,2 8 58,0-1 1,-1 1 0,5 22 0,-3-14-19,3 22 119,-6-28-86,0-1 1,6 17-1,-8-26-58,1-1 0,0 1 0,-1-1 0,1 0 0,0 0 0,1 1 0,-1-1 0,0-1 0,1 1 0,0 0 0,0-1 0,5 5 0,-4-6 0,-1 1 0,1-1 0,-1 1 1,1-1-1,0-1 0,-1 1 0,1 0 0,0-1 0,0 0 0,0 1 1,-1-2-1,1 1 0,0 0 0,0-1 0,6-1 0,-3 0 16,0 0-1,0-1 1,0 0-1,0 0 0,0 0 1,11-9-1,-11 7-32,0-1 0,-1 0 1,0-1-1,0 1 0,-1-1 0,0 0 0,0-1 0,0 1 0,-1-1 0,0 0 0,-1 0 0,0 0 0,3-12 1,-3 9 4,-1-1 0,0 0 0,-1 1 0,-1-1 1,0 0-1,0 0 0,-1 0 0,-1 1 0,-3-17 1,4 26 1,1-1 0,-1 1 1,0-1-1,0 1 0,0 0 1,-1-1-1,1 1 1,0 0-1,-4-4 0,5 6-6,0-1 0,-1 1 0,1 0-1,-1-1 1,1 1 0,-1 0-1,1 0 1,-1-1 0,1 1 0,0 0-1,-1 0 1,1 0 0,-1 0 0,1 0-1,-1-1 1,1 1 0,-1 0-1,0 0 1,1 0 0,-1 0 0,0 1-1,0-1-3,0 0 0,0 1 0,0-1 0,0 1 0,1 0 0,-1-1-1,0 1 1,0 0 0,0-1 0,1 1 0,-1 0 0,0 0 0,1 0-1,-2 1 1,-3 6-7,1 1 0,0-1 1,1 1-1,0 0 0,-3 12 0,-6 50-133,11-63 159,1 1 1,-1 0-1,2 0 1,-1 0-1,1 0 1,1-1 0,0 1-1,0 0 1,0-1-1,1 0 1,1 1-1,-1-1 1,1 0-1,1-1 1,-1 1 0,1-1-1,0 0 1,11 11-1,-14-16 8,0 0 0,0 0-1,1-1 1,-1 1-1,1 0 1,0-1 0,-1 1-1,1-1 1,0 0 0,0 0-1,0 0 1,0 0-1,0-1 1,0 1 0,0-1-1,6 0 1,0 0-34,1-1 0,0 0 1,16-5-1,-5 0-28,0-1-1,-1-1 1,39-20 0,49-41-44,-82 50 328,44-43-1,-89 94-762,5-12 549,1 2 0,0-1 0,2 2 0,-14 37 0,24-59-30,1 0 1,0 1-1,-1-1 1,1 0-1,0 0 1,0 0-1,-1 0 1,1 0-1,0 1 1,0-1-1,0 0 1,0 0-1,1 0 1,-1 0-1,0 1 1,1 0 0,-1-1-1,1-1 0,-1 1 0,1-1 0,-1 1 0,0 0 0,1-1 0,0 0 1,-1 1-1,1-1 0,-1 1 0,1-1 0,-1 0 0,1 1 0,0-1 0,-1 0 1,1 1-1,0-1 0,-1 0 0,1 0 0,1 0 0,1 0-22,1 0 0,-1 0 0,1 0 0,-1 0 0,1-1 0,-1 0 0,1 1 1,-1-2-1,4 0 0,5-3-55,-1-1 1,0 0-1,-1-1 1,1 0-1,9-9 1,1-3 20,21-24 0,-21 20 104,-2-2 0,23-35-1,-44 69-41,1-1-1,1 1 0,0-1 0,1 14 0,-1-3 16,-2 21 86,0-28-95,2 0 0,-1 0 0,3 14 0,-2-23-5,1 1 0,0 0-1,0-1 1,0 1-1,0-1 1,1 1-1,-1-1 1,1 0-1,0 1 1,0-1-1,0 0 1,0 0-1,1-1 1,3 5-1,-5-6 11,1 0 0,-1 0-1,0-1 1,1 1-1,-1-1 1,1 1 0,-1 0-1,1-1 1,-1 0 0,1 1-1,-1-1 1,1 0 0,-1 0-1,1 0 1,0 0 0,-1 0-1,1 0 1,-1-1-1,1 1 1,-1 0 0,1-1-1,-1 1 1,2-2 0,4-1-2,0 0 1,0-1-1,7-4 1,-14 8-18,6-4-31,0-1 1,0 0 0,5-6 0,1 0-84,0-1 90,-1 0 0,0-1 0,0-1 1,-2 1-1,1-2 0,7-15 0,40-101 64,-19 42-36,77-158-4,-95 208 21,-11 21 46,0 0 0,-1 0-1,-1 0 1,0-1 0,7-36 0,-14 54-72,0 1 0,0-1-1,0 1 1,0-1 0,0 1 0,0-1 0,0 1 0,0-1 0,0 1 0,0-1 0,0 1 0,0-1 0,0 1 0,0-1 0,-1 1 0,1-1 0,0 1 0,-1-2 0,1 2 1,0 0 0,-1 0-1,1 0 1,0 0 0,0 0 0,-1 0 0,1 0 0,0 0 0,0 0 0,-1 0 0,1 0-1,0 0 1,-1 0 0,1 0 0,0 0 0,0 1 0,-1-1 0,1 0 0,0 0 0,0 0-1,-1 0 1,1 0 0,0 1 0,0-1 0,-1 0 0,-18 21-160,13-14 147,-11 14 40,0 1 1,2 0 0,0 1 0,2 1 0,0 0 0,-14 42-1,2 8 174,-15 79 0,34-125-180,-15 69-9,18-79 26,1-1-1,1 0 1,2 30 0,0-44-27,-1 0 0,0-1 0,1 1 0,-1 0 1,1 0-1,0-1 0,0 1 0,0-1 0,0 1 1,1-1-1,-1 1 0,0-1 0,1 0 0,0 0 0,0 0 1,3 4-1,-2-4-7,-1-1 0,1 1 0,1 0 0,-1-1 0,0 0 0,0 0 0,0 0 0,1 0 0,-1 0 0,0 0 0,1-1 0,-1 0 0,7 0 0,4-1 3,0 0-1,-1-1 1,1 0-1,0-2 1,-1 1-1,1-2 1,-1 0 0,23-12-1,-17 6 43,0 0-1,-1-2 1,0 0-1,30-28 1,-38 29-58,0 0 1,0 0 0,12-22-1,-6 9 31,-14 23-49,0-1 0,0 0 1,1 1-1,-1 0 0,0 0 0,1-1 1,-1 1-1,1 1 0,0-1 1,0 0-1,4-1 0,-6 2 23,0 1-1,0 0 0,0-1 0,1 1 0,-1 0 0,0 0 0,0 0 1,0 0-1,0 0 0,0 0 0,0 0 0,0 0 0,0 1 1,0-1-1,0 0 0,2 1 0,-2 0 5,0 0 1,0 0-1,0 0 0,0 0 1,0 0-1,0 0 0,0 0 1,0 0-1,0 0 0,-1 0 0,1 1 1,0-1-1,-1 0 0,1 1 1,-1-1-1,1 2 0,4 19 84,-1 0-1,-1 0 0,-1 1 1,-1-1-1,-1 0 0,-1 1 1,-5 28-1,5-45-73,1 1 0,-1-1 0,1 1 0,1-1 0,-1 1 0,1-1 0,3 10 0,-4-14 5,0-1 0,1 0 0,-1 1 1,1-1-1,0 0 0,-1 1 0,1-1 0,0 0 0,0 0 0,0 0 0,-1 1 0,1-1 0,1 0 0,-1 0 0,0 0 0,0-1 0,0 1 0,0 0 0,1 0 0,-1-1 0,0 1 1,1-1-1,-1 1 0,0-1 0,1 1 0,-1-1 0,1 0 0,-1 0 0,1 1 0,-1-1 0,1 0 0,-1-1 0,1 1 0,-1 0 0,0 0 0,1 0 0,-1-1 0,1 1 1,1-2-1,10-2 68,1-2 1,-1 0 0,0 0 0,-1-2 0,1 1 0,-1-1 0,12-11 0,7-10-176,29-33 1,-50 51 121,7-8 45,0-1 0,15-23 1,-27 36 18,0 0 1,0 1-1,7-6 1,-10 10-139,-8 56-336,4-38 409,1 1 0,0 0 0,2-1 0,-1 1 0,6 24 0,-6-39-21,1 0 1,0 1-1,0-1 1,0 0 0,0 1-1,0-1 1,0 0 0,1 0-1,-1 0 1,1 0 0,0 0-1,-1 0 1,1 0 0,0-1-1,0 1 1,0-1 0,0 1-1,1-1 1,-1 0-1,0 0 1,0 0 0,1 0-1,-1 0 1,1 0 0,-1-1-1,0 1 1,1-1 0,3 0-1,3 1-2,0-1 0,0 0 0,0-1 0,-1 0-1,1-1 1,0 1 0,8-5 0,7-3 8,-2-1 1,0-1-1,0-2 1,24-17-1,-14 9-51,-28 19 34,-1 0 0,1-1 0,0 2 0,0-1 0,0 0 0,5-1 0,-8 3 8,-1 0-1,1 0 1,0 0 0,0 0 0,-1 0-1,1 0 1,0 0 0,0 0 0,-1 0 0,1 0-1,0 1 1,0-1 0,-1 0 0,1 0-1,0 1 1,-1-1 0,1 1 0,-1-1-1,1 0 1,0 1 0,-1-1 0,1 1-1,-1-1 1,1 1 0,-1 0 0,1-1-1,-1 1 1,0-1 0,1 1 0,-1 0-1,0-1 1,1 1 0,-1 0 0,0 0-1,0-1 1,0 1 0,0 0 0,0 0-1,1-1 1,-1 1 0,-1 0 0,1 0 0,2 12 83,-2-1 0,1 0 0,-2 1 1,-2 20-1,3-33-81,0 1 1,-1-1 0,1 1-1,0-1 1,0 1 0,0-1-1,0 1 1,0-1-1,0 1 1,0-1 0,0 1-1,0-1 1,0 0 0,0 1-1,0-1 1,0 1-1,0-1 1,0 1 0,1-1-1,-1 1 1,0-1 0,0 1-1,1 0 1,0-1-27,0 0 0,-1 0 1,1 0-1,0 0 0,0 0 1,-1-1-1,1 1 0,0 0 1,0 0-1,-1 0 0,1-1 1,0 1-1,0 0 0,-1-1 1,1 1-1,1-2 0,37-23-189,-28 17 184,1 0 0,1 0 0,-1 2 0,20-9 0,-31 15 32,0-1 0,0 1 0,0 0-1,0-1 1,0 1 0,0 0 0,0 0-1,0 0 1,0 0 0,0 0 0,0 0 0,0 0-1,0 0 1,0 0 0,0 0 0,0 0-1,0 1 1,0-1 0,0 0 0,0 1-1,0-1 1,0 1 0,0-1 0,0 1 0,0 0-1,-1-1 1,1 1 0,0 0 0,0-1-1,-1 1 1,1 0 0,0 0 0,-1 0 0,1 0-1,-1 0 1,1 0 0,-1 0 0,1 0-1,-1 0 1,0 0 0,0 0 0,1 1 0,0 6 19,0-1 0,0 1 1,-1 0-1,-1 14 1,0-6 54,1-13-68,0 1 0,0-1 0,0 1 1,1-1-1,-1 1 0,1 0 1,0-1-1,0 0 0,2 5 1,-2-6-16,0-1 1,0 1-1,0-1 1,1 0-1,-1 1 1,0-1-1,1 0 1,-1 0 0,1 0-1,-1 0 1,1 0-1,0-1 1,-1 1-1,1 0 1,0-1 0,0 1-1,-1-1 1,1 0-1,0 1 1,0-1-1,3 0 1,14 0-59,-1-1 1,1 0-1,-1-1 0,1-1 1,-1-1-1,31-10 0,102-50 70,-138 60 58,-13 4-64,0 0-1,0-1 0,0 1 0,1 0 0,-1 0 0,0 0 1,0 0-1,0 0 0,0 0 0,0 0 0,0 0 0,0 0 1,0 0-1,0 0 0,0 0 0,1 0 0,-1 0 0,0 0 1,0 1-1,0-1 0,0 0 0,0 0 0,0 0 0,0 0 1,0 0-1,0 0 0,0 0 0,0 0 0,1 0 0,-1 0 1,0 0-1,0 0 0,0 0 0,0 0 0,0 0 0,0 1 1,0-1-1,0 0 0,0 0 0,0 0 0,0 0 0,0 0 1,0 0-1,0 0 0,0 0 0,0 0 0,0 1 0,0-1 1,0 0-1,0 0 0,0 0 0,0 0 0,0 0 0,-12 17-4,6-8 46,4-6-41,-2 1 20,1 1 1,0 0 0,0 0-1,0-1 1,-3 10 0,5-13-4,1 0 0,0 0 0,0 0 0,0 0 0,-1 0 0,1 0 0,0 0 0,0 0 0,0 0 0,1 0 0,-1 0 0,0 0 0,0 0 1,0 0-1,1-1 0,-1 1 0,1 0 0,-1 0 0,0 0 0,1 0 0,-1 0 0,1-1 0,0 1 0,-1 0 0,1 0 0,0-1 0,-1 1 0,1 0 0,0-1 1,0 1-1,0-1 0,0 1 0,-1-1 0,1 0 0,0 1 0,0-1 0,0 0 0,0 1 0,1-1 0,1 1 3,-1-1-1,0 0 1,0 1-1,0-1 1,0 0-1,0 0 1,0 0-1,1 0 1,-1 0 0,0-1-1,0 1 1,0 0-1,0-1 1,0 0-1,0 0 1,0 1-1,0-1 1,0 0-1,0-1 1,2-1-1,-3 2-14,0 0-1,0 0 1,0 0-1,0 0 0,0 0 1,-1 0-1,1 0 0,-1 0 1,1 0-1,0 0 0,-1-1 1,0 1-1,1 0 0,-1 0 1,0-1-1,0 1 0,1 0 1,-1-1-1,0 1 1,0 0-1,-1-1 0,1 1 1,0 0-1,0 0 0,0-1 1,-1 1-1,1 0 0,-1 0 1,1-1-1,-1 1 0,0 0 1,1 0-1,-1 0 0,-1-2 1,-3-3-35,0 1 1,0-1-1,0 1 1,0 0 0,-1 0-1,-9-5 1,-39-20-17,25 15 129,28 15-83,1 0 0,0 0 0,-1-1 1,1 1-1,-1 0 0,1 0 0,0 0 0,-1-1 0,1 1 1,0 0-1,-1 0 0,1-1 0,0 1 0,-1 0 0,1-1 1,0 1-1,0 0 0,-1-1 0,1 1 0,0-1 0,0 1 1,0 0-1,-1-1 0,1 1 0,0-1 0,0 1 0,0 0 1,0-1-1,0 1 0,0-1 0,0 0 0,0 0 5,1 0 0,0 1-1,-1-1 1,1 0 0,-1 0-1,1 1 1,0-1 0,-1 1-1,1-1 1,0 1 0,0-1-1,0 1 1,-1-1 0,2 0-1,5-1 107,-1-1 0,15-3 0,4 2 129,0 1-1,32 0 0,54 5-60,-67-1-105,52 1-1160,99-10 0,-189 7 419,0 0-26,1 1-1,-1-2 0,9-1 1,-14 3 454,0-1 1,0 1-1,0 0 1,0-1 0,-1 1-1,1 0 1,0-1 0,0 1-1,0-1 1,-1 1 0,1-1-1,0 0 1,-1 1 0,1-1-1,-1 0 1,1 0-1,0 1 1,-1-1 0,0 0-1,1 0 1,-1 0 0,1 1-1,-1-1 1,0 0 0,0 0-1,1 0 1,-1 0-1,0-1 1,0-13-2877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47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9632,'5'-5'4384,"63"5"-3840,-33 0 2463,6 0-1759,44 0 928,10 0-1280,26 0-384,-8 0-320,8-3-288,-18 3 32,5-8-2304,-18 4 1312,-3-4-4703,-21 8 3199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27:48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20 16639,'10'-17'7520,"-41"17"-6528,26 0-1888,1 0-352,8 0 992,6-3-3840,6 3 2240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1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230 632 5056,'1'-1'244,"0"1"0,0 0 0,0-1 0,0 1 0,0-1 0,0 1 0,0-1 0,0 0 0,0 0 0,0 1 0,0-1 0,-1 0 0,1 0 0,0 0 0,0 0 0,-1 0 0,1 0 0,-1 0 0,1 0 0,-1 0 0,1 0 0,-1 0 0,0 0 0,1 0 0,-1 0 0,0 0 0,0 0 0,0-1 0,0 1 0,0 0 0,0-2 0,-1 2-96,1 1 1,-1-1 0,0 1 0,1-1-1,-1 0 1,0 1 0,1-1-1,-1 1 1,0-1 0,0 1 0,1 0-1,-1-1 1,0 1 0,0 0-1,0 0 1,0-1 0,1 1 0,-1 0-1,0 0 1,0 0 0,0 0 0,0 0-1,0 0 1,-1 1 0,-18 1 522,16-1-504,0 0 0,0 1 0,1-1 0,-1 1 0,0 0-1,0 0 1,1 1 0,-4 2 0,-12 7 405,3-3-390,1 0 0,-1 1 0,2 1-1,0 0 1,-18 19 0,27-26-150,1 2 0,-1-1 0,1 0 0,1 1 1,-1 0-1,1 0 0,0 0 0,1 0 0,-1 1 0,1-1 0,0 1 1,1-1-1,0 1 0,0-1 0,0 1 0,1 0 0,-1 0 1,2 6-1,-1-11 6,1 1 1,-1-1-1,1 0 1,-1-1-1,1 1 1,0 0-1,0 0 1,0 0-1,0 0 1,0 0-1,0-1 1,0 1 0,3 2-1,-4-3 2,1 0 0,0 0 1,0-1-1,1 1 0,-1 0 0,0-1 0,0 1 0,0-1 1,0 1-1,0-1 0,1 0 0,-1 1 0,0-1 1,0 0-1,1 0 0,-1 0 0,0 0 0,1 0 0,-1 0 1,0 0-1,0 0 0,1-1 0,-1 1 0,0 0 0,1-1 1,4-2-16,0 0 0,-1-1 1,1 0-1,-1 0 1,0 0-1,7-7 0,1-2 102,108-99 305,-100 91-413,0-1 0,-2-1 1,-1-1-1,-1-1 0,27-52 0,-18 22 100,37-113-1,-33 52 299,-26 97-445,-1-1 0,-1 1 0,-1-1 0,-1-23 0,-1 39 59,1 0 1,0-1-1,-1 1 0,0 0 1,0 0-1,0 0 1,-3-6-1,3 8-36,0 1 0,1 0-1,-1 0 1,0 0 0,0 0 0,-1 0 0,1 0 0,0 0 0,0 0-1,0 0 1,-1 0 0,1 1 0,0-1 0,-1 1 0,1-1 0,-1 1-1,1-1 1,0 1 0,-1 0 0,1-1 0,-1 1 0,1 0 0,-1 0-1,1 0 1,-1 0 0,-2 1 0,0 0-3,1-1 1,-1 1 0,0 0-1,1 0 1,-1 1-1,1-1 1,0 1-1,-1-1 1,1 1 0,0 0-1,0 1 1,-3 2-1,0 0 11,0 1 1,0 1-1,1-1 0,-10 15 1,4-1 53,1 0 0,1 0 1,-8 24-1,2 5 89,3 0 0,1 0 0,2 1-1,3 0 1,0 66 0,5-102-109,2-1 1,0 1-1,0 0 0,7 21 1,-7-29-13,2 0 0,-1 0 1,1 0-1,0 0 0,0 0 1,1-1-1,0 1 0,-1-1 1,2 0-1,-1 0 0,10 7 1,-6-5 63,1 0 1,0-1 0,1-1 0,0 1-1,0-2 1,0 1 0,0-1 0,1-1-1,0 0 1,-1 0 0,1-1 0,22 2 0,-16-4-40,-1-1 0,1 0 0,0-1 0,-1 0 0,1-2 0,-1 0 0,29-11 1,-38 12-40,0-1 1,0 1 0,0-1 0,-1 0 0,1-1 0,-1 1 0,0-1-1,-1 0 1,1-1 0,-1 0 0,0 0 0,5-7 0,-7 8-2,0 0 1,-1 0 0,1-1-1,-1 1 1,0-1 0,0 0 0,-1 1-1,1-1 1,-1 0 0,-1 0-1,1 0 1,-1 0 0,0 0-1,0 0 1,-2-10 0,1 15-22,1-1 0,0 1 0,0-1 0,-1 1 0,1-1 0,-1 1 0,1 0 0,-1-1 0,0 1 1,0 0-1,1-1 0,-1 1 0,0 0 0,0 0 0,0 0 0,0 0 0,0 0 0,0 0 0,-1 0 0,1 0 0,0 0 0,-3-1 0,3 2-2,-1 0-1,1 0 0,0 0 1,0 0-1,0 0 0,-1 0 1,1 1-1,0-1 0,0 0 1,0 1-1,-1-1 0,1 0 0,0 1 1,0 0-1,0-1 0,0 1 1,0 0-1,0-1 0,0 1 1,0 0-1,0 0 0,1 0 1,-1 0-1,0 0 0,0 0 1,1 0-1,-2 2 0,-2 3 24,0 1 0,1 0 0,-1 0 0,1 0 0,1 1-1,0-1 1,0 0 0,0 1 0,1 0 0,0-1 0,0 1 0,1 0-1,0 0 1,0-1 0,1 1 0,0 0 0,0-1 0,1 1 0,2 7 0,-1-8 35,0 0 1,0 0 0,1-1 0,0 1 0,0-1 0,0 0-1,8 9 1,-9-13-22,-1 1 0,1-1 0,-1 0 0,1 0 0,0-1 0,-1 1 0,1-1 0,0 1 0,0-1 0,0 0-1,0 0 1,0 0 0,1 0 0,-1-1 0,0 1 0,0-1 0,0 0 0,1 0 0,-1 0 0,5-1 0,5-2 52,1-1 0,-1 0 0,0-1 1,-1 0-1,19-11 0,16-7 107,261-108-397,-296 125 205,1 1 0,0 0-1,0 1 1,0 1-1,0 0 1,1 0-1,0 2 1,16-1-1,-25 2 5,0 1 0,0 0 0,0 0 0,0 1 0,0 0 0,0-1 0,-1 2 0,1-1 0,-1 0 0,1 1 0,-1 0 0,0 0 0,0 0 0,0 1 0,4 4 0,-8-7 378,-18-12 81,11 6-476,3 2 5,0 0-1,0 0 0,-1 1 0,0 0 1,1-1-1,-1 1 0,0 1 0,0-1 0,0 1 1,0 0-1,-10-1 0,-5 1-28,-1 0-1,0 1 1,1 2-1,-41 7 1,53-8 45,0 1 1,0 1-1,0 0 1,1 0-1,-1 0 1,1 1-1,0 0 1,0 0-1,0 1 1,1 0 0,-1 0-1,1 1 1,0-1-1,1 1 1,-9 12-1,13-17 2,0 0 0,0 1 0,1-1 0,-1 1 0,0-1 0,1 1 0,-1-1 0,1 1 0,-1 0 0,1-1 0,0 1 0,0-1-1,0 1 1,0 0 0,0-1 0,0 1 0,0 0 0,1 1 0,0 0 9,0-1 0,0 1 0,0-1-1,1 0 1,-1 0 0,0 0 0,1 0 0,0 0-1,-1 0 1,5 3 0,0 0 9,1 0 1,0-1-1,0 0 0,0 0 1,1 0-1,9 2 0,1 0 26,1-1 0,-1-1 0,1-1 0,0-1 0,0 0 0,23-2 0,-9-1 46,1-3-1,57-13 1,-13-1-158,186-52 347,-231 56-329,0 0-1,-2-2 0,0-2 0,0-1 1,44-36-1,-70 51 18,0 0 1,-1-1-1,1 1 1,-1-1-1,1 0 1,-2 0 0,1 0-1,0-1 1,4-9-1,-8 15 28,0 0 0,0 0 0,0 0 0,0 0 0,0 0 0,0 0 0,0 0 0,0 0 0,0 0 0,0 0 0,-1 0 0,1 0 0,0 0 0,0 0 0,0 0-1,0 0 1,0 0 0,0 0 0,0 1 0,0-1 0,0 0 0,0 0 0,0 0 0,0 0 0,0 0 0,-1 0 0,1 0 0,0 0 0,0 0 0,0 0 0,0 0 0,0 0 0,0 0 0,0 0 0,0 0 0,0-1 0,0 1 0,0 0 0,0 0 0,0 0 0,-1 0-1,1 0 1,0 0 0,0 0 0,0 0 0,0 0 0,0 0 0,0 0 0,0 0 0,0 0 0,0 0 0,0 0 0,0 0 0,0 0 0,0 0 0,0-1 0,0 1 0,0 0 0,0 0 0,0 0 0,0 0 0,0 0 0,0 0 0,0 0 0,0 0 0,0 0 0,0 0-1,-10 7-132,-11 11 16,-2 3 64,-1-2 1,-1 0 0,-33 17-1,26-16 162,-48 39 0,74-54-62,-3 2-42,0 1 0,-9 12 0,16-18 2,0 1 1,0-1-1,0 1 0,1 0 0,-1 0 0,1 0 0,-1 0 1,1 0-1,0 0 0,0 0 0,1 0 0,-1 0 0,0 6 0,1-8 15,0 0 0,0 0 0,0 1-1,0-1 1,1 0 0,-1 0 0,0 1-1,1-1 1,-1 0 0,0 0 0,1 0-1,0 0 1,-1 0 0,1 0-1,0 0 1,-1 0 0,1 0 0,0 0-1,0 0 1,1 1 0,0-1-2,-1 0 1,1 0-1,0 0 1,0 0-1,0-1 1,-1 1-1,1-1 1,0 1-1,0-1 1,0 0-1,4 1 1,3-2 10,0 0 1,0 0 0,-1 0 0,14-5 0,-6 2-18,0-2 1,0 0 0,0-1-1,-1 0 1,0-2 0,-1 1-1,1-2 1,17-15 0,-23 15-45,0 1 1,-1-1 0,0-1-1,-1 0 1,9-15 0,-5 6 30,-11 20-2,0 0 0,0 0 0,0 0 0,0 0 0,0 0 0,0 0 0,0 0 0,0 0 0,-1 0 1,1 0-1,0 0 0,0 0 0,0 0 0,0 0 0,0 0 0,0 0 0,0 0 0,0 0 0,0 0 0,-1 0 0,1 0 0,0 0 0,0 0 0,0 0 0,0 0 0,0 0 0,0 0 0,0 0 0,0 0 0,0 0 0,0 0 0,0 0 0,-1 0 1,1 0-1,0 0 0,0 0 0,0-1 0,0 1 0,0 0 0,0 0 0,0 0 0,0 0 0,0 0 0,0 0 0,0 0 0,0 0 0,0 0 0,0 0 0,0-1 0,0 1 0,0 0 0,0 0 0,0 0 0,0 0 0,0 0 0,0 0 0,-7 9-236,5-6 219,0 0 0,0 0 0,0 0 0,0 0 0,-2 6 0,-2 7 144,5-13-114,0 0 0,0 0 1,0 0-1,0 0 0,0 0 0,1 0 1,-1 0-1,1 0 0,0 0 1,0 0-1,0 0 0,1 4 0,1 8-27,-3-14 25,1-1 1,0 1-1,0 0 1,0-1-1,0 1 0,0 0 1,0 0-1,1-1 1,-1 1-1,0 0 1,0-1-1,0 1 1,1 0-1,-1 0 1,0-1-1,1 1 1,-1-1-1,0 1 1,1 0-1,-1-1 0,1 1 1,-1-1-1,1 1 1,0-1-1,-1 1 1,1-1-1,-1 0 1,1 1-1,0-1 1,-1 0-1,1 1 1,0-1-1,-1 0 1,1 0-1,0 1 0,0-1 1,-1 0-1,1 0 1,0 0-1,1 0 1,2 0 37,1 0 0,0 0 0,0 0 1,-1 0-1,1-1 0,0 0 0,-1 0 1,1 0-1,-1-1 0,1 1 0,-1-1 1,7-4-1,6-4 3,28-22 0,-21 14-156,120-92 199,-121 91-144,-17 14-157,-17 21 114,-36 48 145,31-35 54,3-5-82,12-23-10,-11 23-79,11-23 75,1 0 0,-1-1 0,1 1 1,0 0-1,0 0 0,0 0 0,-1 0 0,1 0 0,0 0 0,0-1 0,0 1 1,0 0-1,0 0 0,0 0 0,1 0 0,-1 0 0,0 0 0,0-1 0,1 1 0,-1 0 1,0 0-1,1 0 0,-1-1 0,1 1 0,-1 0 0,1 0 0,0 0 0,0-1 15,0 1-1,0-1 1,0 0-1,0 1 1,1-1-1,-1 0 0,0 0 1,0 0-1,0 0 1,0 0-1,0 0 1,0 0-1,0 0 0,0-1 1,1 1-1,0-1 1,6 0 95,13-2 77,-1-1 0,37-11 0,38-20-212,-68 25-41,0-2 0,30-17-1,-50 23 34,-5 5-5,1-1 1,-1 1-1,0-1 1,1 1-1,-1 0 1,1 0-1,-1 0 1,1 0-1,-1 0 1,1 0-1,5 0 1,-8 1 26,0 0 0,0 1 0,0-1 0,1 0 0,-1 0 0,0 0 0,0 1 0,0-1 0,0 0 0,1 0 0,-1 1 0,0-1 0,0 0 0,0 0 0,0 1 0,0-1 0,0 0 0,0 0 0,0 1-1,0-1 1,0 0 0,0 1 0,0-1 0,0 0 0,0 0 0,0 1 0,0-1 0,0 0 0,0 0 0,0 1 0,0-1 0,0 0 0,-1 0 0,1 1 0,0-1 0,0 0 0,0 0 0,-1 1 0,-5 13-34,-6 3 53,0 0-1,-1-1 0,-1 0 1,-20 18-1,-17 19-80,-82 119 388,14 11-318,115-178-18,-11 17 159,-1 0 0,-29 30 0,42-50-124,0 1-1,0-1 0,0 1 1,0-1-1,-1 0 0,1-1 1,-1 1-1,1 0 0,-1-1 0,-7 2 1,8-2-10,1-1 1,-1 1-1,0-1 0,0 0 1,1 1-1,-1-1 0,0-1 1,0 1-1,1 0 1,-1-1-1,0 1 0,0-1 1,1 0-1,-1 0 1,-3-2-1,4 1-20,0 0 1,0 0-1,0 0 0,0 0 1,0 0-1,1-1 0,-1 1 1,1 0-1,-1-1 0,1 1 1,0-1-1,0 0 0,0 1 1,1-1-1,-2-4 0,1-2 51,-1-1 0,1-17 0,1 12-51,1 1 1,1-1-1,1 1 0,0-1 1,0 1-1,1 0 0,1 0 1,1 1-1,0-1 0,0 1 1,2 1-1,-1-1 0,14-16 1,-10 17-7,0 0 0,0 0 0,1 1 0,0 1 0,1 0 1,1 0-1,-1 2 0,1-1 0,1 2 0,-1 0 1,31-10-1,135-21 242,-21 6-67,-132 25-155,-1-2-1,-1 0 1,48-25 0,-19 4 17,-1-3 0,82-65 1,-41 11-150,-44 39-118,-50 48 243,0-1 0,0 1 0,1 0 0,-1 0 0,0 0 0,0-1 0,1 1 0,-1 0 0,0 0 0,1 0 0,-1 0 0,0 0 0,1-1 0,-1 1 0,0 0 0,0 0 0,1 0 0,-1 0 0,0 0 0,1 0 0,-1 0 0,0 0 0,1 0 0,-1 0 0,0 1 0,1-1 0,-1 0 0,0 0 0,1 0 0,-1 0 0,0 0 0,0 1 0,1-1 0,-1 0 0,0 0 0,0 0 0,1 1 0,-1-1 0,0 0 0,0 0 0,1 1 0,-1-1 0,0 0 0,0 0 0,0 1 0,0-1 0,0 0 0,1 1 0,-1-1 0,0 0 0,0 1 0,0 0-11,2 5 8,0 0 0,-1 1 1,0 0-1,0-1 1,0 1-1,-1 0 0,0-1 1,-1 1-1,0 8 0,0-3 63,-2 6-87,0 1 1,-2-1 0,0 0-1,-1 0 1,0 0 0,-2-1-1,-15 28 1,16-33 30,0-2 0,-1 1 0,0-1 0,0 0 0,-11 10 0,-53 41 32,49-43-13,19-15 22,0 1 0,-1-1 1,0 0-1,1 0 0,-1 0 1,0-1-1,-1 0 0,1 0 1,-7 2-1,9-4-22,0 1 0,1-1 0,-1 0 0,1 0 0,-1 0 0,0-1 1,1 1-1,-1-1 0,1 1 0,-1-1 0,0 0 0,1 0 0,0 0 0,-1 0 0,1 0 0,0-1 0,-1 1 1,1-1-1,0 1 0,0-1 0,0 0 0,-1-2 0,-2-2-24,1 0 0,0 0 0,0 0 1,0 0-1,1-1 0,0 1 0,1-1 0,-3-8 0,-6-16-89,9 28 88,1-1-1,-1 0 1,1 0 0,0 0-1,1 0 1,-1 0 0,0-8-1,1 11-111,9 10 37,1-3 141,-1 0 1,1 0-1,0-1 0,0 0 0,20 6 0,57 10 17,-72-18-43,43 9 161,1-3-1,69 1 1,-86-9-168,1-3 0,-1-1 0,80-16 0,-86 11-257,77-21-2946,-101 24 2369,0 1 1,-1-1-1,0-1 0,1 0 0,-2-1 0,1 0 0,10-9 0,-13 7-474,1 1 0,-2-2 0,1 1 0,-1-1 1,-1 0-1,0 0 0,0-1 0,-1 0 0,0 0 0,-1 0 0,5-24 0,7-54-3200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81 3136,'-8'-14'14709,"10"14"-14428,1-1 0,0 0 0,-1 0 0,1 0 0,-1 0 0,1 0 0,-1 0 0,4-3 0,13-6 214,-5 4-350,0 2 1,0 0-1,0 1 1,21-2-1,-27 4-154,1 1 0,-1 1-1,0-1 1,0 1 0,0 1 0,0 0-1,-1 0 1,1 0 0,14 7-1,-17-6 29,0 0-1,1 0 0,-1 0 0,0 1 1,0 0-1,-1 0 0,1 0 1,-1 0-1,0 1 0,0 0 0,4 6 1,-3-3 8,-1 0 1,-1 0-1,1 0 1,-1 0-1,-1 0 1,1 1-1,0 10 1,0 2 55,-2 0 0,-1 0 0,0 0 1,-2 1-1,-7 37 0,5-43-11,-1 0-1,0 0 1,-1 0-1,-1-1 1,0 0-1,-1 0 1,0-1-1,-2 0 1,1 0 0,-2-1-1,-18 18 1,29-31-67,0 0 1,0 0 0,0 0 0,0 1 0,0-1 0,0 0-1,0 0 1,0 0 0,0 0 0,0 0 0,0 0-1,0 0 1,-1 0 0,1 0 0,0 0 0,0 0 0,0 0-1,0 0 1,0 0 0,0 0 0,0 0 0,0 0 0,0 0-1,0 0 1,0 0 0,0 0 0,0 0 0,-1 0-1,1 0 1,0 0 0,0 0 0,0 0 0,0 0 0,0 0-1,0 0 1,0 0 0,0 0 0,0 0 0,0 0 0,0 0-1,0 0 1,-1 0 0,1 0 0,0 0 0,0 0-1,0 0 1,0 0 0,0 0 0,0 0 0,0 0 0,0 0-1,0 0 1,0 0 0,0 0 0,0-1 0,0 1-1,0 0 1,3-4 286,28-11 151,56-35 1,-60 34-376,5-3-16,-1-2 0,-1 0 0,0-2 1,38-40-1,9-27 148,-68 78-50,-1-1 0,0 1 0,-1-1-1,0 0 1,9-28 0,-14 34-192,-1 1 0,1 0 0,-2-1 1,1 1-1,-1-1 0,0 1 1,0-1-1,0 1 0,-1-1 1,-3-11-1,4 17-40,-1-1 1,1 1-1,-1 0 0,0-1 1,0 1-1,1 0 0,-1 0 1,0 0-1,0 0 1,-1-2-1,-8-2-5911,5 4 4089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34 2912,'1'-1'228,"0"-1"0,0 1-1,0-1 1,0 1 0,0-1 0,-1 1 0,1-1 0,0 0 0,-1 1-1,1-1 1,-1 0 0,0 1 0,1-1 0,-1 0 0,2-8 6973,-1 11-7139,-1-1-1,0 0 1,0 0 0,0 0-1,0 0 1,1 0 0,-1 1-1,0-1 1,0 0 0,0 0 0,0 0-1,0 0 1,0 1 0,0-1-1,0 0 1,0 0 0,0 0-1,0 1 1,0-1 0,1 0-1,-1 0 1,0 0 0,0 1 0,0-1-1,-1 0 1,1 0 0,0 0-1,0 1 1,0-1 0,0 0-1,0 0 1,0 0 0,0 1-1,0-1 1,-14 32 1338,4-11-1019,-37 74 696,1-1-346,-39 169 265,13-35-232,66-212-436,-15 28 0,20-42-104,8-7-240,1 0-9,-1-1 0,1-1 0,-1 1-1,0-1 1,6-9 0,30-42 34,-25 32-48,21-29-93,3 2 1,60-58-1,-93 101 116,-5 6 12,0-1 0,1 1 0,-1 0 0,1 1 0,0-1 0,0 1 0,7-4 0,-9 9 148,-2 8-89,1 0-1,-1 0 1,-1 0-1,0 0 1,0 0-1,-3 18 0,0 2 131,-13 139 648,15-159-781,1-4 9,0 0-1,1 0 1,-1 0 0,1 0 0,1 0-1,-1 0 1,3 6 0,-4-10-46,0-2-6,0 1-1,1-1 1,-1 1-1,0-1 0,0 1 1,1-1-1,-1 1 1,0 0-1,1-1 0,-1 0 1,0 1-1,1-1 1,-1 1-1,1-1 0,-1 1 1,1-1-1,-1 0 1,1 1-1,-1-1 0,1 0 1,-1 0-1,1 1 1,0-1-1,-1 0 1,1 0-1,0 0 0,1 0 10,0 0 0,0 0-1,0 0 1,0 0 0,0-1-1,0 1 1,0-1-1,-1 1 1,3-2 0,2 0 15,0-2 1,0 1-1,0 0 1,9-9-1,3-6-155,-2 0 1,0-1-1,21-33 1,5-7 84,44-40 9,-41 47-93,-43 50 161,11-14 232,-13 15-254,1 0 0,-1 0 0,1 1 0,-1-1 0,0 0 0,1 0 0,-1 0 0,0 1 0,0-1 0,1 0 0,-1 0 0,0 0 0,0 0 0,0 0 0,0 1 0,0-1 0,0 0 0,0 0 0,-1-1 0,1 2-20,0 0-1,-1-1 1,1 1 0,0 0-1,-1 0 1,1-1 0,0 1-1,-1 0 1,1 0 0,0 0-1,-1-1 1,1 1 0,0 0-1,-1 0 1,1 0-1,0 0 1,-1 0 0,1 0-1,-1 0 1,1 0 0,0 0-1,-1 0 1,1 0 0,0 0-1,-1 0 1,1 0 0,-1 0-1,1 1 1,0-1 0,-1 0-1,1 0 1,0 0 0,-1 1-1,1-1 1,0 0 0,0 0-1,-1 0 1,1 1 0,0-1-1,-1 1 1,-13 10-158,-1 5 225,1 1 0,1 0 0,0 1 0,-16 31 0,11-15 114,-22 66 0,36-89-121,1 0 1,0 0 0,0 0-1,1 1 1,0-1 0,1 1-1,1 0 1,0 16 0,0-27-50,0 0 1,1 0 0,-1 0 0,0 0 0,0 0 0,0 0 0,1 0 0,-1 0 0,0 0-1,1 0 1,-1-1 0,1 1 0,-1 0 0,1 0 0,0 0 0,-1-1 0,1 1-1,0 0 1,-1-1 0,1 1 0,0 0 0,0-1 0,1 1 0,-1 0 2,0-1 0,0 0 1,0 0-1,1 0 0,-1 0 1,0-1-1,0 1 0,0 0 1,0 0-1,0-1 0,0 1 0,0 0 1,0-1-1,0 1 0,0-1 1,0 0-1,1 0 0,3-3-19,0 0 0,0 0 0,-1 0 0,0-1 0,7-9 0,3-8-217,-2-1 0,18-45 0,7-17 138,-29 65 23,-7 16 40,1 1 1,-1-1-1,1 0 1,3-5-1,-2 7-109,-1 8 20,-2 11 9,0-13 120,0 30 206,5 35 0,-4-58-178,1-1 0,0 0 0,1 1 0,0-1-1,1 0 1,0-1 0,9 18 0,-11-24 3,0 0-1,0 0 1,1 0-1,-1 0 1,1 0 0,-1-1-1,1 1 1,0-1-1,0 1 1,0-1 0,0 0-1,1 0 1,-1-1-1,0 1 1,1-1 0,0 0-1,-1 0 1,1 0-1,5 1 1,-4-2-5,-1 0 0,0 0-1,1-1 1,-1 1 0,0-1 0,0 0 0,1 0-1,-1-1 1,0 1 0,0-1 0,0 0 0,0 0 0,-1 0-1,1-1 1,-1 1 0,6-5 0,5-8-3,0-1-1,-1 0 1,-1-1 0,0-1 0,12-24 0,-6 11-60,50-92-119,-60 110 102,-7 12-2,0-1 0,0 1 0,0 0-1,0-1 1,0 1 0,0-1 0,-1 1 0,1-1 0,-1 1 0,1-1-1,0-1 1,3 16-126,-2 12 286,-2-1 0,0 1 0,-2 0 0,-5 26-1,1 1-41,1-26-16,1 14 98,4-38-108,0-2-44,1-1-1,0 1 1,0 0 0,0-1-1,0 1 1,-1-1 0,1 1 0,0-1-1,-1 1 1,1-1 0,0 0-1,-1 1 1,1-1 0,0 0 0,-1 0-1,1 1 1,0-2 0,8-15-158,-9 16 157,12-24-220,8-31 0,-13 35 149,0 0 0,19-34 0,-25 53 51,0 1 0,0-1 1,0 1-1,0-1 1,0 1-1,0 0 0,0-1 1,0 1-1,1 0 1,-1 0-1,0 0 1,1 0-1,-1 0 0,1 0 1,-1 0-1,1 0 1,-1 1-1,1-1 0,3 0 1,-4 1 3,0 0 0,0 1 1,0-1-1,0 0 0,0 1 0,1-1 1,-1 0-1,0 1 0,0-1 0,0 1 1,0 0-1,0-1 0,0 1 0,-1 0 1,1 0-1,0 0 0,0-1 0,0 1 1,-1 0-1,1 0 0,-1 0 0,1 0 1,0 0-1,-1 0 0,0 1 1,1-1-1,-1 0 0,0 0 0,1 1 1,18 41 269,-5-15-55,-11-21-184,1 0 1,0 0-1,0 0 0,0-1 1,1 0-1,0 0 0,0 0 1,1 0-1,0-1 0,0 0 1,0 0-1,11 6 0,-13-8 1,0-1-1,0 0 0,0-1 0,1 1 0,-1-1 1,1 0-1,0 0 0,-1 0 0,1-1 0,-1 1 1,1-1-1,0-1 0,0 1 0,-1 0 1,1-1-1,-1 0 0,1 0 0,-1 0 0,1-1 1,-1 0-1,0 0 0,7-3 0,-2-1 16,0-1-1,0 1 1,0-2 0,-1 1-1,0-1 1,-1-1-1,1 1 1,6-13-1,-2 4-30,-2-1 0,0-1 0,10-30 0,-17 42-30,-1 0-1,0 1 1,0-1 0,-1 0-1,0-1 1,0 1 0,-1 0-1,0 0 1,0 0 0,-2-11 0,2 18 9,0-1 1,0 1-1,0-1 1,0 1 0,-1-1-1,1 1 1,0-1 0,0 1-1,0-1 1,-1 1-1,1-1 1,0 1 0,-1 0-1,1-1 1,0 1 0,-1-1-1,1 1 1,-1 0-1,1-1 1,0 1 0,-1 0-1,1-1 1,-1 1 0,1 0-1,-1 0 1,1 0 0,-1-1-1,1 1 1,-1 0-1,1 0 1,-1 0 0,1 0-1,-1 0 1,1 0 0,-1 0-1,0 0 1,1 0-1,-1 0 1,1 0 0,-1 0-1,1 1 1,-1-1 0,1 0-1,-1 0 1,-2 2-10,1-1-1,-1 0 1,1 1-1,0 0 1,-1-1-1,1 1 1,-3 3 0,-1 2 40,0 1 0,1 0 0,0 0 0,0 0 1,0 0-1,1 1 0,-4 14 0,3-9 64,2 0 0,-1 0 0,2 0-1,-2 20 1,4-23-30,0-1 0,1 0 0,0 0 0,1 0 0,0 0 0,0 0 0,1 0 0,0-1 0,1 1-1,0-1 1,1 0 0,6 11 0,-7-14-19,0-1-1,0 1 0,1-1 1,0 0-1,0 0 1,0-1-1,1 1 0,-1-1 1,1 0-1,0-1 1,0 1-1,1-1 0,-1 0 1,0-1-1,1 0 1,0 0-1,0 0 0,11 1 1,-9-2-190,0-1 1,1 0-1,-1 0 0,0-1 1,1 0-1,-1-1 0,0 0 1,0 0-1,0-1 1,11-5-1,-10 3-661,-1 0 0,0-1 0,0 0 0,0 0 0,-1-1-1,0 0 1,0-1 0,-1 0 0,7-9 0,22-34-3070,3-12-3546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34 414 2656,'-1'1'92,"1"0"-23,-1 0 1,1-1-1,-1 1 1,0 0 0,1-1-1,-1 1 1,0 0-1,1-1 1,-1 1-1,0-1 1,0 1-1,1-1 1,-1 1-1,0-1 1,0 0-1,0 1 1,0-1-1,0 0 1,-1 0 0,-5 16 3988,-3-7 3847,13-15-6354,3-7-1191,0 0-1,0 0 1,3-16 0,0 2-141,17-52 185,-16 43-65,2 0 0,2 1 0,30-57 0,-36 79-190,-6 8-37,1 0 0,0 0 0,1 0 0,-1 0 0,1 0 0,0 1 0,0 0 1,6-5-1,-10 9-94,0 0 0,1-1 1,-1 1-1,0 0 0,0 0 0,0 0 1,1 0-1,-1 0 0,0 0 1,0-1-1,0 1 0,1 0 0,-1 0 1,0 0-1,0 0 0,0 0 1,1 0-1,-1 0 0,0 0 0,0 0 1,1 0-1,-1 0 0,0 0 1,0 0-1,1 0 0,-1 0 0,0 0 1,0 0-1,0 0 0,1 1 1,-1-1-1,0 0 0,0 0 1,0 0-1,1 0 0,-1 0 0,0 1 1,0-1-1,0 0 0,0 0 1,1 0-1,-1 0 0,0 1 0,0-1 1,0 0-1,0 0 0,0 0 1,0 1-1,0-1 0,0 0 0,0 1 1,1 14 137,-1-12-69,-2 41 221,-9 52 1,5-53-52,-1 55 0,7-97-237,0 3 14,0-1 0,0 1 0,0-1-1,1 1 1,0 3 0,-1-6-32,0-1 0,0 0 0,0 0 0,1 1 0,-1-1 0,0 0 0,0 0 0,0 0 0,0 1 0,0-1 0,0 0 0,1 0 0,-1 0 0,0 0 0,0 1 0,0-1 0,0 0 0,1 0 0,-1 0 0,0 0 0,0 0 0,1 0 0,-1 1 0,0-1 0,0 0 0,0 0 0,1 0 0,-1 0-1,0 0 1,0 0 0,1 0 0,0-1 2,0 1 0,0 0 0,0-1 0,-1 1-1,1-1 1,0 0 0,0 1 0,0-1 0,-1 1-1,1-1 1,0 0 0,0-1 0,49-62-23,24-28 97,-49 66-114,1 2 0,1 0 1,1 2-1,1 1 1,61-34-1,-89 54 28,0 1-1,1-1 0,-1 0 1,1 1-1,-1-1 0,1 0 0,-1 1 1,1 0-1,-1-1 0,1 1 1,0 0-1,-1 0 0,1 0 1,0 0-1,-1 0 0,1 0 1,-1 0-1,3 1 0,-3 0 9,-1 0 0,1 0 0,0 0 0,0-1 0,0 1 0,-1 0 0,1 0 0,0 0 0,-1 1 0,1-1 0,-1 0 0,1 0 0,-1 0 0,0 0 0,0 0 0,1 0 0,-1 1 0,0-1 0,0 0 0,0 0 0,0 0 0,0 1 0,0-1 0,-1 0 0,1 2 0,-20 112 165,9-60 123,1-17-89,-1 8 24,10-42-175,0 1-1,1-1 0,-1 1 0,1-1 1,0 1-1,1-1 0,0 7 0,0-10-37,-1 1-1,0-1 1,1 0-1,-1 0 1,1 1-1,-1-1 1,1 0-1,0 0 1,-1 0-1,1 1 1,0-1 0,0 0-1,0 0 1,0 0-1,0-1 1,0 1-1,0 0 1,0 0-1,0 0 1,0-1-1,0 1 1,1-1-1,-1 1 1,0-1-1,0 1 1,1-1-1,-1 0 1,0 1-1,1-1 1,-1 0 0,0 0-1,1 0 1,-1 0-1,0 0 1,1 0-1,-1-1 1,0 1-1,3-1 1,4-2-13,-1 1-1,0-1 1,1 0 0,-1-1-1,7-4 1,0-2-91,-1-1 1,0 0-1,0-1 0,-1 0 0,17-23 0,16-15-52,-44 48 87,4 94-53,-5-78 110,1 1 0,0-1-1,4 18 1,-4-27 66,0-1 0,0 1 0,1-1 0,-1 0 0,1 0-1,0 0 1,0 0 0,0 0 0,1 0 0,0 0 0,-1-1 0,1 0 0,1 1 0,5 4 0,-9-8-53,1 1 1,-1-1 0,1 0 0,-1 1-1,1-1 1,-1 0 0,1 0 0,-1 0-1,1 1 1,-1-1 0,1 0 0,-1 0 0,1 0-1,-1 0 1,1 0 0,-1 0 0,1 0-1,0 0 1,-1 0 0,1 0 0,-1 0 0,1 0-1,-1 0 1,1-1 0,-1 1 0,1 0-1,-1 0 1,2-1 0,-1 0 10,0 0 1,0 0-1,0-1 0,0 1 1,0 0-1,0 0 0,0-1 1,-1 1-1,1-1 0,0-1 1,2-4-18,-1 0 0,-1 0 0,3-12 1,-3 5-29,-1 0 0,0 0 0,0 0 0,-1 1 0,-1-1 0,-1 0 1,0 1-1,0-1 0,-1 1 0,-1 0 0,0 1 0,-1-1 0,-13-20 1,-7-3 43,26 36-12,1 0 1,-1 0 0,0 0-1,0-1 1,0 1-1,0 0 1,0 0 0,0 0-1,0 0 1,0 0-1,0-1 1,0 1 0,0 0-1,0 0 1,0 0-1,1 0 1,-1 0 0,0 0-1,0 0 1,0 0-1,0-1 1,0 1 0,0 0-1,0 0 1,1 0-1,-1 0 1,0 0 0,0 0-1,0 0 1,0 0-1,0 0 1,1 0 0,-1 0-1,0 0 1,0 0-1,0 0 1,0 0-1,1 0 1,-1 0 0,0 0-1,11-1 335,-5 1-25,419-45 697,-293 34-4101,-115 9-726,30-7 0,-21 4-3548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303 308 2976,'7'-1'8034,"-14"2"-5626,-9-1-1783,0 1 1,0 1-1,0 1 0,0 0 0,0 1 1,-15 6-1,21-7-560,1 1 0,-1 1 0,1 0 0,0 0 1,0 1-1,1 0 0,-1 0 0,1 1 0,1 0 0,-10 10 0,7-3 6,0-1 0,1 1 0,0 0-1,-10 26 1,16-33-55,1-1 1,0 0-1,0 0 0,1 1 0,-1-1 1,2 1-1,-1 0 0,1-1 0,0 1 1,0-1-1,1 1 0,-1 0 0,2-1 1,2 12-1,-3-16 6,0 0-1,0 0 1,0 0 0,0 0 0,0 0-1,0-1 1,0 1 0,0 0 0,1-1 0,-1 1-1,1-1 1,-1 1 0,1-1 0,0 0 0,-1 1-1,1-1 1,0 0 0,3 1 0,-1-1 11,-1 0 0,0 0 0,1-1 0,-1 0 1,1 1-1,-1-1 0,1 0 0,-1 0 0,0-1 0,7-1 0,-2 0-10,1 0-1,-1-1 1,0-1-1,0 1 1,0-1-1,0-1 1,-1 0 0,12-9-1,-4 0-34,0-1 1,-1 0-1,-1-1 0,11-17 1,-16 21 59,0-1 1,-1 0 0,-1 0 0,0 0-1,-1-1 1,5-22 0,-7 1-13,-3 33-49,0 0 1,0 0-1,0 0 1,0 0-1,-1 0 1,1 0-1,-1 0 1,1 0-1,-1 0 1,0 0-1,0 0 1,0 0 0,-2-3-1,2 5 12,1-1-1,0 1 1,-1 0-1,1 0 1,0-1-1,-1 1 1,1 0-1,0 0 1,-1 0 0,1 0-1,-1 0 1,1-1-1,0 1 1,-1 0-1,1 0 1,-1 0-1,1 0 1,-1 0-1,1 0 1,0 0 0,-1 0-1,1 1 1,-1-1-1,1 0 1,0 0-1,-1 0 1,1 0-1,-1 0 1,1 1-1,0-1 1,-1 0 0,1 0-1,0 1 1,-1-1-1,1 0 1,0 1-1,0-1 1,-1 0-1,1 1 1,0-1-1,0 0 1,-1 1 0,1-1-1,0 0 1,0 1-1,-10 21-32,5-5 163,1 1 0,0 0 0,1 0 1,1 0-1,1 0 0,1 0 0,0 0 1,1 1-1,1-1 0,1 0 0,0-1 0,8 21 1,-10-35-71,0 1 1,0-1-1,0 0 0,1 0 1,-1 0-1,1 0 1,0 0-1,0 0 1,0 0-1,1-1 1,-1 1-1,1-1 0,-1 1 1,1-1-1,3 2 1,-4-3-30,1 0 0,-1 0 0,0-1 0,0 1-1,1-1 1,-1 0 0,0 0 0,1 1 0,-1-1 0,0-1 0,1 1 0,-1 0 0,0-1 0,1 1 0,-1-1 0,0 0 0,0 1-1,1-1 1,-1 0 0,0 0 0,0-1 0,0 1 0,3-3 0,6-5 48,0 0 0,0 0 0,-1-1 0,15-19 0,33-52 8,-20 26-29,-12 16-106,-18 25 41,1 1 1,0 0-1,21-22 0,-25 29 14,4-2-17,-9 8 14,1 0 0,-1 0 0,0 0 0,0 0 0,1 0 0,-1 0 0,0 0 0,0 0 0,1 0-1,-1 0 1,0 0 0,0 0 0,1 0 0,-1 0 0,0 0 0,0 0 0,1 1 0,-1-1 0,0 0 0,0 0-1,1 0 1,-1 0 0,0 1 0,0-1 0,0 0 0,0 0 0,1 0 0,-1 1 0,0-1 0,0 0 0,0 0-1,0 0 1,0 1 0,0-1 0,1 0 0,-1 0 0,0 1 0,0-1 0,0 0 0,0 1 0,0-1 0,3 11 77,0-1 0,-1 1 1,-1 0-1,1 0 0,-1 19 1,-7 57 142,5-79-214,0 7-57,-4 49 326,5-63 234,0 14-736,-2 31-119,1-42 357,1 0 0,-1 0-1,0 1 1,0-1 0,-1 0 0,1-1-1,-1 1 1,-3 6 0,1-2 83,3-8-90,1 0 0,0 1 0,0-1 0,0 1 0,0-1 0,-1 1 0,1-1 0,0 1 0,0-1 0,-1 0 0,1 1 0,0-1 0,-1 1 0,1-1 0,0 0 0,-1 1 0,1-1 0,0 0 1,-1 0-1,1 1 0,-1-1 0,1 0 0,-1 0 0,1 0 0,-1 0 0,1 1 0,-1-1 0,1 0 0,-1 0 0,0 0 0,9-43 622,3 8-751,2-1 1,1 2-1,2 0 0,23-36 1,-35 63 43,1 0 0,0 0 0,0 0 0,12-11 1,-17 18 76,0-1 0,0 1 1,1 0-1,-1-1 0,0 1 1,0 0-1,1 0 1,-1-1-1,0 1 0,1 0 1,-1 0-1,0 0 0,1-1 1,-1 1-1,0 0 1,1 0-1,-1 0 0,0 0 1,1 0-1,-1 0 0,1 0 1,-1 0-1,0-1 1,1 1-1,-1 1 0,0-1 1,1 0-1,-1 0 1,0 0-1,1 0 0,-1 0 1,1 0-1,-1 0 0,0 0 1,1 1-1,-1-1 1,0 0-1,1 0 0,-1 0 1,0 1-1,0-1 0,1 0 1,-1 0-1,0 1 1,0-1-1,1 0 0,-1 1 1,0-1-1,0 0 0,0 1 1,0-1-1,1 0 1,-1 1-1,0 0 0,5 24 87,-5-21-95,1 74 96,-2-56-66,2 0 0,4 37 0,4 6 16,-9-64-23,0 1-1,0-1 1,1 1 0,-1-1-1,0 0 1,1 1 0,-1-1-1,1 1 1,0-1 0,-1 0-1,1 0 1,0 1 0,0-1 0,0 0-1,-1 0 1,1 0 0,1 0-1,-1 0 1,0 0 0,0 0-1,0 0 1,3 1 0,-2-2 2,0 1 1,1-1-1,-1 1 1,1-1-1,-1 0 1,0 0-1,1 0 1,-1 0-1,1 0 1,-1-1-1,0 1 1,4-2-1,6-2-16,-1 0 0,0-1-1,0 0 1,13-9 0,67-48 27,136-119-1,-214 167-114,-12 12-38,-7 10 68,-68 88-357,-61 90 894,131-180-458,1 1 0,0-1 0,0 1 0,0-1 0,1 1 0,-3 13 0,5-19-18,-1 0-1,1 1 0,0-1 0,0 1 1,0-1-1,0 0 0,0 1 0,0-1 1,0 1-1,0-1 0,1 0 1,-1 1-1,0-1 0,1 1 0,-1-1 1,1 0-1,0 0 0,-1 1 0,1-1 1,0 0-1,0 0 0,0 0 0,0 0 1,0 0-1,0 0 0,0 0 1,0 0-1,0 0 0,0 0 0,0-1 1,1 1-1,-1 0 0,0-1 0,1 1 1,-1-1-1,0 0 0,1 1 0,-1-1 1,1 0-1,1 0 0,1 1 58,1-1 0,0-1-1,0 1 1,-1 0 0,1-1-1,0 0 1,0 0 0,-1-1 0,1 1-1,4-3 1,7-4 32,20-13 1,-36 20-97,9-4 0,-1-2 0,-1 1 0,1-1 0,-1 0 0,0-1 1,-1 1-1,0-1 0,0-1 0,-1 1 0,5-11 1,5-13 71,16-51-1,-25 67-54,18-58 2,18-91-1,-36 127-88,-1 0 0,-1 0 0,-2 0 0,-5-54 0,3 73-36,0 16 84,1 0 1,-1 0 0,-1 0 0,1 0-1,0 0 1,-1 0 0,1 0 0,-1 0-1,-1-3 1,2 6 24,0-1-1,0 1 1,0 0-1,0 0 1,-1 0 0,1-1-1,0 1 1,0 0-1,0 0 1,0 0-1,0 0 1,-1-1-1,1 1 1,0 0 0,0 0-1,0 0 1,0 0-1,-1 0 1,1-1-1,0 1 1,0 0-1,0 0 1,-1 0 0,1 0-1,0 0 1,0 0-1,-1 0 1,1 0-1,0 0 1,0 0 0,0 0-1,-1 0 1,1 0-1,-7 6-33,-3 13 7,5-4 66,-4 27 0,1-5 62,4-17 4,0 0 1,1 1-1,2-1 0,0 39 0,17 79 93,-10-98-141,-2-8 22,14 44 0,-14-62-167,1 0 0,0 0 0,1-1-1,0 0 1,13 19 0,-17-31-155,-1 1 0,1 0 0,-1 0 0,1-1 0,0 1 0,-1-1 0,1 1 1,0-1-1,0 0 0,0 1 0,0-1 0,0 0 0,0-1 0,0 1 0,1 0 0,-1 0 0,0-1 0,0 0 1,1 1-1,-1-1 0,0 0 0,0 0 0,1 0 0,-1 0 0,0 0 0,3-1 0,2-1-544,0 0 0,0-1 0,-1 0 0,1 0 0,0 0 0,-1 0 0,7-6 0,37-32-6651,-50 40 7422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30 108 5312,'-30'0'13071,"71"-11"-12471,0 1 0,0 3 0,1 1 0,-1 2 0,47 2 0,-81 2-576,0 1 0,0-1 1,0 1-1,0 1 0,-1-1 0,1 1 0,0 0 0,-1 0 0,7 5 0,-9-5 11,0 0 0,0 0-1,-1 1 1,1 0 0,-1 0 0,1 0 0,-1 0-1,0 0 1,-1 1 0,1-1 0,0 1 0,-1 0-1,0 0 1,3 8 0,-1-1 19,-1 1 0,0 0 0,-1 0 0,0 0 0,-1 0 0,0 0 0,-1 1 0,-1 12 0,-4 8 95,-13 56 0,15-76-55,-1-1 1,0 1-1,-1-1 1,-1 0-1,1-1 0,-2 1 1,-10 14-1,14-22-54,-1 1 0,0-1 0,1 0-1,-1 0 1,-1-1 0,1 1 0,-1-1 0,1 0 0,-1 0-1,0 0 1,0-1 0,0 0 0,0 0 0,-1 0 0,1-1 0,0 1-1,-1-1 1,1 0 0,-9-1 0,13 1-39,1-1 0,0 0-1,0 0 1,-1 0 0,1 0 0,0 0 0,-1 0 0,1 0-1,0 0 1,0 0 0,-1 0 0,1 0 0,0 0 0,-1 0-1,1 0 1,0-1 0,0 1 0,-1 0 0,1 0 0,0 0-1,0 0 1,-1 0 0,1-1 0,0 1 0,0 0 0,0 0-1,-1 0 1,1-1 0,0 1 0,0 0 0,0 0 0,0-1-1,-1 1 1,1 0 0,0 0 0,0-1 0,0 1 0,0 0 0,0 0-1,0-1 1,0 1 0,0 0 0,0-1 0,0 1 0,0 0-1,0 0 1,0-1 0,0 1 0,0 0 0,0-1 0,0 1-1,0 0 1,0 0 0,0-1 0,1 1 0,-1 0 0,0 0-1,0-1 1,1 1 0,10-15-88,25-17 213,11-12 102,46-51-1,-61 57-161,2 3-1,1 0 1,2 3 0,2 1 0,46-29 0,-76 54 47,-1 1 0,0-1 0,-1 0 0,11-11 0,-17 16-110,0 0 0,0 0 1,-1-1-1,1 1 0,-1 0 0,1 0 0,0 0 1,-1 0-1,0 0 0,1-1 0,-1 1 1,0 0-1,0 0 0,0-1 0,0 1 1,0 0-1,0 0 0,0-1 0,0 1 1,0 0-1,0 0 0,-1-1 0,1 1 0,-1 0 1,1 0-1,-1 0 0,1 0 0,-1 0 1,1 0-1,-1-1 0,0 1 0,-1-1 1,-1-2-120,-1 0 1,1 1 0,-1-1 0,0 1 0,0-1 0,-6-2 0,5 3-397,1 0-128,3-3-3920,11 5-2111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5056,'-1'-4'9161,"11"17"-4697,-6-5-4948,13 48 2579,5 15-1076,-19-64-1335,9 27 1154,-8-11-5253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17 5408,'-6'-6'1225,"-4"-3"946,10 8-2032,-1 1 0,1 0-1,0 0 1,-1 0 0,1 0-1,-1 0 1,1 0 0,-1 0-1,1 0 1,-1 0 0,1 0 0,-1 0-1,1 0 1,-1 0 0,1 0-1,-1 0 1,1 1 0,-1-1-1,1 0 1,0 0 0,-1 0-1,1 1 1,-1-1 0,1 0 0,0 1-1,-1 0 1,-59 59 5601,53-52-5368,6-7-330,-14 15 568,0-1 0,-25 20 0,0-2-196,31-24-464,-1-1 1,0 1 0,-1-2 0,0 0-1,0 0 1,-12 5 0,10-6-412,11-5-132,0 0 0,0 0 0,0 0 0,-1-1 0,1 1 1,0 0-1,-1-1 0,-3 1 0,15-6-7204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 6048,'0'0'135,"-1"0"0,1-1-1,0 1 1,0 0 0,0-1 0,0 1 0,-1 0 0,1-1-1,0 1 1,0 0 0,-1 0 0,1-1 0,0 1 0,0 0 0,-1 0-1,1 0 1,0-1 0,-1 1 0,1 0 0,0 0 0,-1 0 0,1 0-1,0 0 1,-1-1 0,1 1 0,-1 0 0,1 0 0,0 0-1,-1 0 1,1 0 0,0 0 0,-1 0 0,1 0 0,-1 1 0,1-1-1,-6 14 4616,4-5-5373,-5 23 2125,0 0 1,-2 46-1,7-31-2991,1 1-3865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 8064,'-32'-5'2976,"32"10"-2304,5-2-192,4-3 1696,9 5-1280,5-5 415,12 3-767,7 1 160,-3-4-416,3 0-288,-2-4-32,-4 1-576,-6-2 352,2 2-2303,-4-2 1439,-1 2-4736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164 643 3648,'0'-1'150,"0"-1"0,0 0-1,1 1 1,-1-1 0,1 0 0,0 1 0,-1-1-1,1 1 1,0-1 0,0 1 0,0 0 0,0-1-1,0 1 1,0 0 0,0 0 0,1-1 0,-1 1 0,0 0-1,1 0 1,-1 1 0,1-1 0,-1 0 0,1 0-1,2 0 1,8-7 3401,-12 8-3426,0 0 0,0 0 0,0-1 0,0 1 0,0 0 0,0 0 1,0-1-1,0 1 0,-1 0 0,1 0 0,0-1 0,0 1 0,0 0 1,-1 0-1,1 0 0,0 0 0,0-1 0,0 1 0,-1 0 0,1 0 1,0 0-1,0 0 0,-1 0 0,1 0 0,0 0 0,0-1 0,-1 1 1,-6 1 189,1-1 1,0 1-1,-1 1 1,1-1 0,0 1-1,0 0 1,0 0-1,0 1 1,0 0 0,0 0-1,-8 6 1,-4 4 80,-31 31 1,46-42-343,-2 4-29,-1 0-1,1 1 1,0-1 0,0 1-1,1 0 1,-5 10 0,8-15-36,-1 1 1,1 0 0,1 0 0,-1 0 0,0 0 0,1 0 0,-1 0 0,1 0-1,0 4 1,0-6 19,0 1-1,1-1 0,-1 1 1,1 0-1,-1-1 0,1 1 1,-1-1-1,1 1 0,0-1 1,0 0-1,-1 1 0,1-1 0,0 0 1,1 1-1,-1-1 0,0 0 1,0 0-1,2 1 0,0 0 7,0-1 0,0 1-1,0-1 1,1 0 0,-1 0 0,0 0-1,1 0 1,-1-1 0,1 1-1,-1-1 1,1 0 0,5 0-1,7-2 14,21-3-1,-19 2 22,-1-1-1,0-1 1,0-1 0,0 0 0,-1-1 0,0 0-1,0-2 1,-1 0 0,0 0 0,0-2 0,-1 0 0,22-22-1,-15 12-79,-2-1 0,33-49 1,-44 58 78,0-1 0,-1 0 0,-1-1 1,0 1-1,-1-1 0,-1 0 0,4-22 1,-4 13 26,-1 0 0,-1 0 1,-2 0-1,0 0 0,-1-1 1,-2 1-1,-7-34 0,4 30 106,-5-19-11,10 44-159,-1-1 1,1 1-1,-1 0 0,1-1 0,-1 1 1,0 0-1,0 0 0,-1 0 1,1 0-1,-4-2 0,5 4-4,0 0 0,0 0 0,0 0 0,-1 0 0,1 1 0,0-1 0,-1 1 0,1-1 0,0 1 0,-1-1 0,1 1 0,-1 0 0,1 0 0,-1 0 0,1-1 0,-1 2 0,1-1 0,-1 0 0,1 0 0,0 0 0,-1 1 0,1-1 0,-1 0 0,1 1 0,0 0 0,-1-1 0,1 1 0,0 0 0,0-1 0,-2 2 0,-4 4 44,1-1 1,0 0-1,0 1 1,-6 8-1,8-9-24,-20 25 146,2 2 0,-29 55 0,36-61-196,7-10 96,0 1 0,1 0 0,0 1 0,2-1 0,0 1 0,1 0 0,1 0 0,0 1 0,1-1 0,2 0 0,1 28 0,0-32 1,1 0 0,1 0 0,0 0 0,1 0 0,1-1 0,10 23 0,-10-27-6,1 1 0,-1-1 0,2 0 0,-1-1 0,1 0 0,1 0 1,-1 0-1,1-1 0,13 9 0,-17-13-39,0 0 0,0-1 0,0 0 1,0 0-1,0 0 0,1 0 0,-1-1 0,1 1 0,-1-1 0,1 0 1,-1-1-1,1 1 0,-1-1 0,1 0 0,0 0 0,-1 0 1,1-1-1,0 1 0,-1-1 0,1 0 0,-1-1 0,0 1 0,1-1 1,-1 0-1,0 0 0,0 0 0,0 0 0,0-1 0,5-4 1,4-3-29,-1-1 0,0-1 0,-1 0 0,12-16 0,35-58-282,-47 70 269,-5 5-9,0 0 1,5-15-1,-8 17 47,0 0-1,2 1 0,-1-1 1,1 1-1,9-13 0,-7 14-243,-7 13-228,-1 9 294,-4 88 46,5-71 195,6 41-1,-4-59 22,1 0-1,0 0 0,1 0 0,1-1 0,8 19 0,-12-30-84,-1-1 1,1 1-1,0-1 1,0 1-1,0-1 1,0 1 0,0-1-1,1 0 1,-1 1-1,0-1 1,1 0-1,-1 0 1,1 0 0,-1 0-1,1 0 1,-1 0-1,4 0 1,-3 0 0,-1-1-1,1 0 1,0 0-1,0 0 1,0 0 0,0 0-1,0 0 1,0-1 0,0 1-1,0-1 1,0 1-1,0-1 1,-1 0 0,1 0-1,0 0 1,2-1 0,5-4-6,0-1 0,-1 1 1,0-2-1,0 1 0,11-14 1,30-48 192,-33 47-100,100-126-449,-94 127 416,5-6-27,-26 25-100,0 1 0,0-1 0,1 0 0,-1 1 0,1-1 0,-1 1 0,1 0 0,-1 0 0,1-1 0,0 1 0,-1 0 0,1 0 0,0 0 0,0 1 0,2-2 0,-3 3 26,0-1 0,-1 0 1,1 1-1,-1-1 0,1 1 1,-1-1-1,1 1 0,-1-1 0,0 1 1,1-1-1,-1 1 0,1 0 0,-1-1 1,0 1-1,0-1 0,1 1 0,-1 0 1,0-1-1,0 1 0,0 1 1,3 15 151,-3-14-158,2 22 29,-2 1-1,-1-1 0,-7 48 1,-1-25 160,-16 48 1,22-86-100,-1 0 0,1-1 0,-2 1 0,1-1 1,-12 17-1,15-24-61,-1 0 1,1 0 0,-1 0 0,1 0-1,-1-1 1,0 1 0,0-1 0,1 1-1,-1-1 1,-1 1 0,1-1 0,0 0-1,0 0 1,0 0 0,-1 0 0,1 0-1,0-1 1,-1 1 0,1-1 0,0 0-1,-1 1 1,1-1 0,-1 0 0,1 0-1,0 0 1,-1-1 0,1 1 0,-1-1-1,1 1 1,-4-3 0,2 1-58,0 0 0,0 0 1,0 0-1,1-1 0,-1 0 0,1 0 0,-1 0 1,1 0-1,0-1 0,0 1 0,1-1 0,-3-4 1,-4-6-205,-11-30 1,19 41 255,0 1-14,0 0 1,0 0-1,1 0 0,-1 0 0,0 0 1,1 0-1,0 0 0,-1-1 1,1 1-1,0 0 0,0 0 1,1-1-1,-1 1 0,0 0 0,1 0 1,0-3-1,0 4 0,-1-1-1,1 1 1,0 0-1,0 0 1,0 0-1,0 0 1,0 0-1,0 0 1,0 1-1,0-1 1,0 0-1,1 0 1,-1 1-1,0-1 1,0 1-1,1-1 1,-1 1-1,0 0 1,1-1-1,-1 1 1,0 0-1,1 0 1,-1 0 0,1 0-1,-1 0 1,0 0-1,3 1 1,19 2-27,-1 2 1,0 0-1,25 11 0,-25-9 161,-1 0 0,1-2 0,36 5 0,-52-9-86,0-1 0,0-1 1,0 1-1,0-1 0,0 0 0,-1 0 1,1-1-1,0 0 0,0 0 0,-1 0 1,1-1-1,-1 0 0,0 0 0,0 0 0,0 0 1,0-1-1,0 0 0,5-6 0,6-7 46,-2-1 0,0-1 0,17-30 0,-18 29-93,8-14 60,-1 0 0,-2-2-1,-2 0 1,16-49 0,-18 33-8,-2 0 0,-3 0 1,-2-1-1,1-88 0,-8 139-79,0-1 1,0 1-1,-1 0 0,1 0 0,-1 0 1,1 0-1,-1 0 0,-1-4 0,2 6 31,0 0 0,-1 0 0,1-1 0,0 1 0,0 0 0,0 0 0,-1-1 0,1 1 0,0 0 0,0 0 0,-1-1 0,1 1 0,0 0 0,0 0 0,-1 0 0,1 0 0,0-1 0,-1 1 0,1 0 0,0 0 0,0 0 0,-1 0-1,1 0 1,-1 0 0,0 0 6,1 0-1,-1 1 0,0-1 1,1 0-1,-1 1 1,1-1-1,-1 0 0,1 1 1,-1-1-1,1 1 0,-1-1 1,1 1-1,-1-1 0,1 1 1,-1-1-1,1 1 1,-1 0-1,-5 11-8,0 0 0,1 0 0,0 1-1,1 0 1,0 0 0,-2 15 0,-4 12 100,-22 110 89,16-65-242,9-52 206,1 1-1,2 0 1,2 1-1,1-1 1,1 0-1,2 1 1,2-1-1,10 48 1,-12-77-98,-1 0 1,0-1 0,1 1-1,0-1 1,0 1 0,1-1-1,3 6 1,-5-9-26,0 0 0,-1 0 0,1 0 0,0 0 0,0 0 0,0 0 0,0-1 0,0 1 0,1 0 0,-1-1 0,0 1 0,0-1 0,0 1 0,1-1 0,-1 1 0,0-1 0,0 0 0,1 1 0,-1-1 0,0 0 0,1 0 0,-1 0 0,0 0 0,0 0 0,1-1 0,-1 1 0,0 0 0,1 0 0,-1-1 0,0 1 0,2-2 0,5-3 27,0 0 1,0-1 0,-1 0-1,1 0 1,-2-1 0,1 0-1,-1 0 1,9-13-1,2-1-57,0 0-152,12-12 24,45-70 0,-73 102 137,2-4-2,0 0-1,-1 1 1,1-1 0,-1 0-1,0 0 1,1-7 0,-3 12-254,-1 1 195,0 0 0,0 1 0,0-1 0,0 1 0,0-1 0,1 1-1,-1 0 1,0-1 0,1 1 0,-1 0 0,1 2 0,-5 14 117,1 1 0,-1 23 0,4-33-33,1-1-1,1 1 1,-1-1 0,1 1-1,1-1 1,-1 1-1,5 9 1,-3-7 89,0-3-43,0 0 1,0 0-1,0 0 1,1-1 0,9 14-1,-12-19-48,0-1 0,1 1-1,-1-1 1,1 1 0,-1-1-1,1 0 1,0 0 0,-1 0 0,1 0-1,0 0 1,0 0 0,0-1 0,-1 1-1,1 0 1,0-1 0,0 0-1,0 1 1,0-1 0,0 0 0,0 0-1,0 0 1,0 0 0,0 0-1,0-1 1,0 1 0,0-1 0,0 1-1,0-1 1,0 0 0,2-1 0,7-4 49,0-1 0,0 0 0,-1 0 0,0-1 0,0 0 0,-1-1-1,16-19 2,-2 2-71,4-3-136,-20 19 98,1 1-1,0 1 1,1-1 0,0 1 0,0 1 0,1 0-1,17-10 1,-27 17 34,0 0 1,0-1-1,1 1 0,-1 0 1,0 0-1,1 0 0,-1 0 0,0 0 1,0 0-1,1 0 0,-1 0 0,0 0 1,1 0-1,-1 0 0,0 0 0,1 0 1,-1 0-1,0 0 0,0 0 1,1 0-1,-1 0 0,0 0 0,1 1 1,-1-1-1,0 0 0,0 0 0,1 0 1,-1 0-1,0 1 0,0-1 0,1 0 1,-1 0-1,0 0 0,0 1 1,0-1-1,0 0 0,1 1 0,2 15-119,-6 28 218,2-35-57,-17 146 378,17-152-383,-1 24 89,4-20-36,3-16 54,15-44-220,-16 37 14,2 1 0,0 0 0,1 0 1,0 0-1,14-19 0,-20 33 67,32-37-37,-31 35 24,0 1 1,0 0 0,0 0-1,1 1 1,-1-1-1,0 0 1,1 1-1,0-1 1,-1 1-1,1 0 1,0 0-1,0 0 1,0 0-1,4 0 1,-6 1 13,-1 0 0,1 0 1,0 0-1,-1 0 0,1 0 0,0 1 1,-1-1-1,1 0 0,-1 0 0,1 1 1,-1-1-1,1 0 0,-1 1 1,1-1-1,-1 1 0,1-1 0,-1 1 1,1-1-1,-1 1 0,0-1 0,1 1 1,-1-1-1,0 1 0,1-1 0,-1 1 1,0-1-1,0 1 0,0 0 1,1-1-1,-1 1 0,0 0 0,0 0 1,0 27 170,0-20-163,-1 19-205,0 22 401,1-45-166,1 0 0,-1 0 0,1-1 1,0 1-1,0 0 0,0 0 0,0-1 1,1 1-1,3 5 0,-5-8-33,1 0-1,0 0 1,0 0 0,0 0-1,0-1 1,0 1 0,0 0-1,0 0 1,0-1-1,1 1 1,-1-1 0,0 1-1,0-1 1,0 1 0,1-1-1,-1 0 1,0 0-1,1 1 1,-1-1 0,0 0-1,0 0 1,1 0 0,-1-1-1,0 1 1,2 0 0,3-2 68,0 1 0,1-1 0,9-5 1,10-5-124,36-24 1,-4 2-139,187-93 32,-241 125-237,-4 4 102,-10 9-49,-25 22 236,22-22 116,-24 28 14,2 2-1,-47 68 1,81-107-23,-4 4-12,2 1 1,-1-1 0,0 1-1,-3 10 1,7-15 23,-1-1 0,1 0 0,0 1 0,-1-1 1,1 1-1,0-1 0,0 1 0,0-1 0,0 1 0,0-1 1,0 0-1,1 1 0,0 1 0,-1-2 4,0 0 0,1-1 0,-1 1 0,1 0-1,-1-1 1,1 1 0,0-1 0,-1 1 0,1-1 0,-1 1 0,1-1 0,0 1-1,0-1 1,-1 0 0,1 1 0,0-1 0,0 0 0,-1 0 0,1 1 0,0-1 0,0 0-1,0 0 1,-1 0 0,1 0 0,0 0 0,1 0 0,4-1-24,0 1 0,0-1 0,0-1 1,-1 1-1,1-1 0,0 0 0,-1 0 0,1-1 1,-1 1-1,1-1 0,-1 0 0,0-1 0,-1 1 0,9-8 1,4-6-174,-1 0 1,19-27-1,-29 37 150,5-9-18,0 0 0,12-24 0,-1 12-35,-21 37-102,-2 25 139,-2 0 0,-1-1 0,-1 1 0,-15 47 0,15-63 96,-1-1 0,-1 1-1,-1-1 1,-1 0-1,0-1 1,-1 0 0,0-1-1,-2 0 1,0 0 0,0-1-1,-1-1 1,-1 0 0,0-1-1,-21 14 1,14-12 53,-1-1 1,-1-1-1,-36 15 1,49-23-192,-1-1 0,0 0 1,0-1-1,1 0 0,-2 0 0,1-1 1,0-1-1,0 0 0,0 0 0,-19-4 1,28 4 47,-1-1 0,1 0 0,-1 1 1,0-1-1,1 0 0,0-1 1,-1 1-1,1 0 0,0-1 1,-1 1-1,1-1 0,0 0 0,0 1 1,0-1-1,1 0 0,-1 0 1,-2-4-1,3 4 23,0 1 0,1-1 0,-1 0 0,1 1 0,-1-1 0,1 0 0,0 1 0,-1-1 0,1 0 0,0 0 0,0 0 0,1 1 0,-1-1 0,0 0 0,0 0 0,1 1 0,-1-1 0,1 0 0,-1 1 0,1-1 0,0 1 0,0-1 0,0 0 0,0 1 0,0 0 0,2-3 0,1 0-21,0 0 1,0 0 0,0 1 0,1 0-1,-1-1 1,1 2 0,8-5 0,38-13-48,-49 19 88,46-13 84,52-9-1,-65 17-44,0-2 0,0-1-1,-1-2 1,40-19 0,-62 23 8,0 0 1,0-1-1,-1-1 1,0 0-1,12-13 1,44-55 95,-56 64-126,62-92 379,-49 67-186,-5 4-122,-15 25-76,1 0-1,0 0 0,12-15 1,-16 24-4,-1-1 1,1 0 0,-1 0 0,1 0 0,0-1 0,-1 1 0,0 0 0,1 0 0,-1 0 0,0 0 0,1 0 0,-1 0 0,0-1-1,0 1 1,0 0 0,0-2 0,0 1 83,0 1 40,-1 3 27,-3 6-117,0 0-1,1 0 1,0 0-1,0 1 1,1-1-1,0 1 0,-1 14 1,-1 65 137,4-79-118,0 7-7,0-4-46,0 1 0,3 19 0,-3-29 15,1 0 0,-1 0-1,1 0 1,0-1 0,0 1 0,0 0 0,1 0 0,-1-1 0,1 1-1,-1 0 1,1-1 0,0 0 0,0 1 0,0-1 0,4 4 0,-5-6-12,0 1 0,1-1 1,-1 1-1,0-1 0,0 0 1,0 0-1,0 1 0,0-1 1,1 0-1,-1 0 0,0 0 1,0 0-1,0 0 0,0-1 1,0 1-1,1 0 0,-1 0 1,0-1-1,0 1 0,0-1 1,0 1-1,0-1 0,0 1 1,0-1-1,0 0 0,0 1 1,1-3-1,4-1-18,-1-1-1,1 0 1,4-8 0,51-71-310,-11 14 184,-32 46 18,-11 13 68,0 1-1,1 0 1,11-10 0,-17 25 6,-1 1-1,1-1 1,-1 0 0,0 1-1,-1-1 1,1 7 0,2 8 125,1-2-5,1 0 1,1-1-1,0 1 1,2-1-1,0-1 1,0 1-1,2-1 1,0-1-1,18 22 1,-27-36-57,0 1-1,1 0 1,-1-1 0,1 0-1,-1 1 1,1-1 0,-1 0 0,1 0-1,0 1 1,-1-2 0,1 1-1,0 0 1,0 0 0,0 0 0,0-1-1,0 1 1,0-1 0,0 0-1,0 1 1,0-1 0,0 0 0,0 0-1,0 0 1,0 0 0,2-1-1,-1 0-3,0 0 0,-1 0 0,1 0 0,0-1 0,-1 1 0,1-1 0,-1 1 0,0-1-1,1 0 1,-1 0 0,0 0 0,0 0 0,0 0 0,0-1 0,-1 1 0,4-5 0,6-14-146,-1 0 0,0-1 0,-2 0 0,6-24 0,16-49 375,-24 77-231,7-36-253,-12 61 178,1 0 0,-1 0 1,0 0-1,-1 0 0,0 12 0,-7 81 478,-3 34 6,10-120-465,-2 13-155,2-26 161,0 0 1,-1 0 0,1 0-1,0 0 1,-1 0-1,1 0 1,0 0 0,-1 0-1,0 0 1,1 0 0,-1 0-1,1 0 1,-1-1-1,0 1 1,0 0 0,1 0-1,-1-1 1,0 1 0,-1 0-1,2-1 11,-1 1-1,0-1 0,1 0 1,-1 0-1,1 0 1,-1 0-1,0 0 1,1 0-1,-1 0 1,1 0-1,-1 0 0,1 0 1,-1-1-1,0 1 1,1 0-1,-1 0 1,1-1-1,-1 1 0,1 0 1,-1 0-1,1-1 1,-1 1-1,1-1 1,0 1-1,-1-1 0,-12-13-272,9 9-77,4 4 456,9 18 128,-6-13-176,1 0 0,-1 0 0,0 0-1,-1 1 1,1-1 0,-1 1 0,0 0 0,0 0-1,2 6 1,-4-8-23,1-1 0,0 0 0,0 1-1,0-1 1,0 0 0,1 0 0,-1 0 0,0 0 0,1 0-1,2 2 1,6 9-6,-9-12-1,0 0-1,0 0 1,1 0-1,-1 0 1,0 0-1,1 0 0,-1-1 1,1 1-1,-1 0 1,1-1-1,-1 1 1,1-1-1,1 1 1,2 0 41,7-2 222,-4 0-220,5-1-11,0 0 0,-1-1 0,1 0 0,-1-1 0,13-6 1,-18 7-159,-3 3 7,-1-1 0,0-1 0,0 1 0,0 0 1,0-1-1,0 1 0,0-1 0,0 0 0,-1 0 0,1 0 0,2-3 0,-4 4-395,-1 0-1,0 0 0,0 0 1,0 1-1,0-1 0,1 0 1,-1 0-1,0 0 0,0 0 1,-1 1-1,1-1 1,0 0-1,0 0 0,0 0 1,0 0-1,-1 1 0,1-1 1,0 0-1,-1 0 0,1 1 1,-1-1-1,1 0 0,-1 1 1,1-1-1,-2-1 1,-5-11-4460,2-9 877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3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2496,'0'-8'17359,"9"7"-16116,-7 0-1119,1 0 1,-1 0-1,0 0 1,0-1-1,0 1 1,0-1-1,0 0 1,0 0-1,0 1 0,-1-1 1,1 0-1,1-3 1,15-14 177,49-34 423,-64 51-683,-1 0 0,1 0 0,-1 0 0,1 0 0,-1 0 0,5-5 0,-7 6-37,0 1-7,0-1 1,0 1-1,0 0 1,0 0-1,0 0 1,1 0-1,-1 0 1,0 0-1,0 0 1,0-1-1,0 1 0,0 0 1,0 0-1,0 0 1,0 0-1,1 0 1,-1 0-1,0 0 1,0 0-1,0 0 1,0 0-1,0 0 0,0 0 1,1 0-1,-1 0 1,0 0-1,0 0 1,0 0-1,0 0 1,0 0-1,0 0 1,1 0-1,-1 0 1,0 0-1,0 0 0,0 0 1,0 0-1,0 0 1,0 0-1,1 0 1,-1 0-1,0 0 1,0 0-1,0 0 1,5 43 221,1-4-168,-5-16 109,2-1 1,0 0 0,1 0-1,2 0 1,0 0 0,13 28-1,-15-41-76,1-1 0,0 0 0,0 1 0,1-2 0,0 1 0,0-1 0,12 11 0,-13-14-21,1 1-1,-1-2 1,1 1 0,0-1-1,0 1 1,0-2 0,1 1 0,-1-1-1,1 0 1,0 0 0,12 1 0,-11-2-37,1-1 1,-1 0 0,0-1 0,1 0 0,-1 0 0,0 0-1,1-1 1,-1-1 0,0 1 0,0-1 0,-1-1 0,1 0-1,-1 0 1,1 0 0,-1-1 0,9-7 0,4-6 60,-1-1 0,0 0 1,28-41-1,22-43-250,-23 32 68,-39 61 61,-5 7-8,0 0-1,1 0 1,-1 0-1,0-1 1,0 1-1,-1 0 1,1-1-1,-1 1 1,2-7-1,-3 9-139,1 2 69,3 8 167,0 0 0,5 15 0,-6-16-56,0 1-1,0-1 1,9 15 0,-5-8-2198,-7-13 1275,1-1 0,-1 1 0,0 0 0,0 0 0,0-1 0,0 1 0,0 0 0,-1 0 0,1-1 0,-1 3 0,-9 16-8347,0-7 8660,-10 7-2194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4 714 4576,'0'0'29,"0"0"1,0 0-1,-1 0 1,1 0-1,0 0 1,0 0-1,0 0 1,0 0-1,0 0 1,0 0-1,0 0 1,-1 0-1,1 0 1,0 0-1,0 0 0,0 0 1,0 1-1,0-1 1,0 0-1,0 0 1,0 0-1,-1 0 1,1 0-1,0 0 1,0 0-1,0 0 1,0 0-1,0 0 1,0 0-1,0 1 1,0-1-1,0 0 1,0 0-1,0 0 1,0 0-1,0 0 0,0 0 1,0 0-1,0 1 1,0-1-1,0 0 1,0 0-1,0 0 1,0 0-1,0 0 1,0 0-1,0 0 1,0 1-1,0-1 1,0 0-1,0 0 1,0 0-1,0 0 1,0 0-1,0 0 0,0 0 1,0 1-1,0-1 1,0 0-1,0 0 1,0 0-1,1 0 1,-1 0-1,0 0 1,0 0-1,2 7 1487,-2-6-1335,0-1 1,0 1-1,1-1 0,-1 1 1,0 0-1,0-1 0,1 1 1,-1-1-1,0 1 0,1-1 1,-1 1-1,0-1 0,1 1 1,0 0-1,2 0 226,0 0-1,0-1 1,0 1 0,0-1-1,0 1 1,0-1 0,0 0-1,0 0 1,0 0 0,0 0-1,5-2 1,-3 1-232,-1-1 1,1 0-1,-1 0 0,0 0 1,1-1-1,-1 1 0,4-5 0,24-20 303,-1-1 0,35-44 0,21-18-34,51-30 777,-101 92 342,-33 37-817,-3 7-520,0 0-1,-1 0 0,-4 30 0,-12 46 144,13-78-347,-1 0 0,0 1 0,-1-1 1,-1-1-1,0 1 0,-1-1 1,-9 14-1,10-20-34,1 1 1,-1-2-1,0 1 0,-1-1 1,1 0-1,-1 0 0,0-1 1,-1 0-1,1 0 0,-1 0 1,0-1-1,-16 5 0,14-6-162,0 0 1,-1-1-1,1 0 0,-1-1 0,0 0 0,1-1 0,-1 0 0,0 0 1,-16-4-1,26 4 140,0 0 0,1 0 0,-1-1 0,0 1 0,0 0 0,0-1 0,1 1 0,-1 0 0,0-1 0,0 1 0,1-1 1,-1 1-1,0-1 0,1 1 0,-1-1 0,1 1 0,-1-1 0,0-1 0,1 2 28,0 0 1,0-1-1,0 1 0,0-1 0,0 1 1,0 0-1,0-1 0,0 1 0,0-1 1,0 1-1,0 0 0,1-1 0,-1 1 1,0-1-1,0 1 0,0 0 0,1-1 1,-1 1-1,0 0 0,1-1 0,-1 1 1,0 0-1,0 0 0,1-1 0,-1 1 1,0 0-1,1 0 0,-1-1 0,1 1 1,-1 0-1,0 0 0,1 0 0,-1 0 1,1 0-1,-1 0 0,0 0 0,1 0 1,-1-1-1,1 2 0,17-5 127,0 1 0,0 1 0,0 0-1,0 2 1,21 1 0,16 0 82,-25-3-146,-1 0 0,1-2 0,-1-1 0,0-2-1,39-13 1,-56 14-34,-1-1 0,0 1 0,0-2 0,-1 0 0,0 0 0,0-1 0,16-19 0,-14 16 33,2-4-22,-1-2 0,-1 1 0,0-2-1,-1 0 1,15-37 0,-3 6-98,-6 16 52,-2-1-1,-1-1 1,-2 0-1,-2 0 1,8-51-1,-13 43 795,0-49-1,-6 108-683,0-1 1,-1 1-1,0-1 0,-5 16 1,-23 58 259,9-25-173,-29 149 571,30-116-483,-17 76 500,37-165-1079,4-11-233,6-11 62,67-116-158,-61 108 652,1 1 1,0 0-1,31-28 0,-46 48 6,0 0 1,0 0-1,0 0 0,1 1 0,-1-1 1,0 1-1,1 0 0,-1-1 0,1 1 1,-1 0-1,1 1 0,0-1 0,2 0 0,-3 1-6,0 0-1,0 0 0,-1 0 0,1 1 1,0-1-1,0 0 0,-1 1 0,1 0 1,0-1-1,-1 1 0,1 0 0,-1 0 1,1 0-1,-1 0 0,1 0 0,-1 0 1,1 0-1,-1 1 0,0-1 0,0 0 1,1 3-1,9 10 161,15 29 0,-21-32-123,1-1-1,0 0 1,0-1 0,1 1 0,0-1-1,1-1 1,13 13 0,-17-19-33,-1 0 0,0 0 1,1 0-1,-1-1 0,1 1 0,-1-1 1,1 0-1,0 0 0,-1 0 0,1-1 1,0 1-1,0-1 0,0 0 0,-1 0 0,1 0 1,0-1-1,6-1 0,-5 1-13,-1 0 0,1 0-1,0-1 1,-1 0 0,0 0 0,1 0-1,-1-1 1,0 1 0,0-1 0,0 0-1,-1 0 1,1-1 0,3-4 0,17-12 1234,-24 21-1207,0 0 0,0 0 0,0-1 0,0 1 0,0 0 0,0 0 0,-1-1 0,1 1 0,0 0 0,-1-1 0,1 1 0,0 0 0,-1-1 0,1 1 0,-1 0 0,-30 27 242,30-28-58,20 9 288,-11-8-452,1 0 0,-1 0 1,1 0-1,15-2 0,-8 1-43,-15 0-50,-1 0-1,0 0 1,1 0 0,-1 0 0,1 0-1,-1 0 1,1 0 0,-1 0 0,1 0 0,-1 1-1,1-1 1,-1 0 0,0 0 0,1 0-1,-1 1 1,1-1 0,-1 0 0,0 1 0,1-1-1,-1 0 1,0 1 0,1-1 0,-1 0-1,0 1 1,0-1 0,1 1 0,-1-1 0,0 0-1,0 2 1,0-2-36,-1 1 0,0 0 1,1-1-1,-1 1 0,0-1 0,0 1 0,0-1 0,0 0 1,1 1-1,-1-1 0,0 0 0,0 1 0,0-1 0,0 0 0,0 0 1,0 0-1,0 0 0,0 0 0,0 0 0,0 0 0,1 0 1,-1 0-1,0 0 0,0-1 0,-2 0 0,2 0 28,0 0 0,1-1 0,-1 1 0,0-1-1,0 1 1,1-1 0,-1 1 0,1-1 0,0 1 0,-1-1-1,1 1 1,0-4 0,0-24-667,0 17 442,8-16-118,-3 1 384,-5 26-16,0-1 1,0 1 0,0 0-1,0-1 1,1 1 0,-1 0-1,0-1 1,1 1 0,-1 0-1,1 0 1,-1 0 0,1-1-1,0 1 1,-1 0 0,3-2-1,2-4 37,-4 3-73,0 1 0,0-1 0,0 0 0,-1 0 0,1 0-1,-1-6 1,0-45-823,0 55 873,0-1-1,0 0 0,0 1 1,0-1-1,0 1 1,0-1-1,0 1 0,-1-1 1,1 1-1,0-1 0,0 1 1,-1 0-1,1-1 1,0 1-1,-1-1 0,1 1 1,0 0-1,-1-1 1,1 1-1,-1 0 0,1-1 1,0 1-1,-1 0 0,1 0 1,-1-1-1,1 1 1,-2 0-1,1 0 216,1 0-213,0 0 38,0 0 0,0 0-1,-1 0 1,1 0 0,0 0-1,0 0 1,0 0 0,-1 0-1,1 0 1,0 0 0,0 0 0,0 1-1,-1-1 1,1 0 0,0 0-1,0 0 1,0 0 0,0 0-1,-1 1 1,1-1 0,0 0-1,0 0 1,0 0 0,0 0-1,0 1 1,0-1 0,0 0 0,0 0-1,-1 1 1,0 60 288,3 73-167,0-115-80,1 0 1,1 0 0,1 0-1,8 24 1,-12-41-59,0-1 0,-1 1 0,1-1-1,0 1 1,0-1 0,0 1 0,0-1 0,0 0 0,0 0 0,1 1 0,-1-1 0,0 0-1,0 0 1,1 0 0,-1 0 0,1-1 0,-1 1 0,1 0 0,-1 0 0,1-1 0,0 1-1,-1-1 1,1 0 0,0 1 0,-1-1 0,1 0 0,0 0 0,-1 0 0,1 0 0,0 0-1,-1-1 1,1 1 0,0 0 0,-1-1 0,1 1 0,2-2 0,2 0-66,0-1 1,0 0-1,0 0 1,0 0-1,-1-1 1,1 0-1,8-8 1,98-110-307,-79 82 331,2 2-1,75-64 1,-94 90 32,-10 7-3,1-1 1,0 2-1,0-1 0,0 1 1,1 0-1,11-5 0,-13 7 46,-5 2-14,0-1 0,1 1 0,-1-1 0,0 1 0,1 0 0,-1 0 0,0-1 0,1 1-1,-1 0 1,1 0 0,1 1 0,-2-1-14,0 1 0,0 0 1,0-1-1,-1 1 0,1 0 0,0 0 0,0 0 0,-1-1 1,1 1-1,0 0 0,-1 0 0,1 0 0,-1 0 1,1 0-1,-1 0 0,1 0 0,-1 2 0,2 3 12,-1-1-1,0 1 1,0 0 0,-1 0-1,0 0 1,0 0-1,0-1 1,-1 1 0,-1 7-1,0 6 26,-7 31 124,6-34-109,0 1 0,0 22 0,3-39-74,0 0 0,0 0 0,0 0 0,0 0-1,0 0 1,0 1 0,0-1 0,0 0 0,0 0 0,0 0-1,-1 0 1,1 1 0,0-1 0,0 0 0,1 0 0,-1 0-1,0 0 1,0 0 0,0 1 0,0-1 0,0 0-1,0 0 1,0 0 0,0 0 0,0 0 0,0 1 0,0-1-1,0 0 1,0 0 0,0 0 0,1 0 0,-1 0 0,0 0-1,0 1 1,0-1 0,0 0 0,0 0 0,0 0 0,1 0-1,-1 0 1,0 0 0,0 0 0,0 0 0,0 0 0,1 0-1,-1 0 1,0 0 0,0 0 0,0 0 0,0 0 0,0 0-1,1 0 1,-1 0 0,0 0 0,0 0 0,0 0 0,0 0-1,1 0 1,-1 0 0,0 0 0,0 0 0,0 0 0,0 0-1,0-1 1,1 1 0,7-8-253,-7 7 213,12-14-268,-1-1 0,14-23 0,-15 21 275,0 1 0,19-20-1,-25 31 32,4-5 117,1 1 0,0 0 0,1 1 0,-1 0 0,19-11 0,-28 19-94,0 1 1,0-1-1,0 1 0,0-1 0,0 1 1,0-1-1,1 1 0,-1 0 0,0-1 0,0 1 1,0 0-1,0 0 0,0 0 0,0 0 1,1 0-1,-1 0 0,0 1 0,0-1 0,0 0 1,0 0-1,0 1 0,0-1 0,2 1 1,-2 0 2,0 0 0,-1 0 0,1 0 0,0 0 0,0 0 0,-1 0 0,1 0 1,0 1-1,-1-1 0,1 0 0,-1 0 0,0 0 0,1 1 0,-1-1 1,0 0-1,0 0 0,0 1 0,1-1 0,-2 2 0,-9 195 1267,21-205-1841,172-139-276,-140 117 850,85-43 0,-112 65 139,-13 7-126,-1-1-1,1 0 0,-1 0 1,0-1-1,1 1 0,-1 0 1,0-1-1,3-2 0,-4 3-110,-16 1-267,10 1 326,0-1 0,1 1 1,-1 0-1,0 0 1,0 1-1,0 0 1,1-1-1,-1 2 1,1-1-1,-8 5 1,-4 4 79,-20 19-1,32-26-60,-9 8 26,0 0 0,2 2 1,0-1-1,0 2 0,1-1 0,1 1 0,0 1 1,-8 19-1,4 1-217,13-36 172,1 0 1,-1 1-1,1-1 0,-1 0 1,0 0-1,1 0 0,-1 0 0,1 0 1,-1 0-1,1 0 0,-1 0 0,0 0 1,1 0-1,-1 0 0,1 0 0,-1-1 1,0 1-1,1 0 0,-1 0 1,1-1-1,10-6-42,0 0 1,-1-2 0,0 1-1,0-1 1,-1 0-1,11-15 1,23-21-104,-22 26 28,-11 9 205,0 1-1,0 0 1,1 1 0,0 0-1,23-12 1,-33 20-64,-1 1 0,1 0 0,-1-1-1,1 1 1,-1-1 0,1 1 0,-1 0-1,0 0 1,1-1 0,-1 1 0,0 0 0,0 0-1,1-1 1,-1 1 0,0 0 0,0 1 0,0 5-4,0 1 0,0-1 0,-1 0 0,0 0 0,0 1 0,-1-1 1,-2 8-1,2-7 2,-9 28 35,-2 0 0,-1-1 0,-2-1 0,-1 0 0,-1-1 1,-3-1-1,0 0 0,-2-2 0,-1-1 0,-33 31 0,24-27 55,7-6 45,-2-2 0,-33 25 0,58-48-169,0 0 1,0-1-1,0 1 0,0 0 0,0-1 0,0 0 1,0 0-1,-1 0 0,1 0 0,-1 0 0,1-1 1,0 0-1,-1 1 0,-3-2 0,5 1 8,0 0-1,0-1 0,0 1 1,1-1-1,-1 0 0,0 1 1,0-1-1,1 0 0,-1 0 0,0 0 1,1 0-1,-1-1 0,1 1 1,-1 0-1,1-1 0,0 1 1,-1-1-1,1 1 0,0-1 1,0 0-1,0 1 0,0-1 1,1 0-1,-1 0 0,0 1 1,0-4-1,-1-5-139,0 0 0,0 0 0,1 0-1,0-1 1,1 1 0,0 0 0,0-1 0,2 1 0,-1 0 0,1 0 0,4-14 0,10-52-4162,-10 45 591,9-33 0,3 13-2958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 10400,'-60'-5'3840,"57"2"-2976,3 6-256,0 6-3968,0-1 2368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34 10464,'-19'-8'3872,"19"3"-3008,5 1 2079,4 4-2015,4 0 0,5-3-576,0 3-352,6 0 0,-8-5-224,-2 5 128,1-3-2272,-7 3 1280,0 0-3551,-3-5 2591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10 101 11968,'-10'-7'4416,"33"7"-3425,49 0-287,-14 0 608,18 0-864,24-8-160,48-4-192,15-1-1152,-20 1 576,-12 0-4543,8-4 2783,-4-4-4320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23 124 11712,'-23'-23'4352,"28"14"-3393,8-7-255,1 9-1024,4-6 32,9-2-2847,4-2 1727,14-6-5664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0 602 2720,'0'-1'170,"0"1"0,1 0 0,-1 0 0,0-1 0,0 1 0,0 0 0,1 0 0,-1 0 0,0-1 0,0 1 0,0 0 1,1 0-1,-1 0 0,0 0 0,0 0 0,1-1 0,-1 1 0,0 0 0,1 0 0,-1 0 0,0 0 0,0 0 0,1 0 0,-1 0 0,0 0 0,1 0 0,-1 0 0,1 0 0,13 0 5649,-8 0-5940,17 1 2239,-17 0-1965,0 0-1,0-1 0,0 0 0,0 0 0,0-1 0,0 0 0,0 0 0,0 0 1,0-1-1,9-3 0,-9 2-105,0-1 0,0 0 0,0 0 1,0 0-1,-1-1 0,0 0 0,1 0 0,-2 0 0,1 0 1,-1-1-1,0 0 0,0 0 0,0 0 0,-1 0 0,0-1 1,0 0-1,-1 1 0,1-1 0,-2 0 0,1 0 1,-1 0-1,0 0 0,0 0 0,-1 0 0,0-9 0,-1 13-20,0-1-1,0 1 1,0 0-1,0 0 1,0 0-1,-1 0 1,1 0-1,-1 0 1,0 0-1,0 0 1,0 1-1,0-1 1,0 1-1,0-1 1,-1 1-1,0 0 1,1 0-1,-1 0 1,0 0-1,0 1 1,-3-2-1,2 1-2,0 0 0,0 0 0,0 1 0,0 0 0,-1 0 0,1 0 0,0 1 0,-1-1 0,1 1-1,0 0 1,-1 0 0,1 0 0,0 1 0,-1 0 0,-6 2 0,7-2-9,0 0 0,1 1 1,-1 0-1,1-1 0,0 1 1,0 1-1,0-1 0,0 0 0,0 1 1,0-1-1,0 1 0,1 0 1,-1 0-1,1 0 0,0 0 0,0 1 1,0-1-1,0 1 0,1-1 1,-1 1-1,1-1 0,0 1 1,0 0-1,0 0 0,1-1 0,-1 1 1,1 7-1,1 0 11,0 1 0,0-1 0,2 0 0,-1 0-1,1 0 1,1-1 0,-1 1 0,8 12 0,-3-7 57,0 0 0,1-1 0,0 0 1,18 21-1,-24-32-66,1-1 0,-1 1 1,1-1-1,0 1 0,0-1 0,0-1 1,0 1-1,0 0 0,1-1 1,-1 0-1,1 0 0,0 0 0,0-1 1,-1 0-1,1 0 0,0 0 1,0 0-1,0-1 0,0 1 0,9-2 1,7-2 30,-1-2 0,1 0 1,-1-1-1,-1 0 1,36-19-1,-8 0-215,46-35 1,-70 43 57,0-1 1,-1 0-1,-1-2 1,-1-1-1,27-34 1,-34 37 67,-1 0 0,0-1 1,-2 0-1,0-1 1,-1 0-1,-2 0 1,11-41-1,-16 48 102,0-1-1,-1 1 0,-1-1 1,-1 1-1,-2-24 1,2 35-62,1-1 1,0 1 0,-1-1 0,0 1 0,1-1-1,-1 1 1,0-1 0,0 1 0,0 0-1,-1-1 1,1 1 0,0 0 0,-1 0 0,0 0-1,1 0 1,-1 0 0,0 0 0,0 1-1,0-1 1,0 1 0,0-1 0,0 1 0,-4-2-1,4 3 4,1 0 0,-1 0 0,0 0 0,1 0 0,-1 0 0,1 1 0,-1-1 0,0 0 0,1 1 0,-1-1 0,1 1 0,-1 0 0,1 0 0,0-1 0,-1 1 0,-1 2 0,-22 17-57,23-18 57,-19 17 188,0 2 0,-25 32 0,38-43-127,1 1 0,0 1-1,0-1 1,1 1 0,1 0 0,0 1-1,-5 22 1,4-7-34,1 1 0,1 0 0,2 0 0,1 0 0,4 42-1,-1-53 35,1 0-1,0 0 0,1 0 0,2-1 0,-1 0 1,2 0-1,0 0 0,1-1 0,1 0 0,10 15 1,-16-27-40,0-1 0,0 0 0,0 1 0,0-1 0,0 0 0,0-1 0,1 1 1,0-1-1,-1 1 0,1-1 0,0 0 0,0 0 0,0-1 0,7 2 0,-5-1-31,0-2 0,0 1 0,1-1 0,-1 1-1,0-2 1,0 1 0,0-1 0,0 0 0,9-2 0,-3-1-60,-2 0 0,1 0 1,0-1-1,-1 0 1,0-1-1,0-1 0,-1 1 1,1-1-1,-1-1 1,12-13-1,-11 11-55,-2 0 0,1-1 1,-2 0-1,1 0 0,9-20 0,-14 22 83,0 2 6,0 0 0,0 0 0,-1 0 0,0 0 0,0-1 0,-1 1-1,2-14 1,-3 7-108,1 6 101,-1 0 0,-2-15-1,2 22 54,0-1-1,0 1 0,0 0 1,-1-1-1,1 1 0,0 0 1,-1 0-1,1-1 0,-1 1 1,0 0-1,1 0 0,-1 0 1,0 0-1,0-1 0,0 1 0,0 0 1,0 1-1,0-1 0,0 0 1,0 0-1,0 0 0,-2-1 1,2 2-7,-1 0 1,1 0-1,0 0 1,0 0-1,0 0 1,-1 0-1,1 0 0,0 0 1,0 1-1,0-1 1,-1 0-1,1 1 1,0-1-1,0 1 1,0-1-1,0 1 1,0 0-1,0-1 1,0 1-1,0 0 1,0 0-1,0 0 1,0 0-1,1-1 1,-1 1-1,0 0 0,0 2 1,-4 4 53,1 0 1,-7 13-1,2-1 84,1 0 1,1 1-1,-8 33 0,13-40-113,0 0-1,0 0 1,1-1-1,1 1 1,1 0-1,-1 0 1,5 17 0,-5-26-22,1-1 1,0 0-1,0 1 1,0-1-1,0 0 1,1 0-1,-1 0 1,1 0-1,0 0 1,0 0-1,0 0 1,0-1 0,1 1-1,-1-1 1,1 1-1,-1-1 1,1 0-1,0 0 1,0 0-1,0 0 1,0-1-1,5 3 1,-1-2 6,1 0 1,-1-1-1,0 0 1,1 0-1,-1-1 1,1 0-1,0 0 1,-1 0-1,13-4 1,132-33-166,-132 31 58,21-7-71,0-1-1,-2-2 1,0-2 0,47-28 0,-71 35 68,26-22 1,-19 13-51,-17 16 173,-7 4-55,-10 8-35,-65 70 238,33-32 51,41-44-207,1 1-1,-1 0 1,1-1 0,0 1-1,0 0 1,0 0 0,0 0-1,0 1 1,1-1 0,0 0-1,-2 5 1,3-7-30,0 0 1,0 1-1,0-1 0,0 1 1,0-1-1,0 0 1,0 1-1,1-1 0,-1 1 1,0-1-1,1 0 0,0 1 1,-1-1-1,1 0 1,-1 0-1,1 0 0,0 1 1,0-1-1,0 0 1,0 0-1,0 0 0,0 0 1,0 0-1,0 0 0,0-1 1,0 1-1,1 0 1,-1 0-1,2 0 0,5 2 20,-1 0 0,0 0 0,1-1 0,-1 0 0,1 0 0,0-1 0,0 0 0,0 0 0,-1-1 0,1 0-1,0 0 1,0-1 0,13-3 0,-12 2-19,-1 0 0,0-1 0,0 0 0,0 0 0,0-1 0,-1 0 0,1 0 0,-1 0 0,0-1 0,0-1-1,-1 1 1,11-12 0,-3 0 3,-1-1 0,-1-1 0,-1 0-1,12-26 1,27-86 12,-20 51 44,20-64 265,-41 115-139,-2-1 0,-2 1 0,3-31 0,-8-36 885,1 95-1050,-1 0 1,0 1-1,0-1 1,0 0-1,0 1 0,0-1 1,0 0-1,0 1 1,-1-1-1,1 1 1,0-1-1,0 0 1,0 1-1,-1-1 1,1 1-1,0-1 1,-1 0-1,1 1 1,0-1-1,-1 1 1,0-1-1,1 1-7,0 0 1,-1 0-1,1 0 0,-1 0 0,1 0 1,0 0-1,-1 0 0,1 0 0,-1 0 1,1 0-1,0 0 0,-1 0 0,1 1 1,-1-1-1,1 0 0,0 0 1,-1 0-1,1 1 0,0-1 0,-1 0 1,1 1-1,0-1 0,-1 1 0,-2 2-10,1 0-1,-1 0 1,1 0-1,-5 7 1,-5 17 81,1 0 0,2 1 0,0 0 1,2 1-1,1-1 0,-3 32 0,4 3 121,6 110 1,8-63-11,-6-91-151,1 0 0,0-1 0,12 32 0,-11-37-61,-3-7 61,0 0 1,1 0-1,-1-1 1,1 1 0,0-1-1,6 7 1,-8-11-152,0 1 0,1-1 0,-1 0 0,1 0 0,0 0 0,-1 0 0,1 0 0,0 0 0,-1 0 0,1 0 0,0-1 1,0 1-1,0-1 0,0 1 0,0-1 0,-1 0 0,1 0 0,0 0 0,0 0 0,0 0 0,0 0 0,0 0 0,0-1 0,0 1 0,2-2 0,19-7-2336,-20 7 1806,0 1 0,-1-1 0,1 0 1,-1 0-1,1 0 0,-1-1 0,0 1 0,0-1 1,0 1-1,0-1 0,0 1 0,0-1 0,-1 0 0,1 0 1,-1 0-1,0 0 0,1-6 0,4-30-3856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34 9888,'-10'-7'3521,"12"5"-2392,6 5-654,1-1-23,0 0-1,0-1 1,0 0 0,0 0-1,1 0 1,11-2 0,-1 0-62,357-16 329,-291 11-1700,11-2-3074,-66 5 559,-10 4 631,-12 2 500,-9-3 2283,0 0-1,0 1 1,1-1 0,-1 0 0,0 0-1,0 0 1,0 1 0,0-1 0,0 0-1,0 0 1,0 1 0,0-1 0,0 0-1,0 0 1,0 1 0,0-1 0,0 0-1,0 0 1,0 1 0,0-1 0,0 0-1,0 0 1,0 0 0,0 1 0,0-1-1,0 0 1,0 0 0,0 1 0,0-1-1,-1 0 1,1 0 0,0 0 0,0 1-1,-11 10-1618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21 566 4224,'-1'1'136,"-1"2"48,-1-1-1,1 1 1,0 0 0,-1 0-1,1 0 1,-2 5-1,4-7-104,-1 0 1,1 0-1,0 1 0,0-1 0,-1 0 0,1 0 0,0 0 0,0 1 0,0-1 0,0 0 0,1 0 0,-1 1 0,0-1 0,0 0 0,1 0 0,-1 0 1,1 0-1,-1 1 0,1-1 0,-1 0 0,1 0 0,0 0 0,-1 0 0,1 0 0,1 1 0,1 0 126,0 1-1,0-1 1,0 0-1,0 0 1,0 0 0,1 0-1,-1-1 1,0 1-1,1-1 1,-1 0-1,1 0 1,0 0 0,-1 0-1,1-1 1,0 1-1,-1-1 1,1 0-1,0 0 1,-1-1 0,5 0-1,6-1 225,0-1 1,-1-1-1,0 0 0,15-6 1,-9 1-21,0-1 1,0 0 0,-1-1 0,0-1 0,28-25 0,-23 15 144,0-1 1,-2-1-1,22-32 1,31-41 735,-67 88-576,-10 20 167,-1 4-764,-21 138 507,22-123-558,3 0 0,2 31 0,-2-59-55,0 1 0,1-1 0,-1 1 0,1 0 0,0-1 0,-1 1 0,1-1 0,0 0 0,1 1 0,-1-1 1,0 0-1,1 0 0,-1 0 0,1 0 0,0 0 0,0 0 0,-1 0 0,5 3 0,-4-4-9,0 0 1,0 0-1,-1 0 0,1-1 0,0 1 1,0 0-1,0-1 0,0 1 0,0-1 1,0 0-1,0 0 0,0 0 0,0 0 1,0 0-1,0 0 0,0 0 0,0 0 1,0-1-1,0 1 0,0-1 0,0 0 1,0 0-1,0 1 0,1-3 0,19-11-85,-1 0 0,-1-2 0,24-25 0,11-7 31,42-33 239,-101 86-149,0 0-1,0 1 1,0 0 0,0 0 0,1 0-1,-5 12 1,3-3 30,-1 0 1,-4 27-1,8-34-70,1 1 0,0-1-1,0 1 1,1-1 0,0 10-1,1-15 10,-1 0-1,1 0 1,0 0-1,0 0 0,0 0 1,0 0-1,1 0 1,-1 0-1,1 0 0,0-1 1,0 1-1,0-1 1,0 1-1,0-1 0,0 0 1,1 0-1,2 2 1,-3-2-2,0-1 1,-1 0 0,1 0 0,0 0 0,0 0-1,0 0 1,0 0 0,0-1 0,0 1 0,0-1-1,0 1 1,0-1 0,0 0 0,0 0 0,1 0 0,-1 0-1,0 0 1,0 0 0,0 0 0,0-1 0,0 1-1,0-1 1,0 0 0,0 0 0,0 1 0,0-1-1,0 0 1,-1-1 0,1 1 0,2-2 0,0 0-36,-1 0 1,0 0 0,0-1 0,0 1-1,0-1 1,-1 1 0,0-1 0,1 0-1,-1 0 1,-1 0 0,1 0 0,-1-1 0,2-5-1,-1 2 43,-1 1 0,0-1 0,-1 1 0,0-1-1,0 1 1,0-1 0,-1 1 0,0-1 0,-1 1-1,1 0 1,-1-1 0,-1 1 0,1 0 0,-2 0-1,1 1 1,0-1 0,-1 1 0,0-1 0,-1 1-1,0 0 1,0 1 0,0-1 0,0 1 0,-1 0-1,0 0 1,0 1 0,0 0 0,0 0 0,-11-5-1,11 7-55,-1 0 0,1 0-1,-1 0 1,1 1 0,-1 0-1,0 0 1,-9 0 0,44 9-139,5-6 123,1-2 1,-1-1-1,53-8 0,95-33 38,-46 5 256,-130 36-243,7-2 512,-12 4-497,0-1 0,1 0 0,-1 0 0,0 0 0,0 0 1,0 0-1,0 1 0,1-1 0,-1 0 0,0 0 0,0 0 0,0 1 0,0-1 0,0 0 0,0 0 0,0 0 0,0 1 0,1-1 0,-1 0 0,0 0 1,0 1-1,0-1 0,0 0 0,0 0 0,0 1 0,0-1 0,0 0 0,0 0 0,-1 0 0,1 1 0,0-1 0,0 0 0,0 0 0,0 1 0,0-1 1,0 0-1,0 0 0,0 0 0,-1 0 0,1 1 0,0-1 0,0 0 0,-24 46-438,17-34 353,1 0-1,-10 25 0,3 2 7,6-21 85,1 0 0,0 0 0,2 1 0,0 0 0,-2 29 0,6-44-34,0-1 0,1 0 1,-1 1-1,0-1 1,1 0-1,0 1 1,0-1-1,0 0 0,0 0 1,0 0-1,3 4 1,-4-6 9,1 0 0,0 0 0,0 0 0,0 0 0,1 0 0,-1 0 0,0 0 0,0 0 0,0 0 0,1-1 0,-1 1 0,0-1 0,1 1 0,-1-1 0,0 1 0,1-1 0,-1 1 0,1-1 0,-1 0 0,1 0 0,-1 0 0,1 0 0,-1 0 0,1 0 0,-1 0 0,0-1 0,1 1 0,1-1 0,1-1-12,-1 0-1,0 1 1,0-2-1,0 1 1,0 0-1,0 0 1,0-1-1,-1 0 1,1 0-1,-1 1 1,1-1-1,2-5 1,0 0-50,7-9-237,-1 0 0,16-38 0,-10 21 66,-5 9 155,68-137-304,-57 108 429,19-59 0,-38 100 107,-1-1 1,0 0-1,1-14 1,-4 23-112,0 1 1,1-1-1,-2 1 1,1-1-1,0 0 1,-1 1-1,0-1 1,0 1-1,-1 0 1,1-1-1,-1 1 1,0 0-1,-2-4 1,3 7-21,1 0 0,-1 0 0,1 1 0,-1-1 0,0 0-1,1 1 1,-1-1 0,0 0 0,1 1 0,-1-1 0,0 1 0,0-1 0,0 1 0,1 0 0,-1-1-1,0 1 1,0 0 0,0-1 0,0 1 0,0 0 0,0 0 0,0 0 0,-1 0 0,0 0 16,0 1 0,0-1 0,0 1 0,0-1 0,0 1 1,0 0-1,0 0 0,0 0 0,1 0 0,-3 1 0,-3 4 106,-1 0 0,2 0 0,-11 12 0,6-4-72,0 1 1,1 0 0,0 1 0,1 0-1,1 0 1,0 1 0,2 0 0,0 0-1,1 1 1,0 0 0,1 0 0,2 0-1,0 0 1,0 0 0,2 1 0,2 23-1,-2-34-41,2 0 0,-1 1 0,1-1 0,0 0 0,0 0 0,1 0 0,0 0 0,1-1 0,7 13 0,-8-16-17,-1 0 0,1-1 0,0 0 0,1 1 0,-1-1 0,0 0-1,1 0 1,0-1 0,-1 1 0,1-1 0,0 0 0,0 0 0,1 0 0,-1 0 0,0-1 0,1 0 0,-1 0-1,0 0 1,7 0 0,-1 0-44,1-1 0,0-1 0,0 0-1,0 0 1,-1-1 0,1-1 0,-1 0-1,1 0 1,-1-1 0,0 0 0,11-7-1,8-6-124,-1-2-1,32-27 0,-58 45 154,74-70-41,-40 31 490,-41 46-389,1 1 0,1-1 0,-1 1 0,1 0 0,0 0 0,-2 11-1,-3 4 18,-1 1 34,2 0-1,0 0 0,1 1 0,2 0 1,0 0-1,0 33 0,4-56-96,0 1-1,0 0 0,0-1 0,0 1 1,0 0-1,1-1 0,-1 1 1,0-1-1,1 1 0,0 0 1,-1-1-1,1 1 0,0-1 1,0 0-1,0 1 0,0-1 0,0 0 1,2 2-1,-2-2 8,0 0-1,0-1 1,0 1-1,0-1 1,1 1-1,-1-1 0,0 0 1,0 1-1,0-1 1,1 0-1,-1 0 1,0 0-1,0 0 1,1 0-1,-1 0 1,0 0-1,0-1 1,1 1-1,-1 0 1,0-1-1,0 1 1,0 0-1,1-1 1,-1 0-1,2-1 1,3-1 10,-1-2 1,1 1 0,-1 0 0,1-1 0,-2 0 0,1 0 0,6-10 0,27-45-67,-25 38 52,3-5 87,0 2 1,2 0-1,1 0 1,1 2-1,25-23 1,-45 46-92,0 0 0,0 0 1,0 0-1,0 0 1,0 0-1,0-1 1,1 1-1,-1 0 1,0 0-1,0 0 1,0 0-1,0 0 0,0 0 1,0 0-1,0 0 1,0 0-1,0 0 1,0 0-1,0 0 1,0 0-1,0 0 1,0 0-1,0 0 0,0 0 1,0 0-1,1 0 1,-1 0-1,0 0 1,0 0-1,0 0 1,0 0-1,0 0 1,0 0-1,0 0 0,0 0 1,0 0-1,0 0 1,0 0-1,0 0 1,0 1-1,0-1 1,0 0-1,0 0 0,0 0 1,0 0-1,1 0 1,-1 0-1,0 0 1,0 0-1,0 0 1,0 0-1,0 0 1,0 0-1,0 0 0,0 0 1,0 0-1,0 0 1,0 0-1,0 1 1,0-1-1,0 0 1,0 0-1,0 0 1,0 0-1,0 0 0,0 0 1,0 0-1,0 0 1,-1 9-30,-5 18-158,4-21 161,-12 55-122,-45 113 0,50-151 172,-2-1 1,-1 0-1,0-1 1,-2 0 0,-1-1-1,0 0 1,-1-2-1,-20 18 1,20-22-177,-2-2 0,1 0 0,-2-1 0,1-1 1,-2-1-1,-34 12 0,35-16-234,-3 2 205,17-5-116,4-4 22,2 1 256,-1 0-1,1 1 1,-1-1 0,1 1-1,0-1 1,-1 1-1,1-1 1,-1 1-1,1-1 1,0 1 0,-1 0-1,1-1 1,0 1-1,-1 0 1,2-1 0,52-12-167,-33 9 184,-1-1 1,0-1-1,22-9 1,5-6 84,30-15 223,-66 30-226,0-1 0,0-1-1,-1 1 1,17-18 0,3-9 110,42-64 0,-13 17-173,-37 52 133,2 1 1,0 1-1,1 1 0,38-29 1,-59 52-134,12-9 160,23-12 0,-34 21-86,0 0 1,1 1 0,-1 0 0,1 0-1,-1 1 1,1-1 0,0 1 0,-1 0-1,8 0 1,-12 1-74,0 0 0,0 0 0,0 0-1,-1 1 1,1-1 0,0 0 0,0 0 0,0 1 0,0-1-1,0 0 1,0 1 0,0-1 0,-1 1 0,1-1-1,0 1 1,0 0 0,-1-1 0,1 1 0,0 0-1,-1-1 1,1 1 0,-1 0 0,1 0 0,-1 0-1,1-1 1,-1 1 0,1 0 0,-1 0 0,0 0 0,0 0-1,1 0 1,-1 0 0,0 0 0,0 0 0,0 1-1,0 4 42,0 1 0,0-1 0,-1 0 0,-1 8 0,2-10-39,-5 17-14,-1 1 1,-1-1 0,0-1-1,-2 1 1,0-1 0,-2-1-1,0 0 1,-15 21 0,58-86-444,3 1 1,59-59-1,-70 81 390,-19 16 63,1 1-1,0 1 0,0-1 1,0 1-1,1 0 0,0 0 1,-1 1-1,15-7 1,-19 23 431,-8 63-183,4-55-232,0 1-1,1-1 0,3 27 0,-2-45-49,1 1-1,-1 0 1,1 0 0,0 0-1,-1 0 1,1-1 0,1 1-1,-1-1 1,0 1-1,3 4 1,-3-7 1,0 1 0,-1 0 0,1-1-1,0 1 1,0-1 0,-1 1 0,1-1 0,0 1 0,0-1-1,0 1 1,0-1 0,0 0 0,0 1 0,-1-1-1,1 0 1,0 0 0,0 0 0,0 0 0,0 0 0,0 0-1,0 0 1,0 0 0,0 0 0,0 0 0,0 0-1,0-1 1,0 1 0,0 0 0,0-1 0,-1 1 0,1-1-1,0 1 1,0-1 0,1 0 0,12-9-97,0-1-1,-1 0 1,23-26-1,-20 19 16,22-18-1,26-8-31,-12 9 250,-45 31-78,-6 3-38,0 1 0,1-1 0,-1 1-1,0-1 1,0 0 0,0 1 0,0-1 0,0 0 0,0 0-1,0 0 1,0 0 0,0 0 0,1-2 0,-4 4-31,0-1 1,1 1 0,-1-1 0,1 1 0,-1-1-1,0 1 1,1 0 0,-1 0 0,1 0 0,0 0 0,-2 1-1,0 0 11,-7 5 45,1 0 0,0 1 0,0 0-1,1 1 1,0 0 0,1 0 0,0 0 0,-9 15 0,5-3 29,0 0-1,1 1 1,-8 27 0,9-18 59,-6 34 0,15-64-121,0 0 0,0 0 0,-1 1-1,1-1 1,0 0 0,0 0 0,0 0 0,0 0-1,0 0 1,1 1 0,-1-1 0,0 0-1,1 1 1,-1-1 9,0-1 0,0 0-1,1 0 1,-1 0-1,0 0 1,0 1 0,1-1-1,-1 0 1,0 0 0,0 0-1,1 0 1,-1 0 0,0 0-1,0 0 1,1 0 0,-1 0-1,0 0 1,0 0-1,1 0 1,-1 0 0,0 0-1,0 0 1,1 0 0,-1 0-1,0 0 1,0 0 0,1 0-1,-1 0 1,0 0 0,0-1-1,0 1 1,1 0-1,-1 0 1,0 0 0,3-3-6,0 1 0,0 0 0,-1-1-1,1 1 1,-1-1 0,4-6 0,4-7-44,12-29-1,2-3-71,77-115 80,-94 154 68,-11 19-70,1-3 95,-3 10 44,1 1 0,1 0-1,0 1 1,1-1 0,1 0 0,0 24 0,2-38-133,0 0 0,1 0 0,-1-1 0,1 1 1,-1 0-1,1-1 0,0 1 0,3 6 0,-3-9 24,0 0 0,-1 0 0,1 0 0,0 0 0,0 0 0,-1 0 0,1 0-1,0 0 1,0 0 0,0-1 0,0 1 0,0 0 0,0-1 0,1 1-1,-1-1 1,0 1 0,0-1 0,0 1 0,0-1 0,1 0 0,-1 0 0,0 1-1,0-1 1,1 0 0,-1 0 0,0 0 0,1 0 0,1-1 0,5-1-1,-1 0-1,1-1 1,-1 1 0,1-1 0,-1-1 0,0 0 0,11-7 0,2-4-67,19-18 0,26-28-62,32-27 321,-94 85-143,1 1 1,-1 0 0,1 1-1,-1-1 1,5 0-1,5 0 267,-13 3-296,0-1-1,0 0 1,1 0 0,-1 0-1,0 0 1,0 0 0,1 0-1,-1 1 1,0-1 0,0 0-1,0 0 1,1 0 0,-1 1-1,0-1 1,0 0 0,0 0-1,0 0 1,0 1 0,1-1-1,-1 0 1,0 0 0,0 1-1,0-1 1,0 0 0,0 1 0,0-1-1,0 0 1,0 0 0,0 1-1,0-1 1,0 0 0,0 0-1,0 1 1,0-1 0,0 0-1,-1 1 1,-4 28 268,3-13-124,-8 25 1,-1 4 10,9-32-110,-1 0 0,-4 12 0,0-3-169,7-22 110,0 0 1,0 0-1,0 0 0,0 0 0,0 0 1,0 0-1,0 0 0,0 0 0,0 0 0,0 0 1,0 0-1,0 0 0,0 0 0,0 0 1,0 0-1,1 0 0,-1 0 0,0 0 0,0 0 1,0 0-1,0 0 0,0 0 0,0 0 1,0 0-1,0 0 0,0 0 0,0 0 1,0 0-1,0 0 0,0 0 0,0 0 0,0 0 1,0 0-1,0 0 0,0 0 0,0 0 1,0 0-1,0 0 0,0 0 0,0 0 0,0 0 1,0 1-1,0-1 0,0 0 0,0 0 1,0 0-1,0 0 0,6-11-47,8-17-72,-5 11 24,13-21 1,-16 29 83,0-1 1,8-19 0,-13 29 23,-1-1 0,1 0 0,-1 0 0,0 1 0,1-1 0,-1 0 0,1 1 0,0-1 0,-1 0 0,1 1 0,0-1 0,-1 1 0,1-1 0,0 1 0,-1-1 0,1 1 0,0 0 0,1-1 0,-1 1-2,-1 1 0,0-1 1,0 0-1,0 1 1,0-1-1,1 0 0,-1 1 1,0-1-1,0 0 1,0 1-1,0-1 1,0 1-1,0-1 0,0 0 1,0 1-1,0-1 1,0 0-1,0 1 0,0-1 1,0 1-1,0-1 1,-1 1-1,-27 108 367,23-95-364,4-11-31,-1 0 1,1-1-1,0 1 1,1 0-1,-1 0 1,0 5-1,1-6-149,5-11-124,75-118 140,-80 127 160,0 0 0,0-1 0,0 1 0,0 0 1,0 0-1,1-1 0,-1 1 0,0 0 0,0 0 1,0-1-1,0 1 0,1 0 0,-1 0 0,0 0 1,0-1-1,0 1 0,1 0 0,-1 0 0,0 0 1,0 0-1,1 0 0,-1 0 0,0-1 0,0 1 1,1 0-1,-1 0 0,0 0 0,0 0 0,1 0 1,-1 0-1,0 0 0,1 0 0,-1 0 0,0 0 1,0 0-1,1 0 0,4 11 114,-1 21 112,-4-30-189,1 32 172,-1-24-208,0 0 0,1 1 1,0-1-1,0 1 0,1-1 1,7 19-1,-9-28-14,0-1 0,1 0-1,-1 0 1,0 0 0,0 0-1,1 0 1,-1 0 0,0 0-1,1 0 1,-1 0 0,0 0 0,1 0-1,-1 0 1,0 0 0,1 0-1,-1 0 1,0 0 0,1-1-1,-1 1 1,0 0 0,0 0 0,1 0-1,-1 0 1,0-1 0,0 1-1,1 0 1,-1 0 0,0 0-1,0-1 1,1 1 0,-1 0 4,6-7-45,1-1 0,-1 1 1,-1-1-1,1 0 0,5-13 1,-7 13 107,1 0 0,0 0 0,1 0 0,-1 0 0,13-11 1,-18 19-48,0 0 0,0 0 0,0 0 0,0 0 0,1 0 0,-1-1 0,0 1 0,0 0 0,0 0 0,0 0 0,0 0 0,0 0 0,1 1 0,-1-1 0,0 0 0,0 0 0,0 0 0,0 0 0,0 0 0,0 0 0,0 0 0,0 0 0,1 0 1,-1 0-1,0 0 0,0 0 0,0 0 0,0 0 0,0 0 0,0 1 0,0-1 0,0 0 0,0 0 0,0 0 0,0 0 0,0 0 0,0 0 0,1 0 0,-1 0 0,0 1 0,0-1 0,0 0 0,0 0 0,0 0 0,0 0 0,0 0 1,0 0-1,0 0 0,0 1 0,0-1 0,0 0 0,-1 0 0,3 14 285,-1 22-125,-2-30-66,2 14-137,4 28 1,-5-47 13,0 0-1,0 0 1,1 0-1,-1 0 1,0 0-1,0 1 1,1-1-1,-1 0 1,1 0 0,-1 0-1,1 0 1,-1 0-1,1 0 1,0 0-1,-1 0 1,1 0-1,0 0 1,0-1-1,1 2 1,-1-1-31,0-1 1,0 0-1,-1 0 0,1 0 1,0 1-1,0-1 1,0 0-1,0 0 0,0 0 1,-1-1-1,1 1 0,0 0 1,0 0-1,0 0 0,0-1 1,-1 1-1,1 0 1,0-1-1,0 1 0,0-1 1,4-3-434,0 0 0,0 0 1,0 0-1,-1 0 0,6-8 1,3-6-873,0-1 1,-1 0 0,-2-1 0,15-35-1,-10 19-174,-1 5 1212,-1-1-1,-3-1 0,12-50 1,-22 55 1882,1 28-1556,-1 0 1,1-1 0,-1 1 0,0 0 0,1 0 0,-1 0-1,1 0 1,-1-1 0,0 1 0,1 0 0,-1 0 0,1 0-1,-1 0 1,0 0 0,1 0 0,-1 0 0,1 0 0,0 1 0,0-1-17,20 1-388,0 2 0,-1 1 0,28 8 0,-37-9 339,37 12-108,-45-14 251,0 0 0,0 1 0,0-1-1,0 1 1,0 0 0,0 0 0,0 0-1,-1 0 1,1 1 0,-1-1 0,4 4 0,-6-4 88,1-1 0,0 1 1,-1-1-1,1 1 0,-1-1 1,1 1-1,-1-1 1,0 1-1,1 0 0,-1-1 1,0 1-1,0-1 0,0 1 1,0 0-1,-1-1 1,1 3-1,-12 26 1246,6-16-825,-5 15 386,-34 97 2630,41-111-3231,0 0 0,1 0-1,1 0 1,1 1-1,0-1 1,2 24-1,0-31-269,0 0 0,1 0 0,0 0 0,1 0 0,0 0 0,0-1 0,0 1 0,5 7 0,-4-10-156,-1 0-1,1 0 0,0 0 0,0-1 0,0 1 0,0-1 1,1 0-1,0 0 0,0-1 0,0 1 0,7 3 0,-5-4-534,1 0-1,-1 0 1,0 0-1,1-1 1,0 0-1,8 0 0,-12-2-53,0 1 0,1-2 0,-1 1 0,1 0 0,-1-1 0,0 0 0,1 0 0,5-2 0,1-2-509,1-1 0,-2 0 0,12-8 0,41-34-6710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170 405 4480,'-8'-6'4156,"7"12"974,1 6-4603,-44 158 2843,21-89-2794,8-27-117,-2 0 0,-31 68-1,35-84-24,12-35-251,2-4-17,6-19 22,24-88 15,6-17-236,-27 98 33,1 0 1,22-39-1,-7 23 130,3 2 0,1 1 0,2 1 0,40-37 0,-70 73-76,1 1-1,-1 0 0,1-1 0,-1 1 1,1 1-1,0-1 0,0 0 0,0 1 1,6-3-1,-8 4-27,0 0 0,0 0 0,0 0 0,0 0 0,0 0 0,0 0 0,0 0 0,0 0 0,0 0 0,0 0 0,1 1 0,-1-1 1,0 0-1,0 1 0,0-1 0,0 1 0,-1-1 0,1 1 0,0 0 0,0-1 0,0 1 0,0 0 0,-1 0 0,1-1 0,0 1 0,0 0 0,-1 0 0,1 0 0,-1 0 0,1 0 0,-1 0 0,1 2 0,1 2 62,-1 0 0,1 0-1,-1 1 1,-1-1 0,1 0-1,-1 1 1,0-1 0,0 0 0,0 1-1,-1-1 1,0 0 0,0 0-1,0 1 1,-4 7 0,2-2 49,-2 0 0,1-1 0,-2 0 0,1 0 1,-14 18-1,-35 35 12,53-63-148,1 0-1,0 0 1,0 0 0,0 0-1,0 1 1,0-1-1,0 0 1,-1 0 0,1 0-1,0 0 1,0 0-1,0 1 1,0-1 0,0 0-1,0 0 1,0 0-1,0 1 1,0-1 0,0 0-1,0 0 1,0 0-1,0 1 1,0-1 0,0 0-1,0 0 1,0 0-1,0 0 1,0 1 0,0-1-1,0 0 1,0 0-1,0 0 1,0 1 0,1-1-1,-1 0 1,0 0-1,0 0 1,0 0 0,0 0-1,0 1 1,0-1-1,1 0 1,-1 0 0,0 0-1,0 0 1,0 0-1,0 0 1,1 0 0,-1 0-1,0 0 1,0 0-1,0 1 1,1-1 0,-1 0-1,0 0 1,0 0-1,1 0 1,10 1 82,-4-2-48,1 0 1,0-1-1,-1 1 1,0-2 0,1 1-1,-1-1 1,0 0-1,10-6 1,9-3 28,30-15 101,84-53 0,-131 74-67,0 0 0,-1-1 1,12-13-1,-15 16-187,-14 5-503,5 2 463,-1 0 0,1 1 0,0 0 0,0 0 0,-5 8 0,-1 0 119,3-3 13,0 1 1,0-1-1,1 2 0,1-1 0,-1 1 0,2 0 1,0 0-1,0 0 0,-4 24 0,7-31-4,0 0-1,1 0 0,0 1 1,0-1-1,0 0 0,0 0 0,1 1 1,0-1-1,0 0 0,0 0 1,0 0-1,1 0 0,-1 0 1,3 4-1,-2-5 18,-1-1 0,1 0 0,0 1 0,0-1 0,0 0 0,0 0 0,0-1 0,0 1-1,1 0 1,-1-1 0,1 1 0,-1-1 0,1 0 0,-1 0 0,1 0 0,0 0 0,-1 0 0,1 0 0,0-1 0,0 0 0,0 1 0,4-1 0,9-1 8,0 0 0,-1-1-1,1-1 1,24-7 0,61-27-276,-51 17 283,66-24 7,-116 44-41,0 0 0,1 1 1,-1-1-1,0 0 1,0 0-1,0 0 1,0 0-1,1 1 0,-1-1 1,0 0-1,0 0 1,0 0-1,0 1 1,0-1-1,0 0 0,0 0 1,0 1-1,0-1 1,1 0-1,-1 0 1,0 1-1,0-1 0,0 0 1,0 0-1,0 0 1,0 1-1,0-1 0,-1 0 1,1 0-1,0 1 1,0-1-1,0 0 1,0 0-1,0 1 0,0-1 1,0 0-1,-2 5-35,0-1 0,1 1 0,-1-1 0,-4 5 0,-4 12 4,4-4 29,-33 96 122,39-111-83,-1 1 0,1-1 0,0 1 0,0-1 0,-1 1 1,2 0-1,-1-1 0,0 1 0,1 2 0,-1-4-15,1 0 0,-1-1-1,0 1 1,0 0 0,1-1-1,-1 1 1,0 0 0,1-1-1,-1 1 1,1-1-1,-1 1 1,1-1 0,-1 1-1,1-1 1,-1 1 0,1-1-1,-1 1 1,1-1 0,-1 0-1,1 1 1,0-1 0,-1 0-1,1 1 1,0-1 0,-1 0-1,1 0 1,0 0 0,0 0-1,-1 0 1,1 0 0,0 0-1,-1 0 1,1 0 0,0 0-1,0 0 1,-1 0 0,1 0-1,0-1 1,0 1 0,2-1-12,1-1 0,-1 1 1,0-1-1,0 0 0,1 0 1,-1 0-1,-1 0 0,1 0 1,0-1-1,0 1 0,-1-1 1,3-3-1,3-6-70,13-23 0,-11 18-152,-7 11 167,-1 0 0,0-1 0,0 1 0,0-1 0,-1 0 0,0 1 0,0-1 0,0 0 0,-1 0 0,0 0 0,-1 1 0,1-1 0,-1 0 0,-3-8 0,4 14 43,0-1-1,-1 1 1,0-1-1,1 1 0,-1 0 1,0-1-1,0 1 1,0 0-1,0 0 1,0 0-1,0 0 0,0 0 1,0 0-1,0 0 1,-2-1-1,1 0-34,1 1 0,-1 0 1,1-1-1,-1 1 0,1-1 0,-1 1 0,1-1 0,-2-2 0,3 3 29,0 1 0,0-1 0,-1 1 0,1 0 0,0-1 0,0 1 0,0-1 0,0 1 0,0-1 0,0 1 0,0-1 0,0 1 0,0 0 0,0-1 0,0 1 0,0-1 0,0 1 0,0-1 0,0 1 0,0-1 0,1 1 0,-1 0 0,0-1 0,0 1 0,1-1 0,-1 1 0,0 0 0,0-1 0,1 1 0,-1 0 0,0-1 0,1 1 0,-1 0 0,0-1 0,1 1 0,-1 0 0,1 0 0,0-1 1,20-5-544,-13 4 464,-2 0 135,0 1 0,0 0-1,0 0 1,0 0-1,0 0 1,0 1 0,1 0-1,-1 1 1,0-1-1,0 1 1,0 0 0,11 4-1,-12-3-5,-1 0-1,1 0 0,-1 0 1,1 1-1,-1 0 0,0 0 1,0 0-1,0 0 0,-1 0 1,1 1-1,-1 0 0,0 0 1,0 0-1,0 0 1,0 0-1,3 7 0,-1 2-25,-1 0 0,0 1-1,0-1 1,-1 1 0,-1 0 0,0 0-1,-1 0 1,-1 0 0,-1 16 0,-2 2 117,-1-1 1,-2 0 0,-10 30 0,11-41-116,-2-1 0,-1-1 1,0 1-1,-1-1 0,-1-1 0,-14 20 1,23-36-44,0 0 1,0 0 0,1 0-1,-1 0 1,0 0 0,0-1-1,-1 1 1,1 0 0,0 0-1,0-1 1,0 1 0,0-1 0,-1 1-1,1-1 1,0 1 0,0-1-1,-1 0 1,1 0 0,0 0-1,-1 1 1,1-1 0,0 0 0,-1-1-1,-2 1 1,4-1 16,-1 1-1,0-1 1,1 1-1,-1-1 1,1 1 0,-1-1-1,1 0 1,-1 1-1,1-1 1,-1 0 0,1 1-1,0-1 1,-1 0-1,1 0 1,0 1 0,0-1-1,-1 0 1,1 0-1,0 1 1,0-1 0,0 0-1,0-1 1,0-25-93,1 20 65,1-35-60,2 0 0,1 1 1,3-1-1,1 1 0,16-42 1,-18 67 79,0 1 0,1 0 0,1 0 0,1 1 0,0 0 0,0 1-1,1 0 1,1 1 0,0 0 0,19-14 0,-10 10 48,0 2-1,1 0 1,1 1-1,0 2 0,1 0 1,28-8-1,-48 17-4,6-1 49,-1 0 0,20-2 0,-27 5-51,-1-1-1,0 1 1,1 0-1,-1 0 1,1 0 0,-1 0-1,1 0 1,-1 0-1,1 0 1,-1 1 0,1-1-1,-1 0 1,0 1-1,1-1 1,-1 1 0,0 0-1,1-1 1,-1 1 0,0 0-1,0 0 1,1 0-1,-1 0 1,0 0 0,0 0-1,0 0 1,0 0-1,1 2 1,-2-1-9,1-1-1,-1 1 1,0-1 0,1 1-1,-1-1 1,0 0 0,0 1-1,0-1 1,-1 1 0,1-1-1,0 1 1,0-1 0,-1 1-1,1-1 1,-1 0 0,1 1-1,-1-1 1,0 0-1,1 1 1,-1-1 0,0 0-1,0 0 1,-1 2 0,-2 1 23,-1 1 0,0 0 0,-9 6 0,-9 5-72,-2-1-1,0-1 1,-1-1 0,-39 13 0,65-26 34,0 0 0,0 0 0,0 0 0,0 0 0,0 0 0,0 0 0,0 0 0,0 0 0,0 0 0,0 0 0,0 0 0,0 0 0,0 0 0,0 0 0,0 0 0,0 0 1,0 0-1,0 0 0,1 0 0,-1 0 0,0 0 0,0 0 0,0 0 0,0 0 0,0 0 0,0 0 0,0 0 0,0 0 0,0 0 0,0 0 0,0 0 0,0 0 0,0 0 0,0 1 0,0-1 1,0 0-1,0 0 0,0 0 0,0 0 0,0 0 0,0 0 0,0 0 0,0 0 0,0 0 0,0 0 0,0 0 0,0 0 0,0 0 0,0 0 0,0 0 0,0 0 0,0 0 0,0 0 1,0 1-1,0-1 0,0 0 0,0 0 0,0 0 0,0 0 0,0 0 0,0 0 0,0 0 0,0 0 0,0 0 0,0 0 0,0 0 0,9 3-170,13 1-43,8 0 224,0-1 0,1-2-1,39-3 1,-51 0 3,0 0 0,1-2-1,-1 0 1,-1-1 0,1-1 0,23-11 0,-37 15-17,0-1 0,0-1 0,0 1 0,-1-1 0,1 0 0,4-5 0,-7 7-1,-1 1 0,0-1-1,1 0 1,-1 0 0,0 0 0,0 0 0,0 0 0,1-4 0,-2 5 4,0 0 1,1 1 0,-1-1 0,0 0-1,0 0 1,0 0 0,0 0 0,0 0-1,-1 0 1,1 0 0,0 0 0,0 0-1,0 1 1,-1-1 0,1 0 0,0 0-1,-1 0 1,1 0 0,-1 1 0,1-1 0,-2-1-1,2 2 2,-1-1 0,0 1 0,0-1 0,0 1 0,0-1 0,0 1 0,0-1 0,0 1 0,0 0 0,0-1 0,0 1 0,0 0 0,0 0 0,0 0 0,0 0 0,0 0 0,0 0 0,-1 0 0,0 1 0,-1-1 0,1 0 0,-1 1 0,1 0 0,0-1 0,-4 3 0,1 0 22,1 0-1,0 1 0,0-1 0,0 1 1,0 0-1,1 0 0,0 1 0,0-1 0,0 1 1,0-1-1,1 1 0,-1 0 0,1 0 1,0 0-1,-1 9 0,1-7 24,0 1-1,1 0 0,-1 0 1,2 0-1,-1 0 1,1 0-1,1-1 0,-1 1 1,5 15-1,-3-15 69,0-1 0,1 1 1,0-1-1,0 0 0,8 12 0,-10-18-96,0 1 0,0-1 0,0 1 0,0-1 1,1 0-1,-1 0 0,0 0 0,1 0 0,-1 0 0,0 0 0,1 0 0,0 0 1,-1 0-1,1-1 0,-1 1 0,1 0 0,0-1 0,-1 0 0,1 1 0,0-1 1,0 0-1,-1 0 0,1 0 0,0 0 0,0 0 0,-1 0 0,1-1 0,0 1 1,-1-1-1,1 1 0,2-2 0,6-3 38,1 0 1,-2-2 0,1 1-1,13-13 1,10-5-153,-8 7 68,1 1 1,0 1-1,2 2 0,50-18 0,-58 26 88,-19 7-65,-1 0 0,1 0 0,-1 0 0,0 0 0,0 0 1,0 0-1,0 3 0,0-3 10,0 8 29,0 0 0,1 0 0,0 1-1,1-1 1,4 17 0,-4-23 0,-1-1 0,1 1 0,-1-1 0,1 1 1,0-1-1,1 0 0,-1 0 0,0 0 0,1 0 0,0 0 1,-1 0-1,1-1 0,0 1 0,0-1 0,1 0 0,-1 0 1,0 0-1,7 2 0,-4-2 11,0-1 0,0 0 0,0 0 0,0 0 0,0-1 0,0 1 0,0-2 0,0 1 0,0-1 0,0 1 0,0-2 0,0 1 0,0-1 1,6-2-1,3-2 12,0-1 1,0 0 0,-1-2-1,14-9 1,-14 7-81,0-1-1,-1-1 1,0 0 0,-1-1-1,-1 0 1,0-1 0,0 0-1,12-26 1,-11 15 37,-1-1 0,-1 1 0,-1-2 0,5-28-1,10-114-193,-22 59 358,-3 66-141,1 44-38,0 1 0,0 0 0,0-1 0,1 1 0,-1-1-1,0 1 1,0 0 0,0-1 0,0 1 0,-1-1 0,1 1 0,0 0 0,0-1-1,0 1 1,0-1 0,0 1 0,0 0 0,-1-1 0,1 1 0,0 0 0,0-1-1,0 1 1,-1 0 0,1-1 0,0 1 0,-1-1 0,0 2-2,1-1 1,-1 1-1,1-1 0,0 1 1,-1-1-1,1 1 0,-1 0 1,1-1-1,0 1 1,0 0-1,-1-1 0,1 1 1,0 0-1,0-1 0,0 1 1,0 0-1,-1 1 0,-13 117 41,6-43 28,-6 204 425,20-180-1066,-2-87-529,-3-7-450,-26-69-14435,19 53 15026,-1 0 0,0 0-1,-12-12 1,8 10 862,-1 1 0,-15-11 1,12 11 1098,-1 0 1,-1 2 0,1 0 0,-1 1 0,-19-6-1,28 11-613,-3 0 831,0-1 0,1-1-1,-16-8 1,26 13-1170,0 0 1,0 0 0,0 0-1,-1 0 1,1 0 0,0 0-1,0 0 1,0 0-1,0 0 1,0 0 0,-1-1-1,1 1 1,0 0-1,0 0 1,0 0 0,0 0-1,0 0 1,0 0 0,0-1-1,0 1 1,0 0-1,-1 0 1,1 0 0,0 0-1,0-1 1,0 1 0,0 0-1,0 0 1,0 0-1,0 0 1,0-1 0,0 1-1,0 0 1,0 0-1,0 0 1,0-1 0,6-2 870,14-1 453,36 3-59,80 9 0,-73-3-2197,34 3-4077,-32 2-1373,-57-9 5809,-1 1-1,1 0 0,-1 0 0,1 1 1,8 4-1,-13-5 679,1 0-1,-1 0 1,0 0 0,0 0-1,0 1 1,-1-1 0,1 1-1,0 0 1,-1 0-1,0-1 1,0 2 0,0-1-1,3 5 1,-3 0 781,1 1 1,-2-1-1,1 0 0,-1 1 0,0 0 1,-1-1-1,0 1 0,-1 9 0,0 7 80,1-17-1136,-1-1 0,0 1 0,-1-1 0,1 1 1,-2-1-1,-2 9 0,1-4-1993,2-4-4247,2-22 1445,-3-6 2925,-2-7 262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5632,'0'-12'2560,"5"7"-128,3 5-1696,5-3-448,1 3-992,1 0 384,1 3-1920,3 6 1248,-1-1-2400,0 3 1952,4 6-128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3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5632,'1'-1'100,"-1"1"0,0 0 0,0-1 0,1 1 1,-1-1-1,0 1 0,0 0 0,1-1 0,-1 1 0,0 0 0,1-1 1,-1 1-1,1 0 0,-1 0 0,0-1 0,1 1 0,-1 0 1,1 0-1,-1 0 0,1-1 0,-1 1 0,1 0 0,-1 0 0,0 0 1,1 0-1,-1 0 0,1 0 0,-1 0 0,1 0 0,20 0 1523,-17 0-693,-1 0-642,0 0 1,-1 0-1,1 1 0,0-1 1,-1 0-1,1 1 1,-1 0-1,1 0 0,-1 0 1,1 0-1,-1 0 0,0 0 1,0 0-1,1 1 0,-1-1 1,0 1-1,2 1 1,-2 0-29,1 0 1,-1 0 0,0 1 0,0-1 0,-1 0 0,1 1 0,-1-1 0,1 1 0,-1-1-1,1 7 1,0 7 156,0-1 0,-1 1 1,-1 0-1,-3 22 0,2-24-179,-19 191 1610,11-139-945,-20 70-1,2-33-939,27-90 407,0-10-3522,18 26-16631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4576,'2'3'338,"0"0"-1,1 0 1,-1 0-1,1 0 1,0 0 0,-1 0-1,1-1 1,1 1 0,-1-1-1,0 0 1,1 0 0,-1 0-1,1 0 1,5 1 0,-5-1-13,1-1 0,-1 0 0,0 0 0,0 0 0,0 0 0,1-1 0,-1 1 0,1-1 0,-1-1 0,0 1 0,0 0 0,1-1 0,5-1 1,-7 0-114,0 1 1,0-1-1,0 0 1,0 0 0,0 0-1,0 0 1,0-1 0,4-4-1,-7 6-150,1 1 0,-1-1 0,1 1 0,-1-1 0,0 1 0,1-1-1,-1 1 1,0-1 0,1 0 0,-1 1 0,0-1 0,1 1 0,-1-1-1,0 0 1,0 0 0,0 1 0,0-1 0,0 0 0,0 1 0,0-1-1,0 0 1,0 1 0,0-1 0,0 0 0,0 1 0,0-1 0,-1 0-1,1 1 1,0-1 0,0 0 0,-1 1 0,1-1 0,0 0 0,-1 1-1,1-1 1,-1 1 0,1-1 0,-1 1 0,1-1 0,-1 1 0,1 0-1,-1-1 1,1 1 0,-1-1 0,0 1 0,1 0 0,-1 0 0,0-1-1,1 1 1,-1 0 0,-1 0 0,0-1 70,0 0 0,0 0 0,-1 1 1,1-1-1,0 1 0,-1 0 0,1-1 0,-1 1 0,1 0 0,0 0 0,-1 1 0,1-1 1,0 0-1,-1 1 0,-3 1 0,3-1-30,-1 1-1,1 0 1,0 0 0,0 0-1,0 1 1,0-1 0,0 1-1,0 0 1,-2 3 0,2-2-32,0 0 0,0 0 1,1 0-1,0 1 0,0-1 0,0 1 1,0-1-1,1 1 0,-1 0 1,1-1-1,0 1 0,1 0 0,-1 0 1,1 0-1,0 0 0,0 0 1,1 0-1,1 7 0,-1-8-26,0 0 0,0 0 0,0 0 0,1 0 0,-1 0 0,1-1 0,0 1 0,0 0 0,0-1 0,1 1 0,-1-1 0,1 0 0,0 0 0,0 0 0,0 0 0,0-1-1,0 1 1,1-1 0,-1 1 0,1-1 0,0-1 0,4 3 0,-5-3-26,1 0 0,-1 0 0,0-1 0,1 1 0,-1-1 0,1 0-1,-1 0 1,1 0 0,-1 0 0,0 0 0,1-1 0,-1 0 0,5-1 0,-3 0-18,0 0 0,0-1 1,-1 1-1,1-1 0,-1 0 1,0 0-1,0-1 0,4-3 1,5-7 2,-1-1 0,-1 0 0,17-32 0,-22 37 57,56-94 676,-59 118-747,-1-8 91,-1 1-48,0 1 0,-1-1 0,0 0 1,0 0-1,-1 0 0,-3 13 0,-14 43 263,13-50-154,-2 10-55,2-7-318,0-1 0,-1 1 0,-12 21 0,18-36 212,0-1 1,0 0-1,0 0 1,0 1-1,0-1 1,0 0 0,0 0-1,0 1 1,-1-1-1,1 0 1,0 0-1,0 0 1,0 1 0,0-1-1,0 0 1,-1 0-1,1 0 1,0 0-1,0 1 1,0-1 0,-1 0-1,1 0 1,0 0-1,0 0 1,0 0-1,-1 0 1,1 0 0,0 1-1,0-1 1,-1 0-1,1 0 1,0 0-1,0 0 1,-1 0 0,1 0-1,0 0 1,0 0-1,-1 0 1,1 0-1,0-1 1,0 1 0,0 0-1,-1 0 1,1 0-1,0 0 1,0 0-1,-1 0 1,1 0 0,0-1-1,0 1 1,0 0-1,0 0 1,-1 0-1,1-1 1,-1 0-63,1 0 0,0 1 0,-1-1-1,1 0 1,0 0 0,0 0 0,-1 0 0,1 0 0,0 0 0,0 0-1,0 0 1,0 0 0,0-1 0,11-45-4556,-10 42 3466,1-1 0,0 1 0,0 0 0,1 0 0,-1 0 0,7-7 0,3-1-4588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0:22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9632,'-3'9'3584,"3"-1"-2784,8 4-256,1-1 1695,1 1-1343,-2 5 480,2-1-800,3-4-896,1-1 128,-1-2-3615,0-6 2079,10-15-5952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0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33 109 2976,'1'-10'495,"-1"5"456,0 0 0,0 0 0,0 0 0,0 0 0,-1 0 0,-1-9 0,1 14-902,1-1 1,0 1 0,0 0 0,0-1-1,0 1 1,0 0 0,0 0 0,-1-1-1,1 1 1,0 0 0,0-1 0,0 1-1,-1 0 1,1 0 0,0 0-1,-1-1 1,1 1 0,0 0 0,0 0-1,-1 0 1,1 0 0,0 0 0,-1-1-1,1 1 1,0 0 0,-1 0 0,1 0-1,0 0 1,0 0 0,-1 0-1,1 0 1,0 0 0,-1 0 0,1 0-1,0 0 1,-1 0 0,1 0 0,0 1-1,-1-1 1,1 0 0,0 0 0,-1 0-1,1 0 1,0 0 0,0 1-1,-1-1 1,1 0 0,0 0 0,0 1-1,-1-1 1,1 0 0,0 0 0,0 1-1,-2 1-20,1-1 0,0 1 0,0 0 0,-1 0 0,1 0 0,0 0 0,0 2 0,-1 3 12,0 1 0,1-1 0,0 1 0,0-1 0,1 1 0,1 12 0,9 49 151,-10-69-191,13 54 135,2 1 0,2-2 0,46 97 0,-45-114 72,1-1 0,26 35 0,-42-65-28,1 0 0,0-1 0,0 1 0,0-1 0,1 1 0,0-1 0,6 3 0,-11-6-135,1-1 1,0 0-1,0 0 0,-1 0 1,1 0-1,0 0 0,0 0 1,-1 0-1,1 0 0,0 0 1,-1 0-1,1 0 0,0-1 1,0 1-1,-1 0 0,1-1 1,0 1-1,-1 0 0,1-1 1,-1 1-1,1-1 0,0 1 1,-1 0-1,1-1 1,-1 0-1,1 1 0,-1-1 1,1 1-1,-1-1 0,0 0 1,1 1-1,-1-1 0,0 0 1,1 1-1,-1-2 0,13-32 422,-12 29-449,53-251 190,-44 166-507,-7 79 139,-2 23-138,1 88 44,19 131 1,-21-226 349,1 1 0,0 0 0,0-1 0,1 0 0,0 1 0,0-1 0,0 0 0,5 9 0,-7-14-72,0 1 0,1-1 0,-1 0 0,0 1-1,0-1 1,1 0 0,-1 1 0,0-1 0,1 0 0,-1 0 0,0 1-1,1-1 1,-1 0 0,1 0 0,-1 0 0,0 1 0,1-1 0,-1 0-1,1 0 1,-1 0 0,0 0 0,1 0 0,-1 0 0,1 0-1,-1 0 1,1 0 0,-1 0 0,0 0 0,1 0 0,-1 0 0,1 0-1,-1 0 1,0-1 0,1 1 0,-1 0 0,1 0 0,-1 0 0,0-1-1,1 1 1,-1 0 0,0 0 0,1-1 0,-1 1 0,0 0 0,0-1-1,1 0 1,15-21 791,-13 16-820,13-20 193,-2-2 0,17-47 1,-7 17-109,182-348 133,-191 384-284,-9 13-121,-1 0 1,9-17 0,0 26-10923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08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15 4992,'0'-13'1589,"0"13"-1565,0 0 0,0 0 0,0 0-1,0 0 1,0 0 0,0 0 0,0 0 0,0 0 0,0 0 0,0 0-1,0-1 1,0 1 0,0 0 0,0 0 0,0 0 0,0 0-1,0 0 1,0 0 0,0 0 0,1 0 0,-1 0 0,0 0-1,0 0 1,0 0 0,0 0 0,0 0 0,0 0 0,0 0-1,0 0 1,0 0 0,0-1 0,0 1 0,0 0 0,0 0-1,0 0 1,0 0 0,1 0 0,-1 0 0,0 0 0,0 0-1,0 0 1,0 0 0,0 0 0,0 0 0,0 0 0,0 0-1,0 0 1,0 0 0,0 0 0,0 1 0,0-1 0,1 0-1,-1 0 1,0 0 0,0 0 0,0 0 0,0 0 0,0 0-1,0 0 1,0 0 0,0 0 0,0 0 0,0 0 0,0 1 19,1-1 0,-1 0 1,0 1-1,0-1 1,0 0-1,0 1 0,1-1 1,-1 0-1,0 1 0,0-1 1,0 0-1,0 1 1,0-1-1,0 1 0,0-1 1,0 0-1,0 1 1,0-1-1,0 1 0,0-1 1,-1 1-1,-3 20 652,1 1 1,-1 31-1,-2 23 291,-52 208 827,33-143-1267,-26 153 711,43-256-1064,5-25 128,0 1 0,1-1 0,0 15 0,2-28-302,0 0 1,0 0-1,0 0 0,0 1 1,0-1-1,0 0 0,0 0 0,0 1 1,0-1-1,0 0 0,0 0 0,0 1 1,0-1-1,0 0 0,0 0 1,0 0-1,0 1 0,0-1 0,0 0 1,0 0-1,1 0 0,-1 1 1,0-1-1,0 0 0,0 0 0,0 0 1,0 1-1,1-1 0,-1 0 0,0 0 1,0 0-1,0 0 0,1 0 1,-1 0-1,0 1 0,0-1 0,0 0 1,1 0-1,-1 0 0,0 0 0,0 0 1,1 0-1,-1 0 0,0 0 1,0 0-1,0 0 0,1 0 0,13-9 592,10-17-200,-7 4-370,-1-1 0,19-36 0,19-52-140,-47 96 101,1-7-16,-6 18-25,-1 0 0,1-1 1,0 1-1,0 0 0,0 0 1,1 0-1,-1 0 0,6-5 1,-8 8 31,0 1 1,0 0-1,0 0 0,0 0 1,0 0-1,0 0 1,1 0-1,-1 0 0,0-1 1,0 1-1,0 0 1,0 0-1,0 0 0,1 0 1,-1 0-1,0 0 1,0 0-1,0 0 0,0 0 1,1 0-1,-1 0 1,0 0-1,0 0 1,0 0-1,0 0 0,1 0 1,-1 0-1,0 0 1,0 0-1,0 0 0,0 0 1,1 1-1,-1-1 1,0 0-1,0 0 0,0 0 1,0 0-1,0 0 1,0 0-1,1 0 0,-1 1 1,0-1-1,0 0 1,0 0-1,0 0 0,0 0 1,0 0-1,0 1 1,0-1-1,0 0 0,0 0 1,2 11-83,-10 134 9,3-89 215,3-42-68,0 1 1,1-1-1,1 1 1,0 0 0,1 0-1,4 21 1,-4-35-32,-1 0 0,0 0-1,0 1 1,1-1 0,-1 0 0,1 0 0,-1 0 0,1 1 0,-1-1 0,1 0 0,0 0 0,-1 0 0,1 0-1,0 0 1,0-1 0,0 1 0,0 0 0,0 0 0,0 0 0,0-1 0,0 1 0,2 1 0,-1-2-4,-1 0 1,1 0 0,-1 0 0,1 0-1,-1 0 1,1-1 0,-1 1 0,1 0-1,-1-1 1,1 1 0,-1-1 0,0 1-1,1-1 1,-1 0 0,0 1 0,2-2-1,6-5 78,-1 0 0,0 0 0,0-1 0,7-8 0,-12 12-80,43-49-1,-2-3-1,46-76 1,-38 50-120,-51 80 78,0 1 1,0 0-1,0-1 0,0 1 0,0 0 0,0-1 1,0 1-1,0 0 0,1 0 0,-1 0 1,0 0-1,3-1 0,-3 2 9,-1 0-1,0 0 1,0 0 0,0 0-1,1 0 1,-1 0-1,0 0 1,0 0-1,1 0 1,-1 0 0,0 0-1,0 0 1,1 0-1,-1 0 1,0 0 0,0 0-1,1 0 1,-1 1-1,0-1 1,0 0 0,0 0-1,1 0 1,-1 0-1,0 0 1,0 1 0,0-1-1,0 0 1,0 0-1,1 0 1,-1 1 0,3 14-105,-5 13 14,-1 0-1,-6 28 1,-4 30 312,13-80-194,-2 15 40,2 33 1,0-47 22,1 0 0,0 0 0,1 0 0,0-1-1,0 1 1,0 0 0,1-1 0,5 11 0,-7-16-183,-1 0 0,1-1 0,-1 1 0,1-1 0,-1 1 0,1-1-1,0 1 1,-1-1 0,1 1 0,0-1 0,-1 1 0,1-1 0,0 0 0,0 1 0,-1-1 0,1 0 0,0 0 0,0 1 0,-1-1 0,1 0 0,0 0 0,0 0 0,0 0 0,-1 0 0,1 0 0,0 0 0,0-1 0,0 1 0,-1 0 0,1 0 0,0 0 0,0-1 0,-1 1 0,1-1 0,0 1 0,-1 0 0,1-1 0,1 0 0,2-2-765,-1 0 0,1 0 0,-1 0 1,1 0-1,3-6 0,-1 2-53,-1-1 0,-1 0 0,0 0 0,0 0 0,0 0 0,-1-1 1,3-13-1,-1-1-729,3-39 0,-6-31 1648,-17-40 4333,12 116-3519,-2 0 0,1 0 0,-2 1 0,-8-17 0,-35-56 206,74 101-1664,48 30-4273,-54-30 3395,16 8-205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08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61 4224,'11'9'1365,"-11"-8"-1351,0-1-1,1 0 1,-1 0-1,0 0 0,0 0 1,0 0-1,0 0 1,0 0-1,0 1 1,0-1-1,1 0 1,-1 0-1,0 0 1,0 0-1,0 0 1,0 1-1,0-1 1,0 0-1,0 0 0,0 0 1,0 0-1,0 1 1,0-1-1,0 0 1,0 0-1,0 0 1,0 0-1,0 1 1,0-1-1,0 0 1,0 0-1,0 0 1,0 0-1,0 1 0,0-1 1,-1 0-1,1 0 1,0 0-1,0 1 1,-5 11 217,2-4 562,0 1 0,0 0-1,-1 10 1,-1 1 62,0 0 0,-2 0 0,0-1 0,-14 28 0,12-30-447,1 1 1,0 0-1,2 1 1,0-1-1,-5 31 1,11-46-381,0-1 0,-1 0 1,1 1-1,1-1 0,-1 0 0,0 0 1,0 1-1,1-1 0,-1 0 1,1 0-1,0 1 0,0-1 1,1 2-1,-1-3-1,0 0-1,-1 0 0,1 0 1,0 0-1,0 0 0,0 0 1,0 0-1,0 0 0,1-1 1,-1 1-1,0 0 1,0-1-1,0 1 0,1-1 1,-1 0-1,0 1 0,0-1 1,1 0-1,-1 0 1,0 1-1,1-1 0,-1 0 1,0 0-1,2-1 0,5 0 99,-1 0 0,1-1 0,-1 0-1,0 0 1,0-1 0,12-5 0,-4-1-246,0 0 1,15-12-1,-4-1-1135,0-1 0,-2-1 0,35-45 0,56-90-5400,-102 140 5702,36-52-1547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0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76 4800,'-4'-50'1557,"3"34"-790,3 12-632,0 1 163,-1 1 1319,-1 3-639,-1 8-341,-4 20-418,-25 143 2074,-4-23-1001,-45 234 83,76-365-1342,-5 46 345,8-58-287,0-1 0,0 1 0,0-1 1,1 1-1,0-1 0,0 1 0,0-1 0,3 9 0,-3-13-47,-1-1-1,1 1 0,-1 0 0,1 0 0,0 0 0,-1-1 0,1 1 1,0 0-1,-1-1 0,1 1 0,0 0 0,0-1 0,0 1 0,-1-1 1,1 0-1,0 1 0,0-1 0,0 1 0,0-1 0,0 0 0,0 0 0,0 0 1,0 0-1,0 0 0,0 0 0,0 0 0,0 0 0,0 0 0,0 0 1,0 0-1,0 0 0,0-1 0,1 0 0,5-5 50,-1-1 0,0 0 1,-1 0-1,9-16 0,-12 20-90,66-112-211,-66 112 172,0-1 0,1 0-1,-1 1 1,6-6-1,-7 8 29,-1 1 0,0-1 0,1 1 0,-1-1 0,1 1 0,-1 0 0,0-1-1,1 1 1,-1 0 0,1-1 0,-1 1 0,1 0 0,-1 0 0,1 0 0,-1-1 0,1 1 0,-1 0-1,1 0 1,-1 0 0,1 0 0,0 0 0,-1 0 0,1 0 0,-1 0 0,1 0 0,-1 0 0,1 0 0,-1 0-1,1 1 1,-1-1 0,1 0 0,-1 0 0,1 0 0,-1 1 0,1-1 0,-1 0 0,1 1 0,-1-1-1,1 0 1,-1 1 0,0-1 0,1 1 0,-1-1 0,0 0 0,1 2 0,2 4-30,-1 0 1,0 1 0,0-1-1,-1 1 1,1 0 0,-1 11-1,3 74 919,-2-18-439,-2-45-179,-1-20-113,1 0 1,2 15 0,-2-22-123,0 0 0,1 0-1,-1 0 1,1 0 0,-1 0 0,1 0 0,0 0 0,0 0 0,0 0 0,0-1 0,0 1 0,1 0 0,-1-1 0,0 1 0,1-1-1,2 3 1,-4-4-132,1 0 0,-1 1-1,0-1 1,1 0-1,-1 1 1,1-1-1,0 0 1,-1 0 0,1 0-1,-1 1 1,1-1-1,-1 0 1,1 0-1,-1 0 1,1 0 0,0 0-1,-1 0 1,1 0-1,-1 0 1,1 0-1,0 0 1,-1 0 0,1 0-1,-1-1 1,1 1-1,-1 0 1,1 0-1,-1-1 1,1 1 0,0-1-1,9-2-1889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0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48 403 1984,'-18'22'1370,"15"-19"-1119,1-1 0,0 0 0,0 1 0,0-1 1,0 1-1,0 0 0,0 0 0,1 0 0,0 0 0,-1 0 0,1 0 0,-1 5 0,0 4 566,1-10-636,0 0-1,1 0 1,0 1 0,-1-1 0,1 0 0,0 1 0,0-1-1,0 0 1,0 0 0,1 4 0,0-4 136,-1-2-270,0 1 0,0-1-1,0 0 1,0 1 0,1-1 0,-1 0 0,0 1-1,0-1 1,0 0 0,0 0 0,0 1-1,1-1 1,-1 0 0,0 1 0,0-1-1,1 0 1,-1 0 0,0 0 0,0 1-1,1-1 1,-1 0 0,0 0 0,0 0-1,1 1 1,-1-1 0,0 0 0,1 0 0,-1 0-1,0 0 1,1 0 0,-1 0 0,0 0-1,1 0 1,-1 0 0,0 0 0,1 0-1,-1 0 1,0 0 0,1 0 0,-1 0-1,0 0 1,1 0 0,-1 0 0,0-1-1,1 1 1,-1 0 0,0 0 0,0 0-1,1-1 1,-1 1 0,0 0 0,0 0 0,1-1-1,6-3 255,0 0-1,0-1 0,-1 0 1,1 0-1,-1-1 1,0 0-1,7-10 0,32-48 660,-42 59-867,25-43 609,39-93 0,-40 79-383,-23 54-277,-2 5-27,-1-1 1,1 0-1,0-1 0,-1 1 1,0 0-1,0 0 1,1-9-1,-14 45-580,3-2 447,-9 51-1,15-64 131,2 0 1,0 1-1,0-1 0,4 29 0,-2-40 22,0-1-1,1 0 1,-1 0 0,1 0 0,0 0-1,0 0 1,1-1 0,5 9-1,-7-11 6,0 0 0,0-1 0,0 1-1,0-1 1,1 0 0,-1 1-1,1-1 1,-1 0 0,1 0-1,0 0 1,-1 0 0,1 0-1,0 0 1,-1 0 0,1-1-1,0 1 1,0-1 0,0 1-1,0-1 1,0 0 0,0 1-1,-1-1 1,1 0 0,0 0-1,0-1 1,0 1 0,3-1-1,0 0 39,-1-1-1,0 0 0,1 0 0,-1-1 1,0 1-1,0-1 0,0 0 0,-1 0 0,1 0 1,4-6-1,4-5 84,15-24 0,-17 24-97,128-223 267,-127 218-482,0 1-1,17-21 0,-27 38 131,-1 0 0,1 1 1,-1-1-1,1 0 0,-1 1 0,1-1 1,-1 0-1,1 1 0,0-1 0,-1 1 1,1-1-1,0 1 0,0 0 0,-1-1 1,1 1-1,0-1 0,1 1 0,-2 0 12,0 0 0,1 1 0,-1-1 0,0 0 0,1 0 0,-1 1 0,0-1 0,0 0 0,0 0 0,1 1 0,-1-1 0,0 0 0,0 1 0,0-1 0,0 1 0,0-1 0,1 0 0,-1 1 0,0-1-1,0 0 1,0 1 0,0-1 0,0 0 0,0 1 0,0-1 0,0 1 0,-6 39-201,4-30 237,-27 150 212,14-90-71,14-59-112,-2 1-1,1 0 1,-2-1 0,1 0-1,-2 0 1,0 0 0,-6 10-1,4-15 240,4-11-81,3 4-204,0-1 0,0 0 0,0 1-1,0-1 1,0 0 0,0 0-1,1 1 1,-1-1 0,1 1-1,0-4 1,2 1-15,-1 0 1,1 1-1,0-1 0,0 1 0,0-1 1,1 1-1,-1 0 0,1 0 0,-1 0 1,5-2-1,47-24-32,-22 13-64,-31 15 38,16-9 286,18-13 0,-12 2-1946,-21 18 738,-1 0 1,0 0-1,0 0 0,0 0 1,3-7-1,-3 0-3563,-2 1 1477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10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32 5728,'-50'-20'2592,"40"11"-2240,7 6-64,6 6-224,12-6-512,7 3 224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1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143 808 320,'-1'3'10046,"-10"3"-7724,-11 9-2178,14-4-23,1 0 0,0 1 1,0 0-1,1 0 0,0 0 0,1 1 1,-4 14-1,4-13-9,-4 12 64,-21 65 351,27-79-355,1 0 0,0 0-1,0 0 1,1 0 0,2 22 0,-1-34-147,0 1 0,0 0 1,0-1-1,0 1 0,0 0 1,0-1-1,0 1 1,0 0-1,0-1 0,0 1 1,1 0-1,-1-1 1,0 1-1,1 0 0,-1-1 1,0 1-1,1-1 0,-1 1 1,0-1-1,1 1 1,-1-1-1,1 1 0,-1-1 1,1 1-1,0-1 0,-1 1 1,1-1-1,-1 0 1,1 1-1,0-1 0,-1 0 1,1 0-1,0 0 1,-1 1-1,1-1 0,0 0 1,-1 0-1,1 0 0,0 0 1,-1 0-1,1 0 1,0 0-1,-1 0 0,1 0 1,0-1-1,-1 1 0,1 0 1,0 0-1,-1-1 1,1 1-1,-1 0 0,2-1 1,3-2 91,0 0 0,0 0 0,0 0 0,8-8 0,19-21 188,29-36 0,-28 30-291,43-57-537,-76 95 519,0 0-1,0-1 1,1 1-1,-1 0 0,0-1 1,0 1-1,1 0 1,-1 0-1,0-1 0,0 1 1,1 0-1,-1 0 1,0 0-1,1 0 0,-1-1 1,0 1-1,1 0 1,-1 0-1,0 0 0,1 0 1,-1 0-1,0 0 1,1 0-1,-1 0 0,0 0 1,1 0-1,2 8-64,-6 18 4,3-23 46,-1 5 2,1-1 0,-1 0-1,2 0 1,-1 0 0,1 1-1,0-1 1,1 0 0,-1 0-1,1 0 1,1 0 0,-1-1 0,1 1-1,5 7 1,-5-9 37,0-1-1,1 1 1,-1 0 0,1-1-1,0 0 1,0 0 0,1 0-1,-1-1 1,1 1 0,0-1-1,0 0 1,0 0 0,0-1-1,0 1 1,1-1 0,-1-1-1,7 2 1,-8-2 6,0-1 0,0 1 0,0-1 0,0 0 0,0-1 0,0 1 0,0-1 1,-1 0-1,1 0 0,0 0 0,0 0 0,0 0 0,-1-1 0,1 0 0,-1 0 0,1 0 0,-1 0 0,0 0 0,0-1 0,0 0 0,0 1 0,0-1 0,-1 0 0,1 0 0,2-5 0,2-5 59,0-1-1,-1 0 1,-1 0-1,0 0 0,6-27 1,-7 15-53,-1 0 0,0-39 0,-9 31-245,5 32 152,0-1-1,0 1 1,0-1 0,1 1-1,0-1 1,-1 1-1,1-1 1,0 0 0,0-2-1,1 5 40,-1 0 0,1 0-1,-1 0 1,1 0-1,-1 0 1,1 0-1,-1 0 1,1 1 0,-1-1-1,0 0 1,1 0-1,-1 0 1,1 1 0,-1-1-1,0 0 1,1 1-1,-1-1 1,1 0-1,-1 1 1,0-1 0,0 0-1,1 1 1,-1-1-1,0 1 1,0-1-1,1 1 1,-1-1 0,0 0-1,0 2 1,1-1 20,1 1 0,-1 0 0,0-1 0,1 1 0,-1-1 0,0 1 0,4 1 0,-2-2 6,0 1 0,-1-1 0,1 0-1,0 0 1,0 0 0,0-1 0,1 1-1,-1-1 1,0 0 0,0 1-1,0-1 1,5-1 0,0-1 40,0 0 1,0 0-1,11-6 1,-16 7-32,20-10 125,0-1 0,35-25-1,-23 15 16,8-5-30,-19 14-58,-1-2 1,34-28 0,-30 18-25,-2-1 1,-2-2 0,0 0-1,23-39 1,-16 18-16,-2-3 1,-3 0 0,-1-1-1,27-96 1,-43 126-6,3-17 212,-10 38-240,0 0-1,-1 0 0,0-1 1,0 1-1,0 0 0,0-1 1,0 1-1,0 0 0,0-1 1,-1 1-1,1 0 0,-3-5 1,3 7 1,0 0 0,0-1 1,0 1-1,0 0 0,-1-1 0,1 1 1,0 0-1,-1-1 0,1 1 0,0 0 1,0 0-1,-1-1 0,1 1 0,0 0 1,-1 0-1,1 0 0,0 0 0,-1-1 1,1 1-1,-1 0 0,1 0 0,0 0 1,-1 0-1,1 0 0,0 0 0,-1 0 1,1 0-1,-1 0 0,1 0 0,0 0 1,-1 0-1,1 0 0,-1 0 0,1 0 1,0 1-1,-1-1 0,1 0 0,0 0 1,-1 1-1,-1 0-10,0 0 0,0 0 0,1 1 0,-1-1 0,0 1 0,1 0 0,-3 2 0,-9 13-51,2 0-1,-15 28 1,-95 222 88,90-193 6,-95 252 191,7 95 1414,120-421-1609,-1 0 0,0 0 0,0 0 0,0 0 0,0 0 0,0 0-1,0 0 1,0 0 0,0 0 0,0 0 0,0 0 0,0 0 0,0 0-1,0 0 1,0 0 0,0 0 0,0 0 0,0 0 0,0 0 0,0 0 0,0 0-1,0 0 1,1 0 0,-1 0 0,0 0 0,0 0 0,0 0 0,0 0-1,0 0 1,0 0 0,0 0 0,0 0 0,0 0 0,0 0 0,0 0 0,0 0-1,0 0 1,0 0 0,0 0 0,0 0 0,0 0 0,0 1 0,0-1-1,0 0 1,0 0 0,0 0 0,4-6 113,4-9-11,58-105 176,-50 94-413,1 1 1,32-36-1,-40 52-3,18-16 1,-24 23 81,0-1 0,0 1 0,1 0 0,-1 0 0,1 1 0,0-1 0,-1 1 0,1-1 0,0 1 0,5-1 0,-8 2 23,1 0-1,-1 0 1,1 1 0,-1-1 0,1 0 0,-1 1-1,1-1 1,-1 1 0,1-1 0,-1 1 0,1 0 0,-1-1-1,0 1 1,1 0 0,-1 0 0,0 0 0,0 0 0,0 0-1,0 0 1,0 0 0,0 1 0,0-1 0,0 0 0,0 1-1,0-1 1,-1 0 0,2 4 0,2 4-17,-1 0 0,0 0-1,2 12 1,-4-16 15,8 51-18,-7-38 110,1-1-1,0 0 1,11 29-1,-13-44-47,0 0-1,0 1 0,1-1 1,-1 0-1,1 0 0,0 0 0,-1 0 1,1 0-1,0 0 0,0 0 1,4 2-1,-4-3-16,-1 0 1,0 0-1,0-1 1,1 1-1,-1-1 1,0 1-1,1-1 1,-1 0-1,1 1 1,-1-1-1,1 0 1,-1 0-1,0 0 0,1 0 1,-1 0-1,1 0 1,-1 0-1,0-1 1,1 1-1,-1 0 1,1-1-1,-1 1 1,3-2-1,3-3 44,-1-1 0,1 0 0,-1 0 0,0 0 0,0-1 0,0 1 0,4-10 0,34-56 40,-10 6-27,34-57-203,-59 111-142,-9 12 270,0 0-1,0 0 0,0 0 0,0-1 0,0 1 0,0 0 0,0 0 1,0 0-1,0 0 0,1 0 0,-1 0 0,0 0 0,0 0 0,0 0 1,0 0-1,0 0 0,0 0 0,0 0 0,0 0 0,0 0 0,0 0 1,1 0-1,-1-1 0,0 1 0,0 0 0,0 0 0,0 0 0,0 0 1,0 0-1,0 0 0,0 0 0,0 0 0,1 0 0,-1 1 1,0-1-1,0 0 0,0 0 0,0 0 0,0 0 0,0 0 0,0 0 1,0 0-1,0 0 0,0 0 0,0 0 0,1 0 0,-1 0 0,0 0 1,0 0-1,0 0 0,-1 20-216,0-10 178,-3 24-63,-9 133 29,13-161 93,0 1 40,0 0 1,3 15-1,-3-21-23,0 1-1,0-1 1,1 1-1,-1-1 1,1 1-1,0-1 1,-1 0-1,1 1 1,0-1-1,0 0 0,-1 1 1,1-1-1,0 0 1,0 0-1,1 0 1,-1 0-1,0 0 1,0 0-1,3 2 1,-3-3-14,0 0 0,0 0 0,1 0 0,-1 0 0,0 0 0,0 0 0,0 0-1,0 0 1,0 0 0,1 0 0,-1-1 0,0 1 0,0 0 0,0-1 0,0 1 0,0-1 0,0 1 0,0-1 0,0 0 0,0 1 0,0-1 0,0 0 0,0-1 0,24-23 201,-17 16-137,46-45-24,2 3 1,76-53-1,-63 61-75,-44 29-79,32-25 0,-81 67-50,-21 33 0,25-34 127,2 2-1,1 0 0,2 1 0,1 0 0,-18 55 1,31-81 31,0-1 0,0 1 0,1-1 0,-1 1 0,1-1 0,0 1 0,0 0 0,0-1 0,1 1 0,-1-1 0,1 1 0,0-1 0,-1 1 0,4 4 0,-3-6-2,0 0 1,0-1-1,0 1 0,0 0 0,1-1 0,-1 1 0,1-1 0,-1 0 0,1 1 0,0-1 0,-1 0 0,1 0 1,0 0-1,0 0 0,0 0 0,0-1 0,0 1 0,0 0 0,0-1 0,0 0 0,0 1 0,0-1 0,0 0 1,0 0-1,0 0 0,0 0 0,3-1 0,4-1-8,0 1-1,0-2 1,0 1-1,-1-1 1,1-1-1,-1 0 1,0 0-1,0 0 1,0-1-1,-1 0 1,14-12-1,4-7 89,39-47-1,-51 56-76,84-101 169,160-252 0,-255 366-184,247-438-11,-246 434 7,2-4-59,0 1 0,0-1 0,3-13 0,-8 23 59,0 0-1,0 0 1,0 0-1,0-1 1,0 1-1,0 0 1,0 0-1,1 0 0,-1 0 1,0 0-1,0-1 1,0 1-1,0 0 1,0 0-1,0 0 1,0 0-1,0 0 1,0-1-1,0 1 1,0 0-1,0 0 1,0 0-1,0 0 1,0 0-1,-1 0 0,1-1 1,0 1-1,0 0 1,0 0-1,0 0 1,0 0-1,0 0 1,0 0-1,0-1 1,0 1-1,0 0 1,-1 0-1,1 0 1,0 0-1,0 0 0,0 0 1,0 0-1,0 0 1,0 0-1,-1 0 1,1 0-1,0 0 1,0 0-1,0 0 1,-9 4-144,-9 9-32,12-7 151,0 0 0,0 0 0,1 0-1,0 1 1,0 0 0,0 0 0,-5 11 0,0 0-5,-123 256 57,92-183-19,5-6 45,3 2 0,5 2 1,-20 105-1,47-191-31,0 2 42,0 1 0,0-1-1,0 0 1,1 1 0,-1-1-1,1 1 1,1 5 0,-1-11-55,0 1 0,0-1 0,0 0 0,0 0 0,0 0 0,0 0 0,0 0 0,0 1 0,0-1 0,0 0 0,0 0 0,0 0 0,0 0 0,0 0 0,0 1 0,0-1-1,0 0 1,1 0 0,-1 0 0,0 0 0,0 0 0,0 0 0,0 1 0,0-1 0,0 0 0,0 0 0,0 0 0,1 0 0,-1 0 0,0 0 0,0 0 0,0 0 0,0 0 0,0 0 0,0 0 0,1 0 0,-1 1 0,0-1 0,0 0 0,0 0 0,0 0 0,1 0 0,-1 0 0,0 0 0,0 0 0,0 0 0,0-1 0,0 1 0,1 0 0,-1 0 0,0 0 0,0 0-1,0 0 1,0 0 0,0 0 0,0 0 0,1 0 0,-1 0 0,0 0 0,0 0 0,0-1 0,0 1 0,0 0 0,0 0 0,0 0 0,0 0 0,0 0 0,1-1 0,8-11 133,-6 8-70,18-27-27,2 1-1,1 1 0,41-38 1,-54 58-99,0 1 0,0 0 0,1 0 0,0 2 0,18-9 0,-21 11 5,-1 2-1,1-1 1,0 1 0,0 0-1,0 1 1,0 0-1,0 0 1,0 1 0,12 1-1,-14 0 42,0 0-1,0 1 1,-1 0-1,1 0 1,0 1-1,-1 0 1,1 0-1,-1 0 1,0 1-1,0 0 1,0 0-1,-1 1 1,1-1-1,-1 1 1,0 0-1,-1 1 1,1-1-1,6 12 1,4 8-143,-2 0-1,0 1 1,11 37 0,-11-29-885,-12-31 260,0-1 308,0 0-1,0 0 0,0 0 1,0 0-1,0 0 0,0 0 1,3 3-1,4-1-4481,-4-1 2336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1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40 7808,'-94'-20'3520,"41"12"-3040,34 5-256,14 3-224,5-5-288,5 5 160,17-4-96,4 4 128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4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43 172 6656,'-34'0'2144,"26"1"-451,10-1 0,1-1-1231,-1 0-1,1 0 1,0 1 0,-1-1-1,1 1 1,-1 0-1,4 0 1,12-2 1002,99-29 2940,-65 16-3906,-14 3-1036,0-1 1,35-19-1,21-18-10052,-67 37 7460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3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 2720,'1'1'481,"-1"-1"-453,0 0 0,0 0 1,0 0-1,0 0 0,0 0 0,0 0 1,0 0-1,0 0 0,0 0 1,0 0-1,0 0 0,0 0 0,0 0 1,0 0-1,0 0 0,0 1 1,0-1-1,0 0 0,0 0 0,0 0 1,0 0-1,0 0 0,0 0 1,0 0-1,0 0 0,0 0 57,0 0-57,8-2 798,-8 2-506,1 0 0,0-1 0,0 1-1,-1 0 1,1 0 0,0-1 0,-1 1-1,1-1 1,0 1 0,-1 0-1,1-1 1,-1 0 0,1 1 0,0-1-1,-1 1 1,0-1 0,1 1-1,-1-1 1,1 0 0,-1 1 0,0-1-1,1-1 1,12-14 5834,-13 15-6065,0 1-1,1-1 1,-1 0-1,0 1 1,0-1-1,0 0 1,0 0-1,0 1 1,0-1-1,0 0 0,0 0 1,0 1-1,0-1 1,0 0-1,0 1 1,0-1-1,-1 0 1,1 1-1,0-1 1,0 0-1,-1 1 0,1-1 1,-1 0-1,1 1 1,0-1-1,-1 1 1,1-1-1,-1 1 1,0-1-1,1 1 1,-1-1-1,1 1 0,-1-1 1,0 1-1,1 0 1,-1-1-1,-1 1 1,0-1 22,0 0 0,1 1 0,-1-1 0,0 1 0,0 0 0,0-1 0,0 1 0,0 0 0,0 0 0,0 0 0,0 1 1,-3 0-1,-9 1 475,10 5-543,3-2 34,0 0 0,0 0 1,0 0-1,1 1 0,0-1 0,0 0 1,2 10-1,9 37 526,-7-39-331,-2-6-223,2 8 175,0 0 0,-1 0 0,-1 0-1,1 21 1,-3-20-94,0-1 0,-1 1 0,-1-1-1,0 1 1,-6 19 0,3-10-140,5-22-31,-1 0 0,1 0 0,0-1 0,-1 1 0,1 0 1,-1 0-1,0-1 0,0 1 0,0 0 0,0-1 0,0 1 0,-1-1 0,1 1 0,-1-1 0,0 0 0,0 0 0,-2 3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1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0 550 3136,'0'0'1029,"14"6"1051,-2-4-618,-1 0 0,1 0 0,21-1 1,-18-1-668,1-2 0,-1 1 0,0-2 0,26-7 0,-31 6-607,-1 0-1,-1 0 1,1-1 0,0 0 0,-1-1 0,0 0-1,-1 0 1,1 0 0,-1-1 0,0-1 0,-1 1-1,7-9 1,7-15 369,33-62 1,-33 55-237,114-203 1130,-127 228-1561,0 0-270,-6 14 362,-1 0 0,0 0 1,1 0-1,-1 1 0,0-1 0,0 0 0,0 0 0,0 0 0,0 1 1,0-1-1,0 0 0,0 0 0,-1 0 0,0 3 0,0 5-9,-11 128-184,12-110 252,0 1 0,2-1 0,5 28 0,-5-45 2,-1-1 6,0-1 1,0 0-1,1 0 0,1 0 1,-1 0-1,1-1 1,1 1-1,-1-1 1,1 1-1,6 8 0,-8-15-19,-1 1 0,0-1-1,1 1 1,-1-1-1,1 0 1,-1 0 0,1 1-1,0-1 1,-1 0-1,1-1 1,0 1-1,0 0 1,0 0 0,0-1-1,0 1 1,3 0-1,-1-1 15,-1 0-1,0 0 0,1-1 0,-1 1 0,0-1 1,1 0-1,-1 1 0,0-1 0,4-2 0,4-3 56,0 0 0,-1 0 0,0-1 0,13-11 0,23-22 104,53-63 0,-91 94-193,57-70 7,13-13-114,-66 78 88,13-19 0,-10 14-64,5-1-391,-20 27 425,-1 0-1,0 0 1,-1 0-1,1 0 1,-6 12-1,-18 38 115,19-45-73,-19 41 37,-36 52 0,45-80 108,-2 0 1,0-2-1,-43 42 0,60-64-117,0 0 0,-1 0 0,1 0 0,-1 0 0,1 0 0,0 0 0,-1-1 1,0 1-1,1 0 0,-1-1 0,1 0 0,-1 1 0,-2-1 0,4 0-29,0 0-1,0 0 1,-1 0 0,1 0-1,0 0 1,0 0-1,0 0 1,0 0-1,-1 0 1,1 0 0,0 0-1,0 0 1,0 0-1,0 0 1,0 0 0,-1 0-1,1 0 1,0-1-1,0 1 1,0 0-1,0 0 1,0 0 0,0 0-1,-1 0 1,1 0-1,0-1 1,0 1 0,0 0-1,0 0 1,0 0-1,0 0 1,0-1 0,0 1-1,0 0 1,0 0-1,0 0 1,0 0-1,0-1 1,0 1 0,0 0-1,7-14-200,-2 9 147,0 0 0,0 0 0,1 1 0,-1 0 0,12-7 0,37-16-122,-35 18 124,57-23-117,87-24 0,-23 9-4109,-105 34 1753,12-5-4371,-38 17 4245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14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60 7552,'-50'-17'3424,"40"1"-2976,10 9-32,10 2-320,9-3-736,7 4 352,27 1 0,2 6 192,8 6-3936,-5 6 2208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15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19 4480,'0'0'109,"1"0"-1,-1 0 1,0 0 0,1-1-1,-1 1 1,0 0 0,0 0 0,1-1-1,-1 1 1,0 0 0,0 0-1,1-1 1,-1 1 0,0 0 0,0-1-1,0 1 1,0 0 0,0-1-1,1 1 1,-1 0 0,0-1 0,0 1-1,0 0 1,0-1 0,0 1 0,0-1-1,0 1 1,0 0 0,0-1-1,0 1 1,0 0 0,-1-1 0,1 1-1,0 0 1,0-1 0,0 1-1,0 0 1,-1-1 0,1 1 0,0 0-1,0 0 1,0-1 0,-1 1-1,1 0 1,0 0 0,0-1 0,-1 1-1,1 0 1,0 0 0,-1 0-1,1-1 1,0 1 0,-1 0 0,1 0-1,0 0 1,-1 0 0,1 0-1,-1 0 1,-22-4 2389,13 5-2293,1 0 0,-1 0 0,0 1 1,1 0-1,-1 0 0,1 1 1,-17 8-1,-2 3-121,-28 20 0,48-29-12,-17 12 44,1 2 0,0 0 0,2 2 0,0 0 0,2 1 0,0 2 0,-28 43 0,41-56-57,0 0 1,1 1-1,0 0 0,1 0 1,1 0-1,-5 21 0,8-30-20,0 1-1,1-1 0,0 1 1,0 0-1,0-1 1,0 1-1,0 0 0,1-1 1,-1 1-1,1-1 1,0 1-1,2 4 0,-2-6-1,1 0 0,-1 0 0,1 0 0,0 0 0,-1 0 0,1 0 0,0 0 0,0 0 0,0-1 0,0 1 0,1-1 0,-1 1 0,0-1 0,0 0 0,1 0 0,-1 0 0,1 0 0,-1 0-1,4 0 1,-1 0 26,-1-1 0,1 1 0,0-1 0,0 0 0,0 0 0,0 0 0,-1 0 0,1-1 0,0 0 0,0 0 0,-1-1 0,6-1 0,-2-1 15,0 0 0,-1 0 0,1 0 0,-1-1 1,0 0-1,8-8 0,1-4 76,0-1 1,0-1 0,22-36-1,-17 19-28,34-79-1,-34 54-137,-14 37-115,-5 10-68,-3 13 10,0 8 69,-1 5 169,0 1 0,1-1-1,1 1 1,0-1 0,1 1-1,0-1 1,1 1-1,0-1 1,7 19 0,-7-25-11,0 1 0,1-1 0,0-1 1,0 1-1,0 0 0,1-1 0,0 0 1,0 0-1,0 0 0,1 0 0,-1 0 1,1-1-1,0 0 0,1 0 0,-1-1 1,1 1-1,-1-1 0,1 0 0,0-1 0,11 4 1,-5-3-3,-1-1 0,1 0 0,0-1 0,-1-1 0,1 1 0,18-3 0,-11-1 11,0-1 0,0 0 1,22-8-1,27-12 34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18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1723 3136,'-7'0'8945,"6"0"-8773,3-14 2696,13-24-3021,-13 33 811,16-32-298,2 1 0,2 1 0,31-39 0,-50 70-339,36-48 296,3 2 0,2 2 0,2 2 0,91-70-1,-119 102-230,23-12 0,-36 23-87,0 0 0,0 1-1,1 0 1,0-1 0,-1 2 0,1-1 0,0 1 0,0 0 0,7-1-1,-12 2 7,1 0-1,-1 0 1,0 0-1,1 0 1,-1 0-1,0 0 0,1 1 1,-1-1-1,0 0 1,0 1-1,1-1 1,-1 1-1,0-1 1,0 1-1,0-1 0,0 1 1,1 0-1,-1 0 1,0 0-1,1 1 1,-2-1 4,1 0 1,-1 0-1,1 0 1,-1 0-1,0 1 1,1-1 0,-1 0-1,0 0 1,0 0-1,0 0 1,0 1-1,0-1 1,0 0 0,0 0-1,-1 0 1,1 0-1,-1 3 1,-2 4 40,-1 0 1,0 0 0,0-1-1,-9 12 1,10-15-52,-27 39 62,-3 3-39,3 1 0,-26 52 1,-15 67 524,69-162-518,-5 13 390,8-20-112,18-32 44,1 8-307,1 0-1,2 2 1,0 0-1,2 1 1,50-36-1,103-58-80,-178 118 36,12-8-32,-1 1 0,1 0-1,0 1 1,1 0-1,-1 1 1,18-5-1,-28 10 28,0 0 0,-1-1 0,1 1 0,0 0 0,-1 0 0,1 0 0,-1 0 0,1 0 0,0 0 0,-1 0 0,1 1 0,-1-1 0,1 1 0,0-1 0,-1 1 0,3 1 0,-3-1 2,0 0-1,0 0 1,0 0-1,0 0 1,-1 0-1,1 0 1,0 0-1,-1 0 0,1 0 1,-1 0-1,1 0 1,-1 1-1,1-1 1,-1 0-1,0 0 1,0 0-1,1 2 1,-1 5-3,-1 0 0,1 0 0,-1 0 1,-1 0-1,-3 11 0,2-7 34,-50 217 160,50-218-163,1-5 34,1 1-1,-1-1 0,1 0 1,0 1-1,1-1 1,0 13-1,0-18-50,0-1-1,0 0 0,0 1 0,0-1 1,0 0-1,0 1 0,0-1 0,0 0 1,0 1-1,0-1 0,0 0 1,0 1-1,0-1 0,0 0 0,0 1 1,0-1-1,1 0 0,-1 1 0,0-1 1,0 0-1,0 0 0,0 1 0,1-1 1,-1 0-1,0 1 0,0-1 1,1 0-1,-1 0 0,0 0 0,1 1 1,-1-1-1,0 0 0,1 0 0,-1 0 1,0 0-1,0 0 0,1 1 1,-1-1-1,1 0 0,-1 0 0,0 0 1,1 0-1,-1 0 0,0 0 0,1 0 1,-1 0-1,0 0 0,1 0 0,-1-1 1,0 1-1,1 0 0,-1 0 1,0 0-1,1 0 0,-1 0 0,0-1 1,0 1-1,1 0 0,-1 0 0,0 0 1,1-1-1,-1 1 0,0 0 0,0-1 1,1 1-1,22-27 203,-19 21-192,79-112 143,25-32-341,-106 148 170,1-3-18,1 0 0,0 1 0,0-1 0,0 1 0,1 0 0,-1 0 0,1 0 0,0 1 0,0-1-1,8-3 1,-13 7 21,1 0 0,-1 0 0,0 0 0,1 0 0,-1 0 0,0 0 0,1 0 0,-1 0 0,0-1 0,1 1 0,-1 0 0,0 0 0,0 0 0,1 0 0,-1 1 0,0-1 0,1 0-1,-1 0 1,0 0 0,1 0 0,-1 0 0,0 0 0,1 0 0,-1 1 0,0-1 0,0 0 0,1 0 0,-1 0 0,0 1 0,0-1 0,1 0 0,-1 0 0,0 1 0,0-1 0,0 0 0,0 0 0,1 1-1,-1-1 1,0 0 0,0 1 0,0-1 0,0 0 0,0 0 0,0 1 0,0-1 0,0 0 0,0 1 0,0-1 0,0 0 0,0 1 0,0 0 0,-3 21-119,2-14 160,-3 16-7,2-19-17,1 0 0,0 0 0,1 0 0,-1 0-1,1 0 1,0 0 0,0 0 0,0 0-1,1 1 1,2 6 0,-3-10-2,1-1 1,0 0-1,0 0 1,-1 1-1,1-1 1,0 0-1,0 0 0,0 0 1,0 0-1,0 0 1,1-1-1,-1 1 0,0 0 1,0 0-1,1-1 1,-1 1-1,0-1 1,1 1-1,-1-1 0,0 1 1,1-1-1,-1 0 1,0 0-1,1 0 1,2 0-1,5 0 30,1 0 0,-1-1 0,11-2 0,42-10 3,0-3 0,-1-3 0,95-43 0,-96 31-38,92-63-1,-131 80 28,-14 8-57,2 1-1,14-7 1,-22 12 27,-1 0-1,0 0 1,0 0-1,0 0 1,0 0 0,0 0-1,0 0 1,0 0 0,0 0-1,0-1 1,0 1-1,0 0 1,0 0 0,0 0-1,1 0 1,-1 0-1,0 0 1,0 0 0,0 0-1,0 0 1,0 0-1,0 0 1,0 0 0,0 0-1,0 0 1,0 0 0,0 1-1,0-1 1,1 0-1,-1 0 1,0 0 0,0 0-1,0 0 1,0 0-1,0 0 1,0 0 0,0 0-1,0 0 1,0 0-1,0 0 1,0 0 0,0 0-1,0 0 1,0 0 0,0 0-1,0 1 1,0-1-1,0 0 1,0 0 0,0 0-1,0 0 1,1 0-1,-1 0 1,0 0 0,0 0-1,-1 0 1,1 0-1,0 0 1,0 1 0,0-1-1,0 0 1,0 0 0,0 0-1,0 0 1,0 0-1,0 0 1,0 0 0,-3 6-17,-21 24-33,-1 0 0,-2-2 0,-32 27 0,-49 52 170,63-49-130,40-50-5,0-1 0,1 0 0,0 1 0,1 0 0,-1 0 0,-1 10 0,4-17 21,1 0 0,0 1-1,-1-1 1,1 0 0,0 0 0,0 1 0,0-1-1,0 0 1,0 1 0,0-1 0,0 0-1,0 1 1,1-1 0,-1 0 0,0 0 0,1 1-1,0 0 1,0-1 2,-1-1 1,1 1-1,-1-1 0,1 1 0,-1-1 1,1 1-1,0-1 0,-1 0 0,1 1 1,0-1-1,-1 0 0,1 0 0,0 1 0,-1-1 1,1 0-1,0 0 0,0 0 0,-1 0 1,1 0-1,0 0 0,0 0 0,0 0 1,4-1 18,-1 0 0,1-1 1,-1 1-1,0-1 1,0 0-1,0 0 1,0 0-1,6-5 1,11-11 52,-1 0 0,0-2 0,26-35 1,-11 14-3,15-23-116,9-10-162,-53 69 28,-8 12-90,-10 14 97,7-13 104,0 0 1,0 1-1,1 0 1,-5 16-1,8-21 62,0 1 1,-1 0-1,2 0 0,-1 1 1,0-1-1,1 0 0,0 0 1,0 0-1,1 0 0,1 9 1,-2-14 4,1 1 1,-1 0 0,0 0-1,1-1 1,-1 1 0,1 0-1,-1-1 1,1 1 0,-1 0-1,1-1 1,0 1 0,-1-1 0,1 1-1,-1-1 1,1 1 0,0-1-1,0 1 1,-1-1 0,1 0-1,0 0 1,0 1 0,0-1-1,-1 0 1,1 0 0,0 0-1,1 0 1,2 1 15,-1-1 0,1-1-1,-1 1 1,0 0 0,1-1 0,3-1-1,27-9 126,0-2 0,36-19 0,-48 20-131,0-1 1,-1 0-1,-1-2 1,0 0-1,18-19 0,-13 8 10,0-1-1,36-54 0,124-216 136,-14-42-64,-164 322-99,51-125 64,-43 101-157,13-59 1,-26 92 55,2-14-50,-4 22 81,0-1 0,0 1-1,0-1 1,0 1 0,0-1 0,0 1-1,-1 0 1,1-1 0,0 1 0,0-1-1,0 1 1,0 0 0,0-1 0,-1 1-1,1-1 1,0 1 0,0 0-1,-1-1 1,1 1 0,0 0 0,-1-1-1,1 1 1,0 0 0,-1 0 0,1-1-1,0 1 1,-1 0 0,1 0 0,-1 0-1,1-1 1,-1 1 0,1 0 0,0 0-1,-1 0 1,1 0 0,-1 0-1,1 0 1,-1 0 0,-1 0-4,1 0-1,0 1 1,0-1 0,-1 0-1,1 1 1,0-1 0,0 1-1,0-1 1,-1 1 0,1 0-1,0 0 1,0-1 0,0 1-1,0 0 1,0 0 0,0 0-1,0 1 1,-12 13-79,1 0 0,1 1 0,0 0-1,-8 19 1,-34 77-34,16-21 9,-36 147 0,2 61 138,64-259 77,3-1 0,-1 57-1,5-90-58,0-1 0,1 0 0,-1 0 0,1 0 0,0 0 1,0 0-1,3 6 0,-4-11-30,1 1 1,-1 0-1,0-1 0,1 1 1,-1 0-1,1-1 1,-1 1-1,1-1 1,-1 1-1,1 0 1,-1-1-1,1 1 1,-1-1-1,1 0 1,0 1-1,-1-1 1,1 1-1,0-1 1,0 0-1,1 1 0,-1-1 2,0 0 1,0-1-1,1 1 0,-1 0 0,0 0 0,0-1 0,1 1 0,-1-1 0,0 1 0,0-1 0,0 1 0,0-1 0,0 0 0,0 1 0,0-1 0,0 0 0,1-1 0,6-7 23,-2 1 0,1-1 0,-1 0 0,6-11 0,-4 6-12,20-32 39,77-121 86,-19 57-103,12-15-35,-49 48-33,66-137 0,8-70 8,-114 261-36,0 1-260,10-38-1,-20 59-58,-3 6 183,-8 14 37,-13 48 3,-22 87 1,18-57 122,2-10 67,-48 170-39,59-193 16,4 0 0,-5 71 0,16-116 4,0-1 1,2 1-1,0-1 1,4 21-1,-4-33 12,0 0-1,1-1 1,-1 1 0,1-1-1,0 0 1,1 1 0,-1-1-1,1 0 1,0 0 0,0-1-1,0 1 1,1-1 0,0 1-1,0-1 1,0 0 0,0 0-1,7 4 1,-7-6-13,-1-1 0,1 0 0,-1 1 1,1-1-1,0 0 0,0 0 0,-1-1 0,1 1 0,0-1 0,0 0 1,0 0-1,-1 0 0,1-1 0,0 1 0,0-1 0,0 0 1,-1 0-1,1 0 0,-1 0 0,1-1 0,-1 0 0,1 1 0,-1-1 1,4-3-1,2-1 22,0-1 0,-1 0 0,0-1 0,0 0 0,0 0 0,-1-1 1,7-10-1,21-38 3,35-82 1,-27 50-63,-31 67-6,-8 16 40,-1 1-1,0-1 1,0 0-1,0 0 1,3-13-1,-6 19-26,0 0-1,0-1 0,1 1 0,-1-1 0,0 1 1,0 0-1,0-1 0,0 1 0,0-1 1,0 1-1,0 0 0,0-1 0,0 1 1,0-1-1,0 1 0,0 0 0,0-1 0,-1 1 1,1-1-1,0 1 0,0 0 0,0-1 1,0 1-1,-1 0 0,1-1 0,0 1 1,0 0-1,-1-1 0,1 1 0,0 0 0,-1-1 1,1 1-1,0 0 0,-1 0 0,1 0 1,0-1-1,-1 1 0,1 0 0,0 0 1,-1 0-1,1 0 0,-1 0 0,-1 0-12,1 0 0,0 0 0,0 0 0,0 0 0,0 1 0,0-1 0,0 0 0,-1 1 0,1-1 0,0 1 0,0-1-1,0 1 1,-1 1 0,-4 3-17,1 2-1,-1-1 0,1 1 1,0-1-1,1 2 0,0-1 1,0 0-1,0 1 0,1-1 1,-3 9-1,3-7 16,-11 31-19,1 0-1,-13 76 0,25-107 97,0 0 0,-1 15-1,3-21-33,-1 0-1,0 1 0,1-1 1,0 0-1,0 0 0,0 1 0,0-1 1,0 0-1,1 0 0,2 4 1,-3-6-13,-1 0 0,1 0 1,0 0-1,0 0 1,0 0-1,0-1 0,0 1 1,0 0-1,0-1 1,0 1-1,0-1 0,0 1 1,0-1-1,1 1 1,-1-1-1,0 0 0,0 0 1,0 1-1,0-1 1,1 0-1,-1 0 0,0 0 1,0 0-1,0-1 1,1 1-1,-1 0 0,2-1 1,5-1 33,0-1 0,1 0 1,7-5-1,-6 3-24,66-34 59,-50 24-137,0 1 0,1 2 0,0 1 0,44-12 0,-62 21 39,0 1 1,0 0-1,0 1 1,0 0-1,1 1 0,-1 0 1,0 0-1,0 1 1,0 0-1,0 0 1,11 5-1,-3 1 39,0 0-1,0 1 1,-1 1-1,22 17 1,-26-18-14,0 0 0,1-1 1,0 0-1,0-1 0,1 0 1,0-1-1,0-1 0,1 0 1,0-1-1,-1 0 0,1-1 1,1-1-1,-1-1 0,0 0 1,17-1-1,-26-1-474,40-4-1703,-16-5-2205,-12 2 2001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1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90 172 6560,'-86'-12'2976,"82"17"-2592,13-5 1120,9 0-896,27-5 544,8 5-672,47-11 416,8 2-480,31-11 32,-4 9-256,8-9 96,-17 3-160,0-6 160,-13 6-192,-15-3-5248,-16 9 2816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19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272 851 3808,'0'-12'1991,"0"0"0,4-20 0,-3 31-1801,-1-1 0,0 1 1,0 0-1,1 0 0,-1-1 0,0 1 1,0 0-1,0-1 0,0 1 0,-1 0 1,1-1-1,0 1 0,0 0 0,-1-2 0,0 3-136,1-1 0,-1 1 0,1-1 0,-1 1-1,1-1 1,-1 1 0,1 0 0,-1-1-1,0 1 1,1 0 0,-1 0 0,1-1 0,-1 1-1,0 0 1,1 0 0,-1 0 0,0 0 0,1 0-1,-1 0 1,1 0 0,-1 0 0,0 0-1,1 0 1,-1 0 0,0 0 0,1 0 0,-1 1-1,0-1 1,1 0 0,-1 0 0,1 1 0,-1-1-1,1 0 1,-2 1 0,-24 13 128,-1 2 0,2 0 0,0 2 0,1 0 0,1 2 0,-37 39 1,54-52-185,0-1 0,1 0 0,-1 1 0,1 0 1,-6 12-1,11-18 13,-1 1 0,0 0 1,0 0-1,1 0 1,-1 0-1,1-1 0,0 1 1,-1 0-1,1 0 0,0 0 1,0 0-1,0 0 0,1 0 1,-1 0-1,0 0 0,1 0 1,-1 0-1,1 0 1,0-1-1,-1 1 0,1 0 1,0 0-1,0-1 0,0 1 1,0 0-1,1-1 0,-1 1 1,0-1-1,1 0 0,1 2 1,3 2 69,0-1 1,0 0-1,1 0 1,0-1-1,0 0 1,0 0-1,0 0 1,0-1-1,0 0 1,1 0-1,-1-1 1,1 0-1,-1 0 1,11-1-1,-5 0-27,0-1 0,-1 0 0,1-1 0,-1-1-1,1 0 1,-1 0 0,0-1 0,12-6-1,-16 6 3,-1 0-1,1 0 0,-1-1 0,0 0 1,0 0-1,0-1 0,0 0 0,-1 0 0,0-1 1,-1 0-1,1 1 0,-1-2 0,-1 1 0,1-1 1,-1 0-1,4-11 0,-3 5 24,-2 0 1,1 0-1,1-24 0,-4 31-110,-1 0 1,0-1-1,0 1 0,0 0 1,-1 0-1,-1-1 1,1 1-1,-1 0 0,-4-9 1,5 13-6,0 1 0,0 0 0,0 0-1,-1 0 1,1 0 0,-1 0 0,1 0 0,-1 0 0,0 1 0,0-1 0,0 1 0,0-1 0,0 1 0,0-1 0,0 1 0,-1 0-1,1 0 1,0 0 0,-1 1 0,1-1 0,-4 0 0,2 0 20,1 1 1,-1 0-1,1 0 0,-1 0 1,1 1-1,-1-1 0,1 1 0,-1 0 1,1 0-1,0 0 0,-1 0 1,1 1-1,0-1 0,-3 3 0,-5 2-187,11-6 201,0 0 1,0 0-1,0 0 1,0 0-1,0 0 1,0 0-1,0 0 0,0 0 1,0 0-1,0 0 1,0 0-1,0 0 1,0-1-1,0 1 1,0 0-1,0 0 1,0 0-1,0 0 0,0 0 1,0 0-1,0 0 1,0 0-1,0 0 1,0 0-1,0 0 1,0 0-1,0 0 1,0 0-1,0 0 1,0 0-1,0 0 0,0 0 1,-1 0-1,1 0 1,0 0-1,0 0 1,0 0-1,0 0 1,0 0-1,0 0 1,17-15 150,34-29 440,108-73 1,-56 52-255,-81 49-226,-1 0-1,30-32 1,-25 18 15,-2 0 0,0-2 0,26-48 0,47-112 228,-74 144-299,-12 29-102,-4 12-59,-7 7 104,0 0 0,0 0 0,0 0-1,0 0 1,0 0 0,0 0 0,1 0-1,-1 0 1,0 0 0,0 0 0,0 0-1,0 1 1,0-1 0,0 0 0,1 0-1,-1 0 1,0 0 0,0 0-1,0 0 1,0 0 0,0 0 0,0 0-1,0 0 1,0 0 0,0 1 0,0-1-1,1 0 1,-1 0 0,0 0 0,0 0-1,0 0 1,0 0 0,0 0-1,0 1 1,0-1 0,0 0 0,0 0-1,0 0 1,0 0 0,0 0 0,0 0-1,0 1 1,0-1 0,0 0 0,0 0-1,0 0 1,0 0 0,0 0-1,0 0 1,-1 1 0,1-1 0,-2 48-187,-1-1 0,-16 68 1,-30 91 207,10-70-1,-74 172 0,88-247 44,-215 498 792,225-525-305,-24 38-1,35-66-425,-6 8 250,9-14-354,1 1 1,-1-1-1,1 0 1,0 0 0,-1 0-1,1 1 1,-1-1-1,1 0 1,-1 0 0,1 0-1,0 0 1,-1 0-1,1 0 1,-1 0 0,1 0-1,-1 0 1,1 0-1,0 0 1,-1 0 0,1 0-1,-1-1 1,1 1-1,-1 0 1,1 0-1,0 0 1,-1-1 0,1 1-1,0 0 1,-1 0-1,1-1 1,0 1 0,-1-1-1,0 0 2,0 0 0,0 0 0,0 0 0,0 0 0,1 0-1,-1 0 1,0 0 0,1 0 0,-1 0 0,1 0 0,-1-1-1,1 1 1,0 0 0,-1-2 0,-1-13-8,0 0 0,1 1 0,0-1 0,1 0 0,1 1 0,1-1 0,0 0 0,1 1 0,0 0 0,2 0 0,0 0 0,0 0 0,1 1 0,13-22 0,-9 19-28,2 0 1,-1 0 0,2 2-1,1-1 1,0 2-1,0 0 1,1 0 0,1 1-1,1 1 1,-1 1-1,23-11 1,308-124-21,-221 106-2358,-67 27 928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23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422 882 4480,'-1'-1'164,"0"0"0,0 0 0,0 0 1,0 0-1,0 0 0,0 0 0,0 1 0,-1-1 0,1 0 1,0 1-1,-1-1 0,1 1 0,0-1 0,-1 1 0,1 0 1,-1 0-1,-1-1 0,0 2 130,-1-1-1,1 0 1,0 1 0,-1-1 0,1 1-1,0 0 1,-4 2 0,-3 1 202,0 1 1,1 0-1,-15 11 0,-7 8-174,2 2-1,-29 31 0,-47 63 193,95-108-445,9-11-66,-16 18 102,-19 32-1,32-45-68,0 0 0,1 0 0,0 0 0,0 1 0,1-1 0,0 1 0,0-1 0,0 1 0,1 0 0,-1 11 0,2-17-2,0 1 0,0 0 1,1 0-1,-1 0 0,0 0 1,1-1-1,-1 1 0,1 0 0,-1 0 1,1-1-1,0 1 0,0 0 0,0-1 1,0 1-1,0-1 0,0 1 1,0-1-1,0 0 0,1 1 0,-1-1 1,0 0-1,1 0 0,-1 0 0,1 0 1,2 2-1,-1-2 34,0 0 0,0 0 1,1-1-1,-1 1 0,0-1 0,0 1 1,0-1-1,1 0 0,-1 0 0,0 0 1,0-1-1,0 1 0,1-1 0,2-1 1,2 0 0,0-2 1,-1 1-1,1-1 1,-1-1 0,0 1-1,0-1 1,0 0-1,-1-1 1,1 0 0,6-8-1,8-11 45,24-36 0,-30 39-94,34-47 45,76-114 511,-94 134-416,42-94-1,-47 80-174,-2-1 0,-3-1 1,24-129-1,-43 181-73,-1-25-1,-1 33 51,0 1 1,0-1-1,-1 1 0,0 0 0,0-1 0,0 1 0,0 0 1,-4-9-1,4 13 29,1-1 0,0 1-1,-1-1 1,1 0 0,-1 1 0,1-1 0,-1 1 0,1 0 0,-1-1-1,1 1 1,-1-1 0,1 1 0,-1 0 0,1-1 0,-1 1 0,0 0-1,1-1 1,-1 1 0,0 0 0,1 0 0,-1 0 0,0 0-1,1 0 1,-1 0 0,0 0 0,0 0 0,-16 5-162,13-3 125,-1 1 25,0 0 0,0 0 0,0 0 0,0 1 0,1 0 0,0 0 0,-1 0 0,1 0 0,1 1 0,-1-1 0,1 1 0,0 0 0,-4 7 0,4-6 5,-35 60-115,3 2-1,-36 101 1,59-135 135,2 1 0,1 0 1,1 1-1,-4 55 0,10-61 7,0 0 0,5 41 0,-2-59 8,1 1 0,0-1 0,1 0 0,0 0-1,1 0 1,0 0 0,1-1 0,10 18 0,-9-20 61,-1-1 1,2 0-1,-1 0 0,1-1 1,0 1-1,1-2 0,0 1 1,9 5-1,-11-8 0,0-1 0,0 0 1,1 0-1,-1 0 0,1-1 0,0 0 0,-1 0 0,1-1 1,0 0-1,0 0 0,0 0 0,13-2 0,-9 0-7,1-1 1,-1-1-1,0 0 0,0 0 0,0-1 0,-1-1 1,1 1-1,-1-2 0,0 0 0,0 0 1,-1 0-1,16-15 0,-5 1-11,-1 1 1,-1-2-1,-1-1 1,20-30-1,-22 25-41,-1 1 1,11-31-1,-23 52-30,-1 1-1,1-1 1,-1 0-1,0 0 1,0-8-1,-1 12-7,1 0 1,-1 0-1,0 0 0,0 0 1,0 0-1,0 0 0,0 0 1,0 0-1,-1 0 0,1 0 1,0 0-1,0 0 0,-1 0 1,1 1-1,0-1 0,-1 0 1,1 0-1,-1 0 0,1 0 1,-1 1-1,0-1 0,1 0 1,-1 1-1,0-1 0,1 0 1,-1 1-1,0-1 0,0 1 0,1-1 1,-1 1-1,0-1 0,0 1 1,-1-1-1,0 1-12,0 1 1,1-1-1,-1 1 0,0-1 0,1 1 1,-1-1-1,0 1 0,1 0 1,-1 0-1,1 0 0,-1 0 0,1 0 1,-1 0-1,1 0 0,-2 2 1,-2 2-62,-5 3 17,0 1 0,1 0 0,1 1 0,-1 0 0,2 0 0,-1 1 0,-10 21 0,9-13 55,1 1-1,0 0 0,2 0 0,-5 22 0,9-31 22,0 1-1,0 0 0,1 0 0,1 0 1,0-1-1,1 1 0,2 17 0,-2-24 26,0 0 0,1 0 0,-1-1 0,1 1-1,0-1 1,0 1 0,1-1 0,-1 0 0,1 1 0,0-1 0,0-1-1,0 1 1,1 0 0,-1-1 0,1 0 0,0 1 0,0-1 0,0-1-1,0 1 1,7 2 0,-7-3 7,1-1 1,-1 0-1,1 0 0,-1 0 0,1-1 0,-1 0 1,1 0-1,0 0 0,-1 0 0,1 0 0,0-1 1,-1 0-1,1 0 0,-1-1 0,1 1 0,-1-1 1,0 0-1,0 0 0,7-4 0,7-6 79,-1 0 0,31-28 0,-43 36-93,209-194 331,-138 119-272,-50 51-29,-1-1 0,-2-1 0,-1-1 0,-1-1 0,-2-1 0,29-67 0,4-27-30,45-167 1,-96 291-44,5-26-39,-6 29 42,1-1 1,-1 0 0,0 0 0,0 1-1,0-1 1,0 0 0,0 0 0,0 1-1,0-1 1,0 0 0,0 0 0,0 0-1,0 1 1,0-1 0,0 0 0,-1 0-1,1 1 1,0-1 0,-1 0 0,1 0-1,0 1 1,-1-1 0,1 0 0,-1 1-1,1-1 1,-2 0 0,2 1 8,-1 0 0,1 0 0,0 0 0,-1 0 0,1 0 0,0 1 0,-1-1 0,1 0-1,0 0 1,-1 0 0,1 1 0,0-1 0,-1 0 0,1 0 0,0 1 0,-1-1 0,1 0 0,0 1 0,0-1 0,-1 0 0,1 1 0,0-1 0,0 0 0,0 1 0,-7 10-49,1 0 0,1 0 0,-4 12-1,2-6 36,-128 294-254,1 10 301,82-194 29,51-124-51,-151 394 67,55-77 82,39-147 863,54-161-882,4-11-99,0 1 0,-1 0 1,1-1-1,-1 1 1,1 0-1,-1-1 1,0 1-1,1-1 0,-1 1 1,0-1-1,0 1 1,0-1-1,-1 0 1,1 1-1,0-1 0,0 0 1,-1 0-1,-1 2 1,2-3-26,1 0 0,-1 0 1,1 0-1,0 0 1,-1 0-1,1 1 0,-1-1 1,1 0-1,-1 0 0,1 0 1,-1 0-1,1 0 1,-1 0-1,1-1 0,0 1 1,-1 0-1,1 0 0,-1 0 1,1 0-1,-1 0 0,1-1 1,0 1-1,-1 0 1,1 0-1,-1-1 0,1 1 1,0 0-1,-1-1 0,1 1 1,0 0-1,-1-1 1,1 1-1,0-1 0,0 1 1,0 0-1,-1-1 0,1 1 1,0-1-1,0 1 1,0-1-1,0 1 0,0 0 1,-1-1-1,1 1 0,0-1 1,0 0-1,-4-31 10,4 28-7,-2-23-42,1 0 0,1-1 0,1 1 0,2-1 0,11-49 0,-8 54-44,2 0 0,0 1 1,12-22-1,-15 35 66,-1 1-1,2 0 1,-1 1 0,1-1 0,0 1-1,1 0 1,-1 0 0,2 1 0,-1 0-1,14-8 1,32-14 94,64-24 0,21-9-131,-115 48-6,0 0 0,0-2 0,34-28 0,-12-1 91,-3-1 0,42-58-1,28-32 154,-96 118-169,-3 4-4,0-1-1,-1-1 0,14-23 0,-25 38-19,-1-1 0,0 1 0,1 0 0,-1-1 0,0 1 0,0-1-1,0 1 1,0-1 0,1 1 0,-1-1 0,0 1 0,0 0 0,0-1 0,0 1 0,0-1 0,0 1 0,0-1-1,0 1 1,0-1 0,0 1 0,-1-1 0,1 1-9,0-1 0,-1 1-1,1 0 1,-1 0 0,1 0-1,-1 0 1,1 0 0,-1 0-1,1 0 1,-1 0 0,1 0-1,-1 0 1,1 0 0,-1 0-1,1 0 1,-1 0 0,1 0 0,0 0-1,-1 1 1,1-1 0,-1 0-1,1 0 1,-1 0 0,1 1-1,0-1 1,-1 0 0,0 1-1,-5 3-21,0 0 0,1 0 0,-1 0 0,1 1 0,0 0 0,0 0 0,0 1 0,1-1 0,-8 12 0,0 4 34,2 0 0,0 1 1,1 0-1,1 0 0,1 1 1,1 0-1,1 0 0,1 0 1,1 1-1,1 0 0,2 29 1,0-50 39,0 0 0,0 0 0,0 0-1,1 0 1,-1-1 0,1 1 0,0 0 0,0 0 0,0-1 0,0 1 0,0-1 0,1 1 0,-1-1 0,4 5 0,-4-6-10,0-1 0,1 1 0,-1 0-1,1 0 1,0 0 0,-1-1 0,1 1 0,0-1 0,-1 1 0,1-1 0,0 0 0,-1 0 0,1 0 0,0 0 0,0 0 0,-1 0 0,1 0 0,0 0 0,-1-1 0,1 1 0,0-1 0,-1 1-1,1-1 1,-1 0 0,4-1 0,14-9 57,0-1-1,0 0 0,-1-2 1,25-23-1,-24 20-76,13-11-1,199-158-62,-189 161-380,-42 24 425,1 1 1,-1 0-1,0-1 1,1 1 0,-1 0-1,1-1 1,-1 1-1,1 0 1,-1 0-1,1 0 1,-1 0 0,1-1-1,-1 1 1,1 0-1,-1 0 1,1 0-1,-1 0 1,1 0 0,-1 0-1,1 0 1,0 0-1,-1 1 1,1-1-1,-1 0 1,1 0 0,-1 0-1,1 1 1,-1-1-1,0 0 1,1 0-1,-1 1 1,1-1 0,-1 0-1,1 1 1,-1-1-1,0 0 1,1 1 0,-1-1-1,0 1 1,1-1-1,-1 1 1,0-1-1,0 1 1,0-1 0,1 1-1,-1-1 1,0 1-1,0-1 1,0 1-1,0-1 1,0 1 0,0-1-1,0 2 1,1 3-15,-1 0 0,0 0-1,-1 1 1,0 5 0,1-10 20,-7 33 48,-1-1-1,-15 42 0,-2 2 125,21-55-33,3-22-115,1 1 0,0 0 0,0-1 0,0 1 0,0-1 0,0 1 0,0-1 0,0 1 0,0-1 0,0 1 0,0 0 0,0-1 0,0 1 0,0-1 0,1 1 0,-1-1 0,0 1 0,1 0 0,-1-1-15,0 0-1,0 0 0,1 0 0,-1 0 1,0 0-1,0 0 0,1 0 1,-1 0-1,0 0 0,0 0 0,1 0 1,-1 0-1,0 0 0,0 0 1,1 0-1,-1 0 0,0 0 1,0 0-1,1 0 0,-1 0 0,0 0 1,0-1-1,0 1 0,1 0 1,-1 0-1,0 0 0,15-14 116,-14 13-101,67-84 169,-2 4-284,-54 67-16,1 1 1,1 1-1,23-18 1,-35 29 85,-1 0-1,1 0 1,0 0-1,-1 0 1,1 0 0,0 1-1,0-1 1,3 0-1,-4 1 17,-1 0-1,1 0 1,-1 0-1,1 0 0,0 0 1,-1 0-1,1 0 0,-1 0 1,1 0-1,-1 1 0,1-1 1,-1 0-1,1 0 1,-1 1-1,1-1 0,-1 0 1,1 1-1,-1-1 0,1 0 1,-1 1-1,0-1 1,1 1-1,-1-1 0,0 1 1,1-1-1,-1 1 0,0-1 1,0 1-1,1-1 0,-1 1 1,0-1-1,0 1 1,0-1-1,0 1 0,0 0 1,2 14-3,-1 0 1,-1 0-1,0 0 1,-1 0-1,-5 24 1,4-19-4,-1-4 43,2-9 17,0 1 0,0-1 0,0 1 0,1-1 0,0 1 0,1 0 0,1 11 0,-2-18-35,1-1 0,-1 1 1,0 0-1,0 0 1,1-1-1,-1 1 0,1 0 1,-1-1-1,0 1 0,1 0 1,-1-1-1,1 1 0,0-1 1,-1 1-1,1-1 1,-1 1-1,1-1 0,0 1 1,-1-1-1,1 0 0,0 1 1,0-1-1,-1 0 1,1 1-1,0-1 0,0 0 1,-1 0-1,1 0 0,0 0 1,1 0-1,1 0 16,0 0 0,0-1-1,0 0 1,0 1 0,0-1 0,0 0 0,0-1-1,-1 1 1,4-2 0,24-16 163,45-40 1,-44 34-159,247-175-332,-275 198 265,-1 1-1,0-1 0,1 1 0,-1 0 0,1 0 1,4-2-1,-7 3 29,1 0-1,-1 0 1,0 0 0,1 0-1,-1 0 1,0 0 0,1 0 0,-1 0-1,0 0 1,1 0 0,-1 0-1,0 0 1,0 0 0,1 0 0,-1 0-1,0 1 1,1-1 0,-1 0-1,0 0 1,0 0 0,1 0 0,-1 1-1,0-1 1,0 0 0,1 1-1,-1 0-1,1-1-1,-1 1 1,0 0-1,0 0 0,0 0 1,1 0-1,-1 0 0,0-1 1,0 1-1,0 0 0,0 0 1,0 0-1,-1 2 0,-3 14-44,0 0 0,-1 0 0,-9 18 0,-6 21 36,13-30 153,-5 28 0,11-44-139,0 0 0,0-1 0,1 1 0,0-1 0,1 1 0,2 14 0,-2-22 17,-1 1 0,1-1 0,0 1 0,0-1 0,0 0 0,0 1 0,0-1 0,0 0 0,1 0 0,-1 0 0,1 0 0,-1 0 0,1 0 0,4 3 0,-5-4 7,1-1-1,-1 1 0,1 0 1,-1-1-1,1 1 0,-1-1 1,1 0-1,0 1 1,-1-1-1,1 0 0,0 0 1,-1 0-1,1 0 0,0 0 1,-1 0-1,1-1 1,-1 1-1,1-1 0,0 1 1,-1-1-1,1 1 0,-1-1 1,1 0-1,1-1 1,8-6 28,-1 0 1,0 0 0,-1-1-1,0 0 1,0-1 0,-1 0-1,9-13 1,23-27 17,129-113 34,-136 134-76,-1-1 0,-1-2 0,-1-1 0,-2-1-1,27-45 1,-9 4-21,47-106-1,15-90 33,-74 160-623,-34 105 228,-6 13 152,-10 22 11,-43 85-50,-88 201 406,53-88-330,80-185 206,1 0 0,3 0 0,-9 68 0,16-54 159,3-51-167,1 0 0,-1 1 1,1-1-1,0 0 0,0 0 0,0 0 1,4 8-1,-4-12-6,-1 1 0,1-1 0,0 1 0,0-1 0,0 1 0,0-1 0,1 0 0,-1 0 0,0 1 0,0-1 0,1 0 0,-1 0 0,1 0 0,-1-1 0,1 1 0,-1 0 1,1 0-1,-1-1 0,1 1 0,0-1 0,-1 1 0,1-1 0,0 0 0,0 0 0,-1 0 0,1 0 0,0 0 0,-1 0 0,1 0 0,3-1 0,2-1 28,0 0-1,0-1 1,0 1 0,-1-1 0,10-6-1,10-7 30,0-2 0,26-23 0,43-46-29,-44 39-161,-48 46 110,24-21-204,-26 22 170,0 0 1,1 0-1,-1 0 1,1 0 0,-1 0-1,1 1 1,-1-1-1,1 0 1,-1 1-1,1-1 1,0 1 0,-1 0-1,1-1 1,0 1-1,3 0 1,-5 0 25,1 1-1,-1-1 1,1 0 0,-1 1 0,1-1-1,-1 0 1,0 1 0,1-1-1,-1 1 1,0-1 0,1 1 0,-1-1-1,0 1 1,1-1 0,-1 1-1,0-1 1,0 1 0,0-1 0,1 1-1,-1-1 1,0 1 0,0-1 0,0 1-1,0 0 1,0-1 0,0 1-1,0-1 1,0 1 0,0-1 0,0 1-1,-1 0 1,1-1 0,0 1-1,0-1 1,-1 1 0,-9 24-16,9-21 11,-27 68-77,25-62 125,0 1 0,1-1 0,0 1 0,-1 20 1,3-30-24,0 0 1,0 0 0,0 0 0,0 1-1,0-1 1,0 0 0,0 0 0,0 0-1,1 0 1,-1 0 0,0 0 0,1 0-1,-1 0 1,1 0 0,-1 0 0,1 0-1,0 0 1,-1 0 0,1 0 0,1 0-1,-1 0 0,-1-1-1,1 1 1,0-1-1,0 0 1,0 1-1,0-1 1,0 0-1,0 0 1,0 0-1,0 0 1,0 0-1,0 0 1,0 0-1,0 0 1,0 0-1,0-1 0,0 1 1,1-1-1,6-2 31,0-1 0,-1 0-1,1 0 1,8-7-1,-5 3-43,25-15 12,1 2 1,1 1-1,78-27 0,-95 40-110,28-13 0,-49 20 99,0 0 1,0 0 0,0 0-1,0 0 1,0 0 0,0 0 0,0 0-1,0 0 1,0 0 0,0 0-1,0 0 1,0 0 0,0 1 0,0-1-1,0 0 1,0 0 0,0 0-1,0 0 1,0 0 0,0 0-1,0 0 1,0 0 0,0 0 0,0 0-1,0 0 1,0 0 0,0 0-1,0 0 1,0 0 0,0 0-1,0 0 1,0 0 0,1 0 0,-1 0-1,0 0 1,0 0 0,0 0-1,0 0 1,0 0 0,0 0 0,0 0-1,0 0 1,0 0 0,0 0-1,0 0 1,0 0 0,0 0-1,0 0 1,0 0 0,0 0 0,1 0-1,-1 0 1,0 0 0,0 0-1,0 0 1,0 0 0,0 0 0,0 0-1,0 0 1,0 0 0,0 0-1,0 0 1,0 0 0,0 0-1,0 0 1,0 0 0,-4 7-33,-14 14-8,10-11-57,-1 1 54,1 1 0,0 0-1,0 1 1,1-1 0,1 1 0,-8 25-1,12-34 53,1 0 0,0 0 0,1 1-1,-1-1 1,0 0 0,1 0 0,0 1-1,0-1 1,1 0 0,-1 1 0,1-1-1,0 0 1,0 0 0,0 0 0,0 0-1,1 0 1,0 0 0,0 0 0,0 0-1,0-1 1,1 1 0,-1-1 0,1 1-1,0-1 1,0 0 0,0 0 0,5 3-1,-4-2 26,1-2-1,0 1 1,0 0-1,0-1 1,0 0-1,0 0 1,0-1-1,0 1 1,1-1-1,-1 0 1,1-1-1,-1 1 0,1-1 1,-1 0-1,0-1 1,11-1-1,-9 1 4,-1-1 0,0 1 0,0-2-1,0 1 1,0-1 0,0 1-1,0-2 1,-1 1 0,1-1 0,-1 1-1,0-2 1,0 1 0,0 0 0,4-7-1,-2 3-7,-2 0-1,1 0 1,-1-1-1,0 0 1,-1 0-1,0 0 1,0 0-1,2-12 1,-5 18-29,0 0-1,-1-1 1,1 1 0,-1 0 0,0-1 0,0 1 0,0 0 0,-1-1-1,1 1 1,-1 0 0,1 0 0,-1-1 0,0 1 0,0 0-1,-1 0 1,1 0 0,-1 0 0,0 0 0,1 0 0,-1 0 0,0 1-1,-1-1 1,1 1 0,0-1 0,-1 1 0,1 0 0,-1 0-1,-3-2 1,-4-2-55,0 1-1,-1 0 1,1 1-1,-1 0 1,0 1 0,-11-2-1,-71-9-7,24 6 58,59 7-15,-3-1 35,11 0 9,6 1 7,26-8-114,61-8 1,36 5 38,-65 8 53,-43 2-11,69-3-192,-80 5 168,0 1 1,0-1-1,0 2 1,0-1-1,0 1 1,0 0-1,0 1 1,11 5-1,-17-7 35,0 0-1,-1 0 1,1 0-1,0 1 1,-1-1-1,1 0 1,-1 1-1,0-1 0,1 1 1,-1 0-1,0-1 1,0 1-1,0 0 1,0 0-1,0 0 1,-1-1-1,2 5 1,-1 0 96,0 1 1,0-1-1,-1 1 1,0 7-1,0-4 10,0-10-91,0 0 0,0 1 1,1-1-1,-1 0 0,0 0 0,1 1 1,-1-1-1,0 0 0,0 0 0,1 1 1,-1-1-1,1 0 0,-1 0 0,0 0 1,1 0-1,-1 0 0,0 0 0,1 1 1,-1-1-1,1 0 0,-1 0 0,0 0 1,1 0-1,-1 0 0,0 0 0,1 0 1,-1-1-1,1 1 0,12-3 19,-1 0 0,0-1 1,-1 0-1,14-8 0,4 0-55,-19 8-1,11-4-66,23-7 0,-37 13 27,-1 1-1,0 0 1,0 0-1,1 1 1,-1-1 0,0 1-1,1 0 1,11 3 0,-16-3 43,-1 1 0,1-1 1,0 1-1,-1 0 1,1 0-1,0 0 1,-1 0-1,1 0 1,-1 0-1,0 0 1,1 0-1,-1 1 0,0-1 1,0 1-1,0-1 1,1 0-1,0 3 1,1 3 63,0 0 1,0-1-1,1 10 1,-2-11-16,0 1 0,0 0 0,6 10 0,-4-8-247,5 3 175,-1-9-5270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908 37 7232,'-67'-37'3264,"49"42"-2848,10-5 608,16-5-992,0 5-64</inkml:trace>
  <inkml:trace contextRef="#ctx0" brushRef="#br0" timeOffset="1">0 80 8384,'22'5'3808,"91"-13"-3328,-60 5 736,2 3-768,30-9-32,1 4-256,17-6 96,-8 7-160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2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54 8640,'-22'-29'3904,"17"33"-3392,0-4-416,10 0-160,3 0 384,7 0-160,7-4-640,1 4 256,4-13-6752,4 1 3808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24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7968,'-77'0'3616,"72"3"-3136,13-3-480,11 5-96,12-5-2272,11 0 1280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4992,'-9'-2'6006,"23"7"-1522,61 2 250,38 2-2263,-56-8-2791,72-7-1,-86 3-2088,13-8-6690,-35 11 3425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3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267 105 2496,'2'-7'674,"0"1"0,-1-1 0,0 1 0,1-10 0,3-17 2948,-4 3 911,-4 32-3525,0 6-837,-5 38 778,-13 47 0,7-39-533,-3 7 205,-2-1-1,-45 92 0,-44 138 266,103-272-804,4-13-25,0 0 0,0 0 0,-1-1 0,0 1 0,0 0 0,0-1 0,-5 8 0,8-34-2702,2 9 1101,0 1 0,1-1 1,1 1-1,7-16 0,-3 8-454,4-10-39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33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22 196 4224,'-18'-42'2490,"17"38"-1982,0 0 0,1 0-1,-1 1 1,1-1-1,0 0 1,0 0 0,0 0-1,0 1 1,1-1-1,0 0 1,0 0 0,0 1-1,0-1 1,0 1-1,1-1 1,2-4 0,2 3-229,-1 1 0,1 0 0,0 0 0,0 0 0,0 1 0,0 0 0,1 1 0,12-5 0,-6 3-81,14-5 40,1 2 0,0 1 0,40-4 0,-21 4-118,0 1 35,69 2 1,-95 3-201,-21 0 33,0 0 0,0 0 0,0 0 0,0 0 0,0 0 0,0 0 0,-1 1 0,1-1 0,0 0 0,0 0 0,0 0 0,0 0 0,0 0 0,0 0 0,0 0 0,0 0 0,0 0 0,0 0 0,0 0 0,0 0 0,0 0 0,0 0 0,0 1 0,0-1 0,0 0 0,0 0 0,0 0 0,0 0 0,0 0 0,0 0 0,0 0 0,0 0 0,0 0 0,0 0 0,0 1 0,0-1 0,0 0 0,0 0 0,0 0-1,0 0 1,0 0 0,0 0 0,0 0 0,0 0 0,0 0 0,0 0 0,0 0 0,0 0 0,0 1 0,0-1 0,0 0 0,0 0 0,0 0 0,0 0 0,1 0 0,-1 0 0,0 0 0,0 0 0,0 0 0,0 0 0,0 0 0,0 0 0,0 0 0,0 0 0,0 0 0,0 0 0,-10 9-2436,-16 7-2544,-13 1-799,16-6 3572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3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3488,'-33'17'1115,"28"-15"-983,1 0 1,0-1 0,-1 1 0,0-1 0,-7 1-1,10-1 207,0-1 0,0 0-1,0 1 1,0-1 0,0 1 0,1-1-1,-1 1 1,0 0 0,0 0-1,1 0 1,-1 0 0,0 0-1,1 0 1,-3 3 0,4-4-275,0 0 0,0 0 1,0 1-1,0-1 0,-1 0 1,1 0-1,0 1 0,0-1 0,0 0 1,1 0-1,-1 1 0,0-1 1,0 0-1,0 0 0,0 1 1,0-1-1,0 0 0,0 0 1,0 1-1,0-1 0,0 0 0,1 0 1,-1 0-1,0 1 0,0-1 1,0 0-1,0 0 0,1 0 1,-1 0-1,0 0 0,0 1 1,1-1-1,-1 0 0,0 0 0,0 0 1,0 0-1,1 0 0,-1 0 1,0 0-1,0 0 0,1 0 1,-1 0-1,0 0 0,14 5 1059,10-1-354,1-2 0,0 0 1,0-1-1,46-6 1,-18 2-591,-37 2-163,67 0-149,-63 2-2166,36-4 0,-42 2 86,18 0-869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35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5 300 5056,'0'0'80,"0"0"1,0 0-1,-1 0 0,1 0 1,0 0-1,0 0 1,0 0-1,-1 0 1,1 0-1,0 0 0,0 0 1,0 0-1,0 0 1,-1 0-1,1 0 0,0 1 1,0-1-1,0 0 1,0 0-1,0 0 0,-1 0 1,1 0-1,0 1 1,0-1-1,0 0 0,0 0 1,0 0-1,0 0 1,0 1-1,0-1 0,0 0 1,0 0-1,0 0 1,0 1-1,0-1 1,0 0-1,0 0 0,0 0 1,0 1-1,0-1 1,0 0-1,9 1 1125,19-4-198,-16-2-486,0 0 0,0 0 0,0-1 0,20-13 0,39-34 479,-50 34-744,0 0 0,22-25 0,-38 36-212,1 1-1,-1-1 1,-1 0-1,0-1 1,0 1-1,3-12 1,-4 14-39,-2 3-14,0 0 0,-1 1 0,1-1 1,0 0-1,-1 1 0,0-1 1,0 0-1,1 0 0,-2-3 0,1 5 7,0 0-1,0 0 0,-1 0 0,1 0 0,0 0 1,-1 0-1,1 0 0,-1 0 0,1 0 0,-1 0 1,0 0-1,1 0 0,-1 0 0,0 1 0,0-1 1,1 0-1,-1 0 0,0 1 0,0-1 0,0 1 1,0-1-1,0 1 0,0-1 0,0 1 0,-1-1 1,-3 0 6,1 1 1,-1-1 0,1 1-1,0 0 1,-1 1 0,1-1-1,0 1 1,-1 0 0,1 0 0,0 0-1,-8 4 1,2-2 19,0 0 31,0 1 0,1 1 0,-1 0 0,1 0 0,0 1 0,0 0 0,0 0 0,1 1 1,0 0-1,0 1 0,1-1 0,0 1 0,1 1 0,-1 0 0,2 0 0,-1 0 0,1 0 1,0 1-1,1 0 0,1 0 0,-1 0 0,1 0 0,1 1 0,0-1 0,1 1 0,0 0 0,0-1 1,1 1-1,1 13 0,1-14 16,0 0-1,0 0 1,1 0 0,0 0-1,1-1 1,0 1 0,0-1 0,1 0-1,1 0 1,-1-1 0,13 14-1,-14-17 2,1 0-1,0 0 0,0-1 1,0 0-1,0 0 1,1 0-1,-1-1 0,9 4 1,-10-6-15,0 1 1,0-1 0,0 0-1,1 0 1,-1 0 0,0-1 0,0 0-1,0 0 1,1 0 0,-1 0-1,0 0 1,0-1 0,8-1-1,-6-1 13,0 1 0,1-1 0,-1-1 0,0 1 0,0-1 0,-1 0 0,1 0 0,-1 0 0,6-6 0,6-9 104,17-23 0,-14 18-38,-3 3-23,150-175-162,-154 182 131,-2 0-1,0-1 0,11-19 1,-19 24 69,-3 8-169,-2 6-30,-7 11-67,-1 7 107,7-10 56,0 1 0,2 0 0,-1-1 0,1 1 0,1 0 0,1 0 0,-1 0 0,2-1 0,0 1 0,5 18 0,-6-28-5,0 0-1,1 1 0,-1-1 1,1 0-1,-1-1 0,1 1 1,0 0-1,0 0 0,0-1 0,1 1 1,-1-1-1,0 0 0,1 0 1,0 0-1,-1 0 0,1 0 1,0 0-1,0-1 0,0 1 1,0-1-1,0 0 0,0 0 0,1 0 1,-1-1-1,0 1 0,0-1 1,1 1-1,-1-1 0,6-1 1,1-1 73,-1 0 0,0-1 1,0 0-1,0-1 0,15-9 0,42-31 11,-36 23-151,37-22-14,42-30-47,-104 69 38,0 0 0,1 1 0,0 0 0,-1 0-1,11-4 1,-16 7 42,1 0 0,-1-1-1,1 1 1,-1 0 0,1 0-1,-1 0 1,1 0 0,-1 0-1,0 0 1,1 0 0,-1 0-1,1 0 1,-1 1 0,1-1-1,-1 0 1,0 0 0,1 0-1,-1 0 1,1 1 0,-1-1-1,0 0 1,1 0 0,-1 1-1,0-1 1,1 0 0,-1 0-1,0 1 1,1-1 0,-1 0-1,0 1 1,0-1-1,1 1 1,-1-1 0,0 0-1,0 1 1,0-1 0,0 1-1,1-1 1,-1 0 0,0 1-1,0 0 1,0 19 48,-31 109 141,15-67 96,15-60-237,1-1 0,-1 1-1,1 0 1,0 0 0,0-1 0,0 1 0,0 0-1,0 0 1,0 2 0,0-4-35,0 1 0,1-1 0,-1 0 0,0 0 0,0 0 0,0 0 0,0 0 0,0 0-1,0 0 1,0 0 0,0 0 0,0 0 0,0 0 0,0 0 0,0 1 0,0-1 0,1 0 0,-1 0 0,0 0 0,0 0 0,0 0 0,0 0 0,0 0 0,0 0-1,0 0 1,0 0 0,0 0 0,1 0 0,-1 0 0,0 0 0,0 0 0,0 0 0,0 0 0,0 0 0,0 0 0,0 0 0,0 0 0,0 0 0,1 0 0,-1 0 0,0-1-1,0 1 1,0 0 0,0 0 0,0 0 0,0 0 0,0 0 0,8-10 170,4-10-162,1 1 0,1 0 0,1 1 0,1 0 0,1 1 0,19-15 0,-20 18-118,-6 5 41,1 0-1,21-13 1,-29 20 38,0 1-1,0-1 1,0 1 0,0 0-1,1 0 1,-1 0-1,0 0 1,0 0 0,1 1-1,-1 0 1,0-1 0,1 1-1,-1 1 1,1-1 0,-1 0-1,6 2 1,-8-2 18,-1 1 0,1-1 0,0 1-1,-1-1 1,1 1 0,-1 0 0,1-1 0,-1 1 0,1-1 0,-1 1 0,1 0-1,-1-1 1,0 1 0,1 0 0,-1 0 0,0-1 0,0 1 0,0 0 0,1 0-1,-1-1 1,0 1 0,0 0 0,0 0 0,0-1 0,0 1 0,0 0 0,-1 0-1,1-1 1,0 1 0,0 0 0,0 0 0,-1 0 0,-9 29-29,9-28 34,-15 36 68,6-18 89,2 1 0,-7 23 0,15-44-148,0 1 0,0-1 0,-1 0-1,1 1 1,0-1 0,0 0 0,0 1 0,0-1 0,0 1 0,0-1 0,0 0 0,0 1-1,0-1 1,0 1 0,0-1 0,0 0 0,0 1 0,1-1 0,-1 0 0,0 1 0,0-1-1,0 1 1,0-1 0,1 1 0,7-2 134,11-13 47,-3-2-181,1 1 1,1 0 0,0 1 0,1 0-1,28-13 1,-10 7 35,-23 11-80,1 2 1,0 0-1,0 0 1,22-5-1,-36 11 27,0 1-1,0 0 1,0 0-1,0-1 1,0 1-1,0 0 1,0 0-1,0 0 1,0 0-1,0 0 1,0 1-1,0-1 1,0 0-1,0 0 1,0 1-1,0-1 1,0 0-1,0 1 1,-1-1-1,1 1 1,0-1-1,0 1 1,0-1-1,0 1 1,0 1-1,0-1-10,0 1-1,0 0 0,0-1 1,-1 1-1,1 0 0,0 0 1,-1 0-1,1-1 0,-1 1 1,0 0-1,0 0 1,0 0-1,0 2 0,0 5-36,3 109 35,-1-95 144,1 1 1,12 45 0,-14-67-101,-1 0 0,1 1 0,0-1 0,0 0 0,1 1 0,-1-1 0,0 0 0,1 0 0,-1 0 1,4 3-1,-4-4-8,0 0 0,-1-1 0,1 1 0,0-1 0,0 0 0,0 1 0,0-1 0,-1 1 0,1-1 0,0 0 0,0 0 0,0 1 0,0-1 0,0 0 0,0 0 0,0 0 0,0 0 0,0 0 0,0 0 0,0-1 0,0 1 0,-1 0 0,1 0 0,0-1 0,0 1 0,0 0 0,0-1 0,0 1 1,-1-1-1,2 0 0,7-7 31,0 0 0,-1-1 0,0 0 0,0 0 0,-1-1 0,10-16-1,-2 2-78,6-5 5,-5 3 21,2 1 1,1 1 0,40-41-1,-47 53-56,6-3-188,-18 15 244,0 0 1,0 0 0,1 0 0,-1 1 0,0-1 0,0 0 0,1 0 0,-1 1 0,0-1-1,0 0 1,0 0 0,0 1 0,1-1 0,-1 0 0,0 1 0,0-1 0,0 0-1,0 1 1,0-1 0,0 0 0,0 0 0,0 1 0,0-1 0,0 0 0,0 1-1,0-1 1,0 0 0,0 1 0,0-1 0,0 1 0,0 16 67,0-15-55,0 2-6,0 12 9,0 0 1,1-1 0,1 1-1,4 20 1,5 9 106,-8-31-126,0-1-1,1 0 1,7 17 0,-7-20 209,6 10-4340,-10-20 3986,0 0 0,1 1 0,-1-1-1,0 0 1,0 0 0,1 0 0,-1 1 0,0-1-1,1 0 1,-1 0 0,0 0 0,1 0 0,-1 0-1,0 0 1,1 0 0,-1 1 0,0-1 0,1 0-1,-1 0 1,0 0 0,1 0 0,-1-1 0,0 1 0,1 0-1,-1 0 1,0 0 0,1 0 0,-1 0 0,0 0-1,1 0 1,-1-1 0,0 1 0,1 0 0,-1 0-1,0 0 1,0-1 0,1 1 0,-1 0 0,0 0 0,0-1-1,1 1 1,-1 0 0,0-1 0,0 1 0,0 0-1,0-1 1,0 1 0,1 0 0,-1-1 0,8-8-2661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3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56 112 6464,'-27'-32'2944,"14"12"-2560,3 8 1408,10 8-1056,-5-8-64,10 4-448,-5-4-448,0 7 128,0-2-1952,5 7 1120,3 0-6144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4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1142 4384,'-5'8'8314,"15"-29"-4501,14-41-2442,-20 47-1266,1 1-1,0 0 1,2 0-1,11-20 1,-1 10 73,1 1 1,1 1-1,2 0 0,28-24 1,-14 19 140,0 0 1,47-25-1,-72 46-256,-1 1-7,0 0 1,14-6 0,-21 10-37,0 0 1,0 1 0,-1-1-1,1 1 1,0-1 0,0 1-1,0 0 1,0 0 0,0 0-1,0 0 1,0 0-1,0 0 1,0 0 0,0 1-1,0-1 1,0 1 0,0-1-1,0 1 1,1 1 0,-2-1-12,0 0 0,0 0 0,0 0 1,0 0-1,0 0 0,0 0 0,0 0 0,-1 1 1,1-1-1,-1 0 0,1 1 0,-1-1 1,1 1-1,-1-1 0,0 0 0,1 1 0,-1-1 1,0 1-1,0-1 0,0 1 0,0-1 1,0 0-1,-1 1 0,1-1 0,0 1 0,-2 1 1,0 7 36,-1-1 0,-8 16 1,9-20-19,-3 5 2,1 0 1,0 0-1,1 0 1,0 0-1,1 1 1,-3 19-1,5-29-20,0-1-1,0 0 1,0 1 0,0-1 0,0 0-1,0 1 1,0-1 0,0 0-1,1 0 1,-1 1 0,0-1-1,0 0 1,0 1 0,0-1 0,0 0-1,1 0 1,-1 1 0,0-1-1,0 0 1,0 0 0,1 0-1,-1 1 1,0-1 0,0 0 0,1 0-1,-1 0 1,0 0 0,0 1-1,1-1 1,-1 0 0,0 0 0,1 0-1,-1 0 1,0 0 0,1 0-1,-1 0 1,0 0 0,0 0-1,1 0 1,0 0 0,18-6 183,20-15-80,7-11-139,-32 21 21,0 0-1,1 2 1,1 0-1,22-10 1,-37 18 2,0 1 0,0 0 1,-1-1-1,1 1 0,0 0 1,0 0-1,0-1 0,-1 1 1,1 0-1,0 0 0,0 0 1,0 0-1,0 0 0,-1 0 1,1 1-1,0-1 0,0 0 1,0 0-1,-1 0 0,1 1 1,0-1-1,0 1 0,-1-1 1,1 0-1,0 1 0,0-1 0,-1 1 1,1-1-1,-1 1 0,1 0 1,-1-1-1,1 1 0,-1 0 1,1-1-1,-1 1 0,1 0 1,-1 0-1,0-1 0,1 1 1,-1 0-1,0 0 0,0 0 1,1-1-1,-1 1 0,0 2 1,1 3 25,-1 1 0,0 0 0,0-1 1,-1 11-1,1-17-27,-1 10-21,1 1 0,0-1-1,2 16 1,-1-21 31,0-1 0,0 1-1,0-1 1,0 0 0,1 1 0,-1-1 0,1 0-1,0 0 1,0 0 0,5 5 0,-7-8 4,1 0 0,0 0 0,0-1 1,0 1-1,-1-1 0,1 1 1,0 0-1,0-1 0,0 0 0,0 1 1,0-1-1,0 0 0,0 1 0,0-1 1,0 0-1,0 0 0,0 0 1,0 0-1,0 0 0,0 0 0,0 0 1,0 0-1,0 0 0,0 0 0,0-1 1,2 0-1,2-1 21,-1 0 0,1 0-1,-1-1 1,6-4 0,-1 2 2,133-80 25,-120 73-78,-21 12 12,0-1 0,1 0 0,-1 1 0,1-1 0,-1 1 1,1-1-1,-1 1 0,1 0 0,-1 0 0,1-1 0,-1 1 0,3 1 1,-3-1 6,-1 0 1,1 0 0,-1 0 0,0 1 0,0-1 0,1 0-1,-1 1 1,0-1 0,1 0 0,-1 1 0,0-1-1,0 0 1,0 1 0,1-1 0,-1 0 0,0 1-1,0-1 1,0 1 0,0-1 0,0 0 0,0 1 0,0-1-1,0 1 1,0-1 0,0 1 0,0-1 0,0 0-1,0 1 1,0-1 0,0 1 0,-5 15 1,3-12-2,1-2 1,-6 22 0,-5 26 0,11-43 0,0-1 0,0 1 0,1 0 0,0 0 0,0 0 0,1 0 0,0 0 0,3 13 0,-4-19 11,1 0-1,-1 1 1,1-1-1,-1 1 0,1-1 1,0 0-1,-1 0 1,1 0-1,0 1 0,0-1 1,0 0-1,0 0 1,0 0-1,0 0 0,0 0 1,0-1-1,1 1 1,-1 0-1,0 0 0,3 0 1,-2 0 9,-1-1 1,1 0-1,0 0 1,-1 0-1,1 0 1,0 0-1,0 0 0,-1-1 1,1 1-1,0 0 1,-1-1-1,1 1 1,-1-1-1,1 0 1,-1 0-1,1 1 1,1-3-1,3-1 21,0-1-1,-1-1 1,0 1-1,0-1 1,-1 1 0,1-2-1,-1 1 1,0 0-1,-1-1 1,0 1 0,0-1-1,3-10 1,-4 12-18,-1 0 0,0 0 0,1-1 0,-2 1-1,1 0 1,-1-1 0,0 1 0,0 0 0,0-1 0,-2-8 0,1 11-32,0-1 1,0 1-1,0-1 1,0 1-1,-1 0 1,1 0-1,-1 0 0,0 0 1,0 0-1,0 0 1,-1 0-1,1 1 1,-1-1-1,1 1 1,-1-1-1,-4-2 1,2 2-29,0 0 0,1 0 0,-1 1 1,-1-1-1,1 1 0,0 1 0,0-1 0,-1 1 1,1-1-1,-1 1 0,1 1 0,-1-1 1,0 1-1,1 0 0,-1 1 0,1-1 1,-1 1-1,-5 1 0,11-2 32,0 1 0,-1-1 0,1 0-1,0 0 1,0 1 0,0-1 0,0 0 0,0 0 0,0 0 0,0 1 0,0-1 0,0 0-1,0 0 1,0 1 0,0-1 0,0 0 0,1 0 0,-1 1 0,0-1 0,0 0 0,0 0-1,0 0 1,0 1 0,0-1 0,0 0 0,1 0 0,-1 0 0,0 0 0,0 1-1,0-1 1,0 0 0,1 0 0,-1 0 0,0 0 0,0 0 0,0 0 0,1 0 0,-1 0-1,0 1 1,1-1 0,9 7-100,-1-3 120,1 0-1,0 0 1,-1-1-1,1 0 1,0-1-1,0 0 1,1-1-1,-1 0 1,0 0-1,14-2 1,5-1 70,-1-1 1,41-11-1,-55 11-40,0 0-1,0-2 1,-1 0 0,0 0-1,0-1 1,0-1-1,0 0 1,-1 0-1,0-1 1,-1-1 0,0 0-1,0-1 1,15-18-1,-12 8 44,-1 0 0,0-1-1,-2-1 1,14-36 0,27-98 147,-45 135-210,0-5-2,39-148 158,-43 156-196,0-1 0,-1 0 0,-1 0 1,-1 0-1,-1 0 0,-1 1 0,-4-23 0,6 40 3,0 0-1,0 0 1,0 1-1,0-1 1,-1 0-1,1 0 0,0 1 1,-1-1-1,1 0 1,0 0-1,-1 1 1,1-1-1,-1 0 1,1 1-1,-1-1 1,0 1-1,1-1 1,-1 1-1,-1-2 0,2 2 1,-1 0 0,0 0 0,1 0 0,-1 0 0,1 0 0,-1 0 0,0 0-1,1 0 1,-1 0 0,0 0 0,1 0 0,-1 0 0,1 1 0,-1-1 0,1 0 0,-1 0-1,0 1 1,1-1 0,-1 1 0,-2 1-2,0 0 0,0 1 0,1-1 0,-1 1-1,1 0 1,-4 5 0,0 3-10,1 0-1,0 0 0,0 0 0,-5 23 1,-5 47-160,11-61 171,-5 53 58,-1 93 0,13 73 20,-2-223-83,1 1 1,5 25-1,-6-36 58,1 0-1,0 0 0,0 0 1,0 0-1,1 0 1,0-1-1,0 1 0,1-1 1,7 9-1,-10-12-23,1-1 0,0 0 0,0 1 0,0-1 0,-1 0 0,2 0 0,-1 0 0,0 0 0,0-1 0,0 1 0,0 0 0,0-1 0,1 0 0,-1 1 0,0-1 0,0 0 0,1 0 0,1 0 0,6-1 34,-1-1 0,18-4 0,-25 5-45,32-8 144,45-20 0,-62 21-135,1 0 0,-2-2 0,1 0 0,17-14 0,-29 19 0,1 0 1,-1 0-1,0-1 1,-1 0-1,0 0 1,0 0 0,0 0-1,3-8 1,-6 12-9,0-1 1,0 1-1,0-1 1,-1 0 0,1 1-1,-1-1 1,1 0-1,-1 0 1,0 1 0,0-1-1,0-3 1,-1 5-5,1-1-1,-1 1 1,1-1 0,-1 1-1,0-1 1,1 1 0,-1-1-1,0 1 1,0 0 0,0-1-1,0 1 1,0 0 0,0 0-1,0 0 1,-1 0 0,1 0-1,0 0 1,-1 0 0,1 0 0,-2 0-1,1 0-9,1 0 0,-1 1-1,1-1 1,-1 1-1,1-1 1,-1 1 0,0 0-1,1 0 1,-1 0 0,1 0-1,-1 0 1,0 0 0,1 0-1,-1 0 1,1 1 0,-1-1-1,0 1 1,1-1-1,-3 2 1,-1 1-61,0 0 1,0 0-1,-9 8 1,6-4 13,4-4 46,0 0 0,1 0 0,0 1 0,-1 0 0,1-1 0,1 1 0,-1 0 0,0 0-1,1 1 1,0-1 0,0 0 0,-2 8 0,3-9 7,0 0 0,1 0 0,0 0 0,-1 0-1,1 0 1,0 0 0,1 0 0,-1 0 0,0 0 0,1 0 0,0 0-1,-1 0 1,1 0 0,1-1 0,-1 1 0,0 0 0,0 0 0,1-1-1,0 1 1,-1-1 0,5 4 0,0 0 6,1 0 0,-1 0 0,1-1 0,1 0 0,-1-1 0,1 1-1,-1-2 1,1 1 0,14 4 0,-9-5 71,-1 1 1,0-2-1,1 0 0,0 0 0,-1-2 0,14 1 0,-18-2-51,0-1-1,0 1 1,0-1-1,0-1 1,-1 1-1,1-1 1,-1-1 0,1 1-1,-1-1 1,0 0-1,0-1 1,-1 0-1,0 0 1,8-8-1,7-9 49,-1 0 0,24-37 0,-41 54-65,-7 29-385,-7 16 319,-1-12 37,-5 15 81,9-15-117,5-22 58,0 1-1,1 0 0,0 0 1,1 0-1,-1 0 1,1 0-1,1 0 0,-1 1 1,2 12-1,0 1 727,17-25-92,-16 3-631,-1 0 1,1-1-1,-1 1 0,1 0 0,-1-1 1,0 1-1,0-1 0,1 0 0,-1 1 0,1-3 1,3-2 136,-11 6-141,-1 1 0,1 0 1,0 0-1,-11 4 0,11-3-8,0 0 0,1-1 1,-1 1-1,-10-1 0,104 0-87,-51-3-1235,0-1 0,0-2 0,-1-2 0,49-15-1,-85 22 1226,1 0 0,-1 0-1,0 0 1,0 0-1,1 0 1,-1 0 0,0 0-1,0 0 1,1-1 0,-1 1-1,0 0 1,0 0-1,1 0 1,-1 0 0,0 0-1,0 0 1,0-1-1,1 1 1,-1 0 0,0 0-1,0 0 1,0-1-1,0 1 1,1 0 0,-1 0-1,0 0 1,0-1-1,0 1 1,0 0 0,0 0-1,0-1 1,0 1 0,0 0-1,0 0 1,0-1-1,0 1 1,0 0 0,0-1-1,0 1 1,0 0-1,0-1 1,-13-10-3873,-10-1 32,-1 5 1366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4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13 8128,'-58'-12'3680,"67"15"-3168,4 2 1536,5-1-1216,24 1 639,6 1-863,20-1 224,0 4-480,25-9 32,2 0-256,5 0-64,-6 3-32,-17-3-384,-19 3 192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4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1140 3072,'4'1'1239,"-8"1"194,22 14 2720,-16-15-3931,-1 1-1,1-1 1,0 0-1,0 0 0,0 1 1,1-1-1,-1-1 1,0 1-1,0 0 0,0 0 1,4 0-1,0-2 25,0 1 0,1-1-1,-1 0 1,0 0 0,0-1 0,0 0-1,0 0 1,0 0 0,0-1 0,0 0-1,-1 0 1,10-6 0,-7 2-139,1 0 0,-1 0 0,0-1 0,0 0 0,-1 0 0,10-15 0,32-58 146,-29 44-92,27-77 0,1-41-83,-40 130-78,5-18 10,-6 25 25,-2 0 0,0 1 0,-1-2-1,0 1 1,0-23 0,-4 41-35,-2-17 21,-2 11-169,4 6 124,-1 1 0,1-1-1,-1 0 1,1 0 0,-1 0 0,1 0 0,0 1 0,-1-1-1,1 0 1,-1 0 0,1 1 0,0-1 0,-1 0 0,1 1-1,0-1 1,-1 0 0,1 1 0,0-1 0,0 1 0,-1-1-1,-6 12-69,0-1 0,1 1-1,0 0 1,1 1-1,-6 20 1,-13 72 53,-11 149 238,33-233-122,2 0-1,0 0 1,4 31-1,-4-49-36,0-1 0,1 0 0,-1 1-1,1-1 1,-1 0 0,1 1-1,0-1 1,0 0 0,0 0-1,0 0 1,1 0 0,-1 0 0,1 0-1,-1 0 1,1 0 0,-1-1-1,1 1 1,0-1 0,0 1-1,0-1 1,0 1 0,0-1 0,0 0-1,0 0 1,0 0 0,1 0-1,-1-1 1,4 2 0,1-2 46,0 1 1,-1-1-1,1-1 1,0 1-1,-1-1 1,1 0 0,0-1-1,6-2 1,50-22 258,-55 23-290,16-10 37,-1 0 0,0-1 0,-1-2 0,-1 0 0,-1-1 0,0-1 0,-1-1-1,-1-1 1,23-32 0,-11 9-5,-1-2-1,-2-2 1,36-89-1,13-87 201,-64 175-137,-2-1 1,6-87 0,-14 108-100,-1 13-21,0 0-1,-1 1 1,0-1-1,-4-20 1,2 31-127,0 6-23,-2 11-86,2-6 178,-19 83-87,5-14 309,-71 288 376,60-246-320,-3-17-45,-3 18 692,32-112-623,2-6-78,5-12 17,9-22-112,-14 30-80,29-52-222,-23 45 140,-7 10 61,0-1-1,0 1 1,0 0 0,1 0 0,-1 0-1,0 0 1,0 0 0,0 0 0,0 0-1,0 0 1,1 0 0,-1 0 0,0 0-1,0 0 1,0 0 0,0 0 0,0 0-1,1 0 1,-1 0 0,0 0 0,0 0-1,0 0 1,0 0 0,0 0 0,0 0-1,1 0 1,-1 0 0,0 1 0,0-1-1,0 0 1,0 0 0,0 0 0,0 0-1,0 0 1,1 0 0,-1 0 0,0 0-1,0 1 1,1 0-11,-1 1 0,0-1 0,1 0 0,-1 1 0,1-1 0,-1 1 0,0-1 0,0 1 0,0-1 0,0 1 0,0-1 0,-1 3 0,-2 14 31,-1 10 13,-3 43 0,7-66 5,0 0-1,1-1 0,-1 1 1,1 0-1,0-1 0,1 1 1,2 8-1,-1-7 92,1 1 104,8-7-141,-9-1-67,-1 0 1,1 0-1,-1-1 1,1 1-1,-1 0 1,0-1 0,1 1-1,-1-1 1,3-3-1,21-22-113,-21 21 142,-1 2-294,0-1 0,0 1 0,-1-1-1,0 0 1,0 0 0,0 0 0,2-9 0,-3 10-766,-1-1 0,0 1 1,0-1-1,0 0 0,-1-8 1,0 5-865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4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99 523 2912,'0'0'923,"13"-7"724,-11 7-935,1 1 0,-1-1 0,0 0 0,0 1 0,0 0 0,0-1 0,0 1 0,0 0 0,2 2 0,-4 3-257,-1 0 0,0 0 0,-1-1-1,0 1 1,0 0 0,0 0 0,-4 6 0,0 2 98,-3 5-65,0-1-1,-2-1 1,-17 23 0,-10 16 126,35-49-547,-11 13 725,28-27-608,0-2 1,0 0-1,-1-1 1,16-14-1,45-52-248,-8 7 278,-65 68-203,-1 1 1,1-1-1,0 0 0,-1 1 1,1-1-1,0 1 0,-1-1 1,1 1-1,0-1 0,0 1 0,0-1 1,-1 1-1,1 0 0,0 0 1,0-1-1,0 1 0,0 0 1,0 0-1,0 0 0,-1 0 1,3 0-1,-2 0 4,0 1 1,-1-1-1,1 1 1,0-1-1,0 1 1,-1-1-1,1 1 1,0 0-1,-1-1 1,1 1-1,-1 0 1,1-1-1,-1 1 1,1 0-1,-1 0 1,0 0-1,1-1 0,-1 2 1,2 6 99,0 0 0,0 0 0,0 16 0,-1-15-73,0 14 56,-1-20-87,-1 0 0,1 1 0,0-1 0,1 0 0,-1 1 0,1-1 0,-1 0 0,1 1 0,0-1 0,0 0 0,3 5 0,-3-5 20,0-2-14,-1-1 0,0 1 0,0 0 0,1-1-1,-1 1 1,1 0 0,-1-1 0,0 1 0,1 0 0,-1-1 0,1 1-1,-1-1 1,1 1 0,0-1 0,-1 1 0,1-1 0,0 0 0,-1 1-1,1-1 1,0 0 0,-1 1 0,1-1 0,0 0 0,0 0 0,-1 1-1,1-1 1,0 0 0,0 0 0,-1 0 0,1 0 0,0 0 0,0 0-1,-1 0 1,1-1 0,0 1 0,0 0 0,-1 0 0,1 0 0,0-1 0,-1 1-1,1 0 1,0-1 0,0 0 0,10-5 65,0 0 0,0-1-1,-1-1 1,-1 1 0,15-15 0,8-7-130,-21 20 61,-1 0 0,0 0 1,-1-1-1,0-1 0,14-21 1,-16 23 15,-6 8-21,0 0 0,1-1 1,-1 1-1,0-1 0,0 1 0,0-1 0,0 1 1,-1-1-1,1 0 0,0 0 0,-1 1 0,1-1 0,0-2 1,-1 4-12,0 0 0,0 0 0,-1 0 0,1 0 0,0-1 0,0 1 0,0 0 0,0 0 0,0 0 0,0 0 0,0 0 0,0 0 1,0 0-1,0 0 0,0 0 0,0 0 0,0-1 0,0 1 0,0 0 0,0 0 0,0 0 0,0 0 0,-1 0 0,1 0 0,0 0 1,0 0-1,0 0 0,0 0 0,0 0 0,0 0 0,0 0 0,0 0 0,0 0 0,-1 0 0,1 0 0,0 0 0,0 0 0,0 0 0,0 0 1,0 0-1,0 0 0,0 0 0,0 0 0,0 0 0,-1 0 0,1 0 0,0 0 0,0 0 0,0 0 0,0 0 0,-8 5-113,-5 5-72,-1 4 158,0 0-1,1 1 0,1 1 1,1 0-1,0 1 0,1 0 1,-14 31-1,23-44 38,-1 0 0,1 0-1,-1 0 1,1 0 0,1 0 0,-1 0 0,0 5-1,1-8 1,0-1 0,0 1-1,0-1 1,0 1 0,0 0 0,0-1-1,0 1 1,1-1 0,-1 1-1,0 0 1,0-1 0,0 1-1,1-1 1,-1 1 0,0-1-1,1 1 1,-1-1 0,1 1 0,-1-1-1,1 1 1,0 0 20,0-1 0,0 0 0,0 0 0,-1 1 0,1-1 0,0 0 0,0 0 0,0 0 0,0 0 0,0 0 0,0 0 1,-1-1-1,1 1 0,0 0 0,0 0 0,0 0 0,0-1 0,-1 1 0,2-1 0,8-4 22,-1 0 1,1 0-1,-1-1 1,0 0-1,-1-1 1,11-10-1,42-51 6,-40 43 45,-12 14-94,-8 9-44,0 0-1,1 0 1,-1 0-1,1 1 1,-1-1 0,1 0-1,-1 1 1,1 0-1,2-2 1,-3 3 34,-1 0 1,0 0 0,0 0 0,1 0 0,-1 0 0,0 0 0,0 0 0,0 0 0,1 0-1,-1 0 1,0 0 0,0 1 0,0-1 0,1 0 0,-1 0 0,0 0 0,0 0-1,0 1 1,0-1 0,0 0 0,1 0 0,-1 0 0,0 0 0,0 1 0,0-1 0,0 0-1,0 0 1,0 1 0,0-1 0,0 0 0,0 0 0,0 0 0,0 1 0,0-1 0,2 11 10,-2-7 3,0 1 0,0-1 0,1 1 0,-1-1 0,1 1-1,0-1 1,1 1 0,-1-1 0,5 8 0,-5-9-7,1-1 1,0 1 0,0-1-1,-1 0 1,2 0-1,-1 0 1,0 0 0,0 0-1,1 0 1,-1-1 0,1 1-1,0-1 1,-1 1-1,1-1 1,0 0 0,5 1-1,0 0 20,0-1 0,0-1 0,-1 1 0,1-1-1,0 0 1,0-1 0,0 0 0,0 0 0,0-1 0,-1 0-1,1 0 1,-1-1 0,1 0 0,-1 0 0,0-1-1,0 0 1,0 0 0,-1 0 0,1-1 0,-1 0 0,0 0-1,-1-1 1,1 0 0,7-11 0,7-14 30,-2-1 1,-1-1-1,18-52 0,63-209 166,-96 283-206,0 0 0,0 0 0,-1 0 0,0 0 0,-1 0 0,-1-14 0,1 25-16,0-1 1,0 1 0,0-1 0,0 1-1,0 0 1,0-1 0,0 1 0,0-1 0,0 1-1,0-1 1,0 1 0,0-1 0,0 1 0,-1-1-1,1 1 1,0-1 0,0 1 0,-1 0-1,1-1 1,0 1 0,-1-1 0,1 1 0,0 0-1,-1-1 1,1 1 0,-1 0 0,1 0-1,-1-1 1,0 2-3,1-1 0,-1 1-1,0-1 1,0 1 0,1-1-1,-1 1 1,0 0 0,1-1-1,-1 1 1,1 0 0,-1-1-1,1 1 1,-1 0 0,1 0-1,0 0 1,-1-1 0,1 1 0,0 0-1,-1 1 1,-5 17 37,0-1 0,-3 23 0,-20 259-223,28-282 206,8 246 47,-5-233-44,5 26-550,0-21-2628,-7-34 2948,2-24-6689,-9-4 3230,-12-32-1,-19-25 672,-10 5 3954,-8 8 3566,53 67-4250,0 0 142,0 0 0,0-1 0,0 1-1,-3-6 1,6 8-358,0 1 0,0-1 0,-1 1 0,1-1 0,0 1 0,0-1 0,0 0 0,-1 1 0,1-1 0,0 1 0,0-1 0,0 1 0,0-1 0,0 1 0,0-1 0,0 1 0,0-1 0,0 0 0,1 1 0,-1-1 0,0 1 0,0-1 0,0 1 0,1-1 0,-1 1 0,0-1 0,0 1 0,1-1 0,-1 1 0,1 0 0,-1-1 0,0 1 0,1-1 0,-1 1 0,1 0 0,-1-1 0,1 1 0,-1 0 0,1 0 0,-1-1 0,1 1 0,12-4 267,0 0 0,0 1 0,1 1 1,-1 0-1,17 0 0,4-1-99,172-31-280,-73-3-4753,-95 24 2838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4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99 208 6400,'-72'-8'2880,"46"11"-192,29 2-1728,20-13 320,4 3-768,23-15 32,13 0-320,40-20-128,0 9-64,23-17-544,-13 13 288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33 2304,'-3'-2'1159,"6"4"504,10 3 4693,2-16-3395,-11 5-1356,-4 6-1564,0-1 0,0 1 0,0 0-1,0 0 1,0 0 0,0 0 0,0-1-1,-1 1 1,1 0 0,0 0 0,0 0 0,0 0-1,0 0 1,0 0 0,0-1 0,0 1-1,-1 0 1,1 0 0,0 0 0,0 0 0,0 0-1,0 0 1,-1 0 0,1 0 0,0 0-1,0 0 1,0 0 0,0 0 0,-1 0 0,1 0-1,0 0 1,0 0 0,0 0 0,0 0 0,-1 0-1,1 0 1,0 0 0,0 0 0,-1 0-1,-1-1 213,0 1-1,-1-1 1,1 0-1,0 0 1,0 0-1,0 0 0,-3-2 1,-11-4 399,13 6-667,0 1-1,-1 0 1,1-1-1,-1 1 1,1 0-1,-1 1 0,1-1 1,0 1-1,-4 0 1,6-1-170,0 0 1,0 1-1,0-1 1,-1 0 0,1 1-1,0-1 1,0 1-1,0-1 1,0 1 0,0-1-1,0 1 1,0 0-1,0-1 1,1 1-1,-1 0 1,0 0 0,0 0-1,1 0 1,-1-1-1,0 1 1,1 0-1,-1 0 1,1 1 0,-1-1-1,1 0 1,-1 0-1,1 0 1,0 2 0,3 4-3784,6 1 1248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55 1888,'1'-1'314,"0"0"0,0 0-1,0 1 1,-1-1 0,1 0 0,0 0 0,0 0-1,-1-1 1,1 1 0,0 0 0,-1 0 0,1 0 0,-1 0-1,1-1 1,-1 1 0,0 0 0,1 0 0,-1-1-1,0 1 1,0 0 0,0-1 0,0 1 0,0 0 0,0 0-1,-1-1 1,1 1 0,0 0 0,-1 0 0,1-1-1,-1 1 1,1 0 0,-1 0 0,1 0 0,-1 0-1,0 0 1,1 0 0,-3-2 0,2 2-134,0 0 1,0 0-1,1 1 1,-1-1-1,0 0 0,0 1 1,0-1-1,0 0 1,0 1-1,-1-1 0,1 1 1,0 0-1,0-1 1,0 1-1,0 0 0,0 0 1,-1 0-1,-1 0 1,0 0 60,0 0 0,0 1 0,0-1 0,0 1 1,-1 0-1,-4 2 0,-1 2-52,-1 0 0,1 0 0,-10 9 0,-52 46-143,50-41-50,10-9 21,-1 1-1,2 1 0,-12 16 1,17-22 3,1 1 1,-1 1-1,2-1 1,-1 1-1,1 0 1,0-1-1,-3 16 1,5-20-16,1 0 0,0-1 0,0 1 0,0 0 0,0 0 0,0 0 0,1-1 0,-1 1 0,1 0 0,0-1 0,0 1 0,0 0 0,0-1 0,1 3 0,-1-3 9,0-1 0,0 0 0,0 1 0,0-1 1,0 0-1,0 0 0,0 0 0,1 0 0,-1 0 0,0 0 0,0 0 1,1 0-1,-1 0 0,1-1 0,-1 1 0,1-1 0,-1 1 0,1-1 0,-1 1 1,1-1-1,-1 0 0,1 0 0,0 0 0,-1 0 0,3 0 0,5-1 54,1-1 0,-1 0-1,0-1 1,-1 0-1,1 0 1,0-1-1,-1 0 1,0-1-1,0 1 1,12-11 0,-10 7-29,0-1 1,-1 0 0,0-1 0,-1 0-1,0 0 1,-1-1 0,8-14 0,-12 19-37,1 0 0,0 0 0,0 0 0,8-9 1,-12 35-282,1-14 392,0 0 0,0 0-1,0 0 1,1 0 0,0 0-1,0 0 1,1-1 0,-1 1-1,1-1 1,5 7-1,4 5 236,23 27-1,-32-40-320,0-1 0,0 0 0,1 0-1,-1 0 1,1 0 0,-1-1 0,1 0 0,0 1 0,0-1-1,0 0 1,0-1 0,1 1 0,-1-1 0,0 0 0,1 0 0,-1 0-1,1 0 1,-1-1 0,1 0 0,-1 0 0,0 0 0,1-1-1,6-1 1,-5 1-581,-1-1 1,0 0-1,0 0 0,1 0 0,-1-1 0,-1 0 0,6-3 0,3 0-1175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3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1025 2400,'0'0'779,"5"-1"2015,-5 1-2612,0-1 1,0 1-1,0-1 0,0 1 0,0-1 1,0 1-1,0-1 0,0 1 0,0-1 1,0 1-1,0-1 0,0 1 0,-1-1 1,1 1-1,0-1 0,0 1 0,-1-1 1,1 1-1,0-1 0,0 1 0,-1-1 1,1 1-1,0 0 0,-1-1 0,1 1 1,-1-1-1,1 1 0,-1 0 0,1 0 1,-1-1-1,1 1 0,-1 0 0,1 0 1,-1-1-1,1 1 0,-1 0 0,1 0 1,-1 0-1,1 0 0,-1 0 0,1 0 1,-1 0-1,1 0 0,-1 0 0,1 0 0,-2 0 1,-2 2 56,-1-1 1,0 1 0,1 0-1,-8 4 1,4-2 156,-220 118 2052,159-76-2208,62-41-248,1 0-1,0 0 0,0 1 0,1 0 1,0 0-1,0 1 0,-7 11 0,11-16 11,0-1 0,0 0 0,0 1-1,0 0 1,1-1 0,-1 1 0,1-1-1,-1 1 1,1 0 0,-1-1-1,1 1 1,0 0 0,0 0 0,0-1-1,0 1 1,0 0 0,1-1 0,-1 1-1,0 0 1,1-1 0,-1 1-1,1 0 1,0-1 0,-1 1 0,1-1-1,0 1 1,0-1 0,0 1 0,0-1-1,0 0 1,0 1 0,0-1-1,1 0 1,-1 0 0,2 1 0,1 0 44,0 1 1,0-1 0,1 0 0,-1-1 0,1 1 0,-1-1-1,1 0 1,-1 0 0,1 0 0,0-1 0,5 0-1,0 0 53,0-1 0,-1 0-1,1-1 1,0 0 0,0-1-1,13-5 1,-3-1 52,36-21-1,-46 23-123,1-1 0,-1-1 1,0 1-1,0-2 0,-1 1 0,-1-1 0,0-1 0,14-22 0,-7 6 4,-1-1 0,16-46-1,46-164-99,-61 179 109,-3-1 0,-2-1 0,2-97 0,-14 128-142,2 29 81,0 0 0,0 1 0,-1-1 0,1 0 0,0 0 0,0 0 0,0 0 0,-1 0 1,1 0-1,0 0 0,-1 0 0,1 1 0,-1-1 0,1 0 0,-1 0 0,1 0 0,-1 1 0,0-1 0,1 0 0,-1 1 1,0-1-1,1 1 0,-1-1 0,0 1 0,0-1 0,0 1 0,-1-1 0,1 1 5,-1 1 0,1-1-1,-1 1 1,1-1 0,0 1 0,-1 0 0,1 0-1,0 0 1,0-1 0,-1 1 0,1 0 0,0 1 0,0-1-1,0 0 1,0 0 0,0 0 0,0 1 0,1-1-1,-1 0 1,0 2 0,0-1 4,-13 23 45,1 2 0,1 0 0,1 0 0,-12 50 0,9-12 164,-5 67 1,14-77 1,2 69 0,4-94-100,1-1-1,2 0 1,1 0-1,10 32 1,-14-57-60,0 0 0,1 1 1,0-1-1,0 0 0,0 0 0,1 0 1,4 6-1,-6-9-7,0 0-1,0 0 1,0 0-1,0 0 1,1 0-1,-1 0 1,0 0 0,1 0-1,-1 0 1,1-1-1,-1 1 1,1-1-1,-1 1 1,1-1 0,0 1-1,-1-1 1,1 0-1,-1 0 1,1 0-1,0 0 1,-1 0 0,1 0-1,3-1 1,-2 0-20,0 0 0,0 0 0,0-1 0,1 0 0,-1 0 0,-1 1 0,1-2 0,0 1 0,0 0 0,-1 0 0,1-1 0,3-5 0,4-5 8,11-22 0,-18 30-14,19-39-56,-15 29-45,1-1-1,14-19 1,-21 33 56,10-11-124,-11 13 158,-1 0 1,1 0-1,0 0 1,0 1-1,0-1 1,0 0-1,0 0 1,0 0-1,0 0 1,0 1-1,0-1 1,0 0-1,0 0 1,0 0-1,0 0 1,0 1-1,1-1 1,-1 0-1,0 0 1,0 0-1,0 0 1,0 1-1,0-1 1,0 0-1,0 0 0,0 0 1,1 0-1,-1 0 1,0 0-1,0 1 1,0-1-1,0 0 1,0 0-1,1 0 1,-1 0-1,0 0 1,0 0-1,0 0 1,0 0-1,1 0 1,-1 0-1,0 0 1,0 0-1,0 0 1,0 0-1,1 0 1,-1 0-1,0 0 1,0 0-1,0 0 1,0 0-1,1 0 1,-1 0-1,0 0 1,0 0-1,0 0 0,0 0 1,0 0-1,1-1 1,-1 1-1,0 0 1,0 0-1,0 0 1,0 0-1,0 18-89,1 0 1,5 33-1,-5-46 98,0 1 1,1-1-1,-1 0 1,1 0-1,0 0 1,0-1 0,1 1-1,0 0 1,0-1-1,0 0 1,0 1-1,0-1 1,1-1-1,7 7 1,-8-8 22,0 0 0,0 0 0,0-1 0,0 0 0,1 0 0,-1 1 0,0-2-1,1 1 1,-1 0 0,0-1 0,1 0 0,-1 1 0,1-2 0,-1 1 0,5-1 0,5-1 51,-1 0 1,22-9 0,-21 7-50,-1 0 1,0-2-1,0 1 1,0-2 0,-1 1-1,0-2 1,0 1-1,-1-1 1,0-1-1,15-16 1,9-16 15,43-66 0,19-54 142,-76 125-116,-2-1 0,-1 0-1,18-59 1,-5-15-146,29-193 1,-58 298-48,-1-1 0,0 1 0,-1-13 0,1 19 115,0-1 0,0 1 0,0 0-1,0 0 1,0 0 0,0 0 0,0-1-1,0 1 1,0 0 0,0 0-1,0 0 1,0-1 0,0 1 0,0 0-1,0 0 1,0 0 0,0-1 0,-1 1-1,1 0 1,0 0 0,0 0-1,0 0 1,0 0 0,0-1 0,0 1-1,-1 0 1,1 0 0,0 0 0,0 0-1,0 0 1,0 0 0,-1 0 0,1-1-1,0 1 1,0 0 0,0 0-1,-1 0 1,1 0 0,0 0 0,0 0-1,0 0 1,0 0 0,-1 0 0,1 0-1,0 0 1,0 0 0,0 0-1,-1 0 1,1 0 0,-2 2-22,1 0 0,-1 0 1,1 0-1,0 0 0,-1 0 1,1 0-1,0 0 0,-1 4 0,-20 52-82,-15 67-1,28-91 111,-59 204 1,-83 206 32,85-279 123,-34 91-118,68-166-67,-69 170 466,89-237-136,11-22-291,1 0 1,-1 0 0,0 0-1,1 0 1,-1 0 0,0 0-1,0 0 1,1-1 0,-1 1-1,0 0 1,0 0-1,0-1 1,0 1 0,0 0-1,0-1 1,-2 1 0,4-6-58,24-59-80,7-6 136,50-79 0,-14 49-99,30-48-64,25-99 206,-98 194-48,111-230 130,2-32-133,-74 175-128,-16 38 32,27-60-283,-77 167 341,-19 46-132,-78 220 389,-13 65-222,91-266 17,-151 574 615,94-348-106,74-279-464,3-10 4,-1 0 0,0 1 0,-1-1 0,1 0 0,-7 11 0,9-18-58,0 0 0,0-1 0,0 1 0,0 0 0,0 0 1,0 0-1,0 0 0,-1 0 0,1 0 0,0 0 0,0 0 0,0 0 0,0 0 0,0 0 0,0 0 1,0 0-1,0 0 0,0 0 0,0 0 0,0 0 0,0-1 0,0 1 0,0 0 0,0 0 0,0 0 1,0 0-1,0 0 0,-1 0 0,1 0 0,0 0 0,0 0 0,0 0 0,0 0 0,0 0 1,0 0-1,0 0 0,0 0 0,0 0 0,0 0 0,0 0 0,0 0 0,0 0 0,0 0 0,-1 0 1,4-11 36,1-5-129,36-133-430,-28 109 283,31-64 0,-34 86 178,-1-1 27,1 1-1,1 1 1,1 0 0,21-26-1,-8 16-40,2 1 0,34-26-1,61-39 25,17-13 37,-17-8 52,-99 88 170,0-1 0,33-53 0,-53 74-180,0 0-1,0 0 1,-1 0-1,1 0 1,-1 0-1,0 0 1,0-7-1,0 10-32,-1 0-1,0 0 0,0 0 1,0 0-1,0 0 0,0 1 0,-1-1 1,1 0-1,0 0 0,0 0 0,-1 0 1,1 0-1,0 1 0,-1-1 0,1 0 1,-1 0-1,1 0 0,-2 0 1,2 0-6,-1 1 1,0-1-1,0 1 1,0 0 0,0-1-1,0 1 1,0 0 0,0 0-1,1 0 1,-1 0-1,0-1 1,0 1 0,0 0-1,0 1 1,0-1 0,0 0-1,0 0 1,0 0-1,0 0 1,0 1 0,0-1-1,0 1 1,-6 2 4,0 0 0,1 0 0,0 1-1,0 0 1,0 0 0,0 0 0,1 1 0,-10 10 0,1 1-7,-24 35-1,20-24-10,2 2-1,-18 40 1,27-53 51,2-1 1,0 0 0,0 1 0,2 0-1,0 0 1,-2 30 0,5-41-3,0 0 0,1 1 0,-1-1 0,1 0 0,0 0 0,1 0 0,-1 0 1,1 0-1,0 0 0,0 0 0,1 0 0,-1-1 0,1 1 0,0-1 0,0 0 0,0 0 0,1 0 0,0 0 0,-1-1 0,1 1 1,1-1-1,-1 0 0,0 0 0,1 0 0,-1-1 0,1 0 0,0 0 0,0 0 0,0 0 0,0-1 0,0 0 0,0 0 0,0 0 0,1 0 1,7-1-1,-8-1-5,0 0 0,-1 0 0,1 0 0,0-1 0,-1 0 0,1 0 1,-1 0-1,1 0 0,-1-1 0,0 1 0,0-1 0,0 0 0,-1-1 1,1 1-1,5-7 0,5-7 14,-1 0 1,13-23-1,-17 26-37,196-296 68,-170 260-550,-38 55 420,1 0 1,0 1 0,0-1 0,0 1-1,1-1 1,0 1 0,0 0 0,0 7-1,-1 10 39,3 25 0,0-28 51,1 1 1,1-1-1,0 0 1,2 0-1,1-1 1,0 1-1,13 26 0,-15-38 2,0-1 0,1 0 0,0 0 0,0 0 0,0-1 0,1 0 0,0 0 0,0 0 0,8 5 0,-8-8-6,-1 1 0,1-1 0,0 0 0,0-1 0,0 0 1,0 0-1,1 0 0,-1-1 0,1 1 0,-1-2 0,0 1 0,1-1 0,7 0 0,-7 0-10,0-1 0,0 0 0,-1-1 0,1 1 0,0-1 0,0-1 0,-1 1 0,1-1 0,-1 0 0,9-7 0,-5 3-6,-1 0-1,0-1 0,0 0 1,0-1-1,10-15 0,1-4 56,-2-1-1,-2-1 1,19-44-1,-5-6-63,-19 47 41,-10 31-49,0-1 1,0 0-1,0 0 0,0 0 1,-1 0-1,1 0 0,-1 0 1,0 0-1,0 0 0,0 0 1,-1-4-1,1 6 1,0 0 0,0 1 1,0-1-1,0 1 0,0-1 0,0 1 1,0-1-1,0 1 0,-1-1 0,1 1 1,0-1-1,0 1 0,-1-1 0,1 1 1,0-1-1,0 1 0,-1-1 0,1 1 0,-1 0 1,1-1-1,0 1 0,-1 0 0,1-1 1,-1 1-1,1 0 0,-1-1 0,1 1 1,-1 0-1,1 0 0,-1 0 0,1-1 1,-1 1-1,0 0 0,1 0 0,-1 0 1,1 0-1,-1 0 0,1 0 0,-1 0 1,1 0-1,-1 0 0,0 0 0,1 1 0,-1-1 1,1 0-1,-2 1 0,-1 1-12,-1 0 0,0 0-1,0 0 1,-6 6 0,8-7 23,-7 8-7,-1-1 1,1 2 0,1-1 0,0 1 0,0 1 0,1-1 0,0 1 0,-9 21-1,6-8 18,1-1 0,1 2 0,-7 36 0,13-53-12,1-1 0,0 1 0,1 0 0,0-1 0,0 1 1,2 15-1,-1-19 19,1 1 0,-1 0-1,1 0 1,0-1 0,0 1 0,0-1 0,0 0 0,1 1 0,0-1 0,0 0 0,6 6 0,-8-9 0,1 1 0,-1-1 0,1 0 0,-1 0-1,1 0 1,-1 0 0,1 0 0,0 0 0,0 0 0,-1 0 0,1-1 0,0 1 0,0-1 0,0 1 0,0-1 0,0 0-1,0 0 1,-1 0 0,1 0 0,0 0 0,0 0 0,0 0 0,0-1 0,0 1 0,0-1 0,2 0 0,2-2 16,-1 0 0,0 0 1,0 0-1,0 0 0,0-1 1,-1 0-1,7-6 0,84-101 140,-61 70-236,64-63-1,-96 102 20,0 0-1,1 0 1,0 0-1,0 0 1,-1 0-1,1 0 1,4-1-1,-7 3 34,0 0 0,1 0 0,-1 0 1,0 0-1,0 0 0,0 0 0,1 0 0,-1 0 0,0 0 0,0 0 0,1 0 0,-1 0 0,0 0 0,0 0 0,0 0 0,1 0 0,-1 0 0,0 0 0,0 0 0,1 1 0,-1-1 1,0 0-1,0 0 0,0 0 0,0 0 0,1 0 0,-1 1 0,0-1 0,0 0 0,0 0 0,0 0 0,0 1 0,1-1 0,-1 0 0,0 0 0,0 0 0,0 1 0,0 1-7,0 0-1,0-1 1,0 1 0,0 0-1,0 0 1,0 0-1,0 0 1,-2 3-1,-36 116-224,-2 8 352,39-125-83,0 0 0,0 0 0,0 0 0,1 1-1,0-1 1,0 0 0,0 6 0,0-9-19,0 0-1,1 0 0,-1-1 0,0 1 0,1 0 0,-1 0 0,1 0 0,-1 0 0,1-1 1,-1 1-1,1 0 0,-1 0 0,1-1 0,0 1 0,-1 0 0,1-1 0,0 1 0,0-1 1,-1 1-1,1-1 0,0 1 0,0-1 0,0 0 0,0 1 0,-1-1 0,1 0 0,0 0 1,0 0-1,0 0 0,0 1 0,0-1 0,0 0 0,0 0 0,0-1 0,0 1 0,1 0 1,14-3-3,-1 0 1,1-1 0,-1 0 0,25-11-1,-19 6-47,29-7-1,-46 16 14,-1-1-1,0 0 1,1 1-1,-1 0 0,0 0 1,1 0-1,-1 0 1,1 1-1,-1-1 1,0 1-1,1 0 1,-1 0-1,0 0 0,0 0 1,0 1-1,6 2 1,-1 2 9,1 1-1,-2 0 1,1 0 0,7 9-1,-9-10 25,-5-4 20,1 0 0,0-1 0,1 1 1,-1-1-1,0 1 0,0-1 0,1 0 0,-1 0 0,0 0 1,1 0-1,-1 0 0,1-1 0,-1 1 0,1-1 1,0 1-1,-1-1 0,1 0 0,-1 0 0,1 0 0,0-1 1,-1 1-1,1 0 0,-1-1 0,1 0 0,-1 0 0,1 0 1,-1 0-1,0 0 0,1 0 0,-1 0 0,0-1 0,0 1 1,4-4-1,1-2 45,0 0 1,0-1-1,-1 0 0,0 0 1,-1 0-1,9-16 1,21-63 79,-26 63-130,5-13-15,29-85 19,13-81-23,-17 55-5,5 6-37,14-57-54,-57 192 92,1 2-14,-1 0-1,0 1 1,0-1 0,-1 0 0,1 1 0,-1-1 0,0 0 0,0 0-1,0 1 1,-2-7 0,2 11 12,0 0 0,0-1 0,0 1-1,0 0 1,0-1 0,0 1 0,0 0 0,0-1 0,0 1-1,0 0 1,0 0 0,0-1 0,-1 1 0,1 0-1,0-1 1,0 1 0,0 0 0,0 0 0,-1-1 0,1 1-1,0 0 1,0 0 0,-1 0 0,1-1 0,0 1-1,0 0 1,-1 0 0,1 0 0,0 0 0,0 0-1,-1 0 1,1-1 0,0 1 0,-1 0 0,1 0 0,0 0-1,0 0 1,-1 0 0,1 0 0,0 0 0,-1 0-1,1 0 1,0 0 0,-1 0 0,1 0 0,0 1 0,0-1-1,-1 0 1,1 0 0,0 0 0,0 0 0,-1 0-1,1 1 1,0-1 0,0 0 0,-1 0 0,1 1-1,-14 16 23,14-17-21,-8 14-21,0-1 0,2 1 0,-1 1 0,2 0 0,-6 22 0,7-25 3,-17 67-43,-18 143 0,13 85-94,20 58-154,7-255-5505,-3-97 4135,0-10-441,0-11-2736,0-26 765,2-11 1398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2180 74 8736,'-27'-17'3936,"24"5"-3424,3 4 1920,3 8-1441,7-8-543,7 4-320,6-4-160,4 5 32,4-6-640,11 5 353</inkml:trace>
  <inkml:trace contextRef="#ctx0" brushRef="#br0" timeOffset="1">53 94 9792,'-53'-5'4448,"53"1"-3872,8 1-736,7 6-32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610 786 3072,'-5'-3'615,"1"1"-1,-1 0 1,0 0 0,1 1 0,-1-1-1,-7-1 1,1 1 975,-30-18 3157,24 15-3870,0 0-1,0 1 1,-1 1 0,-33-2 0,41 4-741,0 2-1,0-1 0,1 1 0,-1 1 0,0 0 0,1 0 1,-1 1-1,1 0 0,0 1 0,-14 7 0,9-2-108,0 0-1,0 2 0,-21 20 0,-29 40-133,47-51 115,-52 66 16,61-75 23,1 0-1,0 1 1,1 0 0,0 0 0,1 1 0,-4 13 0,9-23-17,-1 0 1,0 1 0,1-1-1,-1 1 1,1-1-1,0 0 1,0 1-1,0-1 1,1 1 0,-1-1-1,1 1 1,0-1-1,0 0 1,0 1 0,0-1-1,0 0 1,1 0-1,0 0 1,-1 0 0,1 0-1,0 0 1,1-1-1,-1 1 1,0 0 0,1-1-1,3 3 1,-2-3 25,0 1 0,0-1 0,0 0 0,0 0 1,1 0-1,-1 0 0,1-1 0,-1 0 0,1 0 0,0 0 1,0 0-1,-1-1 0,1 0 0,0 0 0,0 0 0,-1-1 1,1 1-1,6-3 0,-2 1-11,-1-2 0,1 1-1,-1-1 1,0-1 0,0 1 0,-1-1 0,1-1-1,-1 1 1,10-11 0,11-11-2,-1-2 1,-1 0-1,-2-2 0,23-36 1,-33 47-26,107-174 245,-85 134-153,-16 29-103,-3-1 1,0-1-1,-2-1 1,18-59-1,-9-7 45,-21 81-138,-1 0 0,0 1-1,-2-28 1,0 45 56,0 0-1,0-1 1,0 1-1,0 0 1,0-1 0,-1 1-1,1 0 1,-1 0 0,1 0-1,-1-1 1,0-1-1,0 3 16,1 0 0,0-1 0,-1 1 0,1 0 0,0 0-1,-1-1 1,1 1 0,0 0 0,-1 0 0,1 0 0,0-1-1,-1 1 1,1 0 0,-1 0 0,1 0 0,0 0 0,-1 0-1,1 0 1,-1 0 0,1 0 0,0 0 0,-1 0 0,0 0-1,-1 1-15,0-1 1,1 1-1,-1 0 0,0 0 0,0 0 0,1 0 0,-1 0 0,1 0 0,-1 1 0,1-1 0,-1 1 0,-1 1 0,-10 16-17,0 0-1,0 0 0,2 1 0,-13 33 1,21-48 46,-6 17 24,0 1 0,2 0-1,0 0 1,2 1 0,1 0 0,0 0 0,1 29-1,3-23 13,1-1-1,1 0 0,2 1 0,1-2 0,14 47 0,-13-59 21,0 0-1,1-1 1,0 0-1,1 0 1,1-1-1,16 21 1,-19-27 7,1-1 1,0 1-1,0-2 1,0 1-1,1-1 0,0 0 1,0-1-1,1 1 1,-1-2-1,1 1 1,1-1-1,11 3 1,-17-6-34,0 0 1,1 0-1,-1-1 1,0 1-1,0-1 1,1 0 0,-1 0-1,0-1 1,0 1-1,0-1 1,1 0-1,-1 0 1,0-1 0,4-1-1,-2 0 1,-1 0 1,1-1-1,0 1 0,-1-1 1,0-1-1,0 1 0,0-1 0,5-6 1,0-3-8,-1 1 0,0-2 0,-1 1 1,0-1-1,-1-1 0,6-20 1,-6 13 12,4-30 0,-9 42-20,-1 4-38,0 0 0,0-1 0,0 1 0,-1-1-1,-1-11 1,1 18 3,0 0 0,0-1-1,0 1 1,0-1 0,0 1-1,-1-1 1,1 1 0,0-1-1,-1 1 1,1 0 0,-1-1-1,0 1 1,0 0 0,1-1 0,-1 1-1,0 0 1,0 0 0,0 0-1,0 0 1,-2-2 0,2 3 3,0-1-1,0 1 1,1 0 0,-1-1 0,0 1 0,0 0 0,0 0 0,0 0 0,0-1 0,0 1 0,0 0 0,0 0 0,0 0 0,0 0-1,0 1 1,0-1 0,0 0 0,0 0 0,0 1 0,0-1 0,1 0 0,-1 1 0,0-1 0,0 1 0,0-1 0,0 1 0,1-1 0,-1 1-1,-1 1 1,-2 1-28,1 0-1,-1 1 0,1 0 0,-6 8 0,0 3 38,1 1-1,0-1 1,2 2-1,0-1 1,0 1-1,2 0 1,0 0-1,1 0 1,1 0-1,0 1 0,1-1 1,1 1-1,1-1 1,6 35-1,-6-45 39,1 0 0,0 0 0,1 0 0,0 0 0,0 0 0,0-1 0,1 0 0,0 1 0,0-1 0,0 0 0,1-1-1,0 1 1,6 4 0,-7-7 3,0 0 0,0 0 1,0 0-1,0-1 0,0 0 0,1 0 0,-1 0 0,1 0 0,0-1 0,-1 0 0,1 0 0,0 0 0,0 0 0,0-1 0,0 0 1,0 0-1,-1 0 0,1 0 0,0-1 0,0 0 0,5-2 0,4-1 43,0-2 0,1 0 0,-2-1 0,1 0 0,19-14 1,-5 0 38,34-33 1,85-108 172,-120 129-256,-2 0 0,-2-2 0,-1-1 0,-2-1 0,-1 0 0,17-50 0,79-291-27,-107 340-146,5-55 0,-12 87 99,0-7-98,-1 13 128,0 0 0,0-1 0,0 1 0,0 0 0,-1-1 0,1 1 0,0 0 0,0 0 0,0-1 0,0 1 0,0 0 0,0 0 0,-1-1 0,1 1 0,0 0 0,0 0 0,0 0 0,-1-1 0,1 1 0,0 0 0,0 0 0,-1 0 0,1 0 0,0 0 0,0 0 0,-1-1 0,1 1 0,0 0 0,0 0 0,-1 0 0,1 0 0,0 0 0,-1 0 0,1 0 0,0 0 0,-1 0-1,0 1 0,1-1 0,-1 0-1,0 0 1,1 1 0,-1-1 0,0 0 0,1 1-1,-1-1 1,1 1 0,-1-1 0,1 1-1,-1-1 1,1 1 0,-1-1 0,1 1 0,0-1-1,-1 1 1,1 0 0,0-1 0,-1 1 0,1 0-1,-35 69-289,14-26 228,-148 320-91,165-356 166,-209 471 107,91-125 35,-4 9 207,115-332-262,7-17-73,-2 0 0,1-1 1,-12 19-1,11-25-64,3-7-45,3-19-96,18-87-78,-15 90 266,4-15-49,0 1 0,2 1 0,1-1 0,1 2 1,2-1-1,26-43 0,-25 53 21,2 1 0,0 0 0,0 1 0,29-22 0,-20 21 31,1 2 0,1 0 0,0 2 0,34-13 0,33-17 0,-69 30 58,-1-1 0,0-2-1,-1 0 1,0-2-1,-2 0 1,0-1 0,-1-2-1,-1 0 1,19-29-1,31-58 164,24-32 230,-72 114-273,-13 19-96,-1 0 0,-1-1-1,1 0 1,6-14 0,-10 9-96,-3 14 9,0 0 1,0 0-1,0-1 0,0 1 1,0 0-1,0-1 1,0 1-1,0 0 1,-1 0-1,1-1 1,0 1-1,0 0 1,0 0-1,0-1 1,-1 1-1,1 0 1,0 0-1,0 0 1,0-1-1,-1 1 0,1 0 1,0 0-1,0 0 1,-1 0-1,1-1 1,-1 1 5,0 0 1,0 0 0,0 0-1,0 0 1,0 1 0,0-1-1,0 0 1,0 0 0,0 1-1,1-1 1,-1 0 0,0 1-1,0-1 1,0 1-1,0-1 1,1 1 0,-1-1-1,0 1 1,1 0 0,-1-1-1,-1 3 1,-4 4-15,1 0 0,0 1 0,0-1 0,0 1 0,1 1 0,0-1 0,1 0 0,-3 10 0,-2 12 34,-4 31 0,7-29 34,2 1-1,2 0 0,1-1 1,5 39-1,-4-60-34,1-1-1,0 1 1,1-1 0,4 12-1,-6-18-5,1-1 0,0 1 0,-1 0 0,1-1 0,1 1 0,-1-1 0,0 0 0,1 0 0,0 0 0,-1 0 0,1 0 0,1 0 0,5 3 0,-6-4-185,-1-1 0,1 0 0,0-1 0,0 1 0,0 0 0,-1-1 0,1 1 1,0-1-1,0 0 0,0 0 0,0 0 0,0 0 0,0-1 0,0 1 0,0-1 0,-1 0 1,1 0-1,0 0 0,0 0 0,-1 0 0,1 0 0,-1-1 0,1 1 0,-1-1 1,0 0-1,1 0 0,3-4 0,1-1-1040,0-1 1,-1 0-1,1 0 1,-2-1-1,1 1 1,6-16-1,10-24-2095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37 6720,'-26'-25'3040,"26"17"-2624,0 5 544,0 6-608,5-3-704,8 0 160,5 5-608,4 3 480,6 7-3168,4 5 1920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7808,'0'0'82,"-1"0"1,1-1-1,0 1 1,0 0-1,0 0 1,0 0-1,0 0 1,-1 0-1,1 0 1,0 0-1,0 0 1,0 0-1,0 0 0,0 0 1,-1 0-1,1 0 1,0 0-1,0 0 1,0 0-1,0 0 1,0 0-1,-1 0 1,1 0-1,0 0 1,0 0-1,0 1 1,0-1-1,0 0 1,0 0-1,-1 0 1,1 0-1,0 0 1,0 0-1,0 0 1,0 0-1,0 1 1,-4 7 1716,-1 15 199,4-17-1285,-42 194 3906,42-197-4536,0 0 1,1 0-1,0 0 1,0 0 0,0-1-1,0 1 1,0 0-1,1 4 1,-1-7-73,0 0 0,0 0 0,0 1 0,0-1 1,0 0-1,0 0 0,1 0 0,-1 0 0,0 1 0,0-1 0,0 0 0,0 0 0,0 0 1,1 0-1,-1 1 0,0-1 0,0 0 0,0 0 0,0 0 0,1 0 0,-1 0 0,0 0 0,0 0 1,0 0-1,1 1 0,-1-1 0,0 0 0,0 0 0,1 0 0,-1 0 0,0 0 0,0 0 1,0 0-1,1 0 0,-1 0 0,0-1 0,2 1 10,-1-1 1,0 0-1,0 1 0,1-1 0,-1 0 1,0 0-1,0 0 0,0 0 0,0 0 1,1-1-1,42-55 289,-24 31-278,35-38-1,-47 56-41,-5 4 58,1 0 0,0 0 0,0 1 1,0 0-1,6-5 0,-10 8-40,1 0-1,-1 0 1,1 0 0,-1 0 0,0-1 0,1 1-1,-1 0 1,0 0 0,1 0 0,-1 0-1,1 0 1,-1 0 0,0 0 0,1 0 0,-1 0-1,1 0 1,-1 0 0,0 0 0,1 0 0,-1 0-1,0 1 1,1-1 0,-1 0 0,1 0 0,-1 0-1,0 0 1,1 1 0,-1-1 0,1 1 0,-1 0 8,1 0 0,0 0 1,-1 1-1,1-1 0,-1 0 1,0 1-1,1-1 0,-1 1 1,0-1-1,0 0 1,0 1-1,0-1 0,0 2 1,-2 52 344,1 35-306,1-55-11,-1-26-638,1 0 0,0 0 1,3 17-1,-3-25 461,0 0-1,0 0 0,1 0 1,-1 0-1,0-1 1,0 1-1,0 0 1,1 0-1,-1 0 1,0-1-1,1 1 1,-1 0-1,1 0 1,-1-1-1,1 1 0,-1 0 1,1-1-1,0 1 1,-1-1-1,1 1 1,0-1-1,-1 1 1,1-1-1,0 1 1,-1-1-1,1 1 1,0-1-1,0 0 0,0 0 1,-1 1-1,1-1 1,0 0-1,0 0 1,0 0-1,0 0 1,0 0-1,-1 0 1,1 0-1,0 0 1,0 0-1,0 0 1,0-1-1,-1 1 0,1 0 1,0-1-1,0 1 1,1-1-1,4-2-841,0-1 1,0 0-1,0 0 0,8-8 0,-12 11 947,87-84-4085,-13 12 3933,8 5 4023,-52 44-529,-17 10-980,-9 9 246,-9 18-2491,1-5-1641,5 0 427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6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29 8480,'-13'-28'4999,"10"34"-3618,-2 12 57,-28 120 1640,-35 156-884,20 7-2090,46-280-189,-28 237-971,27-243-656,-7 23 0,6-30-101,1-13 214,-2-27-690,0-26 563,-6-49 1329,-25-67 7117,21 130-3178,7 22-1756,8 22-1763,0 0 0,0 0 0,0 0 1,0 0-1,0 0 0,0-1 0,0 1 1,0 0-1,0 0 0,0 0 0,0 0 1,0 0-1,0 0 0,0-1 0,0 1 1,0 0-1,0 0 0,0 0 0,0 0 1,0 0-1,0 0 0,0-1 0,0 1 1,1 0-1,-1 0 0,0 0 0,0 0 1,0 0-1,0 0 0,0 0 0,0 0 1,0-1-1,0 1 0,0 0 0,1 0 1,-1 0-1,0 0 0,0 0 0,0 0 1,0 0-1,0 0 0,0 0 0,1 0 1,8 0 426,20 8-442,-14-4-1,7 0-395,1-1-1,33 0 1,48-6-4064,-16 0-464,82 10 196,-161-6 4817,0 0 1,0 1-1,-1-1 1,15 6-1,-21-6 94,0 0-1,0 0 1,1 0-1,-1 0 1,0 1-1,0-1 1,-1 0-1,1 1 1,0-1-1,0 1 1,-1 0-1,1-1 1,-1 1-1,1 0 1,-1 0-1,0 0 1,0 0-1,0 0 1,0 1-1,0-1 1,0 0-1,0 3 1,-1 1 175,1 0 0,-1 0 0,-1 0 1,1 0-1,-1 0 0,0 0 0,0 0 0,-1 0 0,0-1 1,0 1-1,0 0 0,0-1 0,-4 6 0,-7 10 589,-28 36 1,34-47-708,-6 7-130,-1-1 1,0 0-1,-1-1 1,-19 16-1,22-25-1044,8-8-810,5-8-604,8-11-1367,4-3 1190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7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4736,'-8'13'1530,"8"-13"-1507,0 0-1,-1 1 0,1-1 0,0 0 0,0 1 0,0-1 0,0 0 0,0 0 1,0 1-1,0-1 0,0 0 0,0 1 0,0-1 0,0 0 0,0 1 0,0-1 1,0 0-1,0 1 0,0-1 0,0 0 0,0 1 0,0-1 0,0 0 0,0 0 1,1 1-1,-1-1 0,5 26 1039,-1 0 1,1 51 0,-4-41 167,7 41-1,14 13 1042,-19-79-1659,1 0 1,1 0 0,0 0 0,0 0 0,12 15 0,-17-26-524,1 1 0,-1 0-1,1 0 1,-1 0 0,1-1-1,-1 1 1,1 0-1,0-1 1,-1 1 0,1-1-1,0 1 1,0-1-1,-1 1 1,1-1 0,0 1-1,0-1 1,0 0 0,0 1-1,0-1 1,-1 0-1,1 0 1,0 0 0,0 0-1,0 0 1,0 0-1,1 0 1,-1 0-4,1-1 1,-1 0-1,0 1 0,0-1 0,0 0 1,0 0-1,0 0 0,0 0 0,0 0 0,0 0 1,0 0-1,0 0 0,-1 0 0,1-1 1,0 0-1,3-7 151,0 1 1,-1-1 0,3-15-1,-1-1-37,-2 0 0,-1-1 0,0 0 0,-2 1 0,-1-1 0,-2 1 0,-6-32 0,7 46-224,0 2 1,-1-1-1,0 0 0,-1 1 0,-6-13 1,8 19-48,0 0 1,1 1 0,-2-1-1,1 0 1,0 1 0,0-1 0,-1 1-1,-5-4 1,7 5 22,-1 0 0,1 0 0,-1 1 0,1-1 0,-1 1 0,0-1 0,1 1 0,-1-1 0,0 1 0,0 0 0,1 0 0,-1 0 0,0 0 0,0 0 1,1 0-1,-1 0 0,0 1 0,-1 0 0,1-1-136,0 1 1,1-1-1,-1 1 1,1-1-1,-1 1 1,1 0 0,0 0-1,-1 0 1,1 0-1,0 0 1,0 0-1,0 0 1,-1 1-1,1-1 1,0 0 0,1 0-1,-1 1 1,0-1-1,0 1 1,0-1-1,1 1 1,-1-1-1,1 1 1,-1-1 0,1 1-1,0 0 1,0-1-1,0 1 1,-1-1-1,2 1 1,-1 0 0,0-1-1,0 1 1,1 2-1,6 11-1568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15 6720,'4'-4'4491,"-6"15"-719,-7 19-916,-16 34-368,-42 75 0,66-137-2425,-10 23 343,11-25-394,0 1 0,0-1 0,0 0 0,0 1 0,0-1 0,0 0 0,0 1 0,0-1 0,0 0 0,0 1 0,0-1 0,0 0 0,0 0-1,0 1 1,0-1 0,0 0 0,0 1 0,0-1 0,0 0 0,0 1 0,0-1 0,1 0 0,-1 0 0,0 1 0,0-1 0,1 1 0,-1-1 24,1 0-1,0 0 1,-1 0-1,1 0 1,0 0-1,0-1 1,-1 1-1,1 0 1,0 0-1,-1 0 1,1-1-1,0 1 1,-1 0-1,1-1 1,0 1-1,-1 0 1,1-1-1,0 0 1,35-25 281,54-49 0,-41 32-279,-3 2-34,-29 24 55,1 1 0,1 0 0,0 2 0,24-14 0,-41 27 11,1 0 0,-1-1 0,1 1 0,0 0 0,0 0 0,-1 1 0,1-1 0,0 0 0,0 1 0,0 0 0,0 0 0,4 0 0,-5 0-40,-1 1-1,1-1 1,-1 1-1,1 0 1,0 0-1,-1-1 1,0 1-1,1 0 1,-1 0-1,1 0 1,-1 1-1,0-1 1,0 0-1,0 0 1,0 1-1,0-1 1,0 1-1,0-1 1,0 1-1,0-1 1,-1 1-1,2 1 1,31 91 148,4 9-2471,-30-86-3271,20 31 1,-9-24 1435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9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17 615 4640,'-2'1'254,"1"1"0,-1-1 1,1 1-1,0-1 0,0 1 1,0-1-1,0 1 0,0 0 0,0 0 1,0-1-1,0 1 0,1 0 1,-1 0-1,1 0 0,-1 0 0,1 0 1,0 0-1,0 0 0,0 0 0,0 0 1,0 0-1,0 0 0,1 3 1,0 12 4260,2-20-2353,3 0-1455,2-9-200,-1 1-1,0-1 1,0-1-1,8-23 1,0 0-181,78-142 702,-73 145-817,2 2 0,2 0 0,36-37 0,-57 65-234,0 0 0,0-1 0,-1 1 0,1-1-1,3-6 1,-9 15-41,-5 9 70,0 0 0,2 0 0,0 1 0,1 0-1,0 0 1,-2 16 0,1 0 124,1 0 1,0 34-1,5-45-11,2 34-1,-1-49-93,-1 0 0,1 1 1,1-1-1,-1 0 0,1 0 0,0 0 0,0 0 0,0 0 0,1-1 1,-1 1-1,5 5 0,-5-8 20,-1-1 0,1 1-1,0-1 1,0 1 0,0-1 0,0 0 0,0 0-1,0 0 1,0 0 0,0 0 0,0 0 0,0 0-1,1-1 1,-1 1 0,0-1 0,0 1 0,1-1-1,-1 0 1,0 0 0,1 0 0,-1 0 0,0-1-1,0 1 1,1-1 0,-1 1 0,3-2 0,3-1 26,-1-1 0,1 1 0,-1-1 0,0 0 0,0-1 0,11-9 0,-4-1-3,1 0 1,22-31-1,21-39 47,22-44-133,78-116-199,-146 231-94,-12 14 306,1 0 0,-1 0 0,0 0-1,0 0 1,0 0 0,0 0 0,0 0 0,0 0 0,1 0-1,-1 0 1,0 0 0,0 0 0,0 0 0,0 0-1,0 0 1,1 0 0,-1 0 0,0 0 0,0 0 0,0 0-1,0 0 1,0 0 0,0 0 0,1 0 0,-1 0-1,0 0 1,0 0 0,0 0 0,0 0 0,0 0-1,0 0 1,1 0 0,-1 1 0,0-1 0,0 0 0,2 10-127,-5 52 112,-4 0 1,-22 104-1,19-118 25,4-19 120,-1 0-1,-14 35 1,21-63-110,-1 1 1,0-1-1,1 0 1,-1 1 0,0-1-1,0 0 1,1 0 0,-1 1-1,0-1 1,0 0 0,-2 1-1,2-1-10,1-1 0,0 0 0,-1 0 0,1 0 0,-1 0 0,1 1-1,0-1 1,-1 0 0,1 0 0,-1 0 0,1 0 0,-1 0 0,1 0 0,0 0 0,-1 0 0,1 0-1,-1 0 1,1 0 0,-1 0 0,1-1 0,0 1 0,-1 0 0,1 0 0,-1 0 0,1 0-1,-1-1 1,0 0 4,-1-1-1,1 0 1,-1 1 0,1-1-1,0 0 1,0 0-1,0 0 1,0 0-1,0 0 1,0 0-1,1 0 1,-1 0-1,0 0 1,1-4 0,-3-5-15,2-1 0,0 0 0,0 1 0,1-1 0,1 0 0,0 1 1,0-1-1,1 0 0,6-19 0,-6 26-10,0 0-1,1 0 1,-1 0-1,1 0 1,0 1-1,0-1 1,0 1 0,1-1-1,0 1 1,0 0-1,0 1 1,0-1-1,0 1 1,1 0-1,0 0 1,-1 0-1,1 0 1,0 1-1,0 0 1,1 0 0,-1 0-1,0 1 1,8-2-1,17-1-37,0 2-1,42 0 1,18 8-3740,-45 1 1751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4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4736,'-1'-2'11544,"9"0"-8188,-5 1-3237,0 0 1,0 0 0,0 0 0,0 0-1,0-1 1,5-2 0,3-5 228,0 0 1,19-21-1,-23 23-207,1 0 0,11-9 0,10-10 322,16-9 1201,-41 42-1195,1 8-169,-3-7-32,1 1-1,0 0 1,0-1 0,5 8 0,-7-14-194,0-1 0,0 1 0,0-1 0,0 0 0,0 1 0,0-1 0,0 0 0,0 0 0,1 0 0,-1 0 0,0 0 0,1 0 0,-1 0 0,1 0 0,-1 0 0,1-1 0,-1 1 0,1 0 0,0-1 0,-1 0 0,1 1 0,0-1 0,-1 0 0,1 0 0,0 0 0,3 0 0,11-3 193,-1-2 0,29-10 0,15-5-396,-45 15 72,0 0-1188,-6 4-4733,-13 21-4587,0-5 7472,2 4-1296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1:59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34 8640,'-71'-20'3904,"58"15"-3392,13 2 352,8 3-576,15-5-960,9 10 352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03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1612 7040,'0'1'62,"-1"-1"1,1 0-1,0 0 1,0 0 0,0 0-1,0 0 1,-1 1-1,1-1 1,0 0-1,0 0 1,0 0 0,0 1-1,0-1 1,0 0-1,0 0 1,0 0-1,0 1 1,0-1-1,-1 0 1,1 0 0,0 1-1,0-1 1,0 0-1,0 0 1,0 1-1,1-1 1,-1 0 0,0 0-1,0 0 1,0 1-1,0-1 1,0 0-1,0 0 1,0 0-1,0 1 1,0-1 0,1 0-1,-1 0 1,0 0-1,0 1 1,0-1-1,0 0 1,1 0 0,-1 0-1,0 0 1,0 0-1,0 0 1,1 1-1,-1-1 1,0 0-1,0 0 1,0 0 0,1 0-1,-1 0 1,0 0-1,0 0 1,1 0-1,-1 0 1,0 0 0,0 0-1,0 0 1,1 0-1,-1 0 1,0 0-1,0 0 1,1 0-1,-1 0 1,0 0 0,0-1-1,24-5 1697,-6-2-1047,-2 1 0,1-2-1,21-15 1,48-42 884,-5-8 761,110-130 0,-128 126-1263,67-105-1,-128 180-1098,8-11-87,-6 13 28,-1 8 6,-1 12 80,-2-1 0,0 1 0,-1-1 0,0 0 0,-9 33 0,5-21-31,-41 166 10,45-192 9,-32 107 128,26-94-92,-1 1-1,0-1 0,-21 31 1,28-47-45,-3 5 23,-1 0 1,1 0-1,-9 8 1,11-13-16,0 1 1,1-1 0,-1 0-1,0 0 1,0 0-1,0 0 1,0 0 0,0 0-1,0 0 1,0-1-1,0 1 1,0-1 0,0 1-1,0-1 1,0 0-1,0 0 1,-4 0 0,2-1-5,1 0 0,-1 0 0,0 0 0,1-1 0,-1 1 0,1-1 0,-1 0 0,1 0 0,0 0 0,0-1 0,0 1 0,0-1 0,0 0 0,1 1 0,-1-1 0,1 0 0,-1-1 0,1 1 0,0 0 0,-2-5 0,1 1-12,0 0-1,0 0 0,1 0 1,0 0-1,0 0 0,1 0 1,-1-1-1,2 1 0,-1 0 1,1-10-1,1 11-25,-1 0 0,1 0 0,1 1 0,-1-1 0,1 0 0,0 1 0,0-1 0,1 1 0,-1 0 0,1 0 0,0 0 0,1 0 0,-1 1 0,1-1 0,6-6 0,-3 6 8,0 0 1,-1 0 0,2 1 0,-1 0 0,0 0-1,1 0 1,0 1 0,0 0 0,0 1-1,10-3 1,206-33-127,-117 22 400,132-38 0,-233 52-241,-1 1 10,0-1 0,0 1 0,-1-1 1,1 0-1,0 0 0,-1 0 0,1-1 0,7-5 0,-12 8-21,0 0 1,0 0-1,0 0 1,0-1-1,0 1 1,0 0-1,0 0 1,0 0-1,0 0 1,1 0-1,-1 0 1,0-1-1,0 1 1,0 0-1,0 0 1,0 0-1,0 0 1,0 0-1,0 0 1,0-1-1,0 1 1,0 0-1,0 0 1,0 0-1,0 0 1,-1 0-1,1-1 1,0 1-1,0 0 1,0 0-1,0 0 1,0 0-1,0 0 1,0 0-1,0 0 1,0-1-1,0 1 1,0 0-1,-1 0 1,1 0-1,0 0 1,0 0-1,0 0 1,0 0-1,-10-4-65,-11 1-2,21 3 65,-19 0-33,1 0 0,0 1 0,0 1 0,0 1 0,1 1 0,-1 0 0,-18 7 0,27-8 36,-1 1 1,1 0 0,0 1 0,0 0 0,0 0 0,1 1 0,0 0 0,0 1-1,-11 11 1,16-16 5,1 1-1,0-1 1,0 1-1,0 0 1,0 0-1,0 0 1,0 0-1,1 0 0,0 1 1,0-1-1,-1 0 1,2 1-1,-1-1 1,0 1-1,1-1 1,0 0-1,-1 1 1,1-1-1,1 1 1,-1-1-1,0 1 0,1-1 1,0 1-1,0-1 1,0 0-1,0 1 1,0-1-1,1 0 1,-1 0-1,4 4 1,-2-3 10,0 0 1,0 0 0,0 0 0,1-1 0,0 1 0,-1-1-1,2 0 1,-1 0 0,0-1 0,0 1 0,1-1 0,-1 0-1,1 0 1,0 0 0,0 0 0,0-1 0,0 0 0,0 0 0,0 0-1,0-1 1,0 0 0,0 0 0,10-1 0,-7 0 24,1-1 1,0 0-1,0 0 1,0-1-1,-1 0 1,0-1-1,1 1 1,-1-2-1,-1 1 0,1-1 1,-1 0-1,13-12 1,-6 3 71,-1 0 0,12-17 0,-20 24-100,0 0 0,-1 0 0,0 0 0,0-1 0,-1 1 0,0-1 0,3-13 0,-6 19-25,1 0 0,-1 0 0,0 0 1,0 0-1,0 0 0,0 0 0,-1-1 0,1 1 0,-1 0 0,1 0 0,-1 0 0,0 0 0,1 0 0,-1 0 0,0 1 0,0-1 0,-1 0 0,1 0 1,0 1-1,0-1 0,-1 0 0,1 1 0,-1 0 0,0-1 0,1 1 0,-1 0 0,0 0 0,0 0 0,0 0 0,0 0 0,-3-1 0,-2-1-22,-1 1 0,0-1 0,1 2 0,-1-1 0,0 1 0,-15 0 0,-1 1 29,1 1 1,0 1-1,0 1 1,-36 9 0,48-9-12,-12 4-85,22-7 95,0 0 0,0 1-1,0-1 1,0 1 0,0-1-1,0 1 1,0-1 0,0 1-1,1-1 1,-1 1 0,0 0-1,0-1 1,1 1 0,-2 2-1,2-3 10,0 0 0,0 1 0,0-1 0,0 0 0,0 0 0,0 1-1,0-1 1,0 0 0,0 1 0,0-1 0,1 0 0,-1 0 0,0 1 0,0-1-1,0 0 1,0 0 0,1 1 0,-1-1 0,0 0 0,0 0 0,1 1 0,-1-1 0,0 0-1,0 0 1,1 0 0,-1 0 0,0 0 0,0 1 0,1-1 0,-1 0 0,1 0-1,10 4 31,4-3-2,1 0 0,-1-1 0,21-2 0,-1 0-22,15-1 54,70-13 0,48-21 83,-162 36-87,1 0 1,-1 0-1,0 0 0,11 1 0,-16 0-47,0 0 0,0 0 0,1 0 0,-1 0 0,0 0-1,0 1 1,0-1 0,1 0 0,-1 1 0,0-1 0,0 1-1,0-1 1,0 1 0,0-1 0,0 1 0,0 0 0,0-1-1,0 1 1,0 0 0,0 0 0,0 0 0,0 0 0,-1 0 0,1 0-1,0 0 1,-1 0 0,1 0 0,-1 0 0,1 2 0,-1 5 88,0-1 0,-1 0 0,0 1 1,-1-1-1,1 0 0,-1 0 1,-1 0-1,-3 8 0,5-13-81,-12 29 254,7-20-190,2 0 1,-1 0-1,1 1 0,-2 11 0,17-29 31,0 0-1,14-10 1,-4 2-58,43-23-84,2 3 0,137-52 0,-197 86-251,-12 6 172,-19 14 144,17-14-16,-4 2 4,9-6-27,0 0 0,0 0 0,0 0 0,1 1 0,-1-1 0,-3 4-1,6-6 11,0 0-1,0 0 0,0 1 0,0-1 0,0 0 0,0 0 1,-1 0-1,1 0 0,0 0 0,0 0 0,0 1 0,0-1 1,0 0-1,0 0 0,0 0 0,0 0 0,0 0 0,0 1 1,0-1-1,0 0 0,0 0 0,0 0 0,0 0 0,0 1 1,0-1-1,0 0 0,0 0 0,0 0 0,0 0 0,0 1 1,0-1-1,0 0 0,0 0 0,0 0 0,0 0 0,0 0 1,0 1-1,0-1 0,0 0 0,1 0 0,-1 0 0,0 0 1,0 0-1,0 0 0,0 0 0,0 1 0,0-1 0,1 0 1,-1 0-1,0 0 0,0 0 0,0 0 0,0 0 0,1 0 1,9 0-3,-8-1-18,19-1-36,-1-1 25,1 1 0,0 0 0,24 3 0,-44-1 13,0 0 0,0 0 0,0 1 0,0-1 1,0 0-1,0 1 0,0-1 0,0 0 0,-1 1 0,1-1 0,0 1 1,0 0-1,0-1 0,0 1 0,-1 0 0,1-1 0,0 1 0,-1 0 0,1 0 1,0 0-1,-1-1 0,1 3 0,0-1 7,0 1 0,0-1 1,0 1-1,-1 0 0,1-1 0,-1 1 0,0 0 0,0 3 1,0 4 33,-1-1 0,-1-1 0,1 1 0,-5 13 0,2-12 36,0 0 0,0-1 0,-1 0 0,-1 0 0,1 0 0,-13 14 0,18-39-240,15 0-1451,-11 11 1127,-2 2 194,0-1 0,1 1 0,0 0 0,0-1-1,0 1 1,0 0 0,6-3 0,17-9-546,6-5 845,-27 16 227,-4 3-177,1 0 1,-1 0 0,0 0 0,0 0 0,1 0-1,-1 0 1,0 0 0,0 0 0,0-1-1,0 1 1,-1 0 0,1-1 0,1-2-1,11-32 885,-12 33-892,0 0-1,1 0 1,-1 1 0,1-1-1,-1 0 1,1 1-1,0-1 1,3-4-1,24-21 318,-15 14-151,-2 2-125,18-17 46,-27 26-104,0 1-1,0 0 1,0 0 0,0 0-1,0 0 1,0 1 0,1-1-1,5-1 1,-7 3-11,0 0 0,-1 1-1,1-1 1,0 0 0,0 1 0,0-1 0,-1 1-1,1-1 1,0 1 0,-1 0 0,1 0 0,-1-1 0,1 1-1,-1 1 1,1-1 0,-1 0 0,0 0 0,1 0 0,-1 1-1,0-1 1,2 3 0,1 1 73,0 1 0,0 0-1,-1 0 1,4 7 0,-1 3 155,-2 0 0,0 1 0,4 29 0,-2-6-65,-3-25-93,-2-4 63,1-1 0,1 1 0,4 9 0,-6-17-117,0 0-1,0-1 1,1 1-1,-1-1 1,1 1-1,-1-1 1,1 0-1,0 1 1,0-1-1,0 0 1,0-1-1,1 1 1,-1 0-1,0 0 1,5 1-1,-4-2-12,-1 0 0,1-1 0,-1 0 0,1 0-1,0 0 1,-1 0 0,1 0 0,-1 0 0,1-1 0,-1 1-1,1-1 1,-1 1 0,0-1 0,4-2 0,-4 3-2,-1-1 1,1 1 0,-1-1-1,1 1 1,-1-1-1,0 0 1,1 0-1,-1 0 1,0 0 0,0 0-1,1 0 1,-1 0-1,0 0 1,0 0-1,0 0 1,0-1 0,0 1-1,-1 0 1,1-1-1,0 1 1,0-3-1,-4-5 138,2 2-272,38 7-115,-16-2 264,-1-1 0,1 0 1,0-2-1,-1-1 0,0 0 1,0-2-1,-1 0 0,28-17 0,-40 21-13,0-1 0,0 0 0,-1 0 0,0-1 0,9-10 0,-13 13-19,0 1 1,0 0-1,0-1 1,-1 0-1,0 1 1,1-1-1,-1 0 1,0 0 0,0 0-1,0 0 1,-1 0-1,1 0 1,-1 0-1,0 0 1,0 0-1,0 0 1,0-5-1,-1 7-3,1 0-1,0-1 1,-1 1-1,1 0 1,-1-1-1,0 1 1,1 0-1,-1 0 1,0-1-1,0 1 1,0 0 0,0 0-1,0 0 1,0 0-1,0 0 1,0 0-1,0 1 1,0-1-1,-1 0 1,1 1-1,0-1 1,-3 0-1,-2-1-48,0 0-1,0 1 1,-11-1-1,17 2 61,-12-1-44,0 0 0,0 2 1,0-1-1,0 1 1,0 1-1,-22 6 1,28-6 43,0 0 1,-1 0-1,1 1 1,0 0-1,0 0 0,1 0 1,-1 1-1,1 0 1,0 0-1,0 0 1,0 1-1,0-1 0,-6 11 1,9-13 4,0 1 0,1 0 0,-1 0 1,1 0-1,0 0 0,0 0 0,0 0 0,0 0 0,0 0 1,1 0-1,0 0 0,-1 1 0,1-1 0,0 0 1,1 5-1,0-4-2,0 1 1,1-1-1,-1 0 1,1 0 0,0 0-1,0 0 1,0 0-1,0 0 1,1-1-1,3 5 1,1-1 25,0 0 1,0 0-1,1-1 1,0 0-1,0-1 0,0 1 1,1-1-1,0-1 0,13 5 1,-14-6 1,1-1 1,-1 0 0,1-1-1,0 0 1,0 0-1,0-1 1,-1 0-1,1-1 1,0 1 0,0-2-1,-1 1 1,1-1-1,0-1 1,-1 0-1,11-5 1,10-6 39,0-2-1,49-36 1,-35 22-47,-24 18 22,119-86 175,-118 81-209,0-1 1,-2-1-1,0-1 1,-1-1-1,19-30 0,10-17-72,-3-2 0,39-86-1,-48 78 26,36-120 1,-9-97-182,-59 279 181,1 3-57,-1-1 0,-1 0 0,-1-27 0,-4 26-38,4 15 125,0-1-1,0 1 1,0 0 0,0 0 0,-1-1 0,1 1 0,0 0 0,0 0-1,0-1 1,-1 1 0,1 0 0,0 0 0,0 0 0,-1 0 0,1-1-1,0 1 1,0 0 0,-1 0 0,1 0 0,0 0 0,-1 0-1,1 0 1,0 0 0,-1 0 0,1 0 0,0 0 0,-1 0 0,-1 1-10,0 0 0,-1 0 0,1 0 0,0 1 0,0-1 0,1 1 0,-1 0 0,0-1 0,0 1 0,1 0 0,-1 0 0,-1 3 0,-41 62-26,10-15 13,-20 25-71,-27 41 27,27-27 88,4 2 0,4 2 0,-61 183 0,98-250 71,-9 52 1,17-72-68,0 0 0,1 0 0,-1 0 0,2 0 0,-1 0 0,1 0 0,0 0 0,1 0 1,-1-1-1,2 1 0,3 10 0,-4-15-9,0 0 1,0 0-1,0 1 1,0-1 0,1-1-1,0 1 1,-1 0-1,1 0 1,0-1-1,0 0 1,0 0-1,0 0 1,1 0-1,-1 0 1,1 0-1,-1-1 1,1 0-1,-1 0 1,8 2 0,4-1 25,-1-1 1,0 0 0,28-3-1,-40 2-34,18-2 4,1 0 0,-1-2 0,-1-1-1,1 0 1,-1-1 0,0-1 0,25-13 0,-16 4-75,0 0-1,-1-2 1,45-38-1,-66 50 37,13-10-122,-13 11-14,-6 5 163,0 0 1,0 0-1,0 0 0,0 0 0,0 0 0,0 0 0,0 0 1,0 0-1,0 0 0,0 0 0,0 0 0,0 0 1,0 1-1,1-1 0,-1 0 0,0 0 0,0 0 1,0 0-1,0 0 0,0 0 0,0 0 0,0 0 0,0 0 1,0 0-1,0 0 0,0 0 0,0 0 0,0 0 1,0 0-1,0 0 0,0 0 0,0 0 0,0 0 1,0 0-1,0 0 0,0 0 0,0 0 0,0 0 0,0 0 1,0 0-1,0 0 0,0 0 0,0 0 0,0 0 1,1 0-1,-1 0 0,0 0 0,0 0 0,0 0 1,0 0-1,0 0 0,0 0 0,0 0 0,0 0 1,-36 95-147,28-71 264,4-14-54,1-1 0,0 1-1,1-1 1,0 1 0,1 0-1,0 0 1,0 0-1,2 18 1,-1-27-45,0 0 1,0 0-1,1-1 0,-1 1 1,0 0-1,0 0 0,1-1 0,-1 1 1,0 0-1,1-1 0,-1 1 1,1 0-1,-1-1 0,1 1 1,-1-1-1,1 1 0,-1 0 0,1-1 1,0 0-1,-1 1 0,1-1 1,0 1-1,-1-1 0,1 0 0,0 1 1,0-1-1,-1 0 0,1 0 1,0 0-1,0 1 0,-1-1 0,1 0 1,0 0-1,0 0 0,0 0 1,1-1-1,2 0 9,1 0 1,-1 0-1,1-1 1,-1 1-1,5-4 1,-3 2-22,73-32-41,-3-4 0,131-90 0,-206 129 33,-1 0 0,0 0 0,0-1 1,0 1-1,0 0 0,0 0 0,1-1 0,-1 1 1,0 0-1,0 0 0,0 0 0,1 0 0,-1-1 1,0 1-1,0 0 0,1 0 0,-1 0 0,0 0 1,0 0-1,1 0 0,-1 0 0,0 0 0,0 0 1,1 0-1,-1 0 0,0 0 0,1 0 0,-1 0 1,0 0-1,0 0 0,1 0 0,-1 0 0,0 0 1,1 0-1,-5 10-33,-12 15 105,-12 12-107,-42 64 546,69-100-494,1 0 0,-1 0 1,1 0-1,-1 0 0,1 0 1,-1 0-1,1 0 0,-1 1 0,1-1 1,0 0-1,0 0 0,0 0 1,0 1-1,0-1 0,0 0 0,0 3 1,0-4-2,1 1-1,-1-1 1,1 0 0,-1 1-1,1-1 1,-1 1 0,1-1 0,-1 0-1,1 1 1,-1-1 0,1 0-1,-1 1 1,1-1 0,-1 0 0,1 0-1,-1 0 1,1 0 0,0 1 0,-1-1-1,1 0 1,-1 0 0,1 0-1,0 0 1,-1 0 0,1 0 0,-1-1-1,1 1 1,0 0 0,-1 0 0,1 0-1,-1-1 1,1 1 0,0-1-1,42-14-29,0-2 0,68-39 0,-62 30-128,-46 24 109,0 0 0,0 1-1,0-1 1,0 1 0,0 0-1,0 0 1,0 0-1,0 1 1,0-1 0,1 1-1,-1-1 1,4 1-1,-7 1 27,0-1-1,1 0 0,-1 1 0,0-1 0,1 0 1,-1 1-1,0-1 0,0 1 0,1-1 0,-1 1 1,0-1-1,0 0 0,1 1 0,-1-1 0,0 1 0,0-1 1,0 1-1,0-1 0,0 1 0,0-1 0,0 1 1,0-1-1,0 1 0,0-1 0,0 2 0,-3 12 69,-7 11 6,8-19-21,0-1 1,0 1 0,0 0-1,0 0 1,-1 11-1,3-16-34,0-1-1,0 1 1,0-1-1,0 1 0,0-1 1,0 1-1,0-1 1,0 1-1,0-1 0,0 1 1,1-1-1,-1 1 1,0-1-1,0 1 0,1-1 1,-1 1-1,0-1 1,1 1-1,-1-1 0,0 0 1,1 1-1,-1-1 1,0 0-1,1 1 0,-1-1 1,1 0-1,0 1 1,0-1-5,0 0 0,0 1 0,0-1 0,0 0 1,0 0-1,0 0 0,1 0 0,-1 0 0,0 0 1,0-1-1,0 1 0,1-1 0,5-1-30,0 0-1,-1-1 0,7-5 0,-10 7 20,14-8-265,33-13 0,-49 22 266,0-1 0,0 1 0,0 0 0,0 0 0,0 0 0,0-1 0,0 1 0,0 0 0,0 0 0,0 0 0,0 1 0,0-1 0,0 0 0,2 1 0,-3-1 3,1 0 1,-1 0-1,1 1 1,-1-1-1,1 0 1,-1 1-1,0-1 1,1 1-1,-1-1 1,1 1 0,-1-1-1,0 1 1,1-1-1,-1 1 1,0-1-1,0 1 1,0-1-1,1 1 1,-1 0-1,0 3-1,1 0-1,-1 1 0,0-1 1,0 0-1,-1 0 1,0 5-1,-1 9 136,2-12-106,-1 0 13,1 0 0,0 0 1,1 0-1,0 0 0,0 0 0,2 7 0,-3-11-22,1-1-1,0 0 1,-1 1-1,1-1 1,0 0 0,0 0-1,0 0 1,0 1 0,0-1-1,0 0 1,0 0-1,0 0 1,0-1 0,1 1-1,-1 0 1,0 0-1,1-1 1,-1 1 0,0 0-1,1-1 1,-1 1 0,1-1-1,-1 0 1,1 0-1,-1 1 1,1-1 0,-1 0-1,0 0 1,1 0 0,-1-1-1,3 1 1,3-2-3,0 1 0,1-2 0,-1 1 0,0-1 0,10-5 0,5-2-1,77-32-285,-85 34 207,1 0-1,-1 0 0,0-2 1,17-14-1,-28 21 36,1-1 1,-1 1-1,0-1 0,0 0 0,-1 0 1,4-5-1,-6 9 26,1-1 1,-1 0-1,0 1 0,0-1 1,1 0-1,-1 1 1,0-1-1,0 0 0,0 1 1,1-1-1,-1 0 1,0 1-1,0-1 0,0 0 1,0 0-1,0 1 1,-1-1-1,1 0 0,0 1 1,0-1-1,0 0 1,-1 0-1,1 1 0,0-1 1,-1 1-1,1-1 1,0 0-1,-1 1 0,1-1 1,-1 1-1,1-1 1,-1 1-1,1-1 0,-1 1 1,0-1-1,1 1 1,-1 0-1,1-1 0,-1 1 1,0 0-1,1-1 1,-1 1-1,0 0 0,0 0 1,1 0-1,-1 0 1,0-1-1,1 1 0,-1 0 1,-1 1-1,-6-2 4,1 1 0,-1 1-1,0 0 1,1 0 0,-1 0 0,1 1-1,-1 0 1,1 1 0,0-1 0,0 1-1,0 1 1,0-1 0,1 1-1,-7 5 1,11-8 6,1 0 0,0 0 0,0 0 0,0 0 1,0 1-1,-1-1 0,1 0 0,1 0 0,-1 1 0,0-1 0,0 1 0,0-1 0,1 0 0,-1 1 0,1 0 0,-1-1 0,1 1 0,0-1 1,-1 1-1,1-1 0,0 1 0,0 0 0,0-1 0,0 1 0,1-1 0,-1 1 0,0 0 0,1-1 0,0 3 0,0-2 16,0 0-1,1 0 1,-1 0-1,0 0 0,1 0 1,0 0-1,-1-1 1,1 1-1,0-1 1,0 1-1,0-1 0,0 1 1,0-1-1,0 0 1,0 0-1,0 0 1,1 0-1,-1-1 0,3 2 1,10 0 56,0 0 0,0-1 0,0-1 0,0 0 0,24-4 0,-7-1-51,48-13 0,-59 11-8,0 0-1,-1-2 0,0 0 0,0-1 0,-1-1 0,0-1 0,-1-1 0,-1 0 0,0-1 0,30-33 0,-37 37-34,11-13-101,28-39 1,-47 58-8,-7 8 160,2 1-11,1 0 1,0 0 0,-3 10-1,-1 0 21,-34 69-97,5-15-40,24-43 101,-4 10 77,-27 45-1,38-75-36,0 0 0,-1 0 0,0 0 0,-8 7-1,10-10-26,3-2-15,0-1 0,-1 1-1,1-1 1,0 0 0,0 1-1,-1-1 1,1 0 0,0 1 0,-1-1-1,1 0 1,-1 1 0,1-1-1,0 0 1,-1 0 0,1 0 0,-1 1-1,1-1 1,0 0 0,-1 0 0,1 0-1,-1 0 1,1 0 0,-1 0-1,1 0 1,-1 1 0,1-2 0,-1 1-1,1 0 1,-1 0 0,1 0-1,-1 0 1,1 0 0,0 0 0,-1 0-1,1 0 1,-1-1 0,0 1-1,1-1-1,-1 1-1,1 0 1,0-1-1,-1 1 0,1 0 1,0-1-1,0 1 1,-1-1-1,1 1 0,0 0 1,0-1-1,0 1 0,-1-1 1,1 1-1,0-1 1,0 1-1,0-1 0,0 1 1,0-1-1,0 1 0,0-1 1,0 1-1,0-1 1,0 1-1,0-1 0,0 1 1,0 0-1,1-1 1,-1 1-1,0-1 0,0 1 1,0-1-1,1 1 0,9-17 38,-8 15-23,4-7-11,1 0-1,0 1 1,0-1 0,1 1 0,0 1-1,1-1 1,0 1 0,14-8-1,-3 4-4,35-17-1804,-17 14-5426,-25 13 4324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0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83 9216,'-18'-39'4192,"23"22"-3648,-1 10 64,1 2-448,-1-6-2688,0 7 1376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04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10976,'0'-17'4960,"73"22"-4321,-6-5 1633,6 0-1376,43 0-64,5 4-544,37-4-352,-10 8 32,5 0-1824,-18 4 992,-9 3-6239,-18 2 3935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0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268 513 6816,'-5'0'7513,"-1"5"-4015,-9 13-2840,3-3 254,-54 49 1060,36-36-1190,-45 54 0,63-65-555,-16 24 1,26-36-158,-1 1 0,0-1-1,1 1 1,0-1-1,0 1 1,1 0 0,0-1-1,0 1 1,-1 9 0,2-14-47,0 0 0,0 0 1,0 0-1,1 0 1,-1 0-1,0 0 1,0 0-1,1 0 0,-1 1 1,0-1-1,1 0 1,-1-1-1,1 1 1,-1 0-1,1 0 0,0 0 1,-1 0-1,1 0 1,0 0-1,0-1 1,0 1-1,-1 0 0,1-1 1,0 1-1,0-1 1,0 1-1,0-1 1,0 1-1,0-1 0,0 1 1,0-1-1,0 0 1,0 0-1,0 0 1,1 1-1,-1-1 0,2-1 1,5 1 94,-1 0-1,1-1 1,0 0 0,10-4-1,-10 4-91,29-8 4,-1-1 1,-1-2 0,1-2-1,-2-1 1,0-1 0,-1-2-1,57-40 1,-18 3-410,-72 55 376,0 0 0,0 0 0,0-1-1,0 1 1,1 0 0,-1 0 0,0 0-1,0 0 1,0 0 0,0 0 0,0 0-1,0 0 1,0 0 0,0 0 0,0 0-1,0 0 1,1 0 0,-1 0 0,0 0-1,0 0 1,0 0 0,0 0 0,0 0 0,0 0-1,0 0 1,0 0 0,0 0 0,1 0-1,-1 0 1,0 0 0,0 0 0,0 0-1,0 0 1,0 0 0,0 1 0,0-1-1,0 0 1,0 0 0,0 0 0,0 0-1,0 0 1,0 0 0,0 0 0,1 0 0,-1 0-1,0 0 1,0 0 0,0 1 0,0-1-1,0 0 1,0 0 0,0 0 0,0 0-1,0 0 1,0 0 0,0 0 0,0 0-1,0 0 1,0 0 0,0 1 0,0-1-1,0 0 1,0 0 0,0 0 0,0 0 0,-1 0-1,1 0 1,0 0 0,-1 9 6,1-9-17,-1 15 34,0 0 0,1-1 0,0 1 0,2-1 0,-1 1 0,2-1 0,7 26 0,-10-38-2,1 0 1,0 1-1,0-1 0,0 0 1,0 0-1,1 0 1,-1 0-1,1 0 1,-1 0-1,1 0 1,-1 0-1,1 0 1,0-1-1,3 3 1,-4-4 1,1 1 0,-1 0 0,1-1 0,-1 1 0,1-1 0,0 1 0,-1-1 0,1 0 0,-1 1 0,1-1 0,0 0 1,-1 0-1,1 0 0,0-1 0,-1 1 0,1 0 0,0-1 0,-1 1 0,1-1 0,1 0 0,42-19 80,0-1 0,-1-3 0,-1-1 0,-2-3 0,0-1 0,-2-2 0,43-44 0,-12-9-161,-26 28-22,-40 53-11,-7 12-40,-10 16-38,-8 7 198,-1-2-1,-42 45 0,-62 49 123,18-20-57,104-99-68,-1 0 1,1 0 0,-1-1-1,0 0 1,0 0-1,0 0 1,-1-1-1,1 1 1,-1-1-1,0-1 1,-10 4 0,16-6-27,0 1 0,0-1 0,0 0 0,0 0 0,-1 0 1,1 0-1,0 0 0,0 0 0,0 0 0,-1 0 0,1 0 1,0 0-1,0 0 0,0 0 0,0 0 0,-1 0 0,1 0 1,0 0-1,0 0 0,0 0 0,0 0 0,-1 0 0,1 0 1,0 0-1,0 0 0,0 0 0,0 0 0,-1 0 0,1-1 1,0 1-1,0 0 0,0 0 0,0 0 0,0 0 1,0 0-1,-1-1 0,1 1 0,0 0 0,0 0 0,0 0 1,0-1-1,3-7-166,12-9-29,-5 10 167,0 1 0,0 0 0,1 0-1,0 1 1,0 1 0,0 0 0,1 0-1,-1 1 1,1 0 0,20-1 0,10 1-72,73 5 0,-36 1-25,-49-3 330,57-8 1,-77 6-171,1 0 1,-1-1 0,0 0-1,1 0 1,-2-1 0,1-1-1,0 1 1,16-13 0,-23 15-23,-1 0 0,1 0 0,-1-1 1,1 0-1,-1 1 0,0-1 0,0 0 1,0 0-1,-1 0 0,1 0 0,-1-1 1,3-5-1,-4 7-21,0 0 0,1 0 0,-1 1 0,0-1 0,0 0-1,0 0 1,0 0 0,0 1 0,0-1 0,0 0 0,-1 0 0,1 1 0,-1-1 0,1 0 0,-1 1 0,0-1 0,0 0 0,0 1-1,1-1 1,-2 1 0,1-1 0,0 1 0,0 0 0,0-1 0,-3-1 0,2 2-1,0 0 0,1 0 0,-1 1 0,0-1 0,0 0 0,0 1 0,0-1 0,-1 1 0,1 0 0,0-1 0,0 1 0,0 0 0,0 1 0,0-1 0,0 0 0,0 0 0,0 1 0,0-1 1,0 1-1,-3 1 0,-2 1 45,0 0 1,0 0-1,-12 9 1,15-10 4,0 1 0,1 0 1,-1 0-1,1 0 1,0 1-1,0-1 1,0 1-1,0 0 1,-2 4-1,5-7-30,-1 0-1,1 0 1,-1 0 0,1 1-1,-1-1 1,1 0-1,0 1 1,-1-1-1,1 0 1,0 0-1,0 1 1,0-1-1,0 0 1,0 1-1,1-1 1,-1 0-1,0 1 1,0-1-1,1 0 1,-1 0 0,1 1-1,-1-1 1,1 0-1,0 0 1,-1 0-1,1 0 1,0 0-1,0 0 1,0 0-1,0 0 1,0 0-1,0 0 1,0 0-1,0-1 1,2 2 0,3 2 9,0-1 1,1 0-1,-1-1 1,1 1 0,-1-1-1,1-1 1,0 1 0,9 0-1,61 0 64,-53-2-59,63-2 67,-1-4 0,103-20-1,-164 21-6,31-10 0,-49 12-67,0 1 0,0-1 0,-1 0 0,1-1 1,-1 0-1,0 0 0,0 0 0,-1 0 0,6-6 0,-10 9-28,0 1 0,-1-1 1,1 1-1,-1-1 0,1 0 0,-1 1 0,0-1 0,1 0 0,-1 0 1,0 1-1,1-1 0,-1 0 0,0 0 0,0 1 0,1-2 0,-1 2 5,-1-1-1,1 1 0,0-1 0,0 1 0,0 0 0,0-1 0,0 1 0,0 0 1,-1-1-1,1 1 0,0 0 0,0-1 0,0 1 0,-1 0 0,1 0 0,0-1 0,0 1 1,-1 0-1,1 0 0,0-1 0,-1 1 0,1 0 0,-1 0 0,-1-1-25,-1 0-1,1 0 1,-1 1 0,0-1-1,1 1 1,-1 0 0,1 0-1,-1 0 1,-3 0 0,-17 4-16,-1 0 1,1 2 0,0 0-1,1 2 1,0 0 0,0 2-1,-21 12 1,36-18 51,0 0-1,0 1 1,0-1 0,1 2 0,0-1-1,0 1 1,-10 12 0,14-16 2,1 1-1,-1 0 1,0-1 0,1 1-1,0 0 1,-1 0-1,1 0 1,0 0 0,1 0-1,-1 0 1,0 0 0,1 0-1,0 1 1,0-1-1,0 0 1,0 0 0,0 0-1,1 0 1,-1 0 0,1 0-1,0 1 1,0-1 0,1 3-1,0-2 12,0-1 1,0 1-1,0 0 0,1-1 1,-1 0-1,1 1 0,0-1 1,0 0-1,0 0 0,0-1 0,0 1 1,1 0-1,6 3 0,-4-4 18,-1 0-1,0 0 0,1 0 1,-1-1-1,1 0 0,0 0 1,-1 0-1,1-1 0,8 0 1,-3-1 22,1 0 0,-1-1 0,1 0 0,-1-1 0,0 0 0,0-1 0,0-1 0,-1 1 0,16-11 0,-11 5-16,-1-1 0,0 0 0,-1-1 0,0 0 0,19-26-1,-5 1-48,22-40 0,-4 0-30,107-174-213,0-4-301,-150 249 536,3-1 35,-1-1 0,0 0-1,0 0 1,-1-1 0,0 1 0,0-1 0,1-13 0,-4 21-14,1 0 0,-1 1 0,0-1 0,0 0 0,0 0 1,0 0-1,0 1 0,0-1 0,0 0 0,0 0 0,0 0 0,0 1 0,-1-1 0,1 0 1,0 0-1,0 1 0,-1-1 0,1 0 0,-1 0 0,1 1 0,0-1 0,-1 0 0,1 1 1,-1-1-1,0 1 0,1-1 0,-1 1 0,1-1 0,-1 1 0,0-1 0,1 1 0,-1-1 1,0 1-1,0 0 0,1 0 0,-1-1 0,0 1 0,0 0 0,1 0 0,-1 0 0,0 0 1,0 0-1,0 0 0,1 0 0,-3 0 0,-1 1-5,-1 0-1,1 0 1,-1 0 0,1 1 0,-1 0-1,1 0 1,0 0 0,-6 4 0,-3 3 38,0 1 1,1 0-1,0 1 1,0 0-1,1 1 1,-16 23-1,7-5 63,2 2 0,-19 45 0,-22 75 127,39-93-572,3 0 1,3 1-1,2 0 0,2 1 0,-2 108 1,12-158-943,0 1 1,1-1-1,0 0 1,6 23-1,6-8-1768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10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30 203 6560,'-15'-6'2117,"0"8"7978,22-1-9172,90-6 1386,-15 1-1930,286-3 384,-176 8-249,-64 2-84,47 4-19,-170-6-344,1 0 1,-1-1 0,1 0 0,-1 0-1,1 0 1,-1-1 0,1 0-1,-1 0 1,8-2 0,-38-8 375,-29-8-521,-94-39 33,137 52-27,1 1 0,-16-13 0,23 16 30,0-1 1,-1 0 0,1 0-1,1 0 1,-1 0-1,0 0 1,1 0-1,-1-1 1,1 1-1,-3-8 1,5 10 35,-1 1 0,1-1 1,0 0-1,0 0 0,0 1 1,0-1-1,0 0 0,0 0 0,0 1 1,0-1-1,0 0 0,0 0 0,0 1 1,0-1-1,0 0 0,1 1 0,-1-1 1,0 0-1,1 0 0,-1 1 0,0-1 1,1 1-1,0-2 0,0 1-9,1 0 0,-1 0 0,0 0-1,1 0 1,-1 0 0,1 0 0,-1 0-1,1 1 1,-1-1 0,3 0 0,3-1-26,0 1 1,0 0 0,-1 1 0,9-1-1,6 2 48,0 0-1,1 2 1,-1 0-1,0 1 1,-1 1-1,1 1 1,-1 1-1,30 15 1,-41-18 23,0 1-1,-1 0 1,1 1 0,-1 0-1,-1 0 1,13 13 0,-17-15 3,-1-1 0,1 0 0,-1 0 0,0 1 0,-1-1 0,1 1 0,0-1 0,-1 1 0,0 0 0,0 0 0,0-1 0,0 1 0,-1 0 0,1 0 0,-1 0 0,0 0 0,0 0 0,-1 0 0,1 0 0,-2 4 0,-4 14 184,-1 0-1,-1-1 1,-17 33-1,-39 57-85,60-104-136,-19 31-218,-52 64 1,25-50-5039,46-48 4400,-4 3-2418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12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84 5216,'-16'-34'1696,"16"34"-1663,0 0-1,-1-1 1,1 1 0,0-1 0,0 1 0,-1-1-1,1 1 1,0-1 0,0 1 0,0-1 0,0 0-1,0 1 1,0-1 0,0 1 0,0-1 0,0 1-1,0-1 1,0 1 0,0-1 0,2-5 57,2-15 1885,-2 9 3064,2 30-3173,1-2-1322,10 42 1409,12 115-1,-15 63-385,-12-202-1489,-14 342 484,10-345-707,-4 43 352,-1-26-3709,8-42 1540,-8-15-4694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12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7296,'4'-43'2368,"-4"42"-2291,0 0 0,1 0 1,-1-1-1,0 1 0,0 0 1,1 0-1,-1 0 0,0 0 1,1 0-1,-1 0 0,2-2 1,0-2 91,1 0 0,0 1 0,0-1 0,0 1 0,0 0 0,1 0 0,0 0 0,-1 0 0,2 0 0,-1 1 0,0 0 0,1 0 0,-1 0 0,1 1 0,6-3 0,13-4 245,0 2 0,0 0 0,1 2 0,0 1 0,0 1 0,1 1 0,-1 1 0,0 1 0,1 2 0,26 4 0,-42-4-266,1 0 0,-1 1 1,0 1-1,0 0 0,0 0 0,-1 1 0,1 0 0,-1 0 0,0 1 0,-1 0 1,16 15-1,-16-12 66,1 1 0,-2-1 0,1 2 1,-2-1-1,1 1 0,-1 0 0,-1 0 1,0 1-1,6 20 0,-8-19 13,0-1 0,-1 0-1,0 1 1,-1 0 0,0-1 0,-1 1-1,0-1 1,-1 1 0,-1 0 0,0-1 0,-5 18-1,3-19-119,0 0 0,-1-1 0,0 0 0,-1 0 0,0 0 0,0 0 0,-1-1 0,0 0 0,-1-1 0,0 0 0,0 0 0,-18 13 0,3-5-180,-1-1 1,0-2 0,0 0-1,-1-1 1,-1-2 0,-37 11-1,49-17-510,-27 6-619,38-9 679,-1-1 1,1 1 0,-1-1 0,1 0 0,-1 0 0,1 0-1,-1-1 1,-4 0 0,8 1 468,0 0 1,0 0-1,-1 0 0,1 0 1,0 0-1,0 0 0,0 0 1,0 0-1,0 0 0,-1 0 1,1 0-1,0 0 0,0 0 1,0 0-1,0 0 0,0 0 1,-1-1-1,1 1 0,0 0 1,0 0-1,0 0 0,0 0 1,0 0-1,0 0 0,0 0 1,-1-1-1,1 1 0,0 0 1,0 0-1,0 0 0,0 0 1,0 0-1,0 0 0,0-1 1,0 1-1,0 0 0,0 0 1,0 0-1,0 0 0,0-1 1,0 1-1,0 0 0,0 0 1,0 0-1,0 0 0,0 0 1,0-1-1,0 1 0,0 0 1,0 0-1,0 0 0,0 0 1,0 0-1,1 0 0,-1-1 1,0 1-1,0 0 0,0 0 1,0 0-1,0 0 0,0 0 1,1 0-1,17-13-5941,8-1 1921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1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82 293 480,'-11'-10'165,"11"10"-159,-1-1 0,1 0-1,0 0 1,-1 0 0,1 1 0,0-1-1,-1 0 1,1 0 0,0 0-1,0 0 1,0 0 0,0 0-1,0 0 1,0 0 0,0 0-1,0 1 1,0-1 0,1-1 0,-1-4 568,-3-23 2746,3 27-2944,0 1-1,-1-1 1,1 0-1,-1 0 1,0 1-1,1-1 1,-1 1-1,0-1 0,0 1 1,0-1-1,0 1 1,0 0-1,0-1 1,-1 1-1,0-1 1,-2 14 1890,-27 375 2524,17-1-3002,12-299-1134,2 63 2135,6-185-1248,-1 14-1364,10-78 15,45-215-283,66-256-176,-125 561-16,0 19 150,38 161 107,10 23 287,4 35-11,7 26 97,-55-237-64,1 0 0,13 28-1,-14-38 164,-5-8-438,0 0-1,0 0 0,1 0 1,-1 0-1,0 0 1,0 0-1,0 0 0,0 0 1,0 0-1,0 0 0,0 0 1,1 0-1,-1 0 1,0 0-1,0 0 0,0 0 1,0 0-1,0 0 1,1 0-1,-1 0 0,0 0 1,0 0-1,0 0 1,0 0-1,0 0 0,0 0 1,1 0-1,-1 0 1,0 0-1,0 0 0,0 0 1,0 0-1,0 0 0,0-1 1,0 1-1,0 0 1,1 0-1,-1 0 0,0 0 1,0 0-1,0 0 1,0 0-1,0-1 0,0 1 1,0 0-1,0 0 1,0 0-1,0 0 0,0 0 1,0 0-1,0-1 1,0 1-1,0 0 0,0 0 1,0 0-1,0 0 1,0-1-1,9-75 910,18-171-410,23-76-1041,-44 291 214,5-30 362,34-109 0,-38 150-642,2 1 0,1 0 0,16-27 0,-18 36-418,0 1 1,0-1-1,1 1 0,0 1 1,1 0-1,18-14 1,11 1-1644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17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48 4224,'-4'-33'2373,"3"18"3659,0 24-2039,-2 5-2640,-1 0-667,-38 137 2482,4-20-2080,-14 211-550,50-318-536,-2 3-68,2 1-1,2 54 1,0-79-294,1 1 0,-1 0 0,0 0-1,0-1 1,-1 7 0,-3-1-3255,4-4 1557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5568,'12'-10'6730,"18"-14"-3716,-21 17-2344,17-14 1603,-24 19-2072,0 0-1,0 0 0,0 0 0,0 1 0,0-1 0,0 1 0,1 0 1,-1-1-1,0 1 0,1 0 0,-1 0 0,1 0 0,0 1 0,-1-1 0,1 1 1,0 0-1,-1-1 0,4 1 0,-5 1-134,-1-1 0,1 0 0,0 1 0,-1-1 0,1 0 1,-1 1-1,1-1 0,0 1 0,-1-1 0,1 1 0,-1 0 0,0-1 0,1 1 0,-1-1 0,1 1 0,-1 0 1,0-1-1,1 2 0,-1-1 75,8 19 957,-7-17-873,0 0 0,0 0 0,0 0 0,0 0 0,4 5 0,-2-4-138,-1-1 0,1 0 1,-1 1-1,1-1 0,0 0 0,0-1 0,1 1 0,-1-1 0,1 1 0,-1-1 0,1 0 1,0 0-1,-1 0 0,1-1 0,0 0 0,0 1 0,0-1 0,1-1 0,-1 1 0,0 0 0,0-1 1,0 0-1,7-1 0,42-6-1921,0-6-5308,-33 4 2129,6-6 1632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1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40 9376,'-2'-5'4830,"3"5"-4620,0 1 0,-1-1-1,1 0 1,0 0-1,0 0 1,0 1 0,0-1-1,0 0 1,0 0-1,-1 0 1,1 0 0,0-1-1,1 1 1,29-4 1484,0 2 0,52 3 0,-28 0-1198,309-13-1024,-348 10-2114,0 0 0,19-6 0,-24 6 190,15-4-817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1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1645 5632,'-15'11'1834,"3"-8"1851,12-3-3627,-1 0 0,1 0 0,0 0 0,0 0 0,0 0 0,0 0 0,0 0 1,0 0-1,0-1 0,0 1 0,0 0 0,0 0 0,0 0 0,0 0 1,1-1 638,-1 1-639,2-19 4609,6-35-3105,2 2 1,21-65 0,138-333 1606,-137 370-2728,75-156 387,-12 27-349,-78 169-404,48-113-134,-48 114 101,26-51 34,-35 75-124,1 0 0,1 1-1,19-24 1,-25 34 15,0 1 0,0-1-1,0 1 1,0 0 0,1 0 0,-1 0 0,1 0-1,-1 1 1,8-3 0,-10 5 22,0-1-1,0 1 1,0-1 0,0 1-1,-1 0 1,1-1 0,0 1-1,0 0 1,0 0 0,0 1-1,0-1 1,0 0 0,-1 1-1,1-1 1,0 1 0,0-1-1,0 1 1,-1 0 0,1 0-1,0 0 1,-1 0 0,1 0-1,-1 0 1,1 0 0,-1 0-1,0 1 1,1-1 0,-1 1 0,2 2-1,-1-1 27,0 1 0,-1-1-1,1 0 1,-1 1 0,0 0-1,0-1 1,0 1 0,0 0 0,-1-1-1,0 1 1,1 0 0,-2 6-1,0 4 11,-1-1-1,-4 15 1,5-26-23,-8 30 31,-2-1 1,-2 0-1,0-1 1,-2-1-1,-1 0 1,-21 27 0,27-43-95,-16 16 1,-10 14 56,33-38-17,0-1 1,1 0-1,-1 1 1,1-1-1,0 1 1,0 0-1,1 0 1,-2 7-1,2-9 2,1 1-1,0-1 0,0 1 1,1-1-1,-1 1 0,1-1 1,-1 1-1,1-1 1,0 0-1,1 1 0,-1-1 1,0 0-1,3 4 0,3 4 1,1 1-1,9 10 0,2 2-40,-10-11 26,1 1 103,0 0-1,-1 1 1,-1 0 0,7 18-1,-14-29 0,1 1 0,-1-1 0,0 1 0,0-1 0,0 1 0,-1 0 0,1 0 0,-1-1 0,0 1 0,-1 0 0,1 0 0,-1-1 0,0 1 0,0 0 0,-1-1 0,1 1 0,-1-1 0,0 1 0,-4 5 0,4-7-83,0 1 0,0-1-1,-1 0 1,1 0 0,-1 0 0,0 0 0,1 0 0,-2-1 0,1 1 0,0-1 0,0 0-1,-1 0 1,1 0 0,-1-1 0,1 1 0,-1-1 0,0 0 0,0 0 0,1 0 0,-1 0-1,0 0 1,0-1 0,-8 0 0,5-1-363,-1 0 0,1-1-1,0 0 1,0 0 0,0-1-1,0 0 1,0 0 0,0-1-1,1 1 1,-8-7 0,7 5-647,1 0 0,0-1 1,0 0-1,0 0 1,-6-9-1,-4-9-1689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1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96 7712,'-26'-20'3520,"17"11"-3072,4 6 3008,10 3-1985,-5-3 1313,9-2-1632,1-4 1184,6 9-1312,7-6 96,4 6-672,5-8-64,-1 3-224,1-2-160,4 2-32,-1-7-480,2 9 288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0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34 7040,'-15'-23'2282,"9"12"1536,9 18-393,-1 13-2365,0 0 1,-2-1 0,0 1-1,-6 37 1,6-54-994,-9 68 924,-6 73-339,14-124-616,0 75 24,2-56-109,2 10-3150,-3-42-2214,-2-12 1786,1 0 1169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0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27 106 7712,'-22'-7'2506,"22"7"-2442,0-1 0,0 1-1,-1 0 1,1 0 0,0 0-1,0 0 1,-1 0 0,1 0-1,0 0 1,0-1 0,-1 1-1,1 0 1,0 0 0,0 0-1,0-1 1,0 1-1,-1 0 1,1 0 0,0 0-1,0-1 1,0 1 0,0 0-1,0 0 1,0-1 0,0 1-1,0 0 1,-1 0 0,1-1-1,0 1 1,0 0 0,0 0-1,0-1 1,0 1 0,0 0-1,0-1 1,1 1 0,-1 0-1,0 0 1,0-1 0,0 1-1,0 0 1,0 0-1,0 0 1,0-1 0,1 1-1,-1 0 1,0 0 0,0-1-1,0 1 1,0 0 0,1 0-1,-1 0 1,0 0 0,0-1-1,0 1 1,1 0 0,-1 0-1,0 0 1,0 0 0,1 0-1,-1 0 1,74-5 5857,43-13-2890,-4 1-2309,72-4-50,-61 6-3035,-41 6-5263,-60 8 4624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19 124 8896,'-18'-8'8813,"24"11"-8134,0 0 1,0-1-1,8 3 0,7 0-365,-1 1 0,0 1-1,0 1 1,-1 0 0,0 2 0,0 0-1,-1 1 1,-1 1 0,31 27 0,-39-31-188,-1 1 0,0 0 0,-1 1 0,0 0 0,0 0 0,-1 0 0,0 1 0,5 13 1,-8-15-38,0 1 0,-1-1 0,0 1 1,0-1-1,-1 1 0,-1 0 1,1 0-1,-2 0 0,1-1 0,-1 1 1,-3 10-1,-3 9 8,-21 46 0,13-36-78,-4 11 357,-48 88 0,66-134 180,2-5-202,7-10-65,17-24-133,-9 10-76,1 0 0,1 1 0,1 2 0,1 0 0,33-29 0,-2 16 6,0 2 0,59-28 1,-56 33-12,-2-2 1,59-45-1,-92 59-58,0-2 0,-1 0 0,-1-1 0,-1-1 0,17-28-1,-29 43-94,-1-1 0,1 0 0,-1 0-1,-1 0 1,1 0 0,-1-1-1,2-10 1,-2 6-960,-1 1 0,-1-1 0,-1-21 0,0 25-468,1 1-1,-1-1 1,0 1 0,-1 0 0,1 0-1,-5-10 1,2 4-1576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7712,'1'-1'338,"0"0"1,1 0 0,-1 1 0,0-1-1,0 1 1,1-1 0,-1 1 0,0-1-1,1 1 1,-1 0 0,1-1-1,-1 1 1,0 0 0,1 0 0,-1 0-1,1 0 1,-1 1 0,0-1 0,1 0-1,-1 0 1,3 2 0,28 11 3280,-19-6-3004,1 1-1,-1 1 0,-1 1 0,0 0 1,0 0-1,-1 1 0,0 1 0,-1-1 1,11 17-1,3 8-338,-2 2 0,18 41 0,-2 16-194,-26-54-3956,-9-37 1751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1 7456,'-4'0'7181,"-2"5"-3582,-8 11-2318,3-4-105,-2-2-174,-19 12 1,-8 7-6,2 1-477,-218 185-90,224-186-550,20-19-1080,1 0 1,0 0-1,1 1 1,-15 21-1,21-22-2917,6-1 1355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2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6 7232,'-15'-6'7007,"15"6"-6894,0 0 1,0 0-1,0 1 1,0-1 0,0 0-1,0 0 1,0 0-1,0 0 1,0 0 0,0 1-1,0-1 1,0 0-1,0 0 1,0 0 0,0 0-1,0 0 1,0 1-1,-2 4 1401,-36 57 3009,24-39-3734,-15 27 0,16-18-679,0 0 1,2 0-1,-7 36 0,11-33-1957,-2 45 0,8-71 709,-2 21-2725,3-28 3386,0-1-1,0 0 1,0 0-1,-1 0 1,1 0-1,0 0 0,-1 1 1,1-1-1,-1 0 1,0 0-1,1 0 1,-1 0-1,0 0 0,1-1 1,-1 1-1,0 0 1,0 0-1,-2 1 0,-5 3-3020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2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71 9728,'-4'-14'3120,"4"14"-3083,0 0 0,0 0 1,0 0-1,0-1 1,0 1-1,0 0 0,0 0 1,0 0-1,0 0 1,0 0-1,0 0 0,0-1 1,0 1-1,0 0 1,0 0-1,0 0 0,1 0 1,-1 0-1,0 0 1,0 0-1,0-1 1,0 1-1,0 0 0,0 0 1,0 0-1,0 0 1,0 0-1,1 0 0,-1 0 1,0 0-1,0 0 1,0 0-1,0 0 0,0 0 1,0 0-1,0 0 1,1-1-1,-1 1 0,0 0 1,0 0-1,0 0 1,0 0-1,0 0 0,0 1 1,1-1-1,-1 0 1,0 0-1,0 0 0,0 0 1,2 0 422,88-15 6158,-1 3-3725,183-7-2196,-214 16-686,20-1-3638,-57 6 601,-5 3-2636,1 1 1700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4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7040,'0'0'2282,"10"-3"6166,-2 2-8071,-1-1-1,0 0 0,0 0 1,0 0-1,0-1 0,0 0 1,0 0-1,11-8 1,14-6 203,9-3-160,20-9-57,-54 26-228,0 1 0,0 0 0,1 0 0,-1 0 0,0 1 0,11 0 0,-17 1-114,-1 0-1,1 0 1,-1 0 0,0 0-1,1 0 1,-1 0-1,0 1 1,0-1 0,1 0-1,-1 0 1,0 0 0,1 1-1,-1-1 1,0 0 0,0 0-1,1 1 1,-1-1 0,0 0-1,0 1 1,0-1-1,0 0 1,1 1 0,-1-1-1,0 0 1,0 1 0,0-1-1,0 0 1,0 1 0,0-1-1,0 0 1,0 1-1,0 0 1,0 11 215,-2-2-101,-1 0 0,-4 12-1,3-12-41,1 0 0,-4 19 0,5-18 27,1 1 0,1 0 0,0 0 0,0 0 0,1 0 0,1 0 0,0-1 0,0 1 0,6 14 0,-5-19-72,0 1 1,0-1 0,1-1-1,0 1 1,0 0 0,1-1-1,0 0 1,0 0 0,0-1-1,1 1 1,0-1 0,0 0-1,0-1 1,0 1 0,10 4-1,-7-5 13,0 0 0,0-1 0,0 0 0,1 0 0,-1-1 0,1 0 0,0 0-1,0-1 1,0-1 0,-1 0 0,1 0 0,0-1 0,0 0 0,9-3 0,-8 2-52,0-2 1,0 0 0,0 0-1,-1 0 1,0-2 0,0 1-1,0-1 1,-1-1 0,1 1-1,-2-2 1,16-14 0,23-31 46,58-85 0,-99 128-120,-3 6 9,-1 0 0,1 0-1,0 1 1,0-1 0,4-3 0,-7 7 48,0 0-1,0 0 1,0 0 0,0 0-1,0 0 1,0 0-1,0 0 1,0 0-1,1 0 1,-1 0 0,0 0-1,0 0 1,0-1-1,0 1 1,0 0 0,0 0-1,0 0 1,1 0-1,-1 0 1,0 0 0,0 0-1,0 0 1,0 0-1,0 0 1,0 0-1,1 1 1,-1-1 0,0 0-1,0 0 1,0 0-1,0 0 1,0 0 0,0 0-1,0 0 1,1 0-1,-1 0 1,0 0 0,0 0-1,0 1 1,4 6-50,0 17 252,-2-12-160,8 32-12,19 75-83,-18-81-45,8 21-1370,-4-21-2881,-10-26 2022,-4-5-2163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4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3968,'5'-64'5925,"1"30"102,-6 35-5968,0-1 1,0 0-1,0 0 1,0 0-1,0 0 180,0 0-180,0 0 1,0 0 0,0 0-1,0 0 1,1 0-1,-1 0 1,0 1-1,0-1 1,0 0 0,0 0-1,0 0 1,0 0-1,0 0 1,0 0 0,0 0-1,1 0 1,-1 0-1,0 0 1,0 0 0,0 0-1,0 0 1,0 0-1,0 0 1,0 0-1,0 0 1,0-1 0,1 1-1,-1 0 1,0 0-1,0 0 1,0 0 0,0 0 178,0 0-179,0 0 1,0 0 0,0 0-1,4 12 883,-4-11-889,8 38 1133,-3 0 1,2 75-1,-4-34-654,7 170 223,1 35-620,-10-216-2369,-1-67 1881,0-1 232,0-1 0,1 0 0,-1 1 0,0-1-1,0 0 1,0 1 0,0-1 0,0 0 0,0 1 0,0-1-1,0 0 1,0 1 0,0-1 0,0 0 0,0 1 0,0-1-1,-1 0 1,1 0 0,0 1 0,0-1 0,0 0 0,0 1-1,0-1 1,-1 0 0,1 0 0,0 1 0,0-1 0,-1 0-1,1 0 1,0 1 0,0-1 0,-1 0 0,1 0-1,0 0 1,-1 1 0,0-5-2348,-4-33-3824,-2-2 2927,3-6 1212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4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9 423 5152,'-7'-40'1648,"6"18"-987,1 13-666,-1-11 620,2 1-1,0-1 0,1 1 0,9-34 1,-8 41-324,1 0 1,0 1-1,1 0 0,0 0 1,1 0-1,0 1 1,1-1-1,0 1 0,1 1 1,-1 0-1,2 0 1,0 0-1,16-12 1,-9 11-78,-1 2-1,1 0 1,1 1 0,-1 1 0,1 0 0,0 1 0,0 1 0,1 1 0,17-2 0,-19 3-38,0 2 0,0 0 0,-1 0 0,1 1 0,0 1 0,-1 1-1,1 0 1,-1 1 0,0 1 0,22 10 0,-27-9 47,1 0-1,-1 1 0,-1 0 1,0 1-1,0 0 1,0 0-1,-1 1 0,0 0 1,-1 1-1,0 0 1,0 0-1,-1 0 0,9 21 1,-9-16 50,0 1 1,-1-1 0,-1 1 0,0 0-1,-2 1 1,1-1 0,-2 0-1,0 1 1,-3 24 0,1-34-204,0 1 1,-1-1-1,0 1 1,0-1 0,-1 0-1,0 0 1,0 0-1,0 0 1,-1-1 0,0 1-1,-1-1 1,1 0 0,-1 0-1,0 0 1,-1-1-1,1 0 1,-1 0 0,0 0-1,-8 4 1,2-2-428,-1 0-1,0-1 1,0-1 0,0 0 0,-1 0 0,0-1-1,0-1 1,0-1 0,-19 2 0,11-6-2042,13 0-21,21 0-7006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5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1 237 9984,'3'-2'9067,"13"1"-6796,26 1-1620,42 0 531,286 7 270,113 9-145,-474-17-1233,-11-1 31,-15-3 36,4 1-248,-4-2 13,0-1 0,1-1 0,-1-1 0,1 0 0,1-1 0,0-1 0,0 0 0,1-1 0,1-1 0,-23-26 0,34 37 83,1 0 1,-1-1 0,1 1 0,-1 0 0,1 0-1,0-1 1,0 1 0,0-1 0,1 1 0,-1-1-1,0 1 1,1-1 0,0 0 0,-1 1 0,1-1-1,0 1 1,1-1 0,-1 0 0,0 1 0,1-1-1,-1 1 1,1-1 0,0 1 0,0-1 0,0 1-1,1-3 1,0 2 8,0 0 0,0 0-1,0 1 1,1-1 0,-1 1 0,1-1 0,0 1-1,-1 0 1,1 0 0,0 0 0,0 0-1,0 1 1,1-1 0,-1 1 0,0-1 0,0 1-1,1 0 1,-1 1 0,5-1 0,10-1-7,0 2 0,-1 0 1,1 1-1,0 0 1,24 6-1,-8 2 168,59 21 0,-73-22-29,36 19 0,-50-23-92,0-1 0,0 2 0,-1-1 0,1 1 0,-1 0 0,0 0 0,0 0 0,-1 0 0,7 11 0,-9-14-23,-1 0 0,0 0 0,0 1 0,0-1 0,0 0 0,-1 1 0,1-1 0,0 0-1,-1 1 1,0-1 0,0 1 0,0 3 0,0-2 6,-1-1-1,0 1 1,0-1 0,0 0-1,0 1 1,-1-1-1,1 0 1,-1 0 0,-3 5-1,-6 7 36,0-1-1,-1-1 1,-1 0 0,-15 13-1,-63 43-2870,50-39-610,30-22 2471,-19 17-5687,20-10 3335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69 7552,'-5'-7'1005,"0"1"1103,6 15 437,3 14-1423,-1 1 0,-1 0 0,-2 33 0,0-41-693,-2 43 846,-10 64 0,-18 55 167,30-176-1434,-28 165 750,23-142-46,-11 39 0,12-57-373,3-13-244,-1-23-129,7-80-166,22-127 0,-15 136 379,-5 38 257,24-108-1,-31 170-431,0-1 1,0 1-1,0-1 0,0 1 0,0-1 1,0 1-1,0-1 0,1 1 0,-1-1 1,0 1-1,0-1 0,1 1 0,-1 0 0,0-1 1,0 1-1,1-1 0,-1 1 0,0-1 1,1 1-1,-1 0 0,1-1 0,-1 1 1,1 0-1,-1 0 0,0-1 0,1 1 1,-1 0-1,1 0 0,-1 0 0,1-1 0,0 1 1,0 1 0,0-1 1,0 1-1,0-1 1,0 1-1,0 0 1,0-1-1,0 1 1,0 0 0,0 0-1,0 0 1,-1 0-1,1 0 1,0 0-1,0 1 1,56 96 275,3 6 51,-56-99-317,37 57 530,64 126-1,-83-137-439,-2-5 227,34 60-1,-54-105-338,2 1 46,-1 0 0,0 0 0,1 0-1,0 0 1,-1 0 0,4 2 0,-4-3-22,-1-1 0,1 0-1,-1 1 1,1-1 0,-1 0 0,1 0 0,0 1 0,-1-1 0,1 0 0,-1 0 0,1 0 0,-1 0 0,1 0 0,0 0 0,-1 0 0,1 0 0,-1 0 0,1 0 0,0 0 0,-1 0 0,1-1 0,-1 1 0,1 0 0,-1 0 0,1-1 0,-1 1 0,1 0 0,-1 0 0,1-1 0,-1 1 0,1-1 0,-1 1 0,1 0 0,-1-1 0,0 1 0,1-1 0,-1 1 0,0-1 0,1-1 0,8-15 260,0-1-1,-1 0 1,-1-1 0,6-26-1,-9 32-235,94-358 43,-51 121-4557,-39 208 2846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6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30 7136,'-5'-29'11573,"-10"304"-5259,0 2-6063,16-230-326,0 22-802,-1-60-1440,-1 0 0,-5 17-1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10880,'-6'-7'4326,"12"6"-1340,20 7 206,-17-3-2417,21 2-146,0-1-1,0-2 1,41-2 0,-44 0-477,29 0-454,113-2 903,-57-8-5423,-90 7 380,-3 3 1381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7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1512 6304,'-22'26'10586,"23"-30"-10221,-1 0-1,1 0 1,0 0-1,0 0 0,0 0 1,1 0-1,-1 0 1,4-5-1,3-12 287,16-57 831,0-23-528,35-124 568,-43 175-1199,2 1 0,36-69 1,76-135 268,-94 179-381,148-278 468,-161 315-472,45-80 349,-67 115-554,6-17 60,29 86-89,-26-44 36,-6-15 7,0 0 0,0 1 1,-1-1-1,-1 1 0,1 0 0,-1 0 0,-1 0 1,1 13-1,-2-3 59,-1 0 1,-1 0-1,-1 0 0,-1-1 1,0 1-1,-1-1 0,-2 0 1,1 0-1,-2-1 1,0 0-1,-1 0 0,-1-1 1,-1 0-1,-16 19 0,21-29-72,0 0 1,-1 0-1,0 0 0,0-1 0,0 0 0,-1 0 0,1-1 0,-1 0 0,0 0 0,-1-1 0,1 0 0,0-1 0,-10 2 0,-57 2-424,89-5 373,-1 0 1,0 1 0,0 0-1,1 1 1,-1 1-1,-1 0 1,24 11-1,-15-5 22,-1 2-1,0 0 1,31 25-1,-18-6 254,-30-28-199,-1 0 0,0 0 0,0 0 0,0 0 0,0 0 0,0 0 0,-1 1 0,1-1 0,1 6 0,-3-8 4,0 1-1,0-1 1,0 1 0,-1-1-1,1 1 1,0-1-1,-1 1 1,1-1-1,-1 0 1,1 1 0,-1-1-1,1 0 1,-1 1-1,0-1 1,0 0 0,0 0-1,1 0 1,-1 0-1,0 0 1,-2 2 0,0-1 2,0 1 1,0 0 0,-1-1 0,1 0-1,-1 0 1,-5 3 0,0-2-138,1-1 0,-2 1 1,1-2-1,0 1 1,0-1-1,-17 0 0,1-2-1204,-32-5 0,-19-10-3504,42 12 2672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8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 7040,'-2'-10'9147,"6"25"-3692,-2-2-6058,3 21 1689,-2 1-1,-1 0 0,-4 42 1,0-46-782,1-7-278,0-1 1,-8 32 0,0-12-267,-7 21-5478,15-51 3862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8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8064,'-8'-9'3648,"21"6"-3168,-5-2 2816,5 10-1889,16-5 993,1 0-1408,16 0 192,-1 3-672,8-3-384,-3 5-96,0-5-1152,-5 0 576,-6 0-5311,-2 0 3231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9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13 4480,'-9'-12'15311,"6"31"-13734,2-10-860,-23 138 1896,4-31-2170,12-56-529,2 1 1,4 96 0,4-95-3365,-3-38-5857,1-19 6075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 6464,'-7'-5'2783,"6"13"650,1-3-3191,-2 33 4041,-13 65 0,5-37-2774,-2 27-347,-13 84 359,18-140-1129,-2 0 1,-24 62 0,4-33-358,-4-1 1,-58 88 0,66-110-4177,11-19-5222,26-11 222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2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56 8128,'-15'-13'2618,"15"13"-2495,0 0-1,-1-1 0,1 1 1,0-1-1,0 1 0,0 0 1,0-1-1,0 1 0,0-1 1,0 1-1,0-1 0,0 1 1,0-1-1,0 1 0,0 0 1,0-1-1,0 1 0,0-1 1,1 1-1,-1-1 0,0 1 1,0 0-1,0-1 0,1 1 1,-1 0-1,0-1 0,1 1 1,-1 0-1,0-1 0,1 1 1,-1-1-1,19 2 3082,4-1-588,27-3 1,187-18-814,-188 18-1858,159-1-909,-162 5-1921,-10-1 799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3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63 225 6400,'-1'-1'255,"0"1"-1,0 0 1,-1-1 0,1 1 0,-1 0-1,1-1 1,0 1 0,-1 0 0,1 0 0,-1 0-1,1 0 1,0 0 0,-13 8 11098,0-2-9251,-3 0-621,17-6-1463,0 0 1,0 0-1,0 0 1,0 0 0,0 0-1,0 0 1,0 0 0,0 0-1,0 0 1,0 0 0,0 0-1,0 0 1,0 0-1,0 0 1,0 0 0,0 0-1,1 0 1,-1 0 0,0 0-1,0 0 1,0 0 0,0 0-1,0 0 1,0 0-1,0 0 1,0 0 0,0 0-1,0 0 1,0 0 0,0 0-1,0 0 1,0 0 0,0 0-1,0 0 1,0 1-1,0-1 1,0 0 0,0 0-1,0 0 1,0 0 0,0 0-1,0 0 1,0 0-1,0 0 1,0 0 0,0 0-1,0 0 1,0 0 0,0 0-1,0 0 1,0 0 0,0 0-1,0 0 1,0 0-1,0 1 1,0-1 0,0 0-1,0 0 1,0 0 0,0 0-1,0 0 1,0 0 0,0 0-1,0 0 1,0 0-1,0 0 1,0 0 0,-1 0-1,14 1 512,2-1-508,0 0-1,0 1 0,26 6 1,-22-3-89,19 5-65,40 15 1,-67-20 144,0 1 0,0 0 0,-1 1-1,1 0 1,-1 0 0,-1 1 0,1 1 0,9 8 0,-16-12-2,-1-1-1,1 0 0,-1 1 1,0 0-1,0-1 0,0 1 0,-1 0 1,1 0-1,-1 0 0,0 0 1,0 0-1,0 0 0,0 0 1,-1 1-1,0 4 0,0 3-4,-1-1-1,0 1 0,-1-1 1,-4 16-1,-2-1-26,-1-1 0,-1 0-1,-2 0 1,-19 32 0,-68 82 330,91-127-269,-2 0 0,1-1 1,-2-1-1,1 1 0,-1-2 1,-1 1-1,0-2 0,-17 10 1,25-16 13,-1 0 0,1-1 0,-1 0 0,0 0 1,-9 1-1,23-22 634,-5 14-646,1 1 1,0 0-1,0 0 1,0 1 0,1-1-1,0 1 1,11-6-1,0 0 23,279-151 820,-99 59-421,181-103 219,-354 192-693,-1-1 0,-1-1 0,0-1 0,-1-1 0,0 0 0,-2-2 0,0 0-1,25-34 1,-39 46-208,-1-1-1,0 0 0,0 0 1,0 0-1,-1 0 1,0-1-1,2-12 0,-4 17-254,0-1 0,-1 0 0,1 1 0,-1-1 0,0 0 0,0 1 0,-1-1 0,1 0 0,-1 1 0,0-1 0,0 1 0,-1-1 0,1 1 0,-1-1 0,-4-6 0,-7-6-2103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3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19 6400,'-13'-9'2058,"10"0"2307,4 12-1466,-5 11 504,-31 173 26,13-66-2560,-6-1 1,-72 197-1,7-78-688,76-201-1343,15-34 799,0 0-1073,0-9-1149,1-3 387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38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67 325 8384,'-38'-24'2704,"37"23"-2596,0 0 1,0 0-1,0 1 1,0-1 0,0 0-1,0 1 1,-1-1-1,1 0 1,0 1-1,0 0 1,-1-1 0,1 1-1,-3-1 1,0 1 301,-2-4 3113,13 3-1130,7-3-1509,63-17 1500,62-26-904,163-80 0,-183 76-1904,-93 41 181,1 2 1,47-9-1,-72 17-29,1-1 0,0 1-1,0 0 1,-1 0 0,1 0 0,0 0 0,0 0 0,0 1 0,-1-1-1,5 2 1,-5-1-95,-1 0 0,0 0-1,1 0 1,-1-1-1,0 1 1,0 0 0,0 1-1,1-1 1,-1 0 0,0 0-1,0 0 1,-1 1-1,1-1 1,0 0 0,0 1-1,-1-1 1,1 1 0,0-1-1,-1 2 1,5 12-2102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39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18 5568,'-7'-14'1786,"7"14"-1734,0 0 0,0 0 0,0-1-1,0 1 1,0 0 0,0 0 0,1 0-1,-1 0 1,0-1 0,0 1 0,0 0-1,0 0 1,0 0 0,0 0 0,1 0-1,-1-1 1,0 1 0,0 0 0,0 0-1,0 0 1,0 0 0,1 0 0,-1 0-1,0 0 1,0 0 0,0 0 0,0 0-1,1 0 1,-1 0 0,0 0 0,0 0-1,0 0 1,1 0 0,-1 0 0,0 0-1,0 0 1,0 0 0,0 0 0,1 0-1,-1 0 1,0 0 0,0 0 0,0 0 0,0 0-1,1 0 1,-1 0 0,0 1 0,0-1-1,0 0 1,0 0 0,0 0 0,1 0-1,-1 1 1,3 5 481,-1 0-1,1 0 0,-1 0 1,-1 1-1,1-1 1,-1 1-1,0-1 1,0 1-1,-1 7 1,0 7 634,-5 35-1,-5 0 399,-22 66-1,23-90-1157,-3 11-82,-146 463 2188,139-451-2323,6-18 120,-33 68 0,37-86 175,8-18-388,2-2-24,5-11-18,7-11-65,2 1 0,0 1 0,31-32 0,-45 52 18,13-15-22,1 0 1,23-18-1,-33 30-16,0 0-1,0 1 0,0-1 1,0 1-1,1 0 1,-1 1-1,1-1 0,0 1 1,0 1-1,0-1 0,0 1 1,0 0-1,7-1 0,-11 3 26,1-1 0,-1 1-1,1-1 1,-1 1-1,0 0 1,1 0 0,-1 0-1,0 0 1,1 0 0,-1 0-1,0 1 1,0-1-1,0 1 1,0 0 0,0-1-1,0 1 1,-1 0 0,1 0-1,2 4 1,2 4 48,-1-1 0,1 1-1,3 12 1,1 7 235,-1 0 0,6 35 0,-4-16 19,-9-40-227,-1-1 1,1 0-1,1-1 0,0 1 1,0 0-1,0-1 1,0 1-1,1-1 0,9 10 1,-12-14-52,-1-1 0,1 0 1,0 0-1,1 0 0,-1 0 0,0-1 1,0 1-1,0 0 0,1 0 0,-1-1 1,0 1-1,0-1 0,1 1 0,-1-1 1,1 1-1,-1-1 0,0 0 0,1 0 1,-1 0-1,1 1 0,-1-2 0,1 1 1,-1 0-1,0 0 0,1 0 0,-1-1 1,1 1-1,1-1 0,2-1 21,-1-1 1,0 1-1,0 0 0,0-1 0,0 0 0,0 0 1,4-5-1,11-14-13,0-1 0,-1 0 0,23-42 0,-26 40 35,1 6-158,-16 19 87,0 0-1,0 0 1,0 0 0,0-1 0,1 1-1,-1 0 1,0 0 0,0 0 0,1-1-1,-1 1 1,0 0 0,0 0 0,1 0-1,-1 0 1,0 0 0,1 0-1,-1-1 1,0 1 0,1 0 0,-1 0-1,0 0 1,0 0 0,1 0 0,-1 0-1,0 0 1,1 0 0,-1 1 0,0-1-1,1 0 1,-1 0 0,0 0 0,0 0-1,1 0 1,-1 0 0,0 1 0,0-1-1,1 0 1,-1 0 0,0 0 0,0 0-1,1 1 1,-1-1 0,0 0 0,0 0-1,0 1 1,0-1 0,1 0 0,-1 0-1,0 1 1,0-1 0,0 0-1,0 1 1,0-1 0,0 0 0,0 1-1,0-1 1,0 0 0,0 0 0,0 1-1,0 0 1,3 12-32,0 0 1,0 0-1,6 14 0,-7-23 92,0 1 0,0-1 0,0 0 0,1 1 0,0-1 0,-1 0 0,1-1 0,1 1-1,-1 0 1,0-1 0,8 6 0,-9-8-18,0 0-1,0 0 0,1-1 1,-1 1-1,0 0 0,0-1 1,1 0-1,-1 1 0,1-1 1,-1 0-1,0 0 0,1 0 1,-1 0-1,1-1 0,3 0 1,4-2 121,0 0 0,11-6 0,-18 8-121,17-8 24,0-1 0,-1-1 0,0-1 0,27-23 0,62-65-144,-93 83 100,-12 13-62,0-1-1,1 1 1,-1 1 0,1-1-1,6-4 1,-10 7 44,0 1-1,0 0 1,1 0-1,-1 0 1,0 0-1,0 0 1,0-1-1,0 1 1,1 0-1,-1 0 0,0 0 1,0 0-1,1 0 1,-1 0-1,0 0 1,0 0-1,0 0 1,1 0-1,-1 0 1,0 0-1,0 0 1,1 0-1,-1 0 1,0 0-1,0 0 1,0 0-1,1 0 1,-1 0-1,0 0 1,0 0-1,1 0 1,-1 0-1,0 0 1,0 1-1,0-1 1,1 0-1,-1 0 1,0 0-1,0 0 1,0 1-1,0-1 1,0 0-1,1 0 1,-1 0-1,0 1 1,0-1-1,0 0 1,0 0-1,0 0 1,0 1-1,0-1 1,0 0-1,0 1 0,-1 16-160,-7 11 58,-1-1 1,-1 0-1,-2 0 0,-15 25 0,14-30 396,-1-1 0,-1-1 0,-27 29 0,77-65-96,-15 9-610,0 0 0,34-6 0,10 1-4305,1 1-6312,-47 9 7483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4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 9056,'-67'-15'4096,"62"15"-3552,0 0-160,10 0-320,4 0-864,4 4 416,32 4-3712,4 4 2272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4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1136 4736,'-2'-18'2250,"2"13"-1759,0 4-152,0-1 0,-1 1 0,1-1 0,-1 1 0,1 0 0,-1-1 0,0 1 0,1-1 0,-1 1 0,0 0 0,0 0 0,0-1-1,0 1 1,0 0 0,0 0 0,-3-1 0,-20-14 2422,20 14-2490,0 0 0,0 1 1,0 0-1,0 0 0,0 0 1,-1 0-1,1 0 0,0 1 1,-1 0-1,-7 1 1,4-1-52,0 2 0,0-1 0,0 1 0,-11 5 0,6-2-76,1 2 1,-1-1-1,2 1 1,-1 1-1,1 0 1,0 1-1,1 0 1,0 1 0,-10 11-1,8-6 29,1 0-1,0 1 0,1 1 1,0 0-1,-12 33 1,20-45-140,0 1 1,0 0 0,1 0-1,-1 7 1,2-11 4,0 0 0,-1 1 0,1-1 0,1 0 1,-1 0-1,0 0 0,0 0 0,1 0 0,-1 0 0,1 1 0,0-1 1,0 0-1,-1-1 0,1 1 0,2 2 0,-2-3-5,-1 0 0,1-1 0,0 1-1,0-1 1,0 1 0,-1-1 0,1 1-1,0-1 1,0 0 0,0 1 0,0-1-1,0 0 1,0 0 0,0 0 0,0 1-1,0-1 1,0 0 0,0 0 0,0-1-1,0 1 1,0 0 0,-1 0 0,1 0-1,0-1 1,0 1 0,0 0 0,0-1-1,1 0 1,27-16 490,-27 15-513,6-4 53,0 0 0,-1-1 0,12-13 0,-11 11-32,6-9-33,-1 0 0,0 0 0,-1-1 1,-1-1-1,15-39 0,-16 38 7,83-229-2,-83 222-43,-6 14 25,22-62 14,19-89 1,-28 68 37,9-152 1,-25 238-43,-1 2-119,0 0 0,0 0-1,-2-13 1,2 21 111,0 0-1,0 1 1,0-1-1,0 1 0,0-1 1,-1 0-1,1 1 1,0-1-1,-1 1 1,1-1-1,0 0 1,-1 1-1,1-1 0,0 1 1,-1-1-1,1 1 1,-1-1-1,0 1 10,1 0-1,0 0 0,-1 0 1,1 0-1,0 0 1,-1 0-1,1 0 0,0 0 1,-1 0-1,1 0 0,0 0 1,0 0-1,-1 0 1,1 0-1,0 0 0,-1 0 1,1 0-1,0 1 1,-1-1-1,1 0 0,0 0 1,0 0-1,-1 0 1,1 1-1,-3 2-11,1 0 1,0 0-1,-1 0 0,1 0 1,-3 6-1,-10 26-117,-18 59 1,26-73 104,-10 36 131,2 1 0,3 1 1,-6 72-1,15-86 2,1 0 0,3 0 0,2 0 0,15 83 0,-13-105-66,2 0-1,0-1 1,1 0-1,13 25 1,-16-38 13,0 0-1,0-1 1,1 1 0,0-1 0,1 0 0,0-1 0,0 1 0,1-1 0,-1-1 0,1 0 0,17 10 0,-22-14-12,1 0 0,0-1 0,0 1 0,0-1 0,0 0 0,0 0 0,0 0 0,0-1 0,0 1 0,0-1 0,0 0 0,1 0-1,-1-1 1,0 1 0,0-1 0,6-1 0,-5 0-8,-1 0-1,0 0 1,1 0-1,-1-1 1,0 0-1,0 0 1,0 0-1,-1 0 1,1 0 0,-1-1-1,1 1 1,-1-1-1,0 0 1,3-6-1,3-9-4,0-2 0,-1 1-1,-2-1 1,8-33 0,-10 35-67,12-58-7,-15 68-35,0 0 1,-1 0 0,0 1-1,-1-1 1,0 0 0,-2-13 0,3 22 66,0 0 0,0-1 1,0 1-1,0 0 0,-1 0 1,1 0-1,0-1 0,0 1 1,0 0-1,0 0 0,0 0 1,0-1-1,0 1 1,0 0-1,-1 0 0,1 0 1,0 0-1,0 0 0,0-1 1,0 1-1,0 0 0,-1 0 1,1 0-1,0 0 0,0 0 1,0 0-1,-1 0 1,1 0-1,0-1 0,-6 7-319,0 8 238,1-1 0,0 1 0,1 0 0,-4 20 0,-3 61 150,10-76-54,1 1 0,4 34-1,-4-47 28,2-1 0,-1 0-1,1 0 1,0 0 0,0 0 0,0 0-1,1 0 1,0 0 0,0-1-1,0 1 1,1-1 0,6 7-1,-7-10 6,-1 0-1,0 0 1,1 0-1,-1 0 0,1-1 1,-1 1-1,1-1 1,0 0-1,-1 0 1,1 0-1,0 0 1,0 0-1,0-1 0,0 1 1,5-1-1,-1 0 50,0 0 0,0-1-1,0 0 1,0 0-1,9-3 1,-6 1-36,1-1 0,-1 0 0,0-1 0,-1 0 0,1 0 0,11-10 0,-10 7-33,-1-1 0,0 0 0,0 0 1,-1-1-1,-1 0 0,1-1 0,12-22 1,-19 29-10,28-46 118,-2-1 0,35-91 0,-42 86-98,-2-1 0,17-89 0,-21 51-203,-4-1 1,-1-100-1,-10 195 145,0-1-1,0 1 1,0-1 0,0 1-1,0 0 1,0-1 0,0 1-1,0-1 1,-1 1 0,1 0-1,-1-2 1,0 4-14,0 1-1,0-1 1,0 1 0,1 0 0,-1-1 0,1 1 0,-1 0-1,1 0 1,-1-1 0,1 3 0,-34 192-356,17-89 346,-65 305 160,27-182 203,-97 256 0,146-470-268,-26 67 233,27-72-186,-1-1-1,0 0 1,0 0-1,0-1 1,-12 12-1,17-20-74,0 1 11,-1-1 1,1 1 0,-1-1-1,0 1 1,1-1-1,-1 0 1,0 0 0,-2 1-1,3-1-13,1-1 0,-1 0 0,0 0 0,0 0 0,1 0 0,-1 0 0,0 0-1,0 0 1,1 0 0,-1 0 0,0 0 0,0-1 0,1 1 0,-1 0 0,0 0 0,1-1 0,-1 1 0,0 0 0,1-1-1,-1 1 1,1-1 0,-1 1 0,0-1 0,1 1 0,-1-1 0,1 1 0,0-1 0,-1 0 0,1 1 0,-1-1 0,1-1 0,-5-8-45,1-1 1,0 0 0,0 0 0,2-1 0,-1 1 0,0-17 0,1 5 30,2 0 0,0 0 0,4-27 0,-3 39-8,1-2-28,0 0 1,0 0-1,2 0 1,-1 0-1,2 1 1,7-16-1,-8 19 26,1 1-1,0-1 0,0 1 1,1 1-1,0-1 1,1 1-1,0 0 0,0 0 1,10-7-1,1 2-33,0 2-1,0 0 1,23-8-1,60-18-56,-10 4 167,-51 15 32,47-25 1,-74 34-44,1 0 0,-1-1 1,-1 0-1,0-1 0,0-1 1,19-22-1,-12 7 18,0-2 0,17-35 0,24-64 47,-1 3 386,-53 103-518,-6 16-78,-3 14-40,-4 20-5,-10 58 20,4 51 138,13-109 113,0 1 0,8 49 1,-8-76-91,1 1 0,-1-1 1,1 1-1,0-1 1,0 1-1,1-1 1,-1 0-1,1 1 1,0-1-1,3 5 1,-4-7-16,0 0 1,1 0-1,-1 0 0,0 0 1,0-1-1,1 1 1,-1 0-1,0-1 0,1 1 1,-1-1-1,1 1 1,-1-1-1,0 0 0,1 0 1,-1 0-1,1 1 1,-1-1-1,1 0 0,-1-1 1,1 1-1,-1 0 1,1 0-1,-1-1 0,0 1 1,1-1-1,-1 1 1,1-1-1,-1 1 0,2-2 1,12-6 12,0-1 0,-1 0 0,0 0 0,-1-1 0,0-1 0,16-17 1,63-83-55,-64 73-126,48-49-1,-73 85 128,0-1 0,0 1-1,0-1 1,0 1-1,1 0 1,3-1-1,-6 2 12,0 1 0,0-1-1,0 1 1,0 0 0,0-1-1,0 1 1,0 0 0,0 0-1,0 0 1,0 0 0,0 0 0,0 0-1,0 0 1,0 0 0,0 0-1,0 0 1,0 1 0,-1-1-1,1 0 1,0 1 0,0-1 0,0 0-1,0 1 1,0-1 0,0 1-1,0 0 1,0 0 0,2 2-6,-1 0 1,0 1 0,0-1-1,0 1 1,0-1-1,-1 1 1,1-1-1,-1 1 1,0 0 0,0 0-1,0 5 1,1 5 2,0 24 0,-5 14 257,-16 96 0,11-104 51,8-44-296,0 0 0,0 0 0,0 0 0,0 0 0,0 0 0,0 0 0,0 1 0,0-1 0,0 0 0,1 0 0,-1 0 0,0 0 1,0 0-1,0 0 0,0 0 0,0 1 0,0-1 0,0 0 0,1 0 0,-1 0 0,0 0 0,0 0 0,0 0 0,0 0 0,1 0 0,-1 0 0,0 0 0,0 0 0,0 0 0,0 0 0,0 0 1,1 0-1,-1 0 0,0 0 0,0 0 0,0 0 0,0 0 0,0 0 0,1 0 0,-1 0 0,0-1 0,0 1 0,0 0 0,0 0 0,0 0 0,0 0 0,1 0 0,-1 0 0,0 0 1,0 0-1,0-1 0,0 1 0,0 0 0,0 0 0,0 0 0,0 0 0,0-1 0,11-8 108,71-84-277,-81 92 151,1-1-1,-1 0 1,1 1-1,0-1 0,0 1 1,0-1-1,0 1 1,0 0-1,0 0 0,0 0 1,0 0-1,1 0 0,3-1 1,-4 2 5,-1 0 0,1 0 0,-1 1 0,0-1 0,1 0 0,-1 0 0,1 1 0,-1-1 0,0 1 0,0-1 0,1 1-1,-1 0 1,0 0 0,0-1 0,0 1 0,0 0 0,1 0 0,-1 0 0,0 0 0,-1 0 0,1 0 0,0 0 0,0 1 0,1 1 0,0 1 11,5 8 57,1-1 0,0 0 0,1 0 0,15 14 0,-22-22-44,1-1 0,0 0 0,0 0 0,0 0 0,0 0 0,1 0 0,-1-1 0,0 0 0,1 1 0,-1-1 0,1 0 0,-1-1 0,1 1 0,0-1 0,-1 1 0,1-1 0,0 0 0,-1 0 0,1-1 0,0 1 0,-1-1 0,5-1 0,2-1 19,0-1 0,0-1 0,-1 0 0,0 0 0,1 0 0,-2-2 0,1 1 0,-1-1 0,10-10 0,6-9 25,29-41 0,-47 60-56,47-69-226,-53 76 223,0 0-1,0 0 1,0 0-1,0 0 0,0 0 1,0 0-1,0 0 1,0 0-1,0 0 0,0-1 1,0 1-1,0 0 1,0 0-1,1 0 0,-1 0 1,0 0-1,0 0 1,0 0-1,0 0 0,0 0 1,0 0-1,0 0 0,0 0 1,0 0-1,0 0 1,0 0-1,0 0 0,0 0 1,0 0-1,0 0 1,1 0-1,-1 0 0,0 0 1,0 0-1,0 0 1,0 0-1,0 0 0,0 0 1,0 0-1,0 0 1,0 0-1,0 0 0,0 0 1,0 0-1,0 1 1,0-1-1,0 0 0,0 0 1,0 0-1,0 0 0,0 0 1,1 0-1,-1 0 1,0 0-1,0 0 0,0 0 1,0 0-1,0 0 1,0 0-1,0 0 0,0 0 1,0 0-1,0 1 1,1 7-127,-1 11-79,-4 15-14,0-7 185,-1 42 0,5-61 69,1 0-1,-1 0 1,1 0-1,1 0 1,0 0-1,0-1 1,0 1-1,1 0 1,7 13-1,-8-19-19,-1 1 1,1-1-1,0 0 0,0 0 1,0 0-1,0 0 0,0 0 1,0 0-1,0 0 0,1-1 1,-1 1-1,1-1 0,-1 0 1,1 0-1,0 1 0,0-2 1,-1 1-1,1 0 0,0-1 0,0 1 1,0-1-1,0 0 0,-1 0 1,1 0-1,0 0 0,0 0 1,0-1-1,0 1 0,-1-1 1,1 0-1,3-1 0,1-1 5,0 1 0,-1-2 1,1 1-1,-1-1 0,1 0 0,-1 0 0,0 0 0,-1-1 0,1 0 0,-1 0 0,0-1 0,4-6 0,6-10 18,-2 0 0,17-40-1,17-57 65,-34 83-77,80-246 35,-17-38-122,-69 289 18,30-190-212,-38 194-72,1 26 314,0 0 0,0 1 0,0-1 0,0 0 0,0 1 0,0-1 0,0 1 0,-1-1 0,1 0 0,0 1 0,0-1 0,0 1 0,-1-1 0,1 1 0,0-1 0,-1 1 0,1-1 0,0 1 0,-1-1 0,1 1 0,-1-1 0,1 1 0,-1 0 0,1-1 0,-1 1 0,1 0 0,-2-1 0,1 1 5,0 0-1,1 0 0,-1 1 0,0-1 1,0 0-1,0 1 0,0-1 0,1 1 1,-1-1-1,0 1 0,1-1 0,-1 1 1,0-1-1,1 1 0,-1 0 0,0-1 1,1 1-1,-1 0 0,1 0 0,-1-1 1,1 1-1,0 0 0,-1 0 0,1 1 0,-7 12-3,1 1-1,0 1 0,1-1 0,-5 31 0,-5 73-63,12-83 72,-9 76 263,5 0 0,6 0 0,13 119 0,18-64 0,-29-161-216,1 0 1,0-1-1,0 1 0,0 0 1,1-1-1,5 10 0,-7-14-33,0 1 0,1 0 0,-1-1 0,1 1 0,-1-1 0,1 0 0,-1 1 0,1-1 0,0 0 0,-1 0 0,1 0 0,0 0 0,0 0 0,0-1 0,0 1 0,0 0 0,0-1 0,0 1 0,0-1 0,0 0 0,0 0 0,3 0 0,-1-1 11,0 1 1,-1-1 0,1 0-1,0 0 1,-1-1 0,0 1 0,1-1-1,-1 1 1,0-1 0,0 0-1,6-5 1,2-3-1,16-18 0,-22 22-22,20-25 3,-2-1-1,26-46 1,-32 48-116,2 1-1,1 0 0,37-40 0,-57 69 109,1-1-1,-1 1 0,1-1 1,-1 1-1,1-1 1,-1 1-1,1-1 1,-1 1-1,1 0 0,0-1 1,-1 1-1,1 0 1,0-1-1,-1 1 1,1 0-1,0 0 0,-1 0 1,1-1-1,1 1 1,-2 1 4,0-1 0,1 0 0,-1 0 1,0 0-1,1 1 0,-1-1 0,0 0 1,1 1-1,-1-1 0,0 0 0,1 1 1,-1-1-1,0 0 0,0 1 0,0-1 1,1 0-1,-1 1 0,0-1 0,0 1 1,0-1-1,0 0 0,0 1 0,0 0 1,1 6-27,0-1 0,-1 1 0,-1 9-1,1-4-23,-1 31-199,0-9 436,1 1 0,2-1 0,12 66 0,-12-94-166,-1 0 0,1-1-1,1 1 1,3 6 0,-6-11-11,0 0 1,1 0 0,0 0 0,-1 0 0,1 0 0,0 0 0,-1 0 0,1 0 0,0-1 0,0 1 0,-1 0 0,1-1 0,0 1 0,0 0 0,0-1 0,0 1 0,0-1 0,0 1 0,0-1 0,0 0-1,0 1 1,1-1 0,-1 0 0,0 0 0,0 0 0,0 1 0,0-1 0,2-1 0,2-1-6,0 0 0,-1 0-1,1-1 1,-1 1 0,0-1 0,0 0-1,0 0 1,0-1 0,-1 1 0,1-1-1,-1 0 1,0 0 0,0 0 0,0 0-1,3-6 1,5-11 6,15-40 1,-25 57-5,4-12 5,-5 15-34,0-1 1,1 0 0,-1 0-1,1 0 1,0 0 0,-1 1 0,1-1-1,0 0 1,2-2 0,-3 4 15,1 0 0,-1 1 1,0-1-1,1 0 0,-1 1 1,0-1-1,0 0 0,1 1 1,-1-1-1,0 1 0,0-1 1,0 1-1,1-1 0,-1 0 1,0 1-1,0-1 0,0 1 1,0-1-1,0 1 0,-2 36-270,0-24 286,2-1 0,0 17 0,0-18-11,1 0 1,1 0 0,0 0-1,0 0 1,1 0 0,0 0-1,1-1 1,7 14 0,-7-14 0,7 9-59,-11-18 85,1 0 0,-1-1 1,1 1-1,0 0 0,-1-1 1,1 1-1,-1-1 0,1 1 1,0-1-1,0 1 0,-1-1 1,1 1-1,0-1 0,0 0 0,-1 1 1,1-1-1,0 0 0,0 0 1,1 1-1,-1-23 315,-2 5-421,-1-1-1,-1 0 1,-1 1 0,0 0-1,-1 0 1,-10-23 0,-18-56-305,32 94 383,1 0 0,0 1-1,0-1 1,0 0 0,0 1-1,0-1 1,0 0 0,0 1-1,0-1 1,1 0 0,-1 1-1,1-1 1,-1 1 0,1-1-1,1-2 1,8-5 5,-1 1 0,2 0-1,-1 1 1,1 0 0,0 1 0,0 0-1,1 0 1,0 2 0,15-5-1,-13 5 66,1 0-1,0 1 0,0 1 0,1 1 0,-1 0 0,0 1 1,26 3-1,-36-2-49,1 0 1,0 0 0,-1 1 0,1-1-1,-1 1 1,0 1 0,0-1-1,0 1 1,0 0 0,0 0-1,0 0 1,-1 1 0,1-1-1,-1 1 1,0 0 0,0 1-1,-1-1 1,1 1 0,-1-1-1,0 1 1,0 0 0,4 11-1,-3 0 63,-1 0 0,0 0 0,-1 1-1,-1-1 1,0 1 0,-1-1 0,-1 1-1,-1-1 1,-3 19 0,4-35-72,1 1 0,0 0 0,0 0 0,0 0 0,0 0 1,0 0-1,0 0 0,0 0 0,0 0 0,0 0 0,0-1 0,0 1 1,1 2-1,-1-3-2,0 0 1,0 0 0,1 0-1,-1 0 1,0 0-1,0 0 1,1 0 0,-1 0-1,0 0 1,0 0 0,0 0-1,1 0 1,-1 0-1,0 0 1,0 0 0,1 0-1,-1 0 1,0-1-1,0 1 1,0 0 0,1 0-1,-1 0 1,0 0 0,0 0-1,0 0 1,1-1-1,-1 1 1,0 0 0,0 0-1,0 0 1,0-1-1,0 1 1,20-26 68,-18 23-89,22-35-124,-14 21 87,0 1 1,2 0-1,-1 1 0,19-19 0,-29 33 58,1 0 0,-1-1 0,1 1 0,-1 0 0,1-1 0,0 1 0,-1 0 0,1 0 0,0 1 0,0-1 0,0 0-1,0 0 1,-1 1 0,1-1 0,0 1 0,0 0 0,0 0 0,0-1 0,0 1 0,0 1 0,0-1 0,0 0 0,0 0 0,0 1 0,0-1 0,0 1 0,0-1 0,0 1 0,0 0 0,-1 0-1,1 0 1,0 0 0,-1 0 0,1 0 0,0 0 0,-1 1 0,3 1 0,8 11-270,0 0-1,-1 0 1,-1 1-1,0 0 1,-1 0 0,14 31-1,-23-44-287,1-1 0,-1 0 0,1 0 1,-1 1-1,1-1 0,-1 0 0,0 1 0,1-1 0,-1 0 0,0 1 0,0-1 0,0 0 0,0 1 0,0-1 1,0 0-1,-1 1 0,1-1 0,0 0 0,-1 1 0,0 1 0,-4 8-2575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4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26 10560,'-10'-9'4768,"25"1"-4128,-11 5-448,1 3-224,0-5-1952,3 10 1088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4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11 11232,'-22'-9'3594,"22"9"-3558,0-1-1,0 1 1,0 0-1,0 0 1,-1 0 0,1 0-1,0 0 1,0 0-1,0 0 1,0 0-1,0 0 1,0 0 0,0 0-1,0-1 1,-1 1-1,1 0 1,0 0-1,0 0 1,0 0 0,0 0-1,0 0 1,0 0-1,0 0 1,-1 0-1,1 0 1,0 0 0,0 0-1,0 0 1,0 0-1,0 0 1,0 0-1,-1 0 1,1 1-1,0-1 1,0 0 0,0 0-1,0 0 1,0 0-1,0 0 1,0 0-1,0 0 1,0 0 0,-1 0-1,3 4 2901,3-4-2531,0 1 0,1 0-1,-1 0 1,7 2-1,8 3 59,150 16 34,-27-6-4690,-139-15 3699,9 1-2294,25 2 0,-15-6-2673,-5 1 2075</inkml:trace>
  <inkml:trace contextRef="#ctx0" brushRef="#br0" timeOffset="1">69 159 10144,'-45'-15'4576,"27"15"-3968,13 0 480,15 0-513,3 0-319,9 0-576,1 4 160,4-4-2559,-1 0 1503,-3 0-3712,1 0 2784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4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49 9792,'-76'-49'4448,"44"61"-3872,22-7-96,10-2-384,0 1-1024,10 9 512,12 2-4800,4 5 2912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4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52 4064,'-2'-20'4287,"-1"-3"6295,3 23-10471,0-1 1,0 1 0,0 0-1,0-1 1,0 1-1,0 0 1,0 0 0,0-1-1,0 1 1,0 0 0,0-1-1,0 1 1,0 0-1,0 0 1,0-1 0,0 1-1,0 0 1,0 0 0,-1-1-1,1 1 1,0 0-1,0 0 1,0-1 0,-1 1-1,1 0 1,0 0-1,0 0 1,0 0 0,-1-1-1,1 1 1,0 0 0,0 0-1,-1 0 1,1 0-1,-11 4 1909,-9 12-581,13-8-1103,1 0-1,-1 0 1,1 0 0,1 1-1,-8 13 1,-16 49 807,21-50-946,7-17-145,0-1-1,0 1 0,0 0 0,0 0 1,0-1-1,1 1 0,-1 0 1,1 0-1,0 0 0,1 0 0,-1 0 1,0-1-1,1 1 0,1 4 0,-1-5-68,0-1 0,0 0 0,1 1 0,-1-1 0,1 0 0,-1 1 0,1-1-1,0 0 1,0 0 0,0 0 0,0 0 0,0-1 0,0 1 0,1-1 0,-1 1 0,0-1-1,1 0 1,-1 0 0,6 2 0,3-1-1880,1 0 1,0-1-1,0 0 1,0-1-1,0 0 0,0-1 1,19-4-1,0-1-2241,5-7-1862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46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40 631 4480,'-8'-3'543,"6"2"-397,0 0 0,1 1 1,-1-1-1,0 1 0,0-1 0,0 1 1,0 0-1,0-1 0,-2 1 0,-4 2 1001,7-2-1105,1 0-1,0 0 1,0 0-1,0 1 1,0-1-1,0 0 1,0 0-1,0 0 0,-1 0 1,1 0-1,0 0 1,0 0-1,0 0 1,0 0-1,0 1 1,0-1-1,0 0 1,0 0-1,0 0 1,0 0-1,0 0 1,0 0-1,0 0 1,0 1-1,0-1 1,3 3 3151,2-1-276,-2-1-2668,-1 0 0,0 0-1,1 0 1,-1 0 0,1-1 0,0 1 0,-1-1 0,1 0 0,-1 1 0,1-1-1,0 0 1,-1 0 0,1-1 0,-1 1 0,1-1 0,-1 1 0,1-1 0,-1 0-1,1 0 1,-1 0 0,4-2 0,0 0-8,-1 0 0,1-1-1,-1 1 1,0-1 0,0-1 0,-1 1 0,1 0 0,6-10-1,1-7-23,0-1-1,-1-1 1,-1 0-1,7-26 1,-16 45-190,64-237 1279,-40 131-548,-11 22-257,-14 87-503,0 1-1,0 0 1,0 0 0,0 0-1,0-1 1,0 1 0,0 0-1,0 0 1,0 0 0,0-1 0,0 1-1,0 0 1,1 0 0,-1 0-1,0-1 1,0 1 0,0 0 0,0 0-1,0 0 1,0 0 0,1 0-1,-1-1 1,0 1 0,0 0-1,0 0 1,0 0 0,1 0 0,-1 0-1,0 0 1,0 0 0,0-1-1,1 1 1,-1 0 0,0 0-1,0 0 1,0 0 0,1 0 0,-1 0-1,0 0 1,0 0 0,0 0-1,1 0 1,-1 0 0,0 0 0,0 0-1,0 1 1,1-1 0,-1 0-1,0 0 1,1 0-9,-1 1-1,1-1 1,-1 1-1,1-1 1,-1 1-1,1-1 1,-1 1 0,0-1-1,1 1 1,-1-1-1,0 1 1,0 0-1,1-1 1,-1 1-1,0 0 1,0 0 0,3 22-40,-1 30 1,-2-19 49,2 27 37,-3-1 0,-3 1 0,-13 66 0,13-111 22,0 0-1,-1-1 1,0 0 0,-1 0-1,-1 0 1,-1-1-1,0 0 1,0 0 0,-21 24-1,27-37-53,1 1 0,0-1 1,0 1-1,-1-1 0,1 0 0,-1 0 0,1 0 0,-1 1 0,0-2 0,1 1 0,-1 0 1,0 0-1,0 0 0,0-1 0,1 1 0,-1-1 0,0 0 0,0 1 0,0-1 0,0 0 1,0 0-1,0 0 0,0 0 0,0 0 0,1-1 0,-1 1 0,0-1 0,0 1 1,0-1-1,0 0 0,1 1 0,-1-1 0,0 0 0,-2-2 0,-4-3 113,1 0-330,8 6 197,-1 0 0,1 0-1,0-1 1,-1 1 0,1 0 0,0 0-1,-1 0 1,1 0 0,0 0-1,0 0 1,-1 0 0,1 0 0,0 0-1,-1 0 1,1 0 0,0 0-1,-1 1 1,2-1 0,17 1-8,0 0 0,33-5-1,-27 2 23,36-3 265,0-3 0,98-26 1,-137 28-181,0-1 0,-1-1 0,35-18 0,-48 22-66,0-1 1,0 0-1,-1 0 1,0-1-1,0 0 1,0-1-1,-1 1 1,0-1-1,0-1 1,0 1-1,-1-1 1,5-9-1,-4 0 31,0 0 0,-1 0 0,-1 0 0,3-27 0,-7 37-65,1 0 0,-1 0-1,0 0 1,-2-10 0,2 15-10,-1 0 0,1 0 0,-1 0 0,0 0 0,1 0 1,-1 0-1,-2-3 0,2 4 11,1 0-1,-1 1 1,1-1 0,-1 1-1,1-1 1,-1 1-1,1-1 1,-1 1 0,0-1-1,1 1 1,-1 0 0,0-1-1,1 1 1,-1 0 0,0-1-1,0 1 1,1 0 0,-1 0-1,0 0 1,0 0 0,0 0-1,-1 0 8,0 0 0,0 1 0,0 0 0,0-1-1,1 1 1,-1 0 0,0 0 0,0 0 0,1 0 0,-1 0 0,1 1-1,-1-1 1,1 0 0,-1 1 0,1-1 0,0 1 0,0-1 0,0 1-1,0 0 1,-2 2 0,3-3 9,-14 23-30,1 1 0,-15 40 0,24-56 34,1 0 1,0 0-1,1 0 1,0 0-1,0 1 1,1-1-1,1 1 1,-1-1-1,2 14 0,0-17 14,0-1-1,0 1 1,1-1-1,-1 0 0,1 1 1,1-1-1,-1 0 0,1 0 1,0 0-1,0 0 0,0-1 1,0 1-1,1-1 0,0 0 1,0 0-1,0 0 0,5 3 1,2 0 45,-1-1 0,1 0 1,0-1-1,1 0 0,-1 0 1,1-1-1,0-1 0,0 0 0,0 0 1,0-2-1,1 1 0,22-1 1,-1-3 29,0-1 0,-1-2 0,47-12-1,-49 10-29,0-2-1,-1-1 0,45-22 1,-64 26-40,0 0 0,0-1 0,0 0 0,-1-1 1,0 0-1,0-1 0,-1 0 0,0 0 1,0-1-1,-1 0 0,10-19 0,-16 25-33,0 0 0,0-1 0,-1 1-1,0-1 1,0 1 0,0-1-1,0 0 1,-1 0 0,0-4-1,1 8 4,-1 0-1,0-1 0,0 1 0,0 0 0,0 0 0,-1-1 0,1 1 0,0 0 0,0 0 1,-1 0-1,1 0 0,-1 0 0,1-1 0,-1 1 0,1 0 0,-1 0 0,0 0 0,0 0 0,1 1 1,-1-1-1,0 0 0,0 0 0,0 0 0,0 1 0,0-1 0,0 0 0,0 1 0,0-1 1,0 1-1,0-1 0,0 1 0,0-1 0,-1 1 0,1 0 0,0 0 0,0-1 0,0 1 0,-1 0 1,1 0-1,-2 1 0,-2 0-13,0 0 0,1 1 0,-1 0 0,1 0 0,-1 0 0,1 1 1,0-1-1,-1 1 0,1 0 0,1 0 0,-8 7 0,1-1 5,-4 3-1,2-1 0,-1 1 0,2 1 0,-19 25-1,27-34 17,1 0 0,-1 0-1,1 1 1,0-1 0,0 0-1,0 1 1,1 0-1,-1-1 1,1 1 0,0 0-1,1 0 1,-1 0 0,1-1-1,0 1 1,0 0-1,0 0 1,1 0 0,0 0-1,0-1 1,0 1 0,0 0-1,3 5 1,-1-5 19,0-1 1,1 1-1,-1-1 0,1 0 1,0 0-1,0 0 0,0 0 1,0-1-1,1 1 0,0-1 1,0 0-1,8 3 0,-5-2 31,0 0 0,1-1 0,0 0 0,0-1 0,0 0 0,17 2 0,-13-4 7,1 0 0,-1-1 0,1 0 0,-1-1 0,0-1 0,0 0 0,0 0 0,0-2 0,13-5 0,66-37 108,75-32-205,-142 68 91,17-6 36,-39 15-77,1 1 0,0 1 1,-1-1-1,1 0 0,0 1 1,-1 0-1,1 0 0,0 0 1,4 1-1,-7-1-8,0 0 0,1 1 0,-1-1 0,0 1 0,1-1 0,-1 1 0,0 0 0,0-1 0,0 1 0,1 0 0,-1 0 0,0 0 0,0 0 0,0 0 0,-1 0-1,1 0 1,0 0 0,0 0 0,0 1 0,-1-1 0,1 0 0,-1 1 0,1-1 0,-1 0 0,1 1 0,-1-1 0,0 0 0,0 1 0,0-1 0,0 1 0,0-1 0,0 2 0,0 2 20,0 0 1,-1-1-1,0 1 0,0 0 1,0 0-1,0-1 0,-4 8 1,-5 6 1,-1 0 0,-16 20 1,18-25 135,-7 6-2,3-3-46,11-13 19,5-4 91,89-55-273,-46 30 77,-2-1-70,51-28-6,-92 53 35,1 0 0,0 1 0,-1-1 0,1 1 0,0 0 0,0 0 1,0 0-1,4 1 0,-7 0 0,1 0 1,-1 0 0,1 0 0,-1 0 0,1 0 0,-1 1-1,1-1 1,-1 1 0,1-1 0,-1 1 0,1 0 0,-1 0-1,0-1 1,0 1 0,1 0 0,-1 0 0,0 0 0,0 0-1,0 0 1,0 1 0,0-1 0,0 0 0,0 0 0,0 2-1,1 1 14,0 0 0,-1-1-1,0 1 1,1 0-1,-1 0 1,-1 0 0,1 0-1,-1 0 1,1 0-1,-1 0 1,-1 0 0,1 4-1,-3 8 139,-6 26-1,5-29-44,2-5-23,2-8-3,10-12 10,1-1-160,-8 9 30,-1 1 0,1 0 0,0 0 0,6-6 0,-9 9 48,1 0 0,-1-1 0,1 1 0,0-1 0,-1 1-1,1 0 1,0-1 0,0 1 0,-1 0 0,1 0 0,0 0 0,0-1 0,0 1 0,-1 0 0,1 0 0,0 0 0,0 0 0,-1 1-1,1-1 1,0 0 0,0 0 0,-1 0 0,1 0 0,0 1 0,0-1 0,-1 0 0,1 1 0,0-1 0,-1 1 0,1-1 0,0 1-1,20 22-96,-19-20 125,0 0 1,1 0 0,-1 0 0,1 0 0,0 0 0,6 4 0,-8-7-10,1 1 0,0 0 0,0 0 0,0-1-1,0 1 1,0-1 0,0 1 0,0-1 0,0 0-1,0 0 1,0 0 0,0 0 0,0 0 0,0-1-1,0 1 1,0 0 0,3-2 0,12-4 30,-1 0 0,0-2 1,24-14-1,43-33 83,-82 54-126,111-88 32,-85 67-30,-24 19-21,0 0 0,1 1 1,-1-1-1,0 1 0,1 0 0,-1 1 0,1-1 0,6-2 0,-9 4 14,0 0-1,1 0 1,-1 0-1,0 0 1,1 0-1,-1 0 1,0 0 0,0 0-1,1 1 1,-1-1-1,0 0 1,0 1-1,1-1 1,-1 1-1,0 0 1,0-1-1,0 1 1,0 0-1,0-1 1,0 1-1,0 0 1,0 0-1,0 0 1,0 0-1,-1 0 1,1 0-1,0 0 1,-1 0-1,2 2 1,1 3-9,-1 0 1,1 1-1,-1-1 1,0 0-1,-1 1 1,0-1 0,0 1-1,0 0 1,-1-1-1,0 1 1,0 6-1,-1-3 42,0 0 0,-1 0 0,0-1 1,0 1-1,-1-1 0,-8 19 0,8-23-11,0 1 0,0 0 0,-1-1 0,0 0 0,0 0-1,-1 0 1,1 0 0,-1-1 0,0 0 0,0 0 0,0 0 0,-1-1 0,1 1 0,-10 3 0,11-5 6,-1-1 0,0 1 1,0-1-1,0 0 0,0-1 0,0 1 0,0-1 0,0 0 1,-1 0-1,1 0 0,0-1 0,0 0 0,0 0 0,0 0 1,0 0-1,1-1 0,-1 0 0,0 0 0,-5-3 0,7 3-12,1 1-12,-1 0 0,1 0 0,0-1 0,-1 1 0,1-1 0,0 0 0,0 1 0,0-1-1,0 0 1,0 0 0,0 0 0,1-1 0,-1 1 0,-1-3 0,3 4 5,0 1-1,0-1 1,0 1 0,0-1 0,0 1-1,0-1 1,0 1 0,0-1-1,0 1 1,0-1 0,1 1-1,-1-1 1,0 1 0,0-1-1,0 1 1,1-1 0,-1 1-1,0-1 1,1 1 0,-1-1 0,0 1-1,1 0 1,-1-1 0,1 1-1,-1 0 1,0-1 0,1 1-1,-1 0 1,1 0 0,-1-1-1,2 1 1,19-7 238,-17 6-221,23-3 32,1 0 0,0 2 0,29 1 0,-11 1-143,89-2-922,-47 5-4864,-55 0 3103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47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1048 4736,'-22'4'1530,"11"1"250,11-5-1731,0 0 1,0 0 0,0 0 0,0 0 0,0 0 0,0 0-1,0 1 1,0-1 0,0 0 0,0 0 0,0 0-1,0 0 1,0 0 0,0 0 0,0 0 0,1 1 996,-1-1-996,0 0 0,0 0-1,0 0 1,0 0 0,0 0 0,0 0 0,0 1 0,0-1-1,0 0 1,1 0 0,6 0 2782,-5 0-2529,0 0-1,0 0 0,0 0 1,0 0-1,0-1 0,0 1 1,0 0-1,0-1 0,-1 1 1,1-1-1,0 0 0,2-1 0,6-2 278,2-1-114,0-1-1,-1 0 1,13-8 0,0-5-20,-1-1 1,26-28-1,40-51 39,-65 70-420,33-37 361,66-103 0,-93 120-174,-3-2 0,-2-1 0,21-65 0,-28 63 296,-3-1-1,16-100 1,-30 129-310,-2 16-117,-1 14 32,-27 101-84,-23 156 0,43-189 138,4 1-1,2-1 1,9 92 0,-6-163-202,2 21 95,6 27-1,-6-42-58,0 0 1,0 0-1,1 0 0,0 0 0,0-1 0,0 1 0,8 9 1,-10-14-31,0-1 0,0 1 0,1-1 0,-1 0 0,0 1 0,1-1 0,-1 0 1,1 0-1,0 0 0,-1 0 0,1 0 0,0 0 0,-1-1 0,1 1 1,0 0-1,0-1 0,0 1 0,-1-1 0,1 0 0,0 0 0,0 0 0,0 1 1,0-2-1,0 1 0,0 0 0,-1 0 0,1-1 0,0 1 0,3-2 1,1 0 18,0-1 1,-1 0 0,1-1 0,-1 1 0,0-1 0,0 0 0,8-8 0,2-4 19,-1-1 0,-1 0-1,21-36 1,24-62-36,-49 89-242,-7 14 42,-2 12 182,0 0-1,0 0 1,0 0-1,0 0 1,0 0-1,0-1 1,0 1-1,0 0 1,-1 0-1,1 0 1,0 0 0,0 0-1,0 0 1,0 0-1,0 0 1,0-1-1,0 1 1,0 0-1,0 0 1,0 0-1,0 0 1,0 0-1,-1 0 1,1 0 0,0 0-1,0 0 1,0 0-1,0 0 1,0 0-1,0 0 1,0 0-1,0-1 1,-1 1-1,1 0 1,0 0-1,0 0 1,0 0 0,0 0-1,0 0 1,0 0-1,-1 0 1,1 1-1,0-1 1,0 0-1,0 0 1,0 0-1,0 0 1,0 0 0,0 0-1,0 0 1,-1 0-1,1 0 1,0 0-1,0 0 1,0 0-1,0 0 1,0 0-1,0 1 1,-7 9-97,-4 15 113,1 1 0,1 1 1,1 0-1,1 0 1,-4 37-1,9-55 44,1 1 0,1-1 0,-1 1 0,2-1-1,-1 1 1,1-1 0,1 1 0,0-1 0,0 0 0,4 11 0,-3-15-25,-1 0 1,1 0 0,-1 0-1,1 0 1,1-1 0,-1 1-1,1-1 1,-1 0 0,1 0-1,1 0 1,-1-1 0,0 1-1,1-1 1,0 0-1,-1 0 1,1-1 0,0 1-1,10 2 1,-9-3 33,0-1 0,1 0 0,-1 0 0,0 0 0,1 0 0,-1-1 0,0 0 0,1-1 0,-1 0 0,12-2 0,-16 2-56,0 1 1,0-1 0,0 1 0,0-1-1,0 0 1,0 0 0,0 0-1,0 0 1,0 0 0,-1 0-1,1-1 1,0 1 0,-1-1-1,1 1 1,-1-1 0,0 1-1,1-1 1,-1 0 0,0 0-1,0 0 1,0 0 0,0 1-1,-1-1 1,2-3 0,-1-1-13,0-1-1,0 1 1,-1-1-1,0 0 1,0 1 0,-1-11-1,-1 3-34,-1 0-1,0 0 0,0 1 0,-2-1 0,0 1 0,-11-21 0,1 6-110,-36-47 0,12 30 89,26 31-8,13 14 69,-1 0 0,1 0 0,0 0 0,0 0 0,0 0 0,0 0-1,0 0 1,0 0 0,0 0 0,0 0 0,0-1 0,-1 1 0,1 0 0,0 0 0,0 0 0,0 0 0,0 0 0,0 0 0,0 0 0,0 0 0,0-1 0,0 1 0,0 0 0,0 0 0,0 0 0,0 0 0,0 0-1,0 0 1,0 0 0,0-1 0,0 1 0,0 0 0,0 0 0,0 0 0,0 0 0,0 0 0,0 0 0,0 0 0,0-1 0,0 1 0,0 0 0,0 0 0,0 0 0,0 0 0,1 0 0,-1 0 0,0 0 0,0 0 0,9-1 85,22 8 101,-15-4-139,139 19 326,-128-21-776,0 0 1,0-2-1,52-8 1,-73 7-348,1 1 0,0-1 0,8-4 0,-14 6 288,1-1 0,-1 0 0,0 1 0,0-1 0,1 0-1,-1 0 1,0 0 0,0 1 0,0-1 0,0 0 0,0-1 0,0 1-1,0 0 1,0 0 0,0 0 0,-1-1 0,1 1 0,0 0 0,0-2 0,-1 2-97,0 1 474,0-1 1,0 1-1,0 0 1,0 0-1,0 0 1,0-1 0,0 1-1,0 0 1,0 0-1,0 0 1,0-1-1,0 1 1,0 0-1,0 0 1,0-1-1,0 1 1,0 0-1,0 0 1,0 0 0,0 0-1,0-1 1,-1 1-1,1 0 1,0 0-1,0 0 1,0 0-1,0-1 1,0 1-1,-1 0 1,1 0 0,0 0-1,0 0 1,-23-14-3901,-8-2 1440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48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24 9792,'-105'-11'4448,"79"11"-3872,22 0 2143,18 0-831,2 0-1088,39 0 288,8 0-640,32-5-128,-2 5-192,38-7-800,-10 7 384,19 0-5119,-11 7 2975,11-2-5248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50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95 5152,'0'-3'342,"-1"-1"1,2 0-1,-1 0 1,0 1-1,1-1 1,-1 0-1,1 1 1,0-1-1,1 1 0,-1-1 1,0 1-1,1 0 1,3-6-1,12-14 3516,-8 9-863,-9 14-2949,0 0 0,0 0-1,0 0 1,0-1-1,0 1 1,0 0 0,0 0-1,0 0 1,1 0-1,-1 0 1,0 0 0,0 0-1,0 0 1,0-1-1,0 1 1,0 0 0,0 0-1,0 0 1,1 0-1,-1 0 1,0 0 0,0 0-1,0 0 1,0 0-1,0 0 1,0 0 0,1 0-1,-1 0 1,0 0-1,0 0 1,0 0 0,0 0-1,0 0 1,1 0-1,-1 0 1,0 0 0,0 0-1,0 0 1,0 0-1,0 0 1,0 0 0,1 0-1,-1 0 1,0 0-1,0 0 1,0 1 0,0-1-1,0 0 1,0 0-1,0 0 1,0 0 0,0 0-1,1 0 1,-1 0-1,0 1 1,2 8 1203,-3 9-384,-1-1 1,-5 26-1,-1 3-282,-75 359 2430,62-322-2653,-34 157 394,8 24-327,43-225-107,14-151 496,-6 91-852,1 0 1,1 1-1,1 0 1,1 0-1,1 0 0,16-27 1,-17 34 2,1 0-1,1 0 1,0 0 0,1 1 0,0 1 0,0 0-1,1 0 1,1 2 0,15-11 0,-25 18-1,0 1 0,0-1 0,0 1 0,0 0 0,0-1 0,0 1 0,0 1 0,1-1 0,-1 0 0,0 1 0,0 0 0,1 0 0,3 0 0,-5 0 31,0 1 0,0-1 0,1 1 0,-1 0 0,0 0 0,0 0 0,-1 0 0,1 0 0,0 0 0,0 0 0,0 1 0,-1-1 0,1 1 0,-1-1 0,1 1 0,-1-1 0,1 1 0,-1 0 0,0 0 0,1 2 0,3 8 13,0 0 0,-1 0 0,-1 0 0,0 0 0,2 18 0,-1-9-6,5 44 50,-5-37 28,0 0-1,14 44 1,-16-66-64,1 0 1,-1 0 0,2 0-1,-1 0 1,0 0-1,1-1 1,0 0-1,0 0 1,1 0-1,6 6 1,-8-9-8,0 0 0,0 1 0,0-1 1,0-1-1,0 1 0,0 0 0,1-1 0,-1 0 0,1 0 0,-1 0 0,1 0 0,0 0 1,-1-1-1,1 1 0,0-1 0,-1 0 0,1 0 0,0-1 0,4 0 0,0-1 16,-1-1 0,0 1-1,1-2 1,-1 1 0,-1-1-1,1 0 1,11-9 0,43-42-49,-28 23 6,23-15 44,2 1 0,2 3 0,74-39 0,-124 77 13,-4 2 6,1-1 1,0 1-1,-1-1 1,0-1 0,0 1-1,10-11 1,-16 15-49,0 0 1,0 0-1,0 0 1,0 0-1,1-1 1,-1 1-1,0 0 1,0 0 0,0 0-1,0 0 1,0 0-1,0-1 1,0 1-1,1 0 1,-1 0-1,0 0 1,0 0-1,0-1 1,0 1-1,0 0 1,0 0-1,0 0 1,0 0-1,0-1 1,0 1-1,0 0 1,0 0 0,0 0-1,0 0 1,0-1-1,0 1 1,0 0-1,0 0 1,-1 0-1,1 0 1,0-1-1,0 1 1,0 0-1,0 0 1,0 0-1,0 0 1,0 0-1,-1-1 1,1 1-1,0 0 1,0 0 0,0 0-1,0 0 1,0 0-1,-1 0 1,1 0-1,0 0 1,0 0-1,0 0 1,0 0-1,-1-1 1,1 1-1,-14 1-147,7 1 128,1 0 1,-1 0-1,1 1 0,0 0 1,0 0-1,0 0 1,-9 7-1,3 0 37,0 1-1,-16 16 1,8-2-10,2 0 0,0 0 0,2 2 1,1 0-1,1 1 0,1 1 0,2 0 0,-12 45 0,20-62 28,-3 23 0,6-32-25,-1 0 1,1-1 0,0 1-1,0-1 1,0 1 0,1-1-1,-1 1 1,1-1-1,-1 1 1,1-1 0,0 1-1,0-1 1,0 0 0,0 1-1,2 2 1,-2-4-1,0 0 0,-1-1 0,1 1 0,0-1 0,0 1 0,0-1 0,-1 1 0,1-1 0,0 1 0,0-1 0,0 0 0,0 1 0,0-1 0,0 0 0,0 0 0,0 0 0,0 0 0,0 0-1,0 0 1,-1 0 0,1 0 0,0 0 0,0 0 0,0-1 0,0 1 0,0 0 0,0-1 0,0 1 0,0 0 0,-1-1 0,1 1 0,0-1 0,0 0 0,0 1 0,0-2 0,3-1 13,1-1 0,-2 0-1,1 0 1,0 0 0,4-7 0,18-32 51,-1 0-1,-3-2 1,-2-1-1,16-52 1,-27 70-250,17-35 0,-23 58 104,-3 5-10,-1 9-36,1 30 67,2 0 1,7 42-1,-6-67 73,0 0-1,0 0 1,2 0-1,0 0 1,0-1 0,1 0-1,1 0 1,0-1-1,10 14 1,-14-23 0,0 1 0,1 0 0,-1-1 0,0 0 0,1 0 0,0 0 0,0 0 0,0-1 0,0 1 0,0-1 0,8 3 0,-9-4-10,0-1 0,0 1 0,-1-1-1,1 1 1,0-1 0,0 0 0,0 0-1,0-1 1,0 1 0,0 0 0,-1-1-1,1 0 1,0 1 0,0-1 0,-1 0-1,1-1 1,0 1 0,-1 0 0,1-1-1,-1 1 1,4-4 0,1-1-1,-1-1 1,0 1-1,0-1 0,-1 0 1,9-16-1,19-41 105,-33 63-114,98-184 116,-89 172-213,-1-1 0,-1-1 1,11-27-1,-18 43 91,0-1 1,0 0-1,0 0 1,0 0-1,0 0 0,0 0 1,0 0-1,0 0 1,0 0-1,0 0 0,0 0 1,0 0-1,0 0 0,0 0 1,0 0-1,0 0 1,0 0-1,0 0 0,0 0 1,0 1-1,0-1 0,0 0 1,0 0-1,0 0 1,0 0-1,0 0 0,0 0 1,0 0-1,0 0 1,0 0-1,0 0 0,0 0 1,0 0-1,0 0 0,0 0 1,0 0-1,1 0 1,-1 0-1,0 0 0,0 0 1,0 0-1,0 0 1,0 0-1,0 0 0,0 0 1,0 0-1,0 0 0,0 0 1,0 0-1,2 11-39,-1 12 86,-4 59-3,0 25-11,4-43-29,0-59 17,1-8 23,5-13 59,-3 8-68,8-19-62,1 2 1,1-1-1,1 2 1,1 0-1,1 1 1,34-36-1,-46 54-3,0 0-1,1 1 1,-1-1-1,1 1 1,0 1-1,1-1 1,-1 1-1,0 0 1,1 1-1,9-3 0,-12 4 14,1 0 0,0 1 0,0-1-1,0 1 1,0 1 0,0-1 0,0 1-1,0 0 1,-1 0 0,1 0 0,0 1-1,0-1 1,-1 1 0,1 0 0,6 5-1,9 7 68,0 0-1,-1 2 1,21 22-1,13 11 61,-49-46-87,-1 0 0,1 0 0,-1 0 0,1-1-1,0 0 1,0 0 0,0 0 0,0 0 0,0 0-1,0-1 1,0 0 0,1 0 0,-1 0 0,1 0 0,-1-1-1,0 0 1,1 0 0,7 0 0,-8-1-9,0-1 1,0 1-1,0 0 1,-1-1 0,1 0-1,-1 0 1,1 0-1,-1 0 1,0 0 0,0-1-1,0 1 1,0-1-1,5-6 1,-4 3 8,-1 1 0,0-1 1,0 1-1,0-1 0,0 0 0,-1 0 1,3-13-1,-3 5-30,0 1 0,-1-1 0,0 1 0,-1-1-1,0 0 1,-2 1 0,-3-22 0,5 34 2,-1 0 0,1-1 0,0 1 0,-1 0 0,1 0 0,0-1 0,-1 1 0,0 0 0,1 0 0,-1 0 0,0 0 0,1 0 0,-1 0-1,0 0 1,0 0 0,0 0 0,0 0 0,0 0 0,0 1 0,0-1 0,0 0 0,0 1 0,-2-2 0,3 2 3,-1 0-1,0 0 0,1 0 1,-1 0-1,1 0 1,-1 0-1,0 0 1,1 1-1,-1-1 1,1 0-1,-1 0 1,1 0-1,-1 1 1,0-1-1,1 0 1,-1 0-1,1 1 1,-1-1-1,0 1 1,0 0-6,0 0 1,0 1 0,0-1 0,0 1 0,0-1 0,0 1 0,0-1 0,1 1 0,-2 2-1,-2 10 40,0 1-1,1-1 0,0 1 1,1 0-1,1 0 0,0 0 1,2 16-1,2-2 117,0-1 0,14 52 0,-12-62-87,1 0-1,0-1 1,13 25-1,-15-35-55,-1-1 0,1-1-1,0 1 1,0 0-1,1-1 1,0 0 0,0 0-1,0-1 1,0 1-1,1-1 1,0 0 0,0 0-1,6 2 1,-2-2-2,0-1-1,0 0 1,0 0 0,0-1 0,0 0 0,20 0 0,-9-2-445,0-1 1,28-6 0,-26 3-698,0-1 1,0-1 0,-1-2-1,29-12 1,14-13-1717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5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22 4320,'-4'-6'725,"3"4"-242,0 1-1,0 0 1,1 0-1,-1-1 1,0 1-1,0 0 1,0 0 0,-1 0-1,1 0 1,0 0-1,0 0 1,-2-1-1,2 2-282,0 0-1,0 1 1,0-1 0,0 0-1,0 0 1,0 1-1,0-1 1,0 1 0,0-1-1,0 1 1,0-1-1,0 1 1,1 0 0,-1-1-1,0 1 1,0 0-1,1 0 1,-1-1-1,0 1 1,1 0 0,-1 0-1,0 2 1,-4 5 246,-1 1 0,2-1 0,-1 1 1,1 1-1,1-1 0,-1 1 0,-1 10 0,-10 71 792,13-76-1000,-1 7 36,1 0-1,1 0 0,4 33 1,-2-41-103,1-1 1,1 0-1,1 1 0,0-1 1,0-1-1,12 24 0,0-14 266,-15-21-412,-1 0 1,1-1-1,0 1 0,0 0 1,-1 0-1,1-1 0,0 1 1,0-1-1,0 1 1,0-1-1,0 1 0,0-1 1,0 0-1,0 1 0,0-1 1,0 0-1,0 0 0,0 0 1,0 0-1,0 1 1,0-2-1,0 1 0,2 0 1,0-1 0,-1-1 1,1 1 0,0-1 0,0 0 0,-1 0 0,1 0-1,-1 0 1,0 0 0,1 0 0,-1-1 0,0 1-1,0-1 1,-1 0 0,4-5 0,2-7 28,10-26 0,1-19-28,16-107 0,-23 107-60,-10 39-169,-1 16 6,0 15 157,5 125 120,-3-117 27,1 0 0,0-1 0,2 1 1,0-1-1,12 26 0,-15-38-43,1 0 0,-1 0-1,1-1 1,5 7 0,-7-9-35,1-1 1,-1 0-1,0 0 1,0 0-1,1 0 1,-1 0-1,0 0 1,1 0-1,-1 0 1,1 0-1,-1-1 1,1 1-1,-1-1 1,1 1-1,0-1 1,-1 1-1,1-1 1,-1 0-1,4 0 1,-2 0-5,0-1 0,0 0 0,0 1 0,-1-1 0,1 0 1,0-1-1,0 1 0,-1 0 0,1-1 0,-1 1 1,0-1-1,1 0 0,3-4 0,1-2 31,0 0-1,8-12 0,-13 18-42,18-27 21,-2-1-1,0 0 1,-2-2 0,-2 1-1,12-37 1,-19 31-49,-6 31-90,-1 0 0,2 0-1,-1 0 1,0 1-1,5-10 1,-6 14 83,1 0 0,0 0 0,-1 1 0,1-1 0,-1 0 0,1 1 0,0-1 1,0 1-1,-1-1 0,1 1 0,0-1 0,0 1 0,0 0 0,-1-1 0,1 1 0,0 0 0,0 0 0,0-1 0,0 1 0,0 0 1,0 0-1,0 0 0,1 0 0,27 4-34,-18-2 41,64 10 5,-13-2 166,64 3-1,74-13 244,-191 2-411,-10 4 4,-9 3 25,-3 1 2,1 0-1,1 0 1,0 1 0,0 1-1,1-1 1,0 2-1,-15 26 1,12-14-29,1 0 1,1 1-1,-12 42 1,18-52 24,1 0 0,1 1 0,-3 28 0,6-40 13,0 0 0,0-1 0,0 1 0,0 0 0,1 0 0,0-1 0,0 1-1,0 0 1,1-1 0,-1 0 0,1 1 0,0-1 0,1 0 0,-1 0 0,1 0 0,-1 0-1,1 0 1,5 5 0,-6-8-11,-1 0-1,1 0 1,-1 1-1,1-1 1,0 0-1,0 0 1,-1-1-1,1 1 1,0 0-1,0-1 1,0 1 0,0-1-1,0 1 1,0-1-1,0 0 1,0 0-1,0 0 1,0 0-1,0 0 1,0 0-1,0-1 1,0 1-1,2-1 1,1-1 32,0 0-1,1-1 1,-1 0-1,0 0 1,-1 0 0,9-7-1,-3 0-22,0 0 0,0 0 0,-1-1 1,0 0-1,-1-1 0,0 0 0,-1 0 0,9-23 0,-7 14 5,-2 0 1,0-1-1,-2 0 0,5-38 0,-9 51-20,0 1-1,-1-1 0,0 0 1,-1 1-1,1-1 0,-2 0 1,1 1-1,-6-15 0,5 18-29,0 0 0,0 1 0,-1-1 0,0 0-1,0 1 1,0 0 0,0-1 0,-1 1 0,1 1 0,-1-1-1,0 0 1,0 1 0,-1 0 0,-7-5 0,5 5 9,1 0 0,-1 0-1,0 0 1,0 1 0,0 0 0,-10-2 0,8 0-30,9 4 37,0 0 0,0 0 0,0 0 0,0-1 0,0 1 1,0 0-1,0 0 0,0 0 0,1 0 0,-1 0 0,0 0 0,0-1 1,0 1-1,0 0 0,0 0 0,0 0 0,0 0 0,0 0 1,0 0-1,0 0 0,0-1 0,0 1 0,1 0 0,-1 0 0,0 0 1,0 0-1,0 0 0,0 0 0,0 0 0,0 0 0,1 0 1,-1 0-1,0 0 0,0 0 0,0 0 0,0 0 0,0 0 1,0 0-1,1 0 0,-1 0 0,0 0 0,0 0 0,0 0 0,0 0 1,0 0-1,0 0 0,1 0 0,-1 0 0,0 0 0,0 0 0,100-8 58,-33 2-21,-22 2 85,10-1-107,1 2 1,58 6-1,-104-2 11,-1 0-1,0 1 1,0 0 0,0 0-1,0 1 1,0 0-1,10 6 1,-16-7 1,1 0 0,-1 0 0,-1 0 0,1 0 1,0 1-1,0-1 0,-1 1 0,0-1 0,1 1 0,-1 0 0,0 0 0,0 0 0,-1 0 1,1 1-1,-1-1 0,1 0 0,-1 1 0,0-1 0,0 1 0,-1-1 0,1 5 0,0 2 47,-2-1 0,0 1 0,0 0 0,0 0 0,-5 12 0,1 2 19,-15 53 352,19-68-352,6-22-38,2-4-64,-1 0 1,2 1-1,1 0 1,0 0 0,22-28-1,-23 33-12,2 1 1,-1 0-1,2 0 0,-1 1 1,1 0-1,0 1 0,1 0 1,20-9-1,-29 15 30,-1 1-1,1 0 1,0 0 0,0 0-1,0 0 1,0 0-1,0 0 1,0 1 0,0 0-1,0 0 1,0 0 0,0 0-1,0 0 1,0 0-1,0 1 1,0-1 0,0 1-1,0 0 1,0 0 0,-1 0-1,1 0 1,0 1-1,0-1 1,-1 1 0,1 0-1,-1-1 1,0 1-1,4 4 1,6 10 111,0 1 0,-1 0 0,-1 1 0,8 19 0,0-2 39,-2-5 50,21 29 0,-30-50-217,0 0-1,0 0 1,1 0-1,0-1 1,1-1 0,16 12-1,-22-17-82,0 0 0,-1-1 0,1 1 0,0-1-1,0 0 1,0 0 0,0 0 0,0-1 0,0 1 0,0 0 0,0-1-1,0 0 1,0 0 0,0 0 0,0 0 0,4-1 0,-4 0-336,1 0-1,-1 0 1,0-1 0,0 1 0,0-1 0,0 1-1,0-1 1,0 0 0,-1 0 0,1-1 0,-1 1 0,1 0-1,-1-1 1,4-4 0,45-67-15096,-30 50 11280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53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414 633 7392,'-5'-3'427,"-1"0"0,0 0 1,0 1-1,0 0 0,0 0 0,0 0 1,0 1-1,-1 0 0,1 0 1,0 0-1,-1 1 0,1 0 0,-1 0 1,1 1-1,0 0 0,-8 2 1,-12 3 382,1 1 1,0 1-1,0 2 1,1 0 0,0 2-1,1 0 1,1 2 0,-25 18-1,41-27-620,0 1 1,0 0-1,1 1 0,-1 0 0,2 0 0,-1 0 0,1 0 0,-7 14 0,10-17-108,-1 0 0,1 0 0,0 0 0,0 0-1,1 0 1,-1 0 0,1 0 0,0 8 0,0-10-27,1 1-1,-1-1 1,1 1 0,0-1-1,-1 0 1,1 0 0,0 1-1,0-1 1,1 0 0,-1 0-1,0 0 1,1 0 0,-1 0 0,1 0-1,3 2 1,-2-2-5,0 0 0,1 0 1,-1 0-1,1-1 0,-1 1 0,1-1 1,0 0-1,0 0 0,-1-1 0,1 1 1,0-1-1,0 0 0,0 0 0,-1 0 1,1 0-1,0-1 0,0 0 0,0 1 0,4-3 1,8-1 129,0-2 1,29-13 0,-32 13-172,1-1 0,-1-1 0,-1 0 0,1-1 0,-2 0 1,1-1-1,11-12 0,-19 17-10,-1 1 1,1 0-1,-1-1 0,0 0 1,0 0-1,0 0 0,-1 0 1,0 0-1,0 0 0,0-1 1,0 1-1,-1-1 0,0 1 1,0-1-1,-1 0 0,0 1 1,1-1-1,-2 0 0,1 1 1,-1-1-1,-2-8 0,2 11-1,0 0 0,0 0 1,0 0-1,0 0 0,-1 0 0,0 0 0,1 1 0,-1-1 0,0 0 1,0 1-1,0 0 0,-1 0 0,1-1 0,-1 1 0,1 0 0,-4-1 1,1 0-7,0 1 1,0 0 0,0 0-1,0 0 1,-1 1 0,1-1-1,-1 1 1,-8 0 0,0 1-1,1 0-1,-1 1 1,1 0 0,0 1 0,-1 1 0,-24 8 0,37-11 19,0 0 1,0 1 0,0-1 0,0 0-1,0 1 1,0-1 0,0 1 0,0-1-1,0 1 1,1-1 0,-1 1 0,0 0 0,0 0-1,0-1 1,1 1 0,-1 0 0,0 0-1,1 0 1,-1 0 0,1 0 0,-1 0-1,1-1 1,-1 2 0,1-1 0,0 0 0,-1 0-1,1 0 1,0 0 0,0 0 0,0 0-1,0 0 1,0 0 0,0 0 0,0 0-1,0 0 1,0 0 0,0 0 0,1 0 0,-1 0-1,0 0 1,1 0 0,-1 0 0,1 0-1,-1 0 1,1 0 0,-1 0 0,1 0-1,0 0 1,0 0 0,-1-1 0,1 1 0,0 0-1,0-1 1,0 1 0,0 0 0,0-1-1,1 1 1,7 4 27,-1-1 0,1 0-1,-1-1 1,1 0 0,0 0 0,0-1 0,14 2-1,69 2 192,-75-5-189,10-1 64,1-2 0,-1 0 0,49-11-1,79-31 73,-23 6-5,-105 29-43,-19 7-36,0-1 0,-1 1-1,1 1 1,12-2-1,-20 3-84,1 1-1,-1-1 0,0 0 0,0 1 0,1-1 0,-1 1 0,0-1 0,0 1 1,0-1-1,0 1 0,0-1 0,0 1 0,1-1 0,-1 1 0,0-1 1,0 1-1,0-1 0,-1 1 0,1-1 0,0 1 0,0-1 0,0 1 0,0 0-5,-2 5-18,-1 0 1,1 0-1,-1-1 1,0 1-1,0 0 1,0-1-1,-1 0 0,0 0 1,-8 8-1,-2 5-10,-2 2 197,2 0 0,-23 42-1,36-61-166,1 0 0,-1 0 0,1 0-1,0 0 1,-1 0 0,1 1 0,0-1-1,-1 0 1,1 0 0,0 0 0,0 0-1,0 1 1,0 1 0,0-3 1,1 0-1,-1 1 1,0-1 0,0 1-1,0-1 1,1 0 0,-1 1-1,0-1 1,0 0 0,1 0-1,-1 1 1,0-1 0,1 0-1,-1 0 1,0 1 0,1-1-1,-1 0 1,0 0 0,1 0-1,-1 0 1,0 1 0,1-1-1,-1 0 1,1 0 0,0 0-1,3 0 30,0 0-1,0-1 0,0 1 0,0-1 1,0 0-1,3-1 0,-1 0-18,47-13 5,-1-2 0,0-3 1,-2-2-1,55-32 0,-103 53-32,3-2-34,0 1-1,0-1 0,10-3 0,-14 6 42,-1 0-1,1-1 1,-1 1-1,1 0 1,0 0-1,-1-1 1,1 1 0,0 0-1,-1 0 1,1 0-1,0 0 1,-1 0 0,1 0-1,0 0 1,-1 0-1,1 1 1,0-1-1,-1 0 1,1 0 0,-1 0-1,1 1 1,0-1-1,-1 0 1,1 1 0,-1-1-1,1 0 1,-1 1-1,1-1 1,-1 1 0,1-1-1,-1 1 1,1-1-1,-1 1 1,0-1-1,1 1 1,-1 0 0,0-1-1,1 1 1,-1-1-1,0 1 1,0 0 0,0 0-1,1 9-30,0-1 0,-1 1 0,0 0 1,-3 11-1,0 19-25,3-33 96,0 0 1,1-1-1,0 1 0,0 0 0,0 0 1,1-1-1,0 1 0,0-1 1,1 1-1,5 9 0,-7-14-16,0-1 0,1 1 0,-1 0 1,1 0-1,-1-1 0,1 1 0,0-1 0,0 1 0,-1-1 0,1 0 1,0 0-1,0 0 0,1 0 0,2 1 0,-2-1-7,-1-1-1,1 1 1,0-1-1,0 0 1,0 0-1,0 0 1,0-1-1,-1 1 1,1-1-1,0 1 1,0-1-1,-1 0 1,1 0 0,3-2-1,14-7 36,-1 0-1,0-2 1,-1-1-1,0 0 1,0-1-1,-2-1 1,0 0-1,-1-2 1,15-19-1,5-12-44,-2-2-1,29-59 0,143-277 213,-175 338-209,-22 35-54,0 0-1,9-19 0,-17 28-89,-6 8 103,-9 13 99,3 0-92,2 0 1,0 1 0,-14 37-1,-14 60 41,12-15 42,-25 175-1,43-200-931,7-51-2820,0 1-4606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5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26 11392,'-10'-17'4224,"10"9"-3297,19 8-255,-6 0 768,5 0-928,22 0 224,28 8-448,22 4-320,10 4 0,-11 9-2176,-4 2 1184,-4-2-5887,17-2 3839,-11-6-1120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55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63 6400,'-20'-37'2058,"20"36"-1968,-1 0 0,0-1 0,1 1-1,-1 0 1,1 0 0,0-1-1,-1 1 1,1 0 0,0 0 0,0-1-1,0 1 1,0 0 0,0-1 0,0-6 5032,1 11-3879,1 4-787,-1 0 1,0 0-1,0 0 1,-1 1-1,0-1 1,-1 11-1,-9 48 871,6-47-970,-10 40 593,-2 0 0,-30 68 0,-2 7-205,43-119-695,-138 411 1436,136-409-1436,4-10 38,1 0 0,-1 0-1,1 0 1,0 1-1,-2 11 1,4-19-79,0 1-1,0-1 1,0 0 0,0 0 0,0 0-1,0 1 1,0-1 0,1 0 0,-1 0-1,0 0 1,0 1 0,0-1 0,0 0-1,0 0 1,0 0 0,0 1-1,0-1 1,0 0 0,1 0 0,-1 0-1,0 0 1,0 0 0,0 1 0,0-1-1,0 0 1,1 0 0,-1 0 0,0 0-1,0 0 1,0 0 0,1 0 0,-1 0-1,0 0 1,0 1 0,0-1 0,1 0-1,9-4 133,13-15-124,-1-2 0,23-26-1,0-1-45,7-2 11,111-83-1,-158 130-3,-1 0 0,0 0 0,1 1 0,0 0 0,-1 0 0,1 0 0,0 0 0,0 1 0,10-2 0,-13 3 9,0 0 0,0 0 1,0 0-1,0 0 0,0 0 1,0 1-1,0-1 0,0 1 1,0 0-1,0-1 0,0 1 1,0 0-1,0 0 0,0 0 1,0 0-1,-1 1 0,1-1 1,-1 0-1,1 1 0,-1-1 1,1 1-1,-1-1 1,0 1-1,0 0 0,2 3 1,1 2 10,-1 0 0,-1 0 0,1 0 1,-1 0-1,-1 0 0,1 0 1,-1 1-1,0-1 0,-1 0 0,0 1 1,0-1-1,0 0 0,-1 1 1,0-1-1,-1 0 0,0 1 0,0-1 1,0 0-1,-1 0 0,-4 7 1,1-2 19,0-1 1,-1 0-1,0-1 1,-1 0-1,0 0 1,-1 0-1,0-1 1,0-1 0,-1 1-1,0-1 1,-13 7-1,-5-2 98,-1-1 0,0-1 0,-37 9 0,47-14-102,-1-2 0,1 0 0,-1-1 0,0-1 0,0-1 0,0 0 0,-27-4 0,45 3-14,1 0-1,0-1 0,0 1 1,0 0-1,-1 0 0,1-1 1,0 1-1,0-1 0,0 1 1,0-1-1,0 0 0,0 1 1,0-1-1,0 0 1,0 0-1,-1-1 0,2 2 1,-1 0 0,1-1 0,0 1 1,0 0-1,0 0 0,0 0 0,0-1 0,0 1 0,0 0 0,0 0 0,0-1 0,0 1 0,0 0 0,0 0 0,0-1 0,0 1 0,0 0 1,0 0-1,0 0 0,0-1 0,0 1 0,0 0 0,0 0 0,0-1 0,0 1 0,1 0 0,-1 0 0,0-1 0,11-3-76,23-1 47,-1 3 0,67 3 0,-12 0 127,-74-1-88,119-6 336,-99 3-127,63-14 0,-76 10-142,-1 0 1,0-1-1,0-1 1,-1 0-1,0-2 0,0 0 1,-2-2-1,30-24 0,-4-5 157,72-86-1,-71 80-79,-44 46-154,1 1-1,0 0 1,0 0-1,0 0 1,0 1-1,1-1 1,-1 0-1,0 0 1,0 1-1,2-2 1,-2 2-3,-1 0 1,0 0 0,0 0 0,0 0 0,0 0 0,1 0-1,-1 0 1,0 0 0,0 0 0,0 0 0,0 0 0,0 0-1,1 0 1,-1 0 0,0 1 0,0-1 0,0 0 0,0 0 0,0 0-1,0 0 1,1 0 0,-1 0 0,0 0 0,0 0 0,0 1-1,0-1 1,0 0 0,0 0 0,0 0 0,0 0 0,0 0-1,0 1 1,1-1 0,-1 0 0,-1 13-61,-26 96-44,18-80 199,2 1 0,0 0 0,2 0 0,-1 37-1,5-66-78,1 1 0,0-1 0,0 0 1,1 1-1,-1-1 0,0 1 0,0-1 0,1 0 0,-1 1 0,1-1 0,-1 0 0,1 0 0,-1 1 0,1-1 0,0 0 0,1 2 0,-1-2 2,0-1 0,0 1 0,0 0 1,0-1-1,0 1 0,0-1 0,0 0 0,0 1 0,0-1 1,0 0-1,0 1 0,0-1 0,0 0 0,0 0 0,0 0 1,3 0-1,1-1 15,0 0 0,0 0 0,0-1 0,-1 0 0,1 0 0,0 0 0,6-4 0,9-6-8,29-25-1,-20 14-48,-7 5-53,-15 11 56,1 1 0,0 0 0,-1 1 0,2 0 0,11-6 0,-19 11 18,0-1 0,0 1 0,0-1 0,0 1 0,0 0 0,0 0 0,0-1 0,0 1-1,0 0 1,0 0 0,0 0 0,0 0 0,0 0 0,0 0 0,0 1 0,0-1 0,0 0 0,0 0-1,0 1 1,0-1 0,0 1 0,1 0 0,0 0-7,-1 0 1,0 0-1,0 0 1,-1 0-1,1 1 1,0-1-1,0 0 1,-1 0-1,1 1 1,0-1-1,-1 1 1,0-1-1,1 3 1,1 4-10,-2 0 1,1 1 0,-1-1 0,-2 13 0,-7 36 12,-2 0-1,-2-1 1,-30 76 0,24-80 62,-3-2 1,-1 0 0,-51 79 0,52-97 25,-2-1 1,-1-1 0,-1-1 0,-1-1-1,-62 48 1,88-75-76,-7 5 33,-1 0 0,0 0 0,0-1 0,-14 6 0,21-10-30,0 0-1,0 0 0,-1 0 0,1-1 1,0 1-1,-1-1 0,1 0 0,0 0 0,-1 1 1,1-1-1,0-1 0,-1 1 0,1 0 1,0-1-1,-1 1 0,1-1 0,0 0 0,0 1 1,0-1-1,0 0 0,-1-1 0,1 1 1,0 0-1,1 0 0,-1-1 0,-2-2 0,0 0-2,1 0 0,0-1 0,1 0 0,-1 1 0,1-1 0,0 0 0,0 0 0,0-1 0,-1-9 0,-1-4 27,-1-26 0,4 21-24,0-1 0,1 1 0,2 0 0,7-39 0,-7 51-22,1 1-1,1-1 1,0 1 0,1 0-1,0 0 1,1 0-1,0 1 1,0-1 0,1 2-1,0-1 1,12-11-1,-4 8 7,0 2 0,0-1 1,1 2-1,0 0 0,1 1 0,0 1 0,0 0 0,26-7 0,6 2-135,99-16 0,-104 23-1165,70 1-1,-90 6-562,0 0 0,0 2 1,0 1-1,33 9 0,-47-9 659,0-1 1,-1 1-1,1 1 1,-1 0-1,0 0 0,-1 1 1,16 13-1,9 14-3688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56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48 9312,'-1'-4'748,"-1"-20"1495,2 23-2025,0 0 0,0 0 0,0 0 0,0 0 0,0 0 1,0 0-1,1 0 0,-1 0 0,0 0 0,1 0 0,-1 0 0,0 0 1,1 0-1,-1 0 0,1 0 0,0 0 0,-1 0 0,3-1 1616,-3 11 1878,-2 151 387,-24 205-2614,6-261-1168,5-32-1162,15-62-2512,13-39-7573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5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6 10880,'-5'19'1974,"1"0"1,-2 23 0,3-20-439,-6 28 1,-22 48 542,26-85-1914,-1-1-1,1-1 1,-2 1-1,0-1 1,-13 17-1,18-25-137,-1-1-1,1 1 1,0-1-1,-1 0 1,1 0-1,-1 0 1,0 0-1,0 0 1,0-1-1,0 1 0,-4 1 1,5-3-10,0 0-1,0 1 1,0-1 0,0 0-1,0 0 1,0 0-1,0 0 1,0 0 0,0-1-1,0 1 1,0-1 0,0 1-1,0-1 1,0 0 0,1 0-1,-1 0 1,0 1 0,0-2-1,-2-1 1,-1-1-17,0 0-1,0 0 1,1-1-1,-1 0 1,1 1-1,0-2 1,0 1-1,1 0 1,0-1 0,-1 0-1,2 0 1,-1 0-1,-3-12 1,5 9-69,-1 1 0,1-1 1,1 1-1,-1-1 0,2 1 0,-1-1 0,1 1 1,0-1-1,5-15 0,-3 13 60,2-1-1,-1 1 1,1-1 0,1 1 0,0 1-1,1-1 1,0 1 0,0 0-1,1 1 1,0 0 0,1 0-1,0 0 1,0 1 0,1 1 0,11-7-1,-18 12 96,0 1-1,0-1 1,0 1-1,0 0 1,0 0 0,0 0-1,0 1 1,0-1-1,1 1 1,-1-1-1,0 1 1,0 0-1,1 1 1,-1-1-1,0 0 1,4 2 0,-2-1 8,-1 1 0,1 0 0,0 0 1,-1 1-1,1-1 0,-1 1 1,0 0-1,0 0 0,7 6 1,-5-3 38,-1 0 0,1 1 0,-1 0 0,0 0 0,-1 0 0,1 0 1,-1 1-1,-1 0 0,0 0 0,0 0 0,0 0 0,1 12 0,-1 16 226,-3 0 0,-1 0 0,-1 0 0,-8 37 0,9-68-341,-7 48 177,-1 0-1,-3 0 0,-3-1 0,-21 51 0,32-93-202,-1-1-1,0 1 1,0-1-1,-1 0 1,-14 15-1,17-20-539,-1-1 1,0 0-1,0 0 1,-7 5-1,-2-4-3353,12-4 3736,1 0 1,0 0-1,-1 0 1,1 0-1,0 0 1,0 0-1,-1 0 1,1 0-1,0-1 1,0 1-1,-1 0 0,1 0 1,0 0-1,0 0 1,-1-1-1,1 1 1,0 0-1,0 0 1,0 0-1,-1-1 1,1 1-1,0 0 1,0 0-1,0-1 0,0 1 1,0 0-1,-1-1 1,1-1-404,0 1 1,0-1 0,0 0-1,0 0 1,0 0-1,0 0 1,1 0 0,-1 0-1,1 0 1,-1 1-1,2-4 1,13-31-2830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22: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 12288,'-45'-15'4575,"36"7"-3583,0 3 4736,13 2-5920,10 3-2016,4 0 1248,14 0-6879,-1 8 4351,-9-5-1856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57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 8480,'-1'0'445,"-1"0"1,1 1-1,-1-1 1,1 1-1,-1-1 1,1 1-1,-1 0 1,1-1-1,0 1 1,0 0-1,-1 0 0,1 0 1,0 0-1,0 0 1,-1 2-1,-19 23 2532,15-18-2042,-73 104 3827,-22 63-2761,56-90-1347,6-14-154,-31 80-1,66-142-466,0 1-1,1 0 1,-2 17 0,4-23-4,1-1 0,0 1 0,0-1 0,0 1 1,0-1-1,0 0 0,1 1 0,0-1 0,0 0 0,0 1 1,0-1-1,0 0 0,1 0 0,-1 0 0,3 3 0,-1-2-57,0 0 0,0-1-1,0 1 1,1-1-1,0 0 1,-1 0-1,1-1 1,0 1-1,1-1 1,-1 0 0,0 0-1,1 0 1,-1 0-1,1-1 1,-1 0-1,1 0 1,0 0-1,0 0 1,-1-1 0,1 0-1,0 0 1,0 0-1,-1 0 1,1-1-1,0 0 1,0 0-1,-1 0 1,1-1 0,-1 1-1,1-1 1,-1 0-1,0-1 1,0 1-1,0-1 1,0 1-1,0-1 1,0 0 0,-1-1-1,1 1 1,-1-1-1,0 1 1,0-1-1,-1 0 1,5-8 0,1-3-115,-1-1 0,-1 0 0,-1 0 1,5-22-1,-8 31 149,-1 0 0,0 0 0,0 0 0,-1 0 0,0 0 0,0 0 0,-1 0 0,0 0 0,0 0 0,0 0 0,-1 0 0,0 0 0,-5-10 0,6 15 11,0 1-1,-1-1 0,1 0 0,0 0 1,-1 1-1,1-1 0,-1 1 1,0-1-1,1 1 0,-1 0 1,0 0-1,0 0 0,0 0 1,0 0-1,0 0 0,0 0 0,0 0 1,0 1-1,0-1 0,-1 1 1,1 0-1,0 0 0,0-1 1,0 1-1,0 1 0,-1-1 1,1 0-1,-3 1 0,-5 1-25,1 1 0,0 0-1,0 0 1,-18 10 0,14-6-118,-7 2-344,0 2 0,1 0 0,-33 26 0,50-36 275,1 0-1,0 0 0,0 0 1,0 0-1,0 0 0,0 1 1,0-1-1,0 0 0,0 0 1,1 1-1,-1-1 0,0 0 1,1 1-1,-1-1 0,1 1 1,-1-1-1,1 1 0,0-1 1,-1 1-1,1-1 0,0 3 1,1-3-63,-1 1 0,1-1 0,0 0 0,-1 0 0,1 0 0,0 0 0,0 0 0,0-1 0,0 1 1,0 0-1,0 0 0,0-1 0,0 1 0,0 0 0,0-1 0,0 1 0,0-1 0,0 1 0,0-1 1,1 0-1,-1 1 0,0-1 0,0 0 0,1 0 0,-1 0 0,2 0 0,29-1-3117,11-6-1754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2:5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34 117 14944,'-33'-3'4821,"45"7"171,11 1-3611,9-3-754,1-2 0,0-1 0,-1-1 1,54-12-1,101-29 50,-76 15-533,-58 14-38,-34 8-24,0 0 0,35-3 0,-54 8-77,1 1 1,0 0-1,0 0 0,0 0 1,0 0-1,0 0 1,0 0-1,-1 0 0,1 0 1,0 0-1,0 0 0,0 0 1,0 0-1,0 1 0,-1-1 1,1 0-1,0 1 1,0-1-1,0 1 0,-1-1 1,1 1-1,0-1 0,-1 1 1,1-1-1,0 1 0,-1 0 1,1-1-1,-1 1 0,1 0 1,-1 0-1,1-1 1,-1 1-1,0 0 0,1 0 1,-1 0-1,0-1 0,1 1 1,-1 0-1,0 0 0,0 0 1,0 1-1,0 3 0,-1-1 0,1 0 1,-1 0-1,0 1 0,0-1 0,-1 0 1,-3 7-1,-2 2-2,-1 0 0,-17 22-1,8-11 16,-17 30 48,2 1 0,-37 90 0,18-35-24,39-86-52,-102 228-401,98-217-477,9-19-1812,-9 26 1,15-37 1851,0-1 1,0 1-1,0-1 1,1 1-1,-1 0 1,1-1-1,0 1 1,1-1-1,-1 1 0,3 8 1,10 16-7414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00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21 4320,'-4'-3'730,"3"2"-630,1 1 0,-1-1 0,0 0 0,1 1 0,-1-1 0,0 1 0,1-1 1,-1 0-1,1 0 0,-1 1 0,1-1 0,-1 0 0,1 0 0,-1 0 1,1 1-1,0-2 0,-1 1 4,1 1-1,0 0 1,0-1 0,0 1 0,-1 0-1,1 0 1,0-1 0,0 1 0,-1 0 0,1 0-1,0-1 1,-1 1 0,1 0 0,0 0-1,-1 0 1,1 0 0,0-1 0,-1 1 0,1 0-1,0 0 1,-1 0 0,1 0 0,0 0-1,-1 0 1,1 0 0,0 0 0,-1 0 0,1 0-1,0 0 1,-1 0 0,1 0 0,-1 1-1,1-1 1,-1 0 0,-15 4 1261,6 0-849,1 0 0,1 0 0,-1 1 0,0 0 0,-9 8 0,-39 36 1086,43-36-1271,-89 87 2165,89-84-2120,1 0 1,1 1-1,1 1 1,-19 36 0,13-8 416,-21 80-1,34-110-724,-10 41 295,-9 72 0,20-97-266,1-1 0,1 1 0,2 0 0,5 32 0,-4-52-118,0 0-1,1 1 1,1-1 0,-1 0 0,2 0 0,0-1 0,9 17 0,-11-24-302,0 0 0,0 0-1,0 0 1,0 0 0,1 0 0,0-1-1,0 1 1,0-1 0,0 0 0,0 0-1,1-1 1,-1 1 0,1-1 0,0 0 0,0 0-1,-1 0 1,1-1 0,0 0 0,0 0-1,1 0 1,4 0 0,2-1-756,0-1 0,13-1 0,29-9-4521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0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86 6560,'-2'7'637,"1"0"1,1-1-1,-1 1 0,1 10 1,0 1-183,-4 36 855,-3 0 0,-2 0-1,-2-1 1,-3-1 0,-2 0-1,-43 96 1,40-100-510,18-44-596,4-7-13,9-11-53,-5 3-155,0 0 0,-1 0 0,0 0 0,5-18 0,57-186-234,-8 21 235,-50 167 56,-1 2 46,0 1 0,1 0 0,27-44 0,-36 89 1088,-13 112-47,-8 96-324,18-207-727,1-18-51,0 0-1,1 1 1,0-1-1,-1 0 1,1 0-1,0 1 1,1-1-1,-1 0 1,1 0-1,0 0 1,0 0-1,2 5 1,-3-9-23,0 1 0,0-1 0,1 0 0,-1 1 0,0-1 1,0 1-1,1-1 0,-1 0 0,0 1 0,1-1 0,-1 0 0,0 0 0,1 1 0,-1-1 0,1 0 1,-1 0-1,0 1 0,1-1 0,-1 0 0,1 0 0,-1 0 0,1 0 0,-1 1 0,0-1 0,1 0 1,-1 0-1,1 0 0,-1 0 0,1 0 0,0-1 0,15-7-94,-9 1 68,-1 0 0,1 0 1,-1-1-1,-1 1 0,1-1 0,6-14 0,-2 5-6,19-30-55,1 2-1,56-62 1,-48 63 190,-20 22 106,30-27 1,-47 47-188,0 1 0,1 0 0,-1 0 0,0 0 1,0 0-1,1 0 0,-1 0 0,1 1 0,-1-1 0,1 0 0,-1 1 0,1-1 1,0 1-1,-1-1 0,1 1 0,-1 0 0,1 0 0,2 0 0,-3 0-3,0 0-1,-1 1 1,1-1 0,0 1-1,0-1 1,0 1-1,0-1 1,0 1 0,-1 0-1,1-1 1,0 1-1,-1 0 1,1 0 0,0-1-1,-1 1 1,1 0-1,-1 0 1,1 0 0,-1 0-1,1 0 1,-1 1 0,3 8 102,-1-1 0,-1 1 1,0-1-1,0 19 0,-1-22-94,-2 103 371,-25 177 0,22-261-480,1 1-1232,3-7-2320,1-19 3492,0 0-1,0 0 1,0 1-1,0-1 1,0 0-1,0 1 0,0-1 1,0 0-1,0 1 1,0-1-1,0 0 1,0 0-1,0 1 0,0-1 1,0 0-1,1 0 1,-1 1-1,0-1 1,0 0-1,0 0 0,1 1 1,-1-1-1,0 0 1,0 0-1,0 0 1,1 1-1,-1-1 1,0 0-1,0 0 0,1 0 1,-1 0-1,0 0 1,0 1-1,1-1 1,-1 0-1,14-4-4702,-2-4 2539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02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58 6560,'-26'5'2117,"25"-5"-2084,1 1 0,0-1 0,-1 0 0,1 1 0,-1-1-1,1 0 1,0 1 0,0-1 0,-1 1 0,1-1 0,0 1 0,0-1 0,0 0 0,-1 1-1,1-1 1,0 1 0,0-1 0,0 1 0,0-1 0,0 1 0,0-1 0,0 1 0,0-1-1,0 1 1,0-1 0,0 1 0,0-1 0,0 1 0,1-1 0,-1 1 0,0-1 0,0 1-1,0-1 1,1 0 0,-1 1 0,0-1 0,1 1 0,0 1 232,-1 0-11,1 1 1,0 0-1,0-1 1,0 1 0,0-1-1,1 0 1,-1 1-1,1-1 1,-1 0 0,1 0-1,0 0 1,0 0-1,0 0 1,0 0 0,0 0-1,0-1 1,1 1-1,-1-1 1,0 0 0,1 1-1,-1-1 1,5 1-1,-1-1-119,0 1-1,0-1 1,0-1-1,0 1 0,0-1 1,0 0-1,0 0 1,-1-1-1,9-1 0,-11 1-56,1 0-1,-1 0 0,0 0 0,0-1 0,0 1 0,0-1 0,0 1 0,0-1 0,-1 0 0,1 0 0,0-1 0,-1 1 0,0 0 1,1-1-1,-1 1 0,0-1 0,0 0 0,-1 0 0,4-5 0,-3 2-15,1-1 0,-1 0 1,0 0-1,-1 1 0,1-1 0,-1 0 0,-1 0 1,1-8-1,-1 14-52,0 0 1,0 1-1,0-1 0,0 0 1,0 0-1,0 0 0,0 1 1,-1-1-1,1 0 1,0 0-1,0 1 0,-1-1 1,1 0-1,0 0 1,-1 1-1,1-1 0,-1 0 1,1 0-5,-1 1-1,1 0 1,0 0 0,-1 0 0,1 0 0,0 0-1,-1 0 1,1 0 0,0 0 0,-1 0 0,1-1-1,-1 1 1,1 1 0,0-1 0,-1 0 0,1 0 0,0 0-1,-1 0 1,1 0 0,0 0 0,-1 0 0,1 0-1,0 0 1,-1 1 0,1-1 0,0 0 0,-2 2 20,0-1 1,0 1 0,0-1 0,1 1 0,-1-1 0,1 1 0,-1 0 0,1 0 0,0 0 0,-2 2 0,-5 14 221,2-6-40,0 1 0,1 0 0,-3 15 1,7-23-179,0-1 0,0 1 0,1 0 0,0-1 1,0 1-1,0 0 0,0-1 0,1 1 1,0 0-1,0-1 0,0 1 0,0-1 0,3 6 1,-2-7 9,-1 0 1,0-1 0,1 1-1,-1-1 1,1 0 0,0 1 0,-1-1-1,1 0 1,3 3 0,-3-5-21,-1 1-1,0 0 1,1 0 0,-1 0 0,1-1 0,-1 1 0,1-1-1,0 1 1,-1-1 0,1 0 0,0 0 0,-1 1 0,1-1-1,-1 0 1,1-1 0,0 1 0,-1 0 0,3-1 0,5-1-6,1-1 1,-1 0 0,0-1 0,0 0 0,-1 0 0,13-9-1,47-39-89,-33 24 201,-22 17-50,-10 8-89,1 0 1,-1 0-1,1 1 0,0-1 1,4-1-1,-12 20 131,-3 2 159,-2-1 1,0 0-1,-18 25 1,14-23 82,-19 38-1,19-29-151,13-28-206,0 0-1,0 0 1,0 1 0,0-1 0,0 0-1,1 0 1,-1 1 0,0-1 0,0 0-1,0 0 1,0 0 0,0 1 0,0-1-1,0 0 1,0 0 0,1 0 0,-1 0-1,0 1 1,0-1 0,0 0 0,0 0-1,1 0 1,-1 0 0,0 0 0,0 1-1,0-1 1,1 0 0,-1 0 0,0 0-1,0 0 1,1 0 0,-1 0 0,0 0-1,0 0 1,0 0 0,1 0 0,-1 0-1,0 0 1,0 0 0,1 0 0,-1 0-1,0 0 1,0 0 0,1 0 0,-1 0-1,0 0 1,0 0 0,0-1 0,1 1-1,-1 0 1,0 0 5,10-2-20,0-1 0,0 0 0,0 0 0,17-10 0,8-2-39,-32 13 53,27-9-178,41-10 1,-70 20 159,0 1 0,0 0 0,0 0 1,0-1-1,0 1 0,0 0 1,0 0-1,0 0 0,0 0 0,0 0 1,0 0-1,0 0 0,0 1 1,0-1-1,0 0 0,1 1 1,-2 0 13,1-1 0,-1 0 0,0 1 1,0-1-1,0 0 0,0 1 1,0-1-1,1 0 0,-1 1 1,0-1-1,0 1 0,0-1 0,0 0 1,0 1-1,0-1 0,-1 1 1,1-1-1,0 0 0,0 1 1,0-1-1,0 0 0,0 1 0,0-1 1,-1 0-1,1 1 0,0-1 1,0 0-1,-1 1 0,-4 6 7,0-1 0,0 0 0,-7 6 0,7-7-41,-17 20 18,-38 52 0,-11 37 155,23-36 11,-31 40 1,61-95-29,-1 0 1,-39 37 0,45-50-195,-19 23 0,123-133-1018,-63 72 1116,58-45 1,40-16-2,5 7 39,33-24 60,-146 93-51,-1 0 0,0-2 0,-2 0 0,27-31 1,-34 36-14,-2 1 1,1-2 0,-1 1 0,-1-1 0,1 0-1,-2 0 1,0 0 0,0-1 0,-1 1-1,2-15 1,-4 22-59,-1-1-1,1 0 0,-1 0 1,0 0-1,0 1 0,-1-1 1,1 0-1,-1 0 0,0 1 1,-1-1-1,1 0 1,-4-6-1,5 11-1,0-1 0,-1 1 0,1-1 0,0 1 0,-1-1 0,1 1 0,-1-1 0,1 1 0,-1 0 0,1-1 0,-1 1 0,1 0 0,-1-1 0,0 1 0,1 0 0,-1 0 0,1 0 0,-1-1 0,0 1 0,1 0 0,-1 0 0,1 0 0,-1 0 0,-1 0 0,1 0 3,-1 1-1,1-1 1,-1 1 0,1-1 0,-1 1-1,1 0 1,-1-1 0,1 1 0,-3 2-1,-3 2 57,1 1 0,-12 13 0,13-14 3,-2 2 117,-3 5 3,-1-1 0,2 1 0,-15 23 1,22-33-169,1 1 0,-1-1 1,1 1-1,0 0 1,0-1-1,0 1 1,0 0-1,0 0 0,1 0 1,-1 0-1,1 0 1,0 0-1,0 0 1,0 0-1,0 0 0,0 0 1,1 0-1,-1 0 1,1-1-1,0 1 0,0 0 1,0 0-1,0 0 1,0-1-1,4 6 1,-4-6-12,1-1 0,0 1 0,-1 0 1,1-1-1,0 1 0,0-1 0,0 1 1,0-1-1,0 0 0,0 0 0,1 0 1,-1 0-1,0-1 0,1 1 0,-1 0 1,0-1-1,1 0 0,-1 1 0,1-1 1,-1 0-1,0 0 0,1-1 0,-1 1 1,5-1-1,4-2-51,1-1 0,-1 0 0,20-10 0,-16 7 9,0 1 9,7-5-178,0 2-1,40-11 1,-59 19 209,0 1 0,0-1 0,0 1 0,-1 0 0,1 0 0,0 0 0,0 0 0,0 0 0,0 1 0,0-1 0,0 1 0,0 0 0,-1-1 0,1 2-1,0-1 1,-1 0 0,1 0 0,-1 1 0,1-1 0,-1 1 0,5 4 0,0 2 88,0 0-1,0 1 0,-1-1 1,9 18-1,-11-18 40,0 0-1,1 0 0,0-1 1,1 0-1,-1 0 1,12 11-1,-14-17-101,0 1 0,0-1-1,0 0 1,0 0 0,0 0-1,0 0 1,0 0 0,0-1-1,1 1 1,-1-1 0,0 0-1,0 0 1,0 0 0,1 0-1,5-2 1,-6 1-409,0 1 0,0-1-1,-1 0 1,1 0 0,0 0 0,0 0 0,0 0-1,-1-1 1,1 1 0,-1-1 0,1 0 0,-1 1-1,1-1 1,-1 0 0,0-1 0,3-3 0,0-6-3236,0-4-3977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0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26 6464,'-1'-20'2090,"-1"14"-847,5 17 512,-1-4-1235,0-1 1,0 1-1,0 0 1,-1 0-1,0 0 1,0 8-1,-2 47 1609,0-42-1459,-21 315 2887,13-136-2815,9-196-736,0-1 1,0 0 0,1 0 0,-1 1 0,0-1 0,1 0-1,-1 0 1,1 0 0,0 0 0,0 0 0,1 4-1,-1-6-7,-1 1-1,1-1 1,-1 1-1,1-1 1,0 1-1,-1-1 1,1 0-1,-1 1 0,1-1 1,0 0-1,-1 0 1,1 1-1,0-1 1,-1 0-1,1 0 1,0 0-1,-1 0 1,1 0-1,0 0 0,0 0 1,-1 0-1,1 0 1,0 0-1,-1 0 1,1 0-1,0-1 1,-1 1-1,1 0 0,0 0 1,-1-1-1,1 1 1,-1-1-1,1 1 1,0 0-1,-1-1 1,1 1-1,-1-1 1,1 0-1,58-52 397,-59 53-379,0 0 0,0 0 1,1 0-1,-1 0 0,0 0 1,0 0-1,0 0 0,0 0 1,0 0-1,0 0 1,0 0-1,1 0 0,-1 0 1,0 0-1,0 0 0,0 0 1,0 0-1,0 0 0,0 0 1,1 0-1,-1 0 0,0 0 1,0 0-1,0 0 0,0 0 1,0 0-1,0 0 1,1 0-1,-1 0 0,0 0 1,0 0-1,0 0 0,0 0 1,0 1-1,0-1 0,0 0 1,0 0-1,0 0 0,0 0 1,0 0-1,1 0 0,-1 0 1,0 1-1,0-1 1,0 0-1,0 0 0,0 0 1,0 0-1,1 6 345,0 5-144,0 0 0,-1 0 0,0 1 0,-1-1 0,-5 21 0,4-20-329,0-1 0,0 1 0,1 0 0,1 0 0,1 15 0,-1-25-53,0 0 1,1 0-1,-1 0 1,1 0-1,0-1 1,-1 1-1,1 0 1,0 0-1,0 0 1,0-1 0,0 1-1,0 0 1,1-1-1,-1 1 1,0-1-1,1 0 1,-1 1-1,1-1 1,-1 0-1,1 0 1,0 0-1,0 0 1,-1 0 0,1 0-1,0 0 1,0-1-1,0 1 1,0-1-1,0 1 1,0-1-1,0 0 1,0 0-1,0 0 1,2 0-1,7-1-656,1 0-1,-1 0 0,1-1 0,17-6 0,-25 7 731,10-3-35,0-1 0,0 0 0,0 0 0,0-2 0,-1 0 0,0 0 0,15-12 0,-24 13 1257,-10 6-64,-13 6 89,6-2-353,1 2-1,-1-1 1,-16 11 0,24-13-587,1 0-1,0 0 1,0 1 0,0-1 0,0 1 0,1 0-1,0 0 1,-1 0 0,1 0 0,1 1-1,-1-1 1,-3 8 0,6-10-174,-1-1 0,0 1 1,1-1-1,-1 1 0,1-1 0,-1 1 0,1-1 0,0 1 1,0 0-1,0-1 0,0 1 0,0-1 0,0 1 1,0 0-1,0-1 0,1 1 0,-1-1 0,1 1 0,-1 0 1,1-1-1,-1 1 0,1-1 0,0 0 0,0 1 0,0-1 1,0 0-1,0 1 0,0-1 0,0 0 0,0 0 1,0 0-1,1 0 0,-1 0 0,0 0 0,1 0 0,-1 0 1,1-1-1,-1 1 0,1-1 0,1 1 0,4 1 12,-1 0 0,1-1 0,0 0-1,0 0 1,-1-1 0,1 0 0,0 0-1,8-1 1,-4-1 2,-1 0 1,1 0-1,16-7 0,-24 8-39,0-1 0,1 1 0,-1-1 0,0 0 0,0 0 0,0 0 0,-1 0 0,1 0 0,0-1 0,-1 1 0,1-1 0,-1 0 0,0 0 0,3-4 0,-5 6-41,0 0-1,1 0 1,-1 0-1,0-1 1,0 1-1,0 0 1,0 0-1,0 0 1,0 0-1,0 0 1,0 0-1,0 0 1,0 0-1,-1 0 1,1 0-1,0 0 1,-1 0-1,1 0 1,-1 0-1,1 0 1,-1 0-1,1 0 1,-1 0-1,0 0 1,0 1-1,1-1 1,-1 0-1,0 0 1,0 1-1,0-1 1,-1 0-1,2 1 20,0 0-1,0 0 0,0 0 1,-1 0-1,1 0 0,0 0 1,0 0-1,0-1 0,0 1 1,0 0-1,0 0 0,0 0 1,-1 0-1,1 0 0,0 0 1,0 0-1,0 0 0,0 0 1,0 0-1,0 0 0,0-1 1,0 1-1,0 0 0,0 0 0,0 0 1,-1 0-1,1 0 0,0 0 1,0 0-1,0-1 0,0 1 1,0 0-1,0 0 0,0 0 1,0 0-1,0 0 0,0 0 1,0-1-1,0 1 0,0 0 1,0 0-1,0 0 0,0 0 1,1 0-1,-1-1 0,6-4-92,15-5 94,-17 9-17,8-5 22,0 0 0,0-1 0,-1-1 0,0 1 0,-1-2 0,1 1 0,-2-1 0,1-1 0,10-14 0,-7 6 49,-1-1 0,0 0 1,-2 0-1,16-42 1,95-269-73,-95 259 241,-23 67-145,-5 13 69,-3 12 29,-47 230 232,-15 5-4,65-246-382,-29 103 210,-68 160 0,79-227-130,-2-2-1,-3 0 1,-1-1 0,-2-2 0,-1-1 0,-43 45 0,66-80-153,-21 21 77,25-24-88,0-1 0,0 1 0,0-1 0,0 0 0,0 0 0,0 1 0,0-2 0,0 1 0,-1 0 0,1 0 0,0-1 0,-4 1 0,5-1 38,0 0 1,1 0-1,-1 0 0,0-1 0,1 1 0,-1 0 1,0-1-1,1 1 0,-1 0 0,0-1 0,1 1 0,-1-1 1,1 1-1,-1-1 0,1 1 0,-1-1 0,1 1 1,-1-1-1,1 0 0,0 1 0,-1-1 0,1 0 1,0 1-1,0-1 0,-1 0 0,1 1 0,0-1 0,0 0 1,0 1-1,0-1 0,0 0 0,0-1 0,0-28-267,1 27 260,-1-2-15,1-1-1,0 1 0,0 0 0,1 0 1,-1 0-1,1 0 0,0 0 1,0 1-1,1-1 0,0 0 1,0 1-1,0 0 0,4-5 1,13-8-2965,5 6-3911,-9 8 4121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0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10 9152,'-1'-4'1020,"2"-2"798,8 10-566,-4-1-965,0 1-1,0-1 1,-1 1-1,0 0 1,0 0-1,0 1 1,0-1 0,0 1-1,-1 0 1,6 10-1,6 17 810,-1 2-1,10 34 1,15 78 1308,-22-61-764,10 141 0,-22-148-1118,-4 0 1,-3 1 0,-3-1-1,-22 110 1,4-90-341,-4-1 1,-4-2 0,-75 159-1,74-196-3141,-69 96-1,94-144 1411,-1 0 1,0 0 0,0-1 0,-1 0 0,0 0 0,-16 11 0,-18 2-5156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2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6 223 3328,'0'0'39,"0"-1"1,0 1-1,0 0 0,-1 0 1,1-1-1,0 1 0,0 0 1,0 0-1,0-1 1,0 1-1,-1 0 0,1 0 1,0-1-1,0 1 0,0 0 1,0 0-1,0-1 0,0 1 1,0 0-1,0-1 0,0 1 1,0 0-1,0 0 1,0-1-1,0 1 0,0 0 1,0-1-1,0 1 0,1 0 1,-1 0-1,0-1 0,0 1 1,0 0-1,0 0 1,0-1-1,1 1 0,-1 0 1,0 0-1,0 0 0,0-1 1,1 1-1,-1 0 0,0 0 1,0 0-1,1 0 1,-1-1-1,0 1 0,0 0 1,1 0-1,-1 0 0,7-4 1410,-2 3 650,3 3-214,-7-1-1751,-1-1 1,1 1-1,-1 0 1,1 0-1,-1 0 1,0 0-1,1 0 1,-1 0-1,0 0 0,0 0 1,1-1-1,-1 1 1,0 0-1,0 0 1,0 0-1,0 0 1,0 1-1,0 2 235,3 28 281,-2 0 0,-4 56 0,1-26-467,-14 280 1097,16-332-1204,0-5 96,-1 1 1,1-1-1,-1 0 1,0 1-1,0-1 1,0 0 0,-4 9-1,5-14-163,0 0 0,0 0 0,0 0 0,0 0 0,0-1 0,0 1 0,0 0 0,0 0 0,0 0 0,0 0 0,0 0 0,0 0 0,0 0 0,0 0 0,0 0 0,0 0 0,0 0 0,0-1 0,0 1 0,0 0 0,0 0 0,0 0 0,-1 0 0,1 0 0,0 0 0,0 0 0,0 0 0,0 0 0,0 0 0,0 0 0,0 0 0,0 0 0,0 0 0,0 0 0,-1 0 0,1 0 0,0 0 0,0 0 0,0 0 0,0 0 0,0 0 0,0 0 0,0 0 0,0 0 0,0 0 0,0 0 0,-1 0 0,1 0 0,0 0 0,0 0 0,0 0 0,0 0 0,0 0 0,0 0 0,0 0 0,0 0 0,0 1 0,0-1 0,0 0 0,0 0 0,0 0 0,0 0 0,-1 0 0,1 0 0,0 0 0,0 0 0,0 0 0,-2-14 227,2-40 15,0-134-91,0-19-123,3 162 92,8-52-1,-6 60 36,8-47 188,-7 70-188,-6 13-157,0 1 0,0 0 0,0 0-1,1-1 1,-1 1 0,0 0-1,0 0 1,1 0 0,-1-1 0,0 1-1,0 0 1,1 0 0,-1 0-1,0 0 1,0 0 0,1 0 0,-1-1-1,0 1 1,0 0 0,1 0-1,-1 0 1,0 0 0,1 0 0,-1 0-1,0 0 1,1 0 0,-1 0-1,0 0 1,0 0 0,1 0-1,-1 1 1,0-1 0,1 0 0,-1 0-1,0 0 1,0 0 0,1 0-1,-1 0 1,0 1 0,0-1 0,1 0-1,-1 0 1,0 1 0,0-1-1,0 0 1,0 0 0,1 0 0,-1 1-1,0-1 1,0 0 0,0 1-1,0-1 1,0 0 0,0 0 0,0 1-1,1-1 1,-1 0 0,0 1-1,15 36 249,-1 1 0,16 69-1,-17-57-106,7 26 46,-1 1 10,49 123 1,-61-185-40,16 22-1,-15-25-11,-1 0 1,8 18-1,-15-30-126,1 0 0,-1 0 0,0 1-1,0-1 1,0 0 0,1 0 0,-1 0-1,0 0 1,0 0 0,1 1 0,-1-1-1,0 0 1,0 0 0,1 0 0,-1 0-1,0 0 1,0 0 0,1 0 0,-1 0-1,0 0 1,1 0 0,-1 0 0,0 0-1,0 0 1,1 0 0,-1 0 0,0-1-1,0 1 1,1 0 0,-1 0 0,0 0-1,0 0 1,1 0 0,-1 0 0,0-1-1,0 1 1,0 0 0,1 0 0,-1 0-1,0-1 1,0 1 0,0 0 0,0 0-1,0-1 1,0 1 0,1 0 0,10-13 330,-11 12-329,6-8 103,0 0-1,-1 0 1,0-1 0,0 0 0,3-10-1,13-55 105,-14 49-214,63-203-192,-17 57-145,-28 87-88,0 10-1097,-7 28-3286,-18 47 4658,0 0-1,0 0 1,0-1-1,0 1 1,0 0-1,0 0 1,0-1-1,0 1 1,0 0-1,0 0 1,0 0-1,0-1 0,0 1 1,0 0-1,0 0 1,0-1-1,1 1 1,-1 0-1,0 0 1,0 0-1,0 0 1,0-1-1,0 1 1,1 0-1,-1 0 1,0 0-1,0 0 1,0 0-1,1-1 0,-1 1 1,0 0-1,0 0 1,1 0-1,-1 0 1,0 0-1,0 0 1,0 0-1,1 0 1,-1 0-1,0 0 1,0 0-1,1 0 1,4 11-4038,-5-11 4122,5 15-2573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103 307 3328,'-2'-1'569,"0"0"0,0-1 0,0 1 0,0 0 0,0-1 0,0 1 0,0-1 0,0 1 0,1-1 0,-1 0 0,-1-3 0,-4-2 1003,-2 0 6,-1 0 0,-10-6 0,-12-7 941,32 19-2506,0 1 1,0 0 0,0 0-1,0 0 1,0 0-1,0 0 1,0 0 0,0 0-1,0-1 1,0 1-1,0 0 1,0 0 0,0 0-1,0 0 1,0 0-1,0-1 1,0 1 0,0 0-1,0 0 1,0 0-1,0 0 1,0 0 0,0-1-1,0 1 1,0 0-1,0 0 1,0 0-1,0 0 1,0 0 0,0 0-1,0-1 1,0 1-1,0 0 1,0 0 0,1 0-1,-1 0 1,0 0-1,0 0 1,0 0 0,0 0-1,0 0 1,0-1-1,1 1 1,-1 0 0,0 0-1,0 0 1,0 0-1,0 0 1,0 0 0,0 0-1,1 0 1,-1 0-1,0 0 1,0 0 0,0 0-1,0 0 1,0 0-1,1 0 1,9-2 64,236-23 752,37-4-402,-82 3-113,-174 24-240,-23 2-1,0 0 1,0 0 0,0-1-1,0 1 1,0-1 0,0 0-1,6-2 1,-10 3-73,0 0 1,0 0-1,0 0 0,0 0 0,0-1 1,0 1-1,0 0 0,1 0 0,-1 0 1,0 0-1,0 0 0,0-1 0,0 1 1,0 0-1,0 0 0,0 0 0,0 0 1,0 0-1,0-1 0,0 1 0,0 0 1,0 0-1,0 0 0,0 0 0,0 0 1,0-1-1,0 1 0,-1 0 0,1 0 1,0 0-1,0 0 0,0 0 0,0 0 1,0-1-1,0 1 0,0 0 0,0 0 1,-1 0-1,-6-7 52,-13-6 28,-51-15 393,22 6-526,24 11-33,-28-17 0,39 21-79,-7-5-421,21 12 577,0 0-1,0 0 1,0 0-1,0-1 1,1 1 0,-1 0-1,0 0 1,0 0-1,0 0 1,0 0-1,0-1 1,1 1-1,-1 0 1,0 0-1,0 0 1,0 0-1,1 0 1,-1 0-1,0 0 1,0-1 0,0 1-1,1 0 1,-1 0-1,0 0 1,0 0-1,0 0 1,1 0-1,-1 0 1,0 0-1,35 2-76,53 10 0,-52-7 103,20 3-9,-11-3 88,-1 2-1,0 2 1,42 15-1,-78-21-41,1 0 1,-1 1-1,1 0 1,-1 1-1,14 11 1,-20-14-18,1 0 0,-1 0 0,1 0 0,-1 1 0,0 0 0,0-1 0,0 1 0,-1 0 0,1 0 0,-1 0 0,1 0 0,-1 0 0,0 0 0,0 0-1,0 0 1,-1 0 0,1 1 0,-1-1 0,0 0 0,0 6 0,-2 5 35,0-1 0,-1 0 0,-1 0 0,0 0 0,-1 0 0,0 0 0,-11 17 0,-55 78-664,70-107 578,-8 10-1238,0-1 1,-18 16 0,13-13-8560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4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4 7040,'-2'-3'2902,"4"3"-1849,-1 0-900,-1 0 0,1 0 1,-1 1-1,0-1 0,1 0 1,-1 0-1,1 0 0,-1 1 0,0-1 1,1 0-1,-1 1 0,1-1 1,-1 0-1,0 1 0,0-1 1,1 1-1,-1-1 0,0 0 1,0 1-1,1-1 0,-1 1 1,3 12 897,-1 0 1,0 0 0,-1 0 0,0 19-1,-6 55-53,2-54-727,-26 244 170,24-232-620,-1-8-535,3-28-1405,1 1-1,0 19 1,14-52-7358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2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2 856 2144,'-1'-1'44,"1"1"0,0 0 0,0 0 0,0 0 1,0-1-1,0 1 0,0 0 0,0 0 0,0 0 0,0-1 0,0 1 0,0 0 1,0 0-1,0 0 0,0-1 0,0 1 0,0 0 0,0 0 0,0-1 0,0 1 1,0 0-1,0 0 0,1 0 0,-1 0 0,0-1 0,0 1 0,0 0 0,0 0 1,0 0-1,1 0 0,-1-1 0,0 1 0,10-9 1685,2-4-162,14-35 2449,-21 24-3323,26-43 696,-22 44-1164,1 1-1,1-1 1,1 2-1,19-26 1,63-63 204,-49 60-180,54-78 1,-64 80-136,2 3 1,49-48-1,-29 32 92,-55 59-198,1 1-1,-1-1 1,0 0 0,1 1-1,-1-1 1,1 1 0,-1 0-1,1 0 1,0 0-1,-1 0 1,1 0 0,0 1-1,4-1 1,-5 2 7,-1-1 1,1 1-1,0 0 0,-1 0 0,1-1 1,0 1-1,-1 1 0,1-1 1,-1 0-1,0 0 0,1 0 1,-1 1-1,0-1 0,0 1 1,0-1-1,0 1 0,1 1 1,0 0 12,2 2 7,-1 1-1,0 0 1,-1 0 0,1 0-1,-1 0 1,0 0 0,0 0 0,-1 0-1,0 1 1,0-1 0,-1 1-1,1-1 1,-1 0 0,-1 10 0,-1-2 64,-1 1 0,0-1 0,-1 0 0,0 0-1,-9 17 1,10-25-40,0 0 0,0 0 0,-1 0 0,0 0 0,0-1 0,0 0 0,-1 0 0,0 0 0,0 0 0,0-1 0,-1 0 0,1 0 0,-1 0 0,0-1 0,0 0 0,-1 0 0,1 0-1,-10 2 1,0-1-13,0 0 0,-1-1-1,-18 1 1,-6 1-37,2 4-206,30-6 63,0-1 1,-1 0 0,-18 2 0,27-4 69,12 0-475,15-1 472,-16 0 7,-1 1-1,1 0 1,-1 0-1,1 1 1,-1 0-1,15 4 0,-13-1 90,0 1-1,-1 0 1,0 0-1,0 1 1,0 0-1,17 15 1,-24-18 13,0 0 1,-1 0-1,1 0 1,-1 0-1,0 0 1,1 1-1,-1-1 1,-1 1-1,1-1 1,1 6-1,-2-6-13,-1 0 1,1-1-1,-1 1 0,0 0 0,0 0 0,0 0 0,0 0 1,0-1-1,-1 1 0,1 0 0,-1 0 0,0-1 0,0 1 1,0 0-1,0-1 0,-2 4 0,0-2 50,0 0-1,0 0 1,0 0-1,0 0 1,-1 0 0,0-1-1,0 0 1,0 0-1,0 0 1,0 0 0,0 0-1,-1-1 1,0 0-1,1 0 1,-1 0-1,0-1 1,0 1 0,0-1-1,0 0 1,0 0-1,-6-1 1,-11 1 131,0-1 0,-1-2 1,-33-5-1,30 3-193,14 3-21,1-1 1,-1-1-1,1 1 0,0-2 1,0 0-1,0 0 1,0-1-1,-15-10 1,21 12-69,1-1 1,-1 0 0,1-1-1,0 1 1,1-1-1,-4-5 1,-2-7-2576,8 17 2400,1-1-1,0 0 1,0 1 0,0-1-1,0 1 1,0-1 0,0 0-1,0 1 1,0-1-1,0 1 1,0-1 0,1 1-1,-1-1 1,0 0-1,0 1 1,0-1 0,1 1-1,-1-1 1,0 1 0,1-1-1,-1 1 1,0-1-1,1 1 1,-1 0 0,1-1-1,7-1-2658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4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13 234 7456,'-11'-31'2421,"11"30"-2348,0 1-1,-1-1 1,1 0-1,0 0 1,0 0 0,-1 0-1,1 0 1,0 0 0,0 0-1,0 0 1,0 0-1,1-1 1,-1-4-89,0 0 344,1 0 0,-1 0 0,1 0 1,1 0-1,-1 0 0,1 0 1,0 1-1,0-1 0,1 0 0,4-8 1,-1 4-38,1 1 0,-1 0 1,1 0-1,1 0 0,0 1 1,0 0-1,13-10 0,-12 14-149,0-1 1,0 1-1,0 1 0,0-1 0,0 2 0,1-1 0,-1 1 1,1 1-1,0 0 0,-1 0 0,1 1 0,0 0 1,0 0-1,0 1 0,-1 1 0,1 0 0,-1 0 0,13 5 1,-4-1 38,-1 1 0,1 1 0,-1 1 0,-1 1 0,0 0 0,0 1 0,-1 0 0,19 19 0,-21-16 132,0-1 0,-1 2 0,15 23 0,-22-31-136,-1 0-1,-1 1 1,1-1-1,-1 1 1,0-1 0,-1 1-1,0 0 1,0 0-1,-1 0 1,1 12-1,-2-17-128,0 0 0,0-1 1,-1 1-1,1 0 0,-1 0 0,0 0 0,0 0 0,0-1 0,0 1 0,0 0 0,-1-1 1,1 1-1,-4 4 0,1-3 6,1 0 1,-1-1-1,0 1 1,-1-1-1,1 0 1,-10 6 0,0-3-132,0 0 0,-1 0 1,0-1-1,-17 3 0,-79 12-5757,108-19 4910,-1-1 1,1 1 0,-1 0-1,1 0 1,-1 0-1,-3 2 1,5 2-1738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5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16 7136,'0'-1'271,"0"0"-1,1 0 1,-1 0 0,1 1 0,0-1 0,-1 0-1,1 0 1,0 0 0,-1 1 0,1-1 0,0 0-1,0 1 1,0-1 0,0 0 0,0 1 0,-1-1-1,1 1 1,0 0 0,0-1 0,0 1 0,0 0-1,0-1 1,0 1 0,0 0 0,1 0 0,-1 0-1,1 0 1,-1 1-57,0-1 0,0 1 0,1-1 0,-1 1 0,0 0-1,0 0 1,0 0 0,0-1 0,0 1 0,0 0 0,0 0-1,-1 1 1,1-1 0,0 0 0,0 0 0,-1 0 0,1 0 0,-1 1-1,1-1 1,-1 0 0,0 0 0,1 3 0,0 5 182,0 0 0,-1 0 0,0 0 1,0 0-1,-1 0 0,-3 11 0,2-3-108,-36 209 853,33-192-1221,1-7-563,0-1 1,2 1-1,2 45 1,1-54-1902,-1-6 794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5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30 8896,'-2'0'263,"0"-1"72,1 1 0,0 0 0,0 0 0,-1-1 0,1 1 0,0 0 1,0 0-1,-1 0 0,1 0 0,-4 3 3892,12 0-3066,0-1-79,1 0-1,0-1 0,9 0 1,47-3 564,-29 0-1143,305-25 42,-331 26-562,13-1-191,16-2-1532,-2 2-3342,-36 2 4999,0 0-1,0 0 0,1 0 0,-1 0 1,0 0-1,1 0 0,-1 0 0,0 0 1,0 0-1,1 0 0,-1 0 1,0 0-1,1 0 0,-1 1 0,0-1 1,0 0-1,1 0 0,-1 0 0,0 0 1,0 0-1,1 1 0,-1-1 0,0 0 1,0 0-1,0 0 0,1 1 0,-2 7-4028,0 5 1574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6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1138 4640,'-8'11'572,"6"-8"-354,0 0-1,0 0 1,0 1 0,0-1-1,1 1 1,-3 5 0,1-2-122,-6 18 2620,9-23-2447,-1-1 0,1 0-1,-1 1 1,1-1 0,0 0-1,0 1 1,0-1 0,0 0-1,0 1 1,0-1 0,0 1-1,0-1 1,0 0 0,1 3-1,0-4-100,-1 0 0,0 0 0,1 0 0,-1 0 0,0 0 0,0 0 0,1 0 0,-1 0 0,0 0 0,1 0 0,-1 0 0,0 0 0,1 0 0,-1-1 0,0 1 0,0 0 0,1 0 0,-1 0 0,0 0 0,0 0 0,1-1 0,-1 1 0,0 0 0,0 0 0,0 0 0,1-1 0,-1 1 0,0 0 0,0 0 0,0-1 0,0 1 0,1 0 0,-1-1 0,0 1 0,0 0 0,0-1 0,10-15 132,-9 14 123,59-123 1764,-40 80-1814,-8 17-212,62-123 440,10-25-403,17-158 792,-35 100 276,-61 216-1307,-1 7-38,-1-1-1,2 1 1,-1-1-1,2 1 1,12-19-1,-18 29 79,1 0 1,0 0-1,-1 0 0,1 1 0,0-1 0,0 0 0,-1 1 0,1-1 1,0 1-1,0-1 0,0 1 0,0-1 0,0 1 0,0 0 1,0 0-1,0-1 0,0 1 0,0 0 0,0 0 0,0 0 1,0 0-1,0 0 0,0 0 0,2 0 0,3 2-30,-1-1-1,1 1 1,8 4-1,8 2 41,129 35 273,-150-43-287,5 2 48,0 0-1,0 0 1,0 0 0,7 4 0,-12-6-30,-1 1 0,1-1 0,0 1 0,0-1 0,0 1 1,-1-1-1,1 1 0,0-1 0,-1 1 0,1 0 1,0-1-1,-1 1 0,1 0 0,-1 0 0,1 0 0,-1-1 1,0 1-1,1 0 0,-1 0 0,0 0 0,1 0 1,-1 0-1,0 0 0,0-1 0,0 1 0,0 0 0,0 0 1,0 0-1,0 0 0,0 0 0,0 0 0,0 0 1,-1 0-1,1 0 0,0-1 0,-1 1 0,0 1 1,-2 3 37,0-1 0,-1 0 0,0 0 0,0 0 0,0 0 0,0-1 0,0 1 0,-7 2 1,-3 4 10,-197 176 247,207-183-313,0 2-39,-1-1 0,1 1 0,0 0 0,-6 10 0,9-14 44,0 0-1,1 0 0,-1 0 0,1 1 0,-1-1 0,1 0 0,0 0 0,-1 0 0,1 1 0,0-1 0,0 0 0,0 0 0,0 1 0,0-1 0,0 0 0,0 1 0,1-1 0,-1 0 0,0 0 0,1 0 0,-1 1 0,1-1 0,-1 0 0,1 0 0,-1 0 0,1 0 0,0 0 0,0 0 0,-1 0 0,2 1 0,5 3 10,-1 0 0,1 0 0,-1 0-1,2-1 1,-1 0 0,8 2 0,19 12-63,18 11-30,18 13 288,-67-41-150,-1 1-1,1 0 0,-1 0 0,1 0 1,-1 1-1,0-1 0,0 1 0,0-1 0,2 4 1,-4-6-37,1 1 1,-1 0 0,0 0 0,0 0 0,1-1-1,-1 1 1,0 0 0,0 0 0,0 0-1,0 0 1,0 0 0,0-1 0,0 1 0,0 0-1,0 0 1,-1 0 0,1 0 0,0 0 0,-1-1-1,1 1 1,0 0 0,-1 0 0,1-1 0,-1 1-1,1 0 1,-1-1 0,1 1 0,-1 0-1,1-1 1,-1 1 0,0-1 0,0 1 0,1-1-1,-1 1 1,0-1 0,0 1 0,-11 5-155,1 0 1,-1 0-1,0-2 1,0 1-1,-1-2 1,-16 4-1,11-4-1661,-1-1-1,1 0 1,-36-2-1,51 0 1259,1 0 1,0 0-1,0 0 0,-1-1 0,1 1 0,0-1 0,0 1 0,0-1 0,-1 0 0,1 1 0,0-1 1,0 0-1,0-1 0,0 1 0,1 0 0,-1 0 0,0-1 0,0 1 0,1-1 0,-2-2 0,-2-7-2543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7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77 4480,'-2'-5'723,"-5"1"5514,22 4 2754,4-1-4122,5-2-3533,47-10 0,-51 8-1450,-9 3 230,-1-1-1,21-8 1,-28 9-527,1 0 0,-1 0 0,1 0 0,-1-1-1,0 1 1,5-6 0,1-1-1205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7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1 10464,'-5'1'6350,"-1"7"-3409,-6 12-942,-6 17-491,-26 75-1,33-79-1522,3 1-1,0 0 1,2 1 0,-2 69 0,8-97-745,0 1 0,1-1 1,0 0-1,0 0 1,0 1-1,5 9 0,-1-4-1112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7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64 8896,'-13'-16'5931,"19"14"-4155,9 0 58,97-6 3707,56 3-3056,-136 5-2428,60-9 0,-53 1-3175,0-4-4587,-29 11 4367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8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 10048,'26'5'10887,"-23"-4"-10576,0 0 0,0 1 1,0-1-1,0 0 0,0 1 0,0 0 1,-1-1-1,1 1 0,4 4 0,0 4-121,0 0-1,0 1 1,-1-1-1,-1 1 1,0 0-1,0 0 1,-1 1-1,0 0 1,-1-1-1,-1 1 1,2 21-1,-1 13 319,-4 80 1,0-98-211,0-16-218,0 0 0,0-1 0,-1 1 0,-1 0 0,0-1 0,-8 21 0,8-26-73,0 0 0,0 0 0,0-1 0,-1 0 0,0 1 0,0-1-1,-1-1 1,0 1 0,1 0 0,-1-1 0,-1 0 0,1-1 0,-12 7-1,15-9-11,-4 3-9,0-1 0,0 0-1,-1-1 1,1 1-1,-1-1 1,0 0-1,1-1 1,-1 0 0,-8 1-1,8-4-134,10-1 113,11-4 72,84-26-57,-48 18 501,77-36-1,62-52 571,-150 77-900,0-1-1,55-51 1,-77 61-160,18-21-1,-31 32-251,1-1-1,-1 1 0,0-1 0,0 0 1,0 0-1,-1 0 0,2-8 0,-4 13 23,-1 0 0,1 0-1,-1 0 1,1 0-1,-1 0 1,0 0-1,0 0 1,0 0-1,0 0 1,-1 0-1,1 0 1,0 1-1,-1-1 1,1 0-1,-1 0 1,0 0-1,0 0 1,0 0-1,0 1 1,0-1-1,-1-2 1,-12-13-2235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9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5 8960,'-4'-5'3884,"5"15"-608,2 4-2154,-1 39 1162,-4 63 0,2-100-2063,-1 8 80,-1 27 388,-2-1 0,-11 60 0,-16 76-410,12-62-4270,15-113-881,5-20-53,6-3 2227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29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5 201 5888,'-4'-46'1898,"4"45"-1850,0 0 0,0 0-1,0 0 1,0 1 0,-1-1-1,2 0 1,-1 0 0,0 0-1,0 0 1,0 0 0,0 0-1,1 0 1,-1 1 0,0-1-1,1-2 1,0 3-59,1-6 295,1 0 0,0 1-1,0-1 1,0 1-1,1 0 1,0 0 0,0 0-1,0 0 1,1 1 0,8-7-1,2 1 515,1 0 0,1 1 0,0 1 0,0 0 0,0 1 0,34-8 0,-37 12-429,-1 1 1,0 0-1,0 1 0,1 0 0,-1 1 1,0 1-1,1 0 0,-1 1 0,0 0 1,20 7-1,-29-8-238,0 0 0,-1 1 0,1 0 0,-1-1 0,1 1 0,-1 1 0,0-1 0,1 0 0,-1 1 0,-1 0 0,1 0 0,0 0 0,-1 0 0,1 0 0,-1 0 0,0 0 0,0 1 0,0-1 0,-1 1 0,1 0 0,-1-1 0,0 1 1,0 0-1,0 0 0,0 0 0,-1 0 0,0 0 0,0 7 0,0-1 44,-1 0 0,-1-1 1,0 1-1,0 0 0,-1-1 0,0 1 1,0-1-1,-1 0 0,-1 0 1,-8 13-1,6-10-309,-2 0-1,1 0 1,-2-1 0,1-1-1,-2 1 1,1-1 0,-1-1-1,-1 0 1,1-1 0,-15 8 0,24-15-139,0 0 0,0-1 0,0 1 1,-1 0-1,1-1 0,0 1 0,-1-1 1,1 0-1,0 0 0,-1 0 0,1 0 0,0 0 1,-1 0-1,1-1 0,-3 0 0,-18-9-7303,18 9 4008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09:5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74 1152,'-14'-5'12111,"10"0"-13348,4 4 1252,0 1 1,0 0-1,-1-1 0,1 1 0,0 0 0,-1-1 0,1 1 1,0 0-1,-1 0 0,1-1 0,0 1 0,-1 0 0,1 0 1,0 0-1,-1 0 0,1-1 0,-1 1 0,1 0 0,0 0 1,-1 0-1,1 0 0,-1 0 0,1 0 0,-1 0 0,0 0 1,-12 2 93,10-1-69,-5 0 32,0-1 0,1 2 0,-1-1-1,1 1 1,0 0 0,-1 0 0,1 1 0,0 0-1,1 0 1,-12 8 0,6-3 52,1 0-1,1 0 1,-1 1 0,-16 20-1,18-18-55,1 1-1,1 0 0,-1 0 1,2 0-1,0 1 0,0 0 1,-3 14-1,3-10-22,3-9 31,1-1 0,0 1-1,-3 15 1,5-19-31,0-1 0,0 1 0,1-1 0,-1 1 0,1-1 0,0 1 0,-1-1 0,2 1 0,-1-1 0,0 0 0,1 0 0,2 5 0,-1-3 33,1 0 0,0 0 0,0 0 0,1 0 0,-1-1 0,1 0 0,0 0 0,0 0 0,0 0 0,1-1 0,-1 0 0,1 0 0,0 0 0,0-1 0,0 0 0,0 0 0,0-1 0,1 1 0,12 0 0,-9-1 31,0-1 1,1 0 0,-1-1-1,0 0 1,0 0-1,1-1 1,-1 0-1,0-1 1,0 0 0,-1-1-1,15-7 1,-20 8-57,1 0-1,-1-1 1,0 1 0,0-1-1,0 0 1,0 0 0,-1 0 0,0-1-1,0 1 1,0-1 0,0 0-1,-1 0 1,1 0 0,-1 0 0,-1 0-1,1 0 1,-1-1 0,0 1 0,0 0-1,0-11 1,0 6-57,-1 0 1,-1 1-1,1-1 0,-2 0 1,1 0-1,-1 1 0,-1-1 0,0 1 1,0 0-1,-9-18 0,10 24-29,0-1 1,-1 1-1,1 0 0,-1 0 0,1 0 0,-1 0 0,0 1 0,0-1 0,0 1 0,-1-1 0,1 1 1,0 0-1,-1 1 0,0-1 0,1 0 0,-1 1 0,0 0 0,-7-1 0,5 1-15,-1 0 0,0 1 1,1 0-1,-1 0 0,0 1 0,1 0 0,-1 0 0,1 0 0,-1 1 0,-6 2 0,6-1 143,-1 0-496,18-5 1038,9-5-542,-1 0 0,1-1 0,-2-1 0,19-12 0,75-40 225,-96 54-344,-1 0 1,2 0-1,-1 2 0,1 0 1,-1 1-1,22-3 0,-35 7 30,7-1-62,-1 0 0,1 1 0,14 1 0,0-1 31,-18 0 52,-1 0 0,1 1 0,0-1 0,5 2 0,-9-2-26,0 0-1,1 1 0,-1-1 1,0 1-1,0-1 0,0 1 0,0-1 1,0 1-1,0 0 0,0-1 1,-1 1-1,1 0 0,0 0 1,0 0-1,-1 0 0,1 0 1,0 0-1,-1 0 0,1 0 0,-1 0 1,1 1-1,1 3 43,-1 0 0,0 0 0,0 1 0,-1-1 0,1 0 0,-1 0 0,-1 0 0,0 10 0,-13 44 77,10-42-83,-28 87 134,24-73-202,-13 40 264,23-73 365,9-4-321,18-14 0,24-36-127,-51 54-133,100-97 142,-69 70-125,0 1 1,2 2 0,53-31-1,-76 49-5,-10 7-48,-1-1-1,1 1 1,0 0-1,0 0 0,0 0 1,0 0-1,0 0 1,0 0-1,0 0 0,3 0 1,-5 1 16,1 0 1,-1 0-1,0 0 1,1 0 0,-1 1-1,0-1 1,0 0-1,1 0 1,-1 0 0,0 0-1,1 0 1,-1 1-1,0-1 1,0 0-1,1 0 1,-1 1 0,0-1-1,0 0 1,0 0-1,1 1 1,-1-1 0,0 0-1,0 0 1,0 1-1,0-1 1,0 0-1,0 1 1,1-1 0,-1 0-1,0 1 1,1 13 21,0-4 85,1-1-83,0 1 0,-1-1 1,0 1-1,-1-1 0,0 1 1,-3 17-1,-5 109 368,7-126-335,-1 0 0,2 1 0,0-1 0,0 1 0,0-1 0,2 0 0,4 20 0,-5-27-4,0-1 0,0 1 0,1-1 0,-1 0 0,1 1 0,0-1 0,0 0 0,0 0 0,0 0 0,0 0 0,0-1 0,0 1 0,1 0 0,-1-1 0,5 2 0,-3-1 20,1 0 0,-1 0 0,1 0 0,0-1 0,0 0 0,0 0 0,-1 0 0,7-1 0,2-1-191,1-1 0,-1 0 0,0-1 1,1-1-1,-1 0 0,0-1 1,-1 0-1,0-1 0,1 0 0,13-11 1,-9 8-910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2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1312,'5'0'9824,"4"-12"-8763,-7 11-1011,0-1 1,0 1-1,1 0 1,-1 0-1,0-1 1,1 2-1,-1-1 1,1 0-1,0 0 0,-1 1 1,1-1-1,4 1 1,12-3 168,-5-1-74,0 1 0,0 0 1,28 0-1,34-1 426,-41 8 938,-33-4-1066,3-4-897,7-9-5718,-11 11 5463,1 1 1,-1-1-1,1 1 1,-1-1-1,0 1 1,0-1-1,1 1 1,0-3-1,-1-11-1376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0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45 321 8320,'-44'0'4602,"85"-1"2977,5-1-4565,110-2-2396,14 8-42,-23-4-32,-145 0-554,0 0 100,-1 0 0,1 1 1,0-2-1,-1 1 0,1 0 1,0 0-1,-1 0 0,1-1 1,0 1-1,1-2 1,-1-4 571,-8-7-452,-16-19-304,3-1 1,0-1 0,-22-59-1,40 88 44,-1 0-1,1 0 1,0 0-1,0-1 1,0 1-1,1 0 1,-1 0-1,2-8 1,-1 11 16,1 0-1,-1 0 1,1 0 0,-1 0 0,1 0-1,0 0 1,0 0 0,0 0-1,0 1 1,0-1 0,0 0 0,1 1-1,-1-1 1,1 0 0,-1 1-1,1 0 1,-1-1 0,1 1 0,0 0-1,0 0 1,0 0 0,3-2 0,1 1 11,1 0 1,0 0 0,0 0 0,0 1 0,0 0-1,0 1 1,0-1 0,0 1 0,0 1 0,0-1-1,0 1 1,12 3 0,-3 1 124,1 0-1,-1 1 0,32 16 1,-28-11 51,-1 1-1,0 1 1,-1 0 0,26 25-1,-33-27-25,-1 0 0,-1 0-1,0 0 1,-1 1 0,0 1 0,0 0-1,-1 0 1,5 16 0,-10-24-95,0 1-1,-1 0 1,1-1 0,-2 1 0,1 0-1,-1 0 1,1 0 0,-2-1 0,1 1 0,0 0-1,-1 0 1,0 0 0,-1-1 0,1 1-1,-1-1 1,0 1 0,-1-1 0,1 1 0,-1-1-1,0 0 1,0 0 0,-1-1 0,-6 8-1,3-5-392,-1-1 0,0 0 0,0 0 0,-1-1 0,-18 9-1,4-4-3386,-30 8 0,28-10 1039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0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220 148 7040,'1'17'4888,"1"10"-3040,-10 157 2962,6-165-4512,-1 0 0,-1 0 0,-1 0 0,0-1 0,-1 0 0,-2 0 0,1 0 0,-2-1 0,0 0 0,-1-1 0,-1 0 0,0 0 0,-1-1 0,-1-1 0,-20 18 0,31-30-260,-1 1 3,0 0-1,0 0 1,0-1 0,0 1 0,-1-1 0,1 0 0,-1 0 0,0 0-1,1 0 1,-1-1 0,-6 2 0,10-3-47,-1 0 1,0 0-1,0 0 1,1 0-1,-1 0 1,0 0-1,1 0 1,-1 0-1,0 0 1,1-1-1,-1 1 0,1 0 1,-1-1-1,0 1 1,1 0-1,-1-1 1,1 1-1,-1 0 1,1-1-1,-1 1 1,1-1-1,-1 1 1,1-1-1,-1 0 0,1 1 1,0-1-1,-1 1 1,1-1-1,0 0 1,-1 1-1,1-1 1,0 1-1,0-1 1,0 0-1,0 0 0,0 1 1,0-2-1,0-29-48,0 26 31,18-145 357,-10 101-167,19-98 624,-20 119-378,2 1 0,1-1 0,13-26 0,-21 50-358,1 0-1,-1 0 1,1 0 0,-1 0-1,1 0 1,0 1 0,0-1-1,1 1 1,-1 0 0,1 0 0,4-3-1,-6 5-28,0 0 0,0 0 0,0 0 0,0 0-1,0 1 1,0-1 0,0 1 0,0 0 0,0 0 0,1-1-1,-1 1 1,0 0 0,0 1 0,0-1 0,0 0 0,0 1-1,0-1 1,0 1 0,0 0 0,0-1 0,0 1 0,0 0-1,0 0 1,0 0 0,3 3 0,0 0 20,1 1 0,-1 0 1,0 0-1,0 1 0,-1-1 0,0 1 0,8 12 1,19 50 113,-19-38-114,50 121 56,-39-92 14,1 18 88,-15-48 124,17 41-1,-26-69-304,0 0-1,0-1 1,0 1-1,1-1 0,-1 1 1,0-1-1,0 1 1,1 0-1,-1-1 1,0 1-1,1-1 1,-1 1-1,1-1 1,-1 0-1,1 1 1,-1-1-1,1 1 1,-1-1-1,1 0 1,-1 1-1,1-1 0,-1 0 1,1 0-1,-1 1 1,1-1-1,0 0 1,-1 0-1,1 0 1,-1 0-1,1 0 1,0 0-1,-1 0 1,1 0-1,0 0 1,-1 0-1,1 0 0,-1 0 1,1 0-1,0 0 1,-1-1-1,1 1 1,-1 0-1,1 0 1,-1-1-1,1 1 1,-1 0-1,1-1 1,-1 1-1,1-1 1,-1 1-1,1 0 1,-1-1-1,0 1 0,1-2 1,3-2 101,0-1 0,0-1-1,-1 1 1,0 0 0,2-7 0,17-42-62,-3-2 0,21-99 0,1-4-1198,-30 123 378,23-80-7886,-32 110 6952,0 0 1,0 0-1,1 0 0,5-10 1,2 6-1813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1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5 7392,'-11'-5'2591,"9"13"1652,1 3-2896,-19 175 5448,16-150-6204,-4 112-137,7-127-1917,-4 23 0,2-22-1771,0-10-1006,-2-3 1339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1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10624,'5'-4'4832,"40"1"-4192,-24-2 2015,8 10-1567,5-10 352,8 5-864,3-3-384,-5 3-96,0-5-320,1 5 128,-1-4-3616,-3 4 2017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2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1123 5632,'-2'0'298,"2"0"-237,0 0 0,0 0 0,0 0 0,-1 0 1,1 0-1,0 0 0,0 0 0,0 0 0,-1 0 1,1 0-1,0 0 0,0 0 0,0 0 0,-1 0 0,1 0 1,0 0-1,0 0 0,0 0 0,-1 0 0,1 0 0,0 0 1,0 0-1,0 0 0,0-1 0,-1 1 0,1 0 1,0 0-1,0 0 0,0 0 0,0 0 0,0-1 0,-1 1 1,1 0-1,0 0 0,0 0 0,0 0 0,0-1 0,0 1 1,0 0-1,0 0 0,0 0 0,0-1 0,0 1 1,0 0-1,0 0 0,0-1 0,19-13 4222,-10 4-3150,0 0 0,0 0 0,13-20 1,-4 6-158,15-24 452,36-69 0,-36 58-940,109-160 1330,-74 119-975,-39 50-375,-1-1 1,29-80-1,-31 67 541,40-69 1,-58 118-884,-7 11-123,1 1-1,-1-1 1,1 1-1,0 0 1,0-1 0,0 1-1,1 0 1,2-3-1,-5 6 0,0 0-1,1 0 1,-1 0 0,0 1-1,0-1 1,0 0-1,0 0 1,0 0 0,0 0-1,1 0 1,-1 0-1,0 0 1,0 0 0,0 0-1,0 0 1,0 0-1,0 0 1,0 1 0,1-1-1,-1 0 1,0 0-1,0 0 1,0 0 0,0 0-1,0 0 1,0 1-1,0-1 1,0 0 0,0 0-1,0 0 1,0 0-1,0 0 1,0 1 0,0-1-1,0 0 1,0 0-1,0 0 1,0 0 0,0 1-1,0 5-32,-1 1 1,0-1-1,0 1 0,-1-1 0,0 1 0,-5 10 1,-20 37-163,21-42 148,-48 75-86,37-62 123,14-21-7,0 1 1,0-1-1,1 1 0,0 0 1,0 0-1,0 0 0,-2 10 1,3-12 8,1 0 1,0 0 0,0 0-1,0 0 1,0 0 0,1 0 0,-1 0-1,1 0 1,0 0 0,0 0-1,0-1 1,0 1 0,0 0-1,1 0 1,1 2 0,6 7 27,1 0 0,0-1 0,0-1 0,1 1 0,15 9 1,-16-12 55,-1-1 0,1 1 0,-2 1 1,1-1-1,-1 2 0,0-1 0,-1 1 1,7 11-1,-14-19-59,1-1 0,-1 0-1,0 1 1,1-1 0,-1 0 0,0 1 0,0-1 0,1 0 0,-1 1 0,0-1-1,-1 1 1,1-1 0,0 0 0,0 1 0,-1-1 0,1 0 0,0 1 0,-1-1-1,1 0 1,-1 1 0,0-1 0,1 0 0,-1 0 0,0 0 0,-1 2 0,1-2-106,-1 1 0,1-1 0,-1 0 0,1 1 0,-1-1 1,0 0-1,1 0 0,-1 0 0,0 0 0,0-1 1,0 1-1,0 0 0,0-1 0,0 1 0,0-1 0,0 0 1,-2 1-1,-6-2-1375,1 0 0,-1 0 0,0-1 0,0 0 0,1-1 1,0 0-1,-1 0 0,-13-8 0,7 2-1455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3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62 6880,'0'-1'209,"-1"1"1,1-1-1,-1 1 1,1-1-1,-1 0 1,1 0-1,-1 1 1,1-1-1,0 0 1,0 0-1,-1 1 1,1-1-1,0 0 1,0 0-1,0 0 0,0 0 1,0 1-1,0-1 1,0 0-1,0 0 1,0-1-1,1 1 107,0-1-1,0 1 0,0-1 0,0 1 1,1 0-1,-1-1 0,0 1 0,3-2 0,-1 1-470,0-1 393,1 0 0,-1 0 1,1 1-1,0-1 0,0 1 0,0 0 0,0 0 0,1 0 0,-1 1 0,0 0 0,1-1 0,6 1 0,-9 0-116,1 1-1,0 1 1,-1-1-1,1 0 1,0 1-1,-1-1 0,1 1 1,0 0-1,-1 0 1,1 0-1,-1 0 0,0 0 1,1 0-1,-1 1 1,0-1-1,0 1 1,0 0-1,0 0 0,0 0 1,0 0-1,0 0 1,2 3-1,0 2 172,1 0 0,-1 0-1,-1 1 1,1-1 0,-1 1 0,0 0-1,-1 0 1,0 0 0,0 1 0,-1-1-1,0 0 1,-1 1 0,1-1 0,-2 0-1,0 12 1,-1-11-189,1 1 0,-2-1 0,1 0 0,-1 0 0,0-1-1,-1 1 1,0-1 0,0 1 0,-1-1 0,0-1 0,-1 1 0,1-1 0,-10 10 0,10-13-171,-23 20-2122,14-16 1063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3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7 7392,'-3'-6'6960,"-3"20"176,2 10-4477,-1 5-1841,-27 143 3,19-82-2821,4-46-3792,5-35 576,0-4 1654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4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11456,'0'0'5215,"27"0"-4543,-4 0 2592,-2 5-1920,16-1 736,3-1-1248,5 2-64,-1 3-448,1-4-704,-3 4 192,-7-8-2880,1 3 1664,1-6-5375,-6 3 3807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4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7 7392,'-10'-6'2985,"11"14"2256,3 17-2145,-10 116 1859,-22 70-2150,16-113-2188,-1 4-4850,13-93 1291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5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11552,'-14'4'5215,"38"15"-4511,-3-7 2336,7 5-1792,17 3 992,3 3-1312,7-3-96,-5 0-512,-2-4-224,2-4-32,-5-7-1408,0-2 736,-4-6-3360,-6-2 2208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3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190 464 1728,'1'0'84,"-1"1"-1,1-1 1,0 0 0,0 0-1,-1 0 1,1 0 0,0 0-1,-1 0 1,1 0 0,0 0-1,0 0 1,-1 0 0,1 0-1,0 0 1,0 0 0,-1 0-1,1-1 1,0 1 0,-1 0-1,1-1 1,0 1 0,-1 0-1,1-1 1,-1 1 0,1-1-1,0 1 1,-1-1 0,1 1-1,0-1 1,14-19 2398,-15 20-2372,0-1 1,1 0-1,-1 1 1,0-1 0,0 1-1,0-1 1,1 0-1,-1 1 1,0-1-1,0 0 1,0 0-1,0 1 1,0-1 0,0 0-1,-1 1 1,1-1-1,0 0 1,0 1-1,0-1 1,-1 1-1,1-1 1,0 0-1,-1 1 1,1-1 0,0 1-1,-1-1 1,1 1-1,-1-1 1,1 1-1,-1-1 1,1 1-1,-1-1 1,1 1 0,-1-1-1,1 1 1,-1 0-1,0 0 1,1-1-1,-1 1 1,1 0-1,-1 0 1,0-1 0,-1 1-1,0-1 30,-1 0 0,0 0-1,0 1 1,0-1 0,0 1 0,0 0 0,-1-1-1,-3 2 1,-2 0 47,0 2 0,0-1-1,0 1 1,0 0 0,1 1-1,0 0 1,0 0 0,0 1-1,0 0 1,0 1 0,1 0-1,-11 11 1,10-9-110,3-3-76,0 0 0,0 0-1,1 1 1,-1-1 0,1 1 0,1 0 0,-1 0 0,1 0-1,-4 12 1,4-10-51,1 0-1,0 1 1,1-1 0,-1 1-1,2-1 1,-1 1-1,1-1 1,1 1-1,0-1 1,3 15 0,-2-13 44,-1-6 14,-1 0-1,1 0 1,0-1-1,1 1 1,-1 0-1,1-1 1,0 1 0,-1-1-1,2 1 1,-1-1-1,3 3 1,-5-5 13,0-1 1,1 1-1,-1-1 1,0 1-1,1-1 1,-1 0-1,1 1 1,-1-1-1,1 0 1,-1 1-1,1-1 1,-1 0-1,1 0 1,-1 1-1,1-1 1,-1 0-1,1 0 1,0 0-1,-1 0 1,1 0-1,-1 0 1,1 0-1,0 0 0,-1 0 1,1 0-1,-1 0 1,1 0-1,-1 0 1,1 0-1,0-1 1,14-12 350,-6 4-279,8-8 35,-1 0 0,-1-2 0,22-33 0,-28 38-38,3-4-54,-2-1-1,0 0 0,-1 0 1,-1-1-1,-1 0 0,-1-1 1,5-23-1,-4 2-23,-2 0 1,0-68-1,-6 82 25,-1 1 1,-1-1-1,-1 1 0,-9-27 1,12 40-121,1 12 42,0 1 1,0-1 0,0 0-1,-1 0 1,1 1 0,0-1-1,-1 0 1,1 0-1,-1 1 1,0-1 0,1 0-1,-3-2 1,3 4 32,0 0 0,0 0 0,0 0 0,0 0 0,0 0 0,-1 0 0,1 0 0,0 0 0,0 0 0,0 0-1,0 0 1,0 0 0,-1 0 0,1 0 0,0 0 0,0 0 0,0 0 0,0 0 0,0 0 0,0 0 0,-1 0 0,1 0 0,0 0 0,0 0 0,0 0 0,0 1 0,0-1 0,0 0 0,0 0 0,-1 0 0,1 0 0,0 0 0,0 0 0,0 0 0,0 1 0,0-1 0,0 0 0,0 0 0,0 0-1,0 0 1,0 0 0,0 1 0,0-1 0,0 0 0,0 0 0,-2 8-83,2-7 51,-16 69-358,1-9 454,7-23-70,2 1 0,-2 51 0,6-30 91,-1 25-42,4-76-35,-1-1 0,2 1 0,-1-1 0,1 1 0,0-1 0,1 0 0,5 12 0,-4-14 10,0 1 0,1-1 0,0 0 0,0-1 0,0 1 0,1-1 0,0 0 0,8 6 0,-6-7 25,0 0-1,0 0 1,0-1-1,1 0 0,13 3 1,44 4 228,-52-9-208,-1-1 0,0 0 1,0-1-1,1-1 0,-1 0 1,0-1-1,-1 0 1,1-1-1,0 0 0,-1-1 1,0-1-1,14-7 0,-24 11-11,0 1-1,-1-1 1,1 1-1,0-1 1,0 0-1,-1 0 0,1 1 1,-1-1-1,1 0 1,-1 0-1,0-1 1,0 1-1,0 0 0,0 0 1,0 0-1,-1-1 1,1 1-1,-1 0 1,1-1-1,-1 1 0,0-5 1,0 1 12,0 0 1,-1 0 0,0 0-1,0 0 1,-1 0-1,0 0 1,-3-8-1,4 12-76,0 0-1,-1 0 1,1 0-1,-1 0 0,0 0 1,0 0-1,1 0 0,-1 0 1,0 1-1,-1-1 0,1 1 1,0-1-1,0 1 0,-1 0 1,1 0-1,0 0 0,-1 0 1,1 1-1,-1-1 1,1 0-1,-1 1 0,1 0 1,-1 0-1,0 0 0,1 0 1,-1 0-1,1 0 0,-1 0 1,0 1-1,-3 1 0,-4 2-74,0 0-1,0 1 1,0 0-1,1 1 0,0 0 1,1 0-1,-1 1 0,-9 10 1,15-15 90,1 1-1,0-1 1,0 1 0,0-1 0,1 1 0,-1 0 0,1 0 0,-1 0 0,1-1 0,0 1-1,0 1 1,0-1 0,0 0 0,1 0 0,-1 0 0,1 0 0,0 1 0,0-1 0,0 0 0,0 0-1,1 0 1,-1 0 0,1 1 0,0-1 0,0 0 0,0 0 0,0 0 0,0 0 0,1 0-1,-1-1 1,1 1 0,3 4 0,4 3 6,1 1 0,0-1 0,1-1 0,12 10 0,-12-12 36,0 0-1,1-1 1,-1 0-1,1-1 1,21 6-1,-30-10-15,0-1 1,1 1-1,-1-1 0,0 0 1,0 0-1,1 0 0,-1-1 1,0 1-1,0-1 1,1 0-1,-1 0 0,0 0 1,5-2-1,4-4 184,22-13 0,-27 16-114,6-6-26,-1 0-1,0 0 1,-1-1 0,0 0-1,0-1 1,-1 0 0,14-25-1,-21 33-101,0-1 0,1 1-1,-1 0 1,1 0 0,7-6-1,-9 8-2,1 0 0,-1 1 0,1 0 0,-1-1 0,1 1 0,0 0 0,0 0 0,-1 1 0,1-1 0,0 1 0,0-1 0,0 1 0,3 0 0,25-1-107,-17 0 136,-1 0-1,21 3 1,-17-1 118,-10-2 1609,-7 1-1683,-32-11 548,22 9-590,0 0-1,0 0 0,0 1 1,0 1-1,0 0 0,0 0 1,0 1-1,-16 2 0,22-2-27,0 0 0,1 0 0,-1 0 0,1 1 0,-1-1 0,1 1 0,0 0 0,-1 0 0,1 0 0,0 0-1,0 0 1,0 1 0,1-1 0,-1 1 0,1 0 0,-1 0 0,1 0 0,0 0 0,0 0 0,0 0 0,1 1 0,-1-1 0,1 1 0,-1-1 0,1 1-1,-1 5 1,0 3 43,1-10-23,0 0 0,1 0 1,0 0-1,-1 0 0,1 0 0,0 0 1,0 0-1,0 0 0,0 0 0,0 0 0,1 0 1,-1 0-1,1 3 0,0-1 17,1 0-1,-1 0 0,1 0 1,-1-1-1,1 1 1,0 0-1,1-1 1,-1 1-1,1-1 0,-1 0 1,1 0-1,0 0 1,0 0-1,0 0 1,1-1-1,-1 1 0,1-1 1,-1 0-1,1 0 1,0 0-1,0 0 1,-1-1-1,1 0 0,0 0 1,1 0-1,-1 0 1,7 0-1,8 0 35,0 0-1,-1-2 1,29-4-1,52-15 218,-59 11-263,32-12 10,-8 2 63,-35 11-46,0-1 0,-1-2 0,0-1 0,37-21 0,-37 13 47,-22 15 73,0 1 0,0-1 0,7-3 0,-12 8-114,0-1-1,0 1 0,0-1 1,0 0-1,0 1 0,-1-1 0,1 0 1,0 0-1,0 1 0,0-1 0,-1 0 1,1 0-1,0 0 0,-1 0 1,1 0-1,-1 0 0,1 0 0,-1 0 1,1 0-1,-1 0 0,0 0 1,1-2-1,-1 3-16,0 0 0,0-1 0,0 1 0,-1 0 0,1-1 0,0 1 0,0 0 0,0 0 0,0-1 0,0 1 0,0 0 0,0-1 0,-1 1 0,1 0 0,0 0 0,0 0 0,0-1 0,0 1 0,-1 0 0,1 0 0,0 0 0,0-1 0,-1 1 0,1 0 0,0 0 0,0 0 0,-1 0 0,1-1 0,-1 1-20,0 0-1,0 0 0,0 0 0,0 0 0,0 0 0,0 0 0,0 1 0,0-1 0,0 0 1,0 0-1,0 1 0,0-1 0,-1 1 0,-6 3-5,0 1 1,0 0-1,1 0 0,-11 10 0,-15 11 51,23-19-89,-1 0 1,1 1-1,0 1 0,1 0 0,0 0 1,0 1-1,-9 14 0,15-20 24,0 0 1,1 1-1,-1-1 0,1 1 0,0 0 1,0-1-1,0 1 0,1 0 1,0 0-1,0 0 0,0 0 0,0 0 1,1 1-1,0-1 0,0 0 0,0 0 1,1 0-1,0 0 0,0 0 1,0 0-1,2 6 0,-2-10 45,0 1-1,0-1 1,-1 0-1,1 1 1,0-1-1,0 0 1,1 1-1,-1-1 1,0 0-1,0 0 1,0 0-1,1 0 1,-1 0-1,1 0 1,-1-1-1,0 1 1,1 0-1,-1-1 1,1 1 0,0-1-1,-1 0 1,1 1-1,-1-1 1,1 0-1,0 0 1,-1 0-1,1 0 1,0 0-1,-1 0 1,1 0-1,-1-1 1,1 1-1,2-2 1,2 0 32,-1 0 0,1 0-1,-1 0 1,0-1 0,0 0 0,0 0 0,0-1 0,-1 1 0,5-5 0,4-5 59,0 0 1,-1-1-1,-1 0 1,0-1-1,14-26 0,-16 4 247,-4 21-160,-5 15-200,0 1 1,1 0 0,-1-1 0,0 1-1,0 0 1,0-1 0,0 1-1,0 0 1,0 0 0,0-1 0,0 1-1,0 0 1,0-1 0,0 1 0,0 0-1,0-1 1,0 1 0,0 0-1,0-1 1,0 1 0,0 0 0,0-1-1,-1 1 1,1 0 0,0-1-1,0 1 1,0 0 0,0 0 0,-1-1-1,1 1 1,0 0 0,0 0 0,-1-1-1,1 1 1,0 0 0,-1 0-1,1 0 1,0 0 0,0-1 0,-1 1-1,1 0 1,-1 0 0,0 2-17,0-1 0,0 1 0,0-1 0,0 1 0,1-1 0,-1 1 0,0 0 1,0 3-1,1-3-15,-6 13-80,2 1-1,0-1 1,0 1 0,2 0 0,0 0 0,1 22-1,0-18 140,0-9-15,1 0 0,1-1 1,-1 1-1,5 18 0,-4-25-5,4 7 454,-5-11-441,1 0-1,-1 0 1,1 0 0,0 0-1,-1 0 1,1 0 0,-1 0-1,1-1 1,-1 1 0,1 0-1,-1 0 1,1 0 0,-1 0-1,1-1 1,-1 1 0,1 0-1,-1-1 1,0 1 0,1 0-1,-1-1 1,1 1 0,-1 0-1,0-1 1,1 1 0,-1-1-1,1 0 1,11-18 525,-12 19-532,1 0-1,-1 0 0,0 0 0,0 0 1,0 0-1,0 0 0,0 0 0,0 0 0,1 0 1,-1 0-1,0-1 0,0 1 0,0 0 1,0 0-1,0 0 0,0 0 0,0 0 0,1 0 1,-1 0-1,0-1 0,0 1 0,0 0 1,0 0-1,0 0 0,0 0 0,0 0 0,0 0 1,0-1-1,0 1 0,0 0 0,0 0 1,0 0-1,0 0 0,0-1 0,0 1 0,0 0 1,0 0-1,0 0 0,0 0 0,0 0 1,0 0-1,0-1 0,0 1 0,0 0 0,-1 0 1,1 0-1,0 0 0,0 0 0,0 0 1,0-1-1,0 1 0,0 0 0,0 0 0,0 0 1,-1 0-1,1 0 0,0 0 0,0 0 1,0 0-1,0 0 0,0 0 0,-1 0 0,1 0 1,-8-3-671,11 2 541,0 0 119,-1 0-1,1 0 0,0 0 1,-1-1-1,1 1 1,-1-1-1,0 0 0,1 0 1,-1 0-1,0 0 0,2-2 1,6-6 84,27-22 115,-24 19-60,1 1 0,22-15 0,-18 15-65,27-24 0,-38 31-76,-1 0 0,15-7-1,-15 8 83,0 0-1,0 1 0,0-2 0,7-5 0,10-8-131,-15 13 146,-7 4 124,-2 3-197,0-1 1,0 1-1,0 0 1,0-1 0,0 1-1,1 0 1,-1-1-1,0 4 1,0-3-20,-5 16-67,1-1 1,-5 30 0,9-38 52,0 0 0,0 0-1,1 1 1,1-1 0,0 0-1,3 17 1,-4-24 29,1 0 0,-1-1-1,1 1 1,-1 0 0,1-1-1,0 1 1,-1 0 0,1-1 0,0 1-1,0-1 1,0 1 0,0-1 0,1 0-1,-1 1 1,0-1 0,1 0 0,1 2-1,-2-3 6,1 1 0,-1-1 0,0 1 0,1-1 0,-1 0-1,1 0 1,-1 0 0,0 1 0,1-1 0,-1 0 0,1-1-1,-1 1 1,1 0 0,-1 0 0,0-1 0,1 1 0,1-1-1,5-3 60,0 0 0,0-1 0,-1 0 0,1 0 0,9-9-1,-9 7-24,99-91 323,-50 43-306,-37 29-388,-58 182 386,20-81 6,-14 42 220,26-98-231,-1-1 1,-1-1 0,-1 1 0,-13 20 0,17-31 3,0-1 1,-1 1-1,1-1 0,-1 0 1,-1 0-1,1-1 1,-1 0-1,0 0 1,0-1-1,0 1 1,-1-1-1,0-1 0,1 0 1,-1 0-1,0 0 1,-1-1-1,1 0 1,0-1-1,-1 0 1,-13 0-1,-98-6-28,112 5-113,0 0-1,0-1 1,-8-2 0,15 3 73,1 0 1,0 0-1,0 0 1,0 0-1,0 0 0,0 0 1,-1 0-1,1 0 1,0 0-1,0 0 1,0 0-1,0 0 1,0 0-1,0 0 1,-1-1-1,1 1 1,0 0-1,0 0 1,0 0-1,0 0 0,0 0 1,0 0-1,0 0 1,0-1-1,0 1 1,-1 0-1,1 0 1,0 0-1,0 0 1,0 0-1,0-1 1,0 1-1,0 0 1,0 0-1,0 0 0,0 0 1,0 0-1,0-1 1,0 1-1,0 0 1,0 0-1,6-7-143,12-6 11,107-41-84,7-3 362,-109 45-101,5-3-37,0 1 1,2 2-1,45-14 0,-71 25-48,0 0-1,-1 0 1,1 1 0,-1-1 0,1 1 0,0 0 0,-1 0-1,8 2 1,-10-2-35,1 1 0,-1-1 0,0 1-1,0-1 1,1 1 0,-1 0 0,0-1 0,0 1-1,0 0 1,0 0 0,0 0 0,0 0-1,0 0 1,0 0 0,0 0 0,-1 0-1,1 0 1,0 1 0,-1-1 0,1 0 0,-1 0-1,1 1 1,-1-1 0,1 0 0,-1 3-1,1 5-959,0 1-1,-1-1 0,0 1 0,-1-1 1,0 1-1,-4 15 0,1-2-727,-4 22-3823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5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20 7808,'-3'-8'13695,"9"8"-13440,-1 0 0,1 1-1,0 0 1,0 0-1,-1 0 1,1 1 0,-1-1-1,1 2 1,-1-1-1,0 0 1,7 5-1,-5-2-107,0 0-1,0 1 0,-1 0 1,0 0-1,0 1 0,9 12 1,-2 2 14,-1 0 0,-1 1 0,-1 0 0,10 32 1,-15-38-67,0 0 0,-1 1 0,0-1 0,1 18 0,-5-24-45,0-1 0,0 1-1,-1-1 1,0 0 0,0 1-1,-1-1 1,-1 0 0,-6 17-1,0-6 108,-2 0-1,0 0 0,-1-1 1,-1-1-1,-22 25 1,22-33 51,13-10-208,0 0 0,0 0 1,0 0-1,0 0 1,0 0-1,0 0 1,0-1-1,0 1 0,0 0 1,0 0-1,0 0 1,0 0-1,0 0 1,0 0-1,0 0 1,0 0-1,0 0 0,0 0 1,0 0-1,0 0 1,0 0-1,0 0 1,0 0-1,0 0 0,0 0 1,0 0-1,0 0 1,0 0-1,-1 0 1,1 0-1,9-6 141,21-10 159,0 0-1,2 3 1,34-12-1,-31 13-78,15-7 120,-2-2 0,84-48 0,-112 56-262,0 0 0,-1-2 0,-1 0 0,0-1 0,-1-1 0,-1-1 0,0 0-1,19-32 1,-27 37-116,0-1-1,9-24 0,-15 32-136,0-1 0,0 1 0,-1-1 0,0 0 0,0 1 0,0-1 0,-1 0-1,0-11 1,-2 13-453,0 0-1,0 0 0,-1 0 1,0 0-1,0 0 0,0 0 0,0 1 1,-8-8-1,5 4-1365,5 8 1654,1-1 0,-1 0 0,1 1 0,-1-1 0,1 1 0,-1-1 0,0 0 0,1 1 0,-1-1 0,0 1 1,0 0-1,1-1 0,-1 1 0,0 0 0,0-1 0,1 1 0,-3 0 0,-3-1-2370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6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0 9888,'2'1'4743,"-1"0"-4556,0 0-1,0-1 0,0 1 0,0 0 0,0 0 0,0 0 0,-1 0 1,1 0-1,0 0 0,-1 0 0,1 0 0,-1 1 0,1-1 0,0 2 0,1 22 2120,0 0 0,-3 36 0,0-17-786,1-17-1510,-1-1 1,-2 0 0,0 0-1,-2 0 1,-9 30 0,10-43-2331,3-2 634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6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775 2 11136,'-22'-1'4391,"-7"5"-2660,17-1-411,-1 1-1,1 0 1,-23 11 0,18-7-536,-22 7 1,-162 42 1418,-71 12-2479,158-36-8680,105-31 6000,30-4-8221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6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 4736,'0'0'140,"1"0"1,0 0 0,-1 0-1,1 0 1,0 0 0,-1 1-1,1-1 1,-1 0-1,1 0 1,0 1 0,-1-1-1,1 0 1,-1 1 0,1-1-1,-1 1 1,1-1-1,-1 1 1,0-1 0,1 1-1,-1-1 1,1 1 0,-1-1-1,0 1 1,0 0-1,1-1 1,-1 1 0,0-1-1,0 1 1,0 0 0,0-1-1,1 1 1,-1 0-1,0 0 1,0 29 4066,-1-18-3334,0 26 979,-1 1-1,-3-1 1,-1 0 0,-16 55-1,-64 154 443,76-220-3266,-5 10-3070,9-25 2106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3:37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 10816,'-27'-6'4864,"32"9"-4224,3 0 3391,6 2-2335,22 3 1920,9 4-2080,13 3 32,5 2-960,-4-9-160,-6 4-288,7-7-224,-2-2 0,0-6-3200,-8 3 1760,3-5-5920,-8 1 4161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4:03.84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376 293 992,'-7'-8'7008,"6"7"-6910,0 0 0,-1 1 0,1-1 0,0 0 0,-1 0 0,1 0-1,0 0 1,0-1 0,0 1 0,0 0 0,0 0 0,0 0 0,0-1 0,1 1 0,-1-1 0,0 1 0,1-1 0,-2-2 0,2 4-60,0-1 1,0 1-1,-1-1 1,1 1-1,0-1 0,0 1 1,-1-1-1,1 1 1,0-1-1,-1 1 0,1 0 1,0-1-1,-1 1 1,1-1-1,-1 1 0,1 0 1,-1 0-1,1-1 1,-1 1-1,1 0 0,-1 0 1,1 0-1,-1-1 1,1 1-1,-1 0 0,1 0 1,-1 0-1,-1 0 423,2 0-460,0 0 0,0 0 0,-1 0 0,1 0 0,0 0-1,0 0 1,0-1 0,0 1 0,0 0 0,0 0 0,-1 0 0,1 0 0,0 0 0,0 0 0,0 0 0,0 0-1,0 0 1,-1 0 0,1 0 0,0 0 0,0 1 0,0-1 0,0 0 0,0 0 0,0 0 0,-1 0 0,1 0-1,0 0 1,0 0 0,0 0 0,0 0 0,0 0 0,0 0 0,0 1 0,0-1 0,-1 0 0,1 0-1,0 0 1,0 0 0,0 0 0,0 0 0,0 0 0,0 1 0,0-1 0,0 0 0,0 0 0,-8 28 41,6-16-32,1-1 0,0 1 0,0 0-1,3 14 1,-2 18 37,0 349 510,1-190-698,-1-164 156,-18 741 744,-5-293-176,11-177-78,3 49-286,5-157-193,6-65 110,0 2-11,-3 137 102,-2 62 314,-2 47 46,3-295-534,-5 88 166,-30 55 161,24-165-269,8-48-83,-7 18 0,8-26-153,0 0 0,1 1 0,0-1 0,1 1 0,-1 15 0,3-27 152,2-2-219,5-2 171,0 0-1,1 0 1,-1 1-1,1 0 1,0 1 0,14-2-1,53 3-176,-10 0 34,230-20 100,-115 3-108,92-5 131,84 6-69,147-4-164,-308 19 144,50-2-50,-42-4 183,1124-22-11,-752 7-81,-319 9 2,-223 12 85,483-15-1,-393 16 8,576 11 70,-233 5-87,88 5-51,552 23 324,-256-64-15,-636 13-244,178-10 182,110-7-344,-157 9 86,175 5 149,-100 4 20,-180 4 525,-135 3 504,-104-1-1100,0 0-1,0-1 0,-1 1 1,1 0-1,0 0 1,0-1-1,0 1 1,-1 0-1,1-1 0,0 1 1,-1-1-1,1 1 1,0-1-1,-1 0 0,1 1 1,-1-1-1,1 1 1,0-1-1,0-1 1,7-14-325,-6 13 261,1-5-51,0 1 1,-1-1-1,0 0 0,0 0 0,-1 0 0,0-1 1,0-8-1,2-15-217,17-282-394,-13 133 614,-3 120 63,14-284-8,-11 182-47,1-56 48,-5 17 124,2-232 50,8 51-435,11 127 415,-3 48-169,-13 99 51,20-461-451,-27 341 182,-8-429 39,5 595 106,-9-111 139,10 163 11,-1 0 0,-1 0 0,1 0-1,-6-13 1,7 8-748,1 15 710,0 1 0,0-1 0,1 0 0,-1 1 0,0-1 0,0 0 1,0 0-1,0 1 0,0-1 0,0 0 0,0 1 0,0-1 0,0 0 1,-1 1-1,1-1 0,0 0 0,0 1 0,0-1 0,-1 0 0,1 1 1,-1-1-1,1 0 0,0 1 0,-1-1 0,1 1 0,-1-1 0,0 0 1,-17-9-215,15 8 210,0 1 0,1-1 0,-1 1 0,0-1 0,0 1-1,0 0 1,0 0 0,-4-1 0,-153-13-25,134 14 34,-257-9-96,95 11 289,-354-6-268,161-5-4,104 4 47,-522-13 904,525 11-745,-313-13 184,-593-4 284,48 22-714,-18 27 404,680-4 113,-7-2 5,-146-2-327,339-12-2,-57-3 529,55-1-165,12 0 56,-248 6 249,82 5 50,-168 15 251,3-1-2445,561-25-137,29-1-506,8-17-1637,7 15 3338,1 0 0,0 0 0,0 0 0,2-6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5:43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421 435 2912,'0'-1'266,"0"0"0,0 0 1,0 1-1,0-1 0,0 0 0,-1 1 1,1-1-1,0 0 0,0 0 0,-1 1 0,1-1 1,0 0-1,-1 1 0,1-1 0,-1 1 1,1-1-1,-1 0 0,1 1 0,-1-1 1,1 1-1,-2-1 0,1 0-57,-1 0 1,0 0-1,1 1 0,-1-1 1,0 0-1,1 1 0,-1 0 1,0-1-1,-2 1 0,-5 0-81,0 0 0,-19 3 0,22-2 332,-2 1-304,0 0 0,1 0 0,-10 5 0,-4 0 63,4 0-94,1 0 0,-1 0 1,1 2-1,1 0 0,-1 0 0,2 2 0,-26 22 1,22-15-74,0 1 0,1 1 1,0 0-1,-23 41 1,37-55-30,0 0 0,0 1 1,1-1-1,0 1 0,0 0 0,0 0 1,1-1-1,0 1 0,1 0 0,-1 0 1,1 0-1,1 0 0,1 11 0,-1-9 47,1-1-1,0 0 0,1-1 1,-1 1-1,1 0 0,1-1 1,0 1-1,0-1 0,0 0 1,1-1-1,6 8 0,-10-13-41,-1 0 0,1 0 0,0-1 0,0 1 0,0 0 0,0-1 0,0 1 0,0-1 0,0 1 0,0-1 0,0 1 0,0-1 0,0 0 0,0 1 0,1-1 0,-1 0 0,0 0 0,0 0 0,0 0 0,0 0 0,0 0 0,0 0 0,1 0 0,-1-1 0,0 1 0,0 0 0,0-1 0,0 1 0,0 0 0,0-1 0,0 0 0,0 1 0,0-1 0,0 1 0,0-1 0,0-1 0,5-3 93,0 0 1,-1 0-1,0-1 0,5-8 1,-5 8-5,15-19-12,43-59 267,-54 70-305,0-1-1,-1 0 1,-1 0 0,7-21 0,-10 23-25,0 0 1,-2 0-1,3-25 0,-4 31-21,-1-1-1,0 1 0,-1-1 0,0 1 1,0-1-1,0 1 0,-1 0 1,-4-10-1,5 13-37,-4-8-93,5 12 98,0-1 0,0 1 0,0 0 0,0 0 1,0 0-1,0 0 0,0 0 0,0-1 0,-1 1 0,1 0 1,0 0-1,0 0 0,0 0 0,0 0 0,0 0 1,0-1-1,0 1 0,-1 0 0,1 0 0,0 0 0,0 0 1,0 0-1,0 0 0,0 0 0,-1 0 0,1 0 1,0 0-1,0 0 0,0 0 0,0 0 0,-1 0 0,1 0 1,0 0-1,0 0 0,0 0 0,0 0 0,-1 0 1,1 0-1,0 0 0,0 0 0,0 0 0,0 0 0,0 0 1,0 1-1,-1-1 0,1 0 0,0 0 0,0 0 1,0 0-1,0 0 0,0 0 0,0 0 0,0 1 0,-1-1 1,1 0-1,0 0 0,0 0 0,0 0 0,0 0 1,0 1-1,-2 3-44,1 0 0,0 0-1,0 1 1,0-1 0,0 9 0,-1 1 46,-1 5 22,1 0-1,0 21 1,1-6 108,0-23-83,1 1 0,1 0 0,0-1 0,0 1 0,5 14 0,-4-18-2,0-1-1,1 1 1,0-1-1,0 0 1,1 0-1,0 0 1,0 0 0,8 9-1,-8-11 28,1 0 0,-1-1 1,1 0-1,0 0 0,0 0 0,0 0 0,0-1 0,7 4 0,-8-6 0,-1 0 0,1 0 0,0 0 0,0 0 0,0-1 0,0 1 0,0-1 0,0 0 0,0 0 0,0-1-1,0 1 1,0-1 0,0 0 0,4-1 0,3-2 95,-1 0 0,1-1-1,-1 0 1,18-11 0,35-33-99,-52 41-31,10-9 104,4-2-178,40-40 1,-40 37-11,-5 6-100,-20 16 149,1 0-1,-1 0 0,0 0 1,0 0-1,0 0 1,0 0-1,0 0 0,0 0 1,1 0-1,-1 0 0,0 0 1,0 0-1,0 0 0,0 0 1,0 0-1,1 0 1,-1 0-1,0 0 0,0 0 1,0 0-1,0 1 0,0-1 1,0 0-1,0 0 0,1 0 1,-1 0-1,0 0 1,0 0-1,0 0 0,0 0 1,0 1-1,0-1 0,0 0 1,0 0-1,0 0 0,0 0 1,0 0-1,0 0 0,0 1 1,0-1-1,0 0 1,0 0-1,0 0 0,0 0 1,0 1-1,4 13-43,0 15 187,-4-17-113,0 1-9,0-1 0,0 0 0,-5 21 0,4-26 5,0 1 0,0-1 0,1 13 0,0-13 112,0 0 0,0 0 0,-3 12 0,55-72 702,28-34-874,-80 87 34,0 0 1,0 0-1,0 0 1,0 0-1,0 0 1,0-1-1,1 1 1,-1 0-1,0 0 1,0 0-1,0 0 1,0 0-1,0 0 1,0 0-1,1 0 1,-1 0-1,0 0 1,0-1-1,0 1 1,0 0-1,0 0 1,1 0 0,-1 0-1,0 0 1,0 0-1,0 0 1,0 0-1,0 0 1,1 0-1,-1 0 1,0 0-1,0 0 1,0 1-1,0-1 1,1 0-1,-1 0 1,0 0-1,0 0 1,0 0-1,0 0 1,0 0-1,0 0 1,1 0-1,-1 0 1,0 1-1,0-1 1,0 0-1,0 0 1,0 0-1,4 12-87,0 13 10,-4-18 115,-1-4-28,1 0-1,0 1 0,1-1 1,-1 1-1,1-1 1,-1 0-1,1 0 0,2 6 1,-2-5-10,1 1 0,-1-1 1,0 1-1,0-1 0,0 9 0,-1-9-12,0 1-1,1 0 0,0 0 0,0-1 1,3 9-1,-3-11 41,0 1-1,0 0 1,1-1 0,-1 1-1,1-1 1,0 1-1,0-1 1,0 0 0,0 1-1,4 2 1,-5-4-10,0-1 0,1 1-1,-1 0 1,0-1 0,1 1 0,-1-1 0,1 1 0,-1-1 0,1 0-1,-1 0 1,1 1 0,-1-1 0,1 0 0,-1 0 0,1-1 0,-1 1 0,1 0-1,-1 0 1,1-1 0,-1 1 0,1-1 0,1 0 0,16-9 123,0 0 0,0-2 1,24-18-1,10-8 43,-37 29-171,-1-2 1,0 0-1,-1-1 0,0 0 1,-1-1-1,-1 0 0,0-1 1,0-1-1,-1 0 0,-1 0 1,-1-1-1,0-1 0,7-18 1,3-18 38,17-71 1,1-58-92,-33 152-3,-2 0-1,-1-45 1,-2 36-572,1 39 615,0 0 0,0 0 0,0 0 0,0 1 0,0-1 0,0 0 0,-1 0 1,1 0-1,0 0 0,0 0 0,0 0 0,0 0 0,0 0 0,-1 0 0,1 0 0,0 1 0,0-1 0,0 0 0,0 0 0,-1 0 0,1 0 0,0 0 0,0 0 1,0 0-1,0 0 0,-1 0 0,1 0 0,0 0 0,0 0 0,0-1 0,0 1 0,0 0 0,-1 0 0,1 0 0,0 0 0,0 0 0,0 0 0,0 0 0,0 0 1,-1 0-1,1 0 0,0-1 0,0 1 0,0 0 0,0 0 0,0 0 0,0 0 0,0 0 0,0-1 0,0 1 0,0 0 0,-1 0 0,1 0 0,0 0 0,0-1 1,0 1-1,0 0 0,0 0 0,0 0 0,0 0 0,0 0 0,0-1 0,0 1 0,0 0 0,1 0 0,-10 12-175,-5 27 153,3 2-1,0 0 1,-6 61-1,1-7-28,-17 100 12,19-113 76,12-71-30,1 1 0,0-1 0,1 0 0,0 0 0,0 0 0,1 0 0,1 0 0,3 14 0,-3-18 27,1 0 0,0-1-1,0 1 1,0 0 0,0-1-1,1 0 1,0 0 0,1 0-1,-1-1 1,1 1-1,0-1 1,1 0 0,9 7-1,-13-10 12,1 0-1,0 0 0,-1-1 1,1 1-1,0-1 0,0 1 1,0-1-1,1 0 0,-1 0 1,0 0-1,0-1 0,0 1 1,1-1-1,-1 1 0,0-1 1,1 0-1,-1-1 0,0 1 1,1 0-1,-1-1 0,0 0 1,0 0-1,6-2 0,1-2 16,-1 0 0,1 0-1,-1-1 1,0-1-1,-1 0 1,1 0 0,-1 0-1,-1-1 1,1 0 0,-1-1-1,-1 1 1,0-1-1,0-1 1,5-9 0,-5 7-116,-4 8 55,0 0-1,0 0 1,0-1-1,0 1 1,-1 0-1,1 0 1,-1-1-1,0-5 1,3 0-275,-3 7 94,-5 5 154,3-1-34,1 20 250,0 49-623,1-68 465,-1-1 1,0 1 0,0 0 0,1-1 0,-1 1-1,1-1 1,-1 1 0,1-1 0,1 3 0,3 10-65,-5-13 39,0 0 1,0 0-1,0 0 1,0 0-1,0-1 1,1 1-1,-1 0 1,0 0-1,1 0 1,-1 0-1,0-1 1,1 1-1,-1 0 0,1 0 1,-1-1-1,1 1 1,-1 0-1,1-1 1,0 1-1,-1-1 1,1 1-1,1 0 1,0 0 29,0 0 1,0 0-1,0 0 1,1 0-1,-1-1 1,0 1-1,1-1 1,2 1-1,3-1 61,-1 1 0,1-2 1,0 1-1,7-2 0,-2-1 1,24-7 1,-30 8-184,1 0 0,0 0 0,0 1 0,15 0 1,0 0-3378,-1-3-4142,-9 0 5052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5:43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27 6400,'-27'-17'2368,"27"13"-1856,0-1 1856,8 5-2336,3 0-416,3 5 224,5-1 192,0 1 0,-2-2-416,2 2 192,0 2-4128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5:43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99 108 6144,'-47'-21'2272,"25"21"-1760,-2 0-160,18 0 736,17 0-128,8-4-544,14-1 64,13-3-288,4 1 96,2-2-160,5 0-64,-2-8-32,5 5-480,11 3 256,9 3-5120,-6 6 2912,-14 3-448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5:48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14 904 2144,'-3'1'139,"3"-1"-95,0 0 1,-1 0-1,1 0 0,-1 0 1,1 0-1,-1 0 0,1 0 0,-1 0 1,1 0-1,0 1 0,-1-1 1,1 0-1,-1 0 0,1 0 1,0 1-1,-1-1 0,1 0 1,-1 1-1,1-1 0,0 0 0,-1 1 1,1-1-1,0 0 0,-1 4 2818,10-14 647,5-35-842,18-19-1389,2 1 0,45-63 0,-44 71-899,8-12-227,-37 58-132,2 0-1,-1 0 1,1 1 0,15-13-1,-21 20-24,-1 0 0,1 0 0,-1 0 0,0 0 0,1 0 0,0 0 0,-1 1 0,1-1 0,0 0 0,-1 1 0,1 0 0,0-1 0,3 1 0,-4 0 5,0 0 1,0 0 0,1 1-1,-1-1 1,0 0-1,0 1 1,0-1-1,0 1 1,0 0 0,0-1-1,0 1 1,0 0-1,0 0 1,0-1-1,0 1 1,-1 0 0,1 0-1,0 0 1,0 0-1,0 2 1,2 2 43,0 1 0,0 0 1,0 0-1,-1 0 0,0 1 0,0-1 1,0 0-1,-1 1 0,0 0 0,-1-1 1,1 1-1,-1-1 0,0 1 0,-2 9 1,-2 5 98,-1 0 0,0 0 1,-10 21-1,11-32-42,-11 26 982,14-34-747,2-4 11,6-9-68,-4 5-299,0 0 1,1 0 0,0 1 0,0 0-1,0 0 1,10-9 0,11-9-38,-11 10-97,27-20 1,-37 30 94,0 1 1,1-1-1,-1 1 1,1 0-1,0 0 1,0 0-1,-1 1 0,1-1 1,0 1-1,0 1 1,8-2-1,-11 2 32,0 1-1,1-1 1,-1 0 0,0 1-1,0 0 1,0-1 0,0 1-1,0 0 1,0 0 0,0 0-1,0 0 1,0 0 0,0 1-1,0-1 1,0 0 0,2 4-1,2 2 20,0 1-1,9 15 1,4 4-41,-6-12 110,1 0 0,0-2 0,1 0 0,27 19-1,-38-30-20,-1 0 0,0-1-1,0 1 1,1-1-1,-1 0 1,1 0-1,-1 0 1,1 0-1,-1-1 1,1 1-1,0-1 1,-1 0 0,1 0-1,0 0 1,-1-1-1,1 1 1,-1-1-1,1 0 1,-1 0-1,1 0 1,-1-1 0,6-2-1,-1 0 35,-1-1 0,0 0-1,0 0 1,0-1 0,-1 0 0,0 0-1,0-1 1,7-9 0,-11 13-49,0 0 0,-1 0 0,1 0-1,-1 0 1,0 0 0,0-1 0,0 1 0,-1 0 0,1 0 0,-1-1 0,1-6 0,0-8 60,-1 16-89,0 0 0,0-1 0,0 1 0,0 0 0,-1-1 0,1 1 0,-1 0 1,1-1-1,-1 1 0,-2-3 0,3 4-7,0 1 1,0-1 0,0 1-1,-1-1 1,1 1-1,0-1 1,0 1-1,-1 0 1,1-1-1,0 1 1,-1-1-1,1 1 1,-1 0 0,1-1-1,0 1 1,-1 0-1,1-1 1,-1 1-1,1 0 1,-1 0-1,1 0 1,-1-1-1,1 1 1,-1 0 0,1 0-1,-1 0 1,1 0-1,-1 0 1,1 0-1,-1 0 1,1 0-1,-1 0 1,1 0-1,-1 0 1,1 0 0,-1 0-1,1 1 1,-1-1-1,1 0 1,-1 0-1,1 0 1,-1 1-1,1-1 1,-1 0-1,1 1 1,-1-1 0,1 0-1,0 1 1,-1-1-1,1 1 1,-9 8-137,1-1 0,0 2 0,0-1 0,1 1 0,-6 12 0,10-17 137,1 0-1,0 0 1,0 1-1,0-1 1,1 0-1,0 0 0,0 1 1,1-1-1,-1 1 1,1-1-1,0 1 1,0-1-1,3 11 0,-1-6 49,1 0-1,0 0 0,1 0 0,9 17 0,-11-23 3,0 0 0,0-1 0,1 1 0,-1-1 0,1 0 0,0 0-1,0 0 1,0 0 0,0 0 0,0-1 0,1 1 0,-1-1 0,1 0 0,7 3-1,-9-4-13,0-1-1,0 0 0,1 0 0,-1 0 0,0 0 0,1 0 0,-1 0 0,0-1 0,0 1 1,1-1-1,-1 1 0,0-1 0,0 0 0,0 0 0,0 0 0,0 0 0,0 0 1,3-3-1,2-1 55,0-1 1,-1 0 0,9-9-1,3-6 142,24-26-33,6-5-184,-30 31-40,23-20 1,-34 36-272,-10 12 29,-1-1 263,1 1 10,1 1 0,-1-1 0,1 0 0,1 1 0,-1-1 0,1 1 0,0 0 0,1-1 0,0 1 0,0 0 0,1-1 0,0 1 0,0 0 0,1-1 0,3 12 0,-4-18 15,-1-1 1,1 1-1,-1 0 1,1 0-1,-1 0 1,1 0-1,0-1 1,-1 1 0,1 0-1,0-1 1,0 1-1,-1 0 1,1-1-1,0 1 1,0-1-1,0 1 1,0-1-1,0 0 1,0 1-1,0-1 1,-1 0-1,1 1 1,0-1 0,0 0-1,0 0 1,0 0-1,0 0 1,0 0-1,0 0 1,0 0-1,0-1 1,0 1-1,0 0 1,0 0-1,0-1 1,0 1-1,1-1 1,5-2 86,0 0 0,0-1 0,11-7 0,-13 7-86,36-24 187,-28 18-232,1 0-1,0 1 1,1 1 0,16-8-1,-28 15 23,-1 0-1,1 0 1,-1 0-1,1 0 1,-1 0-1,0 0 1,0-1-1,1 1 1,-1-1-1,0 0 1,0 1 0,3-5-1,-5 5-153,0 3 42,-4 5 118,1 1-1,1 1 1,0-1 0,0 0-1,0 0 1,1 1 0,0 8-1,1-7 5,0 0 0,1 1-1,0-1 1,0 0 0,1 0-1,1 0 1,0 0 0,0 0-1,1 0 1,0-1 0,10 17-1,-14-25 11,1 0-1,0 0 1,0 0-1,0 0 0,0 0 1,0-1-1,0 1 1,0 0-1,0 0 0,0-1 1,0 1-1,0-1 1,0 1-1,0-1 0,1 1 1,-1-1-1,0 0 1,0 1-1,1-1 1,-1 0-1,0 0 0,0 0 1,1 0-1,-1 0 1,0 0-1,0-1 0,1 1 1,-1 0-1,0-1 1,0 1-1,0 0 0,0-1 1,1 0-1,-1 1 1,0-1-1,1-1 0,6-3 53,-1 0-1,-1 0 0,1-1 0,5-6 1,-9 10-50,12-15 43,-1 0-1,0 0 0,-1-1 1,-1-1-1,-1 0 0,0-1 1,-2 0-1,0 0 0,-1-1 1,-1 0-1,5-29 0,7-54-130,36-258-102,-54 284-503,-6 86 223,1 5 411,0 0-1,1 1 1,1 0 0,-1 25-1,0-12 40,-7 147-66,1-14 44,6-108 143,-2 17-22,-5 23-58,9-81-27,1 1-1,1-1 0,0 1 0,3 17 1,-4-28 3,0 0 1,1 0 0,-1 0-1,0 0 1,1 0-1,-1 0 1,0 0 0,1 0-1,-1 0 1,1 0 0,-1 0-1,1 0 1,0 0-1,-1-1 1,1 1 0,0 0-1,0 0 1,0-1 0,0 1-1,-1 0 1,1-1-1,2 2 1,-2-2 13,0 0-1,1 0 1,-1 0-1,0 0 1,1 0 0,-1 0-1,0 0 1,1 0-1,-1 0 1,0-1 0,1 1-1,-1 0 1,0-1-1,1 1 1,1-2 0,5-3 57,0-1 0,0 1 1,0-1-1,7-8 0,-7 7-171,52-40 30,-12 12 305,-27 18-170,27-23-45,-46 37-30,-1 3 13,-1-1 1,1 1 0,0-1 0,-1 0 0,1 1 0,-1-1 0,1 0 0,-1 1 0,1-1 0,-1 0 0,1 1 0,-1-1 0,0 0 0,1 0 0,-1 0 0,0 1 0,0-1 0,1 0 0,-1 0-1,0 0 1,0 0 0,0-1 0,0 1-18,0 0-1,0 1 0,1-1 0,-1 0 1,0 1-1,1-1 0,-1 0 1,0 1-1,1-1 0,-1 0 0,1 1 1,-1-1-1,1 1 0,0-1 0,-1 1 1,1-1-1,-1 1 0,1-1 1,0 1-1,-1 0 0,2-1 0,14-4-341,-11 5 335,-1 0 0,1 0-1,0 1 1,-1 0 0,1 0-1,0 0 1,-1 0 0,1 1-1,-1 0 1,0 0 0,0 0-1,1 0 1,-1 0 0,-1 1-1,1 0 1,0 0 0,-1 0-1,1 0 1,-1 1 0,0-1-1,3 5 1,6 13-93,-9-14 102,1-1 0,0 0-1,5 7 1,10 18 159,-18-29-267,3 1 42,-4-2 75,1-1 0,-1 0 0,0 1 0,0-1 0,0 0 1,0 1-1,1-1 0,-1 0 0,0 1 0,0-1 0,1 0 0,-1 0 1,0 1-1,1-1 0,-1 0 0,0 0 0,0 0 0,1 0 0,-1 1 1,0-1-1,1 0 0,0 0 0,3 2 16,0-1-1,0 0 1,1 0-1,-1 0 1,0 0-1,1-1 1,-1 1 0,1-1-1,-1 0 1,1-1-1,-1 1 1,1-1-1,7-2 1,3-2 57,-1 0 0,0-1 0,0-1-1,22-14 1,-24 13 140,-10 7-221,0 0-1,-1 0 1,1 0 0,-1 0 0,1 0 0,-1 0 0,1-1-1,-1 1 1,0 0 0,1-1 0,-1 1 0,1-4-1,-1 5 6,-1 0-1,0-1 1,0 1-1,1-1 0,-1 1 1,1-1-1,-1 1 1,0 0-1,1-1 0,-1 1 1,1 0-1,-1-1 1,1 1-1,-1 0 0,1 0 1,-1-1-1,1 1 1,-1 0-1,1 0 0,0 0 1,-1 0-4,1 0-1,0-1 1,-1 1 0,1 0 0,-1 0 0,1 0 0,-1-1 0,1 1 0,-1 0 0,1 0 0,-1-1-1,0 1 1,1-1 0,-1 1 0,1 0 0,-1-1 0,0 1 0,1-1 0,1-2-32,0 1 55,-1-1 0,0 1 0,1 0 0,-1-1 0,0 1 0,0-1 0,0 0 0,-1 1 0,1-1 1,0 0-1,-1 1 0,0-1 0,0-3 0,0 6-25,0 0 0,0 0 1,0 0-1,0 0 0,0 0 0,0 0 0,0 0 1,0 1-1,0-1 0,0 0 0,0 0 1,0 0-1,-1 0 0,1 0 0,0 0 0,0 0 1,0 0-1,0 0 0,0 0 0,0 0 0,0 0 1,0 0-1,0 0 0,0 0 0,0 0 0,0-1 1,-1 1-1,1 0 0,0 0 0,0 0 0,0 0 1,0 0-1,0 0 0,0 0 0,0 0 1,0 0-1,0 0 0,0 0 0,0 0 0,0 0 1,0 0-1,0 0 0,0 0 0,0 0 0,0-1 1,0 1-1,0 0 0,0 0 0,0 0 0,0 0 1,-1 0-1,1 0 0,-3 5-94,2 1 34,-1-1 0,1 1 0,0-1 0,0 1 0,0 8 0,-5 32-133,6-34 262,0-1 7,0 0-1,1 0 1,3 18 0,-2-16-229,-2-11 155,0 0 0,1 0 1,-1 0-1,1 0 0,-1-1 0,1 1 0,0 0 0,0 0 0,1 3 0,16 26 194,-17-29 165,8 1-159,-7-5-187,0 1 1,0-1-1,0 0 1,0 0-1,0 1 1,-1-1-1,1 0 1,0 0-1,-1-1 1,0 1-1,1 0 1,-1 0-1,0-1 1,0-2-1,13-19-125,-6 16 152,-6 6-40,0 1 0,0-1-1,0 0 1,-1 0-1,1-1 1,2-3 0,-3 4 21,0 0 0,1 0 0,0 0 0,-1 0 0,1 0 1,0 1-1,0-1 0,0 0 0,0 1 0,0-1 0,3 0 1,-2 0-29,-1 1 0,1-1 0,0 0 1,-1 0-1,0 0 0,1 0 0,1-3 1,-3 4-1,-1 1 1,0-1-1,1 1 1,-1-1-1,1 1 1,-1-1-1,1 1 1,0-1-1,-1 1 1,1 0-1,-1-1 1,1 1-1,0 0 1,0-1-1,0 1 9,0 0-1,-1-1 1,1 1 0,0 0-1,-1-1 1,1 1-1,0 0 1,-1-1 0,1 1-1,-1-1 1,1 1 0,0-1-1,-1 0 1,1 0-1,3-3-4,0 0-1,0 0 0,0 1 0,0 0 0,1 0 0,-1 0 1,1 0-1,0 0 0,0 1 0,7-2 0,-3 0 87,9-2 36,-17 6-208,4 6-160,-4-3 227,0 0 0,0 0-1,0 0 1,-1 0 0,1 0 0,-1 0-1,0 0 1,0 0 0,0 0 0,0 0-1,-1 0 1,0 4 0,-1 7 14,-4 47 197,-18 80-1,23-134-114,0 1 0,0-1 0,1 8 0,9-27 296,5-12-185,-3 3-148,1 1 1,1 0 0,29-34 0,-23 36-83,0 0-1,1 2 1,1 0 0,1 1 0,27-14 0,-49 29 36,1-1 0,-1 1-1,1-1 1,0 1 0,-1 0 0,1-1-1,0 1 1,-1 0 0,1-1 0,-1 1 0,1 0-1,0 0 1,0 0 0,-1 0 0,1 0-1,0 0 1,-1 0 0,1 0 0,0 0 0,-1 0-1,1 0 1,0 0 0,0 0 0,-1 0-1,1 1 1,0-1 0,-1 0 0,2 1 0,-1 0 0,-1 0 1,1 0 0,-1 0 0,0 0 0,1 0 0,-1 0 0,0 1 0,0-1 0,0 0 0,0 0 0,0 0-1,0 0 1,0 0 0,0 0 0,0 3 0,-2 5-3,0 0 0,-1-1 0,-3 10 0,-5 9 159,2 0 0,-12 54 0,20-78-151,1-1 1,0 0-1,0 0 1,-1 1-1,2-1 1,-1 0-1,0 1 1,0-1-1,1 0 1,-1 0-1,1 1 0,1 3 1,-1-6 10,-1 0 0,1 1 1,0-1-1,-1 0 0,1 0 0,-1 0 0,1 0 0,0 1 1,-1-1-1,1 0 0,0 0 0,-1 0 0,1 0 1,0 0-1,-1-1 0,1 1 0,0 0 0,-1 0 0,1 0 1,0 0-1,0-1 0,0 1 13,10-5 14,1 0 0,-1-1 0,0 0 0,-1 0 1,1-1-1,-1 0 0,9-10 0,6-2-85,93-59-160,-46 32 429,-71 46-158,-2 9-326,-8 8 169,7-15 86,1 1 0,-1-1 0,1 0 0,0 0 1,0 1-1,-2 3 0,-2 18 21,1 1 0,0 0 0,2 0 1,1 0-1,1 0 0,5 36 0,-4-58-14,-1 0-1,1 0 1,0 0-1,-1 0 1,1 0 0,1 0-1,-1 0 1,0 0-1,1 0 1,2 3 0,-3-5 12,-1-1 0,1 1 1,-1 0-1,1-1 0,0 1 1,-1-1-1,1 0 1,-1 1-1,1-1 0,0 1 1,0-1-1,-1 0 0,1 0 1,0 1-1,0-1 0,-1 0 1,1 0-1,1 0 0,0 0 7,-1 0 0,0-1-1,0 1 1,0 0 0,0-1-1,1 1 1,-1-1 0,0 0-1,0 1 1,0-1-1,0 0 1,0 1 0,0-1-1,0 0 1,1-2 0,4-5-22,0 0 1,-1 0-1,0-1 0,0 0 1,-1 0-1,0 0 1,-1-1-1,0 1 1,0-1-1,-1 0 1,2-18-1,-1-2 89,-1 12-103,0-22 0,-2 34 5,0 0 1,-1 0-1,0 0 0,0 0 1,0 0-1,-1 0 1,-4-9-1,4 12-30,0 0 1,0 1 0,0-1-1,0 0 1,-1 1-1,1 0 1,-1 0-1,0 0 1,0 0-1,0 0 1,1 0-1,-2 1 1,1-1-1,0 1 1,0 0-1,0 0 1,-1 0-1,1 0 1,0 1-1,-1-1 1,1 1 0,-1 0-1,1 0 1,0 0-1,-1 0 1,1 1-1,-5 1 1,7-2 49,0 0 0,1 0 0,-1 0 0,0 0 0,1 0 0,-1 0 1,1 0-1,-1 1 0,0-1 0,1 0 0,-1 0 0,1 1 0,-1-1 1,1 0-1,-1 1 0,1-1 0,-1 1 0,1-1 0,-1 1 0,1-1 0,0 1 1,-1-1-1,1 1 0,0-1 0,-1 1 0,1-1 0,0 1 0,0-1 0,-1 1 1,1 0-1,0-1 0,0 1 0,0 0 0,0-1 0,0 1 0,0-1 1,0 1-1,0 0 0,0-1 0,0 1 0,0 0 0,0-1 0,0 1 0,1-1 1,-1 2-1,1 0-42,0 0 0,0 0 1,0 0-1,0-1 0,1 1 0,-1 0 1,0-1-1,1 1 0,0-1 1,-1 1-1,1-1 0,0 0 1,1 2-1,26 14 159,-25-15-103,1-1 0,-1 0 0,1 0 0,-1 0 0,1 0 0,0 0 0,-1-1 0,1 0 0,0 0 0,5-1 0,7-1 138,24-7-1,-26 5-26,23-5-32,-1-2-1,0-1 0,0-2 0,-1-2 1,-1-1-1,55-36 0,-77 44-43,-1-1 0,-1-1-1,1 0 1,-2-1 0,0 0 0,15-23 0,-29 61-378,-6 10 404,-1 0-1,-2-1 0,-22 43 1,27-61-27,-16 31 80,21-43-104,-1 0 1,1 0-1,-1-1 0,0 1 0,0-1 1,-8 7-1,10-10 2,1 0-1,-1 0 1,0 0 0,0-1-1,-1 1 1,1-1 0,0 1-1,0-1 1,0 0-1,0 0 1,0 0 0,0 0-1,0 0 1,-1 0 0,1 0-1,0-1 1,0 1 0,0-1-1,0 0 1,0 1 0,0-1-1,0 0 1,0 0 0,1 0-1,-1-1 1,-2-1 0,2 2-26,0-1 1,0 1 0,0-1 0,0 1-1,0-1 1,1 0 0,-1 0 0,1 0-1,-1 0 1,1 0 0,0 0 0,-1 0 0,1 0-1,0 0 1,1 0 0,-1-1 0,0 1-1,1 0 1,-1-1 0,1 1 0,0-1-1,0 1 1,0-3 0,0 3-22,1 0-1,0 0 1,0 0-1,0 1 1,0-1 0,0 0-1,0 1 1,1-1 0,-1 1-1,1-1 1,-1 1 0,1 0-1,-1 0 1,1 0-1,0-1 1,-1 2 0,1-1-1,4-2 1,3 0-56,0-1 0,15-2 0,22-2-40,78-4-1,-54 7 78,-19-1-341,40-2-2761,-32 6-3189,-58 2 6091,0 0 1,-1 0-1,1 0 1,0 0-1,-1 0 1,1 0-1,0 0 1,-1 0-1,1 0 1,0 0-1,-1 1 1,1-1-1,0 0 1,-1 0-1,1 1 1,-1-1-1,1 1 1,-1-1-1,1 0 1,0 2-1,-1-2-62,1 1-1,-1 0 0,0 0 0,0 0 1,0-1-1,0 1 0,1 0 1,-1 0-1,0 0 0,-1-1 0,1 1 1,0 0-1,0 0 0,0 0 0,0 0 1,-1-1-1,1 1 0,-1 1 1,-8 13-1600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35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0 812 2816,'3'-1'359,"0"0"1,0-1-1,0 1 1,1 1-1,-1-1 1,0 0-1,0 1 1,1-1-1,4 1 0,-5 0-5,1 0 0,0 0-1,0-1 1,0 0 0,0 1-1,-1-1 1,1-1 0,0 1-1,-1 0 1,1-1-1,-1 0 1,6-3 0,-3-1 519,25-29 1534,36-65-1674,-39 57-549,-1 5-71,-14 22-53,-2-1 0,13-25 0,-4-2 114,-3 0-1,-2-2 0,-2 0 1,-1-1-1,6-64 0,-15 74-119,-2-44 0,-2 47 190,1 33-303,-1 1 58,0 0 0,0 0 0,0 1 0,0-1-1,0 0 1,0 1 0,0-1 0,0 0 0,1 1-1,-1-1 1,0 1 0,0 0 0,0-1-1,1 1 1,-1-1 0,0 1 0,1 0 0,-1 0-1,0-1 1,1 1 0,-1 0 0,1 0-1,-1 0 1,0 1 0,-7 27-46,5-19 60,-11 34-2,2 1 0,-11 77-1,-1 46 495,7-62-34,12-40-185,3-19-102,0-37-171,1-1 0,1 2 0,0-1 0,0 0 0,1 0 0,1 0 0,-1-1 0,5 15 0,-5-23-1,-1 0 1,0-1-1,1 1 1,-1 0-1,1-1 0,-1 1 1,1 0-1,-1-1 0,1 1 1,-1-1-1,1 1 1,-1-1-1,1 1 0,0-1 1,-1 0-1,1 1 1,-1-1-1,1 0 0,0 1 1,0-1-1,-1 0 0,1 0 1,0 0-1,0 0 1,-1 0-1,1 0 0,0 0 1,0 0-1,-1 0 0,1 0 1,0 0-1,0 0 1,-1 0-1,1 0 0,0-1 1,-1 1-1,1 0 0,0-1 1,-1 1-1,1 0 1,0-1-1,-1 1 0,2-2 1,4-2 10,1-1 1,-1 0 0,8-8-1,-7 6 37,88-92 504,-57 56-307,-29 34-203,5-6 88,17-24 1,-28 35-135,0 0 1,-1 0 0,1 0-1,-1-1 1,0 1 0,0-1-1,-1 1 1,1-1 0,-1 0-1,0 0 1,0-7 0,-1 11-127,-1 2 70,0 0 0,-1 0 0,1 0 0,0 0-1,0 0 1,0 0 0,0 0 0,0 1 0,0-1-1,0 0 1,1 1 0,-1-1 0,0 1 0,1-1 0,-2 3-1,-1 2-28,-9 12-51,9-15 121,1 0-1,0 0 1,0 0 0,0 0 0,0 0-1,0 0 1,-1 6 0,-1 4-49,1 0 0,1 0 0,0 0 0,0 0 0,1 0 0,1 0 0,1 0 0,-1 0 0,4 14 0,-2-18 25,0-1 1,0 1 0,1 0-1,0-1 1,6 12 0,-8-19 47,0 1 0,0 0 1,0-1-1,0 1 0,0-1 0,0 1 1,1-1-1,-1 0 0,0 0 0,1 1 1,-1-1-1,1 0 0,0 0 1,-1 0-1,1-1 0,0 1 0,-1 0 1,1-1-1,0 1 0,0-1 1,0 1-1,-1-1 0,1 0 0,0 0 1,0 0-1,0 0 0,0 0 0,0 0 1,-1 0-1,1-1 0,0 1 1,0-1-1,2-1 0,6-1 35,-1-2-1,1 1 1,-1-2-1,0 1 1,-1-1 0,12-10-1,41-47 182,-40 39-166,-10 12-4,0 0 0,-1-1 0,-1 0 0,9-15 0,-12 19 41,-5 8-114,0 0 0,-1 0 1,1 1-1,-1-1 0,1 0 0,-1 0 1,1 0-1,-1 1 0,1-1 0,-1 0 0,0 0 1,1 0-1,-1 0 0,0 0 0,0 0 1,0 0-1,0 0 0,0 0 0,0 0 0,0-2 1,-1 5-42,1 0-1,-1 0 1,0 0 0,0 0 0,0 0 0,0 0-1,-2 2 1,-1 4-35,1-2 44,1-1-1,0 1 1,0 0 0,0 1 0,1-1 0,0 0 0,1 0 0,-1 1 0,1 6-1,1 5-85,7 33 0,-7-49 137,-1-1 0,0 0 0,1 0 0,-1 1-1,0-1 1,1 0 0,0 0 0,-1 0 0,1 0-1,0 0 1,-1 0 0,1 0 0,0 0 0,0 0-1,0 0 1,0 0 0,0 0 0,0 0 0,0-1-1,0 1 1,0-1 0,0 1 0,1 0 0,-1-1-1,0 0 1,2 1 0,-1-1 25,0 1-1,0-1 1,0 0 0,0 0-1,0 0 1,0-1 0,0 1 0,0 0-1,0-1 1,0 1 0,0-1-1,-1 0 1,1 0 0,0 0 0,0 0-1,2-1 1,7-8 49,0-1 0,0 0 0,0-1 0,-2 0 0,0-1 0,12-20 0,-17 26-66,0 0-1,-1 0 1,-1-1-1,1 1 1,-1-1-1,0 1 1,-1-1-1,0 0 1,0 0-1,0-14 1,-1 21-113,0 2-201,1-1 288,-1 1 0,1-1 0,-1 1 1,0-1-1,1 1 0,-1 0 0,0-1 0,1 1 1,-1-1-1,0 1 0,0 0 0,1-1 0,-1 1 0,0 0 1,0-1-1,0 1 0,0 0 0,0 0 0,0 17-80,0-12 152,5 58 81,-1-44-86,0 8-25,-4-20-55,1 1 1,0-1 0,1 1-1,-1-1 1,2 0 0,-1 0-1,1 0 1,0 0 0,8 13-1,-11-20 33,1 0-1,0-1 1,0 1-1,-1 0 1,1 0-1,0-1 0,0 1 1,0-1-1,0 1 1,-1-1-1,1 1 0,0-1 1,0 1-1,0-1 1,0 0-1,0 0 1,0 1-1,0-1 0,0 0 1,0 0-1,1 0 1,-1 0-1,0 0 1,0 0-1,0-1 0,0 1 1,0 0-1,0 0 1,0-1-1,0 1 0,0-1 1,-1 1-1,1-1 1,2 0-1,3-3 48,1 0 1,-1 0-1,8-8 0,-13 11-64,39-31 101,1 2 0,2 1-1,84-42 1,-110 62-75,-13 7-48,0 0 0,0 0 0,0 0 0,0 0 0,0 1-1,0-1 1,1 1 0,-1 0 0,8 0 0,-10 1 204,-1 1-43,0 0-115,0 1-1,0-1 1,0 0 0,0 0 0,-1 0-1,1 1 1,0-1 0,-1 0 0,1 1-1,-1-1 1,1 0 0,-1 1-1,0-1 1,0 1 0,0-1 0,0 0-1,0 3 1,-3 31 169,1-9-101,1-19-79,0 0 0,0 0 0,-3 11 0,2-11 10,1 0 0,-1 0 0,0 13 0,-3 10-81,5-29 5,2-1 56,0 0 21,0-1 0,0 0 0,-1 1 1,1-1-1,0 0 0,-1 0 0,1 0 0,-1 0 0,1 0 0,-1 0 0,1 0 0,-1 0 1,0-1-1,1 1 0,1-4 0,2 0 10,31-39 0,6-7 131,-4 7-97,-17 17 9,-20 27-84,-1-1 0,0 1 0,0 0 1,0-1-1,1 1 0,-1-1 0,0 1 0,0 0 0,1-1 0,-1 1 0,0 0 1,0 0-1,1-1 0,-1 1 0,0 0 0,1 0 0,-1-1 0,1 1 0,-1 0 1,0 0-1,1 0 0,-1 0 0,1 0 0,-1 0 0,0-1 0,1 1 1,-1 0-1,1 0 0,-1 0 0,1 0 0,0 2 7,-1-1-1,1 0 1,-1 1-1,0-1 1,1 0 0,-1 1-1,0-1 1,0 0-1,0 1 1,0 2 0,4 30 26,0-12-99,7 26 106,-11-42-29,1 0 1,0 0-1,1 0 1,0 0-1,0 0 1,0-1-1,0 1 1,1-1 0,0 0-1,4 6 1,-6-10 5,-1 0-1,1-1 1,-1 1 0,1-1 0,-1 1 0,1-1 0,-1 0 0,1 1-1,0-1 1,-1 0 0,1 1 0,0-1 0,-1 0 0,1 0-1,0 1 1,0-1 0,-1 0 0,1 0 0,0 0 0,0 0 0,-1 0-1,1 0 1,0 0 0,-1 0 0,1 0 0,0-1 0,0 1 0,-1 0-1,1 0 1,0-1 0,-1 1 0,1 0 0,0-1 0,-1 1 0,1-1-1,-1 1 1,1-1 0,-1 1 0,1-1 0,0 0 0,3-3 21,0-1 1,0 0-1,0 0 1,2-5 0,-1 2-3,19-29 100,-8 13-30,0 0-1,27-29 0,-15 25-90,21-24-191,-49 52 182,1-1 1,0 0-1,-1 0 0,1 0 0,0 1 0,-1-1 0,1 0 0,0 1 0,0-1 1,-1 1-1,1-1 0,0 1 0,0-1 0,0 1 0,0-1 0,0 1 0,0 0 1,0-1-1,0 1 0,0 0 0,0 0 0,2 0 0,-2 0 2,0 1 0,0-1-1,0 1 1,-1-1 0,1 1-1,0-1 1,0 1 0,0 0-1,0-1 1,-1 1 0,1 0 0,0 0-1,-1 0 1,1 0 0,0-1-1,-1 1 1,1 2 0,2 3 13,-1 0 1,1 1-1,-2-1 1,1 0-1,1 13 1,-2 11 71,-1 1 0,-2 0 0,-10 53 0,11-79-54,0 0 1,0 0-1,-1 1 1,-3 6-1,4-10 0,0 0 0,0 0 0,0 0 0,0-1 0,0 1 0,-1 0 0,1-1 0,0 1 0,-1-1 0,0 1 0,1-1 0,-1 0 0,-2 2 0,3-3-15,0 0-1,0 0 1,0 0 0,0 0 0,0 0 0,0 0 0,0 0 0,0-1 0,0 1 0,0 0 0,0-1 0,0 1 0,0-1 0,0 1-1,0-1 1,0 1 0,0-1 0,1 1 0,-1-1 0,0 0 0,0 1 0,1-1 0,-1 0 0,0 0 0,0-1 0,-16-22 163,1-14-65,12 26-134,-12-21 0,6 10-9,8 18-37,1 1 0,-1-1-1,-1 0 1,1 1-1,-1 0 1,-2-5 0,48 9-409,29 2 551,128-14 0,-127 5-48,69-10 14,-140 17-167,0 0 1,0 0-1,0-1 0,0 1 0,-1-1 0,1 1 0,0-1 0,0 0 0,0 1 0,-1-1 0,1 0 1,0 0-1,2-2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5:49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78 7968,'-55'-54'2944,"49"54"-2272,12-3-192,2-2-2368,3-2 928,6 1-960,12 3 1120,18 6-2816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5:51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18 5728,'-3'-12'2081,"2"7"2173,-1 11-2595,-7 40-784,-5 63 0,5-4 157,-4 0 1,-31 116 0,41-208-942,-4 15 279,-15 39 1,8-34 648,13-31-283,7-19-747,-6 14 35,0-1-1,0 0 1,1 0-1,0 1 1,0-1-1,0 1 1,0-1-1,1 1 1,-1-1-1,1 1 1,0 0-1,0 0 1,0-1-1,0 1 1,0 1-1,5-5 1,8-11-153,6-8 15,36-33-1,-50 52 112,1 1 1,0 0-1,0 1 0,0-1 1,1 2-1,-1-1 1,1 1-1,0 0 1,16-3-1,-24 6-17,1 1 1,0-1-1,0 1 0,-1 0 0,1-1 1,0 1-1,0 0 0,0 0 0,-1 1 1,1-1-1,0 0 0,0 0 1,0 1-1,-1-1 0,1 1 0,0 0 1,-1-1-1,1 1 0,-1 0 0,1 0 1,-1 0-1,1 0 0,-1 0 0,1 1 1,-1-1-1,0 0 0,0 1 1,2 1-1,-1 0 35,0 1 0,-1 0 0,1 0 0,-1 0 1,0 0-1,0 1 0,0-1 0,0 0 0,-1 0 1,0 8-1,0-2 53,-1-1 0,-1 0 0,-2 11 0,2-12-32,0 0 0,1 1 0,-1 9 0,4-17-11,0 1 0,0-1 1,0 0-1,0 0 0,0 0 1,0-1-1,4 2 0,3-1 38,1 0-1,-1-1 0,0-1 0,1 1 0,-1-1 1,14-4-1,-4 2-39,12-3-53,0-2-1,-1 0 1,0-2-1,0-1 1,-1-2-1,45-26 1,-65 34 86,0 0 1,0-1 0,-1-1-1,1 1 1,-2-2 0,1 1-1,8-10 1,-56 70-489,16-26 491,10-11-68,0 0 0,-18 28 0,28-37 52,0-1-1,0 1 1,1 0 0,0 1-1,1-1 1,-1 0 0,1 1-1,1 0 1,-2 9 0,3-17-37,1 0 1,-1 1-1,0-1 1,0 0 0,0 1-1,1-1 1,-1 0-1,0 0 1,0 0 0,0 1-1,1-1 1,-1 0-1,0 0 1,1 0 0,-1 1-1,0-1 1,0 0-1,1 0 1,-1 0-1,0 0 1,1 0 0,-1 0-1,0 0 1,1 0-1,-1 0 1,0 0 0,1 0-1,-1 0 1,0 0-1,1 0 1,-1 0 0,0 0-1,0 0 1,1 0-1,-1 0 1,1-1-1,10-2 97,-6 1-60,0-2-1,0 1 0,-1 0 0,1-1 1,-1 0-1,0 0 0,0 0 0,4-7 1,26-42 33,-27 40-69,13-33-380,-20 45 363,0 1 0,0 0 0,0 0 0,0 0 0,1 0-1,-1-1 1,0 1 0,0 0 0,0 0 0,0 0 0,0 0 0,0 0 0,0-1 0,0 1 0,1 0-1,-1 0 1,0 0 0,0 0 0,0 0 0,0 0 0,0 0 0,1 0 0,-1 0 0,0-1 0,0 1 0,0 0-1,0 0 1,1 0 0,-1 0 0,0 0 0,0 0 0,0 0 0,0 0 0,1 0 0,-1 0 0,0 0-1,0 0 1,1 1 0,5 5-144,4 12-7,-3 0 178,11 20 1,-2-4-80,-11-6 521,-5-27-363,2-1-16,0 0-46,1 0-1,-1-1 1,1 1 0,-1-1 0,0 1 0,0-1 0,1 0 0,-1 0-1,0 0 1,0 0 0,0 0 0,0-1 0,0 1 0,0 0 0,0-1-1,0 0 1,1-1 0,4-6 4,0 0 0,9-15-1,-2 2-29,64-102 120,-70 114-387,-8 10 255,0 0 1,0 0 0,0 0 0,1 0-1,-1 0 1,0 0 0,0 0 0,0 0-1,0 0 1,0-1 0,0 1-1,0 0 1,0 0 0,0 0 0,0 0-1,0 0 1,1 0 0,-1 0-1,0 0 1,0 0 0,0 0 0,0 0-1,0 0 1,0 0 0,0 0-1,0 0 1,0 0 0,1 0 0,-1 0-1,0 0 1,0 0 0,0 0 0,0 0-1,0 1 1,0-1 0,0 0-1,0 0 1,0 0 0,0 0 0,0 0-1,0 0 1,1 0 0,-1 0-1,0 0 1,0 0 0,0 0 0,0 0-1,0 0 1,0 1 0,0-1 0,0 20-79,-1-3 196,1-15-94,4 91 246,-3-83-217,1-1-1,0 1 1,0-1 0,1 0 0,0 0 0,1 0 0,7 12 0,-11-20-42,0-1 0,1 0 0,-1 0 0,1 0 0,-1 1 0,0-1 0,1 0 0,-1 0 0,1 0 0,-1 0 0,1 0 0,-1 0 0,0 1 0,1-1 0,-1 0 0,1 0 0,-1-1 0,1 1 0,-1 0 0,1 0 0,-1 0 0,1 0 0,-1 0 0,13-4 36,-12 3-25,18-8 52,-1-1-1,1 0 0,-2-2 0,1 0 1,22-21-1,6-4-245,-4 4 119,36-25-195,-76 57 240,0-1 0,0 1 0,0 0 0,0 0 0,1 0 0,-1 0 0,0 0 0,1 0 0,-1 1 0,1-1 0,-1 1 0,1 0 0,-1 0 0,1 0 0,-1 0 0,1 0 0,-1 0 0,1 1 0,-1-1 0,4 2 0,0 1 2,0 0 1,0 1-1,0-1 0,-1 1 0,0 0 1,8 8-1,60 53 74,-71-63-47,0 0-1,0-1 1,1 1-1,-1-1 1,0 1 0,1-1-1,-1 0 1,1 0 0,0 0-1,-1 0 1,1-1-1,0 1 1,-1-1 0,1 1-1,0-1 1,0 0 0,-1 0-1,1 0 1,0-1-1,0 1 1,-1-1 0,1 1-1,0-1 1,-1 0 0,1 0-1,-1 0 1,1 0-1,2-2 1,-1 0 20,0 0-1,0 0 1,0-1-1,0 1 0,-1-1 1,1 0-1,-1 0 1,0 0-1,0-1 1,-1 1-1,1-1 1,-1 1-1,0-1 1,1-5-1,0 3-50,-1 0-1,0-1 1,0 1 0,-1 0-1,0-1 1,-1 1-1,1-1 1,-1 1 0,-2-9-1,2 16 4,0-1 0,0 0-1,0 1 1,0-1 0,0 1 0,0-1-1,0 1 1,-1-1 0,1 1-1,0-1 1,0 1 0,-1 0 0,1-1-1,0 1 1,-1-1 0,1 1-1,0 0 1,-1-1 0,1 1 0,0 0-1,-1-1 1,1 1 0,-1 0-1,1-1 1,-1 1 0,1 0 0,-1 0-1,0-1 1,0 2-3,0-1-1,0 0 1,0 0-1,0 0 1,0 1 0,0-1-1,0 1 1,1-1-1,-1 0 1,0 1-1,0-1 1,0 1 0,1 0-1,-2 0 1,-2 3-34,0 0 0,1 0-1,0 1 1,-6 7 0,3 2 141,0 0-1,0 0 1,1 1-1,1 0 0,1-1 1,0 1-1,1 0 1,0 1-1,1-1 1,1 0-1,2 17 1,-2-29-90,0 1 0,1-1 1,-1 0-1,1 0 1,0 0-1,0 0 0,0 1 1,1-1-1,-1-1 1,1 1-1,0 0 0,-1 0 1,1-1-1,1 1 1,-1-1-1,4 5 0,-2-5 11,-1 0 0,1 0 0,0 0 0,-1 0-1,1-1 1,0 0 0,0 0 0,0 0-1,0 0 1,0 0 0,0-1 0,0 0-1,5 0 1,33-3-809,0-1-1,0-3 1,42-12-1,-54 12-587,-9 3 19,0-1-1,-1-1 1,0-1-1,-1 0 1,22-13 0,33-29-2284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5:53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33 393 3232,'-9'2'453,"-15"2"3190,26-4-2587,10 2-404,0 0 1,0 0-1,0-1 0,0-1 1,0 0-1,0-1 1,0 0-1,14-4 1,-7 0-132,1 0 1,-1-2-1,0 0 1,22-12-1,-32 15-349,-1-2-1,0 1 0,0-1 0,0 0 0,-1 0 0,0-1 0,0 0 0,0-1 0,10-15 0,-9 10-74,-1 0 0,0-1 0,-1 0 0,0-1 1,5-24-1,35-130-7,-36 221-724,-9 40 834,-1-51 5,0-29-124,-1-1 1,0 0-1,0 0 0,-1 0 1,-1 0-1,0 0 0,0 0 1,-1 0-1,0-1 0,-1 0 1,-6 10-1,9-18-28,1 0 0,-1 0 0,1 0 0,-1 0 0,0-1 0,0 1 0,0 0 0,0-1-1,0 0 1,0 0 0,-1 1 0,1-1 0,0 0 0,-1-1 0,1 1 0,0 0 0,-1-1 0,1 1 0,-1-1 0,-4 0 0,2 0 5,0 0-1,1-1 1,-1 0 0,0 1 0,1-2 0,-1 1 0,1 0 0,-1-1 0,-7-4 0,-1-1-65,10 6-56,0 0-1,0-1 1,1 1 0,-1-1-1,0 0 1,1 1-1,-3-4 1,5 5 50,0 0 0,0 0 1,-1 0-1,1-1 0,0 1 0,0 0 0,0 0 1,0-1-1,0 1 0,0 0 0,0 0 1,0-1-1,0 1 0,0 0 0,0 0 1,0-1-1,0 1 0,0 0 0,0-1 0,0 1 1,0 0-1,0 0 0,0-1 0,0 1 1,0 0-1,0 0 0,0 0 0,0-1 1,1 1-1,-1 0 0,0-1 0,1 0-32,0 0 1,1 0-1,-1 0 0,0 1 0,0-1 0,1 0 1,-1 0-1,0 1 0,3-1 0,11-4 24,1 1 1,0 1-1,1 0 0,-1 2 0,19-1 1,8-1-75,-31 2 35,1 1 0,21 1-1,-32 0 63,-1-1-1,1 1 1,-1 0-1,0-1 1,1 1 0,-1 0-1,0 0 1,0 0-1,0 0 1,0 0 0,0 0-1,0 0 1,0 0-1,0 0 1,0 1-1,0-1 1,-1 0 0,1 1-1,0 1 1,11 29-23,-8-10 105,-1 0 1,-1 0 0,-1 1 0,-2 38-1,0-44-33,0 9 34,-25 319 774,24-328-368,0 28 0,2-44-81,0-3-122,0-51 320,3-83-218,-4 90-408,2 0 0,10-60 0,-7 82-44,1-4-26,0 0-1,2 1 1,19-49-1,-18 58 17,0 1 0,2 0 0,0 1 0,0 0 0,22-24 0,-28 36 48,1-1 0,-1 1-1,1 0 1,-1 1 0,1-1-1,0 1 1,0 0 0,0 0-1,1 0 1,-1 1-1,1 0 1,0 0 0,-1 0-1,1 1 1,0 0 0,0 0-1,0 1 1,0-1 0,0 1-1,0 0 1,0 1 0,7 1-1,-6 0 3,-1 0 0,1 0 0,-1 1 0,0 0-1,1 0 1,-1 0 0,-1 1 0,1 0 0,0 0 0,-1 1-1,0-1 1,0 1 0,0 0 0,-1 0 0,0 1 0,0 0-1,0 0 1,5 11 0,-8-16 33,0 1 0,-1-1-1,1 1 1,-1 0 0,1-1 0,-1 1-1,0-1 1,0 1 0,1 0 0,-1-1 0,0 1-1,-1 0 1,1-1 0,0 1 0,0 0-1,-1-1 1,1 1 0,-1-1 0,1 1 0,-1-1-1,0 1 1,1-1 0,-1 1 0,0-1-1,0 1 1,0-1 0,0 0 0,0 0 0,-1 0-1,1 1 1,0-1 0,0 0 0,-1-1-1,1 1 1,-1 0 0,1 0 0,-1 0 0,1-1-1,-1 1 1,1-1 0,-1 1 0,0-1-1,1 0 1,-1 0 0,0 0 0,1 1 0,-3-2-1,-11 2 38,0-2-1,0 0 0,0-1 1,0 0-1,0-1 0,0-1 1,-24-9-1,12 6-223,26 7-32,2 1 75,2 3 118,1-1 1,0 1-1,0 0 1,0-1-1,1 0 1,-1 0-1,1-1 1,-1 1-1,1-1 1,0 0-1,0 0 1,0 0-1,0-1 1,0 0-1,1 0 1,7 1-1,-11-2-5,31 4 106,0-2 1,0-1-1,-1-2 1,56-8-1,-73 7-59,-1-1 1,0 0-1,0-2 1,0 1-1,-1-1 1,0-1-1,0-1 0,0 0 1,-1 0-1,0-1 1,0-1-1,-1 0 1,0-1-1,-1 0 0,0 0 1,0-1-1,-1 0 1,0-1-1,-1 0 1,11-24-1,4-21 10,-21 51-446,-3 13 136,1 124 81,0-123 244,1 0 0,0 1 1,2 8-1,-2-14-25,0 1-1,0-1 1,0 0-1,0 0 1,1 0-1,-1 1 1,1-2-1,0 1 1,3 5-1,-3-8 2,0 1 0,0-1 0,0 0 0,-1 0 0,1 0-1,0 0 1,0 0 0,0 0 0,0 0 0,0-1 0,-1 1 0,1-1-1,3 0 1,-3 0 25,8-3 0,1 0 0,-1-1 0,19-11 1,9-5-43,-22 14 53,65-29-163,-68 31 72,1 0-1,0 1 1,28-4 0,-39 8 31,1-1-1,-1 1 1,1 0 0,-1 0 0,1 1-1,-1-1 1,1 1 0,3 1-1,-6-2-4,0 1-1,0-1 1,0 0-1,0 1 1,0 0-1,-1-1 1,1 1-1,0-1 1,0 1-1,0 0 1,0 0-1,-1-1 1,1 1-1,0 0 1,-1 0-1,1 0 1,-1 0-1,1 0 0,-1 0 1,1 0-1,-1 0 1,0 0-1,1 0 1,-1 0-1,0 0 1,0 0-1,0 0 1,0 2-1,0 7 6,-1 0 0,0 0 0,0 0 0,-6 16 1,6-20 49,-1 0 1,-1-1-1,1 1 1,-1-1 0,0 1-1,0-1 1,-1 0 0,-7 9-1,10-13-16,12-2-60,10-8 80,-1-1-1,20-12 1,-18 10-19,28-13 0,-34 19-91,1 0 1,34-7-1,-49 12 42,0 1 0,0 0 0,0 0 0,1 1 0,-1-1 0,0 0 0,0 1 0,0-1 0,0 1 0,0-1 0,0 1 0,0 0 0,0 0 0,0 0 0,0 0 0,-1 0 0,1 1 0,0-1 0,-1 1 0,1-1 0,-1 1 0,1-1 0,-1 1 0,0 0 0,2 2 0,0 1 38,0 0 0,0 1 0,-1-1 0,0 1-1,0 0 1,0-1 0,1 10 0,-2 5-389,-1-17-234,0-1-1,0 0 1,0 1-1,0-1 1,0 0-1,0 0 0,1 1 1,-1-1-1,1 0 1,1 4-1,-1 4-7590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5:54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35 8896,'-64'-29'3296,"45"29"-2560,0 0-224,14 0-704,2 0 0,-3-6-256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14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50 1408,'0'-2'9007,"-5"-4"-4444,1 1-4386,-1 0 1,1 1 0,-1 0 0,0 0-1,0 0 1,-1 0 0,-5-3 0,6 6-167,1 0 1,-1 0-1,0 0 1,1 1-1,-1-1 1,0 1 0,0 0-1,1 1 1,-1-1-1,0 1 1,1 0 0,-7 2-1,4-1 10,1 0 1,0 1-1,0 0 0,0 0 0,0 0 0,0 1 0,1 0 1,-6 4-1,-32 22-309,7-7 528,36-22-198,0 0-39,0-1 0,0 1-1,0 0 1,0 0 0,0 0-1,0 0 1,1-1 0,-1 1-1,0 0 1,1 0 0,-1 0-1,0-1 1,1 1 0,-1 0-1,1 0 1,33 15 130,-26-13-127,-1 0-1,0 0 0,12 8 1,12 10-2,-17-11-89,24 18 0,-17-13 146,-18-13-65,0-1-1,0 1 1,0 0-1,0 1 1,-1-1-1,1 0 1,0 1-1,-1-1 1,4 6-1,-5-6-7,13 26 342,-13-27-285,-1 1 0,0-1 0,1 1 0,-1 0-1,0-1 1,0 1 0,0 0 0,0-1 0,0 1-1,0 0 1,0-1 0,0 1 0,-1 0 0,1-1-1,-2 3 1,2-2 8,-1 0 1,0 0-1,0 0 0,0 0 1,0 0-1,0 0 0,0 0 1,0 0-1,-1 0 0,1-1 1,-1 1-1,1-1 0,-1 1 1,0-1-1,0 1 0,1-1 1,-1 0-1,-2 1 0,-1 0 75,1 0 0,0-1-1,0 0 1,-1 1-1,1-2 1,0 1-1,-1 0 1,1-1 0,-1 0-1,1 0 1,-9-1-1,-3-2 125,1-1 0,-16-5 0,-16-4-219,-16-5-518,55 15 533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14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6 3392,'-9'-4'1088,"8"3"-219,-20 1 11280,90 0-10376,98 13 1,-123-6-1285,61 10 515,-8 4-769,-94-20-292,1 0-50,-1 0 1,1-1 0,0 1 0,0-1 0,0 0 0,4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17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1 269 1824,'1'8'11642,"17"-22"-10804,-1-1-1,31-32 0,-20 17-485,-10 13-184,-2 0-1,-1-1 1,0-1-1,19-31 0,-32 46-174,-1 1 0,1-1 0,-1 0-1,0 0 1,0 0 0,-1 0 0,1-1-1,-1 1 1,0 0 0,0-5-1,0 9-14,-1 0 0,1 0 0,-1 0 0,1 0 0,0 0 0,-1 0 0,1 0 0,-1 0 0,1 0 0,0 0-1,-1 0 1,1 0 0,-1 0 0,1 0 0,0 1 0,-1-1 0,1 0 0,0 0 0,-1 1 0,1-1-1,0 0 1,0 0 0,-1 1 0,1-1 0,0 0 0,0 1 0,-1-1 0,-17 23-186,1 1 0,-27 51 0,37-62 300,2 0 0,-1 0 0,2 1 0,0 0-1,1-1 1,0 1 0,1 0 0,-1 20-1,3-30-32,0 0-1,0 0 0,0-1 0,1 1 0,0 0 0,0 0 0,0-1 0,0 1 0,0-1 0,1 1 0,-1-1 0,3 4 0,-3-6-8,0 1-1,1-1 1,-1 0-1,0 0 0,1 1 1,-1-1-1,1 0 1,-1-1-1,1 1 1,-1 0-1,1 0 0,0-1 1,-1 1-1,1-1 1,0 1-1,0-1 0,-1 0 1,1 0-1,0 1 1,0-1-1,0 0 1,-1-1-1,1 1 0,0 0 1,0-1-1,-1 1 1,4-2-1,33-10 367,61-30 1,-45 18-370,-24 9-52,-1-1 0,28-20 1,23-14-169,-72 47-13,-7 2-17,0 3-341,1 1 542,-1 0 0,0 0 0,0 0 0,0 0 0,-1 0 0,1 1 0,0-1 0,-1 0 0,0 0 0,0 1 0,0-1 0,0 0 0,-1 0 0,1 1 0,-3 4 0,-2 15 109,4-18-53,0 0 0,0 0 0,-1 0 1,0 0-1,-5 10 0,7-15-18,0 0 0,0 0 0,0 1-1,-1-1 1,1 0 0,0 0 0,0 1 0,0-1-1,0 0 1,-1 0 0,1 1 0,0-1 0,0 0-1,0 0 1,0 1 0,0-1 0,0 0 0,0 1-1,0-1 1,0 0 0,0 0 0,0 1 0,0-1 0,0 0-1,0 1 1,0-1 0,0 0 0,0 1 0,1-1-1,7-1 414,13-12-191,92-81-716,-109 91 372,-4 3 77,0 0-1,1 1 0,-1-1 0,1 0 1,-1 1-1,0-1 0,1 0 1,-1 1-1,0-1 0,1 1 0,-1-1 1,0 1-1,0-1 0,1 0 1,-1 1-1,0 0 0,1 2 42,0 0 1,0 0-1,-1 1 0,0-1 1,1 0-1,-1 0 0,0 5 0,-1-6-2,1 1-1,0 0 0,0 0 0,0-1 0,1 1 0,-1 0 0,1 0 1,-1-1-1,1 1 0,0-1 0,2 5 0,-1-3 28,0 0 1,0 0-1,0 0 1,-1 1-1,2 4 1,-1-2-8,-2-6-78,0 0 1,1 0 0,-1 0-1,1 0 1,-1 0 0,1 0-1,-1 0 1,1 0-1,0 0 1,0 0 0,-1 0-1,1 0 1,0 0 0,0 0-1,0-1 1,0 1 0,0 0-1,0-1 1,0 1-1,0 0 1,0-1 0,0 0-1,0 1 1,0-1 0,0 0-1,1 1 1,-1-1 0,2 0-1,0 0-1133,1 0-1,-1-1 0,0 1 1,1-1-1,-1 0 1,0 1-1,0-2 1,5-1-1,2-2-4123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18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62 6240,'-47'-38'2304,"42"35"-1792,5-6-160,5 6-384,0-2-64,4 1-512,10 4 320,5 0-2176,4 9 1344,-1 6-1632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20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0 796 2496,'0'0'6629,"2"0"-5749,1-1-634,1 1 0,-1-1 0,0 0 0,0 0 0,0 0 0,1-1 0,-1 1 0,0-1 0,-1 1 0,1-1 0,3-3 0,31-26 719,-35 29-914,12-10 113,-4 3 3,0 0 0,-1-1-1,0 1 1,13-20-1,-6 2 95,-2 0 1,-1-1-1,13-39 0,20-93 554,6-19 152,-47 168-937,-2 0 1,1-1-1,-2 1 1,0-1-1,0 0 1,0-14-1,-2 26-46,0 0 0,0 0 1,0 0-1,0 0 0,-1 0 0,1 0 0,0 0 0,0 0 0,0 1 1,0-1-1,0 0 0,0 0 0,-1 0 0,1 0 0,0 0 0,0 0 1,0 0-1,0 0 0,0 0 0,0 0 0,-1 0 0,1 0 0,0 0 1,0 0-1,0 0 0,0 0 0,0 0 0,-1 0 0,1 0 0,0 0 1,0 0-1,0 0 0,0 0 0,0 0 0,0 0 0,-1-1 0,1 1 1,0 0-1,0 0 0,0 0 0,0 0 0,0 0 0,0 0 0,0 0 1,0 0-1,-1-1 0,1 1 0,0 0 0,0 0 0,0 0 1,0 0-1,0 0 0,0-1 0,0 1 0,0 0 0,0 0 0,0 0 1,0 0-1,0 0 0,0-1 0,0 1 0,0 0 0,0 0 0,0 0 1,-8 11-256,-1 8 227,1 0 0,1 0 1,1 1-1,0 0 0,-4 35 0,4-24-34,-40 244 883,40-207-665,6-61-11,0 0 0,1 0 1,-1 0-1,1 0 0,1 0 0,0 0 0,2 8 0,-4-15-103,1 1 1,-1-1-1,0 1 1,1-1-1,-1 1 0,1-1 1,-1 1-1,0-1 0,1 0 1,-1 1-1,1-1 1,-1 1-1,1-1 0,-1 0 1,1 0-1,0 1 0,-1-1 1,1 0-1,-1 0 0,1 0 1,0 0-1,-1 0 1,1 1-1,-1-1 0,1 0 1,0 0-1,-1 0 0,1-1 1,-1 1-1,2 0 1,15-6 206,5-7-124,-2-1 0,0 0 0,-1-1 1,0-1-1,-1-1 0,23-29 0,-13 10 93,-1-2 0,33-62 0,-40 64-119,4-7-95,-1-1 1,26-74-1,-46 103-19,0 1-1,-1-1 1,0 0 0,-2-28-1,0 33-35,0 9 44,0 0-1,0 0 1,0 1-1,0-1 0,0 0 1,0 0-1,0 0 1,0 0-1,0 0 0,-1 0 1,1 0-1,0 1 1,-1-1-1,1 0 0,-1 0 1,1 1-1,-1-1 0,1 0 1,-1 0-1,1 1 1,-2-2-1,1 2 13,1 0 0,-1-1 0,0 1 0,0 0-1,0 0 1,0 0 0,1-1 0,-1 1 0,0 0 0,0 0 0,0 0 0,0 0-1,0 1 1,1-1 0,-1 0 0,0 0 0,-1 1 0,-4 1 27,0 1 0,0 0 0,0 0 0,-7 6 0,9-6 10,-5 4-42,1-1-1,-1 2 0,2-1 1,-1 1-1,1 0 1,0 1-1,-7 12 1,-2 6 202,-15 36 0,-65 195 633,59-150-731,-3-17 360,40-91-433,0 0 0,0 0 1,0 0-1,1-1 0,-1 1 1,0 0-1,0 0 0,0 0 0,0 0 1,1 0-1,-1 0 0,0 0 1,0-1-1,0 1 0,0 0 1,1 0-1,-1 0 0,0 0 1,0 0-1,0 0 0,1 0 1,-1 0-1,0 0 0,0 0 0,0 0 1,1 0-1,-1 0 0,0 0 1,0 0-1,0 0 0,0 1 1,1-1-1,-1 0 0,0 0 1,0 0-1,0 0 0,0 0 1,1 0-1,-1 0 0,0 1 0,0-1 1,0 0-1,0 0 0,0 0 1,0 0-1,1 0 0,-1 1 1,0-1-1,0 0 0,0 0 1,0 0-1,0 1 0,0-1 1,0 0-1,0 0 0,0 0 0,0 0 1,0 1-1,0-1 0,0 0 1,0 1-1,12-22-6,14-29-1,-19 34-24,0 1 0,2-1-1,0 2 1,13-18 0,17-14-155,-39 46 164,1 0 0,-1-1 0,1 1 0,-1-1 1,1 1-1,-1-1 0,1 1 0,-1 0 0,1 0 0,-1-1 0,1 1 0,0 0 0,-1 0 0,1 0 0,0-1 0,-1 1 0,1 0 0,-1 0 0,1 0 0,0 0 0,-1 0 0,1 0 0,0 0 0,-1 0 0,1 1 0,0-1 0,-1 0 0,1 0 0,-1 0 0,1 1 1,-1-1-1,1 0 0,0 1 0,-1-1 0,1 0 0,-1 1 0,0-1 0,1 1 0,-1-1 0,1 1 0,0 0 0,1 2-16,0 1 0,0-1 0,0 1 0,3 8 0,-4-11 14,9 23-122,-1 1 155,2 0 0,14 24 1,-19-40-1,0 0 1,0 0 0,1 0-1,0-1 1,1 0 0,0 0-1,13 10 1,-17-16-1,0 1 1,0-1 0,0 0-1,0 0 1,1 0 0,-1-1-1,0 1 1,1-1 0,0 0-1,-1 0 1,1-1 0,-1 0-1,1 1 1,0-2-1,-1 1 1,1 0 0,0-1-1,-1 0 1,1 0 0,4-2-1,-4 1 3,1 1 0,-1-2 0,0 1 0,-1-1 0,1 1 0,0-1 0,-1-1-1,1 1 1,-1-1 0,6-6 0,-5 4-17,-1 0 1,1-1-1,-1 0 0,-1 0 1,1 0-1,3-13 0,-2-1-251,-5 21 223,0-1 1,0 1-1,0-1 1,0 1-1,0-1 1,0 1-1,0-1 1,0 0-1,0 1 1,0-1-1,-1 1 1,1-1-1,0 1 1,0-1-1,-1 1 1,1-1-1,0 1 1,-1 0-1,1-1 1,-1 1-1,1-1 1,0 1-1,-1 0 1,1-1-1,-1 1 1,1 0-1,-1 0 1,1-1-1,-1 1 1,0 0-1,0 0 29,-1 0 0,0 1 0,1-1 0,-1 1 0,1-1 0,-1 1 0,1 0 0,-1 0-1,1-1 1,-1 1 0,1 0 0,0 0 0,0 0 0,-1 1 0,0 0 0,-1 1-4,0-1-5,1-1 0,0 1 0,0 0 0,0-1 0,0 1 0,0 0 0,1 0 0,-1 1 1,1-1-1,-1 0 0,1 0 0,0 1 0,-1-1 0,1 1 0,1-1 0,-1 1 0,0-1 1,1 1-1,-1 0 0,1-1 0,0 1 0,-1 0 0,2-1 0,-1 1 0,0 0 0,0-1 1,1 1-1,-1 0 0,1-1 0,0 1 0,0-1 0,0 1 0,0-1 0,0 0 0,1 1 0,-1-1 1,3 3-1,-1-2 11,0 0 1,0 0-1,1 0 1,-1 0-1,1-1 1,0 0-1,0 1 1,0-1 0,0 0-1,0-1 1,0 1-1,1-1 1,-1 0-1,0 0 1,1 0-1,-1-1 1,6 1-1,-4-1-433,0 0 0,1 0 0,-1-1 0,0 0 0,7-2 0,-8 2-400,-1 0 0,0-1 0,1 0 0,-1 0 0,0 0 0,0 0 0,4-3 0,-7 4 519,0 0 0,0 1 0,0-1 1,0 0-1,-1 1 0,1-1 0,0 0 1,0 0-1,0 0 0,-1 0 0,1 0 1,-1 0-1,1 0 0,-1 0 0,1 0 1,-1 0-1,1 0 0,-1 0 0,0-1 1,0 1-1,1 0 0,-1 0 0,0 0 1,0 0-1,0-1 0,0 1 0,-1-2 1,-6-12-2639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21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76 5632,'-47'-26'2112,"42"26"-1664,2 0 1120,16 0-1088,10 0 1216,15 0-960,3-3-96,16-2-384,-7 1-96,16-4-96,13-1 32,14 0-64,6 6-3328,-6-1 1792,-8-1-3680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36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93 4160,'-5'1'1146,"6"1"-452,0-2-541,0 0 0,0 1 0,0-1-1,0 0 1,0 0 0,0 0 0,0 0 0,0 0 0,0 0 0,0 0 0,2 0-1,53-13 3845,102-18-586,234-16-2253,-284 41-2157,-35 9-2834,-11 4 1321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25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195 547 2656,'0'0'291,"0"-1"0,0 1 1,-1-1-1,1 1 0,-1 0 1,1-1-1,0 1 0,-1-1 0,1 1 1,-1 0-1,1-1 0,-1 1 0,1 0 1,-1-1-1,1 1 0,-1 0 1,1 0-1,-2 0 0,1 0-4,-1 0 1,1 0-1,0 1 0,-1-1 0,1 0 1,-1 1-1,1 0 0,-1-1 0,1 1 0,0 0 1,-2 1-1,-26 17 676,0 0-1,2 2 1,-37 37 0,62-56-935,0 0 1,0 1 0,0-1-1,0 1 1,1-1 0,-1 1 0,1 0-1,0-1 1,0 1 0,-2 5-1,3-7-10,0 0 0,0-1 0,0 1 0,0 0 0,0-1 0,0 1 0,0 0 0,0 0-1,1-1 1,-1 1 0,0 0 0,0-1 0,1 1 0,-1 0 0,0-1 0,0 1 0,1-1-1,-1 1 1,1 0 0,0 0 5,0 0-1,0-1 1,0 1-1,0-1 1,0 1-1,0-1 1,0 1-1,0-1 1,0 0-1,0 1 1,1-1-1,-1 0 1,0 0-1,0 0 1,0 0-1,1 0 0,4 0 69,-1 0 0,1-1-1,-1 1 1,1-1 0,-1-1-1,1 1 1,-1-1 0,0 0-1,0 0 1,0 0 0,0-1-1,0 0 1,-1 0 0,1 0-1,-1 0 1,7-7 0,0-3-9,-1 1 1,0-2-1,0 1 1,-2-1-1,0 0 1,0-1-1,-2 0 1,7-21-1,3-16-8,9-60 0,-11 47-136,-3 0 0,3-103 0,-14 158 25,1 9-17,-1-1 0,0 0 0,0 0 0,0 1 0,0-1 0,0 0 0,0 1 0,0-1 0,-1 0 0,1 1 0,-1-1 0,1 0 0,-1 1 0,0-1 0,0-1-1,0 4 2,0-1-1,-1 1 0,1 0 0,0 0 1,0 0-1,1 0 0,-1 0 0,0 0 0,0 0 1,0 0-1,0 1 0,-4 8 76,0 0 0,0 0 0,1 0 0,1 0 0,0 1 0,0 0 0,-2 20 0,-14 158 281,11-97-179,5-59 81,1 0 0,2 0 1,6 56-1,-6-86-166,1 0 1,-1-1-1,1 1 1,0 0-1,-1-1 0,1 1 1,1-1-1,-1 0 1,0 1-1,3 3 0,-3-5-9,0 0-1,0-1 1,0 1 0,0 0-1,0 0 1,1 0-1,-1-1 1,0 1-1,0-1 1,1 1-1,-1-1 1,0 1-1,1-1 1,-1 0-1,1 0 1,-1 1-1,0-1 1,1 0-1,-1 0 1,1-1-1,1 1 1,6-2 54,1-1 0,-1 0 0,0 0 0,0-1 1,-1 0-1,1 0 0,-1-1 0,10-7 0,-10 7-41,9-7-18,-1 0-1,0-1 1,-1-1 0,0 0 0,17-24 0,-27 26-207,-5 9-168,-4 7-137,-3 11 297,0 1-1,-7 23 0,13-34 203,0-1 0,0 1 0,0 0 0,0-1 0,1 1 0,-1 0 0,1 0 0,0 0-1,1 0 1,-1-1 0,1 1 0,0 0 0,2 6 0,-1-8 23,-1-1 1,1 1-1,0-1 0,0 0 1,0 0-1,0 0 0,0 0 1,0 0-1,0 0 0,1 0 0,-1-1 1,1 1-1,-1-1 0,1 1 1,-1-1-1,1 0 0,0 0 1,0-1-1,0 1 0,-1 0 0,1-1 1,0 0-1,0 0 0,4 0 1,2 0 65,1 0 0,-1-1 0,0-1 0,0 1-1,0-1 1,13-5 0,-10 2-85,0 0 0,-1-1 0,1 0-1,-1-1 1,11-8 0,-16 11 17,-1-1 0,1 0 0,-1 0 0,-1 0 0,1-1 0,-1 0 0,0 0 0,0 0 0,-1 0 0,1 0 0,2-8 0,-4 5-54,0 0-1,0 0 1,-1 0 0,0-1-1,-1-14 1,0 23 3,0 1 0,0 0 0,0-1 1,0 1-1,0 0 0,0-1 0,0 1 0,1-1 0,-1 1 1,0 0-1,0-1 0,0 1 0,0 0 0,1-1 0,-1 1 0,0 0 1,0-1-1,0 1 0,1 0 0,-1 0 0,0-1 0,1 1 0,-1 0 1,0 0-1,1 0 0,-1-1 0,0 1 0,1 0 0,-1 0 1,0 0-1,1 0 0,-1 0 0,0 0 0,1-1 0,-1 1 0,1 0 1,-1 0-1,0 0 0,1 0 0,-1 0 0,0 1 0,1-1 0,21 5-224,-20-4 287,8 4-85,-8 0 37,-2-4-8,4 7-24,-3-6 18,1 0 1,-1 0-1,0 1 0,0-1 1,0 1-1,-1-1 0,1 0 1,0 1-1,-1-1 0,1 6 1,4 53-70,-5 5 140,0-64 191,0-1-170,0 3-33,0-3 6,1 1 91,0-1-134,-1-1 0,0 1 0,0 0 0,1-1 0,-1 1 0,0 0 0,1-1 0,-1 1 1,1-1-1,-1 1 0,1-1 0,-1 1 0,1-1 0,-1 1 0,1-1 0,0 1 0,-1-1 0,1 1 1,0-1-1,0 0 0,1 1 48,40 6-138,-41-7 42,-1 0 49,0 0 1,0 1-1,1-1 0,-1 0 1,0 0-1,0 0 1,1 0-1,-1 0 0,0 0 1,1 0-1,-1 0 0,0 0 1,0 0-1,1 0 0,-1 0 1,0 0-1,0 0 0,1 0 1,-1 0-1,0 0 1,1 0-1,-1-1 0,0 1 1,0 0-1,0 0 0,1 0 1,-1 0-1,0 0 0,0-1 1,1 1-1,7-5 138,8-1-106,-15 5-31,0 0 1,0 0 0,1 0 0,-1 1 0,0-1-1,0 0 1,1 0 0,-1 1 0,0-1-1,1 1 1,-1-1 0,0 1 0,1-1 0,-1 1-1,1 0 1,-1 0 0,2 0 0,-2 0-6,1 0 1,-1 0-1,0-1 1,0 1 0,0 0-1,0 0 1,0-1-1,0 1 1,0 0-1,0-1 1,0 1 0,0-1-1,2-1 1,34-26-25,-19 14-28,-15 13 60,0-1 1,0 0-1,0 0 0,0 0 1,-1 0-1,1 0 1,-1-1-1,0 1 0,3-5 1,6-8 70,-10 14-68,0 0 0,0 0 1,0-1-1,0 1 0,0 0 0,0-1 1,0 1-1,0-1 0,-1 0 0,1 1 1,-1-1-1,1 1 0,-1-1 1,0 0-1,1 1 0,-1-1 0,0-3 1,0 3-23,0 0 0,0-1 0,-1 1 0,1 0 0,0 0 1,-1 0-1,0 0 0,1-1 0,-1 1 0,0 0 0,0 0 0,0 0 0,0 0 1,-1 1-1,1-1 0,-2-2 0,2 3-16,0 0 1,0 0-1,-1 1 0,1-1 1,0 0-1,0 1 1,0-1-1,-1 1 0,1-1 1,0 1-1,-1-1 0,1 1 1,-1 0-1,1 0 0,0 0 1,-1 0-1,1 0 0,-1 0 1,1 0-1,0 0 1,-1 0-1,1 1 0,0-1 1,-1 0-1,1 1 0,-3 1 1,0 0-5,0 0 0,0 1 0,1-1-1,-1 1 1,0 0 0,1 0 0,0 1 0,-1-1 0,1 0 0,1 1 0,-1 0 0,0 0 0,1 0 0,0 0 0,-2 5 0,1-4 3,1 0 18,0 0-1,1 0 1,-1 0-1,0 6 0,-1 2 9,2-9 11,0-1-1,0 1 0,1 0 0,0-1 0,-1 1 0,2 4 0,-1-6 4,0-1-1,0 1 0,0-1 0,1 1 0,-1-1 1,1 1-1,-1-1 0,1 1 0,-1-1 1,1 1-1,0-1 0,0 0 0,0 1 1,0-1-1,1 2 0,7 5 36,-8-7-42,0 0 0,1 0 0,-1 1 1,1-1-1,-1 0 0,1 0 0,-1 0 0,1-1 0,0 1 1,-1 0-1,1 0 0,0-1 0,2 1 0,5 0 97,-1 0 0,1 0 0,-1-1 0,1 0 0,-1-1 0,11-1 0,53-13 248,-69 14-354,27-7 76,168-46 1,-147 41-214,-38 10 144,-1 0 1,1 0-1,20-10 1,-23 11-13,-9 2 10,0 0-1,1 0 0,-1 0 1,0 0-1,0 0 0,0-1 0,0 1 1,1 0-1,-1-1 0,0 1 1,0-1-1,0 1 0,0-1 1,0 0-1,0 1 0,0-1 0,0 0 1,1-1-1,-1 1 286,-16 10-560,-73 56 736,87-64-467,0 0 0,0-1 0,-1 1 0,1 0 0,0 0 0,1-1 0,-1 1 0,0 0 0,0 0 0,0 0 0,0 0 0,1 0 0,-1 0 0,0 0 0,1 1 0,-1-1 0,1 0 0,-1 0 0,1 0 0,0 1 0,0-1 0,-1 0 0,1 0 0,0 1 0,0-1 0,0 0 0,0 1 0,0-1 0,1 2 0,0-2 29,0 1 1,0 0 0,0 0-1,0-1 1,0 1-1,1-1 1,-1 1 0,1-1-1,-1 1 1,1-1 0,-1 0-1,1 0 1,0 0 0,-1 0-1,1 0 1,0 0 0,0 0-1,2 0 1,4 2-2,0-1 0,1-1 1,-1 1-1,1-1 0,-1-1 0,1 1 1,-1-1-1,1-1 0,0 0 0,-1 0 1,0-1-1,1 1 0,-1-2 0,0 1 1,0-1-1,0-1 0,0 0 0,-1 0 1,13-8-1,-6 1 1,0 0 0,0 0 1,-1-2-1,0 1 0,-1-2 0,-1 0 1,0 0-1,14-25 0,38-82 166,60-155 0,-119 263-232,0 0 0,-1-1-1,0 1 1,-1-1-1,-1 1 1,0-23 0,-1 36 30,0-1 0,0 1 1,0 0-1,0-1 0,0 1 1,0 0-1,0-1 0,0 1 1,0 0-1,-1-1 0,1 1 1,0 0-1,0-1 1,0 1-1,0 0 0,-1-1 1,1 1-1,0 0 0,0 0 1,-1-1-1,1 1 0,0 0 1,0 0-1,-1-1 0,1 1 1,0 0-1,-1 0 0,1 0 1,0 0-1,-1 0 1,1-1-1,0 1 0,-1 0 1,1 0-1,0 0 0,-1 0 1,1 0-1,0 0 0,-1 0 1,1 0-1,-1 0 0,1 0 1,0 0-1,-1 0 0,1 1 1,0-1-1,-1 0 1,1 0-1,0 0 0,-1 0 1,1 0-1,0 1 0,-1-1 1,-18 11-329,13-6 318,1 0 0,-1 0 0,1 0 0,-1 1 0,2 0-1,-1 0 1,1 1 0,-5 8 0,-3 8 29,-8 27-1,19-49-4,-17 54 1,2 1 1,-15 108-1,26-123 99,-1 56 0,6-92-66,1 1 0,-1-1-1,1 1 1,0-1 0,0 0 0,0 1 0,1-1 0,0 0-1,0 0 1,3 5 0,-5-9-26,1 0 0,-1 0 0,1 0 1,0-1-1,0 1 0,0 0 0,-1 0 0,1-1 1,0 1-1,0 0 0,0-1 0,0 1 0,0-1 0,0 1 1,0-1-1,0 0 0,0 1 0,0-1 0,0 0 0,0 0 1,1 0-1,-1 1 0,0-1 0,0 0 0,0-1 0,1 1 1,4-1 66,0 0 1,0 0 0,10-5-1,-6 3-6,120-48-93,-29 11 45,-93 38-82,-5 5-88,-9 12 33,-10 12 178,11-20-88,0 0 1,1 0-1,0 0 0,1 0 0,-5 13 1,8-20 35,0 1 0,0 0 0,-1 0 0,1 0 0,0 0 0,0 0 0,0 0 0,0 0 0,0 0 0,0 0 1,1-1-1,-1 1 0,0 0 0,0 0 0,1 0 0,-1 0 0,0 0 0,1-1 0,-1 1 0,1 0 0,-1 0 0,1-1 0,-1 1 1,1 0-1,0 0 0,-1-1 0,1 1 0,0-1 0,-1 1 0,1-1 0,0 1 0,0-1 0,0 1 0,0-1 0,-1 0 1,1 1-1,0-1 0,0 0 0,2 0 0,2 1 36,1 0 1,0-1 0,-1 1-1,11-2 1,-16 1-51,30-4-22,-1-1 1,1-2 0,-1-1-1,43-18 1,-65 23 30,1 0 1,-1-1-1,10-7 0,-14 9-51,-3 1 116,-1 5-94,0-1-1,0 0 0,0 0 0,-1 0 1,-2 4-1,1-1-15,0-1-40,0 1 77,0-1 0,0 1 1,1 0-1,-1 0 0,1 0 0,1 0 1,-1 0-1,1 0 0,-1 9 0,4-14 22,0-1 0,-1 1 0,1-1 0,0 0 0,-1 0 0,1 0 0,0 0 0,-1 0 0,4-1 0,-4 1-16,1 0 1,-1-1 0,0 0-1,1 1 1,-1-1 0,0 1-1,1-1 1,-1 0 0,0 0-1,0 0 1,0 0 0,0 0-1,0 0 1,0 0 0,0 0-1,0 0 1,0-1 0,0 1-1,-1 0 1,1 0 0,0-1-1,-1 1 1,1-1 0,-1 1-1,1 0 1,-1-1 0,0 1-1,0-1 1,0 1 0,0-1-1,0 1 1,0-1 0,0-1-1,-1-2-4,1 1 0,-1-1-1,0 0 1,0 1 0,0-1 0,0 1-1,-1 0 1,0-1 0,-4-5 0,5 7-3,-1 0 0,0 0 0,0 0 0,-1 0 0,1 0 0,-1 1 0,1-1 0,-1 1 0,0 0 0,0 0 0,0 0 0,0 0 0,-3-1 0,0-1-97,11 1-102,15 1 164,56 0 101,85 4-127,-158-2 64,0 1 0,0-1 1,0 1-1,0-1 0,0 1 0,0 0 0,-1 0 0,1 1 0,0-1 0,-1 1 1,1-1-1,3 3 0,-6-3 6,1 0 1,0 0-1,0 0 1,-1-1-1,1 1 1,0 0-1,-1 0 1,1 0-1,-1 0 1,1 0-1,-1 1 1,0-1-1,1 0 1,-1 0-1,0 0 1,0 0-1,0 0 1,0 0-1,0 1 1,0-1-1,0 0 1,0 0-1,0 0 1,0 0 0,-1 0-1,1 0 1,0 0-1,-1 1 1,1-1-1,-1 0 1,1 0-1,-1 0 1,0-1-1,0 2 1,-21 27 304,20-25-175,8-7-123,180-76 144,-160 68-169,-12 5 15,-1 0-1,19-4 1,-28 9-12,0 0 1,-1 1 0,1-1 0,0 1 0,0 0 0,-1 0 0,1 0 0,0 0-1,0 1 1,-1 0 0,1 0 0,-1 0 0,1 0 0,3 1 0,-5 0-2,0-1 1,-1 0 0,1 0 0,0 0 0,-1 1-1,1-1 1,-1 1 0,0-1 0,1 1-1,-1 0 1,0 0 0,0-1 0,1 3 0,9 28 233,-4-12-319,-3-3-24,0 8 178,-4-24-409,0 1-1,0-1 0,0 1 0,0-1 1,0 0-1,0 1 0,0-1 0,0 1 1,0-1-1,-1 0 0,1 1 0,-1-1 1,1 0-1,-1 1 0,1-1 1,-1 0-1,0 0 0,0 0 0,1 1 1,-1-1-1,0 0 0,-2 1 0,2 0-192,-1-1 0,0 0 0,0 1-1,0-1 1,0 0 0,0 0-1,0 0 1,-1-1 0,1 1-1,0 0 1,0-1 0,-1 1-1,-2-1 1,-21 1-4633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26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561 125 7552,'-47'-45'2816,"39"39"-2208,3 0 1184,5 0-1280,5 3-128,9-2-256,5 1-480,-2 1 224,2 3-1472,-5 0 896,-1 3-3008,-2 6 2080,-16 3-1664</inkml:trace>
  <inkml:trace contextRef="#ctx0" brushRef="#br0" timeOffset="1">14 150 8736,'-14'-25'3232,"19"21"-2528,4-17-192,7 9 640,6-5-736,11 0 64,13 1-320,15 2-224,4 2 0,-4 4-96,-10 4 64,-9 4-2400,-4 0 1376,-11 0-4128,-16 12 2944,-25 6-96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26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69 8480,'-84'-53'3136,"42"53"-2432,10-4-224,26 4-512,12-5-96,7 2-448,15-1 320,13 4-2816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27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212 575 3136,'0'-1'6582,"-6"2"-2495,-18 7-1157,-30 14-2338,40-16-498,0 2-1,1-1 0,0 2 1,1 0-1,-1 0 0,2 1 1,-15 15-1,25-24-79,0 0-1,0 1 1,0-1 0,0 1-1,0-1 1,0 1-1,0-1 1,1 1 0,-1 0-1,0-1 1,1 1-1,0 0 1,-1-1 0,1 1-1,0 0 1,0-1 0,0 1-1,0 0 1,0 2-1,1-2 13,0 1 0,0-1 0,0 0 0,0 0 0,0-1 0,0 1 0,0 0 0,1 0 0,-1-1 0,1 1 0,-1 0 0,1-1 0,0 0 0,0 1 0,3 1 0,1 0 46,-1 0 0,1-1 1,0 1-1,0-1 0,0-1 0,0 1 0,0-1 1,1 0-1,-1 0 0,0-1 0,0 0 0,1 0 1,10-2-1,-6 0 15,0 0 0,0-1 0,0 0 1,-1 0-1,1-1 0,18-11 0,-24 12-21,-1-1-1,1 1 0,0-1 1,-1 0-1,0-1 0,0 1 1,0-1-1,-1 0 0,0 0 0,0 0 1,5-10-1,-3 3-49,-1 1 0,0-1 0,-1 0 0,3-20 0,-5 30-43,-1-1-1,0 0 0,0 1 1,0-1-1,0 0 0,0 1 1,0-1-1,-1 0 0,1 1 1,-1-1-1,0 0 0,0 1 0,0-1 1,0 1-1,-2-4 0,2 5 6,0 0 0,0 0 0,-1 0 0,1 0 0,0 0 0,0 0 0,-1 0 0,1 1 0,-1-1 0,1 1 0,0-1 0,-1 1 0,1-1 0,-1 1 0,1 0-1,-1-1 1,1 1 0,-1 0 0,0 0 0,1 0 0,-1 0 0,1 1 0,-1-1 0,1 0 0,-1 1 0,1-1 0,-1 1 0,-1 1 0,-3 0-30,0 0 0,1 1 0,-1 0 0,1 1 1,0-1-1,-7 7 0,11-10 196,3 0-99,1 0-1,0 0 1,0 0 0,-1 0-1,1-1 1,0 0 0,-1 1-1,1-1 1,-1 0 0,1 0-1,-1-1 1,1 1 0,-1 0-1,0-1 1,1 1 0,-1-1-1,0 0 1,0 0 0,1-2-1,3-2 27,0-1 0,-1 0 0,0 0 0,6-13 0,49-115 62,-3 3 48,-46 111-170,1 0 0,0 1-1,2 1 1,16-19 0,-18 24 0,79-81-65,-91 94 37,1 0 0,-1 1 0,1-1 0,0 1 0,-1 0 0,1-1-1,-1 1 1,1-1 0,0 1 0,-1 0 0,1-1 0,0 1 0,0 0-1,-1 0 1,1 0 0,1-1 0,-2 2-4,0-1 0,1 0-1,-1 0 1,0 0 0,1 0 0,-1 0 0,0 0 0,0 1-1,1-1 1,-1 0 0,0 0 0,0 0 0,1 1-1,-1-1 1,0 0 0,0 0 0,1 1 0,-1-1-1,0 0 1,0 1 0,0-1 0,0 0 0,0 1-1,1 0 1,-1 2-19,1 0-1,-1 0 1,0 0 0,1 0-1,-1 0 1,-1 5-1,-15 149 119,-47 206-1,-26 14 142,48-236 245,39-136-433,1 0-1,-1-1 1,-1 1 0,-3 5 0,6-9-15,-1-1 0,1 1-1,0 0 1,-1-1 0,1 1 0,0-1-1,-1 0 1,1 1 0,-1-1 0,1 1 0,-1-1-1,1 0 1,-1 1 0,1-1 0,-1 0-1,1 1 1,-1-1 0,1 0 0,-1 0-1,0 0 1,1 0 0,-1 1 0,1-1 0,-1 0-1,0 0 1,1 0 0,-1 0 0,1 0-1,-1-1 1,0 1 0,1 0 0,-1 0-1,1 0 1,-1 0 0,1-1 0,-1 1 0,0 0-1,1 0 1,-1-1 0,1 1 0,-1 0-1,1-1 1,0 1 0,-2-1 0,0-3 42,0 0 1,0 1 0,0-1 0,1 0-1,-1 0 1,1 0 0,0 0-1,0 0 1,0 0 0,0-7-1,0 4-5,0 0-18,-4-15-45,2-1 0,1 1 0,1-30 0,2 39-41,-1-1 38,2 0-1,-1 0 0,5-14 1,-5 23 12,1 0 0,0 1 0,0-1 0,0 1 0,1-1 0,-1 1 0,1 0 0,0 0 0,0 0 0,0 0 0,1 1 1,5-5-1,-1 2-3,1 0-1,0 1 1,1 0 0,-1 0 0,1 1 0,0 1 0,0-1 0,11-1 0,9-1-242,48-3 1,-52 8-350,0 0 0,30 5 1,51 14-10097,-79-10 5449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28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9 3808,'-3'-9'5023,"6"23"1170,-3-1-6465,-3-4 724,1 0 0,-1 0 0,0 0 0,-9 17 0,2-5-30,-23 48 875,-22 58-13,21-34-808,10-34-23,-25 107 0,49-166-454,-1 5 36,0 1 0,0-1 0,0 0 0,1 0 0,-1 1 0,2 5 1,-1-9-18,1-1 0,-1 1 1,1 0-1,-1-1 0,1 1 1,0-1-1,-1 1 0,1-1 1,0 0-1,0 1 1,0-1-1,0 0 0,0 0 1,1 1-1,-1-1 0,0 0 1,0 0-1,1 0 0,-1 0 1,1-1-1,-1 1 1,1 0-1,-1-1 0,3 1 1,1 1 19,0-1 1,0 0-1,1 0 1,-1 0-1,1-1 1,-1 0 0,1 0-1,-1 0 1,11-3-1,6-1 74,24-10 0,-6 2-161,-10 5-95,33-10 251,-56 15-585,0-1 0,0 0 0,-1 0 1,1-1-1,-1 1 0,10-9 0,-16 11 311,1 1 0,-1 0 0,1-1-1,-1 1 1,0-1 0,1 1 0,-1-1-1,0 1 1,1-1 0,-1 1 0,0-1-1,0 1 1,0-1 0,1 0 0,-1 1-1,0-1 1,0 1 0,0-1 0,0 0 0,0 1-1,0-1 1,0 1 0,0-1 0,0 0-1,0 1 1,-1-1 0,1 1 0,0-1-1,0 1 1,-1-2 0,-11-14-4264,-3 4 2319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28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33 137 5216,'-9'-7'627,"7"5"-454,0 1-1,0-1 0,-1 1 1,1-1-1,-1 1 1,1 0-1,-5-6 5509,48-2-3063,15-1-654,61-19 0,26-6-1690,-93 26-329,40-7-1949,-30 12-4219,-45 4 3514,-5 3-1851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30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0 761 3904,'0'15'1226,"0"-6"5820,11-13-4625,-4 2-2133,0-1 0,0-1 1,-1 1-1,1-1 0,-1 0 0,0 0 0,0-1 1,0 0-1,0 0 0,8-11 0,2-3 175,23-40 0,27-61 774,-38 68-766,4-8-366,-20 37 15,-12 20-106,1 0-1,0 0 1,1 1 0,-1-1 0,0 1-1,1-1 1,-1 1 0,1 0 0,0-1-1,0 1 1,0 0 0,2-2 0,-3 4-105,9 21-208,-4 15 454,-3-10-11,0-1-199,0 33-1,-3-35 15,1 0 0,6 25-1,-6-41 42,0 2 25,1-1 1,1 0 0,-1 1 0,7 12-1,-7-18 25,-1 1 3,1-1 0,0 0-1,0 1 1,0-1-1,4 3 1,-5-5-41,0 0 1,0 0-1,0-1 0,0 1 1,0 0-1,0-1 0,0 1 0,0-1 1,0 1-1,0-1 0,1 1 1,-1-1-1,0 0 0,0 0 1,1 0-1,-1 0 0,0 0 0,0 0 1,1 0-1,1 0 0,15-5 34,0 0 0,-1-1 0,1-1 0,-1-1-1,17-10 1,-6 3-22,174-105-13,-145 84 15,-46 28 130,1-1 0,15-16-1,-6 6-51,-46 36-424,-113 88 155,124-93 222,-65 58 19,67-58-70,1 0 1,0 1-1,0 0 1,-9 18-1,19-30 4,1 0 1,-1-1-1,1 1 1,0 0-1,-1 0 0,1-1 1,0 1-1,-1 0 1,1 0-1,0 0 0,0 0 1,0-1-1,0 1 0,0 0 1,0 0-1,0 0 1,0 0-1,0 0 0,0 1 1,0-2-1,1 0 1,-1 1 0,1-1-1,-1 1 1,0-1 0,1 0-1,-1 1 1,1-1-1,-1 0 1,1 1 0,-1-1-1,1 0 1,-1 0-1,1 1 1,-1-1 0,1 0-1,-1 0 1,1 0 0,-1 0-1,1 0 1,0 0-1,3 0 9,0 0-1,0 0 0,0-1 0,-1 0 0,1 0 0,0 0 1,4-1-1,8-6-3,27-17 0,0 0 19,-40 24-48,0 0 1,0-1 0,0 1 0,0 0-1,0 1 1,0-1 0,0 0-1,0 1 1,1 0 0,-1 0 0,0 0-1,0 0 1,1 0 0,-1 1 0,0-1-1,0 1 1,6 2 0,0 1 29,0 0 1,-1 1-1,1 1 0,10 8 1,-9-6-8,22 12 0,-30-19 30,1 0-1,-1 0 1,1 0-1,0 0 1,-1 0 0,1-1-1,0 1 1,-1-1-1,1 1 1,0-1 0,0 0-1,-1 0 1,1 0 0,0-1-1,0 1 1,-1-1-1,4 0 1,-3-1 11,1 1-1,-1-1 1,0 0-1,0 0 1,0 0 0,0 0-1,0-1 1,0 1-1,-1-1 1,1 0 0,2-3-1,3-6 3,-1 0 0,-1 0-1,0 0 1,-1-1-1,7-22 1,27-98 71,-37 99-139,-3 29-15,1 25 67,13 203-105,-12-220 97,-1 0 0,1 0 1,-1 0-1,1 0 1,0 0-1,0 0 1,1 0-1,1 5 1,-2-7 83,1-1-88,0 0 1,-1-1 0,1 1-1,0-1 1,0 1 0,-1-1 0,1 0-1,-1 1 1,1-1 0,-1 0-1,1 0 1,-1 0 0,1 0-1,-1-1 1,0 1 0,0 0 0,1-1-1,-1 1 1,0 0 0,0-1-1,0 1 1,-1-1 0,2-2-1,3-7 1,-1 1 0,5-19 0,-5 13-4,40-91-103,-4 13 14,-28 67 93,-9 23-68,-1-1-1,0 1 0,4-11 1,-5 14-190,2 6 115,2 14 103,0-5 88,6 16-201,-6-15 108,0-1-1,10 17 1,-12-27 39,-1-1 1,0 1-1,1-1 1,0 1-1,0-1 0,0 0 1,0 0-1,0 0 1,1-1-1,-1 1 1,1-1-1,6 4 1,-8-6-10,0 1 0,1 0 0,-1-1 0,0 1 0,1-1 0,-1 1 0,0-1 0,1 0 0,-1 0 0,1 0 0,-1-1 0,0 1 0,1 0 0,3-2 0,-1 0 8,0 0 0,0 0 1,-1-1-1,1 0 0,-1 1 0,6-6 0,1-1 11,-1 0 0,-1-1 0,0-1-1,10-14 1,-10 12-33,-1 0 1,11-27-1,-16 32 1,0 0 0,0-1 0,-1 1 0,0-1 0,0 0 0,0-13 0,-2 20-6,0 0 0,0-1 1,0 1-1,0 0 0,0 0 1,-1-1-1,1 1 0,-1 0 1,1 0-1,-1 0 0,0 0 0,0 0 1,0 0-1,0 0 0,0 0 1,0 0-1,-1 0 0,1 0 1,-1 1-1,1-1 0,-1 0 0,1 1 1,-1-1-1,0 1 0,0 0 1,0 0-1,0 0 0,0 0 1,0 0-1,0 0 0,0 0 0,0 1 1,-1-1-1,1 1 0,0-1 1,0 1-1,-3 0 0,0 0-6,0 0-1,0 0 1,1 1-1,-1 0 1,0 0-1,0 0 1,1 0-1,-1 1 1,1 0-1,-1 0 1,1 0-1,-1 1 1,1-1-1,0 1 1,0 0-1,-4 4 1,1 0 1,0-1 0,1 1 1,0 1-1,0-1 0,1 1 0,0 0 1,-7 14-1,4-4-21,2 1 0,0-1 0,1 1 0,-4 31 0,7-35 65,1 0-1,1-1 1,0 1-1,1 0 1,0 0-1,7 24 1,-7-33-11,1-1 1,0 1-1,0 0 1,1-1-1,0 0 0,0 1 1,0-1-1,1 0 0,-1-1 1,1 1-1,0-1 1,0 1-1,9 5 0,-6-5 10,1 0 0,-1-1 0,1 0 0,0-1 0,0 0-1,0 0 1,0-1 0,15 3 0,0-3 60,-1 0-1,0-2 1,1 0 0,-1-2-1,0 0 1,33-9 0,-36 6-47,0-1 0,0-1 0,-1-1 0,0 0 0,0-2 0,-1 0 0,31-23 0,-47 22 146,0 10-205,-1 1 0,0 0 0,0-1 0,0 1 1,0-1-1,0 1 0,0 0 0,0-1 0,0 1 0,0-1 0,0 1 0,-1 0 1,1-1-1,0 1 0,0 0 0,0-1 0,0 1 0,-1 0 0,1-1 0,0 1 1,0 0-1,0-1 0,-1 1 0,1 0 0,-1-1 0,1 1-52,-1 0 76,1 0 1,0 0 0,0 0-1,-1 0 1,1 0-1,0 0 1,0-1-1,-1 1 1,1 0-1,0 0 1,0 0 0,-1 0-1,1 0 1,0-1-1,0 1 1,0 0-1,-1 0 1,1 0-1,0 0 1,0-1 0,0 1-1,0 0 1,-1-1-1,2-10 132,1-1 0,3-14-1,-4 19-116,28-174 191,-21 142-148,5-18-89,-3 0 1,6-104 0,-16 155-26,0 0 0,0 0 0,-1-1 0,0 1 0,-2-8 0,3 13 40,0 1-1,0 0 0,0 0 1,0-1-1,0 1 0,0 0 1,0 0-1,-1-1 0,1 1 1,0 0-1,0 0 0,0-1 1,0 1-1,0 0 1,0 0-1,-1-1 0,1 1 1,0 0-1,0 0 0,0 0 1,-1-1-1,1 1 0,0 0 1,0 0-1,0 0 0,-1 0 1,1 0-1,0 0 1,-1-1-1,1 1 0,0 0 1,0 0-1,-1 0 0,1 0 1,0 0-1,0 0 0,-1 0 1,1 0-1,0 0 0,0 0 1,-1 0-1,1 0 1,0 0-1,-1 0 0,1 1 1,0-1-1,0 0 0,-1 0 1,1 0-1,0 0 0,0 0 1,0 1-1,-1-1 0,1 0 1,-12 15-294,11-13 320,-18 32-115,2 1-1,1 1 0,-20 67 1,17-31 195,-17 145 0,31-177-51,2-14-167,1-1 1,3 29 0,1-19-3022,4 0-4102,-6-23-366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31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6304,'5'-8'2336,"4"11"-1824,1-3-128,-1 5 2272,5 2-1536,-6 7 608,3-2-1024,-3 5-1,-2 4-415,-1 0-96,-2 3-128,-3-3-192,0-4 64,-3-1-3135,-2 4 1759,-9-6-5408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34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305 118 2560,'8'-26'1160,"-3"9"91,-4 14-943,-1 0 0,1 0 0,0 0 0,-1 0 0,0 0 0,0 0 1,0 0-1,0 0 0,0 0 0,0 0 0,-1 1 0,1-1 1,-1 0-1,0 0 0,-2-5 0,2 6-198,0 1-1,0-1 1,0 1 0,0 0-1,0-1 1,0 1-1,-1 0 1,1-1 0,0 1-1,-1 0 1,1 0-1,-1 0 1,1 0 0,-1 1-1,0-1 1,1 0 0,-1 1-1,0-1 1,1 1-1,-1-1 1,0 1 0,0 0-1,1 0 1,-1 0-1,0 0 1,0 0 0,-2 0-1,-7 2 38,1 1-1,-1 0 1,1 0-1,0 1 1,0 0-1,1 1 1,-1 0-1,1 0 1,0 1-1,1 0 1,-14 13-1,6-4 34,0 1-1,1 1 1,1 0 0,-19 32-1,26-38-93,1 0 0,0 1-1,0 1 1,2-1 0,-1 1 0,2-1-1,-1 1 1,-1 23 0,4-32-48,1 1-1,0-1 1,0 1 0,0-1 0,0 1-1,1-1 1,0 1 0,0-1 0,0 0-1,1 1 1,-1-1 0,1 0 0,0 0-1,0 0 1,1 0 0,-1 0 0,1-1-1,0 1 1,0-1 0,0 0 0,0 1-1,0-1 1,1-1 0,-1 1 0,1 0 0,0-1-1,0 0 1,7 3 0,-6-3 5,1-1 0,-1 1 1,0-1-1,1-1 0,-1 1 1,1-1-1,-1 0 0,1 0 0,0 0 1,-1-1-1,8-2 0,0 0 95,-1 0 1,1-1-1,18-10 0,-21 9-95,0-1 0,0 0-1,-1-1 1,0 0 0,0-1 0,-1 0 0,0 0 0,-1 0 0,1-1-1,-2 0 1,1-1 0,-1 0 0,-1 0 0,0 0 0,0 0 0,-1-1 0,0 0-1,-1 0 1,0 0 0,-1 0 0,0 0 0,-1 0 0,0-1 0,-1 1 0,-1-13-1,1 18-58,-1 1 0,1 0 0,-2 0 0,1-1 0,0 1 0,-1 0 0,0 0 0,0 0 0,-5-6 0,7 10 15,0 1-1,0 0 0,0 0 1,0 0-1,0 0 1,-1-1-1,1 1 0,0 0 1,0 0-1,0 0 0,0 0 1,-1 0-1,1-1 0,0 1 1,0 0-1,0 0 0,-1 0 1,1 0-1,0 0 0,0 0 1,-1 0-1,1 0 0,0 0 1,0 0-1,0 0 0,-1 0 1,1 0-1,0 0 1,0 0-1,-1 0 0,1 0 1,0 0-1,0 0 0,0 0 1,-1 1-1,-4 7-8,-1 16 15,5-8 104,1-1-1,0 1 1,1 0-1,0 0 1,1-1-1,1 1 1,1-1-1,0 1 0,1-1 1,1-1-1,10 21 1,-14-31-74,1 0-1,-1-1 1,1 1 0,0-1 0,0 0 0,0 1-1,0-1 1,1-1 0,0 1 0,-1 0 0,1-1-1,6 4 1,-7-5-3,-1 0 0,0 0 0,1 0 0,-1-1 0,1 1 0,-1 0 0,1-1 0,0 0 1,-1 0-1,1 1 0,-1-2 0,1 1 0,0 0 0,-1 0 0,1-1 0,-1 1 0,1-1 0,-1 0 0,1 0 0,-1 0 0,1 0 0,2-2 0,2-3-39,0 1 1,-1-1-1,0 0 1,0-1-1,10-13 1,19-39-5,-26 40 31,2 0 0,13-17 1,-11 19-75,-8 8 23,1 1-1,0 1 1,1-1 0,0 1-1,0 0 1,0 0 0,13-8 0,-19 14 33,0 1 0,-1 0 0,1-1 0,0 1 0,0-1 0,0 1 0,0 0 0,0 0 0,0-1 0,0 1 0,0 0 0,0 0 0,0 0 0,0 0 0,0 0 0,0 1 0,0-1 1,0 0-1,0 0 0,0 0 0,0 1 0,-1-1 0,1 1 0,0-1 0,0 1 0,0-1 0,0 1 0,-1-1 0,1 1 0,0 0 0,0-1 0,-1 1 0,1 0 0,0-1 0,-1 1 0,1 0 0,-1 0 0,1 0 1,-1 0-1,0 0 0,1 0 0,-1 1 0,2 3 34,0 0 0,-1 0 0,0 0 0,0 1 1,0-1-1,-1 8 0,-1 12 184,-2 1-1,-9 40 1,5-31-122,7-34-78,-1-1 0,1 1 1,0 0-1,0 0 0,0-1 0,0 1 0,0 0 0,0 0 0,0-1 0,0 1 0,0 0 0,0 0 0,0 0 0,1-1 1,-1 1-1,0 0 0,1 0 0,-1 0-14,0-1-1,1 0 1,-1 0 0,0 0 0,1 0 0,-1 0-1,0 1 1,1-1 0,-1 0 0,0 0 0,1 0-1,-1 0 1,0 0 0,1 0 0,-1 0-1,1 0 1,-1 0 0,0 0 0,1-1 0,-1 1-1,0 0 1,1 0 0,-1 0 0,0 0 0,0 0-1,1-1 1,4-2 14,0-1 0,0 1 0,7-7 0,-5 4 44,50-45-92,18-14 10,-63 56 2,0 1 1,0 0 0,1 1-1,23-10 1,-31 16 1,-1-1 1,1 1-1,-1 0 1,1 0-1,0 0 0,-1 1 1,10-1-1,-12 1 8,0 1 0,0-1 0,0 0 0,0 1 0,0-1 0,0 1 0,-1 0 0,1 0 1,0 0-1,0 0 0,-1 0 0,1 0 0,0 0 0,-1 0 0,1 1 0,-1-1 0,0 0 0,1 1 0,-1-1 0,0 1 0,2 3 0,8 18 121,-1 1 1,-1 0-1,5 28 1,4 6 425,4-5 61,-21-50-576,1 0 0,-1-1 0,0 1 0,1-1 0,0 1 0,0-1 0,0 0-1,0 0 1,0 0 0,0 0 0,0 0 0,1 0 0,4 2 0,-6-3-16,0-1 1,-1 0-1,1 1 1,0-1-1,0 0 0,0 0 1,0 0-1,0 0 1,-1 0-1,1 0 0,0 0 1,0 0-1,0 0 1,0 0-1,-1 0 0,1-1 1,0 1-1,0 0 1,0-1-1,-1 1 1,3-1-1,11-10-127,2-10-1229,-13 16 505,1 0-1,-1 1 0,1 0 1,0-1-1,1 1 0,8-6 1,-4 0-1682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35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151 427 4736,'-1'-1'180,"1"0"0,-1-1 0,1 1 0,0 0 0,-1-1-1,1 1 1,0-1 0,0 1 0,0 0 0,0-1 0,0 1 0,1-1 0,-1 1 0,0-1 0,1 1 0,-1 0 0,0-1 0,1 1 0,0 0 0,-1 0 0,1-1-1,1 0 1,-2 2-111,0-1 1,1 1-1,-1 0 0,0 0 0,0 0 0,0 0 0,0 0 0,1-1 0,-1 1 0,0 0 0,0 0 0,0 0 0,0 0 0,0-1 0,1 1 0,-1 0 1,0 0-1,0 0 0,0-1 0,0 1 0,0 0 0,0 0 0,0-1 0,0 1 0,0 0 0,0 0 0,0-1 0,0 1 0,0 0 0,0 0 0,0 0 1,0-1-1,0 1 0,0 0 0,0 0 0,0-1 0,-1 1 0,1 0 0,0 0 0,0 0 0,0-1 0,0 1 0,0 0 0,-1 0 0,1 0 0,0 0 1,0-1-1,0 1 0,0 0 0,-1 0 0,1 0 0,0 0 0,0 0 0,0 0 0,-1 0 0,0-1 47,0 1-1,0 0 1,0 0-1,0 0 0,-1 1 1,1-1-1,0 0 1,0 0-1,0 0 1,0 1-1,-1 0 1,-4 3 55,0 1 1,0 0 0,0 1-1,1-1 1,0 1 0,0 0 0,1 0-1,-6 9 1,-1 2 165,-2 1 13,0 1 0,1 1 0,1 0 0,-10 26-1,20-42-322,0 1 0,0-1 0,0 0 0,0 0 0,1 0-1,-1 1 1,1-1 0,0 0 0,1 1 0,0 4-1,-1-8 0,0 0-1,1 0 0,-1 0 0,0 0 0,1 0 0,-1 0 0,1 0 0,-1 0 0,1 0 0,-1 0 1,1 0-1,0-1 0,0 1 0,-1 0 0,1 0 0,0-1 0,1 2 0,-1-2-4,1 1-1,-1-1 1,0 0-1,0 1 1,0-1-1,1 0 1,-1 0-1,0 0 1,0 0-1,0 0 1,1-1 0,-1 1-1,0 0 1,0 0-1,0-1 1,0 1-1,0-1 1,1 1-1,0-2 1,17-7 68,-1-1 1,0-1-1,-1-1 0,-1 0 1,0-1-1,0-1 1,-1 0-1,-1-1 1,-1-1-1,0 0 1,-1-1-1,20-35 0,-7-5 25,-2 0-1,-3-1 0,15-71 1,-31 115-141,-2 0 0,0 0 1,0 0-1,-1 0 0,-1 0 1,-2-23-1,2 36 25,0 0-1,0 0 1,0 0-1,0 0 1,-1 0-1,1 0 1,0 0-1,0 0 1,-1 1-1,1-1 1,-1 0-1,1 0 1,-1 0 0,1 0-1,-1 0 1,1 1-1,-1-1 1,0-1-1,0 2 5,1 1-1,-1-1 1,1 0-1,-1 0 1,1 0-1,0 0 1,-1 0-1,1 0 0,-1 0 1,1 1-1,0-1 1,-1 0-1,1 0 1,0 1-1,-1-1 1,1 0-1,0 0 1,-1 1-1,1-1 1,0 0-1,-1 1 1,1-1-1,0 1 1,0-1-1,0 0 1,-1 1-1,-2 5 16,1 0 1,-1-1-1,1 1 1,-2 9-1,-1 20 226,1 1 0,2 0 1,1 0-1,5 40 0,-2-55-146,0-1-1,2 0 1,0 1-1,2-1 1,13 34-1,-14-43-76,1 1-1,0-1 1,1 0-1,0 0 1,0-1 0,1 0-1,1 0 1,-1-1-1,2 0 1,13 10 0,-16-15-721,0 0 1,0 0-1,0-1 1,0 0 0,1 0-1,-1-1 1,1 0-1,13 1 1,7-2-5577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3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68 2560,'-2'-5'865,"4"10"2979,-2-5-3756,0 0 1,0-1-1,0 1 0,0 0 1,0 0-1,0 0 0,0-1 1,0 1-1,-1 0 0,1 0 1,0 0-1,0 0 0,0-1 0,0 1 1,0 0-1,0 0 0,-1 0 1,1 0-1,0 0 0,0 0 1,0-1-1,0 1 0,-1 0 1,1 0-1,0 0 0,0 0 1,0 0-1,-1 0 0,1 0 0,0 0 1,0 0-1,0 0 0,-1 0 1,-35 27 2268,28-22-2015,1 0 1,-1 0-1,1 0 1,1 1-1,-12 11 1,15-14-332,1 1-1,0-1 1,-1 0-1,1 1 1,1-1-1,-1 1 1,0 0-1,1 0 1,0-1-1,0 1 1,0 0 0,0 0-1,1 0 1,-1 6-1,1-8-16,1 0 1,-1 0-1,1 1 0,0-1 1,0 0-1,-1 0 0,1 0 0,1 0 1,-1 0-1,0-1 0,0 1 0,1 0 1,-1 0-1,2 1 0,10 14 87,-12-15-54,0-1 0,0 1 0,0-1 0,1 1 0,-1 0 0,1-1 1,-1 0-1,1 1 0,-1-1 0,1 0 0,0 0 0,-1 0 0,1 0 0,0 0 0,0 0 0,0-1 0,0 1 0,0-1 1,0 1-1,0-1 0,0 1 0,0-1 0,0 0 0,0 0 0,0 0 0,0-1 0,0 1 0,0 0 0,0-1 1,0 1-1,0-1 0,0 1 0,0-1 0,2-1 0,-1 0 28,-1 1 1,1 0-1,0-1 1,-1 1-1,1-1 0,-1 0 1,0 0-1,0 0 0,1 0 1,-1 0-1,-1 0 1,1-1-1,0 1 0,0-1 1,-1 1-1,1-1 0,-1 0 1,0 1-1,0-1 1,0 0-1,0 0 0,-1 0 1,1-4-1,0-2 67,-1 1 0,-1-1 1,0 0-1,0 1 0,-1 0 0,0-1 0,0 1 1,-1 0-1,0 0 0,-6-12 0,-3-6 313,10 21-402,0 0 1,0 0-1,0 1 1,-1-1-1,0 1 1,1-1-1,-2 1 1,-3-5-1,-7-6-481,14 14 400,1 0-1,-1 1 1,1-1 0,-1 0-1,1 1 1,-1-1-1,1 1 1,-1-1 0,1 1-1,0-1 1,-1 1 0,1 0-1,1-1 1,7-1-13,0 2 1,0-1-1,0 1 1,14 1-1,2 0-90,3 0 302,-1 1 0,1 2-1,42 10 1,-65-13-75,0 1 0,-1 0-1,1-1 1,-1 2 0,1-1-1,-1 0 1,0 1 0,0 0 0,0 0-1,5 5 1,-8-6-38,1-1 1,-1 1-1,1 0 0,-1-1 0,0 1 1,0 0-1,0 0 0,0 0 0,0 0 1,-1 0-1,1 0 0,0 0 0,-1 0 1,0 0-1,1 1 0,-1-1 0,0 0 1,0 0-1,0 0 0,0 0 0,-1 0 1,1 1-1,-1-1 0,1 0 0,-1 0 1,0 0-1,-1 2 0,0 2 38,-2 0 0,1 0 0,-1-1 1,0 1-1,0-1 0,0 0 0,-1 0 0,1 0 0,-1-1 0,-8 6 0,135-57-108,52-18-48,-166 63 88,-6 1-41,0 0 1,0 0-1,0 1 1,0-1-1,1 1 1,-1 0-1,4-1 0,-5 2 45,0-1-1,0 0 0,-1 0 0,1 1 0,0-1 1,0 1-1,0-1 0,0 0 0,-1 1 0,1-1 0,0 1 1,0 0-1,-1-1 0,1 1 0,-1 0 0,1-1 1,0 1-1,-1 0 0,1 0 0,-1-1 0,0 1 0,1 0 1,-1 0-1,1 1 0,4 10 116,-4-10-94,1 0 0,-1 0 0,0 1 0,-1-1 0,1 1 0,0-1 0,-1 1 1,1-1-1,-1 1 0,0 3 0,4 61 185,-2-59-288,-2-7 77,1 0-1,-1 0 1,0 0-1,1 1 1,-1-1 0,0 0-1,1 0 1,-1 0 0,0 1-1,0-1 1,0 0 0,0 2-1,0-1 42,0-2-46,-1 1 0,1-1-1,0 1 1,0-1 0,0 1-1,0-1 1,0 1 0,0-1-1,0 1 1,1 0 0,-1-1-1,0 1 1,0-1 0,0 1-1,1 0 1,3 2-8,0 0-1,0-1 1,0 0 0,0 1-1,1-1 1,-1-1 0,1 1-1,-1-1 1,1 1 0,0-1-1,-1-1 1,1 1 0,0-1-1,0 0 1,0 0 0,-1 0 0,1 0-1,7-2 1,4-2 60,1-1 0,-1-1 0,29-14 0,-40 17-7,0 1 0,-1-1-1,1 0 1,-1-1 0,0 1 0,0-1 0,0 0-1,-1 0 1,1 0 0,3-5 0,-6 6-20,1 1-1,-1-1 1,1 1 0,-1-1 0,0 0-1,0 1 1,0-1 0,0 0 0,0 0 0,-1 0-1,1 1 1,-1-1 0,0 0 0,0 0 0,0 0-1,0 0 1,-1 0 0,1 0 0,-2-4 0,1 4-2,0 0 1,0 0-1,-1 0 1,1 0-1,-4-4 1,4 6-31,0 0-1,0 1 1,0-1 0,0 0 0,0 0-1,0 1 1,0-1 0,0 0 0,0 1-1,-1-1 1,1 1 0,0 0 0,0-1-1,-1 1 1,-1 0 0,-1-1-27,1 1 0,0 0 0,0-1 0,0 1 0,-1 1 0,1-1 0,0 1 0,0-1 0,-5 2 0,3 1-1,0-1 0,0 1 0,0 0 0,-7 6 0,10-7-5,0 0 1,-1 0-1,1 0 1,0 0-1,0 0 1,0 1 0,0-1-1,0 1 1,1 0-1,-1-1 1,1 1-1,0 0 1,0 0-1,0 0 1,0 0-1,0 0 1,1 0 0,-1 5-1,1-5 25,0-1 0,0 1 0,1 0 0,-1-1-1,1 1 1,-1-1 0,1 1 0,0-1 0,0 1 0,0-1 0,0 1 0,1-1 0,-1 0-1,1 0 1,-1 0 0,1 0 0,0 0 0,0 0 0,0 0 0,0 0 0,0-1-1,3 3 1,2-1 25,0 1 0,0-1 0,0 0 0,0-1-1,0 0 1,1 0 0,-1 0 0,12 0 0,65-1 167,-50-1-81,139 0-604,-100 0-3948,-70-1 3667,1 1-1,0 0 0,0 1 1,-1-1-1,1 1 0,0 0 1,-1 0-1,1 0 0,6 3 0,-3 4-4182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36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11 249 2080,'-2'-3'204,"1"1"0,0-1-1,0 0 1,-1 1 0,2-1 0,-1 0-1,0 0 1,1 0 0,-1 0 0,1 0 0,0 0-1,0 0 1,0 0 0,0 0 0,1 0-1,-1 0 1,1 0 0,1-3 0,-1-5 2312,-1 6 1368,1 6-3079,3 3-464,0 1 1,-1 0-1,1 0 1,-1 0-1,-1 0 1,1 0-1,-1 1 1,3 6-1,-3-7-209,2 7 408,5 25 0,-5-23-133,6 22-1,23 64 800,-30-84-988,-3-15-184,1 1-1,-1 0 1,0 0-1,1-1 1,-1 1 0,1 0-1,-1-1 1,1 1 0,1 2-1,-1-3 325,8-10 762,-2-10-944,0 0 0,-2 0 0,0-1 1,-1 1-1,3-37 0,0 1-119,4-5-112,-3 18-12,-2 0 0,1-49 0,-7 90 31,0 0-1,0 0 1,0 0-1,0 0 0,0 0 1,1 0-1,-1 0 1,0 0-1,1 0 1,-1 0-1,0 0 0,1 0 1,0-1-1,0 1-720,37 34-10405,9 3 3941,-25-23 5578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37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3328,'0'0'46,"0"-1"0,0 1-1,0 0 1,0-1 0,0 1 0,0-1 0,0 1 0,0-1 0,0 1 0,0-1-1,0 1 1,0 0 0,1-1 0,-1 1 0,0-1 0,0 1 0,0 0-1,1-1 1,-1 1 0,0 0 0,0-1 0,1 1 0,-1 0 0,0-1 0,1 1-1,-1 0 1,0 0 0,1-1 0,-1 1 0,1 0 0,-1 0 0,0 0-1,1-1 1,-1 1 0,1 0 0,-1 0 0,0 0 0,1 0 0,-1 0 0,1 0-1,-1 0 1,1 0 0,-1 0 0,3 0 1808,6 4 1154,-8-2-2851,1-1 0,-1 1 0,1-1 0,-1 1 0,0-1 0,1 1 0,-1 0 0,0 0 0,0 0 0,-1-1 0,1 1 0,0 0 0,-1 0 0,1 0 0,-1 0 1,1 0-1,-1 2 0,2 39 1329,-2-33-1319,0 14 331,4 34 1,0-17-723,-4-40 129,1-1 0,-1 0-1,0 1 1,0-1 0,1 0 0,-1 0 0,0 1 0,0-1 0,1 0-1,-1 0 1,0 1 0,1-1 0,-1 0 0,0 0 0,1 0 0,-1 0-1,0 0 1,1 1 0,-1-1 0,0 0 0,1 0 0,-1 0 0,0 0-1,1 0 1,-1 0 0,1 0 0,10 0-2360,-2-4 274,0-4-1755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37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24 3072,'-19'-20'1376,"15"16"-896,18 13-2816,0 3 1568,5 5-288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37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 3552,'0'0'70,"1"0"0,-1 0 0,0 0-1,0 0 1,1 0 0,-1 0 0,0 0 0,0 0 0,1 0 0,-1 0 0,0 0 0,0 0-1,1 0 1,-1 1 0,0-1 0,0 0 0,1 0 0,-1 0 0,0 0 0,0 1 0,0-1 0,1 0-1,-1 0 1,0 0 0,0 1 0,0-1 0,0 0 0,1 0 0,-1 1 0,0-1 0,0 0-1,0 0 1,0 1 0,0-1 0,0 0 0,0 0 0,0 1 0,0-1 0,0 0 0,0 1-1,0-1 1,0 0 0,0 0 0,0 1 0,0-1 0,0 0 0,0 0 0,0 1 0,-1-1-1,1 0 1,0 0 0,0 1 0,0-1 0,0 0 0,-1 0 0,-10 19 3371,8-15-3431,-44 82 3644,33-60-2689,3-5-173,-16 39 1,25-52-690,0 0 0,0-1-1,0 1 1,1 0 0,0 0 0,1 0 0,-1 0-1,2 0 1,0 11 0,0-17-84,-1 0 0,1-1 1,-1 1-1,1 0 0,0 0 0,-1 0 0,1-1 1,0 1-1,0 0 0,0-1 0,0 1 1,1-1-1,-1 1 0,0-1 0,1 0 1,-1 1-1,3 0 0,-2 0 14,1-1 1,0 1-1,0-1 0,0 0 1,0 0-1,0-1 0,0 1 1,0 0-1,0-1 0,3 0 1,1 0 6,0 0 1,0 0 0,-1-1-1,1 0 1,0-1 0,-1 0 0,1 0-1,-1 0 1,10-5 0,0-2 105,0 0 0,-1-2 0,0 1 0,20-21 0,-31 26-104,0 1 0,0-1 0,-1-1 1,1 1-1,-1 0 0,0-1 0,3-10 0,-5 14-54,0 0 1,-1 0 0,1 0 0,-1 0-1,1 0 1,-1 0 0,0 0 0,0 0-1,0 0 1,0 0 0,0 0 0,0 0-1,-1 0 1,1 0 0,-1 0 0,1 0-1,-1 0 1,0 1 0,0-1 0,1 0-1,-1 0 1,-1 1 0,1-1 0,0 0-1,0 1 1,-1-1 0,-1-1 0,2 2-18,-1 0 1,1 1-1,0-1 0,-1 0 1,1 1-1,-1-1 1,1 1-1,-1 0 1,0-1-1,1 1 0,-1 0 1,1 0-1,-1 0 1,0 0-1,1 0 1,-1 0-1,1 1 0,-1-1 1,0 1-1,1-1 1,-1 1-1,1-1 1,-1 1-1,1 0 0,0-1 1,-1 1-1,1 0 1,0 0-1,-1 0 1,0 2-1,-1-1 54,0 1-1,-1 0 1,1 1-1,1-1 1,-1 0-1,0 1 1,1 0 0,0-1-1,-4 9 1,4-6 98,1-1 1,-1 1-1,1-1 1,0 1-1,1-1 1,-1 1-1,1 0 1,0-1-1,0 1 0,1 0 1,2 8-1,-2-11-78,0 1 0,0-1 0,1 0 0,-1 0 0,1 0 0,0 0 0,0 0 0,0-1 0,0 1 0,0-1 0,1 1 0,-1-1 0,1 0 0,0 0 0,-1 0 0,1 0 0,0 0 0,0 0 0,0-1 0,6 2 0,9 3-7,0-1-1,0-1 0,1-1 1,33 2-1,77-6-1001,-101 0 365,57-5-4045,-29-1-1703,-48 6 5419,1 0 0,-1-1 0,10-4 0,23-15-2528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38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6 181 2816,'-1'0'45,"1"-1"0,-1 1 0,1-1 0,0 1-1,-1-1 1,1 0 0,-1 1 0,1-1 0,0 1 0,0-1 0,-1 0 0,1 1 0,0-1 0,0 1 0,0-1-1,0 0 1,0 1 0,0-1 0,0 0 0,0 1 0,0-1 0,0 0 0,0-1 0,1 2 175,0-1 1,0 0 0,0 0-1,0 1 1,0-1 0,0 1-1,0-1 1,0 1 0,0-1 0,0 1-1,2-1 1,10-4 1855,-10 4-1717,-1 0 0,0 0-1,0 0 1,1 0 0,-1 1-1,1-1 1,-1 0 0,0 1-1,1 0 1,-1 0 0,6 0 0,-6 0-197,0 1 0,0 0 0,0 0 0,0 0 0,-1 0 0,1 0 0,0 0 0,0 0 1,-1 1-1,1-1 0,-1 1 0,1-1 0,-1 1 0,2 2 0,5 6 379,-3-5-305,0 0 0,-1 1 0,0 0 0,0 0 0,4 9 0,3 14 306,2-1-1,2 0 0,29 43 1,-43-70-254,0-1-246,-1 0 0,1 1 0,-1-1 0,1 0 1,-1 0-1,1 0 0,-1 0 0,1 0 0,0 0 1,-1 0-1,1 0 0,-1 0 0,1 0 0,-1 0 1,1 0-1,-1 0 0,1 0 0,0 0 0,-1-1 0,1 1 1,-1 0-1,1 0 0,-1-1 0,1 1 0,-1 0 1,1-1-1,12-9 488,-5 1-342,0 0-1,-1-1 1,0 0 0,8-15-1,19-46-245,-29 59 58,18-37 6,-3 5-49,16-48 0,-27 77-134,-8 14 25,0 0-1,0 0 1,0 0 0,-1 0-1,1 0 1,0 0 0,-1-1 0,1 1-1,-1 0 1,1 0 0,-1-1-1,0 1 1,1-2 0,9 11-7485,-1 5 5493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40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25 108 3712,'0'0'49,"0"0"-1,-1 0 1,1 0 0,0 0-1,0 0 1,0 0-1,0 0 1,0 1 0,-1-1-1,1 0 1,0 0 0,0 0-1,0 0 1,0 0 0,0 0-1,0 0 1,0 0 0,-1 1-1,1-1 1,0 0 0,0 0-1,0 0 1,0 0 0,0 0-1,0 0 1,0 1 0,0-1-1,0 0 1,0 0 0,0 0-1,0 0 1,0 0-1,0 1 1,0-1 0,0 0-1,0 0 1,0 0 0,0 0-1,0 1 1,0-1 0,0 0-1,0 0 1,0 0 0,0 0-1,0 0 1,0 0 0,1 1-1,-1-1 1,0 0 0,0 0-1,10 4 2580,15-2-991,4-5-179,-28 2-1390,0 1 1,1 0-1,-1-1 1,0 1-1,0-1 1,0 1-1,1-1 0,-1 0 1,0 0-1,0 1 1,0-1-1,0 0 1,0 0-1,0 0 1,0 0-1,0 0 1,-1 0-1,1 0 0,1-2 1,-2 2-28,-1 1 0,1-1 0,0 0 0,0 1 0,0-1-1,0 0 1,0 1 0,-1-1 0,1 0 0,0 1 0,-1-1 0,1 1 0,0-1 0,-1 1 0,1-1 0,-1 0 0,1 1 0,-1-1-1,1 1 1,-1 0 0,1-1 0,-1 1 0,1-1 0,-1 1 0,1 0 0,-1 0 0,0-1 0,1 1 0,-1 0 0,-1-1-1,0 1 6,0-1-1,-1 0 0,1 0 0,0 1 0,-1-1 0,1 1 0,-1 0 0,-2-1 1,2 2 6,0 0 1,0 0 0,0 1 0,1-1-1,-1 1 1,1-1 0,-1 1 0,1 0 0,-1 0-1,1 0 1,0 0 0,0 0 0,0 0-1,0 1 1,0-1 0,-1 4 0,-1 1 138,0 0 0,0 0-1,1 0 1,0 1 0,-2 8 0,3-9-76,1 0 0,0 0 0,0 0-1,0 0 1,1 0 0,1 11 0,-1-16-64,1 1 1,-1 0-1,1 0 1,0-1-1,0 1 1,0 0-1,0-1 1,0 1-1,1-1 0,-1 1 1,1-1-1,-1 0 1,1 1-1,0-1 1,0 0-1,0 0 1,0 0-1,4 2 0,-4-3-11,-1-1-1,1 0 0,0 1 0,0-1 1,0 0-1,0 0 0,0 0 0,0 0 0,0 0 1,0 0-1,0 0 0,0-1 0,0 1 0,-1-1 1,1 1-1,0-1 0,0 0 0,3-2 1,3 0 20,26-8 141,0-2 0,61-34-1,-56 25-325,48-21 0,-86 43 109,0-1-1,0 0 1,0 1 0,0 0 0,1-1 0,-1 1-1,0 0 1,0 0 0,0-1 0,0 1 0,0 0 0,1 0-1,-1 0 1,0 0 0,0 1 0,0-1 0,0 0 0,2 1-1,-2 0 17,1 0 0,-1 1 0,1-1 0,-1 0 0,1 1 0,-1-1 0,0 1 0,0 0 0,1 2 0,-1-4 9,8 14 41,1 0 0,0-1-1,16 15 1,-20-22 76,0 0-1,1-1 0,0 0 1,0 0-1,0-1 1,0 0-1,1 0 1,12 4-1,-18-7-70,1-1 0,0 0-1,-1 0 1,1 0 0,0 0 0,-1 0 0,1 0-1,-1-1 1,6-1 0,21-8 288,-24 8-322,0-1 1,-1 1-1,1-1 1,-1-1-1,0 1 1,0 0-1,0-1 1,0 0-1,-1 0 1,1 0-1,-1 0 1,0-1-1,4-8 1,2-6 40,-1 0 1,7-25-1,-12 35-108,24-90-316,-24 109-192,-1 9 430,-2 187 279,-4-173 310,3-29-413,0-3-43,1-1 0,0 1 0,0-1 0,0 1-1,0-1 1,-1 0 0,1 1 0,0-1 0,0 1-1,-1-1 1,1 0 0,0 1 0,-1-1 0,1 1-1,0-1 1,-1 0 0,1 0 0,0 1 0,-1-1-1,1 0 1,-1 0 0,1 1 0,-1-1 0,1 0-1,-1 0 1,1 0 0,0 0 0,-1 0 0,1 0-1,-1 0 1,1 0 0,-1 0 0,1 0 0,-1 0-1,1 0 1,-1 0 0,1 0 0,-1 0 0,1 0-1,-1 0 1,1-1 0,0 1 0,-2 0 0,-18-12 121,17 10-152,1 1 8,-1-1 0,1 1 0,0-1 0,0 0 0,0 0 1,0 0-1,0 0 0,0 0 0,0 0 0,1 0 0,-1 0 0,1-1 0,-1 1 0,1-1 0,0 1 0,0-1 0,0 0 0,1 1 0,-1-1 0,0-5 0,1 8 10,0-1 0,1 1 0,-1 0 1,0 0-1,0-1 0,1 1 0,-1 0 0,0 0 0,1 0 0,-1-1 0,0 1 1,1 0-1,-1 0 0,0 0 0,1 0 0,-1 0 0,0 0 0,1 0 0,-1-1 1,0 1-1,1 0 0,-1 0 0,1 0 0,0 1 0,12-1-42,-10 0-19,0 0 36,18 0-6,-1-1-1,1 0 1,27-6-1,141-27 415,-130 21-295,0-3-1,56-24 1,-115 40-80,2 0 18,-1-1 1,0 1-1,0-1 1,1 1-1,-1-1 1,0 1-1,0-1 1,0 1-1,0-1 1,0 0-1,0 0 1,0 1-1,0-1 1,0 0-1,0 0 1,-1 0-1,1 0 1,0 0-1,-1 0 1,1 0-1,0-1 1,-1 1-1,1-2 1,-10 3 73,-6 4-39,1 0 0,0 1 0,0 0 0,0 1 0,0 1 0,1 0 0,1 1 0,-1 0 0,-12 12 0,24-20-59,-7 7 3,0 1-1,-8 8 1,14-14 7,1-1 1,0 1 0,-1-1 0,1 1 0,0 0 0,0-1-1,0 1 1,0 0 0,0 0 0,1 0 0,-1-1 0,1 1-1,-1 0 1,1 0 0,0 0 0,-1 0 0,1 0 0,0 0-1,1 4 1,-1-5 10,0 0 0,1 0 0,-1-1 0,1 1 0,0 0 0,-1 0 0,1 0 0,-1 0 0,1-1 0,0 1 0,0 0 0,-1-1 0,1 1 0,0-1-1,0 1 1,0-1 0,0 1 0,0-1 0,0 1 0,0-1 0,0 0 0,0 1 0,0-1 0,0 0 0,0 0 0,0 0 0,0 0 0,0 0 0,2 0 0,3-1 50,0 1 1,1-2 0,9-1-1,-12 1-62,12-3 40,0-1 1,0-1 0,-1 0 0,25-16 0,11-6-149,-50 28 97,0 1 1,1-1-1,-1 1 0,0 0 0,1-1 1,-1 1-1,1 0 0,-1 0 0,0 0 1,1 0-1,-1 0 0,1 0 0,-1 1 1,0-1-1,1 0 0,-1 1 0,0-1 1,1 1-1,-1-1 0,0 1 0,1 0 1,-1-1-1,0 1 0,0 0 0,0 0 0,0 0 1,0 0-1,0 0 0,1 1 0,4 5 72,-1 0-1,0 0 1,7 13-1,-4-6 96,5 4-27,29 34 0,-40-50-161,0-1 1,0 1-1,-1-1 0,1 0 0,0 1 1,1-1-1,-1 0 0,0 0 0,0 0 1,0 0-1,1-1 0,-1 1 0,0-1 1,1 1-1,-1-1 0,0 0 0,1 0 1,-1 0-1,3 0 0,6-2-834,-1 0 1,1 0-1,11-5 1,2 0-2103,21-4-52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56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68 3328,'-22'-11'18805,"25"0"-18150,-1 3-2308,-2 8 1687,0 0 1,0 0-1,0 0 1,0 0 0,0 0-1,0 0 1,0 0-1,0 0 1,0-1-1,0 1 1,0 0 0,0 0-1,0 0 1,0 0-1,0 0 1,0 0-1,0 0 1,0 0-1,0-1 1,0 1 0,0 0-1,0 0 1,0 0-1,0 0 1,0 0-1,-1 0 1,1 0 0,0 0-1,0 0 1,0 0-1,0 0 1,0 0-1,0 0 1,0 0-1,0-1 1,0 1 0,0 0-1,-1 0 1,1 0-1,0 0 1,0 0-1,0 0 1,0 0 0,0 0-1,0 0 1,-2 1-20,1 0 0,0-1 1,0 1-1,0 0 0,0 0 1,0-1-1,0 1 0,0 0 1,0 0-1,0 0 0,0 0 1,0 1-1,0-1 1,0 1-1,-5 6 48,12-11 1012,-5 1-1020,0 1-1,1 0 1,-1-1 0,0 1 0,1-1 0,-1 1-1,0-1 1,1-3 0,9-8-67,-10 12 8,0 0 1,0 0-1,0 0 0,0-1 0,0 1 0,0 0 1,-1 0-1,1 0 0,0-1 0,-1 1 0,1 0 1,-1-1-1,1 1 0,-1-1 0,1 1 1,-1-1-1,0-1 0,6 20-9804,2 8 1958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58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5 3648,'0'-5'6789,"-8"6"-3754,-3 6-2178,0 0 1,0 1-1,-17 16 1,5-3-374,1-1-309,2 2 0,1 0 0,0 1 0,-21 35 0,37-54-194,-54 88 237,51-81-307,0 1-1,1 0 1,1 1 0,0-1-1,0 1 1,-1 15-1,5-7-4458,0-20 4293,0 0 0,0-1 0,0 1 0,0 0 0,0-1 1,0 1-1,0 0 0,1-1 0,-1 1 0,0 0 0,1-1 1,-1 1-1,0-1 0,1 1 0,-1-1 0,0 1 0,1 0 1,-1-1-1,1 0 0,-1 1 0,1-1 0,-1 1 0,1-1 1,0 1-1,-1-1 0,1 0 0,12-2-3398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6:59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6 7456,'-1'-5'3827,"2"5"-3742,-1 0-1,0 0 0,1 0 0,-1 0 0,0 1 0,1-1 0,-1 0 0,0 0 1,0 0-1,1 1 0,-1-1 0,0 0 0,0 1 0,1-1 0,-1 0 1,0 0-1,0 1 0,0-1 0,0 0 0,0 1 0,1-1 0,-1 0 1,0 1-1,0-1 0,0 0 0,0 1 0,0-1 0,0 0 0,0 1 1,-1 7 466,0-1 1,0 1 0,-1 0-1,0-1 1,-4 9 0,0 6-49,-45 185 1043,45-186-1435,-5 38-1,11-52-522,-1-1 1,1 0-1,0 1 0,1-1 0,-1 1 0,1-1 1,0 0-1,1 0 0,0 0 0,4 11 0,7 4-7278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00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5216,'0'-42'2832,"0"17"4597,0 35-7176,-1 31 839,10 74 0,-6-95-933,1 0-1,1-1 1,1 0-1,0 0 0,2 0 1,15 28-1,-13-28-147,-9-17-971,0-3-197,1 1 480,-1-1 179,1 1 0,-1-1 0,1 0 1,-1 0-1,1 1 0,-1-1 0,0 0 0,3-2 1,0-8-5055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49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1 647 2560,'1'0'285,"0"0"1,0 0-1,1-1 0,-1 1 1,0 0-1,1-1 0,-1 1 1,0 0-1,0-1 1,2 0-1,-2 0 42,0 1 0,0-1 0,0 1 0,1-1 0,-1 1 0,0-1 0,0 1 0,1 0 0,-1 0 0,2 0 0,16-8 2190,2 1-1539,0-2 1,33-18-1,-43 21-973,-1-1-1,0 0 0,0-1 0,0 0 1,-1-1-1,10-12 0,-9 12 96,-9 9-49,0-1 0,0 0-1,0 0 1,0 0 0,0 0 0,0 0-1,-1 0 1,1 0 0,0 0 0,0 0-1,-1 0 1,1 0 0,0-1 0,-1 1-1,1-2 1,-1 2 381,-1 10-282,-16 27 196,-9 50-138,26-85-198,-1-1 1,1 1-1,0 0 0,-1 0 0,1 0 0,0 0 1,0-1-1,0 1 0,0 0 0,0 0 1,0 0-1,0 0 0,0 0 0,0 0 0,0-1 1,0 1-1,1 0 0,-1 0 0,0 0 0,1 0 1,-1-1-1,0 1 0,1 0 0,-1 0 1,1-1-1,-1 1 0,1 0 0,0-1 0,-1 1 1,1 0-1,0-1 0,-1 1 0,1-1 0,0 1 1,-1-1-1,1 0 0,0 1 0,0-1 1,0 0-1,0 1 0,-1-1 0,1 0 0,0 0 1,0 0-1,0 0 0,0 0 0,0 0 0,0 0 1,-1 0-1,1 0 0,1 0 0,3-1 61,1 0 0,-1 0 0,0 0 0,0-1 0,0 1 0,-1-1 0,9-4 0,12-11 13,24-19 1,-26 18-106,32-19 1,-54 36 19,0 1 18,0-1-1,0 1 0,0-1 1,0 0-1,0 1 1,0 0-1,0-1 0,0 1 1,0-1-1,0 1 1,0 0-1,0 0 0,2 0 1,-3 0-3,0 1 1,1 0 0,-1 0-1,1-1 1,-1 1 0,0 0 0,0 0-1,0 0 1,1 0 0,-1 0-1,0 0 1,0-1 0,0 1-1,0 0 1,0 0 0,-1 0-1,1 0 1,0 0 0,-1 1-1,-1 6 83,0 1 0,-1-1-1,0 0 1,0 0 0,-1 0-1,0-1 1,-9 12 0,13-18-124,10-7 224,8-3-214,0 1-1,29-9 0,0 0-187,-37 13 203,0 0 0,1 0 0,-1 1 0,1 0 0,0 1 0,14-1 0,-24 3-14,8 16 166,-8-14-152,-1-1 0,1 0 1,-1 1-1,1-1 0,-1 1 0,0-1 1,1 0-1,-1 1 0,0 2 0,1 10-98,-1-13 98,1 1 0,0-1 0,-1 0 0,1 1-1,0-1 1,0 0 0,-1 0 0,1 1-1,0-1 1,0 0 0,0 0 0,0 0 0,1 0-1,-1 0 1,0-1 0,0 1 0,1 0-1,-1 0 1,0-1 0,1 1 0,-1-1 0,0 1-1,3 0 1,2 0 50,0-1 0,0 1 0,1-1 0,-1 0-1,0-1 1,0 1 0,1-1 0,-1 0 0,0-1 0,0 0 0,10-4-1,2-2-9,0-1 0,22-14 0,-33 18-1,-1-1 0,1 1 0,-1-1 0,0 0 0,-1 0 0,1-1 0,-1 0 0,-1 0-1,1 0 1,-1 0 0,5-14 0,2-6 26,13-56-1,-24 82-59,48-269 98,-45 252-182,0 0 204,1-31 0,-5 47-224,-2 5-3,-3 9-16,-47 282-264,35-138 453,16-133-42,1 0 0,1 0-1,3 23 1,6-23 97,-6-15-45,-2-7-61,0 1 0,0-1 0,-1 0 0,1-1 0,0 1 0,0 0 1,0 0-1,0 0 0,0 0 0,0-1 0,0 1 0,1 0 0,-1-1 0,0 1 0,0-1 1,0 0-1,1 1 0,-1-1 0,0 0 0,1 1 0,-1-1 0,0 0 0,0 0 0,1 0 1,0-1-1,4 1 15,-1 0 1,0-1 0,0 0 0,8-2 0,207-76 40,-210 75 150,0-2-1,17-11 1,-21 13 33,-27 8-427,8 1 70,0 1 0,0 0 1,1 0-1,-17 13 1,25-17 63,1 1 0,0 0 0,-1-1 0,1 1 0,0 0 0,0 0 0,1 1 0,-1-1 1,1 1-1,0-1 0,-1 1 0,2 0 0,-1 0 0,0 0 0,1 0 0,-1 0 0,1 0 0,1 0 1,-2 4-1,2-5 34,1-1 1,-1 0-1,0 1 1,1-1-1,0 0 1,-1 1-1,1-1 1,0 0-1,0 0 1,2 4-1,-2-5 6,0 0 1,-1 0-1,1 0 0,0 0 1,0 0-1,0 0 0,0-1 1,0 1-1,0 0 1,0 0-1,0-1 0,0 1 1,0 0-1,0-1 0,0 1 1,0-1-1,0 0 0,1 1 1,-1-1-1,2 1 0,-1-1 27,0 0-1,0 0 0,1 0 1,-1-1-1,0 1 0,0 0 1,1-1-1,-1 1 0,0-1 1,0 0-1,0 0 0,0 0 1,0 0-1,0 0 0,0 0 1,0 0-1,0-1 0,0 1 1,-1-1-1,1 1 0,0-1 0,-1 0 1,0 0-1,1 0 0,-1 0 1,0 0-1,0 0 0,0 0 1,0 0-1,0 0 0,-1 0 1,1 0-1,-1-1 0,1-2 1,0 2 4,-1 0 1,0 0 0,0 0 0,0 0-1,0 1 1,-1-1 0,1 0 0,-1 0 0,0 0-1,1 1 1,-1-1 0,0 0 0,-1 1-1,1-1 1,-3-3 0,1 1-14,0 1 0,-1-1-1,0 1 1,0-1 0,-1 1 0,-5-4 0,2 2-16,-13-10-76,20 16 34,0-1 1,1 0-1,-1 0 0,0 0 1,0 0-1,0 0 0,1 0 1,-1 0-1,0 0 0,1 0 1,-1 0-1,1 0 0,-1 0 1,1 0-1,-1-3 0,1 3-337,128 7-274,-1 0 659,-76-2 1373,-29-1-3918,-12-2-2342,0-1-3443,-28 0 5524,-11 0 490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00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 6880,'0'0'69,"-1"0"1,1 0 0,-1 0-1,1 0 1,0 0-1,-1 0 1,1-1-1,-1 1 1,1 0 0,0 0-1,-1 0 1,1 0-1,-1 0 1,1 1 0,0-1-1,-1 0 1,1 0-1,0 0 1,-1 0-1,1 0 1,-1 0 0,1 1-1,0-1 1,-1 0-1,1 0 1,0 1 0,0-1-1,-1 0 1,1 0-1,0 1 1,-1-1-1,1 0 1,0 1 0,0-1-1,0 0 1,-1 1-1,1-1 1,0 0 0,0 1-1,0-1 1,0 1-1,0 0 1,1 23 834,1-3 1472,7 301 4973,5-210-9168,-15-96-2117,-8 4 1094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06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8 2976,'0'-7'7680,"0"9"-7104,0 5-230,-1 1 0,0-1 1,-4 10-1,-2 14 151,2 0-101,-2 0-1,-2 0 1,-1-1 0,-1 0-1,-1 0 1,-26 44-1,1-16 517,-86 107-1,77-102-288,27-35-110,12-22 787,15-8-877,15-4-307,1 1 0,1 1 0,-1 1 1,42 0-1,116-5 385,-85 1-321,-4 1-354,-91 6 209,-1 0 1,1-1-1,0 0 1,-1 1-1,1-1 1,0 0-1,-1 0 0,1 0 1,-1 0-1,0 0 1,1 0-1,-1 0 1,0 0-1,0-1 1,2-1-1,7-6 16,-5 5-9,-1 1-1,0-1 0,0 0 1,0-1-1,0 1 0,-1-1 1,6-8-1,-5 6-260,-13 14 187,1 6 47,0-1-1,-18 18 0,26-29-14,-1 0 0,0 1 0,1-1 0,-1 0-1,1 1 1,-1-1 0,1 0 0,-1 1 0,1-1 0,0 0 0,0 1 0,0-1 0,0 1-1,0-1 1,0 0 0,0 1 0,0-1 0,1 2 0,-1 15 215,0-17-216,0 0 0,0-1-1,0 1 1,0 0 0,0-1 0,0 1-1,0 0 1,0-1 0,1 1 0,-1 0-1,0-1 1,0 1 0,1 0-1,-1-1 1,0 1 0,1-1 0,-1 1-1,1-1 1,-1 1 0,1-1-1,-1 1 1,1-1 0,-1 1 0,1-1-1,0 1 1,16 8 16,-15-8-39,52 23 226,-52-24-271,-1 1 32,6 1 53,21 12 58,-26-13-20,-1-1-22,5 2-16,-1 0 0,1 0 0,0 0 0,0-1 0,0 0 0,0 0 0,7 0 0,-2-3 3,0 1 1,-1-1-1,1-1 1,-1 0-1,0-1 1,0 0 0,0 0-1,10-6 1,73-49 129,-77 46-143,5-3-7,2 3 1,-21 13 7,-1-1 0,0 1-1,0-1 1,1 1 0,-1-1 0,0 0-1,0 0 1,0 1 0,0-1 0,0 0-1,0 0 1,0 0 0,1-1 0,6-4 5,-6 5-22,-1 1 0,0-1 0,1 0-1,-1 0 1,0 0 0,0 0 0,1 0 0,-1 0 0,0 0 0,0-1 0,0 1 0,0 0-1,0-2 1,9-9-24,-9 11 55,-1 1-23,0-1 0,1 1-1,-1-1 1,1 1-1,-1-1 1,1 1-1,-1-1 1,1 1 0,-1 0-1,1-1 1,-1 1-1,1 0 1,-1-1-1,1 1 1,0 0 0,-1 0-1,1 0 1,-1 0-1,1-1 1,0 1-1,0 0 1,1 0-110,-2-1 11,5-2 42,4 2 48,-1 3-19,-7-2 39,-1 0 1,0 0-1,0 0 0,0 1 0,1-1 0,-1 0 0,0 0 1,0 0-1,1 0 0,-1 0 0,0 0 0,0 0 0,1 1 1,-1-1-1,0 0 0,0 0 0,1 0 0,-1 0 0,0 0 1,0 0-1,1 0 0,-1 0 0,0-1 0,0 1 0,1 0 1,-1 0-1,0 0 0,0 0 0,1 0 0,-1 0 0,0 0 1,0 0-1,1-1 0,-1 1 0,0 0 0,0 0 0,0 0 1,0-1-1,1 1 0,-1 0 0,0 0 0,0 0 0,0-1 1,-13 1-293,9-3 315,-7 2-28,-2 2-120,13-1 329,4-13 38,-2 10-218,1-1 0,0 1 0,-1-1 1,0 0-1,0 0 0,0 0 0,1-4 0,-1 2 3,0 1 1,1 0-1,4-8 1,-3 7 5,0 0 0,0 0 0,-1 0 0,0 0 0,0-1 0,0 0 0,2-12 0,37-190-138,-39 159-544,-6 62 570,1 1 1,0-1 0,1 1 0,0 14-1,0-8 105,-3 22-1,-3 1 94,0 9-101,-29 96 0,-7 6 223,30-104 70,7-24-133,-2-8 112,7-16-187,2-7 165,10-30-211,3 1-1,26-50 1,-34 74-69,1 0 0,0 0 0,1 1 0,0 0 0,0 1 0,18-16 0,-24 23-12,0 1 1,0 0-1,1-1 1,-1 1-1,0 0 0,1 0 1,-1 0-1,1 1 1,-1-1-1,1 1 0,-1-1 1,1 1-1,-1 0 1,1 0-1,4 0 1,-5 0 5,-1 1 0,1-1 0,-1 0 0,1 1 0,-1 0 0,1-1 0,-1 1 0,0 0 0,1 0 0,-1-1 0,0 1 0,0 0 0,1 0 0,-1 0 1,0 1-1,0-1 0,0 0 0,0 0 0,0 1 0,-1-1 0,1 0 0,0 1 0,-1-1 0,1 1 0,0-1 0,-1 3 0,1-2 8,0 0 1,-1 1-1,0-1 0,1 0 0,-1 1 1,0-1-1,0 1 0,-1-1 0,1 0 1,0 1-1,-1-1 0,1 1 0,-1-1 1,0 0-1,0 0 0,0 1 0,0-1 1,0 0-1,0 0 0,-1 0 0,1 0 0,-1 0 1,1-1-1,-1 1 0,0 0 0,0-1 1,-3 3-1,-5 3 36,7-4-46,-1 0 0,1-1 0,-1 1 0,0-1 0,0 0 0,0 0 0,0-1 0,-5 2 0,9-2 12,-1-1 0,1 0 1,0 0-1,0 0 0,0 0 1,0 0-1,0 0 0,0 0 0,0 1 1,0-1-1,0 0 0,0 0 0,0 0 1,0 0-1,0 0 0,0 1 1,0-1-1,0 0 0,0 0 0,0 0 1,0 0-1,0 0 0,0 0 0,0 1 1,0-1-1,0 0 0,0 0 0,0 0 1,0 0-1,0 0 0,0 0 1,0 1-1,1-1 0,-1 0 0,0 0 1,0 0-1,0 0 0,0 0 0,0 0 1,0 0-1,1 0 0,2 4 20,2 0 0,-1-1 0,0 0 0,1 1 1,-1-2-1,1 1 0,0-1 0,0 1 0,0-1 0,0-1 0,0 1 0,1-1 0,-1 0 0,0 0 0,1 0 0,-1-1 0,1 0 0,6 0 0,10-1 58,0-1 0,-1-1 0,1-1 0,36-12 0,16-12 70,-70 26-141,-1 0-1,1 0 1,-1 0 0,1 0-1,-1 0 1,0-1 0,1 1-1,-1-1 1,-1 0-1,1 0 1,0 0 0,-1 0-1,3-5 1,-4 6-8,0 1-1,0-1 1,0 1 0,-1-1-1,1 0 1,0 1 0,-1-1-1,0 0 1,1 0 0,-1 0-1,0 1 1,0-1 0,0 0-1,0 0 1,0 0 0,0 1-1,-1-1 1,1 0 0,-1 0-1,1 1 1,-1-1 0,1 0-1,-1 1 1,0-1 0,0 0-1,0 1 1,0-1 0,0 1-1,0 0 1,0-1 0,-1 1 0,-1-1-1,1 0-28,0 1 0,0 0-1,-1 0 1,1 0 0,-1 0-1,1 0 1,-1 0 0,1 1-1,-1-1 1,1 1 0,-1 0-1,1 0 1,-1 0 0,0 0-1,-2 0 1,-4 1 22,1 1 1,0-1-1,-12 5 0,15-5 20,0 1-1,1 1 0,-1-1 1,1 1-1,0 0 0,0 0 1,0 0-1,0 0 0,0 1 1,1-1-1,-1 1 0,1 0 1,0 0-1,0 0 1,1 1-1,-1-1 0,1 1 1,-2 4-1,4-6 17,0-1 0,0 1 0,0-1 1,0 0-1,0 1 0,1-1 0,-1 0 0,1 0 0,0 1 0,-1-1 1,1 0-1,0 0 0,0 0 0,0 0 0,1 0 0,-1 0 1,0 0-1,1 0 0,-1 0 0,3 1 0,3 4 114,0-1 0,1 0 0,12 8 0,-13-10-97,0 0 1,1 0-1,0-1 1,0 0 0,0-1-1,0 0 1,0 0-1,0 0 1,17 0-1,-10-2-667,0 0 0,0-1 0,0-1 0,26-7 0,-35 8-162,-1-1 0,0 0 0,1 0 1,9-6-1,-11 6-311,-1-1-1,1 0 1,-1 0 0,0 0 0,1 0 0,4-7 0,1-2-1599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07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59 7040,'-48'-30'2624,"44"25"-2048,8-3-128,1 4-352,5 1-128,4-3-320,5 3 192,3 3-2912,6 3 1696,1 3-1952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09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14 425 3904,'-3'-1'417,"-4"-2"332,7 3-692,0 0 0,0 0 0,-1 0-1,1 0 1,0 0 0,0 0-1,0 0 1,0 0 0,0 0 0,-1 0-1,1 0 1,0 0 0,0 0-1,0 1 1,0-1 0,0 0 0,0 0-1,0 0 1,-1 0 0,1 0-1,0 0 1,0 0 0,0 0 0,0 0-1,0 1 1,0-1 0,0 0-1,0 0 1,0 0 0,0 0 0,0 0-1,0 1 1,0-1 0,0 0-1,0 0 1,0 0 0,0 0 0,0 0-1,0 0 1,0 1 0,0-1-1,0 0 1,1 0 1020,48 3 2512,-31-1-2400,31-1 1,-35-2-867,-1 0 0,1-1 0,-1-1 0,0 0 0,0-1 0,0-1 0,17-7 0,-22 8-267,0-1 1,0 0-1,-1 0 0,0-1 1,0 0-1,0 0 1,0-1-1,-1 1 1,0-1-1,-1-1 1,1 1-1,3-10 0,61-127 552,-60 124-584,-1-1 0,0 0 0,5-24 0,-17 145 272,-22 144 0,-2-117 264,21-94-289,-2 0 0,-15 40 1,22-71-238,-5 12 263,6-14-288,0 0 0,0 0 0,0 0-1,0 0 1,0 1 0,0-1-1,0 0 1,0 0 0,0 0 0,-1 0-1,1 0 1,0 0 0,0 0-1,0 0 1,0 0 0,0 0 0,0 0-1,0 0 1,0 0 0,0 0-1,0 0 1,-1 0 0,1 0 0,0 0-1,0 0 1,0 0 0,0 0-1,0 0 1,0 0 0,0 0 0,0 0-1,0 0 1,-1 0 0,1 0-1,0 0 1,0 0 0,0 0 0,0 0-1,0 0 1,0 0 0,0 0-1,0 0 1,0 0 0,0 0-1,0 0 1,0 0 0,-1 0 0,1-1-1,0 1 1,0 0 0,0 0-1,0 0 1,0 0 0,0 0 0,0 0-1,0 0 1,-4-22 780,3 14-820,0-1 82,1 0 0,0 1-1,0-1 1,0 0 0,1 1-1,1-1 1,2-8 0,6-55-123,0 2 74,-9 66 0,35-152-42,-27 123-20,2 1 0,25-52 0,-27 67-27,0 1 0,16-19 0,-20 28 42,0 1 0,1 0 1,0 0-1,0 1 0,0-1 0,1 1 1,11-6-1,-16 10 24,0 0 0,0 0 0,0 0 0,0 1 1,0-1-1,1 1 0,-1-1 0,0 1 0,0 0 0,1 0 0,-1 0 0,0 0 0,1 0 1,-1 0-1,0 1 0,0-1 0,1 1 0,-1 0 0,0-1 0,0 1 0,0 0 0,0 0 1,0 0-1,0 1 0,0-1 0,0 0 0,-1 1 0,1-1 0,0 1 0,2 3 0,0 1 2,1 0 0,-1 0 0,0 0-1,0 1 1,-1-1 0,0 1-1,0 0 1,2 10 0,1 6 56,-1 0 1,0 0-1,-2 1 1,0 35-1,-3-48-9,-1-1 1,0 1-1,0-1 0,-1 1 0,-1-1 1,0 0-1,0 0 0,-1 0 0,0 0 1,-1 0-1,0-1 0,-9 13 0,11-18-9,0-1-1,0 1 0,-1-1 1,0 0-1,1 0 0,-1 0 1,0-1-1,-1 1 0,1-1 1,0 0-1,0 0 0,-1 0 1,0-1-1,-6 2 0,-4-1-85,0 0-1,0-1 1,-17 0 0,31-1 47,0 0 0,-1 0 1,1 0-1,0 0 0,0 1 1,0-1-1,0 0 0,-1 1 0,1-1 1,0 1-1,0-1 0,0 1 1,0-1-1,0 1 0,0 0 1,0-1-1,0 1 0,0 0 1,-1 1-1,1 0 6,0 1 1,0-1-1,-1 0 1,1 0-1,1 0 1,-1 0-1,0 1 1,1-1-1,-1 4 1,0 4 0,0 0 1,1 1-1,2 15 0,-2-20-21,1-2 49,-1-1 0,1 1 0,0 0 1,0 0-1,1-1 0,-1 1 0,1-1 0,-1 1 0,1-1 0,0 0 0,3 4 0,0-1 80,1 0 0,-1 0 0,1-1 0,8 6 0,-12-10-46,1 1-1,-1-1 0,1 0 0,-1 0 1,1 0-1,-1 0 0,1 0 0,0 0 1,0-1-1,-1 1 0,1-1 0,0 0 0,0 0 1,-1 0-1,1 0 0,0-1 0,4 0 1,5-2 137,-1 0 1,21-10-1,-17 7-152,4-2-33,-2 2 38,-1-1 1,1 0-1,-1-1 0,28-20 0,-19 10 34,-15 11-179,0 0 0,11-11 0,-19 16 33,-1 2 54,-1-1 1,0 1 0,1-1 0,-1 1-1,1-1 1,-1 1 0,0 0 0,1-1-1,-1 1 1,1 0 0,-1 0 0,1-1-1,0 1 1,-1 0 0,1 0 0,-1 0-1,1 0 1,-1-1 0,1 1 0,0 0-1,0 0 1,-1 10-121,0 3 162,1 0 0,1 0 1,0 0-1,0 0 0,6 17 0,-6-23 13,1-1 0,-1 0 0,1 0 0,0 0 0,1 0 1,0-1-1,-1 1 0,2-1 0,-1 0 0,1 0 0,-1 0 0,9 6 0,-10-10 0,0 0 0,0 1 0,0-1 0,0 0 0,0-1 1,1 1-1,-1-1 0,0 1 0,0-1 0,1 0 0,-1 0 0,0 0 0,0-1 0,1 1 0,-1-1 0,0 1 0,0-1 0,0 0 0,0-1 0,4-1 0,7-3 19,1-1 1,22-16-1,18-10-75,-35 22 20,0-1-1,-1-1 1,35-30 0,-54 43-6,0 0-1,1 0 1,-1 0 0,0 0 0,0-1 0,1 1 0,-1 0 0,0 0 0,1-1 0,-1 1 0,0 0 0,0 0 0,0-1 0,1 1 0,-1 0 0,0-1 0,0 1 0,0 0-1,0-1 1,1 1 0,-1 0 0,0-1 0,0 1 0,0 0 0,0-1 0,0 1 0,0-1 0,0 1 0,0 0 0,0-1 0,0 1 0,0 0 0,-1-1 0,1 1-1,0 0 1,0-1 0,0 1 0,0 0 0,-1-1 0,1 1 3,-1-1 0,1 1 0,-1 0-1,0 0 1,1 0 0,-1-1 0,1 1 0,-1 0 0,1 0-1,-1 0 1,0 0 0,1 0 0,-1 0 0,1 0-1,-1 0 1,1 0 0,-1 1 0,1-1 0,-1 0-1,0 1 1,-8 4-53,1 0 0,1 1 0,-1 0 0,1 0 0,0 0 0,0 1 0,-9 13 0,1-3 88,9-10-21,0 1 0,0 0 0,1 0 0,0 1 0,1 0 0,-4 9 0,6-14-5,0 0 0,1 0 0,0 0 0,0 1-1,0-1 1,0 0 0,1 0 0,0 0 0,0 1 0,0-1-1,0 0 1,1 0 0,-1 1 0,1-1 0,0 0-1,2 6 1,-2-9 9,-1 0 0,1 0 1,-1-1-1,0 1 0,1 0 0,0 0 0,-1 0 0,1-1 0,-1 1 0,1 0 0,0 0 0,0-1 0,-1 1 0,1-1 1,0 1-1,0-1 0,0 1 0,-1-1 0,1 1 0,2-1 0,-2 0-8,0 0-1,0 0 1,0 0-1,0 0 1,0 0 0,-1 0-1,1-1 1,0 1 0,0 0-1,0-1 1,0 1-1,0-1 1,-1 1 0,1-1-1,0 1 1,0-1 0,0 0-1,3-4-10,0 1 0,0-1 0,-1 0-1,0 0 1,4-7 0,2-4 109,-2 0 0,10-26 0,-9 14-328,-7 26 36,-2 4 25,-3 14 78,-5 21-42,-7 73 1,4-25 88,9-71 22,-37 181 392,38-190-338,0 0-1,0 0 1,0 0-1,-1 0 1,0-1-1,0 1 1,0-1-1,-4 4 1,7-7-33,0-1 1,-1 1-1,1-1 0,0 0 0,0 1 1,-1-1-1,1 0 0,0 1 1,-1-1-1,1 0 0,-1 0 1,1 0-1,0 1 0,-1-1 0,1 0 1,-1 0-1,1 0 0,-1 0 1,1 0-1,0 1 0,-1-1 1,1 0-1,-1 0 0,1 0 0,-1 0 1,1 0-1,-1-1 0,1 1 1,0 0-1,-1 0 0,1 0 1,-1 0-1,1 0 0,-1-1 0,1 1 1,0 0-1,-1 0 0,1-1 1,0 1-1,-1 0 0,1 0 1,0-1-1,-1 1 0,1 0 0,0-1 1,-1 1-1,1-1 0,0 1 1,0 0-1,0-1 0,-1 1 1,1-1-1,-9-25 59,9 25-64,-2-13-29,0 0-1,0 0 1,2-1 0,0-13-1,1 2-32,-1 14 61,2-1-1,-1 1 0,2-1 1,-1 1-1,2 0 1,0 0-1,6-14 0,-1 8-45,0 0-1,1 0 0,21-27 0,-22 34 31,0 1 0,1 0 0,1 1 0,-1 0 0,19-12 0,64-31 155,-58 33-86,6-1-106,-24 12 80,-1 0-1,30-19 1,25-32 142,-62 50-142,0 0 0,-1 0 0,-1 0 0,1-1 0,9-18 0,-4 0-10,-1-1 1,14-50 0,7-64 18,-28 117-125,1 2-27,-3 11-85,0 0-1,1-22 1,-9 71-152,1-15 295,-9 68-14,-13 64 176,8-83 141,-45 109 1,48-135 79,24-43 6,1-4-275,0 0 0,0 0 0,-1-1 0,1 0 0,15-10 0,-12 7-95,-1 0-1,19-6 1,-20 9 23,10-2-123,-20 6 128,0 0 1,0 0-1,0 0 0,0 0 1,0 0-1,0 0 1,-1 0-1,1 0 0,0 1 1,0-1-1,0 0 0,0 1 1,0-1-1,0 1 0,0-1 1,-1 1-1,1-1 1,0 1-1,0-1 0,1 2 1,6 9-6,0 0 0,9 15 0,-12-17 95,1 0 0,0 0 0,1 0 0,0-1 0,12 12 0,-18-20-83,0 1-1,0 0 1,0 0-1,1-1 1,-1 1 0,0 0-1,0-1 1,1 0-1,-1 1 1,0-1-1,1 0 1,-1 1-1,0-1 1,1 0 0,-1 0-1,1 0 1,-1 0-1,0 0 1,1-1-1,-1 1 1,0 0 0,1-1-1,-1 1 1,0-1-1,1 1 1,-1-1-1,0 1 1,2-3-1,-2 3-249,0-1 0,0 0 0,0 0 0,0 0 0,0 0 0,0-1 0,0 1 0,-1 0 0,1 0 0,0 0 0,-1-1-1,1 1 1,-1 0 0,0-1 0,1 1 0,-1 0 0,0-1 0,0 1 0,0-2 0,0-23-5821,-5 11 1057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10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74 7968,'-41'-32'2944,"32"26"-2272,4 0-192,5 0-128,0 3-288,5-6-320,4 1 160,10 4-2368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11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0 593 3072,'3'-3'13144,"0"1"-14006,3-1 1209,-1 0-1,1 0 1,-1 0 0,0-1-1,0 0 1,0 0-1,-1-1 1,5-5 0,15-13 218,-7 8-467,-1-1 0,-1-1-1,-1 0 1,0-1-1,-2 0 1,0-1 0,-1-1-1,-1 0 1,13-33-1,-3-7 428,-2-1-1,10-69 1,-26 116-332,0 0 1,-1-20 0,-6 44-183,-5 24-15,-8 51 0,8-35 92,-78 292 589,82-324-878,-5 36-1,9-22-2371,2-32 2440,0 1 1,0-1-1,0 0 0,0 1 0,0-1 0,0 1 1,0-1-1,0 0 0,0 1 0,0-1 1,0 1-1,0-1 0,0 0 0,1 1 1,-1-1-1,0 1 0,0-1 0,0 0 0,1 1 1,-1-1-1,0 0 0,0 1 0,1-1 1,-1 0-1,0 0 0,1 1 0,-1-1 1,0 0-1,1 0 0,-1 1 0,0-1 0,1 0 1,-1 0-1,1 0 0,-1 0 0,0 0 1,2 1-1,-2-1-1,0-1 0,0 1 0,1 0 0,-1 0 0,0 0 0,1 0-1,-1-1 1,0 1 0,0 0 0,1 0 0,-1 0 0,0-1 0,0 1 0,1 0 0,-1 0 0,0-1 0,0 1 0,0 0 0,0 0 0,1-1 0,-1 1 0,0 0 0,0-1 0,0 1-1,0 0 1,0-1 0,0 1 0,0 0 0,0-1 0,0 1 0,0 0 0,0-1 0,0 1 0,0 0 0,0-1 0,0 1 0,0 0 0,0-1 0,-1 1 0,1 0 0,0 0 0,0-1-1,0 1 1,-19-29-6660,6 13 5242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11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22 137 5728,'-1'0'276,"-15"-18"1036,16 17-1144,-1 1-1,1-1 1,-1 0 0,1 1-1,-1-1 1,1 0-1,0 0 1,-1 0 0,1 1-1,0-1 1,0 0 0,0 0-1,0 0 1,0 0 0,0 1-1,0-1 1,0 0 0,0 0-1,0 0 1,0 0 0,0 1-1,0-1 1,1 0 0,-1 0-1,0 0 1,1 1 0,0-2-1,0 1 214,1 0-1,0 0 1,-1 0-1,1 1 1,0-1-1,0 0 1,0 1-1,-1-1 0,1 1 1,3 0-1,2-2 411,33-4 509,73-1-1,-61 4-1055,48-1-172,86-6-1973,-61-8-6531,-58 1 4501,0-4 438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13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290 396 3712,'-1'0'55,"1"0"0,-1 0 0,1-1 1,-1 1-1,1 0 0,0 0 0,-1-1 1,1 1-1,0 0 0,-1 0 0,1-1 0,0 1 1,-1 0-1,1-1 0,0 1 0,0 0 0,-1-1 1,1 1-1,0-1 0,0 1 0,0 0 0,-1-1 1,1 1-1,0-1 0,0 1 0,0-1 0,-6-2 4928,-4 3-4038,4 0-532,0 1 0,1 0-1,-1 1 1,1-1 0,-1 1-1,1 0 1,-8 4 0,-2 0 72,0 1-88,1 0 1,-1 0-1,1 2 1,1 0-1,-1 0 0,-19 20 1,24-21-254,1 1 0,0 0 0,0 1 1,1 0-1,0 0 0,1 0 0,0 1 0,1 0 1,-7 18-1,11-25-114,0 0 1,0-1 0,1 1 0,-1 0-1,1 0 1,0 0 0,0 0 0,0 0-1,0 0 1,0-1 0,1 1 0,2 6-1,-3-8-7,1 0-1,0-1 1,0 1 0,0 0-1,0 0 1,0-1-1,0 1 1,1-1 0,-1 1-1,1-1 1,-1 0-1,1 1 1,-1-1-1,1 0 1,0 0 0,-1 0-1,1 0 1,0 0-1,0-1 1,0 1-1,-1 0 1,1-1 0,0 1-1,0-1 1,3 0-1,1 1 32,-1-1-1,1-1 1,-1 1-1,1-1 1,-1 0-1,0 0 0,1 0 1,8-5-1,2-1 111,21-13 0,-18 9-71,8-5 13,49-38 1,-63 41-24,22-23 1,-26 27 0,-8 7-102,0 1-1,0-1 1,0 0 0,0 1 0,0-1 0,-1 0 0,1 0 0,0-3 0,0 4 6,-1 6 69,0-2-30,-5 70 213,5-64-113,0 0 1,1 0-1,1 1 0,-1-1 1,2 0-1,-1 0 0,7 14 1,-9-23-117,1 1 1,-1-1 0,1 1 0,-1-1-1,1 1 1,-1-1 0,1 0 0,-1 1 0,1-1-1,-1 0 1,1 0 0,-1 1 0,1-1-1,0 0 1,-1 0 0,1 0 0,-1 0-1,1 1 1,0-1 0,-1 0 0,1 0 0,0 0-1,-1 0 1,1-1 0,-1 1 0,1 0-1,0 0 1,16-5 107,-10-1-76,0 0 1,0 0 0,-1 0 0,8-10 0,6-6 41,45-47 32,-27 40-469,-38 28 340,0 1 0,1-1 0,-1 1 1,0 0-1,1-1 0,-1 1 0,0 0 0,1-1 0,-1 1 1,1 0-1,-1-1 0,1 1 0,-1 0 0,1 0 0,-1 0 0,1-1 1,-1 1-1,1 0 0,-1 0 0,1 0 0,-1 0 0,1 0 1,-1 0-1,1 0 0,-1 0 0,1 0 0,0 0 0,0 1 8,-1-1 0,1 1-1,-1 0 1,1-1 0,-1 1-1,1-1 1,-1 1-1,1 0 1,-1-1 0,0 1-1,1 0 1,-1 0 0,0-1-1,0 1 1,1 1 0,2 31 390,-3-32-350,0 69 274,0-70-300,0 0 0,0 1 0,0-1-1,0 0 1,0 0 0,0 0 0,0 1 0,0-1 0,1 0 0,-1 0 0,0 0 0,0 1 0,0-1 0,0 0 0,1 0 0,-1 0 0,0 1 0,0-1 0,0 0 0,1 0 0,-1 0 0,0 0 0,0 0 0,1 0 0,-1 0 0,0 0 0,0 1 0,1-1 0,-1 0 0,0 0 0,0 0 0,1 0 0,-1 0-1,0 0 1,0 0 0,1-1 0,7 0 267,-4-1-228,0-1 0,0 1-1,0-1 1,-1 0 0,6-6 0,5-4-59,-2 3-40,1 1 0,-1 1 0,1 0 0,1 0 1,-1 1-1,2 1 0,-1 0 0,30-7 1,-43 13 41,1 0 1,-1-1 0,1 1 0,0 0-1,0 0 1,-1 0 0,1 0-1,0 0 1,-1 1 0,1-1 0,0 0-1,-1 1 1,1-1 0,-1 1 0,1 0-1,-1-1 1,1 1 0,-1 0-1,1 0 1,-1 0 0,0 0 0,1 0-1,-1 0 1,0 1 0,0-1-1,0 0 1,0 0 0,0 1 0,0-1-1,0 1 1,0-1 0,0 3 0,0-1 8,1 0 0,-1 0 0,1 0 0,-1-1 0,1 1 0,0 0 0,0-1 0,0 0 0,0 1 0,1-1 1,-1 0-1,1 0 0,-1 0 0,1 0 0,0-1 0,-1 1 0,1-1 0,4 2 0,-1-1 35,0 0-1,0-1 1,1 1-1,-1-1 0,0 0 1,1-1-1,11 0 1,3-3 17,0 0 0,-1-2 1,0-1-1,0 0 0,0-2 1,22-11-1,-32 14-68,0-1 0,16-11 0,-3 1 140,-20 13-138,-1 1 1,1 0 0,0-1-1,-1 0 1,3-4-1,-4 6-99,-11 8-581,3-2 677,0-1-1,0 1 1,1 1 0,0-1-1,-7 8 1,-4 4 34,13-14-33,0 1 0,0 0 1,1 0-1,-1 0 0,1 0 0,0 1 1,0 0-1,1-1 0,-1 1 1,1 0-1,0 0 0,0 0 0,1 1 1,0-1-1,0 0 0,-1 8 0,2-12 23,0 0-1,0 0 0,0 0 0,0-1 0,0 1 1,0 0-1,0 0 0,0 0 0,1 0 1,-1 0-1,0-1 0,1 1 0,-1 0 1,0 0-1,1-1 0,-1 1 0,1 0 0,-1 0 1,1-1-1,-1 1 0,1-1 0,0 1 1,-1 0-1,1-1 0,0 1 0,-1-1 1,1 0-1,0 1 0,0-1 0,0 1 0,-1-1 1,1 0-1,0 0 0,0 0 0,0 1 1,0-1-1,0 0 0,-1 0 0,1 0 1,0 0-1,0 0 0,0 0 0,0-1 0,1 1 1,2-1 28,0 0 0,0 0 0,0-1 0,0 1 0,0-1 0,0 0 1,0 0-1,4-3 0,0-2-16,1-1-1,-1 0 1,-1 0 0,1-1 0,-1 0-1,7-11 1,31-63 106,-40 72-134,4-9 9,-1 1 1,-1-2-1,-1 1 1,5-34-1,5-88-99,-12-10-138,-4 134 115,-2 12-64,-2 11-22,-3 15 23,2-3 158,1-1 1,0 1-1,0 21 1,-1 55 198,3-37-20,2 63 210,1-102-551,0-2 453,0 0 0,7 28 1,-7-40-461,0 0 1,0 1 0,0-1 0,0 0 0,1 0-1,-1 0 1,1 0 0,0 0 0,0 0-1,0-1 1,0 1 0,0-1 0,1 1-1,-1-1 1,1 0 0,0 0 0,-1 0-1,5 2 1,-5-3-403,0-1-1,0 1 1,0 0 0,0-1-1,0 0 1,-1 1 0,1-1 0,0 0-1,0 0 1,4-1 0,12-2-5067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14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48 3488,'-1'-2'97,"0"0"1,0 0-1,0 1 0,1-1 1,-1 0-1,1 0 0,-1 0 1,1 0-1,0 0 0,0-3 1,0 4 165,1-1 1,0 0-1,-1 0 1,1 1-1,0-1 0,0 0 1,0 1-1,0-1 1,1 1-1,-1 0 1,0-1-1,2-1 1,-2 3-164,-1 0 0,0 0 0,0 0-1,0 0 1,0 0 0,0-1 0,0 1 0,1 0 0,-1 0 0,0 0 0,0 0 0,0 0 0,0 0 0,0 0 0,1 0 0,-1 0 0,0 0-1,0 0 1,0 0 0,0-1 0,1 1 0,-1 0 0,0 0 0,0 0 0,0 0 0,0 0 0,1 1 0,-1-1 0,0 0 0,0 0 0,0 0 0,1 0-1,-1 0 1,0 0 0,0 0 0,0 0 0,0 0 0,0 0 0,1 0 0,-1 1 0,0-1 0,0 0 0,0 0 0,0 0 0,0 0 0,0 0-1,0 0 1,1 1 0,-1-1 0,4 14 1469,-2 19-502,-3 10-401,-2-1 1,-2 0-1,-1 1 1,-3-2 0,-14 46-1,7-45-243,-25 47-1,6-14 253,35-75-659,0 0 0,0 0 0,0 0-1,0 0 1,0 0 0,0 0-1,0 0 1,0 0 0,0 1 0,0-1-1,0 0 1,0 0 0,0 0 0,0 0-1,0 0 1,0 0 0,0 0 0,0 0-1,0 0 1,0 0 0,0 0-1,0 0 1,0 0 0,0 0 0,0 0-1,0 0 1,0 0 0,0 0 0,0 0-1,0 0 1,0 0 0,0 0 0,1 1-1,-1-1 1,0 0 0,0 0 0,0 0-1,0 0 1,0 0 0,0 0-1,0 0 1,0 0 0,0 0 0,0 0-1,0 0 1,0 0 0,0 0 0,0 0-1,0 0 1,0 0 0,0 0 0,0 0-1,0 0 1,1 0 0,-1 0-1,0 0 1,0 0 0,0-1 0,0 1-1,0 0 1,0 0 0,0 0 0,0 0-1,0 0 1,0 0 0,0 0 0,0 0-1,0 0 1,0 0 0,7-3 155,7-6-302,-6 3 148,0 1 0,0 1 0,0-1 0,1 1 0,0 1 0,-1 0 0,1 0 0,1 0 1,15-1-1,4-2 132,-16 3 9,-1 0 1,1 2 0,13-1-1,2 7-168,-26-5-124,11-1-10447,-2-7 4299,1 3 2810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16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1 613 4800,'53'0'5904,"-45"0"-5484,-1 0 0,1 0 0,-1-1 1,0 0-1,1 0 0,-1-1 0,0 0 1,1 0-1,9-5 0,-17 7-410,1-1 0,0 1 0,-1 0 0,1-1-1,-1 1 1,1-1 0,-1 1 0,1-1 0,-1 1-1,1-1 1,-1 1 0,1-1 0,-1 1 0,0-1 0,1 1-1,-1-1 1,0 0 0,0 1 0,1-1 0,-1 0 0,0 1-1,0-1 1,0 0 0,0 1 0,0-1 0,0 0-1,0 0 1,0 1 0,0-1 0,0 0 0,0 1 0,0-1-1,-1 0 1,1 1 0,0-1 0,0 0 0,-1 1 0,1-1-1,0 1 1,-1-1 0,1 1 0,-1-1 0,1 0-1,-1 1 1,1 0 0,-1-1 0,-2-2 2,1 0-1,-1 1 1,1-1-1,-1 1 1,0 0 0,0 0-1,-6-3 1,6 4 34,1 0 0,-1 0 0,0 1 0,0-1 0,0 1 0,0-1 0,0 1 0,0 0 0,0 0 0,1 1 1,-1-1-1,0 1 0,0-1 0,0 1 0,0 0 0,0 0 0,1 0 0,-1 0 0,-4 3 0,3-1 120,-1 0-1,1 1 0,0-1 1,0 1-1,0-1 1,0 1-1,1 1 1,0-1-1,0 0 1,-4 7-1,6-9-99,0 1 1,0-1-1,0 1 0,0 0 1,1 0-1,-1-1 0,1 1 1,0 0-1,-1 0 0,1 0 1,1-1-1,-1 1 0,0 0 1,1 0-1,-1 0 0,1-1 1,0 1-1,0 0 0,0-1 1,0 1-1,0-1 0,0 1 1,1-1-1,0 1 0,2 3 1,-1-3 2,0 0 0,1 0 0,-1 1 0,0-2 1,1 1-1,0 0 0,0-1 0,-1 0 0,1 0 1,1 0-1,-1 0 0,0 0 0,0-1 1,1 0-1,8 1 0,4-1 91,1-1-1,-1-1 0,1-1 1,-1 0-1,27-7 1,83-33 76,-97 31-277,-21 7 65,0 1-1,-1-1 1,1-1-1,-1 0 1,0 0 0,12-11-1,-18 15-26,0 0 9,1-1 0,0-1 1,-1 1-1,1 0 1,-1-1-1,1 1 0,-1-1 1,0 0-1,0 1 0,-1-1 1,1 0-1,0 0 0,1-6 1,0-2-235,-3 10 219,0 0-1,0 0 0,0 0 1,0 1-1,1-1 0,-1 0 1,0 0-1,1 0 0,-1 1 1,1-1-1,-1 0 0,1 1 1,0-2-1,6-9 81,0-1 0,-1 0 0,-1-1 0,0 1 1,7-25-1,21-122 169,-20 87-219,-1-11-120,-6 37 43,-4 25-154,-2 16-36,-2 12-498,-33 178 275,23-110 490,-29 98 1,16-90 106,-42 115 106,47-151-206,5-11 43,-21 38 1,-1-2 563,31-64-351,4-13-93,6-14-133,4-1-101,1 1 0,1 0 1,1 0-1,1 1 0,0 0 1,23-24-1,100-90 55,-59 62 72,1 1-112,-46 43 109,-1-2 1,-1-1 0,27-35 0,-30 26-17,-1-2-1,-3 0 1,-1-1 0,-2-1 0,-2-1 0,16-63-1,-27 87-112,-4 14 18,0 0 0,-1 1 0,0-1-1,0 0 1,1-7 0,-2 11 19,0 1 0,0-1-1,0 1 1,0 0 0,0-1 0,0 1 0,0-1-1,0 1 1,0-1 0,0 1 0,0 0 0,-1-1-1,1 1 1,0-1 0,0 1 0,0 0 0,-1-1 0,1 1-1,0 0 1,0-1 0,-1 1 0,1 0 0,0-1-1,-1 1 1,1 0 0,0-1 0,-1 1 0,1 0-1,0 0 1,-1-1 0,0 1 5,0 0 0,0 0 0,1 0 1,-1 1-1,0-1 0,0 0 0,1 0 0,-1 0 0,0 1 0,0-1 0,1 0 0,-1 1 1,0-1-1,1 0 0,-1 1 0,0-1 0,1 1 0,-2 0 0,-3 5 5,0 0 0,0 0-1,0 0 1,1 1 0,0-1-1,0 1 1,-6 14 0,-16 57 172,22-65-113,-19 63 169,-44 136 309,43-115-465,12-41-57,11-52-266,-8 26 893,9-29-1068,-1 1 0,0 0-1,1 0 1,-1-1 0,0 1 0,0 0 0,0-1 0,0 1 0,-1-1 0,1 1 0,0-1 0,-2 2 0,3-3 295,-1 0-1,1 0 0,0 0 0,0 0 0,-1 0 0,1 0 0,0 0 0,-1 0 0,1-1 0,0 1 1,0 0-1,-1 0 0,1 0 0,0 0 0,0 0 0,-1 0 0,1 0 0,0-1 0,0 1 0,0 0 1,-1 0-1,1 0 0,0 0 0,0-1 0,0 1 0,0 0 0,-1 0 0,1-1 0,0 1 0,0-1 1,-6-10-2586,4 9 1897,-31-59-6369,-49-100 12967,75 146-4714,3 9-412,1-1 1,0 0-1,1 0 1,0 0-1,-3-14 1,5 19-519,-1 0 0,1 0 0,1 0 0,-1 0 0,0 0 0,0 0 1,1 1-1,-1-1 0,1 0 0,-1 0 0,1 0 0,0 1 0,0-1 0,0 0 0,0 1 0,0-1 0,0 1 0,0-1 1,0 1-1,1-1 0,-1 1 0,1 0 0,-1 0 0,1 0 0,-1 0 0,1 0 0,0 0 0,2-1 0,6-2 21,0 0 0,0 1 0,1 0 0,-1 1 0,1 0 0,14-1 0,68 3-63,-79 0-54,-10 0-32,125 4-485,-45 0-2608,-16-2-58,2-4-3606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4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70 6240,'-27'0'2005,"26"0"-997,4-1-662,7-1-57,40-1 791,78-14 0,-38 0-960,48-7 774,-109 21-3202,1 1 0,51 3 0,-62-1-1110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20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351 482 3136,'1'-2'1029,"5"-6"-634,-5 8-246,-1-1-1,1 1 1,0-1 0,-1 1 0,1-1 0,-1 0-1,1 1 1,0-1 0,-1 0 0,1 1 0,-1-1-1,0 0 1,1 0 0,-1 0 0,0 1 0,1-1-1,-1 0 1,0 0 0,0 0 0,0 0 0,0 0-1,0 1 1,0-1 0,0 0 0,0 0 0,0 0-1,0 0 1,0 0 0,-1 0 0,-1-2 128,0 0 1,0 0-1,0 1 1,0-1 0,0 1-1,-1 0 1,1-1-1,-1 1 1,0 0-1,0 1 1,0-1 0,0 0-1,0 1 1,0 0-1,0 0 1,0 0-1,0 0 1,-1 0 0,1 0-1,0 1 1,-6-1-1,-3 2-60,0 0 0,0 0 0,0 1 0,0 1 0,1 0 0,-1 1 0,1 0 0,0 0 0,0 1 0,0 1 0,-11 7-1,8-3-14,1 0 0,0 1 0,0 0 0,1 1 0,1 0 0,0 1 0,-14 20 0,20-24-150,0 0-1,0 0 1,1 0 0,0 1 0,1-1-1,0 1 1,0 0 0,1 0 0,-1 13-1,2-15-1,1 0 0,0 1-1,0-1 1,1 0-1,0 0 1,1 0 0,0 0-1,0-1 1,1 1 0,-1 0-1,2-1 1,4 9-1,-7-13-16,1-1-1,0 1 1,0 0-1,1-1 1,-1 1-1,0-1 1,1 0-1,0 0 1,-1 0-1,1 0 1,0 0-1,0 0 1,5 1-1,-2-1 12,-1 0-1,0-1 1,1 0-1,0 0 1,-1-1 0,1 1-1,8-2 1,5-1 57,0-1 0,0-1 0,30-10 1,-48 14-100,42-14 174,-1-3-1,45-23 1,-64 27-116,1 0 0,-2-2 0,0-1 0,36-34 0,-54 47-68,-1 0 0,1 0 0,-1-1 0,0 1 0,0-1 1,-1 0-1,1 0 0,-1 0 0,0 0 0,0 0 0,0 0 1,0-1-1,-1 1 0,0-1 0,0 1 0,1-6 0,-2 10-7,-1-1-1,1 1 0,0-1 1,0 1-1,0 0 0,0-1 1,0 1-1,0-1 1,1 1-1,-1 0 0,0-1 1,0 1-1,0-1 0,0 1 1,0 0-1,1-1 0,-1 1 1,0 0-1,0-1 0,1 1 1,-1-1-1,0 1-3,1 1 0,-1-1 0,0 1 0,0-1 0,0 0 0,0 1 0,0-1 0,0 0 0,0 1 0,0-1 0,0 1 0,0-1 0,0 1 0,0-1 0,0 0 0,0 1 0,0-1 0,0 0 0,0 1 0,0-1 0,-1 1 0,1-1 0,0 1 0,-10 25-29,5-16 47,2 1 0,-1-1 0,1 0 0,-1 14 0,3-18 20,1 1 0,0-1 0,0 0 0,0 0 0,1 0 0,0 1 0,1-1 0,1 6 0,0 2 66,-3-12-60,0-1 1,0 1-1,0-1 1,1 1-1,-1-1 0,0 0 1,1 1-1,-1-1 1,1 0-1,0 1 1,-1-1-1,3 3 1,-3-3-12,1 0 0,-1 0 0,1 0 0,0 0 0,0 0 0,-1-1 0,1 1 0,0 0 0,0 0 0,0 0 0,0-1 0,0 1 0,0 0 0,0-1 0,0 1 0,0-1 0,0 1 0,0-1 0,1 0 0,-1 1 0,0-1 0,0 0 0,0 0 0,1 0 1,-1 0-1,0 0 0,0 0 0,0 0 0,1 0 0,-1 0 0,0-1 0,0 1 0,0 0 0,0-1 0,0 1 0,1-1 0,0 0 0,14-8 33,-1 0 1,-1-1-1,1 0 1,-2-1-1,24-25 1,-5 6 190,-26 25-223,-2-1 0,1 0 0,-1 0 0,1 0 0,-2 0 0,1-1 0,-1 0 1,0 1-1,0-1 0,-1 0 0,3-12 0,-4 7 2,-1 11-19,0-1 0,0 0 1,1 1-1,-1-1 0,0 1 1,1-1-1,-1 1 0,1-1 1,0-1-1,0-5-361,-1 8 354,0-1 1,1 1-1,-1 0 0,0 0 0,0 0 0,1 0 0,-1 0 1,0-1-1,1 1 0,-1 0 0,0 0 0,1 0 0,-1 0 1,0 0-1,0 0 0,1 0 0,-1 0 0,0 0 0,1 0 1,-1 0-1,0 0 0,1 0 0,-1 0 0,0 0 0,0 1 1,1-1-1,-1 0 0,1 0 0,11 4-70,-10-4 57,17 4 20,-9-2-2,-1 0 1,1 1-1,-1 0 0,13 5 0,-16-5-34,0 1 0,0-1 1,-1 1-1,1-1 0,-1 2 0,0-1 1,5 6-1,-8-8 27,0 0 1,-1 1-1,1-1 1,-1 1-1,1-1 1,-1 1-1,0 0 1,0-1-1,0 1 1,0 0-1,-1 0 1,1-1-1,-1 1 1,0 0-1,1 0 1,-1 0-1,-1 0 1,1 4-1,-9 30 72,7-28-64,-1 1-1,1-1 0,1 1 1,-1 10-1,2-18 6,0 0 0,0 0 1,0 0-1,1 0 0,-1 0 0,0 0 0,1 0 1,-1 0-1,1 0 0,0 0 0,-1 0 0,1 0 1,0-1-1,2 3 0,-2-3 7,0 0 0,0 0 0,1 0 0,-1 0 0,1 0 0,-1 0 0,1 0-1,-1-1 1,1 1 0,-1-1 0,1 1 0,-1-1 0,1 0 0,0 1 0,-1-1 0,1 0 0,0 0 0,1 0 0,7-1 24,-1 0 1,1 0 0,-1-1 0,1 0 0,10-4 0,46-21 69,-61 25-111,25-13 66,-1-1 1,51-39-1,-51 35 45,-13 6-123,-14 11-13,1 1 0,-1 0 0,1 0 0,-1 0 0,1 0 0,3-2 0,5-5-95,-10 8 116,-1 0-1,1 0 1,0 0-1,0 1 0,-1-1 1,1 0-1,0 1 1,0-1-1,0 1 1,0-1-1,-1 1 1,1-1-1,0 1 1,0-1-1,0 1 0,0 0 1,0 0-1,0-1 1,2 1-1,-3 0 37,1 0-23,0 0-1,-1 0 0,1-1 0,0 1 0,0 0 1,-1 0-1,1 0 0,0 0 0,0 0 1,-1 0-1,1 1 0,0-1 0,-1 0 1,1 0-1,0 0 0,-1 1 0,1-1 0,0 0 1,-1 1-1,1-1 0,0 1 0,-1-1 1,1 0-1,-1 1 0,1-1 0,-1 1 0,1 0 1,-1-1-1,0 1 0,1-1 0,-1 1 1,1 0-1,-1-1 0,0 2 0,1-1 91,-9-1-93,0 0 0,-1 1 0,1 0-1,0 0 1,-1 1 0,1 0 0,0 0 0,0 1 0,1 0 0,-1 0 0,1 1-1,-1 0 1,1 1 0,0-1 0,1 1 0,-1 0 0,1 1 0,0 0-1,-10 11 1,15-14 13,-1-1 0,1 0 1,-1 1-1,1-1 0,0 1 0,0-1 0,0 1 0,0-1 0,1 1 0,-1 0 0,1 0 0,0-1 0,-1 1 0,1 0 0,0-1 1,1 1-1,-1 0 0,0 0 0,1-1 0,-1 1 0,3 4 0,-2-3 20,1 0-1,0-1 1,0 1-1,0 0 1,0-1 0,1 1-1,0-1 1,-1 0-1,1 0 1,0 0 0,0 0-1,1-1 1,6 5-1,-8-6-9,1 0-1,0 0 1,-1 0 0,1-1-1,0 1 1,0-1-1,-1 0 1,1 1 0,0-1-1,0 0 1,0-1-1,-1 1 1,1-1 0,0 1-1,0-1 1,-1 0-1,5-2 1,6-2-17,-1-1 1,15-9-1,-25 14 7,82-42 122,-6 3-261,5-2 299,-75 36-320,-4 4-152,-5 10 122,-1-5 166,1 0 0,0-1 0,-1 1 0,0 0 0,0 0 0,0-1 0,0 1 0,0-1 0,-3 4 0,2-3-6,0 0 1,0 0 0,0 1-1,0 0 1,-1 3 0,1-2 39,2 0 1,-1-1 0,0 1-1,1 0 1,0-1 0,0 1-1,0 7 1,1-11-9,0 0 1,0 0-1,0 0 0,0 0 0,0 0 1,0 0-1,1 0 0,-1 0 0,0 0 1,0 0-1,1 0 0,-1 0 1,1 0-1,-1 0 0,1-1 0,-1 1 1,1 0-1,-1 0 0,1-1 0,0 1 1,-1 0-1,1 0 0,0-1 1,0 1-1,0-1 0,-1 1 0,1-1 1,0 1-1,0-1 0,0 0 0,0 1 1,0-1-1,0 0 0,0 0 1,0 1-1,0-1 0,0 0 0,0 0 1,0 0-1,0 0 0,0-1 0,0 1 1,1 0-1,11-3 29,0 0-1,-1-1 1,1 0 0,-1-1-1,15-8 1,0 0-9,13-6-108,60-40 0,-98 57 73,-1 2-4,0-1 0,0 1 0,0-1 0,-1 1 0,1-1 0,0 1 0,-1-1 0,1 1 1,0-1-1,-1 0 0,1 0 0,-1 1 0,2-3 0,-2 2-42,-8 14-139,3-6 170,0 0-1,1 0 1,0 1-1,0 0 1,1 0 0,0 0-1,1 0 1,-1 0-1,2 0 1,-3 14-1,4-18 17,0 0 0,1 0 0,-1 0 0,1 0 0,-1 0 0,1-1 0,0 1 0,0 0 0,1 0 0,-1-1 0,1 1 0,0-1 0,0 1 0,0-1 0,0 0 0,5 5 0,-5-6 31,0 1-1,0-1 0,0 0 0,0 0 1,0 0-1,1-1 0,-1 1 0,0 0 1,1-1-1,-1 0 0,1 1 0,0-1 1,-1 0-1,1 0 0,0-1 0,0 1 1,0 0-1,-1-1 0,1 0 1,0 0-1,0 0 0,5 0 0,-2-2-14,-1 0 0,0 0 0,0-1-1,0 1 1,0-1 0,0 0 0,-1-1-1,1 1 1,6-8 0,4-4 26,15-22 0,-18 20-121,-2 4 61,-1 0 0,-1-1 0,13-29 0,14-50-92,34-196 149,-35 126 31,-32 156-151,-1 0 1,1 0 0,-1 0-1,-1 0 1,0 0 0,0 0-1,-1-10 1,1 16 61,0 1 0,0 0 0,0-1-1,0 1 1,0-1 0,0 1 0,0-1 0,0 1 0,0 0 0,-1-1 0,1 1-1,0 0 1,0-1 0,0 1 0,-1-1 0,1 1 0,0 0 0,-1-1 0,1 1-1,0 0 1,0 0 0,-1-1 0,1 1 0,-1 0 0,1 0 0,0-1-1,-1 1 1,1 0 0,0 0 0,-1 0 0,0 0 0,0 0 5,0 0 0,0 0 0,0 1 0,0-1 1,0 0-1,1 1 0,-1-1 0,0 1 0,0-1 0,0 1 0,1-1 0,-1 1 1,-1 1-1,-1 1 7,-1 1 1,1 0 0,0 0 0,0 0-1,-2 5 1,-5 19-20,0 0 0,2 0 0,2 1 0,-4 31 0,-1 2 77,-40 281 382,50-337-423,0 3 66,1 1 0,0 0 0,0 0 0,2 14 0,-2-23-58,0 1 0,1-1 0,-1 1 0,0-1 0,1 0 0,-1 1 0,1-1 1,-1 0-1,1 1 0,0-1 0,-1 0 0,1 1 0,0-1 0,0 0 0,0 0 1,0 0-1,0 0 0,0 0 0,0 0 0,1 0 0,-1 0 0,0 0 0,0-1 1,1 1-1,-1-1 0,0 1 0,1-1 0,-1 1 0,1-1 0,-1 1 0,1-1 1,-1 0-1,1 0 0,-1 0 0,1 0 0,-1 0 0,3-1 0,39-8 158,69-24 0,-24 6-391,19-3 456,-103 30-203,-3-1-39,1 1 0,-1 0 0,1 0 0,-1-1 0,1 1 1,-1 0-1,1-1 0,-1 0 0,1 1 0,-1-1 0,0 0 0,1 0 1,-1 0-1,0 0 0,0 0 0,1 0 0,-1 0 0,0 0 0,1-2 1,-2 3 2,0-1-1,0 1 1,0 0 0,0-1 0,0 1 0,0 0 0,0-1 0,0 1 0,0-1 0,0 1 0,0 0-1,0-1 1,0 1 0,-1-1 0,1 1 0,0 0 0,0-1 0,0 1 0,-1 0 0,1-1 0,0 1 0,0 0-1,-1 0 1,1-1 0,0 1 0,0 0 0,-1 0 0,1-1 0,0 1 0,-1 0 0,1 0 0,-1 0 0,1-1-1,0 1 1,-1 0 0,1 0 0,0 0 0,-1 0 0,1 0 0,-1 0 0,-18-2 111,5 2-63,-1 2 1,1-1-1,0 2 1,-24 7-1,-51 24 211,82-30-242,0-1 0,0 1 0,0 0 0,0 1 0,1-1 0,-11 11 0,15-13-21,0 1 1,0-1-1,0 0 0,0 1 0,0 0 1,1 0-1,-1-1 0,1 1 1,0 0-1,-1 0 0,1 0 0,1 0 1,-1 1-1,0-1 0,1 0 0,0 0 1,-1 0-1,2 6 0,-1-8 12,0 1-1,0-1 0,1 0 0,-1 1 1,0-1-1,1 0 0,0 1 1,-1-1-1,1 0 0,0 0 1,-1 1-1,1-1 0,0 0 1,0 0-1,0 0 0,0 0 0,0 0 1,0 0-1,0-1 0,0 1 1,0 0-1,1 0 0,-1-1 1,0 1-1,0-1 0,1 1 1,-1-1-1,0 0 0,1 1 0,-1-1 1,1 0-1,-1 0 0,0 0 1,2 0-1,5 0 72,0-1 1,0 0-1,0 0 1,12-4-1,-19 5-79,8-3 12,0 0 1,0 0-1,-1-1 1,0 0-1,0 0 1,0-1 0,0 0-1,8-8 1,4-5-37,26-31 1,-42 45 19,6-17-119,-10 21 118,0 0 1,0 0 0,0 0 0,0 0-1,0 0 1,-1 0 0,1 0 0,0 1 0,0-1-1,0 0 1,0 0 0,0 0 0,0 0-1,-1 0 1,1 0 0,0 0 0,0 0 0,0 0-1,0 0 1,0 0 0,0 0 0,-1 0-1,1 0 1,0-1 0,0 1 0,0 0 0,0 0-1,0 0 1,0 0 0,0 0 0,0 0-1,-1 0 1,1 0 0,0 0 0,0 0 0,0 0-1,0 0 1,0-1 0,0 1 0,0 0-1,0 0 1,0 0 0,0 0 0,0 0 0,0 0-1,0 0 1,-1-1 0,1 1 0,0 0-1,0 0 1,0 0 0,0 0 0,0 0 0,0 0-1,0-1 1,0 1 0,1 0 0,-1 0-1,0 0 1,0 0 0,0 0 0,0 0 0,0-1-1,0 1 1,0 0 0,0 0 0,0 0-48,-3 2 28,0 0 0,0 0 0,1 0-1,-1 1 1,1-1 0,0 1 0,-1-1 0,1 1 0,0 0 0,1 0 0,-1 0 0,0 0-1,1 0 1,0 0 0,-2 4 0,3-5 26,-1 0 1,0 0-1,1 0 0,-1 0 1,1 0-1,0-1 0,0 1 1,0 0-1,0 0 0,0 0 0,0 0 1,0 0-1,1 0 0,-1 0 1,1 0-1,-1 0 0,1 0 1,0 0-1,0 0 0,-1-1 0,1 1 1,1 0-1,-1-1 0,0 1 1,0 0-1,1-1 0,1 2 1,2 0 43,0 0 1,0 0 0,0-1-1,1 0 1,-1 0 0,1 0-1,-1-1 1,1 0 0,-1 0-1,1 0 1,0-1 0,0 0-1,-1 0 1,1 0 0,0-1-1,0 0 1,-1 0 0,11-3-1,7-4-40,0-1 0,-1 0 0,24-15 0,-42 22-7,14-8 41,0-1 1,-1-1 0,-1 0-1,26-24 1,-23 19-19,-15 15-14,-1-1 1,1 0-1,-1-1 0,6-6 0,-9 10-31,1-1-1,-1 1 1,0-1-1,1 1 1,-1 0-1,0-1 1,1 1-1,-1-1 1,0 1-1,1 0 1,-1-1 0,1 1-1,-1 0 1,0-1-1,1 1 1,-1 0-1,1 0 1,-1 0-1,2-1 1,-2 1 12,0 0-1,1 1 1,-1-1 0,0 0 0,0 0 0,0 0 0,1 1-1,-1-1 1,0 0 0,0 0 0,0 1 0,0-1-1,1 0 1,-1 1 0,0-1 0,0 0 0,0 0 0,0 1-1,0-1 1,0 0 0,0 1 0,0-1 0,0 1-1,-1 23 72,1-23 2,-5 32 447,3-21-319,0 1-1,1-1 0,1 14 1,0-22-140,0 0 0,1 0 1,-1 0-1,1-1 0,0 1 1,1 0-1,-1-1 1,1 1-1,-1 0 0,1-1 1,0 0-1,0 1 0,0-1 1,4 3-1,-5-4-24,1-1 0,0 0 0,-1 1 0,1-1 0,0 0 0,0 0 0,0 0 0,0-1 0,0 1 0,0 0 0,0-1 0,0 1 0,0-1 0,0 0 0,0 1 0,2-1 0,36-3 59,-30 1-119,85-15-1370,-78 12-134,0 0 0,0-1 0,22-11-1,-36 16 1093,-1 0 0,0-1-1,0 1 1,0 0 0,0-1-1,0 1 1,-1-1 0,1 1-1,0-1 1,-1 0 0,1 0 0,-1 0-1,0 0 1,1 0 0,-1 0-1,0 0 1,0 0 0,0 0-1,0-4 1,-3-14-5976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20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66 158 9568,'-47'-66'3520,"33"54"-2720,9-5-256,5 8-960,5-3 96,-1 0-448,6 0 448,-1 4-2656,10-1 1664,22 9-3424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22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19 545 4896,'-4'-5'2186,"7"3"-1347,-3 2-799,1 0 1,-1 0-1,1 1 1,-1-1-1,1 0 0,-1 0 1,1 0-1,-1 0 1,1 1-1,-1-1 1,1 0-1,-1 0 1,0 1-1,1-1 1,-1 0-1,0 1 0,1-1 1,-1 1-1,0-1 1,1 0-1,-1 1 1,0-1-1,0 1 1,1-1-1,-1 1 1,0 0-1,4 12 774,0 1 1,-1-1-1,-1 1 0,-1 0 1,1 26-1,-10 72 1030,5-84-1310,-3 41 416,-16 127 1950,19-186-2147,1-21 105,8-95-58,-4 53-740,2 2 1,17-78-1,-17 110-79,1 1 0,1-1 0,1 1 0,0 0-1,2 1 1,0 0 0,0 0 0,2 1 0,0 0-1,1 1 1,0 0 0,1 1 0,1 0 0,22-17-1,-30 27 21,0-1-1,1 1 0,0 1 0,-1-1 0,1 1 1,1 1-1,-1-1 0,0 1 0,1 0 1,-1 1-1,12-1 0,-15 2-1,0 0 1,0 0-1,0 0 1,0 1-1,0 0 1,0 0-1,0 0 1,-1 0-1,1 0 0,0 1 1,-1 0-1,1 0 1,-1 0-1,1 0 1,-1 0-1,0 1 1,0-1-1,0 1 0,0 0 1,-1 0-1,1 0 1,-1 0-1,3 6 1,-2-4 21,0 0 0,-1 0 1,1 0-1,-1 1 0,0-1 1,-1 1-1,0-1 0,0 1 1,0-1-1,0 1 0,-1 0 1,0 0-1,0-1 0,-1 1 1,-1 8-1,0-7 48,0 1 0,-1-1 0,0 1-1,0-1 1,-1 0 0,0 0 0,0 0 0,0-1 0,-1 1-1,-7 7 1,4-6 4,0 0 0,-1-1-1,0 1 1,0-2 0,0 1-1,-1-2 1,0 1 0,0-1-1,-1 0 1,1-1 0,-1-1-1,0 1 1,0-2 0,0 0-1,-21 2 1,31-4-68,0 0 0,0 0 1,0 0-1,0 0 0,0 0 0,0 0 1,0 0-1,0 0 0,0-1 0,-1 1 1,0-1-1,1 0-5,1 1 1,0 0-1,0 0 1,0 0-1,0 0 1,0-1 0,0 1-1,0 0 1,0 0-1,0 0 1,0-1-1,0 1 1,0 0-1,0 0 1,0 0-1,0-1 1,0 1-1,1 0 1,-1 0 0,0 0-1,0 0 1,0-1-1,0 1 1,0 0-1,0 0 1,0 0-1,1 0 1,-1 0-1,0 0 1,0-1-1,0 1 1,0 0-1,0 0 1,1 0 0,-1 0-1,0 0 1,0 0-1,28-13-200,23-1 198,103-15-1,-95 21-64,66-19 0,-86 17 180,-25 7-188,26-9 0,-40 13 79,0 0 1,1 0-1,-1 0 1,0 0-1,0-1 1,0 1-1,0 0 1,0 0-1,0 0 1,0 0-1,0 0 1,-1 0-1,0 4-10,-1-1 0,0 0 0,0 1 0,0-1 0,-1 0 0,1 0 0,-1-1 0,-4 6 0,3-5-1,1 0 1,-1 0-1,1 1 1,0-1-1,1 1 1,-1 0-1,-1 5 1,3-6 24,0 0 0,0 0 0,0 0 1,1-1-1,-1 1 0,1 0 1,0 0-1,0 0 0,1 0 1,1 7-1,-2-9-12,0-1-1,1 0 1,-1 0 0,1 0-1,0 1 1,-1-1 0,1 0-1,0 0 1,0 0 0,0 0-1,0 0 1,0 0-1,0-1 1,0 1 0,0 0-1,0 0 1,0-1 0,0 1-1,0 0 1,0-1 0,1 0-1,-1 1 1,0-1 0,0 0-1,1 1 1,-1-1 0,0 0-1,1 0 1,-1 0 0,0 0-1,1 0 1,-1 0 0,0 0-1,0-1 1,1 1 0,1-1-1,1 0 3,0-1-1,-1 1 0,1 0 1,-1-1-1,1 0 0,-1 0 1,1 0-1,-1 0 0,0-1 1,0 1-1,0-1 0,-1 0 1,1 1-1,-1-1 0,1-1 1,-1 1-1,0 0 0,0 0 1,0-1-1,-1 1 0,1-1 1,1-5-1,-1 3-30,-1-1 0,1 0 0,-1 0 0,-1 0 0,1 0 0,-1 0 0,0 0 0,-1 0 0,1 1 1,-2-1-1,-2-12 0,2 13 24,0 1 1,-1-1-1,0 1 1,-5-9-1,2 5-40,-3-8-191,9 17 236,1 1-97,2 3 92,1 1 1,0-1-1,0 0 1,0-1-1,0 1 0,1-1 1,-1 0-1,1 0 1,0 0-1,0 0 0,0-1 1,0 0-1,0 0 1,1 0-1,-1-1 1,7 1-1,4 1 67,-1-1-1,1 0 1,0-2 0,27-1 0,-8-2-31,-1-2 0,0-1 1,-1-2-1,0-1 0,49-21 1,-72 25-28,0-1 1,0 0 0,0-1 0,-1 0 0,0-1 0,0 0 0,-1 0 0,0-1 0,0 0 0,-1 0-1,0-1 1,-1 0 0,0 0 0,-1 0 0,5-12 0,4-16 12,-2 0 1,-2-1-1,6-40 0,-13 61-29,1 4-16,-2-1-1,0 0 1,0 1 0,-2-1-1,0 0 1,0 0 0,-2 0-1,0 0 1,0 1 0,-6-17 0,8 30 16,0 1-1,-1-1 1,1 0 0,0 0 0,-1 0 0,1 0 0,-1 1 0,1-1 0,-1 0 0,0 0 0,1 1 0,-1-1 0,0 1 0,1-1 0,-1 0 0,0 1 0,0-1 0,0 1 0,1 0 0,-1-1 0,0 1-1,0 0 1,0-1 0,0 1 0,0 0 0,0 0 0,0 0 0,0 0 0,0 0 0,1 0 0,-1 0 0,0 0 0,0 0 0,0 0 0,0 0 0,0 1 0,0-1 0,-1 1 0,-1 0-14,0 0 0,0 1 1,0-1-1,0 1 1,0 0-1,1 0 0,-1 0 1,0 0-1,-2 4 1,-3 3 34,1 1 0,1 0 0,0 0 0,0 1 0,-7 19 0,-15 60 108,-9 122 161,32-181-232,2-4 58,0 1 1,2 33-1,1-52-33,1 0-1,0 0 1,0 0-1,1 0 1,0 0-1,1 0 1,0 0 0,0-1-1,1 0 1,6 12-1,-7-16-31,0-1 0,-1 1 0,1-1 0,1 0 0,-1 0 0,0 0 0,1 0 0,0 0 0,0-1 0,-1 0 0,7 3 0,-8-4-201,1 0 0,-1 0-1,1-1 1,0 1 0,-1-1 0,1 1-1,-1-1 1,1 0 0,0 0 0,-1 0-1,1 0 1,0-1 0,-1 1 0,1-1-1,-1 0 1,1 1 0,-1-1 0,1 0-1,-1-1 1,4-1 0,-1 0-2435,2 0 0,-1 0 1,9-3-1,-11 5 954,14-6-2133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22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0 9568,'-19'4'3520,"24"1"415,-5 3-3807,9-4-2079,1-1-2785,9-3 2624,23 9-2720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26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66 763 3808,'-1'0'-8,"-9"-6"6564,13 5-6057,1 0 0,-1-1 0,0 1-1,0-1 1,5-3 0,3-4-161,-1-1 0,-1-1 0,0 0 0,0 0 0,-1-1 0,-1 0 0,9-17 0,12-18 398,-16 30-851,-15 30-139,-5 10 505,-1 5-89,-24 75 151,10-29 72,-22 122 1,24-94 139,-2 16 259,-9 38 1072,32-150-1084,4-14-264,-2-1-281,0-1-1,1-13 1,-1 2-128,50-270 39,-32 208-190,-4 18 18,32-90 0,-40 136-30,1 0-1,0 0 1,2 1 0,0 0 0,1 0-1,0 2 1,2-1 0,26-24 0,-34 36 28,0 0 0,0 0 0,0 1 1,1-1-1,13-5 0,-17 9 20,0 0 0,0 0 0,0 0-1,0 1 1,0-1 0,0 1 0,0-1-1,0 1 1,1 0 0,-1 1 0,0-1-1,0 0 1,0 1 0,0 0 0,0 0-1,0-1 1,4 3 0,0 1 10,-1 0 0,0 1 0,0-1 0,0 1 1,0 0-1,-1 1 0,1-1 0,-2 1 0,1 0 0,0 0 0,-1 1 0,-1-1 0,1 1 0,-1 0 1,0 0-1,0 0 0,-1 1 0,2 6 0,-2-6 53,-1 0 0,1 0 0,-1 0 0,-1 0 1,0 0-1,0 0 0,0 0 0,-1 0 0,0-1 0,-1 1 0,1 0 0,-2 0 0,1-1 1,-1 1-1,0-1 0,0 0 0,-7 10 0,4-9 33,-1 0 0,0-1 0,0 1 0,0-1 0,-1-1 0,0 0 0,0 0 0,-1 0 0,0-1 0,-10 5 0,12-7-38,0-1 0,1 0 1,-1 0-1,0 0 0,0-1 1,0 0-1,0 0 1,0-1-1,0 0 0,0 0 1,-1 0-1,1-1 0,0 0 1,0-1-1,-10-3 0,15 5-57,0-1 0,0 0-1,1 0 1,-1 0-1,0 0 1,1 0 0,-1 0-1,0 0 1,1-1 0,0 1-1,-1-1 1,1 1-1,0-1 1,-1 1 0,1-1-1,0 0 1,0 1 0,1-1-1,-1 0 1,0 0-1,0 0 1,1 0 0,-1-3-1,1 4 9,0-1-1,0 1 1,0-1-1,0 1 0,0-1 1,1 0-1,-1 1 0,0-1 1,1 1-1,0 0 1,-1-1-1,1 1 0,0-1 1,-1 1-1,1 0 1,0-1-1,0 1 0,0 0 1,0 0-1,0 0 0,1 0 1,-1 0-1,0 0 1,0 0-1,1 0 0,-1 1 1,0-1-1,1 0 1,2 0-1,22-7-38,1 2 0,0 0-1,0 2 1,28-1 0,2 0 32,-24 1-87,3 0 139,50-12 0,-74 13-7,0-1 0,-1 0 0,1-1 1,-1 0-1,0-1 0,0 0 0,-1-1 0,11-8 1,-10 5 0,0-1 0,-1 0 0,0 0 1,-1-1-1,9-15 0,35-70 223,-21 36-143,10-13-48,113-208 176,-145 259-396,-9 19 16,-8 15-34,-16 26 65,-16 31 224,11 1 119,3 1 0,-19 92 1,17-61-154,-34 117 425,61-218-494,0 0-1,0 0 0,0 0 1,0 0-1,0 0 1,0 0-1,0 0 0,0 0 1,0 0-1,0 0 1,0 0-1,-1 0 1,1 1-1,0-1 0,0 0 1,0 0-1,0 0 1,0 0-1,0 0 0,0 0 1,0 0-1,0 0 1,0 0-1,0 1 0,0-1 1,0 0-1,0 0 1,0 0-1,0 0 0,0 0 1,0 0-1,0 0 1,0 0-1,0 0 0,0 1 1,0-1-1,0 0 1,0 0-1,0 0 0,0 0 1,1 0-1,-1 0 1,0 0-1,0 0 0,0 0 1,0 0-1,0 0 1,0 1-1,0-1 1,0 0-1,0 0 0,0 0 1,0 0-1,1 0 1,-1 0-1,0 0 0,0 0 1,0 0-1,0 0 1,0 0-1,0 0 0,0 0 1,0 0-1,1 0 1,-1 0-1,7-7 194,7-12-235,-3 4 54,0-1-1,16-16 1,-21 26-87,0 0 0,1 0 0,0 0 1,0 1-1,0 0 0,0 1 0,10-5 0,-16 9 48,0-1 0,0 1 0,0 0 0,0-1 1,1 1-1,-1 0 0,0 0 0,0 0 0,0 0 0,0 0 0,1 0 0,-1 0 0,0 0 0,0 0 0,0 1 0,0-1 0,0 0 0,1 1 1,-1-1-1,0 1 0,0-1 0,0 1 0,0 0 0,0-1 0,0 1 0,-1 0 0,1 0 0,0-1 0,0 1 0,0 0 0,0 1 0,3 4 35,-1 0 0,1 0-1,-1 0 1,3 9 0,-1-2-51,2 5-149,-6-14 167,0-1 0,1 0 0,-1 0-1,0 0 1,1 0 0,3 5 0,-3-5 59,0-1 1,0 1-1,1-1 1,-1 1-1,1-1 1,0 0-1,-1 0 0,1 0 1,0 0-1,0-1 1,0 1-1,0-1 1,5 2-1,-3-2-27,0-1-1,-1 1 0,1-1 1,0 0-1,0 0 1,-1 0-1,1-1 0,8-2 1,15-4-6,-1-2 1,0 0 0,0-2 0,43-26 0,-56 29-142,-1-1 0,18-15 0,-41 36 84,-1 0 1,2 1-1,0 1 1,0-1-1,-12 29 1,19-37 47,1 0 1,0-1 0,0 1-1,1 0 1,-1 0 0,2 9-1,-1-8-47,16 3 406,-15-8-346,0-1 1,1 0 0,-1 0 0,0 1 0,1-1 0,-1 0 0,1 0-1,-1-1 1,0 1 0,1 0 0,-1 0 0,0-1 0,1 1-1,-1-1 1,0 1 0,0-1 0,1 1 0,-1-1 0,0 0 0,1-1-1,0 1-10,-1 0 0,1 0 0,-1 0 0,1-1 0,-1 1 0,0-1-1,0 1 1,0-1 0,0 1 0,0-1 0,0 0 0,1-3 0,0-2-37,0-1 0,-1 0 0,0 1 0,0-1 0,-1 0 0,0 0 1,-1-9-1,0 12-9,0 1 1,0 0-1,0-1 0,-1 1 1,0 0-1,0 0 1,0 0-1,0 0 1,-1 0-1,1 0 1,-1 1-1,0-1 0,-6-5 1,4 4-42,4 4 61,0 0 0,0 0 0,0 0 0,0 0 0,0 0 0,0 0 0,0 0 0,-1 1 0,1-1-1,0 0 1,0 1 0,-1-1 0,-1 0 0,3 2 16,1 0-1,-1 0 0,0 0 1,1 0-1,-1 0 0,1-1 1,-1 1-1,1 0 0,0 0 1,-1 0-1,1 0 0,0-1 1,0 1-1,1 1 0,2 2-26,-1-1 41,0 0 1,0-1 0,0 1-1,0-1 1,1 1-1,-1-1 1,1 0-1,-1 0 1,1-1 0,0 1-1,0-1 1,0 1-1,0-1 1,0-1-1,0 1 1,0 0 0,6-1-1,-3 0 35,-1 0 1,0-1-1,0 0 0,1 0 0,-1 0 0,0-1 1,0 1-1,0-1 0,0-1 0,-1 1 0,8-5 1,0-3 17,1 0 0,-1-1 0,0 0 0,-1-1 0,17-23 1,46-73 2,-45 61 9,96-130 68,-100 140-127,-2-2 1,32-67 0,-55 104-29,4-7-36,-1-1 1,4-13-1,-7 22 26,-1-1 0,1 0 0,-1 0 0,1 0 0,-1 0 0,0 0 0,0 0 0,0 0 0,0 0 0,0 1 0,0-1 0,-1 0 0,1 0 0,-1 0 0,1 0 0,-1 0 0,0 1 0,1-1 0,-3-2 0,3 3-4,-1 1 0,1-1 0,-1 1 0,1 0 0,-1-1 0,0 1 0,1 0 1,-1-1-1,0 1 0,1 0 0,-1 0 0,0 0 0,1 0 0,-1-1 0,0 1 0,1 0 0,-1 0 0,0 0 0,1 0 0,-1 1 0,0-1 0,1 0 0,-1 0 0,0 0 0,1 0 0,-1 1 0,0-1 0,1 0 0,-1 1 0,1-1 0,-1 0 0,-1 2 1,-20 15-236,20-14 191,-19 16 95,1 1 0,1 0 0,1 2 1,1 0-1,1 1 0,1 1 0,1 0 0,-22 52 0,-17 122 252,45-163-241,-5 24 293,-7 91 1,20-145-304,-1 1 0,1-1 0,1 0 0,-1 1 0,1-1 0,0 0-1,0 0 1,3 10 0,-3-13-14,0 0 0,0 0-1,0 0 1,1-1 0,-1 1 0,0 0-1,1-1 1,-1 1 0,1-1-1,-1 1 1,1-1 0,0 0-1,-1 0 1,1 1 0,0-1 0,0-1-1,0 1 1,0 0 0,0 0-1,0-1 1,0 1 0,0-1-1,1 0 1,2 1 0,9-1 22,0 0 0,0-1 1,0 0-1,-1-1 0,21-6 0,64-25-61,-84 28 17,25-10-135,0-1 0,59-35 0,-72 39-15,-16 9-23,-18 14-442,-10 8 728,5-5-110,0 0 0,0 0 0,2 1 1,0 1-1,-11 20 0,20-33 31,1-1-1,0 1 1,1 0 0,-1-1 0,0 1 0,1 0-1,0 0 1,-1-1 0,1 1 0,0 0-1,0 0 1,1 0 0,-1-1 0,1 1 0,-1 0-1,1-1 1,1 4 0,-1-5-3,-1 1 1,1-1-1,0 0 1,0 1-1,0-1 1,-1 0 0,1 0-1,0 0 1,1 0-1,-1 0 1,0 0-1,0 0 1,0 0-1,0-1 1,1 1-1,-1 0 1,0-1-1,1 1 1,-1-1-1,1 1 1,-1-1-1,1 0 1,-1 1-1,0-1 1,1 0 0,-1 0-1,1 0 1,-1 0-1,1 0 1,-1-1-1,1 1 1,2-1-1,4-1-18,-1 0 1,1-1-1,-1 0 0,10-5 0,-14 6 3,0 0 0,0 0 1,0 0-1,-1-1 0,1 1 0,-1-1 0,1 0 0,-1 0 0,0 1 1,0-2-1,3-3 0,-2 1-5,-1 1-1,0 0 1,0-1 0,0 1-1,-1-1 1,1 1 0,-1-1-1,0-7 1,-1 11-17,0 0 1,0-1-1,-1 1 1,1 0-1,0 0 0,-1-1 1,0 1-1,1 0 1,-1 0-1,0 0 1,0 0-1,0 0 1,0 0-1,-1 0 0,1 0 1,-1 0-1,1 0 1,-1 1-1,1-1 1,-1 0-1,0 1 0,-3-3 1,1 2-2,-1 0 0,1-1 0,-1 1 0,1 1 0,-1-1 0,1 1 0,-1 0 0,0 0 0,0 0 0,0 0 0,0 1 0,0 0 0,1 0 0,-1 1 0,0-1 0,0 1 0,0 0 0,0 0 0,-7 3 0,16-2 27,0 0-1,1-1 1,-1 0 0,1 0-1,-1 0 1,1 0 0,7-1-1,77-5 133,-66 2-130,0 1 0,0 1-1,0 1 1,0 1-1,31 5 1,-49-5-27,0 1 0,-1-1 0,1 1 0,-1 0 0,0 0 0,1 1 0,-1-1 0,0 1-1,0 0 1,5 5 0,-7-6 24,0 0 0,-1 0-1,1 0 1,0 0 0,-1 0-1,0 0 1,1 1 0,-1-1-1,0 0 1,0 1-1,-1-1 1,1 1 0,0-1-1,-1 1 1,1-1 0,-1 1-1,0 0 1,0-1 0,0 1-1,-1 5 1,-2 4 89,-2 12 506,15-29-568,73-60-181,-66 54 85,-10 5 49,1 0-1,1 1 0,-1 0 1,1 1-1,0 0 0,0 0 1,17-5-1,-26 9 4,1 0 1,0 0-1,-1 0 0,1 0 1,-1 0-1,1 0 0,0 0 0,-1 1 1,1-1-1,0 0 0,-1 0 1,1 0-1,0 1 0,-1-1 0,1 0 1,-1 1-1,1-1 0,-1 0 1,1 1-1,-1-1 0,1 1 0,-1-1 1,1 1-1,-1-1 0,0 1 1,1-1-1,-1 1 0,0 0 0,1-1 1,-1 1-1,0-1 0,0 1 1,1 0-1,-1-1 0,0 2 0,1 4 5,0-1-1,-1 1 0,0 9 1,1 4-210,0-17 242,0 0 1,0 1-1,0-1 0,0 0 0,0 0 0,1 0 1,-1 0-1,0 0 0,1 0 0,0-1 1,0 1-1,-1 0 0,1-1 0,0 0 0,0 1 1,0-1-1,0 0 0,1 0 0,-1 0 1,0 0-1,0 0 0,1 0 0,-1-1 0,0 1 1,1-1-1,2 0 0,3 1 23,0 0-1,0-1 1,-1-1-1,1 1 1,0-1 0,14-4-1,-6 1-31,-1-2 1,0 0-1,-1-1 0,1 0 0,-1-1 0,-1-1 1,23-18-1,-11 4 34,-1 0 1,37-47-1,-52 57-62,-6 8-61,0 1 0,1 0 0,-1 0 0,7-6 0,-9 10 62,-1-1-1,0 1 0,0 0 1,0 0-1,1 0 0,-1 0 0,0 0 1,0 0-1,1-1 0,-1 1 1,0 0-1,0 0 0,1 0 0,-1 0 1,0 0-1,1 0 0,-1 0 1,0 0-1,0 0 0,1 0 0,-1 0 1,0 0-1,0 0 0,1 1 0,-1-1 1,0 0-1,0 0 0,1 0 1,-1 0-1,0 0 0,0 0 0,1 1 1,-1-1-1,0 0 0,0 0 1,0 0-1,0 1 0,1-1 0,-1 0 1,0 0-1,0 1 0,0-1 1,0 0-1,0 0 0,0 1 0,1-1 1,-1 0-1,0 0 0,0 1 0,0-1 1,3 18-3,-2-5 0,-1 0 1,0 0 0,-1 0 0,-3 17 0,-15 54-43,15-69 47,-6 24 108,-2 0 1,-17 38 0,28-75-84,0-1 0,1 1 1,-1-1-1,0 1 0,0-1 0,0 1 0,0-1 0,0 0 0,-1 1 1,1-1-1,0 0 0,-1 0 0,1 0 0,-3 1 0,4-1-8,-1-1-1,0 0 1,0 1-1,0-1 1,0 0 0,0 0-1,0 0 1,0 0-1,0 0 1,0 0-1,0 0 1,1 0-1,-1 0 1,0 0 0,0-1-1,0 1 1,0 0-1,0-1 1,0 1-1,0-1 1,-2-1 12,1 1 1,0-1-1,0 0 1,0 0-1,0 0 1,1 0-1,-1-1 1,0 1-1,1 0 0,0-1 1,-1 1-1,1-1 1,0 1-1,0-1 1,1 0-1,-2-4 0,1 3-20,1 1-1,0 0 0,0 0 1,0 0-1,0 0 0,0 0 0,0-1 1,1 1-1,0 0 0,0 0 1,-1 0-1,2 0 0,-1 0 0,2-4 1,0 3 10,0 0 0,0 0 0,0 1 0,0-1 0,1 0 0,0 1 0,-1 0 0,8-4 0,2-1-3,1 1 0,0 1 0,0 0 0,0 1 0,17-4 0,-5 4-54,0 1-1,48-2 0,-34 4-21,114-1-1441,-52 7-5880,-101-4 7217,18 3-2483,-19-3 2479,0 0 0,1 0 0,-1 0-1,0 0 1,1 1 0,-1-1 0,0 0 0,1 0 0,-1 0 0,0 0 0,1 1 0,-1-1-1,0 0 1,1 0 0,-1 1 0,0-1 0,0 0 0,1 1 0,-1-1 0,0 0 0,0 1 0,0-1-1,0 0 1,1 1 0,-1-1 0,0 0 0,0 1 0,0-1 0,0 0 0,0 1 0,0-1-1,0 1 1,0-1 0,0 0 0,0 1 0,0-1 0,0 0 0,0 1 0,0-1 0,0 1-1,-1-1 1,1 1-75,-1 0 0,1 0 0,-1 0 0,1 0-1,-1-1 1,0 1 0,0 0 0,1-1-1,-1 1 1,0 0 0,0-1 0,0 1 0,1-1-1,-1 1 1,0-1 0,-2 1 0,-26 4-3209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00:47:26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 11136,'0'-18'4128,"36"18"-3200,49-5-289,-34 2 2625,18-6-1920,11-3 32,37-9-864,28 1-480,-10 2-64,-13 3-4160,-6 6 2304,6 9-7839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5:3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92 3808,'-9'-48'1408,"4"36"-1088,-3 0-96,8 7-320,8 2-352,11-2 320,4 2-928,4-1 576,-1 4-1472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5:3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52 2144,'-68'-48'800,"50"44"-608,-9 4-64,19 0-416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5:3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 3136,'-26'-34'1184,"26"22"-928,-9 12-64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6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339 242 1728,'3'0'205,"-3"0"-187,0 0 0,0 0 1,0 0-1,1 0 0,-1 0 1,0 1-1,0-1 0,0 0 1,1 0-1,-1 0 0,0 0 1,0 0-1,1 0 0,-1 0 1,0 0-1,0 0 0,0 0 0,1-1 1,-1 1-1,0 0 0,0 0 1,0 0-1,1 0 0,-1 0 1,0 0-1,0 0 0,0 0 1,1-1-1,-1 1 0,0 0 1,0 0-1,0 0 0,0 0 1,0-1-1,0 1 0,1 0 1,-1 0-1,0 0 0,0-1 1,0 1-1,0 0 0,0 0 1,0 0-1,0-1 0,0 4 653,-1-1-1,0 1 0,1 0 0,-1-1 1,0 1-1,0-1 0,-1 0 0,1 1 1,-2 1-1,-21 31-61,-2 3-278,10-4-100,0 2 0,-12 45 0,19-52-92,-37 117 292,-26 76 412,53-168-494,2 2-1,-16 108 1,18-88 1240,14-73-754,0-7-273,-2-14-31,0-26-246,6-52-77,0 38-161,3 0 0,24-102 0,-10 66-151,20-75-242,-30 138 240,2 0-1,1 0 0,19-33 0,-26 54 71,1 0 0,0 0 0,1 0 0,0 1 0,1 0 0,0 1 0,0 0-1,0 0 1,20-12 0,-15 13-53,0 0 0,0 1 1,1 0-1,-1 1 0,1 1 0,0 0 0,22-2 0,-31 5 66,0 1 0,0 0 1,0 0-1,0 0 0,0 0 0,0 1 0,0 0 0,0 0 0,11 4 1,-14-3 7,0 0 0,1 0 1,-1 0-1,0 0 1,0 0-1,0 1 1,0-1-1,0 1 1,0 0-1,-1 0 0,0 0 1,1 0-1,-1 0 1,0 0-1,0 1 1,-1-1-1,2 5 1,2 8 26,-1-1 0,-1 1 0,-1 0 0,0 0 0,-1 0 0,-2 27 0,1-17 0,-15 192 35,10-161-14,1-22 41,-1 0 0,-2 0 0,-1 0 0,-2-1 0,-1 0 0,-2-1 0,-30 57 0,36-77-1,-1-1 0,-18 23 0,22-31-45,0 1 0,-1-1 0,0 0 0,1-1 0,-1 1 0,0-1 0,-1 0 0,1 0 0,-1-1 0,-7 3 0,-4 1 51,-1-1-1,0-1 0,0-1 0,0 0 1,-21 0-1,25-4-21,0 0 1,0 0 0,0-1-1,1-1 1,-1 0-1,1-1 1,0 0 0,0-1-1,-13-7 1,-26-14-586,74 34 428,0 0 0,0-2 0,29 5 0,-15-8 107,0-1 0,1-2 0,-1-2 0,0-1 0,0-2 0,0-2 1,-1 0-1,38-15 0,242-94 371,-265 96-354,17-5 160,-63 24-161,18-7 67,-22 8-94,0 0-1,1 0 1,-1 0-1,1 0 1,-1 0-1,0 0 1,1 0-1,-1-1 0,0 1 1,1 0-1,-1 0 1,0 0-1,0-1 1,1 1-1,-1 0 1,0 0-1,0-1 1,1 1-1,-1 0 1,0-1-1,0 1 1,0 0-1,1 0 0,-1-1 1,0 1-1,0-1 1,0 1-1,0 0 1,0-1-1,0 1 1,0 0-1,0-1 1,0 1-1,0 0 1,0-1-1,0 1 1,0-1-1,0 1 0,0-1-4,-1 1 0,1 0-1,-1 0 1,0-1-1,1 1 1,-1 0-1,1 0 1,-1 0-1,1 0 1,-1 0 0,0 0-1,1 0 1,-1 0-1,1 0 1,-1 0-1,1 0 1,-1 0-1,0 0 1,1 0 0,-1 1-1,1-1 1,-1 1-1,1-1-2,-16 5-53,1 2 0,0 0 0,1 1 1,-1 1-1,-22 18 0,34-25 67,1 0-1,0 0 1,0 0 0,0 1-1,1-1 1,-1 1 0,0-1-1,1 1 1,0-1 0,0 1-1,-1 0 1,1 0 0,1-1-1,-1 1 1,0 0 0,1 0-1,0 0 1,-1 0 0,1 0-1,1 5 1,-1-6 6,1 1 0,-1-1 0,1 1 0,0-1 0,0 0 1,0 1-1,1-1 0,-1 0 0,0 0 0,1 0 0,-1 1 0,1-2 0,0 1 0,0 0 0,0 0 0,0 0 1,0-1-1,0 1 0,0-1 0,0 0 0,1 0 0,-1 0 0,4 2 0,2-1 37,-1 0-1,1-1 1,-1 0-1,1 0 1,0 0-1,-1-1 1,1 0-1,0-1 1,-1 0-1,1 0 1,-1 0-1,1-1 1,-1 0-1,9-4 1,-9 3 7,-1 0 0,1 0 0,-1 0 1,0-1-1,0 0 0,0 0 0,0 0 0,-1-1 1,0 0-1,0 0 0,0 0 0,-1-1 0,1 0 1,5-11-1,-9 15-47,0 0 0,0 0 0,0 0 0,-1-1 0,1 1 0,-1 0 0,0 0 0,1-1 0,-1 1-1,0 0 1,0 0 0,-1-1 0,1 1 0,0 0 0,-1 0 0,1-1 0,-1 1 0,0 0 0,-2-4 0,2 4-25,-1-1-1,0 0 1,0 1-1,0-1 0,0 1 1,0 0-1,-1 0 1,1 0-1,-1 0 1,1 0-1,-1 1 1,0-1-1,0 1 1,0-1-1,-4 0 0,-2-1-16,0 1-1,0 0 0,-1 1 0,1 0 0,0 0 0,-1 1 1,-11 1-1,-67 14-96,76-12 48,6-2 89,-15 5-122,21-6 117,0 0 0,0 0-1,0 0 1,0 0-1,0 1 1,0-1 0,0 0-1,0 0 1,-1 0-1,1 0 1,0 0 0,0 0-1,0 1 1,0-1-1,0 0 1,0 0 0,0 0-1,0 0 1,0 0-1,0 1 1,0-1 0,0 0-1,0 0 1,0 0 0,0 0-1,0 0 1,0 1-1,0-1 1,0 0 0,0 0-1,0 0 1,0 0-1,0 0 1,0 0 0,0 1-1,1-1 1,8 7-66,-4-4 86,1-1 0,0 0 0,0 0 0,0 0 0,-1 0 1,2-1-1,6 0 0,45 1 48,-53-2-69,19 0 68,0-2 0,0-1 0,0-1 1,-1-1-1,1-1 0,-1-1 0,-1-1 0,31-15 0,-43 18-12,67-35-90,-54 26 0,0 2 0,28-12-1,-62 54-244,-8 8 219,-18 43 55,32-68 35,1 0 0,1 1 0,-1-1 0,0 21 0,3-27 0,1-1-1,0 0 1,0 0 0,2 9 0,-2-14-11,0-1-1,0 1 1,0-1 0,0 1 0,0 0-1,0-1 1,1 1 0,-1-1-1,0 1 1,0-1 0,0 1 0,1 0-1,-1-1 1,0 1 0,1-1-1,-1 1 1,1-1 0,-1 0-1,0 1 1,1-1 0,-1 1 0,1-1-1,-1 0 1,1 1 0,-1-1-1,1 0 1,-1 1 0,1-1 0,0 0-1,-1 0 1,1 0 0,-1 0-1,1 0 1,-1 1 0,1-1 0,0 0-1,-1 0 1,1 0 0,0 0-1,-1-1 1,1 1 0,-1 0-1,1 0 1,-1 0 0,1 0 0,0-1-1,-1 1 1,1 0 0,-1 0-1,1-1 1,-1 1 0,1 0 0,-1-1-1,1 1 1,-1-1 0,0 1-1,1-1 1,61-49 567,-29 23-569,1 0-1,46-25 1,-11 17-329,-68 35 302,-1 1 0,0-1 0,1 0-1,-1 1 1,0-1 0,1 0 0,-1 1 0,0-1-1,0 0 1,0 1 0,1-1 0,-1 1-1,0-1 1,0 0 0,0 1 0,0-1-1,0 1 1,0-1 0,0 1 0,0-1 0,0 1-1,0-1 1,0 0 0,0 1 0,0 0-1,0 17-68,0-17 71,0 10 11,0 0 0,1-1 0,1 1-1,0-1 1,4 15 0,-5-22 7,-1 0-1,1-1 1,0 1 0,1-1-1,-1 1 1,0-1-1,1 1 1,-1-1 0,1 0-1,0 0 1,0 1-1,0-1 1,0-1 0,0 1-1,0 0 1,0 0-1,1-1 1,-1 0 0,1 1-1,-1-1 1,1 0-1,-1 0 1,1 0 0,0 0-1,3 0 1,-2-1 29,0 0 0,0-1 0,0 1 0,0-1-1,0 0 1,0 0 0,-1 0 0,1-1 0,0 1 0,0-1 0,-1 0 0,4-2 0,7-5 88,18-15-1,-20 13-81,0-1-1,0 0 1,-1-1-1,0 0 1,-1-1-1,-1 0 1,0 0-1,13-29 1,50-153 192,-36 88-193,-4 14-152,20-105 0,-51 195 87,0 0 0,0-1-1,-1 1 1,0-1 0,0 1 0,0 0 0,0-1-1,-1 1 1,0-1 0,0 1 0,0 0 0,-2-5-1,3 9 12,0 0-1,0-1 1,0 1-1,0 0 1,0 0-1,0-1 1,-1 1-1,1 0 1,0 0-1,0 0 1,0-1-1,0 1 1,-1 0-1,1 0 1,0 0-1,0-1 1,-1 1-1,1 0 1,0 0-1,0 0 1,-1 0-1,1 0 1,0 0-1,0 0 1,-1 0-1,1 0 1,0-1-1,-1 1 1,1 0-1,0 0 1,0 0-1,-1 1 1,1-1-1,-1 0 1,-10 7-230,-7 14 71,18-20 163,-7 9-20,1-1 0,0 2-1,1-1 1,0 1 0,-5 13-1,-9 49-32,2 0 0,-9 108 0,-15 114 238,40-289-113,1 0 1,0 0 0,0 0-1,1 0 1,-1 0-1,1 0 1,1 0-1,-1 0 1,1-1 0,0 1-1,0 0 1,5 6-1,-7-11-55,0-1 0,0 0 0,1 0 0,-1 0 0,0 0 0,0 0-1,1 0 1,-1 0 0,0 0 0,1 0 0,-1 0 0,0 0 0,0 0 0,1 0-1,-1 0 1,0 0 0,1 0 0,-1 0 0,0 0 0,0-1 0,1 1 0,-1 0-1,0 0 1,0 0 0,1 0 0,-1-1 0,0 1 0,0 0 0,0 0-1,1 0 1,-1-1 0,0 1 0,0 0 0,0 0 0,0-1 0,1 1 0,-1 0-1,0 0 1,0-1 0,0 1 0,0-1 0,1 0 40,13-11 136,34-32 123,-14 12-271,-21 20-39,-1 0 0,14-17-1,-4 8-92,-18 18 88,0-1 0,1 1 0,5-9 0,-1 0-83,3-5 82,-9 13-53,-4 6-96,-3 9 4,4-9 152,-1-1 0,1 1 1,-1 0-1,1-1 0,-1 1 0,0 0 0,0-1 1,0 1-1,0-1 0,0 0 0,-1 2 0,-33 37 24,33-40 10,1 1 68,13 1-286,-4 0 220,1-1 0,0-1 0,0 1 0,0-2-1,16-1 1,45-14 167,-38 8-194,-15 3-6,-1 0 0,-1-1-1,1 0 1,-1-2 0,0 0 0,25-18-1,-30 18 24,0 0-1,-1-1 0,0-1 1,-1 1-1,0-1 0,0-1 0,6-11 1,37-81 49,-42 84-77,-1 1 12,77-175 11,-85 192-17,48-129 103,-44 114-105,0 0 0,-1-1 0,-1 0 0,0 0 0,-1 0 0,-2-20 0,0 30-11,1-4-9,-1-1 1,0 1-1,-1 0 0,0-1 0,-1 1 0,-8-20 0,11 30 14,-1 1-1,1-1 0,0 1 0,0-1 0,0 1 0,-1-1 1,1 1-1,0-1 0,-1 1 0,1-1 0,0 1 0,-1-1 1,1 1-1,0 0 0,-1-1 0,1 1 0,-1-1 1,1 1-1,-1 0 0,1 0 0,-1-1 0,1 1 0,-1 0 1,1 0-1,-1 0 0,1 0 0,-1-1 0,0 1 0,1 0 1,-1 0-1,1 0 0,-1 0 0,1 0 0,-1 0 1,0 0-1,1 1 0,-1-1 0,1 0 0,-1 0 0,1 0 1,-1 1-1,1-1 0,-1 0 0,1 0 0,-1 1 0,1-1 1,-1 0-1,1 1 0,0-1 0,-1 1 0,1-1 1,-1 0-1,1 1 0,0-1 0,0 1 0,-1 0 0,-3 5-62,1-1 0,0 1-1,-5 12 1,6-12 58,-74 175-442,63-146 436,1 1 0,-13 74 1,3 75 34,20-163-15,2 0 1,0 0 0,1 1 0,1-1-1,1 0 1,1 0 0,1-1 0,1 1-1,14 34 1,-17-50 18,0-1 0,0 1 0,0-1 0,1 1 0,0-1 0,0 0-1,0-1 1,1 1 0,0-1 0,0 0 0,0 0 0,0 0 0,0 0 0,1-1 0,0 0 0,-1 0-1,1-1 1,0 0 0,0 0 0,1 0 0,-1-1 0,0 0 0,1 0 0,-1 0 0,0-1 0,1 0-1,9-1 1,18-2 153,-11 2-83,0-2 1,-1 0-1,42-12 0,-49 9-36,15-4 24,0-1 0,31-18 1,-53 25-60,1-1 1,-1-1-1,-1 1 1,1-1-1,-1-1 1,0 1-1,0-1 1,-1 0-1,0-1 1,0 0-1,7-13 1,-9 13-12,0 0-1,-1 0 1,0-1-1,-1 0 1,0 1-1,0-1 1,1-14-1,-3 20-10,0 0 0,0 0 0,0 0 0,-1 0 0,1-1 0,-1 1 0,0 0 0,0 0 0,0 0 0,-3-5 0,3 6-4,0 0 1,-1 0-1,1 1 1,-1-1-1,1 1 1,-1-1-1,0 1 1,1 0-1,-1-1 1,0 1-1,0 0 1,0 0-1,0 0 1,0 0-1,0 1 1,0-1 0,-4 0-1,2 0-15,0 1-1,0 0 1,-1 0-1,1 0 1,0 1 0,0-1-1,0 1 1,-1 0-1,1 0 1,0 0-1,-5 3 1,-5 3-78,-23 13 1,22-11 57,-5 3-4,0 2-1,2 0 1,-1 0-1,2 2 1,-22 25-1,31-32-13,0 1 0,-10 17 0,15-22 55,1-1 1,0 0 0,0 1 0,0 0-1,1-1 1,0 1 0,0 0 0,0 0-1,-1 6 1,2-9 10,1 0 0,-1 0 0,0 0 0,1 0 0,-1 0 0,1 0 0,0 0 0,-1-1 0,1 1 0,0 0 0,0 0 0,0-1 0,0 1 0,1-1 0,-1 1 0,0-1 0,1 1 0,-1-1 0,1 0 0,-1 0 0,1 0 0,2 2 0,3 1 38,1-1 1,-1 1-1,15 3 1,-21-7-44,19 6 117,0-2-1,0 0 0,0-1 0,0-1 0,40-2 0,-32-2 113,1-1 0,-1-1 0,46-14 0,-65 15-580,1-1 0,-1 1 0,0-2 0,0 1 0,8-7 0,20-18-5953,-16 13 3240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49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49 4896,'-15'-8'1824,"20"4"-1440,8-4-96,0 3-288,6 2-64,7-6-32,16 1 32,11 5-2336,10 3 1312,-5 0-1056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6:0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1159 1728,'-2'2'159,"0"0"-1,0 1 1,0-1 0,0 0-1,1 1 1,-1-1-1,1 1 1,-1-1 0,0 5-1,-6 9 1029,-9 15 186,14-26-818,1 1 0,-1-1 1,-1 0-1,-5 9 0,6-15 510,2-4-254,2-6-159,40-100 1338,21-44-971,-39 107-867,26-86-1,-9-25 169,-27 100-224,3 1 0,31-75 0,-38 115-84,1 0-1,1 1 1,0 0-1,1 1 1,1 1 0,0 0-1,1 0 1,1 2-1,31-24 1,10 0-3,93-47 0,-93 50-63,10-4-90,-58 34 137,1 1 0,-1 0 0,0 0 1,1 1-1,-1 0 0,14-2 0,-19 4 0,0 0 0,0 0-1,0 0 1,0 1 0,0-1-1,0 1 1,0 0 0,0 0-1,0 0 1,0 0 0,-1 0 0,1 0-1,0 1 1,-1 0 0,1-1-1,-1 1 1,1 0 0,-1 0-1,0 0 1,0 1 0,0-1 0,3 5-1,-2-4 18,-1 1-1,0 1 0,0-1 1,0 0-1,0 0 1,-1 1-1,1-1 1,-1 1-1,0-1 0,-1 1 1,1 0-1,-1-1 1,0 1-1,-1 5 1,1-4 8,0-1 1,-1 1 0,0-1 0,0 0 0,-1 0-1,0 1 1,0-1 0,0 0 0,0 0 0,-1-1 0,1 1-1,-1 0 1,-1-1 0,1 0 0,-1 0 0,-4 5 0,-11 5 70,0 0 1,-1-1 0,-1-2 0,-32 15-1,23-12-47,-66 32 22,-104 56 166,200-102-224,-1 0 1,0 1-1,1-1 1,-1 1-1,0-1 1,1 0-1,-1 1 1,1-1-1,-1 1 1,1 0-1,-1-1 1,1 1-1,-1-1 1,1 1 0,-1 0-1,1-1 1,0 1-1,-1 0 1,1 0-1,0 0 1,0 0-2,0-1 1,0 1 0,0-1-1,0 1 1,1-1 0,-1 1 0,0-1-1,0 1 1,1-1 0,-1 1-1,0-1 1,1 1 0,-1-1-1,1 0 1,-1 1 0,0-1-1,1 0 1,-1 1 0,1-1 0,-1 0-1,1 1 1,5 2 27,0-1 1,0 0-1,11 3 0,-12-4-34,15 4-3,117 36-54,-121-35 38,-1 0 0,1 2 0,-1 0 0,-1 0 0,0 2 0,18 14 0,-27-19 31,0 0 1,0 0 0,0 0 0,-1 1 0,0-1-1,0 1 1,-1 0 0,0 0 0,0 1 0,0-1-1,-1 1 1,1-1 0,-2 1 0,3 10 0,-4-13 7,0-1 0,0 1-1,0 0 1,0 0 0,0 0 0,-1 0 0,0 0 0,0 0 0,0-1 0,0 1 0,-1 0 0,1-1 0,-1 1 0,0-1-1,0 1 1,0-1 0,0 0 0,-1 0 0,1 0 0,-1 0 0,0 0 0,0-1 0,0 1 0,0-1 0,0 0 0,-7 4-1,-12 3 85,0-1 0,-1 0 0,0-2 0,-29 5 0,47-10-95,-30 4 138,-1-2 0,1-1 1,-1-1-1,-40-6 0,62 4-678,-16-1 1365,13-3-8921,23 8 5486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6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402 600 3552,'1'-2'214,"0"1"0,0 0 1,-1-1-1,1 1 0,0-1 0,-1 1 1,1 0-1,-1-1 0,0 0 1,1 1-1,-1-1 0,0 1 0,0-1 1,0 1-1,0-1 0,0-1 0,-1 2-105,1 0 1,-1 0-1,1 0 0,-1 0 0,1 0 0,-1 0 0,0 0 0,0 0 0,1 0 0,-1 0 0,0 1 0,0-1 1,0 0-1,0 1 0,0-1 0,0 1 0,0-1 0,0 1 0,0-1 0,0 1 0,-2-1 0,-1 0 2,0 0 0,0 0 0,0 1 0,0-1 1,0 1-1,-1 0 0,-4 0 0,-1 1 40,2-1-78,1 0-1,0 1 1,-1 0 0,1 1-1,0-1 1,0 2-1,0-1 1,-11 5 0,0 3 73,-29 21 1,23-14-75,3-2 7,0 1 0,2 0 1,-21 23-1,30-29-112,1 1 1,0 0 0,1 0 0,1 1-1,-1 0 1,2 1 0,-9 20 0,14-30 73,1-1 1,-1 1 0,1 0-1,0-1 1,-1 1 0,1 0-1,1-1 1,-1 1 0,0 0-1,1-1 1,-1 1 0,1-1-1,0 1 1,0-1 0,0 1-1,0-1 1,0 1 0,0-1-1,1 0 1,-1 0 0,1 1-1,-1-1 1,1 0 0,4 3-1,-4-3 24,1 0-1,0 0 0,0 1 0,0-2 0,0 1 1,0 0-1,0-1 0,0 1 0,1-1 0,-1 0 0,1 0 1,-1 0-1,1-1 0,-1 1 0,1-1 0,-1 0 1,1 0-1,4 0 0,4-3 122,0 0 0,0-1 0,0 0 0,-1 0 0,18-11 0,-10 4-9,-1-1 0,22-18 1,-18 10-47,-1 0-1,-1-2 1,-1 0 0,26-39-1,51-104 184,-77 129-295,3-4-18,-2-1 0,28-84 0,-42 107-24,-2 0 0,0 0-1,-1 0 1,-1-1 0,-1 1 0,0-1 0,-2 0 0,0 1-1,-7-36 1,7 49-55,0 0 0,-1 0 0,1 1 0,-1-1 0,-1 0 0,-4-8-1,6 12 38,1 0 0,-1 0 0,0 0 0,0 0 0,0 0 0,0 0 0,0 0 0,0 0 0,-1 1 0,1-1 0,0 0 0,0 1-1,-1-1 1,1 1 0,0-1 0,0 1 0,-1 0 0,1-1 0,-1 1 0,1 0 0,0 0 0,-1 0 0,1 0 0,0 0-1,-1 0 1,1 0 0,-1 1 0,1-1 0,0 0 0,-1 1 0,0 0 0,-4 2 2,0 0 0,0 0 0,0 1 0,1 0 1,0 0-1,0 0 0,0 1 0,-5 5 0,-34 46-175,41-52 213,-17 24 9,2 2 0,-23 44 0,33-56-2,1 0 1,1 0 0,0 0-1,1 1 1,-4 37 0,5-19 38,2-1 1,2 1 0,1 0 0,11 64 0,-8-88 31,0 1 1,0-1 0,2 0-1,-1 0 1,2 0-1,0-1 1,15 21-1,-16-25 11,1 1 0,0-1-1,1-1 1,0 0-1,0 0 1,0 0 0,1-1-1,0 0 1,0-1-1,19 8 1,-12-7 64,0-1-1,0-1 1,0-1 0,1 0 0,16 0 0,-21-2-85,-1-2 0,1 1 0,-1-1 0,0-1 0,1 0 0,-1-1 0,0 0 0,14-6 0,-17 6-20,1-1 0,-1-1-1,1 1 1,-1-1-1,0-1 1,-1 1-1,1-2 1,-1 1-1,-1-1 1,10-10-1,-8 5 33,-1 0 0,0 0-1,-1 0 1,0-1-1,6-19 1,-4 6-18,-2 1 1,4-30-1,-9 43-73,0 1 0,-1-23 0,0 30 7,-1 1 0,1-1 0,-1 0 0,0 0 0,0 0 0,0 0 0,0 1 0,-1-1 0,1 0 0,-1 1 0,0-1 0,-3-2 0,5 5-7,-1 0-1,1 1 0,-1-1 1,0 1-1,1-1 1,-1 1-1,0-1 1,0 1-1,1-1 0,-1 1 1,0 0-1,0 0 1,0-1-1,0 1 1,0 0-1,1 0 0,-1 0 1,0 0-1,0 0 1,0 0-1,0 0 1,-1 0-1,0 1-11,0-1 0,0 1 1,0 0-1,0 0 0,0 0 1,0 0-1,0 0 0,-3 2 0,0 1 1,0 1 0,0 0 0,0 0 0,-6 7-1,5-1 9,-1-1 0,2 1 0,-1 0 0,1 1 0,1-1-1,0 1 1,-2 14 0,-1 10-28,-2 38-1,9-62 55,-1-1 0,2 1 0,-1-1-1,2 1 1,-1-1 0,6 16-1,-6-23 32,0 1 0,1 0 0,0 0-1,0-1 1,0 1 0,1-1-1,-1 0 1,1 0 0,0 0 0,0 0-1,0 0 1,1-1 0,0 1-1,-1-1 1,1 0 0,7 4-1,-9-6 1,1 0-1,0 0 0,-1 0 0,1-1 0,0 1 0,-1-1 0,1 0 0,0 0 0,0 0 0,0 0 1,-1 0-1,1 0 0,0-1 0,3 0 0,6-3 110,23-10-1,-9 3-1,8-2-92,0-1 1,-1-1-1,-1-2 0,0-1 0,-2-2 0,0-1 1,-1-1-1,-1-1 0,-1-2 0,45-53 0,-31 29-171,53-48-1,-89 93 78,0 0 1,0 0-1,0 0 0,0 1 1,1 0-1,8-4 0,-13 6 29,1 1 0,-1-1 0,0 1 0,1-1 0,-1 1-1,1 0 1,-1-1 0,0 1 0,1 0 0,-1 0 0,1 0 0,-1 0 0,1 0-1,-1 0 1,0 1 0,1-1 0,-1 0 0,1 1 0,-1-1 0,0 1-1,1 0 1,-1-1 0,0 1 0,0 0 0,1 0 0,-1 0 0,0 0 0,0 0-1,0 0 1,0 0 0,0 0 0,0 0 0,0 2 0,2 2-8,0 0 1,-1 1-1,0-1 1,0 1-1,-1 0 1,0-1-1,2 10 1,-1 42 213,-2-47-187,0-8 17,0-1 0,0 1-1,0-1 1,0 0 0,0 1-1,0-1 1,-1 1 0,1-1 0,0 0-1,-1 1 1,1-1 0,-1 0 0,0 2-1,-6-2 308,-5-9-242,8 6-93,0-1 1,1 1-1,-1 0 1,0 0-1,0 0 1,0 0-1,0 1 0,-1-1 1,-7 0-1,9 1-18,0 1 1,1 0-1,-1 1 0,1-1 0,-1 0 0,1 1 1,-1-1-1,1 1 0,-1 0 0,1 0 0,-1 0 1,1 0-1,0 0 0,0 0 0,0 1 0,-1-1 1,1 1-1,1 0 0,-4 2 0,-7 8-5,1 1-1,0 1 1,1 0 0,0 1-1,1-1 1,0 2 0,2-1-1,0 1 1,0 1 0,2-1-1,0 1 1,1 0 0,0 0-1,1 0 1,0 27 0,3-41 44,0 1 0,0 0 0,0 0 0,1-1 0,0 1 0,-1 0 0,1-1 0,1 1-1,-1 0 1,0-1 0,1 1 0,2 3 0,-3-6 3,1 1 0,0 0 0,-1-1 0,1 1 0,0-1-1,0 1 1,0-1 0,0 0 0,0 0 0,0 0 0,0 0-1,0 0 1,0 0 0,0-1 0,1 1 0,-1-1 0,0 1 0,0-1-1,1 0 1,3 0 0,1 0 30,0-1 0,0 0 0,0 0 0,0 0 1,-1-1-1,1 0 0,0-1 0,-1 1 0,9-5 0,4-5-39,29-22 0,-11 7 161,36-25-283,45-30 84,-99 70-19,1 1-1,0 1 1,1 1 0,27-8-1,-23 9 82,5-1-88,34-5 0,-56 12 25,0 1-1,0 0 1,0 1-1,0 0 1,0 0-1,0 1 1,0 0-1,0 1 1,11 2-1,-8-1 22,-10-3 14,-1 0 1,1 1 0,0-1 0,-1 0 0,1 0 0,0 0-1,-1 1 1,1-1 0,0 0 0,-1 1 0,1-1 0,-1 1-1,1-1 1,-1 0 0,1 1 0,0 0 0,0 0 73,-7-1-57,-12-1-16,0 1 1,1 1 0,-1 1 0,0 0 0,1 1 0,-35 11-1,18-1-28,0 1 0,-56 34-1,75-39-13,1 1-1,0 1 1,0 0-1,1 1 1,1 1-1,0 0 1,-19 27-1,29-38 40,1 0 0,0 0 0,0-1 0,0 1 0,0 0 0,1 0 0,-1 0-1,0 0 1,1 0 0,0 0 0,-1 0 0,1 1 0,0-1 0,0 0 0,0 0 0,0 0 0,0 0 0,1 0 0,-1 0 0,1 0 0,-1 0-1,1 0 1,0 0 0,0 0 0,-1 0 0,1 0 0,1 0 0,-1-1 0,0 1 0,0 0 0,1-1 0,-1 1 0,1-1 0,-1 1 0,1-1 0,0 0-1,-1 0 1,1 0 0,0 0 0,0 0 0,0 0 0,3 1 0,4 1 78,1-1-1,-1 0 1,0 0 0,0-1-1,1 0 1,-1 0 0,1-1-1,15-2 1,-9-1 20,0 0 1,0 0-1,0-2 1,17-6-1,-26 7-95,1 0 0,-1 0 0,0-1 0,0 1-1,0-2 1,-1 1 0,1-1 0,-1 0 0,-1 0 0,1-1-1,-1 1 1,0-1 0,-1 0 0,6-13 0,-1 1-18,0-2 0,-2 1 1,-1-1-1,6-30 1,-10 42-13,-1 5-10,0 0-1,0 0 0,-1 0 1,1 0-1,-1 0 0,0 0 1,0 0-1,0 0 0,-2-5 1,2 9 20,0 0 1,0 0 0,0-1 0,0 1 0,0 0-1,0 0 1,0 0 0,0 0 0,-1-1 0,1 1-1,0 0 1,0 0 0,0 0 0,0 0 0,0-1 0,-1 1-1,1 0 1,0 0 0,0 0 0,0 0 0,0 0-1,-1 0 1,1 0 0,0 0 0,0-1 0,0 1-1,-1 0 1,1 0 0,0 0 0,0 0 0,0 0-1,-1 0 1,1 0 0,0 0 0,0 0 0,0 0-1,-1 0 1,1 1 0,0-1 0,0 0 0,0 0-1,-1 0 1,1 0 0,0 0 0,0 0 0,0 0-1,0 0 1,-1 1 0,1-1 0,0 0 0,0 0-1,0 0 1,0 0 0,0 1 0,-1-1 0,1 0-1,0 0 1,0 0 0,0 0 0,0 1 0,0-1-1,0 0 1,-8 12-206,3-1 173,1 1 0,0-1 0,0 1 0,1 0-1,0 0 1,1 0 0,0 23 0,2-27 29,0 1-1,1-1 1,0 0-1,0 0 1,1 0 0,0 0-1,0 0 1,1-1-1,0 1 1,1-1 0,0 1-1,7 10 1,-5-10 77,0 0 0,0 0 0,14 12 1,-18-18-23,1-1-1,-1 1 1,0-1 0,0 1 0,0-1 0,1 0-1,-1 0 1,1 0 0,-1 0 0,1-1 0,-1 1-1,1-1 1,-1 1 0,1-1 0,0 0 0,-1 0 0,1 0-1,0 0 1,2-1 0,1 0-23,-1-1 0,1 0 0,-1-1 0,0 1 0,0-1 0,0 0 0,0 0 0,-1 0 0,1-1 0,-1 1 0,6-7 0,4-6-22,20-28 0,-28 35 12,53-86-12,-29 44 24,65-118-39,-89 157-51,-8 15-173,-11 20-216,1 9 317,1 0 0,-10 53-1,-2 69 254,21-142-79,0-2-41,1 0-1,0 20 0,0-28 32,1 0 1,1-1-1,-1 1 0,0 0 1,0 0-1,1 0 0,-1-1 1,1 1-1,0 0 0,-1 0 0,1-1 1,0 1-1,0-1 0,0 1 1,0-1-1,0 1 0,0-1 1,1 1-1,-1-1 0,0 0 1,1 0-1,2 2 0,-3-2 17,1-1-1,0 1 1,0-1-1,0 0 1,0 1-1,0-1 1,0 0-1,0 0 1,-1 0-1,1 0 1,0-1-1,0 1 1,0 0-1,2-1 1,28-12 277,-27 11-295,11-5 5,-1-1 0,0-1 0,-1-1 1,0 0-1,0 0 0,14-15 0,67-82-126,-61 68 112,2-7-88,-23 28-16,2 0-1,21-21 1,-35 38 82,0 0 0,0 1 0,-1-1 0,1 0 1,0 1-1,0-1 0,0 0 0,1 1 0,-1-1 0,0 1 0,2-1 0,-3 1 1,0 0-1,1 0 1,-1 0-1,0 0 0,1 0 1,-1 0-1,0 0 1,1 0-1,-1 1 0,0-1 1,0 0-1,1 0 0,-1 0 1,0 0-1,1 0 1,-1 1-1,0-1 0,0 0 1,1 0-1,-1 0 1,0 1-1,0-1 0,0 0 1,1 1-1,-1-1 1,0 1-1,1 2-34,0 1-1,0-1 1,0 1 0,-1-1-1,1 1 1,-1 4 0,1-1 42,0 30-73,-1 0 0,-1 0 1,-2 0-1,-2 0 1,-1 0-1,-18 55 0,1-18 132,-39 84-1,45-123 4,-1-1 0,-2 0-1,-1-1 1,-34 39-1,45-61 33,0 0-1,-1 0 0,-1-1 0,-12 9 1,19-16-42,0 1 1,0-2-1,0 1 1,0 0 0,0-1-1,-1 0 1,1 0-1,-1-1 1,0 0-1,1 0 1,-1 0-1,0 0 1,-8-1 0,12 0-46,0-1 1,0 1 0,0 0-1,0-1 1,0 0 0,1 1-1,-1-1 1,0 0 0,0 0-1,0 0 1,1 0 0,-1 0-1,0 0 1,1 0 0,-1-1-1,1 1 1,0-1 0,-1 1-1,1-1 1,0 1 0,0-1 0,0 0-1,0 0 1,0 1 0,0-1-1,1 0 1,-1 0 0,1 0-1,-1 0 1,0-2 0,1-1-7,-1 0 0,1 0 0,0 0 0,0 0 0,0 0 0,1 0 0,0 0 0,0 0 0,0 0 0,0 1 0,4-9 0,1 1 14,0 1 0,1 0 0,0 1 0,0 0 0,1 0 0,1 0 0,-1 1 0,1 0 0,1 1 0,0 0 0,0 0 0,16-7 0,6-3-67,61-23 0,42-5 47,-30 12-93,-95 30-617,15-5-562,-18 8-2973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6:58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502 18 1984,'0'-1'87,"1"1"0,-1-1 0,1 0-1,-1 1 1,1-1 0,-1 1 0,1 0 0,-1-1 0,1 1-1,-1-1 1,1 1 0,0 0 0,-1-1 0,1 1 0,-1 0 0,1 0-1,0-1 1,-1 1 0,1 0 0,0 0 0,0 0 0,-1 0 0,1 0-1,0 0 1,-1 0 0,1 0 0,1 1 912,-2-2-833,0 1 1,0-1-1,0 0 1,-1 0-1,1 1 1,0-1-1,0 0 1,-1 1-1,1-1 1,-1 0-1,1 1 0,-1-1 1,0 0-1,-21 7 432,7-3-438,0 1 1,0 0 0,0 1 0,1 1-1,0 0 1,0 1 0,0 1-1,1 0 1,-24 20 0,19-13-42,1 1 0,0 1-1,1 1 1,1 1 0,-23 36 0,-136 256-130,168-299 24,1 0 0,0 0 0,1 0-1,-5 22 1,8-29 60,1 0-1,-1 0 0,1 0 1,0 0-1,0 0 0,0-1 0,1 1 1,0 0-1,0 0 0,0 0 1,0 0-1,1-1 0,0 1 1,0 0-1,3 4 0,-3-6 8,0-1-1,0 0 0,0 0 1,0 0-1,0 0 0,0 0 0,0-1 1,1 1-1,-1-1 0,1 1 1,-1-1-1,1 0 0,0 0 1,0 0-1,-1 0 0,1 0 0,0-1 1,3 1-1,-1-1 71,1 1-1,-1-1 1,1-1-1,-1 1 1,1-1 0,-1 0-1,0 0 1,9-3 0,-8 2-75,-1-1 0,0 1 1,0-1-1,-1 0 1,1-1-1,-1 1 1,1-1-1,6-7 1,1-4 70,13-19 1,-20 26-127,9-13 55,-2-1 1,0 0 0,15-41 0,17-75 166,-24 70-195,-12 44-34,7-24-155,-1 0 1,8-60 0,-21 104 80,-1 0 0,1 1 0,-1-1 1,0 0-1,0 1 0,0-1 0,-1 0 0,1 1 1,-2-5-1,1 8 42,1 0 1,0 0-1,-1 0 1,1 0-1,0 0 1,-1 0-1,1 0 0,0 0 1,-1 0-1,1 0 1,0 0-1,0 0 1,-1 0-1,1 0 1,0 0-1,-1 0 1,1 1-1,0-1 0,-1 0 1,1 0-1,0 0 1,0 1-1,-1-1 1,1 0-1,0 0 1,0 0-1,0 1 0,-1-1 1,1 0-1,0 1 1,0-1-1,0 0 1,-1 1-1,-12 15-107,6-5 174,1 0 0,-1 0 0,2 1 0,0 0 1,0 0-1,-2 14 0,-15 78 222,20-93-243,-4 28 62,1 0-1,2 1 0,1-1 1,2 0-1,2 1 0,8 43 1,-9-78-35,0 0-1,0 1 1,1-1 0,0 0-1,0 0 1,0 0 0,1-1 0,0 1-1,0 0 1,0-1 0,0 0-1,1 0 1,-1 0 0,8 6 0,-5-6 78,1 1 1,0-1 0,-1-1 0,2 1-1,-1-1 1,0-1 0,1 1 0,-1-1-1,11 1 1,-3 0 32,0-1 1,1-1-1,-1 0 1,1-1-1,-1-1 0,0-1 1,22-4-1,-27 4-1016,0-1 1,0-1-1,18-8 0,-19 6-1079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0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398 759 2400,'-20'-4'5320,"-2"6"-3355,-21 11-1645,34-10 149,-44 15-88,1 2-1,-66 37 1,112-53-387,-1 0-1,0 0 1,1 1 0,0 0 0,1 1 0,-1-1 0,1 1 0,0 0 0,0 0 0,0 1 0,1-1 0,0 1-1,-3 9 1,6-14 49,1 0-1,-1 0 1,1 0-1,0 0 1,0 0 0,0 0-1,0 1 1,0-1-1,0 0 1,1 3-1,-1-4-5,0 0 0,1 0 0,-1 0 0,0 0 0,1 0 0,-1 0 0,1 0 0,-1 0-1,1 0 1,0 0 0,-1 0 0,1 0 0,0 0 0,0 0 0,-1-1 0,1 1 0,0 0 0,0-1 0,0 1-1,0-1 1,2 2 0,2-2 95,0 0-1,0 1 0,0-2 1,1 1-1,-1-1 0,0 0 1,0 0-1,0 0 0,0-1 1,6-2-1,-4 2 62,26-11 232,0-1 0,49-29 0,-77 41-399,9-7 35,0 1 0,-1-2 0,0 1 0,0-2 1,-1 0-1,0 0 0,-1-1 0,0-1 0,-1 0 0,-1 0 1,0-1-1,0 0 0,-2 0 0,12-29 0,8-39-74,27-133-1,-48 188-90,-3 0-1,2-48 0,-5 71 69,0 0 0,-1-1 0,0 1 0,1 0 0,-1 0 0,-1 0 0,1 0 0,-1 0 0,-2-5 0,4 8-2,-1-1 0,0 1 0,1 0 1,-1 0-1,1 1 0,-1-1 0,0 0 0,0 0 0,0 0 0,1 0 1,-1 1-1,0-1 0,0 0 0,0 1 0,0-1 0,0 0 0,0 1 1,-1 0-1,1-1 0,0 1 0,0 0 0,0-1 0,0 1 0,0 0 1,-1 0-1,1 0 0,0 0 0,0 0 0,0 0 0,0 0 0,-1 0 1,1 1-1,0-1 0,0 0 0,-1 1 0,-3 2 16,0-1 0,1 1 0,0 0 0,-1 0 0,1 1 0,0-1 0,1 1 0,-1 0 0,1 0 0,-1 0 0,1 0 0,0 1 0,1-1 0,-1 1 0,1-1 0,-3 9 0,-1 6-44,1 1-1,1 0 1,-3 21 0,4-20 55,-14 123 41,16-122-28,1 1-1,0 0 0,2-1 1,6 33-1,-5-43-15,-1-2 61,0 0 1,0 0 0,1 0 0,0 0 0,1-1 0,0 0-1,1 1 1,0-1 0,6 8 0,-7-12 106,0 0 0,0-1 0,1 0 1,0 1-1,7 4 0,-10-8-75,1 1 1,-1-1-1,1 0 1,-1 0-1,1 0 1,-1 0-1,1-1 1,0 1-1,-1-1 1,1 1-1,0-1 1,0 0-1,-1 0 1,6-1-1,-5 1-42,1-1 0,0 1 0,-1-1 0,1 0-1,-1 0 1,1 0 0,-1-1 0,1 1 0,-1-1 0,0 0-1,1 0 1,-1 0 0,0 0 0,-1 0 0,1-1 0,0 1 0,-1-1-1,1 0 1,-1 0 0,0 0 0,3-4 0,36-90-32,-35 85-250,-3 10 67,-3 9 20,-3 10-55,-3 13 77,-2 55 0,9-75 206,0 1 0,0-1 0,1 1 0,0-1 1,5 14-1,-5-24-16,-1 0 1,0 0-1,1 0 1,-1 0-1,0 0 1,1 0 0,-1 0-1,0 0 1,1-1-1,-1 1 1,0 0-1,0-1 1,1 1-1,0-2 1,25-8 535,-18 6-434,0 0 0,0-2 0,-1 1 0,15-13 0,29-30-63,-31 28-70,4-6-74,-2 0 0,39-57 1,29-65 87,-68 108 30,86-152 7,-91 157-79,-1 0 0,18-57-1,-28 68-365,-7 19-118,-5 15 181,-47 90-44,-7 16 166,2 22 64,-21 45 105,34-97 93,-52 113 21,68-136-63,-21 77-1,6-15 399,27-79-283,11-33-62,2-5 91,0 1-1,-3 14 0,6-19 64,0-5-86,5-12-29,8-24-45,13-13-44,51-73 0,37-18 25,14-20-108,-95 110 64,26-60 0,21-64-126,-18 39 191,21-63-284,-61 142 301,-9 26-431,23-39 0,-36 70 320,0-1-1,0 1 0,0 0 1,0 0-1,0-1 0,0 1 0,0 0 1,1 0-1,-1-1 0,0 1 0,0 0 1,0 0-1,0 0 0,0-1 1,0 1-1,1 0 0,-1 0 0,0 0 1,0 0-1,0-1 0,1 1 1,-1 0-1,0 0 0,0 0 0,0 0 1,1 0-1,-1 0 0,0-1 0,0 1 1,1 0-1,-1 0 0,0 0 1,0 0-1,1 0 0,-1 0 0,0 0 1,0 0-1,0 0 0,1 0 1,-1 0-1,0 0 0,0 0 0,1 1 1,-1-1-1,1 0 0,-1 1-12,0-1-1,1 1 1,-1 0-1,0 0 1,0 0-1,1 0 1,-1-1-1,0 1 1,0 0-1,0 0 1,0 0-1,0 0 1,0-1-1,-1 3 1,-4 22-19,-2 1 1,0-1 0,-13 27 0,-5 17-83,-31 149-63,15-53 323,15-74 174,-76 171 1,100-259-213,0 1 0,0-1 1,0 0-1,0 0 0,-6 6 1,8-9-83,-1 1 0,1-1 0,0 1 0,0-1 0,-1 0 0,1 1 1,0-1-1,-1 0 0,1 1 0,0-1 0,-1 0 0,1 0 0,-1 1 1,1-1-1,-1 0 0,1 0 0,0 0 0,-1 0 0,1 0 1,-1 1-1,1-1 0,-1 0 0,1 0 0,-1 0 0,1 0 0,-1 0 1,1 0-1,-1 0 0,1-1 0,-1 1 0,1 0 0,0 0 0,-1 0 1,1 0-1,-1-1 0,1 1 0,-1 0 0,1 0 0,0-1 0,-1 1 1,1 0-1,0-1 0,-1 1 0,1 0 0,0-1 0,0 1 1,-1 0-1,1-1 0,0 1 0,0-1 0,-1 1 0,1-1 0,0 0-19,0 0-1,-1 1 0,1-1 0,0 0 1,0 0-1,0 0 0,0 1 1,0-1-1,0 0 0,0 0 0,0 0 1,1 1-1,-1-1 0,0 0 0,0 0 1,1 1-1,-1-1 0,0 0 0,1 0 1,0-1-1,14-15-178,-1 0 87,-4 5 73,0 0 0,0 1-1,1 1 1,0 0 0,1 0 0,0 1 0,0 1 0,27-14 0,66-28-141,-94 46 109,17-8 59,19-9 106,55-31 1,-88 43-76,0 0 0,-1-1 0,0 0 1,-1-1-1,0-1 0,-1 0 0,20-25 1,-26 29-14,-1 0 0,6-13-1,-7 13-1,-2 6-20,0 0-1,0 0 1,0 0-1,-1 0 1,1 0 0,-1 0-1,1 0 1,-1 0-1,0 0 1,0-1-1,0 1 1,-1-3 0,1 4-13,0 0 0,-1-1 0,1 1 0,-1 0 1,1-1-1,-1 1 0,0 0 0,0 0 0,1 0 1,-1 0-1,0 0 0,0 0 0,0 0 0,0 0 1,0 0-1,-1 0 0,1 0 0,0 0 1,-2 0-1,1 0-11,0 0 0,0 1 0,0-1 0,0 1 0,0 0 0,0 0 0,0-1 0,0 1 0,0 1 0,0-1 0,-1 0 0,1 0 0,0 1 0,0-1 0,0 1 0,1 0 0,-1-1 0,0 1 0,0 0 0,-2 1 0,-3 3-36,0-1 1,0 1 0,-9 9-1,0 2-23,1 1 0,0 0 0,1 1 0,1 1 0,1 0 0,-10 21 0,19-33 79,-1 1 1,1-1-1,1 1 0,-1 0 0,1 0 1,1-1-1,0 1 0,0 1 0,0-1 1,1 0-1,0 0 0,1 9 0,0-14 33,-1 0 1,1 1-1,0-1 0,0 0 0,0 0 0,0 0 0,1-1 0,-1 1 0,1 0 0,-1 0 0,1-1 0,0 1 0,0-1 0,0 1 0,1-1 0,-1 0 0,0 0 0,1 0 0,0 0 0,-1 0 0,1-1 0,0 1 0,0-1 0,0 0 0,0 0 0,0 0 1,0 0-1,0 0 0,0-1 0,0 1 0,0-1 0,1 0 0,4 0 0,8-1 65,1-1 0,-1 0 1,1-1-1,-1-1 0,0 0 0,0-1 1,-1-1-1,1 0 0,-1-1 0,23-15 1,-17 8-105,-1 0 1,-1-2-1,-1 0 1,0-1-1,-1 0 1,24-32-1,-24 30 4,-9 14-194,-8 5 192,0 0-1,0 0 1,0 0 0,0 0 0,0 1-1,0-1 1,1 0 0,-1 0-1,0 0 1,0 0 0,0 1 0,0-1-1,0 0 1,0 0 0,0 0-1,0 0 1,0 1 0,0-1-1,0 0 1,0 0 0,0 0 0,0 0-1,0 1 1,0-1 0,0 0-1,0 0 1,0 0 0,0 0 0,0 1-1,0-1 1,-1 0 0,1 0-1,0 0 1,0 0 0,0 1-1,0-1 1,0 0 0,0 0 0,0 0-1,-1 0 1,1 0 0,-1 6-23,-1 0 0,1 0 0,1 0 0,-1 0 0,1 0 0,0 0 0,1 0 1,-1 0-1,1 0 0,2 7 0,1 26 29,-3-26 23,0 0-1,1-1 0,1 1 1,0-1-1,6 17 0,-6-18 56,-2-9-59,-1 0-1,1 0 1,0 0 0,0 0 0,0 0 0,0 0-1,0 0 1,1-1 0,-1 1 0,0 0 0,1-1-1,-1 1 1,1-1 0,0 1 0,-1-1 0,1 0-1,0 0 1,3 2 0,-2-2 21,1 0 1,-1 0-1,1 0 1,-1-1 0,1 1-1,-1-1 1,1 0-1,0 0 1,-1 0-1,5-1 1,6-2 58,-1 0 1,1-1 0,-1 0 0,20-10 0,-8 3-40,-1-1 1,0-1 0,-1-2-1,0 0 1,-1-1 0,20-20-1,-35 30-59,46-50-44,-48 51 51,-1-1 0,0 1 1,0-1-1,0 0 1,-1 0-1,0-1 0,0 1 1,3-9-1,-6 14-9,0 0-1,0 0 1,1 0-1,-1 0 0,0-1 1,0 1-1,0 0 1,0 0-1,0 0 1,0 0-1,0 0 1,-1 0-1,1 0 1,0 0-1,0 0 1,-1-1-1,0 1-5,1 1-1,-1-1 0,1 1 0,0 0 1,-1-1-1,1 1 0,-1 0 0,1 0 1,-1-1-1,1 1 0,-1 0 0,1 0 1,-1 0-1,1-1 0,-1 1 0,1 0 1,-1 0-1,1 0 0,-1 0 1,1 0-1,-1 0 0,1 0 0,-1 0 1,-3 1-39,0 0 1,0 0 0,0 1 0,0-1-1,1 1 1,-8 4 0,-1 3 1,0 1 0,0 0 0,1 1 1,0 0-1,0 0 0,2 1 0,-1 1 0,2 0 0,-15 27 0,21-36 42,1-1-1,0 1 0,-1 0 0,1 0 0,0 0 0,1 0 0,-1 0 0,1 0 0,-1 0 0,1 0 0,1 0 1,0 6-1,-1-8 23,1 0 0,-1 1-1,1-1 1,0 0 0,0 1 0,0-1 0,0 0 0,1 0 0,-1 0 0,0 0 0,1 0 0,0 0 0,-1-1 0,1 1 0,0 0-1,0-1 1,0 1 0,0-1 0,0 0 0,0 0 0,3 2 0,2-1 64,0 0-1,1 0 1,-1-1-1,0 1 1,1-2 0,-1 1-1,1-1 1,-1 0-1,1-1 1,-1 1 0,9-3-1,0-1-16,0-1-1,0 0 1,28-13-1,-26 8-68,-1-1 0,1-1 0,-2 0 0,0-1 0,18-19-1,-28 26-23,-4 4 7,-1 1 0,1 0-1,-1 0 1,1-1 0,0 1 0,-1 0 0,1 0-1,0 0 1,0 1 0,0-1 0,0 0 0,0 1-1,3-1 1,-5 1 10,1 0 0,-1 0-1,1 0 1,-1 0 0,1 0 0,-1 0-1,1 0 1,-1 0 0,1 0 0,-1 1-1,1-1 1,-1 0 0,0 0 0,1 1-1,-1-1 1,1 0 0,-1 1-1,0-1 1,1 0 0,0 1 0,-1 0 0,1 0-1,-1 1 1,1-1 0,-1 0 0,1 0 0,-1 0 0,0 0 0,0 0 0,1 1 0,-1-1 0,0 0 0,0 2 0,-2 18-13,0 0 0,-9 37 0,7-40 117,0-5 3,2 0 560,3-13-635,0 0 0,-1 0-1,1 0 1,0 0-1,-1 0 1,1 0-1,0 0 1,0-1-1,-1 1 1,1 0 0,0 0-1,-1-1 1,1 1-1,0 0 1,-1-1-1,1 1 1,-1 0-1,1-1 1,0 1-1,0-2 1,6-3 14,0-1 0,0 0 0,-1 0 0,10-11 0,-12 12-69,0 0-1,1 0 1,-1 0-1,1 1 0,0 0 1,0 0-1,1 0 1,-1 1-1,7-4 0,-11 7 22,-1 0-1,1 0 1,-1 1-1,1-1 0,-1 0 1,0 0-1,1 0 0,-1 0 1,1 1-1,-1-1 1,0 0-1,1 0 0,-1 1 1,1-1-1,-1 0 1,0 1-1,1-1 0,-1 0 1,0 1-1,0-1 0,1 1 1,-1-1-1,0 0 1,0 1-1,0-1 0,0 1 1,1-1-1,-1 1 1,0-1-1,0 1 0,0-1 1,0 1-1,4 18-177,-4-17 181,2 20-78,-2-18 106,0 0-1,0 0 0,1-1 0,-1 1 1,1 0-1,0 0 0,2 6 1,-2-9-1,0 0 0,0 0 0,-1 0 0,1 0 0,0-1 0,0 1 0,0 0 0,0 0 0,0 0 0,0-1 0,0 1 0,0 0 0,1-1 0,-1 1 0,0-1 0,0 0 0,0 1 0,1-1 0,-1 0 0,0 0 0,1 1 0,-1-1 0,0 0 0,0 0 0,1-1 0,-1 1 0,0 0 0,2-1 0,14-2 123,0 0 0,0-2 0,-1 0 0,0-1 0,0 0 0,0-2 0,20-12 0,-11 4-126,-1-2 1,0 0 0,30-32-1,-32 26 18,0-1 1,-2-1-1,-1-1 0,20-37 0,50-121 122,-79 163-145,0 0 1,-2-1-1,8-36 0,-4 9-243,-13 43 32,-3 6-26,-5 9-9,2 1 166,1 1-1,0 0 1,0 0 0,1 0 0,1 1-1,-5 15 1,2-9 37,-1 8 42,1 1 0,1-1 1,1 1-1,1 0 1,-1 26-1,9 130-64,9-85 514,-10-82-649,1-1 1,0 1-1,1-1 0,10 20 0,-14-33 133,-1-1-31,0 0 0,0 1 0,0-1 0,0 1 0,0-1-1,0 0 1,0 1 0,0-1 0,0 0 0,1 1 0,-1-1 0,0 0 0,0 0 0,0 1 0,1-1 0,-1 0 0,0 1-1,0-1 1,1 0 0,-1 0 0,0 0 0,1 1 0,-1-1 0,0 0 0,1 0 0,-1 0 0,0 0 0,1 1 0,-1-1 0,0 0-1,1 0 1,-1 0 0,0 0 0,1 0 0,-1 0 0,1 0 0,-1 0 0,0 0 0,1 0 0,-1 0 0,0-1 0,1 1-1,-1 0 1,0 0 0,1 0 0,0-1 0,6-2-1889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02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32 100 6240,'-31'-17'2816,"36"11"-2464,3 1 1440,5 1-1056,19-7 416,4 3-672,27-4-96,1 4-224,7-4-160,-5 7-32,-6-3 384,-12 8-192,-16-4-288,-4 8 64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03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36 104 6560,'-22'-40'2976,"12"28"-2592,7 4 928,6 5-800,-3-6-352,10 4-128,3-6-64,9 7 32,14-4-1504,4 5 832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0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1175 2720,'64'-3'5177,"-53"2"-4790,1-1 0,-1 0 0,0-1 0,0 0-1,15-6 1,-2-4-23,0-1-1,-2-1 1,1-1-1,-2-1 0,0-1 1,33-38-1,0-3-166,150-153 348,-123 140-273,76-75 448,-148 137-651,-2 3-60,0-1 0,-1 1 0,0-1 0,0 0 1,-1-1-1,8-15 0,-13 24-16,0 0 0,0 0 0,0 0 0,0 0 0,0 0 1,0 0-1,0-1 0,0 1 0,0 0 0,0 0 0,0 0 0,0 0 0,0 0 1,0 0-1,0-1 0,0 1 0,0 0 0,0 0 0,0 0 0,0 0 0,0 0 0,0 0 1,0 0-1,0 0 0,0-1 0,0 1 0,-1 0 0,1 0 0,0 0 0,0 0 1,0 0-1,0 0 0,0 0 0,0 0 0,0 0 0,0 0 0,0 0 0,-1 0 0,1 0 1,0 0-1,0-1 0,0 1 0,0 0 0,0 0 0,0 0 0,-1 0 0,1 0 1,0 0-1,0 0 0,0 0 0,0 1 0,0-1 0,0 0 0,0 0 0,-1 0 0,1 0 1,0 0-1,0 0 0,0 0 0,0 0 0,0 0 0,-8 3-281,-3 6 100,-1 1-1,2 0 0,0 1 0,0 0 1,-12 17-1,3-3-12,3-4 200,1 1 0,1 1 0,1 0 0,1 1 0,1 0 0,1 1 0,1 0 0,1 1 0,2 0 0,-6 41 0,11-58 94,0 1-1,1-1 0,0 0 1,0 0-1,2 11 0,-2-19-38,1 1 0,-1 0 1,0-1-1,1 1 0,-1 0 0,1-1 0,0 1 0,-1-1 0,1 1 0,0-1 0,0 1 0,0-1 0,0 1 1,0-1-1,0 0 0,0 0 0,1 1 0,-1-1 0,0 0 0,1 0 0,-1 0 0,1 0 0,-1-1 0,1 1 1,-1 0-1,1-1 0,0 1 0,-1-1 0,1 1 0,0-1 0,-1 0 0,1 0 0,0 0 0,-1 0 0,4 0 1,2-1 45,-1-1 1,1 1 0,0-2 0,-1 1 0,0 0 0,0-1 0,0-1 0,0 1 0,0-1 0,0 0-1,6-6 1,4-4 4,-1-1 0,21-25 0,33-54 191,-14 18-203,1 7-58,25-33-11,-33 31-50,-2-2 1,-4-2 0,54-131-1,-95 205 32,1-5 8,1 0 1,-2 0-1,1 1 1,0-2-1,-1 1 1,1-9-1,-2 14-17,0 0 1,0 0-1,0 0 0,0 0 0,-1 1 1,1-1-1,0 0 0,0 0 0,0 0 1,-1 0-1,1 1 0,-1-1 0,1 0 0,0 0 1,-1 0-1,1 1 0,-1-1 0,-1-1 1,2 2-2,-1 0 0,1 0 1,-1 0-1,0 0 0,1-1 1,-1 1-1,1 0 0,-1 0 0,0 0 1,1 0-1,-1 0 0,1 1 1,-1-1-1,0 0 0,1 0 1,-1 0-1,1 0 0,-1 1 1,0-1-1,1 0 0,-1 1 0,1-1 1,-1 0-1,1 1 0,-1-1 1,1 0-1,0 1 0,-1-1 1,1 1-1,-1-1 0,1 2 0,-10 9-45,0 1 0,1 1 0,1 0 0,-8 15 0,-27 64-49,37-79 84,-103 253-13,22 8 219,78-235-121,-1 4 123,-17 42 0,5-23 1230,25-74-340,20-73-781,-17 66-325,0 2-77,0-1 1,1 2-1,17-31 1,-24 46 70,1 0-1,-1 0 1,1 0 0,0 0 0,-1 1 0,1-1 0,0 0-1,-1 0 1,1 1 0,0-1 0,0 1 0,0-1 0,0 0 0,0 1-1,0 0 1,1-1 0,-2 1 13,1 0 0,-1 0 0,1 0-1,-1 0 1,1 0 0,-1 0 0,1 0 0,-1 0 0,1 1-1,-1-1 1,1 0 0,-1 0 0,0 1 0,1-1 0,-1 0-1,1 0 1,-1 1 0,0-1 0,1 1 0,-1-1 0,0 0-1,1 1 1,-1 0 0,2 3-38,0 1-1,0-1 1,0 1 0,-1-1-1,2 8 1,8 62-55,1 4 39,-10-69 108,1 1 0,0-1 0,1 0 0,0 0 0,0 0 0,7 10 0,-9-17-9,-1 0 0,1 0-1,-1 0 1,1-1 0,0 1-1,-1-1 1,1 1 0,0-1-1,0 1 1,0-1 0,0 0 0,0 0-1,0 0 1,1 0 0,-1-1-1,0 1 1,0 0 0,1-1 0,-1 0-1,5 1 1,1-1 79,1-1 0,-1 0-1,0-1 1,14-3 0,-8 1-57,0-2 1,0 1-1,0-2 0,0 0 1,-1 0-1,0-2 0,-1 1 1,14-14-1,-7 6 1,-1-2 0,-1 0 0,-1-1 0,17-26 0,-10 12-6,-12 19-32,-2 0 1,1-1-1,-2 0 0,0 0 0,7-20 1,-13 21-80,-2 14 56,0 0 0,0-1 0,0 1 0,0 0 0,0-1 0,0 1 1,0 0-1,0 0 0,0-1 0,-1 1 0,1 0 0,0 0 0,0-1 0,0 1 0,0 0 1,0 0-1,-1 0 0,1-1 0,0 1 0,0 0 0,0 0 0,0 0 0,-1 0 0,1-1 1,0 1-1,0 0 0,-1 0 0,1 0 0,0 0 0,0 0 0,-1 0 0,1 0 1,0 0-1,0 0 0,-1 0 0,1 0 0,0 0 0,-1 0 0,1 0 0,0 0 0,0 0 1,-1 0-1,1 0 0,0 0 0,0 0 0,-1 0 0,1 0 0,0 0 0,0 0 0,0 1 1,-1-1-1,-15 9-302,2 2 277,1 0 1,0 1 0,1 0-1,0 1 1,1 0 0,0 1-1,1 0 1,1 1 0,0 0-1,1 0 1,1 1-1,0 0 1,1 1 0,-5 26-1,10-40 41,1 0 1,-1 0-1,1 0 0,0 0 0,0 1 0,0-1 0,1 0 0,-1 0 0,1 0 0,0 0 0,0 0 0,0 0 0,0 0 0,0 0 0,0 0 0,1 0 0,0-1 1,-1 1-1,1-1 0,0 1 0,0-1 0,3 3 0,-1-2 30,-1-1 0,0 0 1,0 0-1,1 0 0,-1 0 1,1 0-1,0-1 0,-1 0 0,1 0 1,0 0-1,0 0 0,0 0 1,0-1-1,0 1 0,0-1 0,-1 0 1,6-1-1,4-1 21,0-1 0,-1 0 0,1-1-1,-1 0 1,0-1 0,0-1 0,-1 1 0,0-2 0,0 0 0,14-11-1,8-9-43,51-57-1,-54 52 41,-13 15 0,-7 8-24,16-22 0,-41 82-778,10-33 705,-1-1-1,-4 34 1,9-43 42,0 1 0,1-1 0,0 0 0,0 1 0,1-1 0,0 0 0,0 0-1,5 15 1,-5-21 17,0 0-1,0 1 1,0-1-1,1 0 1,-1 0-1,1-1 1,-1 1-1,1 0 1,0 0-1,0-1 1,-1 1-1,1-1 1,0 0-1,1 1 1,-1-1-1,0 0 1,0 0-1,0 0 1,1 0-1,-1-1 1,0 1-1,1-1 1,-1 1-1,5-1 1,-2 0 30,-1 0 1,1 0-1,-1 0 1,1-1-1,-1 1 1,1-1-1,-1 0 0,0-1 1,1 1-1,-1-1 1,0 0-1,7-3 1,-4 0-18,-1 0 0,1-1 0,-1 1 0,0-1 0,0 0 0,-1-1 1,0 1-1,0-1 0,0 0 0,-1 0 0,0-1 0,0 1 0,-1-1 0,0 0 0,-1 0 1,3-13-1,-4 18-37,-1 1 0,0-1 0,0 1 0,0-1 0,0 1 0,0-1 0,-1 1 1,1-1-1,-1 1 0,0-1 0,0 1 0,0-1 0,0 1 0,0 0 0,0-1 0,0 1 1,-1 0-1,1 0 0,-1 0 0,0 0 0,1 0 0,-1 0 0,0 1 0,-4-3 1,2 2-18,0-1 0,0 2 0,0-1 0,0 0 0,0 1 0,-1 0 0,1 0 0,0 0 0,-1 0 1,1 1-1,-1 0 0,1 0 0,-6 0 0,-16 4 12,21-3 9,-1 0 0,0 0 0,0 0 1,0-1-1,0 0 0,-9-2 0,37-1-306,92-15 261,125 7-118,-215 11 176,1-1-1,-1-2 0,25-5 1,-34 8-22,2 1 114,-16-1-91,-1 0-16,0 0 0,0 0 0,0 0 0,1 0 0,-1 0 0,0 0 1,0-1-1,0 1 0,0 0 0,0 0 0,1 0 0,-1 0 0,0 0 0,0 0 0,0 0 0,1 0 0,-1 0 0,0 0 0,0 0 1,0 0-1,0 0 0,1 0 0,-1 0 0,0 0 0,0 0 0,0 0 0,0 1 0,1-1 0,-1 0 0,0 0 0,0 0 0,0 0 0,0 0 1,0 0-1,1 0 0,-1 0 0,0 1 0,0-1 0,0 0 0,0 0 0,0 0 0,0 1 0,8 6-18,-6 1-4,0 0-1,-1 1 1,0-1-1,-1 0 1,0 1-1,0-1 1,-2 12-1,0 12 3,0-6 89,1-22-52,0 0-1,1 0 1,0 0-1,-1 0 0,1 0 1,1 6-1,0 3 176,-1-13-184,0 1 1,0 0-1,0 0 0,-1-1 1,2 1-1,-1 0 1,0 0-1,0-1 1,0 1-1,0 0 1,0-1-1,0 1 1,1 0-1,-1 0 1,0-1-1,1 1 1,-1-1-1,0 1 1,1 0-1,-1-1 1,1 1-1,0 0 1,3 2 127,-3-2-107,-1 0 0,1-1-1,-1 1 1,1 0 0,0-1 0,-1 1 0,1-1 0,0 1-1,0-1 1,-1 0 0,1 1 0,0-1 0,0 0-1,0 1 1,0-1 0,0 0 0,-1 0 0,1 0 0,0 0-1,0 0 1,0 0 0,0 0 0,0 0 0,0 0-1,-1 0 1,1 0 0,0-1 0,0 1 0,0 0 0,0-1-1,-1 1 1,2-1 0,7-4 14,-1 1 1,0-2-1,14-10 0,3-3-20,-19 14 32,1 0 1,-2-1 0,1 0-1,-1 0 1,0 0 0,0 0-1,6-10 1,79-113 141,-62 85-201,14-21-153,-45 94-622,-8 50 532,4-35 456,-2 66-1,9-105-179,0-1 1,0 0-1,1 0 1,0 0-1,0 0 1,2 7-1,-2-10 1,-1 0 0,0 0 0,1 0 0,-1 0 0,1 0 0,-1 0 0,1 0 0,0 0 0,-1 0 0,1-1 0,0 1-1,-1 0 1,1 0 0,0-1 0,0 1 0,0 0 0,0-1 0,-1 1 0,1-1 0,0 0 0,0 1 0,0-1 0,0 1 0,0-1-1,0 0 1,0 0 0,0 0 0,0 0 0,1 0 0,0 0 0,1-1 39,1 1 1,-1-2-1,1 1 0,-1 0 1,0-1-1,0 1 0,1-1 1,-1 0-1,4-4 0,23-23 170,-21 20-156,33-37 45,50-70 0,-37 43-311,-50 68 132,-2 5-119,-4 17-100,-5 12 231,-1 1 1,-1-1-1,-2 0 0,-1-1 1,-26 50-1,9-33 107,-55 70-1,-47 38 120,82-99-153,-61 65 499,106-116-473,0 0 1,0 0-1,0 0 0,0-1 0,-6 4 0,9-5-35,-1-1-1,0 1 0,0-1 0,0 0 1,0 1-1,0-1 0,0 0 0,0 1 0,0-1 1,0 0-1,0 0 0,0 0 0,0 0 1,0 0-1,0 0 0,0 0 0,0 0 0,0-1 1,0 1-1,1 0 0,-1 0 0,0-1 1,0 1-1,0-1 0,0 1 0,0-1 0,-1 0 1,0-1-11,1 0 0,-1 0 0,1 0 0,0 0 0,-1-1 1,1 1-1,0 0 0,0 0 0,1-1 0,-1 1 1,0-1-1,1 1 0,0 0 0,-1-1 0,1 1 0,0-1 1,0 1-1,1-1 0,-1 1 0,0-1 0,1 1 0,0-4 1,1-2-49,1 1 1,-1-1-1,1 1 1,1-1-1,-1 1 0,6-7 1,-4 7 18,1 0 0,0 1 0,0 0 0,1 0 1,-1 1-1,1 0 0,14-8 0,56-25-151,-71 35 154,132-50-550,-44 18-2647,-47 17 1379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0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27 111 5888,'-23'-16'2688,"19"12"-2336,4-1 1280,9 5-960,4-6-192,10-3-320,30-7 192,10 8-160,32-4 96,-5 4-160,9-4 352,-14 9-256,18-6-2080,-3 6 992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0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10 261 2240,'-10'-4'941,"15"6"1269,19 3 543,-19-5-2465,1-1 0,-1 0 0,0 0 0,1 0 0,-1-1 0,8-3 1,32-17 975,-32 15-983,-8 4-195,99-57 1290,-95 55-1265,-1-1-1,0-1 0,-1 1 1,1-1-1,-1 0 0,-1-1 1,1 0-1,-1 0 0,7-13 1,-12 19-110,0 0 1,0 0 0,0 0 0,0 0-1,-1 0 1,1 0 0,-1 0 0,1 0 0,-1 0-1,0-1 1,0 1 0,1 0 0,-2 0-1,1 0 1,0-1 0,0 1 0,-1 0 0,1 0-1,-1 0 1,0 0 0,0 0 0,1 0-1,-1 0 1,0 0 0,-1 0 0,1 0 0,0 0-1,-1 1 1,1-1 0,-1 0 0,1 1-1,-1 0 1,0-1 0,1 1 0,-1 0 0,0 0-1,0-1 1,0 2 0,0-1 0,0 0-1,0 0 1,0 1 0,-1-1 0,-2 0 0,-2 1-110,0-1 1,1 1-1,-1 0 1,0 1 0,0 0-1,0 0 1,1 0 0,-1 1-1,1 0 1,-10 4-1,2 0-36,1 1-1,-1 1 0,-19 14 1,27-17 142,-1 1 0,1 0 0,1 0 1,0 1-1,-1 0 0,2 0 0,-1 0 1,1 0-1,0 1 0,1-1 0,0 1 0,0 0 1,-3 16-1,4-15 56,0 0 0,1 0 0,0 0 0,0 0 0,1 1 0,1-1 0,-1 0 0,2 0 0,-1 0 0,1 0 0,0 0 0,5 10 0,-6-15 16,1-1 0,-1 0 0,1 0 0,0-1 0,0 1 0,0 0 0,0 0 0,0-1 0,1 1 0,-1-1 0,1 0 0,0 0 0,-1 0 0,1 0 0,0 0 0,0-1 0,0 1-1,1-1 1,-1 0 0,0 0 0,0 0 0,1 0 0,-1-1 0,0 1 0,1-1 0,-1 0 0,1 0 0,-1 0 0,4-1 0,8-1 135,-1-1 0,-1-1 0,1 0-1,0 0 1,18-10 0,232-128 755,-173 90-1003,17-4-437,-106 55 466,0 0 0,0 1 0,0-1 0,0 1 0,0 0 0,0-1 0,0 1 0,1 0 1,-1 0-1,0 0 0,0 1 0,0-1 0,0 0 0,0 1 0,0-1 0,0 1 0,0 0 0,0 0 0,0 0 0,3 2 0,4 3 9,-1 0-1,0 0 1,9 10-1,4 3 225,8 2 76,2-1-1,47 23 1,-57-32-86,-18-10-193,0 1-1,0-1 1,-1 0-1,1 0 0,0-1 1,0 1-1,0-1 1,0 1-1,0-1 0,0 0 1,0 0-1,0 0 0,0-1 1,-1 1-1,1-1 1,0 1-1,5-3 0,-5 2-710,0-1 0,1 1 0,-1-1 0,0 0 0,-1 0 0,1 0 0,0 0 0,3-5 0,3-1-1438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0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621 1 3808,'-1'0'104,"1"0"1,0 0 0,-1 0-1,1-1 1,-1 1-1,1 0 1,-1 0-1,1 0 1,-1 0 0,1 0-1,0 0 1,-1 0-1,1 0 1,-1 0 0,1 1-1,-1-1 1,1 0-1,0 0 1,-1 0-1,1 0 1,-1 1 0,1-1-1,0 0 1,-1 0-1,1 1 1,0-1-1,-1 1 1,-15 12 1646,8-6-1193,-20 12 847,-41 20 0,13-9-396,15-2-678,0 1 0,2 1 1,2 3-1,1 1 0,1 1 1,2 2-1,-36 52 0,0 13 186,38-54-575,30-46-630,5-5 187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5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6 812 2496,'-5'7'6296,"19"-13"-2424,-5 1-4526,16-14 1678,-9 5-636,2 2-1,23-14 1,14-2-171,-1-3 0,52-40 0,-89 57-174,-2 0 1,0-2 0,0 1 0,-1-2-1,-2 0 1,1-1 0,-2 0 0,11-24-1,7-21 592,23-79-1,-47 128-499,2-2 6,-5 12-90,0 1 1,-1 0-1,1-1 0,-1 1 0,0-1 1,0 1-1,-1-1 0,1-3 0,-2 0 11,-2 12-179,-2 13-25,-60 276 832,45-194-612,12-63 41,2 1 0,-1 54 0,7-86-71,1-1 1,-1 1-1,1 0 0,2 7 0,-2-11-25,-1 0 1,1-1-1,-1 1 1,1 0-1,0-1 1,0 1 0,0 0-1,-1-1 1,1 1-1,1-1 1,-1 0-1,0 1 1,0-1 0,0 0-1,1 0 1,-1 0-1,1 0 1,1 1-1,-2-1-8,0-1 0,0 0 0,1 0 0,-1 0 0,0 0 0,0 0 0,0 0 0,0-1 0,0 1 0,0 0 0,1-1 0,-1 1 0,0 0 0,0-1 0,0 0 0,0 1 0,0-1 0,0 1 0,-1-1 0,1 0 0,1-1-1,20-21 168,-18 18-143,82-106 329,-56 70-400,-9 11 132,-2-1 1,-1 0-1,18-44 1,32-107 69,-10 26-268,-49 134 178,-1-1 0,6-27 0,-13 48-72,-1 1-1,0 0 0,0 0 1,1 0-1,-1 0 0,0-1 1,0 1-1,0 0 0,0 0 0,-1 0 1,1-2-1,0 3-8,0-1 1,-1 1-1,1 0 1,0 0-1,0 0 0,0 0 1,0-1-1,0 1 0,-1 0 1,1 0-1,0 0 0,0 0 1,0 0-1,0 0 1,-1 0-1,1 0 0,0-1 1,0 1-1,0 0 0,-1 0 1,1 0-1,0 0 0,0 0 1,0 0-1,-1 0 1,1 0-1,0 0 0,0 0 1,0 0-1,-1 0 0,1 1 1,0-1-1,0 0 0,0 0 1,-1 0-1,1 0 1,-3 2 1,0 0 1,0 0-1,1 0 1,-1 0-1,0 1 1,-1 2-1,-5 5 58,0 1 0,1 0 0,0 1 0,1 0-1,-10 23 1,-20 66 58,34-92-107,-47 148 361,-35 107 181,64-213-394,13-34 20,1 0 1,-6 20-1,9-27-91,2-9-54,4-4 55,4-7-98,1 1 0,0 0 0,1 0 0,-1 0-1,2 1 1,-1 1 0,1-1 0,0 2 0,1-1 0,11-5 0,-14 7-19,1 1 0,1 1 0,-1 0 0,0 0 0,1 1 0,-1 0 0,1 0 0,0 1 0,0 0 0,0 0 0,-1 1 0,1 1 0,17 1 0,-17 1 27,0 1 0,-1-1 1,1 2-1,-1-1 1,0 1-1,0 0 0,0 0 1,0 1-1,7 8 1,17 11-117,-21-17 105,0 0 30,0 0 0,0-1 0,1 0 0,20 8 0,-30-14-5,1 0 0,0 0-1,0-1 1,0 1-1,0 0 1,0-1-1,0 0 1,0 0-1,0 0 1,0 0-1,0 0 1,0-1 0,0 1-1,0-1 1,0 0-1,0 0 1,0 0-1,-1 0 1,1 0-1,0-1 1,-1 1 0,1-1-1,-1 0 1,1 1-1,-1-1 1,3-3-1,2-3 54,-1 1-1,0-1 0,0 0 1,0-1-1,6-15 1,-10 20-45,0 0 1,0-1-1,-1 1 0,0-1 1,0 1-1,0-1 1,-1 1-1,1-1 1,-1 1-1,0-1 1,0 1-1,-1-1 1,1 1-1,-3-9 1,2 11-31,1 1 0,0 0 1,-1 0-1,1 0 1,-1 0-1,0 0 1,1 0-1,-1 0 0,0 0 1,0 0-1,1 0 1,-1 1-1,0-1 1,0 0-1,0 0 0,0 1 1,0-1-1,0 0 1,0 1-1,0-1 1,-2 1-1,1-1-14,0 1-1,0-1 0,-1 1 1,1 0-1,0 0 1,-1 0-1,1 1 1,0-1-1,0 0 1,-4 2-1,0 0 15,1 0 0,-1 0 0,1 1 0,0-1 0,0 1 0,0 0 0,0 1 0,-6 5 0,9-7-2,-1 1-1,1-1 1,-1 1-1,1-1 1,0 1 0,0 0-1,0 0 1,1 0-1,-1 0 1,1 0 0,-1 0-1,1 1 1,0-1 0,0 0-1,1 1 1,-1-1-1,1 0 1,-1 1 0,1-1-1,0 1 1,1-1-1,-1 1 1,0-1 0,1 0-1,0 1 1,0-1 0,0 0-1,0 1 1,0-1-1,4 5 1,-1-1 11,0 0 0,1 0 0,-1-1 0,1 0 0,1 0 0,-1 0 0,1 0 0,8 5 0,-10-8 6,0 0 0,1-1 0,-1 0-1,0 1 1,1-1 0,0-1 0,-1 1 0,1-1 0,0 0 0,0 0 0,0 0-1,0-1 1,0 1 0,8-2 0,5-1-742,0-1 1,-1-1-1,1-1 1,27-11-1,61-36-10113,-91 44 6493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11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1042 2144,'-1'1'138,"0"0"1,1-1-1,-1 1 1,1 0-1,-1 0 1,1 0-1,-1 0 0,1 0 1,0 0-1,-1 0 1,1 0-1,0 0 1,0 1-1,0-1 0,0 0 1,0 0-1,0 0 1,0 0-1,0 0 1,0 0-1,0 0 0,1 0 1,-1 0-1,0 0 1,1 0-1,-1 0 1,1 0-1,0 2 0,-1-3 16,1 1-1,-1 0 0,0 0 0,1 0 0,-1 0 0,1 0 0,-1-1 0,1 1 0,-1 0 0,1 0 0,-1-1 0,1 1 1,0 0-1,-1-1 0,1 1 0,0-1 0,0 1 0,0-1 0,-1 1 0,1-1 0,0 0 0,0 1 0,0-1 1,0 0-1,0 1 0,0-1 0,0 0 0,0 0 0,0 0 0,-1 0 0,1 0 0,2 0 0,4-4 102,0 0-1,0 0 0,0 0 1,-1-1-1,0 0 0,1 0 1,-2 0-1,1-1 0,-1 0 1,0 0-1,0-1 1,6-10-1,24-33 426,67-75 0,-28 43-1123,-79 90 383,-1 0-1,1 0 1,0 1-1,1 0 1,-1 0 0,2 0-1,0 0 1,-5 18-1,6-15 81,-1 0 0,1 0-1,1 0 1,0 14 0,1-22 37,0 1 0,0 0 0,1-1 0,0 1 0,0-1 0,0 0 0,0 1 0,0-1 0,1 0 1,0 1-1,0-1 0,0 0 0,0 0 0,5 4 0,-6-6-3,0-1 0,1 0 0,-1 0-1,1 0 1,-1 0 0,1 0 0,-1 0 0,1-1 0,-1 1 0,1 0 0,0-1 0,0 1 0,-1-1-1,1 0 1,0 0 0,0 1 0,-1-1 0,1 0 0,0-1 0,0 1 0,-1 0 0,1 0 0,0-1 0,2 0-1,4-2 192,0 0 0,-1 0 0,15-10-1,-21 12-218,95-63 569,6-3-481,-3 0-32,-83 55-95,-7 6-163,0 1 0,-1 0 0,16-7 0,-24 12 166,0 0-1,1 0 1,-1 0-1,0 0 1,0 0-1,1 0 1,-1 0-1,0 0 1,0-1-1,1 1 0,-1 0 1,0 0-1,1 0 1,-1 0-1,0 0 1,0 0-1,1 1 1,-1-1-1,0 0 0,0 0 1,1 0-1,-1 0 1,0 0-1,1 0 1,-1 0-1,0 0 1,0 1-1,0-1 1,1 0-1,-1 0 0,0 0 1,0 1-1,0-1 1,1 0-1,-1 0 1,0 0-1,0 1 1,0-1-1,0 0 1,0 0-1,0 1 0,1-1 1,-1 0-1,0 1 1,0-1-1,0 0 1,0 0-1,0 1 1,0-1-1,0 0 0,0 0 1,0 1-1,0 0 1,-4 19-346,3-16 316,-14 58 124,-3-2 1,-3 0-1,-2-2 0,-33 60 0,53-112-27,-19 33 255,20-36-234,0 0 0,0 0 0,0-1 0,0 1 0,-1-1 0,1 0 0,-1 0 0,1 0 0,-1 0 0,-3 2 0,5-4-54,0 0 0,1 0 0,-1 0 0,0 0-1,1 0 1,-1 0 0,0 0 0,1 0 0,-1 0 0,0-1 0,1 1 0,-1 0-1,1 0 1,-1-1 0,0 1 0,1 0 0,-1-1 0,1 1 0,-1-1 0,1 1-1,-1-1 1,1 1 0,-1-1 0,1 1 0,0-1 0,-1 1 0,1-1 0,0 1-1,-1-1 1,1 0 0,0 0 0,-10-23 39,7 7-121,0 0 0,-1-20 0,4 28 0,0 1 0,0-1 0,1 1-1,0-1 1,1 1 0,3-12-1,-4 17 34,0 1-1,0-1 1,1 0-1,-1 1 0,1-1 1,0 1-1,-1 0 0,1-1 1,0 1-1,1 0 1,-1 0-1,0 0 0,0 1 1,1-1-1,-1 0 1,1 1-1,0 0 0,2-2 1,6 0-51,0 0 1,-1 0-1,19-2 1,10-2 271,-23 2-145,1-1 0,-1 0-1,0-2 1,27-16-1,54-46 373,-33 22-373,-35 26-57,-1-2 0,-2-1 1,24-29-1,-22 21 25,-3-1 1,0-1-1,19-40 1,-31 53-2,34-60 65,55-135 1,-79 149-248,-22 66 144,0 0 0,0-1 0,0 1 0,0-1 0,-1 0 0,1 1 0,-1-1 0,0 1 0,0-1 1,0 0-1,0 1 0,0-5 0,-1 7 8,1-1 0,0 0 0,0 1 1,0-1-1,-1 1 0,1-1 0,0 1 1,0-1-1,-1 1 0,1-1 0,0 1 1,-1-1-1,1 1 0,-1-1 0,1 1 1,-1-1-1,1 1 0,-1 0 0,1-1 1,-1 1-1,1 0 0,-1-1 0,0 1 1,1 0-1,-1 0 0,1 0 0,-1-1 1,0 1-1,1 0 0,-1 0 0,1 0 1,-1 0-1,0 0 0,1 0 0,-1 0 0,0 0 1,1 1-1,-1-1 0,1 0 0,-1 0 1,1 0-1,-1 1 0,0-1 0,1 0 1,-2 1-1,-3 2-68,1-1-1,-1 1 1,-7 5 0,12-7 75,-14 10-60,1 1 0,1 0 0,0 1-1,0 1 1,-9 15 0,-42 75-97,-111 267-29,159-333 207,2 1 0,1 0-1,-9 57 1,19-84 26,1 1 1,0 0-1,1 0 0,2 13 1,-2-20 24,1-1 0,0 0 0,0 0 0,0 1 0,1-1 1,0 0-1,0 0 0,0 0 0,1-1 0,-1 1 0,1 0 1,5 5-1,-6-8-37,1 0 0,-1 0 0,0-1 1,1 1-1,-1-1 0,1 1 0,0-1 0,-1 0 0,1 0 1,0 0-1,0 0 0,0-1 0,0 1 0,0-1 1,-1 0-1,1 0 0,0 0 0,5-1 0,4 0 59,1-1 0,-1-1 0,12-4 0,14-6 31,-1-2 0,0-1 0,-1-2 0,-1-1 0,-1-2 0,50-40-1,-76 55-97,-1-1-1,0 0 1,9-11-1,-14 16-22,-1 0 0,1 1 0,-1-1 0,0 0 0,0 0 0,0 1 0,0-1 0,0 0 0,0 0 0,-1 0 0,1 0-1,-1 0 1,1-1 0,-1 1 0,0 0 0,0 0 0,0 0 0,0 0 0,0 0 0,0 0 0,-1-1 0,1 1-1,-1-2 1,0 3-10,1 0 0,-1 1-1,1-1 1,-1 0 0,0 0-1,1 0 1,-1 1 0,0-1-1,0 0 1,0 1 0,1-1-1,-1 1 1,0-1-1,0 1 1,0-1 0,0 1-1,0 0 1,-2-1 0,0 0-18,0 1 1,0 0-1,0 0 1,0 0-1,0 0 1,-4 1-1,-4 1-68,0 1-1,-15 6 1,23-8 77,-11 4-31,1 0 1,0 1-1,1 0 0,-21 15 0,30-19 51,0 0 0,1 0 0,-1 0-1,1 0 1,0 0 0,0 0 0,0 1-1,0-1 1,0 1 0,0 0 0,1-1 0,-1 1-1,1 0 1,0 0 0,0 0 0,0 0-1,0 0 1,1 0 0,-1 0 0,1 0-1,-1 1 1,1-1 0,0 0 0,0 0-1,1 0 1,-1 0 0,2 6 0,-1-7 20,0 1 0,-1-1 0,1 0 0,0 0 0,1 0 0,-1 0 0,0 0 1,0 0-1,1 0 0,-1 0 0,1-1 0,0 1 0,-1-1 0,1 1 0,0-1 0,0 1 0,2 0 0,-1-1 16,1 1-1,-1-1 0,0 0 0,1-1 0,-1 1 0,1 0 0,-1-1 0,1 0 0,-1 0 0,5 0 0,7-3 49,0 1 0,-1-2-1,0 0 1,18-8 0,-26 10-90,46-18 58,63-36-1,-49 23-55,136-48 0,-196 79-62,1 0-1,-1 0 1,1 1 0,-1 0 0,11 0 0,-14 1 45,0 0 0,0 0-1,0 1 1,0-1 0,0 1 0,0 0 0,-1-1 0,1 1-1,0 1 1,-1-1 0,1 0 0,0 1 0,-1-1 0,0 1 0,3 2-1,8 9 41,10 8 114,-23-20-47,-6 2 544,-53-10-362,34 6-379,0 0 0,0 2 0,-33 6 0,44-5 68,1 1 1,-1 1 0,0 0 0,1 1-1,0 0 1,0 1 0,-17 11-1,27-15 40,0 0-1,0 1 0,0 0 0,1-1 0,-1 1 0,1 0 0,0 0 0,0 0 0,0 0 1,0 1-1,0-1 0,1 0 0,0 1 0,-1 0 0,0 3 0,2-6 13,0 1 1,-1 0-1,1-1 0,0 1 0,0-1 0,0 1 0,0 0 1,0-1-1,1 1 0,-1-1 0,0 1 0,1-1 0,-1 1 1,1-1-1,0 1 0,-1-1 0,1 1 0,0-1 0,0 0 1,0 1-1,0-1 0,0 0 0,0 0 0,0 0 0,0 0 1,0 0-1,1 0 0,-1 0 0,0 0 0,1 0 0,-1 0 1,1-1-1,-1 1 0,1-1 0,-1 1 0,3 0 0,3 0 42,0 0-1,0 0 0,0-1 0,0 0 0,0 0 1,0-1-1,0 0 0,9-2 0,4-2 90,32-12-1,-12 0 44,67-40-1,-94 49-157,0-2 0,0 1 1,-1-2-1,-1 0 0,0 0 0,17-22 0,-11 9 53,-1-1 0,21-43 0,-5-7-165,28-96 0,-59 168 88,40-146 87,-37 128-113,0 0 0,-2 0 0,0-1 0,-2 1 0,-2-25 0,2 41-18,-1 1-1,0-1 1,0 1 0,-3-8 0,4 12 30,0-1-1,0 1 1,0-1 0,0 0-1,-1 1 1,1-1 0,0 1 0,-1-1-1,1 1 1,0-1 0,-1 1-1,1 0 1,-1-1 0,1 1 0,0-1-1,-1 1 1,1 0 0,-1-1-1,1 1 1,-1 0 0,1 0 0,-1-1-1,0 1 1,1 0 0,-1 0-1,1 0 1,-1 0 0,1-1 0,-1 1-1,0 0 1,1 0 0,-1 0-1,1 1 1,-1-1 0,0 0-1,1 0 1,-1 0 0,1 0 0,-1 0-1,1 1 1,-1-1 0,1 0-1,-1 0 1,1 1 0,-1-1 0,1 0-1,-2 2 1,-6 4-21,1 2-1,-1-1 0,1 1 1,0 0-1,1 1 1,0 0-1,0 0 1,1 0-1,0 0 1,1 1-1,-6 16 1,-2 14-23,-11 67 1,23-106 54,-6 35 5,1 0 0,1 0-1,3 0 1,1 0 0,7 64 0,-3-77-110,11 53 610,-13-68-713,1 0 0,0 0 0,0 0 0,0 0 0,1-1 0,9 13 0,0-8-1510,-12-12 1558,-1 1 0,0-1 0,1 0 1,-1 1-1,1-1 0,-1 0 0,0 1 0,1-1 1,-1 0-1,1 0 0,-1 0 0,1 1 1,-1-1-1,1 0 0,-1 0 0,1 0 0,-1 0 1,1 0-1,-1 0 0,1 0 0,-1 0 1,1 0-1,-1 0 0,1 0 0,-1 0 0,1 0 1,-1-1-1,1 1 0,-1 0 0,1 0 1,-1 0-1,1-1 0,2-9-5128,5-1 1681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1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69 4992,'-5'0'2240,"32"8"-1952,-4-3 1056,-1 2-800,23-2 640,4-2-704,36-11 256,5 5-448,23-14 64,-10 10-224,-8-6 416,-14 5-288,-15-4 288,-11 4-288,-15-4-3520,-8 4 1760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1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 5632,'-27'-8'2560,"32"8"-2208,9-3-64,4 3-224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15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11 303 2560,'-10'1'2891,"14"-1"-758,15-2 277,-11-3-2035,0 0 0,0-1 0,0 0 0,-1 0-1,0-1 1,0 0 0,6-9 0,-2 5-131,8-12 108,19-29 0,-24 31-181,-4 6-64,0-1 1,-2 0 0,0-1-1,9-25 1,-16 39-125,0 1-1,-1-1 1,1 1-1,-1-1 1,0 1-1,0 0 1,0-1 0,0 1-1,0-1 1,-1-2-1,1 5-8,-1 0 0,1 0-1,-1 0 1,1 0 0,-1 0 0,0 0-1,1 0 1,-1 0 0,1 1 0,-1-1-1,1 0 1,-1 0 0,1 1 0,-1-1-1,1 0 1,-1 1 0,1 0-2,-4 2-23,0 1 0,1 1 0,-1-1 0,1 0 1,0 1-1,0 0 0,1-1 0,-1 1 1,1 0-1,0 1 0,1-1 0,-3 8 1,0 1 48,1-3 53,0-1-1,1 1 1,0-1-1,0 1 0,1 0 1,0 0-1,1 0 1,1 0-1,0-1 0,2 14 1,-2-22 15,-1-1 0,1 1 0,-1-1 0,1 0 1,-1 1-1,1-1 0,0 0 0,0 1 0,0-1 0,0 0 0,0 0 1,0 0-1,0 0 0,0 0 0,0 0 0,0 0 0,1 0 0,-1 0 0,2 0 1,-1 0 27,1 0 0,-1-1 0,0 1 0,1-1 0,-1 0 0,1 0 0,-1 0 0,1 0 0,-1 0 1,5-1-1,6-2 177,-1-1 1,0-1 0,22-10 0,-15 6-240,168-83 80,-176 85-82,-2 1-71,1 1-1,-1 0 1,1 1-1,0 0 1,15-5-1,-24 9 38,-1 0-1,1 0 0,-1 0 0,1-1 0,-1 1 0,1 0 0,-1 0 0,1 0 0,-1 0 0,1 0 0,-1 0 0,1 0 0,-1 0 0,1 0 0,-1 1 0,1-1 1,-1 0-1,1 0 0,-1 0 0,1 1 0,-1-1 0,0 0 0,1 0 0,-1 1 0,1-1 0,-1 0 0,0 1 0,1-1 0,-1 0 0,0 1 0,1-1 0,-1 1 0,0-1 1,0 0-1,1 1 0,-1-1 0,0 1 0,0-1 0,0 1 0,0-1 0,1 2 0,-1 0-9,0 1 0,0 0 0,-1 0 0,1 0 0,-2 5 0,1 0 76,-2 1-46,1 1 0,-1-1-1,0 1 1,-6 10 0,2-2 588,7-18-576,0 0 1,0 0-1,0 0 1,0 0-1,1 1 1,-1-1-1,0 0 1,0 0-1,0 0 1,1 0-1,-1 0 0,0 0 1,0 0-1,1 0 1,-1 1-1,0-1 1,0 0-1,1 0 1,-1 0-1,0 0 1,0 0-1,0 0 1,1 0-1,-1-1 1,0 1-1,0 0 1,1 0-1,-1 0 0,0 0 1,0 0-1,0 0 1,1 0-1,-1 0 1,0 0-1,0-1 1,0 1-1,1 0 1,-1 0-1,14-6 350,5-3-143,3 0-366,38-24 0,-54 29 79,0 0 1,0 1-1,1-1 0,-1 1 1,1 0-1,0 1 0,13-4 0,-17 6 35,-1 0-1,0 0 0,0 0 0,0 0 1,1 0-1,-1 0 0,0 1 0,0-1 0,0 1 1,0-1-1,0 1 0,1 0 0,-1 0 0,0 0 1,-1 0-1,1 0 0,0 0 0,0 0 0,0 1 1,-1-1-1,1 1 0,-1 0 0,1-1 0,-1 1 1,0 0-1,1 0 0,-1 0 0,0-1 0,0 1 1,0 3-1,3 2 89,-1 1 0,0 0 0,0 0 0,-1 0 0,2 11 0,1 7-113,0 4-6715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1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43 5312,'-53'-31'2400,"16"22"-2080,29 6 192,3 6-352,13 2-768,15-1 544,4 7 64,15 6-1120,-3 3 608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1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148 691 3232,'0'-1'262,"-1"0"-1,0 0 1,0-1 0,0 1 0,1 0-1,-1 0 1,0-1 0,1 1 0,-1 0-1,1-1 1,0 1 0,-1-3-1,1 4-165,0 0-1,0-1 0,0 1 1,-1 0-1,1 0 0,0 0 1,0-1-1,0 1 0,-1 0 1,1 0-1,0 0 0,0 0 0,0 0 1,-1-1-1,1 1 0,0 0 1,0 0-1,-1 0 0,1 0 1,0 0-1,0 0 0,-1 0 1,1 0-1,0 0 0,-1 0 1,1 0-1,0 0 0,0 0 0,-1 0 1,1 0-1,0 0 0,0 0 1,-1 0-1,1 1 0,0-1 1,0 0-1,0 0 0,-1 0 1,1 0-1,0 0 0,0 1 0,0-1 1,-1 0-1,1 1 0,-14 7 251,6-1-189,0 0 1,0 0-1,1 1 1,-8 12-1,-2 1 117,14-17-202,-27 34 427,27-34-449,1 0-1,-1 0 0,1 0 0,0 1 1,1-1-1,-1 0 0,-2 10 1,4-12 4,0-1 0,-1 1 0,1 0 0,0-1 0,0 1 0,0 0 0,0 0 1,0-1-1,1 1 0,-1 0 0,0-1 0,1 1 0,-1 0 0,1-1 0,0 1 0,-1 0 1,1-1-1,0 1 0,0-1 0,2 3 0,-1-3 11,-1 0 0,1 0 0,0 0 0,0 0 0,-1 0 0,1 0 1,0-1-1,0 1 0,0-1 0,0 0 0,0 1 0,0-1 0,0 0 0,0 0 0,3 0 0,6-2 135,1 0-1,0 0 1,-1-1-1,19-8 1,-27 10-218,48-20 388,76-42 1,-116 57-382,-6 3-60,0 1 1,0-1 0,-1 0 0,9-7-1,-16 12-437,0 0 444,0 0-1,0 0 1,0 0 0,1 1-1,-1-1 1,1 1-1,0-1 1,-3 5 0,3-5 50,1 1 1,-1 0 0,1 0 0,0 0-1,0 1 1,0-1 0,0 0 0,0 4-1,1-5 14,0-1 0,0 1-1,0-1 1,1 0-1,-1 1 1,0-1 0,1 0-1,-1 1 1,1-1 0,0 0-1,-1 0 1,1 0 0,0 1-1,0-1 1,0 0-1,0 0 1,0 0 0,0 0-1,0 0 1,0-1 0,0 1-1,0 0 1,2 1 0,2 0 35,0 0 1,0 0-1,0 0 1,0 0 0,0-1-1,0 0 1,1 0-1,-1 0 1,0-1 0,0 0-1,1 0 1,6-1 0,7-1 206,0-1 0,19-6 0,-32 7-185,-1 0 1,0 0 0,1-1-1,-1 1 1,0-1-1,-1 0 1,1-1 0,0 1-1,-1-1 1,0 0-1,0 0 1,0 0-1,0-1 1,-1 1 0,1-1-1,-1 0 1,0 0-1,3-9 1,-1 2-58,-1 0 0,0 0 0,-1 0 0,0-1-1,-1 1 1,0-1 0,-1-19 0,-1-35-1355,55 65 865,-47 0 543,0 0-1,-1 0 1,1-1 0,0 0 0,-1-1-1,0 0 1,9-6 0,44-38 204,-33 25-200,114-88 172,32-25 240,-154 119-415,0 0-1,-2-1 0,0-1 1,-1 0-1,-1-1 0,-1-1 1,0 0-1,10-24 0,-23 42-29,0 2-26,-1 0-1,1 0 1,-1 1-1,1-1 1,-1 0 0,0 0-1,1 0 1,-1 1-1,0-1 1,0 0 0,0 0-1,1 0 1,-1 0-1,0 0 1,0 1-1,0-1 1,-1 0 0,1 0-1,0 0 1,0 0-1,0 0 1,-1-1-1,1 2 2,0 0-1,0 0 1,0 0-1,0 0 1,0 0-1,0 0 0,0 0 1,0 0-1,0 0 1,0 0-1,-1 0 0,1 0 1,0 0-1,0 0 1,0-1-1,0 1 0,0 0 1,0 0-1,0 0 1,0 0-1,0 0 0,0 0 1,0 0-1,-1 0 1,1 0-1,0 0 1,0 0-1,0 0 0,0 0 1,0 0-1,0 0 1,0 0-1,0 0 0,0 0 1,0 0-1,-1 1 1,1-1-1,0 0 0,0 0 1,0 0-1,0 0 1,0 0-1,0 0 0,0 0 1,0 0-1,0 0 1,0 0-1,0 0 1,0 0-1,0 0 0,0 0 1,0 0-1,0 1 1,0-1-1,0 0 0,-1 0 1,-16 14-110,-26 26 0,30-27 87,-13 15-45,1 1 0,-22 33-1,2 4 12,-37 74 0,-25 75 121,27-41 1745,80-174-1793,0 0-1,0 0 1,-1 1-1,1-1 0,0 0 1,0 0-1,0 0 1,0 0-1,0 1 1,0-1-1,0 0 1,0 0-1,0 0 1,0 1-1,0-1 1,0 0-1,0 0 1,0 0-1,0 0 1,0 1-1,0-1 1,0 0-1,0 0 1,0 0-1,0 1 1,0-1-1,0 0 1,1 0-1,-1 0 0,0 0 1,0 0-1,0 1 1,0-1-1,0 0 1,0 0-1,1 0 1,-1 0-1,0 0 1,0 0-1,0 0 1,0 1-1,0-1 1,1 0-1,-1 0 1,0 0-1,0 0 1,0 0-1,1 0 1,-1 0-1,0 0 1,0 0-1,0 0 1,0 0-1,1 0 0,-1 0 1,0 0-1,0 0 1,0 0-1,1 0 1,-1 0-1,0-1 1,0 1-1,0 0 1,0 0-1,0 0 1,1 0-1,-1 0 1,0 0-1,17-8 400,19-18-423,2 1 1,43-20-1,-75 42-70,0 1 0,0 0 1,1 0-1,-1 0 0,12-1 0,-17 3 64,0 0 0,0 0-1,1 0 1,-1 0-1,0 0 1,0 0-1,0 0 1,0 0 0,0 0-1,0 0 1,0 0-1,0 1 1,0-1-1,0 0 1,0 1 0,0-1-1,0 1 1,0-1-1,0 1 1,0 0 0,-1-1-1,1 1 1,0 0-1,0 0 1,-1-1-1,1 1 1,0 0 0,-1 0-1,1 0 1,-1 0-1,1 0 1,-1 0 0,1 0-1,-1 0 1,0 0-1,0 0 1,1 0-1,-1 0 1,0 0 0,0 0-1,0 2 1,-3 34 58,2-28-58,0 1 0,0-1 0,1 0 0,2 18 0,-2-24 42,1 0-1,0-1 1,0 1 0,0 0-1,0 0 1,0-1 0,1 1-1,-1-1 1,1 1 0,0-1-1,0 1 1,0-1-1,0 0 1,0 0 0,0 0-1,0 0 1,1 0 0,-1-1-1,5 3 1,-1-1 31,-1-1 0,1 0 0,0-1-1,0 0 1,0 1 0,0-2 0,0 1 0,-1-1 0,9 0-1,5-1 92,30-6-1,-40 5-150,11-1 23,0-1-1,1-1 0,21-9 1,-39 12-2,0 0 0,0 0 0,0-1 0,-1 1 0,1-1 0,4-4 0,9-9-24,-14 15 4,-1 0 0,1-1 1,-1 1-1,0-1 1,1 1-1,-1-1 0,0 0 1,1-2-1,9-11 1,12-13-197,-24 33 84,0 1 0,0-1 0,0 0 0,0 1 1,-4 7-1,3-8 127,0 0 1,0 0-1,1 1 1,-2 9-1,-1 5 26,4-19-30,0 0 0,0-1 0,-1 1-1,1 0 1,0 0 0,0 0 0,0 0 0,0 0 0,0 0 0,0 0 0,0 0 0,0-1 0,0 1 0,0 0 0,1 0 0,-1 0 0,0 0 0,1 0 0,-1-1 0,1 3-1,0-3 15,0 1 0,-1-1 0,1 1 0,0-1 0,0 0 0,-1 1 0,1-1 0,0 0 0,0 1-1,0-1 1,0 0 0,-1 0 0,1 0 0,0 0 0,0 0 0,0 0 0,0 0 0,0 0 0,7-1 103,-1-1 1,0 0 0,0 0 0,8-4-1,-7 3-191,74-33 262,-8 3-236,110-38-309,-110 52 369,-74 19-30,1-1 1,-1 1-1,1 0 1,-1 0-1,1 0 1,-1-1-1,1 1 1,-1 0-1,1 0 1,-1 0-1,1 0 1,-1 0-1,1 0 0,0 0 1,-1 0-1,1 0 1,-1 0-1,1 0 1,-1 1-1,2-1 1,-2 0 5,0 1 1,0-1 0,0 0-1,0 1 1,1-1-1,-1 0 1,0 1 0,0-1-1,0 0 1,0 1-1,0-1 1,0 0 0,0 1-1,0-1 1,0 0 0,0 1-1,0-1 1,0 0-1,0 1 1,0-1 0,0 0-1,-1 1 1,1 0-1,-1 1 4,0 1-1,-1-1 1,1 1-1,-1-1 0,1 0 1,-3 3-1,-12 9-69,1-1-1,-23 14 1,24-18 58,-1 1 0,2 1 0,-21 20 0,34-31 14,0 1-1,-1-1 1,1 0 0,0 0-1,0 0 1,0 1 0,0-1-1,-1 0 1,1 0 0,0 0-1,0 1 1,0-1 0,0 0-1,0 0 1,0 1-1,0-1 1,-1 0 0,1 0-1,0 1 1,0-1 0,0 0-1,0 0 1,0 1 0,0-1-1,0 0 1,0 0 0,0 1-1,1-1 1,-1 0 0,0 0-1,0 1 1,0-1 0,0 0-1,0 0 1,0 1 0,1-1-1,10 5 157,20-3 72,-31-2-231,17 0 28,-1-1 0,1 0 0,0-1 0,-1 0 0,0-2 1,0 0-1,0-1 0,0 0 0,0-1 0,28-16 0,-19 5 8,-1-1 1,-1-1-1,0-2 0,-1 0 1,33-42-1,6-13 10,135-152 34,-84 107-204,-109 118 113,-1 0-1,1-1 0,-1 1 1,0 0-1,0-1 0,-1 0 1,3-4-1,-4 7 5,0 1 0,0 0 0,0 0 0,0-1 0,0 1 0,-1 0 0,1-1 0,0 1 0,0 0 0,0 0 0,0-1 0,0 1 0,0 0-1,-1 0 1,1 0 0,0-1 0,0 1 0,0 0 0,-1 0 0,1 0 0,0-1 0,0 1 0,-1 0 0,1 0 0,0 0 0,0 0 0,-1 0 0,1 0 0,0 0 0,0-1 0,-1 1 0,1 0 0,0 0 0,-1 0 0,1 0 0,0 0 0,0 0 0,-1 0 0,1 0 0,0 1-1,-1-1 1,1 0 0,0 0 0,0 0 0,-1 0 0,1 0 0,-18 4-153,8-1 110,0 1-1,1 0 0,0 1 0,0-1 1,0 2-1,0-1 0,-12 11 0,9-4 28,0 0 1,0 0-1,1 1 0,-9 14 0,-7 16 50,3 1 0,-22 53 0,36-76-31,-11 25 109,2 0 1,2 2 0,-19 79-1,36-126-95,0-1 0,0 1 0,0-1 0,0 1 0,-1 0 0,1-1 0,0 1 0,0-1-1,0 1 1,0-1 0,1 1 0,-1 0 0,0-1 0,0 1 0,0-1 0,0 1 0,1-1-1,-1 1 1,0-1 0,0 1 0,1-1 0,-1 1 0,0-1 0,1 1 0,-1-1 0,1 1 0,-1-1-1,0 1 1,1-1 0,0 1 0,1-1 2,-1 1-1,1-1 0,-1 0 1,0 0-1,1 0 0,-1 0 1,1 0-1,-1 0 1,1 0-1,-1 0 0,1 0 1,1-1-1,4-1-11,1-1-1,-1 0 1,11-5 0,20-15-4,-19 11 4,28-12 1,-16 8-37,-22 11 34,-1 1 0,1-1 1,18-5-1,-25 10-22,0-1-1,1 1 1,-1 0 0,0 0-1,0 0 1,0 0-1,0 0 1,0 0 0,0 0-1,1 1 1,-1-1-1,0 1 1,0-1-1,0 1 1,0 0 0,0 0-1,-1 0 1,1 0-1,0 0 1,2 3 0,2 1-12,0 1 1,-1 0 0,0 0 0,5 9 0,14 15 51,45 35 548,-62-61-355,-3-2-3412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18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132 145 6464,'-68'-48'2944,"36"24"-2560,24 11 1408,3 10-1056,-4-9 128,4 4-512,0-4-320,10 4-32,-5 0-160,10 4 96,-1-1-3200,-1 5 1760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20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316 749 4064,'0'-1'196,"0"1"0,0-1 1,0 1-1,0 0 0,0-1 0,0 1 0,0-1 1,0 1-1,0-1 0,0 1 0,0-1 0,0 1 1,-1-1-1,1 1 0,0 0 0,0-1 0,0 1 1,-1-1-1,1 1 0,-12 0 2890,5 1-2816,-4 2 25,-1 0 1,1 0 0,-20 10 0,-3 1-82,-60 26 271,78-33-389,1 2 0,1-1 0,-27 22 0,40-29-64,0 0-1,-1 0 0,1 0 0,0-1 1,0 1-1,0 1 0,1-1 0,-1 0 1,0 0-1,0 0 0,0 0 0,1 1 1,-1-1-1,1 0 0,-1 0 1,1 1-1,-1-1 0,1 1 0,0-1 1,0 0-1,-1 3 0,2-3 19,0 0-1,-1 1 1,1-1-1,0 0 0,0 0 1,-1 0-1,1 0 1,0 0-1,0 0 1,0 0-1,0-1 1,0 1-1,1 0 1,-1 0-1,0-1 0,0 1 1,0-1-1,1 1 1,-1-1-1,0 0 1,3 1-1,3 1 66,1-1 1,-1 1-1,1-2 0,0 1 1,0-1-1,14-2 0,48-11 337,-61 11-404,1-1-1,-1 0 1,1 0 0,-1-1-1,0 0 1,-1-1 0,1 0-1,-1-1 1,0 1 0,0-2 0,0 1-1,-1-1 1,0 0 0,-1 0-1,1-1 1,-1 0 0,5-9-1,-4 5-71,8-16-1103,-15 31 1086,0 2 18,-1 1 0,2 0 0,-1 0 0,1 0 0,-1 0 0,2-1 0,-1 1 0,1 0 0,-1-1 0,6 11 0,-5-12 124,0 0 0,0-1 0,0 1 0,0 0 0,1 0 0,0-1 0,-1 0 0,1 1 0,1-1 0,-1 0 0,0-1 0,1 1 0,-1-1 0,7 4 0,-9-6-4,1 1 0,-1-1 0,0 1 0,1-1 1,-1 0-1,1 0 0,-1 0 0,1 0 0,-1 0 0,0 0 1,1 0-1,2-1 0,17-1-187,-19 1 103,0 1 1,0-1-1,0-1 0,0 1 0,-1 0 1,1 0-1,0-1 0,2-2 0,12-10 39,11-2-41,11-7 191,-1-1 1,56-50-1,-59 40-128,-1-2-1,29-42 0,49-88-117,-88 126 27,-2-1 0,-2-2-1,17-52 1,-28 72 12,-3 11-68,-1 0 0,0 0 0,-1-1 0,0 1 0,1-21 0,-5 26-255,-3 9 6,-6 16-36,-21 52 94,-27 88-1,-6 78 240,54-193 53,2 1 1,-2 49-1,9-84 1,1-1 1,1 1-1,-1 0 0,1 0 1,1 0-1,3 12 0,-4-18 27,1 1 0,-1-1 0,0 0 0,1 1-1,0-1 1,0 0 0,0 0 0,0 0 0,0 0 0,1 0 0,-1-1 0,1 1-1,0-1 1,0 1 0,0-1 0,0 0 0,6 3 0,-7-4-31,0-1 0,0 1 0,0-1-1,0 0 1,0 1 0,0-1 0,0 0 0,0 0 0,0-1 0,0 1 0,0 0 0,0-1 0,0 1 0,0-1 0,0 1 0,-1-1 0,1 0 0,0 0-1,2-1 1,5-2 63,-1 0-44,0 0 0,-1-1 0,1 0 0,-1 0 0,-1-1 0,1 0 0,-1 0 0,1 0 0,6-11 0,7-11-17,18-32 0,-26 39-41,99-147 38,-51 79 11,51-93 13,-86 135-137,-2 0 0,18-55 0,-40 98 51,0 0 0,0 0 0,0-1 0,0 1 0,0-6 0,-1 10 30,0-1-1,0 1 1,0-1 0,0 1 0,0-1 0,0 1 0,0-1 0,0 1 0,-1-1-1,1 1 1,0-1 0,0 1 0,-1 0 0,1-1 0,0 1 0,0-1 0,-1 1 0,1 0-1,0-1 1,-1 0 0,0 1-4,1 0 1,-1 0-1,0 0 0,1 0 0,-1-1 1,1 1-1,-1 0 0,0 0 0,1 0 0,-1 0 1,0 0-1,1 1 0,-1-1 0,0 0 1,1 0-1,-1 0 0,1 0 0,-1 1 1,-1 0-1,-3 1-24,0 1-1,0 0 1,1 0 0,-1 0 0,1 1-1,-1 0 1,1 0 0,-4 6 0,1-3-6,-14 16 40,1 2-1,1 0 1,2 2 0,0 0 0,2 0 0,1 2-1,-14 40 1,13-26 101,3 1-1,1 0 1,3 0-1,-6 71 0,13-96 0,0 1-1,2 0 0,0 0 0,7 36 0,-7-50-73,1-1 0,0 1 0,0 0-1,1-1 1,-1 1 0,1-1 0,0 0 0,7 9-1,-7-11-78,0-1-1,0 1 1,0 0-1,0-1 1,1 0-1,-1 0 0,1 0 1,-1 0-1,1 0 1,-1-1-1,1 1 1,0-1-1,0 0 1,6 1-1,21-1-3805,4-1 1024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2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69 335 3488,'-13'-32'2949,"-2"15"230,-25-33 1973,40 50-5143,0 0 0,0 0 1,0 0-1,0 0 0,0-1 1,0 1-1,0 0 1,0 0-1,0 0 0,0 0 1,0-1-1,0 1 0,0 0 1,0 0-1,0 0 1,0-1-1,0 1 0,0 0 1,0 0-1,0 0 1,0-1-1,0 1 0,0 0 1,0 0-1,0 0 0,0 0 1,0 0-1,1-1 1,-1 1-1,0 0 0,0 0 1,0 0-1,0 0 0,0 0 1,1-1-1,-1 1 1,0 0-1,0 0 0,0 0 1,0 0-1,1 0 1,-1 0-1,10-4 89,-9 4-55,13-4 50,0 1 1,0 1-1,1 0 1,-1 1 0,21 1-1,-8 2-17,0 0 0,27 8 0,-39-7-41,-1 1-1,0 0 1,0 1 0,0 1-1,0 0 1,-1 1 0,0 0-1,14 11 1,-21-13 0,0 0 0,0 0 0,-1 1-1,0 0 1,0-1 0,0 2 0,0-1 0,-1 1-1,0-1 1,-1 1 0,0 0 0,0 0 0,0 1-1,-1-1 1,0 1 0,0-1 0,1 11-1,-3-10 66,0 0-1,0 0 0,0 0 0,-1 0 0,0 0 0,-1 0 0,0 0 0,0-1 0,0 1 1,-1 0-1,-1-1 0,1 0 0,-1 0 0,0 0 0,-1 0 0,1-1 0,-1 1 0,-1-1 1,1 0-1,-1-1 0,0 0 0,0 1 0,-14 7 0,4-5 326,11-7-52,8-3 98,24-16-243,-1-2 1,-1 0-1,-1-2 0,22-24 0,80-105 171,-100 118-195,17-23 215,47-77 0,-88 129-394,0 1 1,-1-1 0,1 0 0,-1 1 0,0-1-1,0 0 1,0 0 0,-1 0 0,1 0 0,-1 0-1,0 0 1,0 0 0,0 0 0,-1-4-1,0 5-106,1 1 0,-1 0-1,0 0 1,0 1 0,1-1-1,-1 0 1,0 0-1,-1 0 1,1 0 0,0 1-1,0-1 1,-2-1-1,1 2-222,1 0 0,-1 0-1,1 0 1,-1 0 0,1 0-1,-1 0 1,0 0-1,1 1 1,-1-1 0,0 1-1,0-1 1,0 1 0,1 0-1,-1 0 1,-3 0-1,5 0 83,-1 0-1,1 0 0,-1 0 1,1 0-1,-1 0 0,1 0 1,-1 0-1,1 0 0,-1 0 0,1 0 1,-1 0-1,1 1 0,-1-1 1,1 0-1,-1 0 0,1 1 1,0-1-1,-1 0 0,1 1 1,-1-1-1,1 1 0,0-1 0,-1 0 1,1 1-1,0-1 0,0 1 1,-1-1-1,1 1 0,0-1 1,0 1-1,0-1 0,-1 1 1,1-1-1,0 1 0,0-1 0,0 1 1,-1 15-3282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22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92 3072,'0'0'73,"0"-1"1,0 1-1,0 0 0,0-1 1,0 1-1,0 0 0,0-1 1,0 1-1,0 0 0,0-1 1,0 1-1,-1 0 0,1-1 1,0 1-1,0 0 0,0-1 1,0 1-1,0 0 0,-1-1 1,1 1-1,0 0 0,0 0 1,-1-1-1,1 1 0,0 0 1,0 0-1,-1 0 0,1-1 1,0 1-1,0 0 1,-1 0-1,1 0 0,0 0 1,-1 0-1,1-1 0,0 1 1,-1 0-1,1 0 0,0 0 1,-1 0-1,1 0 0,0 0 1,-1 0-1,1 0 0,0 0 1,-1 0-1,1 1 0,0-1 1,-1 0-1,1 0 0,0 0 1,-1 0-1,1 0 0,0 0 1,-1 1-1,-12 0 849,-2 0-416,0 1 0,0 0 0,0 1 0,0 0 0,1 1 0,-21 9 0,10-2-104,0 1-1,-39 26 1,52-30-312,1 0 0,0 1 0,0 0 1,1 1-1,0 1 0,1 0 1,0 0-1,0 0 0,2 1 0,-1 0 1,1 1-1,1 0 0,-5 15 1,10-25 0,0 1 1,0-1 0,1 0-1,-1 0 1,1 1 0,0-1 0,0 0-1,0 1 1,1-1 0,1 7 0,-2-9-50,0 0 0,1 0 0,-1 0 0,1 0 0,-1 0 1,1 0-1,0 0 0,-1 0 0,1 0 0,0 0 0,0 0 1,0 0-1,0 0 0,0-1 0,-1 1 0,1 0 0,0-1 1,1 1-1,-1-1 0,0 1 0,0-1 0,0 1 0,0-1 1,0 0-1,0 1 0,1-1 0,-1 0 0,0 0 0,0 0 1,0 0-1,1 0 0,-1 0 0,1-1 0,7 0 86,-1-1-1,0 0 0,0-1 1,0 1-1,0-2 0,-1 1 1,1-1-1,9-6 0,3-5-6,27-23-1,-28 19-108,-1 0 1,-1-1 0,0 0-1,-2-2 1,0 0 0,-1 0-1,16-38 1,-30 60-17,3-5-106,-1 0 0,0 0 0,0 0 0,2-10-1,-5 14-142,-2 3 81,-6 9-1,-9 15-18,13-15 159,0 0-1,0 0 1,1 0 0,1 1-1,-3 14 1,5-18 68,0-1 1,0 1-1,1 0 1,0 0-1,0-1 1,1 1-1,0 0 1,1-1-1,2 10 1,-3-15 15,0 1 1,0-1-1,0 1 1,1-1-1,-1 1 1,1-1-1,0 0 1,0 0-1,0 1 1,0-2-1,0 1 1,0 0-1,0 0 1,1 0-1,-1-1 1,0 0-1,1 1 1,0-1-1,-1 0 1,1 0-1,0 0 1,-1-1-1,1 1 1,0-1-1,0 1 1,0-1-1,4 0 1,5 0 85,1-1 0,0 0 0,0-1 0,19-5 0,-21 4-97,0-1 0,0 0 0,0 0 0,-1-1 0,0 0 0,18-13 0,-14 8-18,-1-1 0,-1-1 0,22-25-1,-13 13-63,-6 7 48,-1 0-1,12-20 1,-24 34-37,-1 2 14,-1 0-1,1 0 1,-1 0-1,1 0 0,0 0 1,-1 0-1,1 0 1,0 0-1,0 0 0,0 0 1,-1 1-1,3-2 1,-2 2 12,-1 0 1,0 0-1,1 1 0,-1-1 1,0 0-1,0 0 1,1 1-1,-1-1 1,0 0-1,0 1 0,1-1 1,-1 0-1,0 1 1,0-1-1,0 0 1,0 1-1,0-1 1,1 0-1,-1 1 0,0-1 1,0 0-1,0 1 1,0-1-1,0 1 1,0-1-1,0 1 1,4 90-429,-3-81 436,0 5 52,1 0 0,0 0 0,1 0 0,6 17 0,-8-28 2,0-1 0,0 0 1,1 0-1,-1 0 0,1-1 0,-1 1 0,1 0 1,0 0-1,0-1 0,0 1 0,1-1 0,-1 0 1,1 0-1,-1 0 0,1 0 0,0 0 0,-1 0 0,1-1 1,0 1-1,0-1 0,0 0 0,1 0 0,-1 0 1,0 0-1,6 0 0,1-1 47,1-1 0,-1-1 0,0 0 0,1 0 0,-1-1 0,0 0 0,11-6 1,-21 9-104,11-5 40,1 0-1,-2-1 1,1-1 0,-1 0 0,0 0 0,16-15 0,-2-2 57,23-31-1,-33 37-74,-1 0 0,12-22-1,-21 33-49,0 0 1,-1 0-1,0 0 0,-1 0 0,1 0 1,-2-1-1,1 0 0,-1 1 0,1-11 1,-2 17 16,0 0 0,0 0 0,0-1 0,0 1 1,0 0-1,0 0 0,-1 0 0,1 0 0,0-1 1,-1 1-1,1 0 0,-1 0 0,1 0 0,-1 0 1,0 0-1,1 0 0,-1 0 0,0 0 0,0 0 1,1 0-1,-1 1 0,0-1 0,0 0 0,0 0 1,0 1-1,0-1 0,0 1 0,0-1 0,-1 1 1,1-1-1,0 1 0,0 0 0,0-1 0,0 1 1,0 0-1,-1 0 0,1 0 0,0 0 0,-2 0 1,-3 1-33,-1-1 1,1 1-1,0 1 1,1-1 0,-1 1-1,-8 3 1,5 0 70,-1 0 0,1 0-1,0 1 1,0 1 0,1 0 0,0 0 0,0 0 0,1 1-1,0 0 1,0 0 0,0 1 0,1 0 0,1 0-1,0 1 1,0-1 0,1 1 0,0 0 0,0 1 0,1-1-1,1 0 1,-3 19 0,5-24 5,0-1 0,0 1 0,0 0 0,1-1 1,0 1-1,0-1 0,0 0 0,1 1 0,-1-1 0,1 0 0,0 0 0,5 8 1,-4-7 7,2 0 1,-1 0 0,0 0 0,1-1-1,0 1 1,0-1 0,1-1 0,6 5-1,3 0 94,0-1-1,1-1 1,0 0-1,1-1 1,32 6-1,-32-8-124,0-1 0,0-1 0,0 0 0,0-1 0,0-1 0,1 0 0,29-7 0,-32 3-861,-1 0 0,1-1-1,-1 0 1,24-15 0,18-20-4830,-6 0 1733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51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65 4992,'-62'-8'1824,"52"8"-1408,5 0 2272,20 3-1504,7-3-672,23 0 384,23-3-480,17-2 32,4-2-256,-2-6 32,2 1-128,9 4 160,15 1-160,-5 2-1728,-10 5 896,-6 0-5440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24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1223 3904,'-3'1'1599,"6"1"-542,11-1 431,27-10 471,75-18 220,-80 16-1798,-1-1 0,0-2 0,-1-2 0,0 0 0,-1-3 0,33-24 0,-14 1-88,73-76 0,-79 71-175,-24 25-32,187-178 676,-80 78-192,-109 99-527,0 0 0,-1-1-1,26-46 1,-36 53-71,1 1-121,13-34 1,-21 43 34,-4 6-34,-8 11-140,3-3 203,-14 13-137,-68 72-125,67-67 346,-35 51 1,39-47 16,1 0 1,2 0 0,1 2 0,1 0-1,2 1 1,-12 49 0,21-70 47,0 1 1,1-1-1,1 0 0,0 1 1,0 0-1,3 16 0,-2-22 2,1-1 0,-1 0 0,1 0 1,0 0-1,0-1 0,0 1 0,4 6 0,-4-9-18,-1 1 0,1-1 0,0 0 1,1 0-1,-1 0 0,0 0 0,0 0 0,1 0 0,-1-1 1,1 1-1,0-1 0,-1 1 0,6 0 0,-2 0 27,0-1-1,1 0 1,-1 0-1,0-1 1,1 0-1,-1 0 1,0-1-1,1 1 1,-1-1-1,0-1 1,1 1-1,-1-1 1,0 0-1,0-1 1,-1 1-1,1-1 1,8-5-1,1-2 10,0-1 0,0-1 0,-1 0-1,21-24 1,68-90 134,-64 75-169,117-145 52,-87 110-130,89-149-1,-142 206-71,20-56 0,-34 80 73,-1 4 16,-1 0 0,1 1 0,-1-1 0,1 0 0,-1 0 0,0 0 0,1 0 0,-1-1 0,0 1-1,0 0 1,0 0 0,0 0 0,0 0 0,0 0 0,0 0 0,0 0 0,0 0 0,0 0 0,-1 0 0,1 0 0,-1-2-1,1 3 11,0 0 0,0 0-1,0 0 1,0-1-1,-1 1 1,1 0-1,0 0 1,0 0-1,0 0 1,0 0-1,0 0 1,0 0 0,-1 0-1,1 0 1,0 0-1,0 0 1,0 0-1,0 0 1,-1 0-1,1 0 1,0 0-1,0 0 1,0 0 0,0 0-1,0 0 1,-1 0-1,1 0 1,0 0-1,0 0 1,0 0-1,0 0 1,0 0-1,-1 0 1,1 0 0,0 0-1,0 1 1,0-1-1,0 0 1,0 0-1,0 0 1,0 0-1,0 0 1,-1 0-1,1 0 1,0 1 0,0-1-1,0 0 1,0 0-1,0 0 1,-7 8-69,0 0 0,-8 13 0,7-9 38,-67 97-68,-78 154 0,111-175 301,-50 154 0,17-43 642,67-175-332,6-15-162,2-8-336,1-1 1,-1 0 0,0 0 0,0 0 0,0 0 0,0 0 0,0 0 0,0 0 0,0 0 0,0 1 0,0-1-1,0 0 1,0 0 0,0 0 0,0 0 0,1 0 0,-1 0 0,0 0 0,0 0 0,0 0 0,0 0 0,0 0-1,0 0 1,0 0 0,1 0 0,-1 0 0,0 0 0,0 0 0,0 0 0,0 0 0,0 0 0,0 0 0,0 0-1,1 0 1,-1 0 0,0 0 0,0 0 0,0 0 0,0 0 0,0 0 0,0 0 0,0 0 0,0 0-1,1 0 1,-1 0 0,0 0 0,0 0 0,0 0 0,0 0 0,0-1 0,0 1 0,0 0 0,2-1 17,-1 0 1,1 0 0,-1-1 0,1 1-1,-1-1 1,0 1 0,0-1 0,1 1-1,-1-1 1,0 0 0,0 0 0,-1 1 0,1-1-1,0 0 1,0-3 0,3-7 42,65-125-14,-56 115-96,1 2 1,1 0 0,0 0 0,20-18-1,-31 33-12,1 1 0,0 0-1,0 0 1,0 1-1,8-5 1,-12 7 30,1 0 1,-1 1-1,0-1 1,0 1-1,1 0 0,-1-1 1,0 1-1,1 0 1,-1 0-1,1 0 1,-1 0-1,0 0 1,1 0-1,-1 0 0,1 0 1,-1 1-1,0-1 1,1 0-1,-1 1 1,0-1-1,0 1 1,1 0-1,-1-1 0,0 1 1,0 0-1,0 0 1,0-1-1,0 1 1,2 2-1,4 5-1,-1 1 0,0 0 0,8 15 1,-8-14 93,0 0 1,11 14-1,-11-18-42,-1 0 0,1-1-1,0 1 1,0-1 0,0-1 0,1 1-1,0-1 1,0-1 0,0 1 0,0-1-1,1 0 1,-1-1 0,1 1 0,-1-2 0,1 1-1,0-1 1,0 0 0,0-1 0,0 1-1,0-2 1,-1 1 0,13-3 0,-9 0 0,-1-1 1,1 0-1,-1 0 0,1-1 1,-1 0-1,-1-1 1,1 0-1,-1-1 0,0 0 1,0 0-1,-1-1 1,0 0-1,-1-1 1,1 1-1,-2-1 0,1-1 1,-1 1-1,-1-1 1,1 0-1,-2-1 1,0 1-1,0-1 0,0 0 1,2-19-1,-6 29-47,1-1 0,-1 1 0,0-1-1,0 1 1,0-1 0,0 1 0,-1-1 0,1 0-1,0 1 1,-1-1 0,1 1 0,0 0 0,-1-1-1,0 1 1,1-1 0,-1 1 0,-1-2-1,1 2 5,0 0-1,0 1 1,0-1-1,0 0 1,0 0-1,0 1 0,0-1 1,0 1-1,0-1 1,0 1-1,-1 0 0,1-1 1,0 1-1,0 0 1,0 0-1,-3 0 1,-1 0-35,0 0 1,0 1-1,0 0 1,0 0-1,0 0 1,0 1-1,1 0 1,-7 3-1,5-2 28,0 1-1,0 0 1,0 0-1,0 0 1,1 1-1,0 0 1,0 0-1,0 0 1,1 0-1,0 1 1,0 0-1,0 0 1,1 0-1,0 0 1,0 1-1,0 0 1,1-1-1,-3 12 0,4-11 32,0 1 0,0 0 0,0-1 0,1 1 0,0 0 0,1 0-1,-1-1 1,1 1 0,1 0 0,0-1 0,0 1 0,0-1 0,1 0-1,0 0 1,1 0 0,6 11 0,-5-11 2,0-1 0,0 0-1,0 0 1,1 0 0,0-1 0,0 0 0,0 0 0,1 0-1,0-1 1,-1 0 0,2 0 0,-1-1 0,0 0-1,16 4 1,-18-6-285,1 0-1,0 0 0,0-1 1,-1 1-1,1-1 0,0-1 0,0 1 1,-1-1-1,1 0 0,0-1 1,-1 1-1,0-1 0,1 0 0,-1 0 1,0-1-1,0 0 0,0 0 1,0 0-1,0 0 0,-1-1 1,6-5-1,-5 4-380,-1 1 1,0-1-1,0-1 0,-1 1 1,1-1-1,-1 1 0,0-1 1,3-11-1,7-15-1578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2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44 5152,'-9'5'2336,"41"3"-2048,-5-8 1408,4 0-992,51-5 352,2 5-640,29-8-32,-5 5-224,4-9 320,-8 4-256,8-4 32,-13 7-160,-9 2-4352,-14 6 2304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2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7 532 4992,'-6'1'1987,"14"0"-778,18 0 917,-12-2-1739,0-1-1,0-1 0,0 0 0,-1-1 1,1 0-1,-1-1 0,0-1 1,0 0-1,-1-1 0,0 0 0,0-1 1,0 0-1,19-19 0,-15 10-31,0-2-1,17-26 1,24-48 486,-19 30-309,-21 37-387,41-61 150,-47 73-265,1 0 0,0 0 0,24-19 0,-34 31-96,1 0-1,-1 0 0,1 1 0,0-1 0,0 0 0,0 1 0,0 0 0,0 0 1,0 0-1,0 0 0,0 0 0,6 0 0,-8 1 49,0 0 1,-1 0-1,1 0 0,0 1 1,0-1-1,-1 0 0,1 0 1,0 1-1,-1-1 0,1 0 1,0 1-1,-1-1 0,1 1 0,-1-1 1,1 1-1,-1-1 0,1 1 1,-1 0-1,1-1 0,-1 1 1,1-1-1,-1 1 0,0 0 1,1 0-1,-1-1 0,0 1 1,0 0-1,1-1 0,-1 3 0,2 23-96,-3-9 110,-1 0 1,-1 0-1,-6 21 0,4-13-56,-5 15 154,-1-1 1,-2 0-1,-2-1 0,-1 0 0,-32 54 0,41-81 49,0 0 0,-10 10 0,15-18-105,0-1-1,0 0 1,0 0 0,-1 0 0,1 0 0,0 0 0,-1 0 0,1-1 0,-1 1 0,0-1 0,0 0 0,1 0 0,-1 0 0,-4 1 0,5-2-9,-1 0 0,0-1 0,1 1 1,-1-1-1,1 0 0,-1 1 0,1-1 1,-1 0-1,1-1 0,0 1 0,0 0 1,-1-1-1,1 1 0,0-1 0,0 1 1,0-1-1,1 0 0,-1 0 0,0 0 1,1 0-1,-2-3 0,-6-7-33,2 0 0,-10-19-1,15 26-49,-2-6-191,4 11 238,0 0 0,0-1 0,0 1 0,0 0 0,0 0-1,1 0 1,-1 0 0,0 0 0,0 0 0,0 0 0,0 0 0,0 0-1,0-1 1,0 1 0,0 0 0,0 0 0,0 0 0,0 0 0,1 0 0,-1 0-1,0 0 1,0 0 0,0 0 0,0 0 0,0 0 0,0 0 0,0 0-1,0 0 1,1 0 0,-1 0 0,0 0 0,0 0 0,0 0 0,0 0-1,0 0 1,0 0 0,1 0 0,-1 0 0,0 0 0,0 0 0,0 0 0,0 0-1,0 0 1,0 0 0,19 11-368,-12-6 500,0-1-125,0 0 1,0-1-1,0 0 0,1-1 1,-1 1-1,14 1 0,47 4-28,-61-8 32,39 2 66,1-3-1,-1-2 0,1-2 1,45-11-1,-65 11-50,-1-2-1,1-1 0,-1-1 1,26-13-1,-35 13 33,0-1 0,-1 0 0,0-1 0,0 0-1,-1-1 1,20-22 0,-15 8 25,-19 25-84,-1 0 0,1 0 0,0 0 0,-1-1 0,1 1 0,-1 0 0,1 0-1,-1 0 1,0 0 0,1-1 0,-1 1 0,0 0 0,0 0 0,0-1 0,0 1 0,0 0 0,0 0 0,0 0 0,-1-1 0,1 1 0,0 0 0,-1 0 0,0-2 0,1 3 5,-1-1 0,1 1 0,-1-1 0,0 1 1,1 0-1,-1-1 0,0 1 0,1 0 0,-1-1 0,0 1 0,1 0 1,-1 0-1,0 0 0,0 0 0,1 0 0,-1 0 0,0 0 1,0 0-1,1 0 0,-1 0 0,0 0 0,1 0 0,-1 0 1,0 1-1,-1-1 0,-16 8-105,-2 6 69,1 0 0,0 1 0,-19 21 0,26-24-2,-4 2 45,-22 29 1,34-38 27,0 0 0,0 1 0,1 0 1,0-1-1,0 1 0,0 1 0,1-1 0,0 0 1,-3 12-1,5-16-7,0-1 0,0 1 0,0-1 1,0 1-1,0 0 0,0-1 0,0 1 1,0-1-1,1 1 0,-1-1 0,1 1 1,-1-1-1,1 1 0,0-1 0,-1 1 0,1-1 1,0 0-1,0 0 0,0 1 0,0-1 1,0 0-1,0 0 0,0 0 0,0 0 1,1 0-1,-1 0 0,0 0 0,1 0 1,-1-1-1,0 1 0,1 0 0,-1-1 0,4 1 1,-2 0 17,1 0 0,0 0 0,0-1 0,0 0 0,-1 0 0,1 0 0,0 0 0,0 0 1,0-1-1,-1 0 0,1 0 0,0 0 0,5-2 0,-1-2 1,0 0 0,0 0 0,0-1 0,0 0 0,-1-1 0,0 1 1,0-1-1,6-8 0,1-4-82,0-1 0,12-23 0,-9 13 88,16-44 1,-31 72-346,-1 3 79,-1 11-34,-3 22 39,3-32 180,-3 19-75,1-6 182,0 0-1,1 1 0,1-1 1,1 1-1,0-1 0,5 30 1,-5-44-53,-1 0 0,0 0 0,1 1 1,-1-1-1,1 0 0,0 0 0,-1 0 1,1 0-1,0 1 0,-1-1 0,1 0 1,0 0-1,0 0 0,0-1 1,0 1-1,0 0 0,0 0 0,0 0 1,1-1-1,-1 1 0,0-1 0,0 1 1,0-1-1,1 1 0,-1-1 0,0 0 1,0 1-1,1-1 0,-1 0 0,0 0 1,1 0-1,-1 0 0,0 0 0,1 0 1,-1-1-1,3 0 0,3-1 71,1 0 0,-1-1-1,0-1 1,13-7 0,-14 8-106,10-6 98,28-24 0,-23 17-29,73-61 1,36-25-185,-128 101 107,-1-1 0,1 1 0,0 0 0,0 0 0,0 0 0,0 0 1,0 0-1,0 1 0,0-1 0,3 0 0,-5 1 14,0 0 0,0 0 0,0 0 0,1 0 1,-1 0-1,0 0 0,0 0 0,0 0 0,0 1 0,0-1 0,1 0 0,-1 0 1,0 0-1,0 0 0,0 0 0,0 0 0,0 0 0,0 0 0,1 1 1,-1-1-1,0 0 0,0 0 0,0 0 0,0 0 0,0 0 0,0 1 1,0-1-1,0 0 0,0 0 0,0 0 0,0 0 0,0 1 0,0-1 1,0 0-1,0 0 0,0 0 0,0 1 0,-4 12-149,-16 23-31,-34 44 0,7-10 520,46-68-296,0-1 0,0 1 0,0-1 0,1 1-1,-1 0 1,0-1 0,1 1 0,-1 0 0,1 0 0,0-1-1,-1 3 1,1-4-28,0 1 0,1-1-1,-1 0 1,0 0 0,0 1 0,0-1-1,0 0 1,0 0 0,0 1-1,0-1 1,0 0 0,0 0-1,1 0 1,-1 1 0,0-1 0,0 0-1,0 0 1,0 0 0,1 1-1,-1-1 1,0 0 0,0 0 0,1 0-1,-1 0 1,0 0 0,0 0-1,0 1 1,1-1 0,12-3 161,1-3-86,-1-1 0,0 0 1,-1-1-1,13-11 0,44-41-58,-49 40-43,-11 11-47,0 0 0,0 1 1,1 0-1,15-9 0,-25 17 56,0 0 0,0 0 0,0-1 1,0 1-1,1 0 0,-1 0 1,0 0-1,0 0 0,1 0 0,-1 0 1,0 0-1,0 0 0,0 0 0,1 0 1,-1 0-1,0 0 0,0 0 1,1 0-1,-1 0 0,0 0 0,0 0 1,0 0-1,1 0 0,-1 0 1,0 0-1,0 0 0,1 0 0,-1 0 1,0 0-1,0 1 0,1-1 0,1 8-160,-5 16-4,2-18 170,-16 77 49,16-83-37,1 1 0,0 0-1,0 0 1,0-1 0,0 1 0,0 0-1,0 0 1,0 0 0,0-1 0,0 1-1,1 0 1,-1 0 0,0-1 0,0 1-1,1 0 1,-1-1 0,0 1 0,1 0-1,0 0 1,-1-1 1,1 1 1,-1-1-1,1 0 0,-1 1 0,1-1 0,-1 0 0,1 0 1,0 0-1,-1 1 0,1-1 0,-1 0 0,1 0 1,-1 0-1,1 0 0,0 0 0,-1 0 0,1 0 0,-1 0 1,2-1-1,1 0 17,1 0 1,-1 0 0,0 0 0,1-1-1,-1 0 1,6-3 0,23-20-17,11-8-224,-43 33 202,1-1 0,-1 1 1,1 0-1,-1-1 0,1 1 0,0 0 0,-1-1 0,1 1 0,-1 0 0,1 0 0,0 0 0,-1-1 0,1 1 0,0 0 1,-1 0-1,1 0 0,0 0 0,-1 0 0,1 0 0,0 0 0,-1 0 0,1 1 0,0-1 0,-1 0 0,1 0 0,0 1 0,0 0-5,0-1 0,-1 1 0,1 0 0,0 0 0,-1 0 0,1 0-1,-1 0 1,1 0 0,-1 0 0,0 0 0,1 0 0,-1 0 0,0 0-1,1 2 1,-1 5-35,1 0-1,-1 0 1,-2 11 0,2-17 54,-3 26 12,-2 31 318,5-58-324,0 0 1,0 0-1,0 0 1,0-1-1,0 1 0,0 0 1,0 0-1,0 0 1,1-1-1,-1 1 0,0 0 1,1 0-1,-1-1 1,1 1-1,-1 0 0,0 0 1,1-1-1,0 1 0,-1-1 1,1 1-1,-1 0 1,1-1-1,0 1 0,-1-1 1,1 1-1,0-1 1,0 0-1,-1 1 0,1-1 1,0 0-1,0 1 1,-1-1-1,1 0 0,0 0 1,0 0-1,0 0 1,0 0-1,-1 0 0,1 0 1,0 0-1,1 0 1,4-1 15,1 0 0,0 0 1,-1-1-1,9-3 0,-11 4-7,32-14 22,0-1 1,34-21 0,-21 10-49,-48 27 3,58-31-57,92-62 1,-136 81 75,-10 10-12,-2-1 0,1 0 0,0 1 0,0-2 0,-1 1 0,0 0 0,1-1 0,-1 1 0,-1-1 0,1 0 0,3-5 0,-6 8-6,0 1 1,0-1 0,1 1 0,-1-1-1,0 1 1,0-1 0,0 0 0,0 1-1,0-1 1,0 1 0,0-1 0,0 1-1,0-1 1,0 1 0,0-1 0,0 0-1,0 1 1,0-1 0,0 1 0,-1-1-1,1 1 1,0-1 0,0 1 0,-1-1-1,1 1 1,0-1 0,-1 1 0,1 0-1,0-1 1,-1 1 0,1-1 0,-1 1-1,1 0 1,-1-1 0,1 1 0,-1 0-1,1 0 1,-1-1 0,1 1 0,-1 0-1,1 0 1,-1 0 0,1 0 0,-1-1-1,1 1 1,-2 0 0,-2 0-24,0-1 1,-1 1-1,1 0 1,-7 0-1,3 1 4,1 0 0,-1 1-1,0 0 1,1 0-1,-1 1 1,1 0 0,-1 0-1,-6 5 1,0 1 25,0 0-1,-21 19 1,26-20 32,0 1 0,1-1 0,0 2 0,-13 19 0,18-24 16,0 0-1,0 0 1,1 1 0,0-1 0,0 1 0,0-1-1,1 1 1,0 0 0,0 0 0,0 0 0,1-1-1,0 8 1,0-10-7,1 1 0,0-1 0,0 1 0,0-1-1,0 1 1,1-1 0,0 0 0,-1 0 0,1 1 0,0-1-1,0 0 1,1-1 0,-1 1 0,1 0 0,-1-1 0,1 1-1,0-1 1,0 0 0,0 0 0,5 2 0,2 2 60,1-1 0,0 0 1,0-1-1,1 0 0,12 2 1,-11-3-107,0-1 1,0 0-1,0-1 1,1 0-1,-1-1 1,0 0-1,1-1 1,-1-1-1,0 0 1,17-5-1,1-5-1984,49-23 0,-9-3-4551,-12 6 2243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501 12 3392,'10'-11'8208,"-11"11"-7595,-21 14 454,9-4-769,-14 7-36,0 2-1,1 1 0,-28 28 1,-120 123 511,156-152-699,1 2-1,1 0 1,1 0 0,1 2 0,1 0 0,0 0-1,2 1 1,1 1 0,1 0 0,2 0-1,0 0 1,1 1 0,2 0 0,0 1 0,2-1-1,1 0 1,5 50 0,-2-56 44,2-1 0,0 1 0,2-1 0,0 0 0,15 32 1,-14-38 30,-1 0 0,2-1 1,0 0-1,0-1 1,1 0-1,0 0 0,1-1 1,20 16-1,-28-24-190,-1-1-1,1 0 0,0 0 1,0 0-1,0 0 1,0 0-1,1 0 0,-1-1 1,0 1-1,0-1 1,0 1-1,1-1 0,-1 0 1,0 0-1,0 0 1,1 0-1,-1 0 0,0-1 1,3 0-1,-1 0-710,1-1 0,-1 0 0,1 0 0,-1 0 0,0-1 0,0 1 0,7-6 0,7-6-1834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2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282 170 3328,'-20'71'3882,"5"-28"-2614,-37 77-1,-36 36 561,62-117-494,-46 53-1,68-87-1056,-1 0 987,9-13-741,24-44 90,43-101-160,10-9-112,-58 118-18,48-66-1,-45 71-252,-17 26-60,6-8-276,-13 18 44,0 9 44,-3 13-3,-3 35 42,3 71 0,1-40 317,-1-49-45,1-1 0,2 1 0,8 45 0,-8-73-42,-2-6-38,0 0 0,0-1 0,1 1 0,-1 0 0,0-1 0,1 1 0,-1-1 0,1 1 0,0 0 0,0-1 0,0 1 0,-1-1 0,1 0 0,0 1-1,3 1 1,-4-3-40,0 1-1,0-1 0,0 0 1,1 0-1,-1 0 0,0 0 1,0 0-1,0 1 0,0-1 1,1 0-1,-1 0 0,0 0 1,0 0-1,1 0 0,-1 0 1,0 0-1,0 0 0,0 0 0,1 0 1,-1 0-1,0 0 0,0 0 1,1 0-1,-1 0 0,0 0 1,0 0-1,1 0 0,-1 0 1,0 0-1,0 0 0,0 0 1,1 0-1,-1-1 0,0 1 1,0 0-1,0 0 0,1 0 1,-1 0-1,0 0 0,0-1 0,0 1 1,6-8 171,-1-1 1,0 1-1,-1-1 1,7-17-1,17-56 54,13-35-166,-16 62-108,3 1 0,2 1 0,51-67 0,-70 103-84,-7 12 30,0-1 1,0 1-1,0-1 0,0 1 1,1 1-1,0-1 0,8-6 0,-12 11 75,-1 0 0,1-1-1,-1 1 1,1 0 0,-1-1-1,1 1 1,-1 0-1,1 0 1,0 0 0,-1-1-1,1 1 1,-1 0 0,1 0-1,-1 0 1,1 0 0,0 0-1,-1 0 1,1 0 0,-1 0-1,1 0 1,-1 0-1,1 1 1,-1-1 0,1 0-1,0 0 1,-1 1 0,1-1-1,-1 0 1,1 0 0,-1 1-1,0-1 1,1 0-1,-1 1 1,1-1 0,-1 1-1,0-1 1,1 1 0,-1-1-1,0 1 1,1-1 0,-1 1-1,0-1 1,0 1-1,1-1 1,-1 1 0,0-1-1,0 1 1,0 0 0,2 6-61,-1-1 0,0 0 0,0 11 1,0-11 48,0 36 159,-2 0 1,-12 78-1,4-52 41,4-16-252,-9 64 853,10-95-1094,0 0 0,-2-1-1,-11 28 1,34-64-10559,-14 14 9641,13-10-1466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21 3552,'-5'-20'7680,"5"20"-7602,-1 0 0,1 0 1,0 0-1,-1 1 0,1-1 1,-1 0-1,1 1 0,0-1 1,-1 0-1,1 1 1,0-1-1,-1 0 0,1 1 1,0-1-1,-1 0 0,1 1 1,0-1-1,0 1 0,-1 0 1,-3 5 130,-11 13 136,4-5 53,-18 27 0,-3 15 201,15-28-393,1 0 1,1 1 0,2 0-1,-11 33 1,23-56-123,0-1 0,0 1-1,0 0 1,1 0 0,0 0 0,0 0 0,1 7 0,-1-12-46,0 0-1,0 0 1,0 0 0,0 0 0,1 0-1,-1 0 1,0 0 0,1 0 0,-1 0 0,1 0-1,-1 0 1,1 0 0,-1 0 0,1 0-1,-1-1 1,1 1 0,0 0 0,0 0 0,-1-1-1,1 1 1,0 0 0,0-1 0,0 1-1,0-1 1,0 1 0,-1-1 0,1 1 0,0-1-1,0 0 1,0 1 0,0-1 0,1 0-1,-1 0 1,0 0 0,0 0 0,0 0 0,0 0-1,0 0 1,0 0 0,0 0 0,0-1 0,0 1-1,0 0 1,0-1 0,0 1 0,0 0-1,0-1 1,0 1 0,0-2 0,3 1 25,-1-1-1,0-1 1,0 1 0,0 0 0,0-1 0,0 1 0,-1-1 0,1 0-1,3-4 1,16-30 202,-18 30-209,13-28 107,14-39 1,-14 31-134,3-14-117,-16 42-178,1-1 1,1 2-1,11-23 0,-17 37 258,0 0-1,0 1 1,0-1 0,0 0 0,-1 0 0,1 0-1,0 0 1,0 0 0,0 0 0,0 0 0,0 0-1,0 0 1,0 0 0,0 1 0,0-1 0,0 0-1,1 0 1,-1 0 0,0 0 0,0 0 0,0 0-1,0 0 1,0 0 0,0 0 0,0 0 0,0 1-1,0-1 1,0 0 0,0 0 0,0 0 0,0 0-1,0 0 1,0 0 0,0 0 0,0 0 0,0 0-1,1 0 1,-1 0 0,0 0 0,0 0 0,0 0 0,0 0-1,0 0 1,0 0 0,0 0 0,0 0 0,0 0-1,0 0 1,1 0 0,-1 0 0,0 0 0,0 0-1,0 0 1,0 0 0,0 0 0,0 0 0,0 0-1,0 0 1,0 0 0,0 0 0,1 0 0,-1 0-1,0 0 1,0 0 0,0 0 0,0 0 0,1 10-215,-4 70 65,1-38 617,3 49-1,3-20 139,-4-70-536,0 0-1,0 0 1,0 0 0,0 0 0,0 0 0,0 0-1,0 1 1,0-1 0,0 0 0,1 0 0,-1 0-1,1 0 1,0 1 0,-1-2-118,0 0 0,0 0 0,1 0 0,-1 0 0,0 0 0,1 0 0,-1 0 0,0 0 0,0 0 0,1 0 0,-1 0 0,0 0 1,0 0-1,1-1 0,-1 1 0,0 0 0,0 0 0,0 0 0,1 0 0,-1 0 0,0-1 0,0 1 0,0 0 0,0 0 0,1 0 0,-1-1 0,0 1 0,0 0 0,0 0 0,0-1 0,0 1 0,0 0 0,14-30-7520,-13 29 7179,6-16-2221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4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26 2144,'-10'3'12496,"15"-9"-11446,-5 4-388,0-2-602,0 4-51,0 0 0,0 0-1,0 0 1,0 0-1,0-1 1,0 1-1,0 0 1,0 0 0,0 0-1,0-1 1,0 1-1,0 0 1,0 0-1,0 0 1,0 0 0,0-1-1,0 1 1,0 0-1,0 0 1,0 0-1,-1 0 1,1-1 0,0 1-1,0 0 1,0 0-1,0 0 1,0 0-1,0 0 1,-1 0 0,1-1-1,0 1 1,0 0-1,0 0 1,0 0-1,-1 0 1,1 0 0,0 0-1,0 0 1,0 0-1,-1 0 1,1 0-1,0 0 1,0 0 0,0 0-1,0 0 1,-1 0-1,1 0 1,0 0-1,0 0 1,0 0 0,-1 0-1,0 2 13,-2-3 182,3 1-190,-1 0-6,1 0-1,0 0 1,0 0 0,0 0 0,0 0 0,0 0 0,0 0 0,0 0-1,0 0 1,-1 0 0,1 0 0,0 0 0,0 0 0,0 0 0,0 0-1,0 0 1,0 0 0,-1 0 0,1 0 0,0 0 0,0 0-1,0 0 1,0 0 0,0 0 0,0 0 0,0 0 0,0 0 0,-1 0-1,1 0 1,0 0 0,0 0 0,0 0 0,0 0 0,0 0 0,0-1-1,0 1 1,0 0 0,0 0 0,0 0 0,-1 0 0,1 0-1,0 0 1,0 0 0,0 0 0,0-1 0,0 1 0,0 0 0,0 0-1,0 0 1,0 0 0,0 0 0,0 0 0,0 0 0,0-1 0,0 1-1,0 0 1,0 0 0,0 0 0,0 0 0,0 0 0,0 0-1,0 0 1,1-1 0,-1 1 0,0 0 0,0 0 0,0 0 0,0 0-1,0 0 0,0 0 0,0-1-1,0 1 1,0 0-1,0 0 1,0 0-1,0 0 1,0 0 0,0-1-1,0 1 1,0 0-1,0 0 1,0 0 0,0 0-1,0 0 1,0-1-1,0 1 1,0 0-1,0 0 1,0 0 0,0 0-1,0 0 1,0 0-1,0-1 1,0 1-1,0 0 1,-1 0 0,1 0-1,0 0 1,0 0-1,0 0 1,0 0-1,0 0 1,0-1 0,0 1-1,-1 0 1,1 0-1,0 0 1,0 0-1,0 0 1,0 0 0,0 0-1,-1 0 1,1 0-1,0 0 1,0 0 0,0 0-1,0 0 1,0 0-1,-1 0 1,1 0-1,0 0 1,0 0 0,0 0-1,0 0 1,0 0-1,0 0 1,-1 0-1,1 1 1,0-1 0,0 0-1,0 0 1,0 0-1,0 0 1,-1 0-1,1 0-1,0 1-1,0-1 1,0 0-1,-1 0 0,1 0 1,0 0-1,0 0 1,-1 0-1,1 0 0,0 0 1,-1 0-1,1 0 0,0 0 1,0 0-1,-1 0 1,1 0-1,0 0 0,0 0 1,-1 0-1,1 0 1,0 0-1,0 0 0,-1 0 1,1 0-1,0 0 1,0-1-1,-1 1 0,1 0 1,0 0-1,0 0 0,0 0 1,-1-1-1,1 1 1,0 0-1,0 0 0,0 0 1,0-1-1,-1 1 1,1 0-1,0 0 0,0-1 1,0 1-1,0 0 0,0-1 1,0 0 104,3 12-86,13 69-219,7 94-1,-22-126 630,-6 70 0,4-108-277,0-6-33,1 0 0,-1 1 0,0-1 1,0 0-1,-3 8 0,4-11-80,-1 0 0,1 1 1,-1-1-1,0 0 0,0 0 1,1 0-1,-1 0 1,0 0-1,0 0 0,0 0 1,0 0-1,0 0 0,0 0 1,0 0-1,-1 0 0,1-1 1,0 1-1,0-1 0,-1 1 1,1-1-1,0 1 0,-3 0 1,-1-1 56,0 0 0,0 0 1,0-1-1,0 0 0,0 0 1,0 0-1,-7-2 0,-36-17 80,24 9-27,-35-15-851,-60-35 1,117 60 383,0 0 0,-1-1-1,1 1 1,0-1 0,0 0 0,0 1 0,0-1 0,0 0 0,0 0 0,1 0 0,-3-4-1,2-3-1363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4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67 5728,'-18'-32'2592,"13"17"-2240,0 7 576,10 8-576,-5-8-576,5 8 96,-5-4-608,0 8 416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180 106 4064,'-1'-1'171,"0"0"0,0 0 0,0 1 0,1-1 0,-1 0-1,0 1 1,0-1 0,0 1 0,0-1 0,-1 1 0,1 0 0,0-1 0,0 1 0,0 0 0,0 0 0,0 0 0,0 0 0,0 0-1,-1 0 1,1 0 0,0 0 0,0 0 0,0 0 0,0 1 0,0-1 0,0 0 0,0 1 0,0-1 0,0 1 0,0-1 0,-2 2 0,-2 2 25,-1 0 0,1 1 0,0-1 0,-6 8 0,5-6 100,-9 10 11,0 1-1,1 0 1,1 0-1,-14 26 0,23-35-224,1-1 0,0 0 0,0 1 0,0 0-1,1-1 1,-2 15 0,4-18-4,0 1 0,0 0 0,0-1 0,0 1 0,1-1 1,0 1-1,0-1 0,0 1 0,0-1 0,1 1 0,0-1 0,3 7 0,-2-6 33,0-1 0,1 0 0,-1 0-1,1 0 1,0 0 0,0 0 0,1-1-1,-1 1 1,1-1 0,-1 0 0,1-1-1,0 1 1,0-1 0,0 0 0,0 0-1,1-1 1,-1 1 0,0-1 0,1 0-1,-1-1 1,1 1 0,-1-1 0,8-1-1,-7 1-24,1-1 0,-1 1 0,0-2 0,0 1 0,-1-1 0,1 1 0,0-2 0,0 1 0,-1-1 0,1 0 0,-1 0 0,0 0 0,0-1 0,0 1 0,0-1 0,-1-1 0,0 1 0,0 0 0,0-1 0,6-10 0,-6 8-64,0-1 0,0 0 0,-1 0 0,-1-1 0,1 1 0,-1-1 0,-1 1 0,0-1 1,0 0-1,0 1 0,-1-1 0,-1 0 0,1 1 0,-5-18 0,4 20-33,-1-2 1,0 1 0,0 0 1,0 0-1,-1 0 0,0 1 1,-1-1-1,1 1 0,-1 0 1,0-1-1,-7-5 0,-15-20-128,111-11 1412,-59 29-1137,0 2 0,43-15 0,-60 25-117,-3-1-40,0 1-1,0 0 0,1 1 1,-1 0-1,11-1 1,-15 2 22,0 0 1,-1 0 0,1 1-1,0-1 1,-1 0 0,1 1-1,0-1 1,-1 1 0,1 0-1,0-1 1,-1 1-1,1 0 1,-1 0 0,0 0-1,1 0 1,-1 0 0,0 0-1,1 1 1,-1-1 0,0 0-1,0 1 1,0-1-1,0 1 1,0-1 0,0 1-1,0 2 1,2 6 10,-1 0 0,0 0 0,0-1-1,-1 2 1,-1-1 0,0 0 0,-1 13 0,0 7 236,1-14-153,0 37 292,1-1-1,12 66 1,-13-115-349,1 0-1,0 0 1,0 0 0,0 0 0,0 0 0,0 0 0,1 0 0,-1-1-1,1 1 1,0 0 0,0-1 0,0 1 0,0-1 0,0 0 0,4 3-1,-3-2 20,1-1-1,0 0 0,0 0 0,0 0 1,0-1-1,0 1 0,0-1 0,0 0 0,0 0 1,6 0-1,3 0 54,1-1-1,-1-1 1,1 0 0,-1-1 0,1 0 0,13-5-1,-2 1-39,60-19-103,-74 21 42,0 0-1,0-1 1,0-1-1,-1 0 1,11-8-1,-19 12-207,-1 1 0,1 0 0,-1-1 0,1 1 0,-1-1-1,0 0 1,1 1 0,0-3 0,-2 3 3,0 1 0,0 0-1,1-1 1,-1 1 0,0-1 0,0 0 0,0 1-1,0-1 1,1 1 0,-1-1 0,0 1 0,0-1-1,0 1 1,0-1 0,-1 1 0,1-1 0,0 0-1,0 1 1,0-1 0,0 1 0,0-1 0,-1 1-1,1-1 1,0 1 0,0-1 0,-1 1 0,1 0-1,0-1 1,-1 1 0,1-1 0,-1 1 0,1 0-1,0-1 1,-1 1 0,0-1 0,-9-3-2754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6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67 1984,'0'-1'13,"1"0"74,0 0-1,0 0 0,0 0 0,-1 0 1,1-1-1,0 1 0,-1 0 1,1 0-1,-1-1 0,0 1 0,1-1 1,-1 1-1,0-2 0,0 2 158,1 0 0,-1-1 0,0 1 0,0 0 0,1 0 0,-1 0 0,1 0 0,-1 0-1,1 0 1,-1 0 0,1 0 0,-1 0 0,2-1 0,-1 2 33,-1-1 0,1 0 1,0 0-1,-1 0 0,1 0 0,-1 0 1,1 0-1,-1 0 0,0 0 0,1 0 0,-1 0 1,0 0-1,1-1 0,-1 1-224,-1 1 0,1 0 0,0 0 0,0-1 0,0 1 0,0 0 0,0 0 0,0-1 0,-1 1 0,1 0 0,0 0 0,0-1 0,0 1 0,-1 0 0,1 0 0,0 0 0,0-1 0,-1 1 0,1 0 0,0 0 0,0 0 0,-1 0 0,1 0 0,0 0 0,0 0 0,-1 0 0,1-1 0,0 1 1,-1 0-1,1 0 0,0 0 0,0 0 0,-1 0 0,1 0 0,0 1 0,-1-1 0,1 0 0,0 0 0,0 0 0,-1 0 0,1 0 0,0 0 0,-11 4 238,5-1-134,0 1 1,1-1 0,-1 1-1,-6 7 1,-12 9 174,-59 39 918,-76 71 1,154-125-1184,0 0-1,0 0 1,1 1 0,-1-1 0,-3 8 0,8-12-28,-1 0-1,0 0 1,1 0 0,-1 0 0,1 0 0,-1 0 0,1 0-1,-1 1 1,1-1 0,0 0 0,0 0 0,-1 1 0,1-1-1,0 0 1,0 0 0,0 1 0,1-1 0,-1 0-1,0 0 1,0 1 0,1-1 0,-1 0 0,0 0 0,1 0-1,0 0 1,-1 1 0,1-1 0,-1 0 0,1 0 0,0 0-1,0 0 1,0 0 0,0-1 0,1 3 0,3 0 89,1-1 0,-1 1 0,0-1 0,1 0 0,0 0 1,0 0-1,-1-1 0,1 0 0,0 0 0,8 0 0,1-1-4,-1 0 0,1-1-1,17-3 1,-20 1-91,-1 0-1,0-1 1,0 0 0,0-1 0,-1 0 0,0 0 0,0-1 0,0-1-1,0 1 1,-1-2 0,0 1 0,-1-1 0,0-1 0,0 1 0,-1-1-1,8-13 1,-2 3-21,-2-1-1,0 0 1,-2-1-1,0 0 1,-1-1-1,-2 1 1,7-33-1,-12 32-196,-4 16-13,-3 15-27,0 6 199,1 1-1,0 0 0,1 0 1,1 0-1,0 1 0,0 29 1,3-39 65,0 13 68,3 32 0,-2-47-48,0 0-1,0 1 0,0-1 1,1 0-1,0 0 1,0-1-1,0 1 1,0 0-1,1 0 0,0-1 1,5 7-1,-7-10-46,1 1 0,0-1-1,0 0 1,0 1 0,-1-1 0,1 0-1,1 0 1,-1 0 0,0 0-1,0-1 1,0 1 0,0 0 0,0-1-1,1 0 1,-1 1 0,0-1-1,1 0 1,-1 0 0,0-1 0,0 1-1,1 0 1,2-1 0,6-2-623,-1-1 0,1 1 1,13-9-1,-10 6-965,3-2-126,0-2 0,-1 0 0,-1 0 0,1-1 0,-2-1 0,15-15 0,-1 1-602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4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332 556 3648,'3'-18'2168,"-2"16"-1820,-1 1 0,0 0-1,1-1 1,-1 1-1,0-1 1,0 1 0,0 0-1,0-1 1,0 1-1,0-1 1,0 1 0,0-1-1,-1 1 1,1 0-1,0-1 1,-1 1 0,1 0-1,-2-2 1,2 2-191,-1 0 1,1 1 0,-1-1-1,0 1 1,1-1-1,-1 0 1,0 1-1,1 0 1,-1-1-1,0 1 1,1-1-1,-1 1 1,0 0 0,0-1-1,1 1 1,-1 0-1,0 0 1,0 0-1,0 0 1,0-1-1,1 1 1,-1 0-1,0 0 1,0 1-1,0-1 1,1 0 0,-2 0-1,-23 9 558,22-8-529,-10 6 73,-1 0-1,1 1 1,0 1 0,1 0-1,0 1 1,0 0 0,-11 13 0,-3 7 370,-36 53 0,57-76-502,-13 19 301,-19 37 1,33-56-365,1 1 0,0-1 0,0 1 1,0 0-1,1 0 0,0 0 0,1 0 1,0 0-1,0 0 0,1 13 0,0-18-29,0 0-1,1 0 0,-1-1 1,1 1-1,0 0 0,0 0 1,0 0-1,0-1 0,0 1 1,1-1-1,-1 1 1,1-1-1,0 1 0,-1-1 1,1 0-1,0 0 0,0 0 1,1 0-1,-1 0 0,0 0 1,1-1-1,-1 1 0,1-1 1,-1 1-1,1-1 0,0 0 1,0 0-1,-1-1 0,1 1 1,6 0-1,-2 0 24,0 0 0,0-1 0,0-1 0,0 1 0,0-1 0,0 0 0,0-1 0,-1 1 0,1-1 0,0-1 0,-1 1 0,7-4 0,-4 0-34,0 0 0,-1-1 0,0 0 0,0 0 0,0 0 0,-1-1 0,0-1 0,-1 1 0,8-13 0,2-6 16,23-55 0,-24 45-8,-2 0 0,-1 0 0,8-53 0,-18 74-106,-6 25-70,-1 3 186,-1 7 18,0 0 0,1 0 0,-4 32 1,-1 61 589,10-103-592,-1 0 60,0 0 0,1 0 0,0 0 0,1 0 0,0 0 0,0 0 0,4 12 0,-5-20-100,1 0 0,-1-1 0,0 1 0,1 0 0,-1 0 0,1 0 0,-1 0 0,1-1 0,-1 1 0,1 0 0,0-1 0,-1 1 1,1 0-1,0-1 0,0 1 0,0-1 0,-1 1 0,1-1 0,0 1 0,0-1 0,0 0 0,0 1 0,0-1 0,0 0 0,0 0 0,-1 0 0,1 1 0,0-1 0,0 0 0,0 0 0,0-1 0,0 1 0,0 0 0,0 0 0,0 0 0,0-1 0,0 1 0,0 0 0,-1-1 0,1 1 0,0-1 0,1 0 0,2-1 29,1-1 0,-1 0 0,0 0 0,0 0 0,0-1 0,5-6 0,30-40 82,-22 28-112,0 1 1,35-33-1,-37 39 74,9-8 12,-23 22-96,1-1 0,-1 1 0,0 0-1,1 0 1,-1 0 0,1 0 0,0 1 0,-1-1 0,1 0 0,0 1-1,-1-1 1,4 0 0,-4 1 0,0 0-1,0 1 1,0-1 0,0 0-1,0 0 1,0 1 0,-1-1-1,1 0 1,0 1 0,0-1-1,0 1 1,-1-1 0,1 1-1,0-1 1,-1 1 0,1 0-1,0-1 1,-1 1 0,1 0-1,-1 0 1,1-1 0,-1 1-1,1 0 1,-1 0 0,1 0-1,-1-1 1,0 1 0,0 0-1,1 0 1,-1 0-1,0 0 1,0 0 0,0 0-1,0 1 1,0 5 15,0 0-1,0 1 1,-2 9-1,2-15-15,-6 33 11,-12 36-1,-6 29 234,24-97-236,-1-1 1,1 1-1,0-1 0,0 1 1,0 0-1,1 3 0,-1-5-13,0-1 0,0 1 0,0-1 0,0 0 0,0 1 0,1-1 0,-1 1 0,0-1 0,0 0 0,1 1 0,-1-1 0,0 0 0,0 1 0,1-1 0,-1 0 0,0 0 0,1 1 0,-1-1 0,1 0 0,-1 0 0,0 0 0,1 1 0,-1-1 0,0 0 0,1 0 0,-1 0 0,1 0 0,-1 0 0,1 0 0,-1 0 0,0 0 0,1 0 0,-1 0 0,1 0 0,-1 0 0,1 0 0,-1 0 0,0 0 0,1 0 0,-1-1 0,1 1 0,-1 0 0,1-1 0,16-6 9,-1-1 0,0-1 0,18-12 0,-14 8 9,162-108-222,-177 117 185,0 1 0,1 1 0,-1-1-1,11-3 1,-15 5 17,0 1-1,0 0 1,1 0 0,-1-1 0,0 1-1,1 0 1,-1 0 0,0 0-1,1 0 1,-1 0 0,0 1-1,1-1 1,-1 0 0,0 1-1,0-1 1,1 0 0,-1 1-1,0 0 1,0-1 0,0 1-1,1 0 1,-1 0 0,0-1-1,0 1 1,0 0 0,0 0-1,1 2 1,1 3-5,0 1 1,0 0-1,0 0 1,-1 0-1,0 0 0,0 1 1,1 13-1,0-5 30,-2-8-10,1-1-25,-1 1 0,1-1-1,0 1 1,4 8 0,-5-15 8,0 1 1,-1-1-1,1 1 1,0-1-1,0 0 1,0 1-1,0-1 1,0 0 0,0 0-1,1 0 1,-1 0-1,0 0 1,1 0-1,-1 0 1,0 0-1,1 0 1,-1-1-1,1 1 1,-1 0-1,1-1 1,0 1-1,-1-1 1,1 0-1,-1 0 1,3 1-1,1-2-3,0 1 0,-1-1 1,1 0-1,-1 0 0,1-1 0,-1 1 0,0-1 0,0 0 0,1 0 1,-1-1-1,-1 1 0,8-6 0,4-4 83,22-25 0,-21 21-27,53-60 2,-31 33-93,-16 19-61,-1-1 1,-1-1 0,25-44-1,-44 69 81,0 0-1,0 0 0,-1 0 0,1 0 0,-1 0 0,1 0 1,-1 0-1,0-1 0,1 1 0,-1 0 0,0 0 0,0 0 1,0-1-1,0 1 0,0 0 0,0 0 0,0-1 0,0 1 0,0 0 1,-1-1-1,1 1 11,0 1 1,0 0 0,0-1-1,0 1 1,-1 0-1,1-1 1,0 1 0,0 0-1,0 0 1,0-1-1,-1 1 1,1 0 0,0 0-1,0-1 1,0 1-1,-1 0 1,1 0 0,0-1-1,-1 1 1,1 0-1,0 0 1,0 0 0,-1 0-1,1 0 1,0-1-1,-1 1 1,1 0 0,0 0-1,-1 0 1,1 0-1,0 0 1,-1 0 0,1 0-1,0 0 1,-1 0-1,1 0 1,0 0 0,0 0-1,-1 1 1,1-1-1,0 0 1,-1 0 0,1 0-1,-1 0 1,-18 13-306,4 2 258,1 0 1,1 1-1,0 1 1,0 0-1,-15 30 1,-42 101 65,68-143-7,-3 6-25,-5 11-106,-8 28 0,16-43 119,0 0 0,1 0 0,0 0 0,0 0-1,1 0 1,-1 0 0,2 0 0,1 14 0,-2-19 10,0-1 0,1 1 0,-1-1 1,1 1-1,-1-1 0,1 1 0,0-1 0,-1 1 1,1-1-1,0 1 0,0-1 0,0 0 1,0 0-1,0 1 0,0-1 0,1 0 0,-1 0 1,0 0-1,0 0 0,3 1 0,-2-2 23,0 1-1,1 0 0,-1-1 1,0 1-1,0-1 1,1 0-1,-1 0 1,1 0-1,-1 0 0,0 0 1,1-1-1,2 0 1,4-1 64,0-1 0,0-1 0,0 0 0,-1 0 0,15-9 1,-11 4-62,0-1 0,0 0 1,-1-1-1,-1 0 0,0 0 1,14-21-1,42-80 101,-31 45-6,38-103 0,-53 111-98,-3-1-1,10-67 0,0-133 166,-25 246-173,-2 12 1,1-1 0,-1 1 0,0-1 0,0 1 0,0-1-1,0 1 1,0-1 0,0 1 0,-1-1 0,1 1 0,-1 0 0,-1-3 0,2 5-13,0-1-1,0 1 1,0 0-1,0 0 1,0 0 0,0 0-1,0 0 1,0 0-1,0 0 1,-1 0-1,1-1 1,0 1 0,0 0-1,0 0 1,0 0-1,0 0 1,0 0-1,0 0 1,-1 0 0,1 0-1,0 0 1,0 0-1,0 0 1,0 0-1,0 0 1,0 0-1,-1 0 1,1 0 0,0 0-1,0 0 1,0 0-1,0 0 1,0 0-1,0 0 1,-1 0 0,1 0-1,0 0 1,0 0-1,0 0 1,0 0-1,0 0 1,0 1 0,0-1-1,0 0 1,-1 0-1,1 0 1,0 0-1,0 0 1,0 0 0,0 0-1,0 0 1,0 1-1,0-1 1,0 0-1,0 0 1,0 0 0,0 0-1,0 0 1,0 0-1,0 1 1,0-1-1,0 0 1,0 0 0,0 0-1,0 0 1,0 0-1,0 1 1,-3 6 18,1 1 1,0 0-1,-2 12 1,1 0-23,-24 136 16,23-121 61,1 2 1,3 50-1,7-9-163,34 149 0,-5-101-3597,-33-115 2084,11 24-2686,-12-32 3327,-1-1 0,1 1 0,0-1 0,0 1 0,0-1 0,3 2 0,8 4-2629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54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188 771 1664,'-40'-5'11092,"34"4"-11662,1 1 813,0 0-1,-1 0 1,1 1-1,0 0 1,0 0-1,0 0 1,0 0-1,0 1 1,0 0-1,0 0 1,-8 5-1,7-4-150,-1 1 1,1 1-1,-1-1 0,1 1 0,1 0 1,-1 0-1,-6 9 0,9-10-100,1 0 0,0 0 0,0 1 0,0-1 0,1 1 0,-1-1 0,1 1 0,0-1 0,1 1 0,-1 0 0,1-1-1,0 1 1,0 0 0,0-1 0,1 1 0,-1 0 0,1-1 0,0 1 0,1 0 0,-1-1 0,1 0 0,0 1 0,0-1 0,3 4 0,-4-5 31,1 1-1,0-1 1,0 0 0,0 0 0,1-1 0,-1 1-1,1 0 1,0-1 0,-1 0 0,1 1-1,0-1 1,0 0 0,0 0 0,1-1 0,-1 1-1,0-1 1,1 1 0,-1-1 0,1 0 0,-1-1-1,1 1 1,-1 0 0,1-1 0,0 0 0,-1 0-1,1 0 1,-1 0 0,1-1 0,0 1 0,-1-1-1,6-2 1,0-1 88,0 0 0,0 0-1,-1-1 1,1 0 0,-1-1 0,0 0 0,0 0-1,-1-1 1,0 0 0,0 0 0,-1-1-1,10-14 1,-15 21-91,0-1 0,0 0 0,0 0 0,0 0 0,0 0 1,0 0-1,0 0 0,-1 0 0,1 0 0,-1-1 0,0 1 0,1 0 0,-1 0 0,0 0 0,0-1 0,0 1 0,-1 0 0,1 0 1,-1 0-1,1 0 0,-1 0 0,1-1 0,-1 1 0,0 0 0,0 0 0,0 1 0,0-1 0,-1 0 0,-1-2 0,-1 0-29,0 0-1,0 1 0,0-1 0,0 1 1,-1 0-1,1 0 0,-1 1 0,1 0 1,-1-1-1,0 2 0,-6-3 0,3 2-177,-33-7-1199,59 10 1462,0 0 0,0-1 0,34-5 0,53-14-8,-92 16-51,17-4 20,0 0-1,0-2 0,-1-1 0,43-22 0,-61 26 7,0 0 1,-1-1-1,1-1 1,-2 0-1,1 0 1,-1-1-1,0 0 1,-1 0-1,0-1 1,-1 0-1,0-1 1,0 1-1,9-23 1,35-124 176,-31 85 13,-13 50-146,-1 0-1,-1 0 0,-1 0 1,1-43-1,-13 86-481,-26 94 339,5 2-1,-21 181 0,47-273 6,1-6 65,0 0 0,1 25 0,1-39 20,0 0 0,1 0 0,0-1 0,0 1 0,0 0 1,1 0-1,-1-1 0,1 1 0,0 0 0,0-1 1,1 0-1,-1 0 0,7 8 0,-9-11-16,1-1 1,0 1-1,0 0 0,0-1 0,0 1 0,0 0 1,0-1-1,0 1 0,0-1 0,0 0 1,0 1-1,0-1 0,0 0 0,0 0 1,0 1-1,1-1 0,-1 0 0,0 0 1,0 0-1,0 0 0,0 0 0,0-1 0,0 1 1,1 0-1,-1-1 0,0 1 0,0 0 1,0-1-1,0 1 0,0-1 0,0 0 1,0 1-1,0-1 0,1-1 0,4-3 51,0-1-1,0 1 0,9-12 0,-13 14-51,119-151 191,-76 90-103,65-125-1,10-17-57,-54 98-120,5-7 162,-64 102-76,0 0-100,-5 13-9,-3 5-43,-1 0 136,1-1-1,-1 1 1,-1-1 0,1 1 0,-4 4 0,-6 11 128,-61 158 310,18-42-134,21-55-82,-15 32 183,37-88-300,-1-1 1,-24 32-1,20-34-18,-87 110 536,97-124-497,7-7-102,-1 0-1,1 0 0,-1 0 0,1 0 1,-1 0-1,0-1 0,0 1 0,1 0 1,-1 0-1,0-1 0,0 1 0,0-1 0,0 1 1,-1 0-1,-10 5 41,10-5-54,0 1-1,-1-1 0,1 0 1,0 0-1,-1-1 0,1 1 1,-5 0-1,11-21 261,-1 10-308,1-1 0,1 1 1,0 0-1,1 0 1,0 0-1,0 1 1,9-10-1,-3 6-47,0 0 0,0 1-1,27-19 1,-37 30 76,5-5-12,1 1 0,1 0 0,9-5 0,-16 9 19,-1 1 1,1-1-1,-1 0 1,1 1-1,-1-1 1,1 1-1,0 0 1,-1-1 0,1 1-1,0 0 1,-1 0-1,1 0 1,0 0-1,-1 0 1,1 1 0,-1-1-1,1 0 1,0 1-1,-1-1 1,1 1-1,-1 0 1,1-1 0,-1 1-1,1 0 1,1 2-1,6 6 25,-2 1 0,1 1 0,9 19-1,4 4-119,-16-27 105,1 0 0,-1 0-1,1 0 1,0-1 0,0 0 0,1-1 0,0 1-1,0-1 1,11 6 0,-13-8 13,1-1-1,-1 0 1,1 0 0,0 0 0,0 0 0,0-1-1,0 0 1,0 0 0,0-1 0,0 0 0,0 0-1,0 0 1,0 0 0,9-3 0,-9 2-18,12-4 57,32-10-1,-44 12-28,0 1-1,-1-1 0,1 0 0,-1-1 0,0 0 0,1 0 0,-2 0 0,10-9 0,-10 8-2,0-1 0,0 0 0,0 1 0,-1-1-1,0 0 1,0-1 0,-1 1 0,0 0 0,0-1 0,0 1 0,-1-1 0,1 0 0,-2 1-1,1-1 1,-1 0 0,0 0 0,-2-12 0,2 18-33,-1-1 1,1 0 0,-1 0-1,1 0 1,-1 0-1,0 1 1,1-1-1,-1 0 1,0 1-1,0-1 1,0 1-1,-1-1 1,1 1-1,0-1 1,-1 1-1,1 0 1,0 0 0,-1 0-1,0-1 1,1 1-1,-1 1 1,1-1-1,-1 0 1,0 0-1,0 1 1,0-1-1,1 1 1,-1-1-1,0 1 1,0 0-1,0 0 1,0 0 0,0 0-1,0 0 1,1 0-1,-1 0 1,0 1-1,0-1 1,0 1-1,0-1 1,1 1-1,-1 0 1,0-1-1,1 1 1,-1 0-1,0 0 1,1 1 0,-1-1-1,-2 3 1,-7 8-78,1 2 1,0 0 0,0 0 0,-8 18-1,15-25 82,0 0 1,0 1-1,1 0 0,0-1 0,0 1 0,1 0 1,0 0-1,0 13 0,1-18 17,0 0 0,0-1-1,0 1 1,0 0 0,1 0 0,-1-1 0,1 1 0,0 0 0,0-1-1,0 1 1,0-1 0,0 1 0,0-1 0,1 0 0,-1 1 0,1-1-1,0 0 1,-1 0 0,1 0 0,0 0 0,0 0 0,0 0 0,1-1 0,-1 1-1,0-1 1,1 0 0,4 3 0,-3-4-3,0 1 0,0 0 0,-1-1 0,1 0 0,0 0 1,0 0-1,0-1 0,0 1 0,-1-1 0,1 0 0,0 0 0,-1 0 0,1 0 0,4-3 1,7-4 69,27-18 0,-34 20-42,40-24-25,0 1 0,98-42 1,-120 60-103,-21 8 98,1 0-1,-1 0 1,0 1-1,1 0 1,0 0-1,-1 1 1,1-1-1,0 1 1,0 0-1,0 1 1,9 0-1,-14 0-4,0 0 0,-1 0-1,1 0 1,0 0 0,-1 0-1,1 1 1,-1-1 0,1 0-1,0 0 1,-1 1 0,1-1 0,-1 1-1,1-1 1,-1 0 0,1 1-1,-1-1 1,1 1 0,-1-1-1,0 1 1,1-1 0,-1 1-1,0-1 1,1 1 0,-1 0-1,0-1 1,0 1 0,1-1-1,-1 1 1,0 0 0,0-1 0,0 1-1,0 0 1,0 0 0,0 3 15,0 0 1,-1 0 0,0 0-1,-1 6 1,-1 4 10,2-11-10,1 1 0,0-1 0,-1 1 0,2-1 0,-1 1 0,0-1 0,1 1 0,-1-1 0,1 1 0,0-1 0,0 1 0,1-1 0,-1 0 0,1 0 0,2 5 0,-2-5 10,1 0 0,0 0 0,0 0 0,1-1 0,-1 1 1,0 0-1,1-1 0,0 0 0,-1 0 0,1 0 1,0-1-1,6 3 0,1-1 24,1 0 0,0-1-1,-1 0 1,1 0 0,0-2 0,0 1 0,0-1-1,0-1 1,-1 0 0,23-6 0,1-3-74,0-1 1,39-20-1,-27 11-213,113-49-6915,-128 54 2694,-9 2 1424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19 4576,'5'-17'4042,"-6"35"-1738,-11 39-269,-36 103 0,18-69-873,27-84-935,-3 20 80,6-26-216,-1 0 0,1 1 0,0-1 0,0 1 0,1-1 0,-1 0 0,0 1 0,0-1 0,1 1-1,-1-1 1,1 0 0,-1 0 0,1 1 0,-1-1 0,1 0 0,1 2 0,-1-3-50,-1 1 0,1 0 0,0-1 0,0 0 0,0 1 0,0-1 0,0 0 0,0 1 0,-1-1 0,1 0 0,0 0 0,0 0-1,0 0 1,0 0 0,0 0 0,0 0 0,0 0 0,0 0 0,0 0 0,0 0 0,0-1 0,0 1 0,0 0 0,0-1 0,-1 1 0,1 0 0,0-1 0,0 1 0,1-2 0,3-1 13,0 0 0,0-1 0,-1 1 0,7-7 0,19-26-7,-1 0 0,41-71 0,-7 11 105,-12 18-24,-51 77-128,1 1 1,-1-1-1,1 0 0,-1 1 0,1-1 1,-1 0-1,1 1 0,0-1 1,-1 1-1,1-1 0,0 1 0,0-1 1,-1 1-1,1 0 0,1-1 0,-2 1 0,1 0-1,-1 0 1,0 0-1,1 0 1,-1 0-1,0 0 1,0 1-1,1-1 1,-1 0-1,0 0 1,1 0-1,-1 0 1,0 0-1,0 1 1,1-1-1,-1 0 1,0 0-1,0 0 1,0 1-1,1-1 1,-1 0-1,0 0 1,0 1-1,0-1 1,0 0-1,1 0 1,-1 1-1,1 2 17,0 0 0,-1 0 0,1 0 0,0-1 0,-1 1 0,0 0 0,0 4-1,-1 26 175,-7 38 0,0-12 60,-6 80 512,5-82-2356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40 3648,'1'-1'174,"-1"0"0,1 0 0,0 0 0,-1 0 0,1 0 0,0 0 0,0 0 0,0 1 0,-1-1 0,1 0 0,0 1 0,0-1 0,0 0 0,0 1 0,0-1 0,0 1 0,0 0 0,3-1 0,3-3 3768,-7 4-3828,1 0 0,-1-1 0,0 1 0,0 0 0,0-1 0,1 1 0,-1 0 0,0-1 0,0 1 0,0-1 0,0 1 0,0 0 0,0-1 0,0 1 0,0-1 0,0 1 0,0 0 0,0-1 0,0 1 0,0-1 0,0 1 0,-1 0 0,1-1 0,0 1 0,0-1 0,0 1 0,-1 0 0,1-1 0,0 1 0,0 0 0,-1-1 0,1 1 0,0 0 0,0 0 0,-1-1 0,1 1 0,0 0 0,-1 0 0,1 0 0,0-1 0,-1 1 0,1 0 0,-1 0 0,1 0 0,-1 0 0,-1-1 53,-1-1-1,1 2 0,0-1 0,-1 0 1,1 0-1,0 1 0,-1-1 1,-3 1-1,-1 0-17,0 1 1,-1 0-1,1 0 0,-1 1 1,1 0-1,-10 3 1,-39 22 258,49-23-342,-10 4-15,1 1 1,0 1-1,1 1 0,0 0 1,0 1-1,2 1 1,-1 0-1,1 1 0,1 0 1,-17 26-1,27-36-14,-1 1 0,1-1-1,0 0 1,1 1 0,-1-1-1,1 1 1,0 0 0,0 0 0,0-1-1,0 6 1,2-7-12,-1-1 1,0 0-1,0 1 0,1-1 0,-1 1 1,1-1-1,0 0 0,0 1 1,0-1-1,0 0 0,0 0 0,0 0 1,0 0-1,1 0 0,-1 0 0,1 0 1,0 0-1,-1 0 0,1-1 0,0 1 1,3 1-1,0 0 35,1 0-1,-1 0 1,1-1-1,-1 0 1,1 0 0,-1 0-1,1-1 1,0 1-1,0-1 1,0-1-1,0 1 1,0-1 0,0 0-1,0-1 1,0 0-1,-1 1 1,1-2 0,0 1-1,0-1 1,-1 0-1,8-3 1,-2 0-23,0-1 1,-1 0-1,0 0 1,0-1-1,-1-1 1,1 0-1,-2 0 0,1 0 1,10-15-1,-2-2-95,-1 0 0,20-46-1,-10 20 48,-26 50 5,0 1 0,1-1 0,-1 1 1,0-1-1,0 1 0,1-1 1,-1 1-1,0-1 0,0 1 0,1-1 1,-1 1-1,1 0 0,-1-1 0,0 1 1,1 0-1,-1-1 0,1 1 1,-1 0-1,1-1 0,-1 1 0,1 0 1,-1 0-1,1-1 0,0 2-5,-1-1-1,0 0 1,1 0 0,-1 1-1,0-1 1,1 0 0,-1 1-1,0-1 1,0 0-1,1 1 1,-1-1 0,0 0-1,0 1 1,1-1 0,-1 1-1,0-1 1,0 0 0,0 1-1,0-1 1,0 2-1,3 26-326,-3-8 280,0 17 78,6 53 0,-4-79 34,-1-1 0,2 1 0,0-1 0,0 0 0,0 1 0,2-2 0,-1 1 1,1 0-1,10 14 0,-13-22-59,1 1 0,-1 0 1,1-1-1,-1 0 1,1 1-1,0-1 0,0 0 1,0-1-1,0 1 1,5 2-1,-7-4-249,1 1 0,0-1 0,-1 1 0,1-1 0,-1 0 1,1 0-1,-1 1 0,1-1 0,0 0 0,-1 0 0,1-1 0,-1 1 0,1 0 0,0 0 0,-1-1 0,1 1 0,-1-1 1,1 0-1,-1 1 0,1-1 0,-1 0 0,0 0 0,1 0 0,-1 0 0,0 0 0,2-1 0,10-19-6348,0 1 2090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3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5568,'8'-17'1786,"-8"17"-1764,0 0 0,1 0-1,-1-1 1,0 1 0,0 0-1,0 0 1,0 0 0,0-1-1,0 1 1,0 0 0,1 0-1,-1 0 1,0 0 0,0-1-1,0 1 1,1 0 0,-1 0-1,0 0 1,0 0 0,0 0-1,1 0 1,-1 0 0,0-1-1,0 1 1,0 0 0,1 0-1,-1 0 1,0 0-1,0 0 1,1 0 0,-1 0-1,0 0 1,5 0 153,0 0 0,-1 0 0,1 0 0,0 0 0,-1 1 0,1 0 0,-1 0 1,1 0-1,-1 0 0,1 1 0,-1 0 0,0 0 0,0 0 0,0 0 0,0 1 0,7 5 0,10 12 544,0 1-1,-1 1 1,-1 1 0,-1 1-1,-1 1 1,-1 0 0,22 48-1,-27-47-75,-2 0 0,0 1 0,9 49 0,-2 80 1089,-14-113-1476,-2-1 0,-2 0 0,-1 0 0,-3 0 0,-1 0 0,-2-1 0,-1 0 0,-3-1 0,-27 61 0,31-84-1448,-19 27 0,13-19-275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53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36 3488,'-1'0'56,"1"-1"-1,-1 1 1,1 0 0,0-1-1,-1 1 1,1 0 0,0-1 0,-1 1-1,1-1 1,0 1 0,-1 0-1,1-1 1,0 1 0,0-1-1,-1 1 1,1-1 0,0 1 0,0-1-1,0 1 1,0-1 0,0 1-1,0-1 1,0 1 0,0-1-1,0 1 1,0-1 0,0 1 0,0-1-1,0 1 1,0-1 0,0 1-1,0-1 1,1 1 0,-1 0-1,1-2 1124,-1 1-699,1-1 1,-1 1-1,1 0 1,-1 0-1,1-1 1,0 1-1,0 0 1,0 0-1,-1 0 1,1 0 0,0 0-1,0 0 1,1 0-1,1-1 1,-15 20 580,-7 6-474,11-14-339,1-1 0,0 1 0,-10 17-1,-87 229 1140,43-96-555,9-4-208,40-121-499,11-32-116,0-1 1,0 1-1,0-1 0,0 0 1,-1 1-1,1-1 1,-1 0-1,1 0 0,-4 3 1,4-4-134,1-1 83,0 0 0,0 0 0,0 0 0,0 0 0,0 0 0,0 0 0,0-1 0,0 1-1,0 0 1,0 0 0,0 0 0,0 0 0,0 0 0,0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56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7 731 4320,'-1'0'63,"1"0"0,0 0 0,0 0 0,-1 1 0,1-1 0,0 0 0,0 0 0,-1 0 0,1 0 1,0 0-1,0 0 0,-1 0 0,1 1 0,0-1 0,0 0 0,-1 0 0,1 0 0,0 0 0,0 1 0,0-1 0,0 0 0,-1 0 0,1 0 0,0 1 1,0-1-1,0 0 0,0 0 0,0 1 0,0-1 0,0 1 0,7 2 1958,16-1 323,-14-4-1877,1 0-1,-1-1 1,1 0 0,-1 0 0,0-1 0,0-1 0,14-9-1,0 1 146,-13 8-383,1-1 0,-1 0-1,-1-1 1,1 0 0,-1 0-1,-1-1 1,10-10-1,-3-2 28,0 0-1,-2-1 1,0 0-1,-1-1 1,-1 0-1,-1-1 1,-1 0-1,-2-1 1,10-48-1,-14 60-219,0-8-30,2 1 0,10-31-1,-15 83-792,0-9 748,2 43 225,0-35-78,-2 1 0,-1-1 0,-7 41 0,-8-6 8,14-60-5,-1 0 1,0 0-1,-1 0 1,0 0-1,0 0 1,-7 9-1,9-14-52,1-1 0,-1 1-1,1-1 1,-1 1 0,0-1 0,1 0-1,-1 0 1,0 0 0,0 0-1,0 0 1,0 0 0,0 0-1,0-1 1,0 1 0,0-1-1,-1 1 1,-1-1 0,-3 0 97,0 0-1,0 0 1,-12-3 0,9 1-161,9 2-12,0 0-1,0 0 1,0 0-1,0-1 1,0 1-1,0 0 1,1-1-1,-1 1 1,0 0-1,0-1 1,0 1-1,-1-2 1,2 2 4,0 0 0,0 0 1,0-1-1,0 1 0,0 0 0,-1 0 1,1 0-1,0-1 0,0 1 0,0 0 1,0 0-1,0-1 0,0 1 0,0 0 1,0 0-1,0-1 0,0 1 0,0 0 1,0 0-1,0-1 0,0 1 0,0 0 1,0 0-1,0 0 0,0-1 0,1 1 1,-1 0-1,0 0 0,0-1 0,1 0-49,0 0 0,0 0 0,0 0-1,1 0 1,-1 0 0,0 0 0,0 0-1,1 0 1,-1 0 0,1 1 0,-1-1 0,3 0-1,58-13-449,237-84 502,-260 87 25,65-22 599,-97 30-524,-16 7-232,-18 7-41,20-7 172,-10 4-56,-21 15 0,34-21 56,0 1 1,1-1-1,0 1 1,-1 0-1,1 0 1,0 0-1,0 1 1,1-1-1,-1 1 0,1-1 1,-4 8-1,6-9 21,-1-1 0,1 0 0,-1 1-1,1-1 1,0 0 0,0 0-1,0 1 1,0-1 0,0 0 0,0 1-1,0-1 1,0 0 0,0 1 0,1-1-1,-1 0 1,0 1 0,1-1-1,-1 0 1,1 0 0,0 0 0,-1 1-1,1-1 1,0 0 0,0 0-1,-1 0 1,1 0 0,0 0 0,0 0-1,0 0 1,0-1 0,0 1 0,1 0-1,-1-1 1,0 1 0,2 0-1,0 1 65,1-1-1,0 0 1,-1 1-1,1-1 0,0-1 1,0 1-1,0-1 1,0 1-1,0-1 0,5-1 1,-4 1 25,0-1 0,-1 0 1,1 0-1,-1-1 0,1 1 1,-1-1-1,5-2 0,-8 3-78,0 1 0,0-1 0,0 0 0,0 1 0,0-1-1,0 0 1,0 0 0,0 0 0,0 0 0,-1 0 0,1 0 0,0 0 0,-1 0 0,1 0-1,-1 0 1,1 0 0,-1 0 0,0-1 0,1 1 0,-1 0 0,0 0 0,0 0-1,0 0 1,0-1 0,0 1 0,0 0 0,0 0 0,0-1 0,0 1 0,0 0-1,-1 0 1,1 0 0,-1 0 0,0-2 0,-1-2-25,0 0 0,-1 1 0,0-1 0,0 1 0,0-1 0,0 1 0,-1 0 0,1 0 0,-1 1 0,0-1 0,-6-3 0,2 2-50,1 1 0,-1-1 0,0 2 0,0-1-1,-1 1 1,-11-3 0,8 6-292,11 0 343,1 0 1,0 0 0,-1 0 0,1 0-1,0 0 1,-1 0 0,1 0-1,0-1 1,-1 1 0,1 0 0,0 0-1,-1 0 1,1 0 0,0 0 0,-1 0-1,1-1 1,0 1 0,0 0 0,-1 0-1,1-1 1,0 1 0,-1 0-1,1 0 1,0-1 0,-1 0-21,29 3 65,-19-2-83,16 1 139,37-6 0,1 1-2,-34 3-360,-23 1 346,-1 0-1,1 0 0,0 0 0,-1-1 1,7-1-1,6-2-119,-11 2 64,1 1-1,-1-2 1,11-3-1,3-3 90,-15 8-73,-1-1 0,0-1 0,0 1 0,7-5 0,-1 0-61,-3 2 51,0-1 1,0 0-1,-1 0 1,1 0 0,9-12-1,-5 1 91,0-1-1,-1 1 1,9-22 0,21-59 86,-24 56-205,-7 14 52,0-1 0,-2-1 0,5-39 0,-11 64-37,0-8-316,-2 13 294,0 0-1,1 0 0,-1 0 1,0 0-1,0 0 0,0 0 0,0 0 1,0-1-1,0 1 0,0 0 0,0 0 1,0 0-1,0 0 0,0 0 1,0 0-1,0-1 0,0 1 0,0 0 1,0 0-1,0 0 0,0 0 0,-1 0 1,1 0-1,0 0 0,0-1 1,0 1-1,0 0 0,0 0 0,0 0 1,0 0-1,0 0 0,0 0 0,0 0 1,0 0-1,-1 0 0,1 0 1,0-1-1,0 1 0,0 0 0,0 0 1,0 0-1,0 0 0,-1 0 0,1 0 1,0 0-1,0 0 0,0 0 1,0 0-1,0 0 0,0 0 0,0 0 1,-1 0-1,1 0 0,0 0 0,0 0 1,0 0-1,0 0 0,0 0 1,0 1-1,-1-1 0,1 0 0,0 0 1,0 0-1,0 0 0,0 0 0,0 0 1,0 0-1,0 0 0,0 0 1,-2 2-8,1-1 0,0 0 1,0 0-1,0 0 0,1 0 1,-1 1-1,0-1 0,0 1 1,1-1-1,-1 0 0,1 1 1,-1-1-1,1 1 0,0-1 1,-1 1-1,1 1 0,-1 3-47,-5 20-60,-3 43 0,4-18 92,-6 23-45,-16 172 89,22-170 119,-1 20 67,11-63 260,22-69 480,-18 18-931,0 0 0,-1 0-1,-1 0 1,0-1 0,-2 0-1,0 0 1,3-30 0,-6 39-12,1-16-282,2-39 1,-5 69 245,1 1 1,0-1 0,0 0 0,0 1 0,0-1 0,1 0-1,0 0 1,0 0 0,0 0 0,0-1 0,0 1-1,1 0 1,0-1 0,-1 1 0,1-1 0,1 0 0,-1 0-1,0-1 1,6 5 0,-2-2 46,1 0 0,0-1 0,0 0 0,0 0 0,0-1 0,0 0 0,1 0 0,16 2 0,10-2 89,0-2 0,0-1 1,51-7-1,-72 5-72,0 0 0,0-1-1,-1 0 1,1-2 0,-1 1 0,0-2 0,0 1-1,-1-2 1,17-10 0,-25 14 8,-1 0-1,0 1 1,-1-1 0,1 0-1,0 0 1,3-6 0,-6 8-37,1 1-1,-1-1 1,1 1 0,-1-1 0,0 0-1,1 1 1,-1-1 0,0 1 0,1-1-1,-1 0 1,0 0 0,0 1 0,0-1-1,0 0 1,0 1 0,1-1 0,-1 0-1,0 0 1,-1 1 0,1-1 0,0 0-1,0 1 1,0-1 0,0 0 0,-1 1-1,1-1 1,0 0 0,0 1 0,-1-1-1,1 0 1,-1 1 0,1-1 0,0 1-1,-1-1 1,1 1 0,-1-1 0,0 1-1,1-1 1,-1 1 0,1-1 0,-1 1-1,0 0 1,1-1 0,-1 1-1,0 0 1,0 0 0,0-1-1,0 1 0,0 0 1,1 0-1,-1 0 1,0 1-1,0-1 0,0 0 1,1 0-1,-1 0 0,0 0 1,0 1-1,1-1 1,-1 0-1,0 1 0,0-1 1,1 1-1,-2 0 0,-15 12-170,9-6 98,-2 1 30,0 1 0,1-1 0,-1 2 0,2-1 0,0 1 0,0 1 0,0-1 0,2 1 0,-1 1 0,1-1-1,1 1 1,-5 15 0,10-24 67,-1 0 0,1 0 0,0 0 0,0 0 0,0 0 0,0 0 0,0 0 0,1 0 0,-1 0 0,1-1 0,0 1 0,0 0 0,0 0 0,1 0 0,-1-1 0,3 5 0,-3-6-12,-1 0 0,1 0-1,0 0 1,0 0-1,-1 0 1,1 0 0,0-1-1,0 1 1,0 0-1,0-1 1,0 1 0,0 0-1,0-1 1,1 1 0,-1-1-1,0 0 1,0 1-1,0-1 1,0 0 0,1 1-1,-1-1 1,0 0 0,0 0-1,0 0 1,1 0-1,-1-1 1,0 1 0,0 0-1,0 0 1,1-1-1,-1 1 1,0-1 0,0 1-1,0-1 1,0 1 0,0-1-1,0 1 1,0-1-1,0 0 1,0 0 0,1-1-1,4-4 22,0 0 1,-1-1-1,0 1 0,0-1 0,-1-1 0,0 1 0,0-1 0,0 1 1,-1-1-1,3-13 0,1-4-68,-1 0 1,2-30 0,-5 19-97,-3 27-194,-2 26-35,1 1 366,1 0 0,1 0 1,0 0-1,6 25 1,-6-37 4,1 1 0,0-1 1,1 0-1,-1 0 1,1 0-1,0 0 1,1 0-1,0-1 0,-1 1 1,2-1-1,-1 0 1,0 0-1,6 4 1,-8-8 7,-1 0 0,0 0 1,1 0-1,-1-1 0,1 1 1,-1 0-1,1 0 0,-1-1 1,1 1-1,-1-1 1,1 0-1,0 1 0,-1-1 1,1 0-1,-1 0 0,1 0 1,3 0-1,-2-1 5,1 0-1,-1 0 1,1 0-1,-1 0 1,0-1-1,1 1 0,5-4 1,3-4-3,-1 0 0,1-1 1,10-12-1,-16 16-24,5-5 26,0-1-1,-1-1 1,11-17 0,-17 24-11,-1 1 1,0-1 0,0 0-1,-1-1 1,1 1-1,-1 0 1,0-1 0,-1 1-1,0-1 1,1-9 0,-2 14-19,0 0 1,0 0 0,0 0 0,-1 0 0,1 0 0,0 0 0,-1 0 0,0 0 0,1 0 0,-1 0 0,0 0 0,0 0 0,0 0-1,0 0 1,0 0 0,-1 1 0,1-1 0,0 0 0,-1 1 0,-2-3 0,4 4 3,0 0 0,0 0 0,0 0 0,0 0 0,0 0 0,0 0 0,0 0 0,0 0 0,0 0 0,0 0 0,0-1 1,0 1-1,0 0 0,0 0 0,0 0 0,0 0 0,0 0 0,0 0 0,0 0 0,0 0 0,0 0 0,0 0 0,0 0 0,0-1 0,0 1 0,0 0 0,0 0 0,0 0 0,0 0 0,0 0 1,0 0-1,0 0 0,0 0 0,0 0 0,1 0 0,-1 0 0,0 0 0,0 0 0,0 0 0,0 0 0,0 0 0,0 0 0,0 0 0,0 0 0,0 0 0,0 0 0,0 0 0,1 0 1,-1 0-1,0 0 0,0 0 0,0 0 0,0 0 0,0 0 0,0 0 0,0 0 0,0 0 0,0 0 0,11-1-77,13 2-42,-18 0 122,0 0-1,0 0 1,0 1-1,0 0 1,-1 0-1,1 0 1,0 0-1,-1 1 1,0 0 0,0 0-1,0 1 1,0 0-1,0-1 1,-1 1-1,8 9 1,-7-6-20,0-1 1,-1 1-1,0 0 1,-1 1-1,1-1 1,-1 1-1,-1-1 1,1 1-1,-1 0 1,-1 0-1,2 13 1,-2-15 19,0-1 0,0 1 1,0 0-1,1 0 0,0 0 0,0-1 1,1 1-1,-1-1 0,1 0 0,5 7 1,-6-9 9,0 0 1,1-1-1,-1 1 1,0-1 0,1 0-1,0 0 1,-1 1-1,1-2 1,0 1-1,0 0 1,0-1 0,1 1-1,-1-1 1,0 0-1,0 0 1,1 0 0,-1 0-1,0-1 1,7 1-1,0-2 26,0 1 0,0-2-1,0 1 1,0-1 0,0-1-1,-1 0 1,1 0 0,-1-1-1,0 0 1,0-1 0,12-7 0,-3-1-33,-1 0 1,0-1 0,-1-1 0,16-20-1,-23 19-105,-10 18 105,0 0 1,0 0-1,0 0 1,0 0-1,0 0 1,1 0 0,-1 1-1,1-1 1,0 0-1,-1 0 1,1 0-1,1 4 1,-3 6-75,2-4 61,-1 1 0,2 15 0,0-1 63,0-20-51,-1 0 0,0 0-1,1 0 1,0 0 0,0 1 0,0-1 0,0-1-1,0 1 1,1 0 0,-1 0 0,1 0 0,0-1-1,2 4 1,-3-5 11,1 1 1,-1-1-1,0 1 0,1-1 0,-1 1 0,1-1 1,0 0-1,-1 0 0,1 0 0,0 0 1,0 0-1,0 0 0,0 0 0,0-1 0,-1 1 1,1-1-1,0 1 0,0-1 0,1 0 0,-1 0 1,2 0-1,4-1 26,0 0-1,0-1 1,0 0-1,0 0 1,0-1 0,11-6-1,90-55 360,-101 59-398,15-8 3,-15 8-39,0 0-1,0 0 0,11-9 1,31-32 184,-68 53-154,-15 13-283,23-12 274,1 1 0,-1-1 0,-13 17 0,19-19 53,0-1 0,1 0 0,0 1 1,0 0-1,0 0 0,0 0 0,1 0 0,0 0 0,-2 8 1,4-12-38,0-1 0,0 1 0,0 0 0,0-1 0,0 1 1,0 0-1,0-1 0,0 1 0,1 0 0,-1-1 0,1 1 1,-1-1-1,1 1 0,0 0 0,0-1 0,-1 0 0,1 1 1,0-1-1,0 1 0,0-1 0,0 0 0,1 0 0,-1 0 1,0 0-1,0 0 0,1 0 0,-1 0 0,1 0 0,-1 0 1,1 0-1,-1-1 0,4 2 0,4 0 35,0 1 0,-1-1 0,2-1-1,13 1 1,-22-2-31,28 2-261,-1-2 1,0 0-1,1-3 0,-1 0 1,0-1-1,0-2 0,53-19 1,-77 24-17,-2 0-15,0 1-1,0-1 1,0 0-1,0 1 0,0-1 1,-1 0-1,1 0 0,0-1 1,0 1-1,-1 0 1,1 0-1,-1-1 0,1 1 1,-1-1-1,1 1 1,-1-1-1,0 0 0,0 0 1,0 1-1,0-1 0,1-2 1,0-13-3309,2 4 1217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7:56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37 8320,'-42'-24'3744,"25"16"-3232,7 3 1024,10 10-928,-5-5-448,10 0-128,0 0-992,0 0 512,-1 0-2208,9 3 1504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8:00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1110 3072,'0'0'976,"2"0"-587,4 0 304,1-1 1,-1 0-1,1 0 0,-1 0 0,1-1 1,6-2-1,-6 1-385,0 0-1,-1 0 1,1-1 0,-1 0 0,0 0 0,0 0-1,0-1 1,-1 0 0,9-10 0,-1-1 50,-1-1 1,-1 0 0,17-37 0,19-60 408,-23 50-447,7-6 366,46-77-1,-40 79-168,33-85 1,-56 117-236,-2-1 1,-1 0 0,-2-1-1,5-51 1,-13 77-254,0 1 0,-1-1 1,-2-21-1,2 31-46,0 0 1,-1 1-1,1-1 0,-1 1 0,1-1 0,-1 1 1,1-1-1,-1 1 0,0 0 0,0-1 1,-1 0-1,2 1-2,-1 1 0,1-1 1,-1 1-1,1-1 0,-1 1 1,0-1-1,1 1 0,-1 0 0,1-1 1,-1 1-1,0 0 0,1 0 1,-1 0-1,0-1 0,1 1 0,-1 0 1,0 0-1,0 0 0,-1 1-6,0-1 1,0 1-1,0-1 0,0 1 1,0 0-1,0-1 0,1 1 0,-1 0 1,0 0-1,1 0 0,-1 1 0,1-1 1,-1 0-1,-2 4 0,-6 7 21,1 0 0,0 1 0,0 0 1,2 1-1,-8 16 0,5-9 0,-63 159 65,62-149 12,-6 20 85,1 0 1,4 1-1,1 1 1,3 0-1,2 0 1,2 95-1,4-148-157,0 14 142,1 0 0,1 1 0,4 19 0,-5-31-95,0 0-1,0 1 0,0-1 1,0 0-1,1 0 1,-1 0-1,1-1 0,0 1 1,-1 0-1,1-1 1,1 1-1,-1-1 0,0 1 1,0-1-1,1 0 1,0 0-1,-1 0 0,1-1 1,0 1-1,0 0 1,3 0-1,-3-1-17,-1 0 0,1-1 0,0 0 0,0 1 1,-1-1-1,1 0 0,0-1 0,0 1 0,-1 0 0,1-1 0,0 1 0,-1-1 0,1 0 0,2-1 1,5-1 40,3-1-1,-2-1 1,1 0-1,-1-1 1,0 0-1,11-8 1,49-40 42,-70 53-116,21-19 94,-1-1 0,30-39 0,-32 37-44,-4 4-20,20-35-1,-34 53-26,-1 0-1,1 0 0,0 0 1,-1 0-1,1 0 0,0 0 0,0 0 1,0 0-1,-1 0 0,1 0 1,0 0-1,0 1 0,0-1 1,0 0-1,1 1 0,-1-1 0,0 1 1,2-1-1,0 1-30,0 0 0,0 0 0,0 0 0,-1 1 0,1-1 0,0 1-1,3 1 1,7 2-37,-9-3 70,0 0 0,0 0 1,0 1-1,-1 0 0,1 0 1,-1 0-1,1 0 0,-1 1 1,0-1-1,0 1 0,0-1 1,0 1-1,-1 0 0,1 1 1,-1-1-1,0 0 0,0 1 1,0-1-1,2 6 0,2 6 29,-1 0 1,0 0-1,3 25 0,-4-21 27,6 55 119,-8-51-162,1 1 1,8 27 0,-5-28 51,5 13-44,-10-33 12,0-1 0,1 1 0,-1-1-1,1 0 1,-1 0 0,1 0-1,0 0 1,0 0 0,0 0-1,0 0 1,4 2 0,-5-3-14,1-1 1,-1 1 0,0-1-1,0 0 1,0 0 0,1 0 0,-1 1-1,0-1 1,0-1 0,1 1-1,-1 0 1,0 0 0,0 0-1,1-1 1,-1 1 0,0 0 0,0-1-1,0 1 1,0-1 0,2-1-1,20-13 318,-12 4-287,0 0 0,-1-1 0,0 0 0,8-14 0,30-57 92,-3 6-137,-32 49-194,-12 53-250,-1-15 359,0 11 28,0 1 0,2-1 0,6 37 0,-6-52 65,-1 0-1,1-1 1,0 1-1,1 0 1,-1-1-1,1 1 1,0-1-1,1 0 1,-1 0 0,1 0-1,0 0 1,0 0-1,1-1 1,-1 0-1,1 0 1,0 0-1,10 5 1,-8-5 35,0-1-1,0 1 1,0-2-1,1 1 1,-1-1-1,1 0 1,-1-1-1,1 1 1,0-2 0,-1 1-1,1-1 1,0 0-1,0-1 1,-1 1-1,1-2 1,10-2 0,-9 1-17,0-1 0,0 0 0,-1 0 0,0-1 0,1 0 0,-1-1 1,-1 0-1,1 0 0,-1 0 0,0-1 0,8-12 0,-4 5-19,-2-1 0,1-1-1,-2 0 1,0 0 0,6-20 0,-5 11-44,17-31 1,-36 140-654,2-41 608,2-8 83,-17 55 1,-24 49-143,18-55 310,-23 56 416,46-129-366,6-11-219,-1 0-1,1 0 1,0 0 0,0 0 0,0 0 0,0-1-1,0 1 1,-1 0 0,1 0 0,0 0 0,0 0 0,0 0-1,0 0 1,0 0 0,0 0 0,-1-1 0,1 1 0,0 0-1,0 0 1,0 0 0,0 0 0,0 0 0,0-1-1,0 1 1,0 0 0,0 0 0,0 0 0,0 0 0,0-1-1,0 1 1,0 0 0,0 0 0,0 0 0,0 0-1,0-1 1,0 1 0,1-25 198,4 0-164,2 0 1,18-42-1,-5 12-101,61-167-175,-69 190 194,49-124-67,-59 151 74,1 0 0,-1 1 0,1-1 0,0 1 0,1-1 0,-1 1-1,5-4 1,-7 7 23,-1 1-1,1-1 0,0 0 0,0 1 0,0-1 1,0 1-1,0-1 0,0 1 0,-1 0 0,1-1 1,0 1-1,0 0 0,0 0 0,0-1 0,0 1 1,0 0-1,0 0 0,0 0 0,0 0 0,0 0 1,0 1-1,0-1 0,0 0 0,0 0 0,0 1 1,0-1-1,0 0 0,0 1 0,0-1 0,0 1 1,0-1-1,0 1 0,-1 0 0,1-1 1,0 1-1,0 0 0,-1 0 0,1-1 0,-1 1 1,1 0-1,0 2 0,3 2-3,-2 0 1,1 0 0,-1 0-1,0 1 1,0-1-1,0 1 1,-1 0-1,1 0 1,-1 7-1,2 56-45,-3-63 89,0 5-18,0 0 0,-1-1 1,-1 1-1,0 0 0,-6 19 0,6-25 14,0 0-1,0 0 1,-1 0-1,1 0 1,-1 0-1,0-1 1,-1 0-1,1 1 1,-1-1-1,0 0 1,0-1 0,0 1-1,-5 3 1,6-5-22,0-1 1,0 1-1,0-1 1,-1 1-1,1-1 1,0 0-1,0 0 1,-1-1 0,1 1-1,-1-1 1,-5 1-1,9-1-11,0 0-1,0-1 0,-1 1 0,1 0 0,0 0 1,0 0-1,0 0 0,0-1 0,0 1 1,0 0-1,0 0 0,0 0 0,0 0 1,0-1-1,0 1 0,0 0 0,0 0 1,0 0-1,0-1 0,0 1 0,0 0 1,1 0-1,-1 0 0,0 0 0,0-1 1,0 1-1,0 0 0,0 0 0,0 0 1,0 0-1,0 0 0,1 0 0,-1-1 1,0 1-1,0 0 0,0 0 0,0 0 1,0 0-1,1 0 0,5-7-19,-2 6-1,0 0 1,0 0-1,0 0 1,0 0-1,0 1 1,0 0-1,8 0 1,20-2 53,1-7 123,53-22 0,-75 27-129,13-6 26,-1-1 1,0-2 0,-1 0-1,-1-1 1,0-1 0,-1-1-1,0-1 1,18-21 0,0-4 3,-3-3 1,48-75 0,-64 88-24,-2 0 1,-1-1-1,-2-1 1,14-48-1,-15 34-26,-3 0 1,8-85-1,-12 53-459,-16 138-494,7-43 818,-3 15 129,-45 263-5,42-224-1,4 1 0,3 86 0,4-131 17,0 1 1,7 26-1,-7-42 19,1 0-1,0-1 0,1 1 1,0-1-1,0 1 0,1-1 0,11 16 1,-15-24-12,-1 0-1,1 0 1,0 0 0,0 0 0,0-1 0,0 1 0,0 0 0,0 0 0,0 0 0,0-1 0,0 1-1,0-1 1,0 1 0,0-1 0,1 1 0,-1-1 0,0 0 0,0 1 0,1-1 0,-1 0 0,0 0-1,1 0 1,-1 0 0,0 0 0,0 0 0,1 0 0,-1-1 0,1 1 0,1-2 17,1 1 0,-1-1 0,-1 1 1,1-1-1,0 0 0,0 0 0,-1 0 1,1-1-1,-1 1 0,4-4 0,0-3-18,1-1-1,-1 1 0,-1-1 1,1 0-1,-2 0 1,6-15-1,14-67 193,-19 71-207,-3 11 25,-1 0 0,0 1 0,-1-1 0,0 0 0,0 0 1,-3-10-1,2 11-41,1 7 4,0 0-1,-1 1 0,1-1 1,-1 0-1,1 0 0,-1 0 1,1 1-1,-1-1 0,0 0 1,0 1-1,0-1 0,0 1 0,0-1 1,-1 1-1,1-1 0,0 1 1,-1 0-1,-1-2 0,2 3 9,0-1-1,1 1 1,-1 0 0,0-1-1,0 1 1,0 0-1,1 0 1,-1 0-1,0 0 1,0 0-1,0 0 1,0 0-1,0 0 1,1 0-1,-1 0 1,0 0-1,0 0 1,0 1-1,0-1 1,1 0-1,-1 1 1,0-1-1,0 1 1,1-1-1,-1 0 1,0 1-1,1 0 1,-1-1 0,0 1-1,1-1 1,-1 1-1,1 0 1,-1-1-1,1 1 1,-1 0-1,1 0 1,0-1-1,-1 1 1,1 1-1,-5 9-49,1 1 0,1-1 0,0 1 0,1 0 0,0 0 0,1 0 0,0 22 0,2-12 90,2 0 0,0 1 0,1-1 0,1-1 0,10 28 0,-14-46-24,0 0 0,1 0 0,-1 0 1,1 0-1,0 0 0,0 0 0,0 0 0,0 0 0,1-1 0,-1 1 0,1-1 0,0 0 0,-1 0 0,1 0 0,0 0 0,0 0 0,1 0 0,-1-1 1,4 2-1,-1-1 11,0-1 1,-1 1 0,1-1 0,0-1-1,0 1 1,0-1 0,0 0 0,0 0-1,0-1 1,10-1 0,-3-2 6,1-1 1,-1 0-1,0 0 0,-1-1 1,1-1-1,-1 0 0,-1-1 1,1 0-1,-1-1 0,-1 0 1,0-1-1,15-17 0,3-9 136,-1-1-1,34-63 1,-29 35-138,-3 0 1,24-80-1,-35 96-23,-11 30-35,-1-1-1,-1 0 0,-1 0 1,0 0-1,1-38 0,-6 56-277,-2 6 85,-6 14-34,-8 24 64,4 4 209,2 1 0,2 0 0,-5 71 0,12-81 85,2 0 0,2 0 0,1 0 0,2 0-1,10 38 1,-13-67-56,1 0-1,-1-1 0,1 1 0,0-1 1,1 0-1,0 0 0,0 0 0,0-1 1,1 1-1,11 10 0,-14-14-28,1-1 0,0 0 0,0 0 0,0 0-1,0 0 1,0 0 0,1-1 0,-1 1 0,0-1 0,1 0-1,-1 0 1,1-1 0,-1 1 0,1 0 0,-1-1 0,1 0-1,-1 0 1,1 0 0,0-1 0,-1 1 0,1-1 0,-1 1 0,1-1-1,-1 0 1,0-1 0,5-1 0,0-1-236,0-1 0,0 0-1,0 0 1,-1 0 0,1-1 0,6-8 0,-5 4-1191,0 0 1,-1 0 0,13-20-1,-3 1-760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8:00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25 9056,'-10'-8'4096,"41"3"-3552,-8 2 1376,9 3-1152,26-4 255,5 4-607,14-4-256,-6 8-96,2-4 64,-15 4-64,-13-4-1440,-5 3 769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8:01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51 10048,'0'0'3232,"14"0"847,-12 1-3841,-1 0 0,1 0 0,0-1 0,-1 1 0,1-1 0,0 0 0,0 1 0,0-1 0,0 0-1,-1 0 1,1 0 0,0 0 0,0-1 0,0 1 0,0 0 0,-1-1 0,1 1 0,0-1-1,-1 0 1,1 1 0,0-1 0,-1 0 0,3-2 0,1 0-238,-1 0-1,0 0 1,1-1-1,-1 0 1,0 0-1,6-8 1,-10 11-191,0 1 1,0 0 0,0 0-1,1-1 1,-1 1-1,0 0 1,0-1-1,0 1 1,0-1-1,0 1 1,0 0-1,0-1 1,0 1-1,0 0 1,0-1-1,0 1 1,0 0-1,0-1 1,0 1 0,0 0-1,0-1 1,0 1-1,0-1 1,0 1-1,0 0 1,-1-1-1,1 1 1,0 0-1,0 0 1,0-1-1,-1 1 1,1 0-1,0-1 1,0 1-1,-1 0 1,1 0 0,0 0-1,-1-1 1,1 1-1,0 0 1,-1 0-1,1 0 1,0 0-1,-1-1 1,1 1-1,0 0 1,-1 0-1,0 0 1,-4 2-2919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8:01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6816,'0'-3'3072,"27"-1"-2656,-9-1 2240,5 10-1536,12-10 1503,7 5-1503,34-3 480,4 3-928,24-5-256,-1 5-256,-4-6-192,-13 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9:5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35 165 3552,'-8'-6'476,"7"5"-373,0 0 0,-1 0-1,1 0 1,0 0-1,-1 0 1,1 1-1,-1-1 1,1 0-1,-1 1 1,1-1-1,-1 1 1,0-1 0,1 1-1,-1 0 1,-3 0 2714,11-4 271,114-27 1813,-8 3-3717,162-42-356,-231 63-1621,53-1 0,-67 7-871,-1 2 0,51 7 1,-17 5-4641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8:54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7 241 3488,'-7'2'4296,"13"3"-2444,-5-5-1721,1 1-1,-1 0 0,1-1 0,0 1 0,0-1 1,-1 1-1,1-1 0,0 0 0,3 0 0,21-4 840,-18 3-775,1-1 0,-1 0 1,0 0-1,0 0 0,0-1 0,11-5 0,3-4 235,-16 9-344,1 0 1,-1 0-1,0-1 0,-1 1 0,1-2 1,-1 1-1,8-8 0,-9 7-25,0 0 0,0-1-1,-1 1 1,0-1 0,0 0 0,0 0-1,-1 0 1,0 0 0,0 0-1,0-1 1,-1 1 0,1-11 0,-2 13-36,0 0 1,0 1-1,0-1 1,0 0-1,-1 0 1,0 0-1,1 0 1,-2 1 0,1-1-1,0 1 1,-1-1-1,1 1 1,-1-1-1,0 1 1,0 0-1,0-1 1,-1 1 0,1 0-1,-1 1 1,0-1-1,0 0 1,0 1-1,-4-3 1,5 4-39,0 0 1,1 0 0,-1 0-1,0 0 1,0 0-1,0 0 1,0 1-1,-1-1 1,1 1-1,0 0 1,0-1 0,0 1-1,0 0 1,0 0-1,-1 0 1,1 1-1,-2 0 1,1 0 17,-1 0 1,1 0-1,0 1 0,0-1 1,0 1-1,0 0 0,1 0 1,-1 0-1,-4 5 0,-1 1 50,1 1 0,0 0 1,1 0-1,0 1 0,-7 15 0,7-14 53,0 1 0,1 1 0,1-1 0,0 1 0,0 0 0,2 0 0,-3 23 0,6-28-47,0-1 0,0 1 0,1 0 0,0-1 0,0 1 0,5 9 0,0 0 312,-6-15-306,-1 0 0,1 0 1,0 0-1,0 0 0,0 0 0,0 0 1,0 0-1,0-1 0,1 1 1,-1 0-1,1-1 0,-1 1 0,4 2 1,-4-4-19,0 1 0,1-1 0,-1 0 0,0 1 0,1-1 0,-1 0 0,0 1 0,1-1 0,-1 0 0,0 0 0,1 0 0,-1-1 0,0 1 0,1 0 0,-1 0 0,0-1 0,1 1 0,-1-1 0,0 1 0,1-1 0,-1 1 0,1-2 0,26-13 331,60-29-8,147-48-463,-222 87 83,0 0 0,18-2 0,-26 6-2,0 0 0,0 0 0,-1 1 0,1 0 0,0 0 1,0 0-1,0 0 0,-1 1 0,1 0 0,6 1 0,-10-1 15,0 0 0,0 0 0,1-1 0,-1 1 0,0 0 0,0 0 0,0 0 0,0 0 0,-1 0 0,1 0 0,0 0-1,0 0 1,-1 1 0,1-1 0,0 0 0,-1 0 0,1 1 0,-1-1 0,0 0 0,1 1 0,-1-1 0,0 0 0,0 1 0,0-1 0,0 0 0,0 1 0,0-1 0,0 1 0,-1-1 0,0 3 0,-1 5 74,0-1 0,-1 1 0,-5 11 0,7-18-37,-20 66 273,96-119 970,4 0-1349,-44 30 69,-35 21-13,0 0 0,0 0-1,0 0 1,1 0 0,-1-1-1,0 1 1,0 0 0,1 0 0,-1 0-1,0 0 1,0 0 0,1 0-1,-1 0 1,0 0 0,0 0-1,1 0 1,-1 0 0,0 0-1,0 0 1,1 0 0,-1 0-1,0 0 1,0 0 0,0 0 0,1 0-1,-1 0 1,0 0 0,0 1-1,1-1 1,-1 0 0,0 0-1,0 0 1,0 0 0,1 0-1,-1 1 1,0-1 0,0 0 0,0 0-1,4 13 57,-4 15 186,-2-20-210,-2 14 11,3-21-17,1 0 1,0 0 0,0 0 0,0-1 0,0 1 0,0 0 0,0 0 0,1 0 0,-1-1 0,0 1-1,0 0 1,1 0 0,-1-1 0,0 1 0,1 0 0,-1 0 0,0-1 0,1 1 0,-1-1 0,1 1-1,1 1 1,-2-2 141,6-3 123,0 1-258,0 0 0,-1-1 0,1 0 0,-1 0 0,9-7 0,11-6 33,41-26-207,-34 26 250,-32 68-741,0-49 662,0 1 0,1-1 0,-1 1 0,0 0-1,1-1 1,0 1 0,0-1 0,0 1 0,0-1 0,2 4 0,-2-6-8,0 1 1,0-1-1,0 0 0,0 1 1,1-1-1,-1 0 1,0 0-1,1 0 0,-1 0 1,1 0-1,-1 0 1,1-1-1,-1 1 0,1 0 1,0-1-1,-1 1 1,1-1-1,0 1 1,-1-1-1,1 0 0,0 0 1,-1 0-1,3 0 1,6 0 122,-1-1 0,1 0 0,-1-1 0,1 0 0,13-5 0,44-21 69,2-1-296,-50 22 51,0-1 0,32-18 0,-50 26 30,-1 0-1,0 0 1,1 0 0,-1 0-1,0-1 1,1 1 0,-1 0-1,1 0 1,-1 0 0,0 0-1,1 0 1,-1 0 0,0 0-1,1 0 1,-1 0 0,0 0-1,1 0 1,-1 0-1,1 0 1,-1 0 0,0 0-1,1 1 1,-1-1 0,0 0-1,1 0 1,-1 0 0,0 1-1,1-1 1,-1 0 0,0 0-1,0 1 1,1-1 0,-1 0-1,0 0 1,0 1 0,0-1-1,1 0 1,-1 1 0,0-1-1,0 0 1,0 1 0,0-1-1,0 0 1,1 1 0,-1-1-1,0 0 1,0 1 0,0-1-1,0 1 1,0-1 0,0 0-1,0 1 1,0-1 0,0 26-166,0-22 203,1 10 66,4 23-1,-5-36-79,0 0 0,0 0-1,0-1 1,0 1 0,0 0 0,0 0 0,0-1-1,0 1 1,1 0 0,-1-1 0,0 1 0,1 0 0,-1-1-1,0 1 1,1 0 0,-1-1 0,1 1 0,-1-1-1,1 1 1,-1-1 0,1 1 0,0-1 0,-1 1 0,1-1-1,-1 0 1,1 1 0,0-1 0,-1 0 0,1 1-1,0-1 1,0 0 0,-1 0 0,1 0 0,0 0 0,-1 0-1,1 0 1,0 0 0,0 0 0,-1 0 0,1 0-1,0 0 1,0 0 0,-1 0 0,1 0 0,1-1-1,3-1 109,0-1 0,0 1-1,-1-1 1,10-6-1,-10 6-180,7-7 63,0 1-1,0-2 1,14-17-1,-2 1-44,-4 6 80,16-15-232,-35 35 187,1 1 1,0-1-1,-1 0 1,1 1 0,0-1-1,-1 1 1,1 0-1,0-1 1,0 1 0,0 0-1,-1-1 1,1 1-1,0 0 1,0 0 0,0-1-1,1 1 1,-2 0-9,1 1 0,-1-1 0,1 0 0,-1 0 0,1 0 0,-1 0 0,0 1 0,1-1 0,-1 0 0,1 0 0,-1 1 0,0-1 0,1 0 0,-1 1 0,1-1 0,-1 0 0,0 1 0,0-1 0,1 0 1,-1 2-1,1 0-10,0 0 1,0 0-1,-1 0 1,1 0-1,-1 0 1,1 0-1,-1 0 1,0 0-1,0 0 1,0 1-1,-1 2 1,-3 20 47,-1-1 0,-2 0 0,-18 46 0,24-66 13,-1 0 1,0 0-1,0 0 1,0-1-1,-1 1 1,1-1-1,-6 5 0,8-7-21,-1 0 0,0 0-1,0-1 1,0 1 0,0 0-1,0-1 1,0 1-1,-1-1 1,1 1 0,0-1-1,0 1 1,0-1 0,0 0-1,-1 0 1,1 0 0,0 0-1,0 0 1,0 0-1,-1 0 1,1 0 0,0 0-1,0 0 1,-1 0 0,1-1-1,0 1 1,0-1-1,0 1 1,0-1 0,0 1-1,-2-2 1,-4-4-11,-1-2-5,7 7 0,3 0-26,1 1-19,0 0 1,-1 0 0,1 0 0,0 0 0,-1 0-1,1 1 1,-1-1 0,4 2 0,1 0 76,0-1 1,0 0 0,0 0-1,12-1 1,-6-3-2,1 0 0,0-1 0,-1-1 0,0 0 0,20-11 0,60-42 247,-48 29-225,52-31-309,-96 59 239,0 0-1,1 0 1,-1 0-1,0 1 1,1-1 0,-1 0-1,1 1 1,-1-1-1,1 1 1,-1 0-1,1-1 1,-1 1-1,1 0 1,-1 0-1,1 0 1,2 0 0,-3 1-5,1-1 0,-1 1 0,0 0 1,1 0-1,-1 0 0,0 0 0,0 0 0,0 0 1,1 0-1,-1 0 0,0 0 0,0 1 1,-1-1-1,1 0 0,0 1 0,1 2 1,1 3 8,0 1 0,0 0 0,-1 0 1,0 0-1,0 0 0,-1 0 1,0 1-1,0-1 0,-1 0 1,-1 11-1,1-9 48,-2 1 1,1-1 0,-1 0 0,-1 0-1,0 0 1,0-1 0,-1 1-1,-5 9 1,8-18-20,1 0-1,-1 1 1,0-1 0,0 0 0,0 0-1,0 1 1,0-1 0,0 0 0,0 0-1,-1 0 1,1 0 0,0-1-1,0 1 1,-1 0 0,1 0 0,-1-1-1,1 1 1,0-1 0,-1 1 0,1-1-1,-1 0 1,1 1 0,-1-1 0,1 0-1,-1 0 1,0 0 0,1 0-1,-2-1 1,-3 0-9,1-1-1,0 1 1,-1-1-1,1-1 0,0 1 1,-7-5-1,4 0 90,14 6-252,8 0 51,26-6 155,-1-3 0,0-1 0,0-2 0,50-24 1,4-13-169,-82 43 55,2 0-67,-13 7 125,1 0 0,-1 0 0,0 1 0,1-1 0,-1 0 0,1 0 0,-1 0 0,0 0 0,1 1 0,-1-1 0,0 0 0,1 0 0,-1 1 0,0-1 0,1 0 0,-1 1 0,0-1 0,0 0 0,1 1 0,-1-1 0,0 0 0,0 1 0,0-1 0,0 1 0,0-1 0,1 0 0,-1 1 0,0-1 0,0 1 0,0-1 0,0 0 0,0 1 0,0-1 0,0 1 0,0 5-17,1 1 0,-1-1 0,-1 0-1,1 0 1,-2 6 0,1-6 24,0 0 1,0 0 0,1 0 0,0-1-1,1 10 1,1 9 96,-3-22-80,1 0 0,0 0 0,0 1 0,0-1 0,1 0 0,-1 0 0,0 0 0,1 0 0,-1 0-1,1 0 1,-1 0 0,1 0 0,0-1 0,0 1 0,0 0 0,0 0 0,0-1 0,3 4 0,-3-5-16,-1 0 0,1 0 1,-1 1-1,1-1 1,0 0-1,-1 0 0,1 0 1,0 0-1,-1 0 0,1 0 1,0 0-1,-1 0 1,1 0-1,-1 0 0,1 0 1,0-1-1,-1 1 1,1 0-1,0 0 0,-1 0 1,1-1-1,-1 1 0,2-1 1,2-1 16,87-30 194,17-4-279,-64 24 151,-46 13-101,0 1 0,0 0 1,0 0-1,0 0 0,1 0 0,-1 0 1,1 0-1,-1 0 0,1 1 1,0-1-1,0 0 0,0 1 1,0-1-1,0 1 0,0-1 1,1 1-1,-1-1 0,1 1 0,0 3 1,0-4 17,-1 1 0,1-1 1,0 0-1,1 0 0,-1 1 1,0-1-1,1 0 0,-1 1 0,1-1 1,0 0-1,1 3 0,-1-4 4,0 0 0,-1 0 0,1 0-1,0 0 1,0 0 0,0 0 0,0 0-1,0 0 1,0 0 0,1 0 0,-1 0 0,0-1-1,0 1 1,1-1 0,-1 1 0,0-1-1,0 1 1,1-1 0,-1 0 0,2 1 0,2-1 27,-1 0 0,1 0 0,-1 0 0,0-1 1,1 0-1,-1 1 0,0-2 0,0 1 0,1 0 1,-1-1-1,0 0 0,0 0 0,-1 0 0,8-5 0,-3 1 17,1-1 1,-1-1-1,-1 1 0,13-17 0,-18 22-56,0 0 0,-1 0 0,1 0 0,-1-1 1,0 1-1,0 0 0,0-1 0,0 1 0,0-1 1,-1 1-1,1-1 0,-1 1 0,1-6 0,-1 7-5,-1 0 0,1 0 0,0 0 0,-1 0 0,1-1 0,-1 1 0,1 0 0,-1 0 0,0 0 0,1 0-1,-1 0 1,0 0 0,0 0 0,1 1 0,-1-1 0,0 0 0,0 0 0,0 0 0,0 1 0,0-1 0,0 1-1,0-1 1,-1 1 0,1-1 0,0 1 0,0 0 0,0-1 0,0 1 0,-1 0 0,1 0 0,0 0 0,-3 0 0,-7-1-3,-1-1-21,0 1 0,0 0-1,-16 2 1,6-1 90,-8 1-96,28-1 51,0 0 0,1 0 0,-1 0 0,1 1 0,-1-1 0,1 1 0,-1-1 1,1 1-1,-1-1 0,1 1 0,-1 0 0,-2 2 0,23-7-123,43-5 139,9-2-75,-12 4 5,-48 5 32,1 0 0,18 1 0,-26 1 5,1 0 0,-1 1 1,1-1-1,-1 1 0,1 0 0,-1 0 1,1 1-1,-1-1 0,6 4 1,-9-4 1,0-1 1,0 1 0,0 0-1,0 0 1,0 0 0,0 1 0,0-1-1,0 0 1,-1 0 0,1 0 0,-1 1-1,1-1 1,-1 0 0,1 0-1,-1 1 1,1-1 0,-1 2 0,2 25 164,-3-23-18,1-4-79,9-7 496,1 1-472,-1 0 0,0 0 0,1-1 0,10-9 0,11-8-341,-31 23 251,1 0 0,-1 0 1,0-1-1,1 1 1,-1 0-1,1 0 1,-1-1-1,0 1 0,1 0 1,-1 0-1,1 0 1,-1 0-1,1 0 1,-1 0-1,1 0 0,-1 0 1,1 0-1,-1 0 1,1 0-1,-1 0 1,0 0-1,1 0 0,-1 0 1,1 0-1,-1 0 1,1 1-1,-1-1 1,1 0-1,0 1 2,-1 0 1,1-1-1,-1 1 0,1 0 0,-1 0 1,1 0-1,-1 0 0,0-1 1,1 1-1,-1 0 0,0 0 0,0 0 1,1 1-1,0 7 1,-1-1-1,-1 14 1,1-13-47,-1 0-1128,-2 2-6670,2-6 5423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8:54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1116 188 7232,'-45'-20'3264,"36"9"-2848,4 3 576,10 8-640,-5-7-352,5 2-32,-1-7-2144,6 9 1216</inkml:trace>
  <inkml:trace contextRef="#ctx0" brushRef="#br0" timeOffset="1">87 80 7968,'-55'-31'3616,"29"28"-3136,21-2 640,10 1-704,3-4 256,10 0-384,9-4-736,4 4 224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07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397 180 2976,'0'0'971,"-1"-4"2532,-5-1-2658,0 0 0,0 1-1,-8-5 1,9 6-544,1 0-1,-1 0 1,0 0 0,1 0 0,-1-1-1,1 0 1,0 0 0,-5-6 0,6 5-81,0 1 0,-1 0 0,1 0 0,-9-6 0,7 6-42,0 0-1,0-1 1,1 0 0,-6-6 0,7 5 8,-1 1 1,0 0-1,-1 0 1,1 0-1,-1 0 1,1 1-1,-2 0 1,-8-6-1,11 8-123,0 1 0,0-1 0,0 1 0,0 0 0,0 0 0,0 1 0,-1-1 0,1 0 0,0 1 0,0 0 0,0 0 0,-1 0 0,1 0 0,0 0 0,0 1 0,0 0 0,0-1 0,0 1 0,-6 3 0,3-2-8,0 1 0,1 0-1,0 0 1,0 1 0,0-1-1,0 1 1,-6 6 0,0 4-38,-1 0 0,2 1-1,0 1 1,1-1 0,-8 19 0,11-22-88,0 0 0,1 1 0,-5 18 0,9-28 88,0 0 0,0 0-1,1 0 1,0 1-1,-1-1 1,1 0-1,0 1 1,1-1 0,-1 0-1,1 0 1,-1 1-1,1-1 1,0 0 0,0 0-1,0 0 1,1 0-1,-1 0 1,1 0 0,3 5-1,4 2 50,0-1 0,0 0 0,1-1 0,1 0-1,-1 0 1,1-1 0,0-1 0,14 6 0,13 4-68,48 12 0,-2 0 309,-74-24-266,1 1 1,-1 0-1,-1 1 1,1 0-1,13 11 1,-17-12 5,-1 0 1,0 0 0,0 0-1,0 1 1,0 0 0,-1-1-1,0 2 1,-1-1 0,6 11-1,-8-15-5,-1 1 0,1 0 0,0-1 0,-1 1 0,0 0-1,0-1 1,0 1 0,0 0 0,0-1 0,0 1-1,-1 0 1,1-1 0,-1 1 0,0-1 0,1 1 0,-1-1-1,0 1 1,-1-1 0,1 0 0,0 1 0,-1-1 0,1 0-1,-1 0 1,0 0 0,0 0 0,0 0 0,-2 1 0,-3 3 74,1-1 1,-1-1 0,-1 1 0,1-1 0,-1 0 0,-15 5 0,10-6-20,0 0 1,-1 0 0,1-1-1,0-1 1,-1 0 0,1-1-1,-26-3 1,22 1-475,1-1 0,0-1 1,1 0-1,-1-1 0,1-1 0,-20-10 1,23 10-1486,1 5 582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08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65 3648,'0'0'58,"0"0"0,-1 0 1,1-1-1,-1 1 0,1 0 0,0-1 0,-1 1 1,1-1-1,0 1 0,0 0 0,-1-1 0,1 1 1,0-1-1,0 1 0,0-1 0,0 1 0,-1 0 1,1-1-1,0 0 0,6-2 2401,7-6 5582,-11 18-3724,5 20-4203,-4-3 151,-1 0-1,0 0 1,-2 0 0,-7 52-1,7-59 62,1-6 569,-1-17-849,1-1-1,0 1 1,0 0-1,0 0 1,1 1-1,-1-1 1,1 0-1,4-6 0,0-1-22,12-28-170,30-52 164,-38 74-31,1 0 0,0 1 0,17-18 0,-24 30 30,14-15-91,-11 13 26,-7 6 48,0 0 1,0 0 0,0 0 0,0 0-1,0 0 1,0 0 0,0 0 0,0 0-1,1 0 1,-1 0 0,0 0 0,0 0 0,0 0-1,0 0 1,0 0 0,0 0 0,0 0-1,0-1 1,0 1 0,0 0 0,0 0-1,0 0 1,0 0 0,0 0 0,1 0-1,-1 0 1,0 0 0,0 0 0,0 0-1,0 0 1,0 0 0,0 1 0,0-1-1,0 0 1,0 0 0,0 0 0,0 0 0,0 0-1,0 0 1,0 0 0,1 0 0,-1 0-1,0 0 1,0 0 0,0 0 0,0 0-1,0 0 1,0 0 0,0 0 0,0 0-1,0 0 1,0 0 0,0 0 0,0 1-1,0-1 1,0 0 0,0 0 0,0 0-1,0 0 1,0 0 0,0 2 23,1 0-1,-1-1 1,0 1 0,1 0-1,-1-1 1,1 1 0,0 0 0,1 2-1,5 14 195,-6-1-152,0-1 0,-1 1-1,0-1 1,-2 1 0,0-1-1,0 1 1,-7 18 0,8-33-36,0 2-8,0 0 0,-1 0 0,2 0 0,-1 0-1,0 7 1,2-9-1863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09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 2400,'3'-7'5233,"-1"15"960,-3 0-5193,-3 31 1286,2-24-1655,-5 27-1,2-22-255,2 0 0,-3 41 0,6 43 231,2-43-199,3 4-2183,11-80-3114,-6 3 2757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0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28 6976,'-11'-2'4449,"11"1"-4404,0 1 0,0 0 0,0 0 0,0 0 0,0 0 0,0 0 0,0 0 0,0 0 0,-1 0 0,1-1 0,0 1 0,0 0 0,0 0 0,0 0 0,0 0 0,0 0 0,1 0 0,-1 0-1,0-1 1,0 1 0,0 0 0,0 0 0,0 0 0,0 0 0,0 0 0,0 0 0,0 0 0,0-1 0,0 1 0,0 0 0,0 0 0,0 0 0,0 0 0,1 0 0,-1 0 0,0 0 0,0 0 0,0 0 0,0 0 0,0 0 0,0 0 0,0 0 0,0 0 0,1 0 0,-1 0 0,0 0 0,0 0-1,0 0 1,0 0 0,0 0 0,0 0 0,0 0 0,1 0 0,-1 0 0,18-8 1586,-13 6-1416,0-1 1,0 2-1,1-1 0,-1 0 1,7 0-1,-8 1-100,0 1-1,-1 0 1,1 0 0,0 0 0,0 0-1,-1 1 1,1-1 0,0 1 0,3 1-1,-5-1-75,-1-1-1,0 1 1,0-1-1,0 1 0,0 0 1,1 0-1,-1 0 1,0-1-1,0 1 1,0 0-1,-1 0 1,1 0-1,0 0 0,0 1 1,0-1-1,-1 0 1,1 0-1,-1 0 1,1 1-1,-1-1 1,1 0-1,-1 1 1,0-1-1,1 0 0,-1 1 1,0-1-1,0 2 1,-1 5 55,1 0 1,-1 0 0,-1-1 0,1 1-1,-1 0 1,0-1 0,-7 14-1,-2 1 258,-16 23 0,1-3 80,16-25-242,8-15-105,0 0 0,0 1 0,0 0 0,1-1 0,-1 1 0,1 0 0,0 0 0,0 0 1,0 0-1,0 0 0,-1 6 0,2-8-61,0-1 1,1 1 0,-1-1 0,0 1 0,0-1 0,0 1-1,1-1 1,-1 1 0,0-1 0,1 0 0,-1 1-1,0-1 1,1 1 0,-1-1 0,0 0 0,1 1-1,-1-1 1,1 0 0,-1 0 0,1 1 0,-1-1-1,1 0 1,-1 0 0,1 0 0,-1 1 0,1-1-1,-1 0 1,1 0 0,19 3 308,-15-3-233,2 1-52,-1-1 0,1 0 1,0-1-1,-1 1 1,1-1-1,0 0 0,-1-1 1,1 0-1,-1 0 0,1 0 1,-1-1-1,0 0 1,8-5-1,-4 3-1346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0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 6816,'-9'-4'8080,"12"12"-7356,-1 0 0,0 0 0,0 0 0,0 0 0,0 14 0,-2 46 469,-1-35-848,2-12-202,-1-2-114,0 0 1,-1 0 0,-6 31-1,3-42-1969,3-9 1730,1 1-1,0 0 1,0 0 0,-1 0 0,1 0 0,-2-3-2102,2 3 2102,0-1 0,0 1 0,0 0 0,0-1-1,-1 1 1,1 0 0,0-1 0,0-3-1923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1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0 5984,'-1'1'3347,"-1"4"-942,-1 15 292,2-10-2049,-1-1 1,-4 17-1,-2-10 33,-1 0 0,0-1-1,-1 0 1,-22 24 0,11-16 387,-45 37 1,43-38-692,20-18-266,-1 0 0,0 0 0,0 0 0,0 0 0,0-1-1,-1 0 1,-8 4 0,64-6 1089,240-13-944,-241 12-3221,-36 0 1514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2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22 157 4320,'-4'-2'647,"-14"3"11170,27 0-8938,80-1-1933,176-3 663,-237 2-1514,-10-1-25,-1 2-1,27 1 1,-8 2 192,54-3 1,-34-1-84,-13 0-103,-7 0 249,46 5-1,-59-2-229,34-2-1,-20-1 64,-31 3-79,5 1-41,-10-3 357,-6-6-59,-29-12-149,14 10-197,0-2 0,1 0 0,1 0 0,0-2 0,0 0 0,-19-19 0,28 24-147,4 3 128,1 0 0,-1 1 0,1-1 0,0-1 1,-5-6-1,9 11 19,0 0 1,0 0 0,0 0 0,0 0 0,-1-1 0,1 1 0,0 0 0,0 0 0,0 0-1,0 0 1,0 0 0,0-1 0,0 1 0,0 0 0,0 0 0,0 0 0,0 0 0,0-1-1,0 1 1,0 0 0,0 0 0,0 0 0,0 0 0,0-1 0,0 1 0,0 0 0,0 0-1,0 0 1,0 0 0,0-1 0,0 1 0,0 0 0,0 0 0,1 0 0,-1 0 0,0 0-1,0-1 1,0 1 0,0 0 0,0 0 0,0 0 0,1 0 0,-1 0 0,0 0 0,0 0-1,0 0 1,0-1 0,0 1 0,1 0 0,-1 0 0,0 0 0,0 0 0,0 0 0,0 0-1,1 0 1,-1 0 0,0 0 0,0 0 0,0 0 0,1 0 0,15 2-98,-9-1 12,36 4 38,62 16 0,-84-16 34,0 2 0,-1 0 0,0 2 0,36 20 0,-52-27 37,-1 0 0,0 0 0,-1 0 0,1 1 0,0-1 1,-1 1-1,1 0 0,-1 0 0,0 0 0,0 0 0,0 0 0,0 1 0,0-1 0,-1 1 1,0-1-1,2 5 0,-3-5-16,1 0-1,-1 0 1,0 0 0,0 0-1,0 0 1,0 0 0,0 0 0,-1 0-1,1 0 1,-1 0 0,0 0-1,0 0 1,0-1 0,0 1 0,-1 0-1,1-1 1,-1 1 0,1 0 0,-1-1-1,-3 3 1,-1 2 80,3-3-22,-1 0-1,0 1 0,-1-1 1,1-1-1,-10 7 1,-43 25 77,39-25-254,10-5-264,0 0 0,0-1 0,0 0 0,-1-1 0,0 0 0,-9 3 0,-12-1-7540,25-5 5632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4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4480,'-1'1'8053,"1"5"-3421,0 23-2644,1-3-1179,-1 32 100,-12 268 1414,10-300-2208,2 38 1,1-25-336,-1-39 161,0 0 1,0 0-1,0 1 1,0-1-1,0 0 0,0 0 1,0 0-1,0 0 1,0 0-1,0 0 1,0 0-1,0 0 1,0 0-1,-1 1 1,1-1-1,0 0 1,0 0-1,0 0 1,0 0-1,0 0 1,0 0-1,0 0-117,0 0 118,0 0-1,0 0 1,0 0-1,0 1 1,-1-1-1,1 0 1,0 0-1,0 0 1,0 0-1,0 0 1,0 0-1,0 0 1,0 0-1,0 0 1,0 0-1,-1 0 0,1 0 1,0 0-1,0 0 1,0 0-1,0 0 1,0 0-1,0 0 1,0 0-1,0 0 1,0-1-1,-1 1 1,1 0-1,0 0 1,0 0-1,0 0 1,0 0-1,0 0-117,0 0 118,0 0-1,0 0 1,0 0-1,0 0 1,0-1-1,0 1 1,0 0-1,0 0 1,-1 0-323,1-1 1,-1 0 0,1 1-1,-1-1 1,1 0-1,0 1 1,-1-1 0,1 0-1,0 1 1,0-1 0,0 0-1,0 1 1,-1-1 0,1-1-1,1-12-4216,2-2 1520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14:34:11.4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1 344 24575,'11'0'0,"1"0"0,0-1 0,-1 0 0,1-1 0,-1 0 0,15-6 0,-22 7 0,0-1 0,-1 1 0,1-1 0,-1 0 0,1-1 0,-1 1 0,1-1 0,-1 1 0,0-1 0,0 0 0,-1 0 0,1 0 0,-1 0 0,1-1 0,-1 1 0,0-1 0,0 1 0,-1-1 0,1 0 0,-1 0 0,2-6 0,-1-1 0,0-1 0,-1-18 0,-1 19 0,1-1 0,3-18 0,-3 26 0,0 1 0,0-1 0,0 0 0,1 1 0,-1 0 0,1-1 0,0 1 0,0 0 0,0 0 0,1 0 0,-1 0 0,4-3 0,9-7 0,1 1 0,0 0 0,30-16 0,-35 24 49,-1 0 0,1 1-1,0 0 1,1 1 0,-1 0-1,17-1 1,-17 3-262,0-1-1,0-1 1,-1 0 0,1 0 0,0-1-1,-1 0 1,14-7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4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94 6144,'-1'0'145,"0"0"-1,1-1 1,-1 1 0,0 0 0,1-1 0,-1 1 0,0-1-1,1 1 1,-1-1 0,1 1 0,-1-1 0,1 0 0,-1 1-1,1-1 1,-1 0 0,1 1 0,0-1 0,-1 0 0,1 1-1,0-1 1,0 0 0,-1 0 0,1 0 0,0 1 0,0-1-1,0 0 1,0 0 0,0 0 0,0 1 0,0-1-1,0 0 1,1 0 0,-1 1 0,0-1 0,0 0 0,0 0-1,1 1 1,-1-1 0,1 0 0,-1 0 0,0 1 0,1-1-1,-1 1 1,1-1 0,-1 0 0,1 1 0,0-1 0,-1 1-1,2-1 1,3-3 575,1 0 1,-1 0-1,1 0 0,11-4 0,0 1-1,1 0 1,0 2-1,1 0 0,-1 1 1,1 0-1,20 0 0,118 2 315,-17 15-848,-89-7-281,-1-5-3164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5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77 4320,'-13'4'11546,"15"-4"-11225,0 0 0,-1 1-1,1-1 1,-1 1 0,1 0-1,0 0 1,-1-1 0,3 3-1,15 6 719,-9-7-745,-1-1 0,1 0 0,0 0-1,17-1 1,-23 0-220,0-1 0,0 1 0,0-1-1,-1 0 1,1 0 0,0 0 0,0 0 0,-1-1-1,1 0 1,-1 1 0,1-1 0,-1 0 0,0-1 0,5-3-1,-7 4-74,1 1-1,-1-1 0,0 1 1,0-1-1,0 0 0,0 1 1,-1-1-1,1 0 0,0 0 1,-1 1-1,1-1 0,-1 0 1,0 0-1,1 0 0,-1 0 1,0 0-1,0 0 0,0 0 1,0 0-1,-1 1 0,1-1 1,0 0-1,-1 0 0,0 0 1,1 0-1,-1 1 0,0-1 1,0 0-1,0 0 0,0 1 1,0-1-1,0 1 0,0-1 1,-1 1-1,1 0 0,0-1 1,-1 1-1,0 0 0,1 0 1,-1 0-1,1 0 0,-1 0 1,0 0-1,0 1 0,1-1 1,-1 0-1,-2 0 0,-8 0 5,0-1-1,0 2 0,0-1 0,0 2 0,0-1 1,1 2-1,-1 0 0,-12 3 0,2 1 265,1 1 0,-1 1 0,-25 14 0,44-20-214,-1 0 1,1 0-1,0 0 0,0 0 0,0 1 0,0-1 0,0 1 0,0 0 0,1-1 0,-1 2 1,1-1-1,-2 3 0,3-4-17,0 0 1,1 0-1,-1-1 1,1 1-1,-1 0 1,1 0-1,0 0 1,-1 0-1,1 0 1,0 0-1,1 0 1,-1 0-1,0 0 0,0 0 1,1-1-1,-1 1 1,1 0-1,0 0 1,0 0-1,-1 0 1,1-1-1,0 1 1,0-1-1,1 1 1,-1 0-1,0-1 1,2 2-1,8 8 197,0-1-1,1 0 0,15 10 0,44 24 340,-67-41-547,9 5-160,0-1 1,0 0-1,1-1 1,0-1 0,0 0-1,0-1 1,1 0-1,-1-1 1,28 2 0,-35-5-1007,0-1 1,-1 0-1,1-1 1,-1 0-1,1 0 1,-1 0-1,10-5 1,7-3-5416,0 4 1895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7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29 3648,'-18'-9'1520,"18"8"-1411,-1 1-1,1 0 1,0 0 0,-1 0 0,1-1 0,0 1 0,-1 0 0,1-1 0,0 1 0,0 0 0,-1-1 0,1 1 0,0 0 0,0-1 0,0 1 0,-1 0-1,1-1 1,0 1 0,0 0 0,0-1 0,0 1 0,0-1 0,0 1 0,0 0 0,0-1 0,0 1 0,0-1 0,0 1 0,0-1 0,0 1 0,0 0-1,1-8 6487,5 22-2724,-4 4-3303,0 0-1,-1-1 0,0 1 0,-2 0 0,-2 22 0,2-8 3,2-19-3575,-1-5-1408,10-8-2525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8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16 6880,'-13'-7'3109,"21"5"2259,0 0-4619,1 1 1,-1-1-1,1 1 0,12 1 0,-18 0-669,1 1-1,-1-1 0,0 1 0,0 0 0,0 1 0,1-1 0,-1 0 0,0 1 1,-1 0-1,1-1 0,0 1 0,0 1 0,-1-1 0,0 0 0,1 0 0,3 6 1,-5-6-9,0 0 0,0 1 0,0-1 0,0 0 1,0 0-1,0 1 0,-1-1 0,0 1 0,1-1 1,-1 0-1,0 1 0,0-1 0,0 1 0,0-1 1,-1 1-1,1-1 0,-1 0 0,1 1 0,-1-1 1,0 0-1,0 1 0,0-1 0,0 0 0,-2 2 1,-20 31 567,16-26-384,0 1 0,1 0 0,-7 14-1,9-14-45,-7 17 1,10-26-193,1-1 1,0 1-1,0 0 1,0-1 0,-1 1-1,1-1 1,0 1-1,0 0 1,0-1 0,0 1-1,0 0 1,0-1-1,1 1 1,-1-1 0,0 1-1,0 0 1,0-1 0,0 1-1,1-1 1,-1 1-1,0 0 1,1-1 0,-1 1-1,0-1 1,1 1-1,-1-1 1,1 1 0,-1-1-1,1 0 1,-1 1-1,1-1 1,-1 0 0,1 1-1,0-1 1,1 1 23,1 0 1,-1 0-1,0-1 0,1 1 0,-1-1 1,1 0-1,-1 0 0,1 0 1,-1 0-1,1 0 0,-1-1 1,1 1-1,-1-1 0,0 1 0,1-1 1,2-1-1,2-2-436,0 0 1,0 0-1,10-8 0,3-2-4029,-9 3-1051,-8 7 3563,5-2-1234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8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 4576,'5'-8'10794,"-5"9"-10412,1 1 0,-1-1 0,0 1 1,1-1-1,-1 1 0,1-1 0,-1 0 0,1 1 0,1 1 0,5 14 528,-4 3-471,-2 0 0,0 0 0,-1 0 0,-1 0 0,-8 39 0,-1-5-240,-6 43-1491,16-96 1006,0 0 0,0 1 0,0-1 0,0 0 0,-1 1 0,1-1 0,-1 0 0,1 0 0,-1 1-1,0 1 1,0 1-1186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19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2 6560,'-7'-1'1831,"7"5"581,0-3-2122,1 0 0,-1 0 0,0 0 0,0 0 1,0 0-1,0 0 0,0 1 0,0-1 0,0 0 0,0 2 0,-1 1 134,-1-1 0,1 1-1,-1-1 1,1 1 0,-1-1 0,0 0-1,-1 0 1,1 0 0,0 0 0,-5 4-1,-30 24 909,25-23-797,-36 26 657,-36 31 544,76-59-1565,6-4-110,0-1-1,0 1 0,-1 0 1,1 0-1,0 0 1,1 0-1,-1 0 0,0 1 1,1-1-1,-1 0 1,1 1-1,0-1 0,0 1 1,-2 5-1,3-7-39,0-1 0,0 1 0,0 0 1,0-1-1,0 1 0,0 0 0,1-1 0,-1 1 0,0 0 0,0-1 0,1 1 0,-1 0 0,0-1 0,1 1 0,-1-1 0,0 1 0,1-1 1,-1 1-1,1-1 0,-1 1 0,1-1 0,-1 1 0,1-1 0,0 1 0,-1-1 0,1 0 0,-1 1 0,1-1 0,0 0 0,-1 0 1,2 1-1,27 5 350,-7-3-248,0-2 1,1-1 0,22-3 0,69-12-1576,-69 7-663,-17 7 861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0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 3136,'0'0'7376,"5"7"-1878,-3 0-4813,-1-1-1,0 0 1,-1 1 0,1-1-1,-1 1 1,-2 9 0,-8 43 374,4-25-431,-16 81 175,-6 41-673,28-153-142,-1 8-28,0-1-1,-1 1 1,0-1 0,-7 17 0,8-21-1444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0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6 7552,'-20'-5'7216,"82"6"-1932,33 3-2857,3 0-1621,100 9-661,-159-10-296,-6-3-2660,-10-5-3407,-11 5 3648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1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121 174 7232,'-15'-2'3592,"10"0"-1439,8 1-400,15-23 3106,-9 15-4351,1 0 1,0 1 0,22-14 0,38-16 522,-45 25-645,0 1-1,1 1 0,35-9 1,-59 19-362,1 1 1,-1-1 0,0 1 0,0 0 0,1 0-1,-1 0 1,0 0 0,0 0 0,1 0 0,-1 1-1,0-1 1,3 2 0,-4-2-17,0 1 0,0 0 0,0-1 1,1 1-1,-1 0 0,0 0 0,0 0 0,0 0 0,0 0 0,0 0 0,-1 0 1,1 0-1,0 1 0,0-1 0,-1 0 0,1 0 0,-1 1 0,1-1 1,-1 0-1,0 1 0,1 1 0,0 10 47,0 0 0,-1 0 0,0 0 0,-1 1 0,-1-1 0,-3 14 0,3-15-29,-2 9 31,-1 0 0,-1-1 0,-1 1 0,0-1 0,-2-1 0,0 1 0,-1-1 0,-1-1 0,-1 0 0,0-1 0,-2 0 0,-26 26 0,-5-3 202,-95 63 0,92-70-110,40-28-102,2 0 0,-1 1 0,0-1 0,1 1 1,0 0-1,-6 9 0,12-15-39,0 0 0,0 1-1,0-1 1,0 0 0,0 0-1,-1 1 1,1-1 0,0 0 0,0 1-1,0-1 1,0 0 0,0 1-1,0-1 1,0 0 0,0 1 0,0-1-1,0 0 1,1 1 0,-1-1 0,0 0-1,0 1 1,0-1 0,0 0-1,0 1 1,1-1 0,-1 0 0,0 0-1,0 1 1,0-1 0,1 0-1,-1 0 1,0 1 0,0-1 0,1 0-1,-1 0 1,0 0 0,0 0-1,1 1 1,-1-1 0,0 0 0,1 0-1,-1 0 1,0 0 0,1 0-1,-1 0 1,1 0 0,7 2 84,1-1 0,-1-1 1,1 0-1,-1 0 0,16-2 1,2 0 51,265-18 347,-282 19-998,12-1-1450,-14 0-3211,-3-2 2448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4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1262 4576,'-8'5'6496,"11"-15"-4016,4 0-1576,-1 0-1,-1 0 1,0-1 0,5-13 0,12-50 814,-13 42-932,53-245 1492,-50 223-1859,1 1 1,39-97-1,-28 101-48,2 1-1,36-51 0,-17 28-46,-28 43-279,2 0 0,0 2 0,2 0 0,1 1 0,1 1 0,1 1 0,1 1 0,37-25 0,-55 42-47,0 0 0,0 1 0,0 1 0,1-1 1,0 1-1,-1 0 0,1 1 0,0 0 0,0 0 0,10 0 0,-17 2 2,1 0 0,-1 0 0,1 0 0,-1 0 0,1 0 1,-1 0-1,1 1 0,-1-1 0,0 1 0,1-1 0,-1 1 0,0 0 0,1-1 1,-1 1-1,0 0 0,0 0 0,0 0 0,0 0 0,0 0 0,2 2 0,-2-1-2,0 0 0,0 0 0,0 0-1,0 0 1,0 1 0,0-1-1,-1 0 1,1 1 0,-1-1 0,0 0-1,1 4 1,-2 4 34,1-1-1,-2 0 1,1 0 0,-1 0 0,-4 13-1,-2-1-2,-1 0-1,-1 0 1,0-1-1,-2-1 1,0 1 0,-1-2-1,-1 0 1,-1 0-1,0-2 1,-2 0-1,1 0 1,-2-2 0,-28 19-1,46-33-27,-4 3-38,-1 0 1,1 0-1,0 0 1,0 1-1,-7 7 1,11-11 27,-1 1-1,1-1 1,0 1 0,-1 0 0,1-1 0,0 1-1,-1 0 1,1-1 0,0 1 0,0 0 0,0-1 0,0 1-1,0 0 1,0 0 0,0-1 0,0 1 0,0 0 0,0-1-1,0 1 1,0 1 0,1-1 7,0 0-1,-1 0 1,1 0 0,0 0 0,0 0-1,0 0 1,0 0 0,0 0-1,0 0 1,0-1 0,0 1-1,0 0 1,0-1 0,0 1-1,2 0 1,64 24-97,1 1-38,-59-22 194,0 0 0,0 1 0,-1 0 0,0 1 1,9 7-1,-16-12 5,1 0 0,-1 0-1,0 0 1,0 0 0,0 0 0,0 0 0,0 0 0,0 1 0,0-1 0,-1 0-1,1 1 1,0-1 0,-1 0 0,1 1 0,0-1 0,-1 1 0,0-1-1,1 0 1,-1 1 0,0-1 0,0 3 0,0-3-29,-1 1 1,1-1-1,-1 0 1,0 0 0,1 0-1,-1 0 1,0 0-1,0 0 1,0 0-1,0 0 1,0 0-1,0 0 1,0 0-1,0-1 1,0 1-1,0 0 1,0-1 0,0 1-1,-2 0 1,-7 2 14,0 0 0,0-1 0,0 0 0,0 0 0,-14 0 0,-183-1-1376,171-2 249,25 1-133,0 0 1,0-1 0,0 0-1,-17-5 1,19 2-1047,9 0-636,16-5-1436,16-5-417,8 2 1622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2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79 1472,'0'-5'6085,"-15"5"-4464,13 1-1553,-1 0-1,1 0 0,-1 0 0,1 0 0,-1 0 0,1 0 0,0 1 0,-1-1 1,1 1-1,0-1 0,-2 3 0,-7 5 141,1-2-66,2 1 1,-1 0 0,1 1 0,0 0 0,1 0-1,0 0 1,0 1 0,-6 14 0,-38 90 408,50-111-542,-14 35 315,2 1-1,-12 60 1,24-93-278,1-1 1,-1 0 0,1 1 0,0-1-1,1 1 1,-1-1 0,1 0-1,0 1 1,2 6 0,-2-11-10,-1 1-1,1-1 1,-1 0-1,1 1 1,0-1-1,0 0 1,0 1 0,-1-1-1,1 0 1,0 0-1,0 0 1,1 0 0,-1 0-1,0 0 1,0 0-1,0-1 1,1 1-1,-1 0 1,0 0 0,1-1-1,-1 1 1,1-1-1,-1 0 1,0 1-1,1-1 1,-1 0 0,1 0-1,-1 0 1,1 0-1,-1 0 1,1 0 0,-1 0-1,1 0 1,-1-1-1,1 1 1,-1 0-1,0-1 1,1 1 0,1-2-1,4-1 51,-1 0-1,1-1 1,-1 0-1,0 0 1,0 0-1,0-1 0,0 1 1,6-9-1,5-6 87,15-24 0,-22 29-150,10-11-5,-7 7-144,19-31-1,-28 40-14,-3 7 82,0-1-1,0 1 0,0-1 0,1 1 0,-1 0 0,0-1 0,1 1 0,0 0 0,-1 0 0,1 0 0,0 0 0,0 1 0,0-1 0,3-2 0,-5 5 49,1-1-1,-1 0 0,0 0 1,1 0-1,-1 0 0,0 0 1,1 0-1,-1 0 0,0 0 1,1 1-1,-1-1 0,0 0 1,1 0-1,-1 1 0,0-1 1,0 0-1,1 0 0,-1 1 1,0-1-1,0 0 1,1 0-1,-1 1 0,0-1 1,0 0-1,0 1 0,0-1 1,0 0-1,1 1 0,-1-1 1,0 1-1,0-1 0,0 1 1,4 18-77,-4-14 54,2 2-17,4 31 125,17 54 0,-19-80 90,0 0 1,2-1-1,-1 1 1,1-1 0,1 0-1,0-1 1,0 1 0,16 15-1,-22-24-105,1-1 0,0 1-1,0 0 1,0-1 0,0 1-1,0-1 1,0 0 0,0 0-1,0 0 1,1 0-1,-1 0 1,0 0 0,1-1-1,-1 1 1,1-1 0,-1 0-1,1 1 1,-1-1 0,1 0-1,-1-1 1,0 1 0,1 0-1,-1-1 1,1 1 0,-1-1-1,0 0 1,5-1 0,1-2 62,-1-1 0,0 0 1,0 0-1,0 0 0,0-1 1,-1 0-1,0 0 0,0-1 1,8-11-1,-3 5 15,-1-1-45,0-1 0,0 0-1,-2 0 1,0-1 0,-1 0 0,10-29-1,-7 8 1,-1 1-1,4-44 1,-12 70-81,0-1 0,-1 0 0,0 0 0,0 1 0,-1-1 0,0 0 0,-1 1 1,0-1-1,-1 1 0,0 0 0,-1 0 0,0 0 0,-1 0 0,0 0 0,0 1 0,-1 0 1,0 0-1,-9-10 0,-13-13-1701,27 32 1544,1 0 0,0 0 1,0 0-1,0-1 0,0 1 0,0 0 0,0 0 0,0 0 0,0-1 1,0 1-1,0 0 0,0 0 0,0 0 0,0-1 0,0 1 1,0 0-1,0 0 0,0 0 0,0-1 0,1 1 0,-1 0 0,0 0 1,0 0-1,0 0 0,3-2-2496,-3 2 2496,0 0 0,1 0 0,-1 0 0,0 0 0,0 0 1,0 0-1,1 0 0,-1 0 0,12-1-2446,5 3 364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4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11 4224,'-5'-5'420,"-2"5"4886,6 0-4874,0 0 0,0 1-1,0-1 1,0 0 0,0 0 0,0 0 0,0 0-1,0 0 1,0 0 0,0 0 0,0-1-1,0 1 1,1 0 0,-1-1 0,0 1 0,0 0-1,-1-2 1,1 2-357,1 0 1,0 0-1,0-1 0,-1 1 0,1 0 1,0 0-1,0-1 0,-1 1 1,1 0-1,0 0 0,-1 0 0,1 0 1,0 0-1,-1-1 0,1 1 0,0 0 1,-1 0-1,1 0 0,-1 0 1,1 0-1,0 0 0,-1 0 0,1 0 1,0 0-1,-1 0 0,1 0 1,0 1-1,-1-1 0,1 0 0,0 0 1,-1 0-1,1 0 0,0 0 0,-1 1 1,28-1 3672,-8 1-3480,38-2 243,149 6 690,-133-4-994,-40-1-4249,-29 0 2111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5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34 5216,'0'-1'219,"-1"0"1,1 0-1,0 0 1,-1 0-1,1 1 1,-1-1-1,1 0 1,0 0-1,0 0 1,0 0-1,-1 0 1,1 0 0,0 0-1,0 0 1,0 0-1,1 0 1,-1 0-1,0 0 1,0 0-1,0 0 1,1 0-1,-1 0 1,1 0-1,0-1 1,0-6 5619,-2 13-3759,-4 24 1179,-7 55-1768,-6 63-139,15-112-1114,2-9-118,-1-1-1,-7 28 1,6-39-126,3-14-120,1 1-1,-1-1 0,0 0 1,0 0-1,0 1 0,0-1 1,0 0-1,0 0 1,0 1-1,0-1 0,-1 0 1,1 1-1,0-1 0,0 0 1,0 0-1,0 0 0,0 1 1,0-1-1,0 0 0,-1 0 1,1 1-1,0-1 0,0 0 1,0 0-1,0 0 0,-1 1 1,1-1-1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6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9152,'6'3'6763,"2"2"-5110,1-1 0,1 0 0,11 4 0,11-4-966,0-2 0,0-1 0,39-4-1,-23 1-222,131-10-48,-93 4-2875,-75 3-1587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7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88 5408,'-6'-5'1252,"6"4"-866,-1 0 0,0 0 0,0 0 0,0 1 1,0-1-1,0 0 0,0 1 0,0-1 0,0 1 0,0-1 0,0 1 1,-2-1-1,1 0-8,1 1 0,-1 0 0,0-1 0,1 1 0,-1-1 0,0 1 0,1-1 0,-1 0 0,1 1 0,-1-1 0,1 0 0,-1 0-1,1 0 1,0-1 0,-1 1 0,1 0 0,0 0 0,0-1 0,0 1 0,0-1 0,0 1 0,0-1 0,-1-2 0,2 4-335,0-1 0,0 1-1,0 0 1,0 0-1,0 0 1,0-1-1,0 1 1,0 0 0,0 0-1,0-1 1,0 1-1,0 0 1,0 0-1,0-1 1,0 1 0,0 0-1,0 0 1,0-1-1,0 1 1,0 0-1,0 0 1,1-1-1,-1 1 1,0 0 0,0 0-1,0 0 1,0 0-1,1-1 1,-1 1-1,0 0 1,0 0 0,0 0-1,1 0 1,-1-1-1,11-4 236,-7 2 34,5-1-167,0-1-1,1 2 1,-1-1-1,1 1 1,-1 1 0,1-1-1,18 0 1,72-1 411,-84 4-461,13 0-7,-1 1-1,0 1 1,1 1-1,50 14 1,-73-15-60,-1-1 1,0 2-1,0-1 1,6 4-1,-9-5-12,-1 1 0,1-1-1,-1 0 1,1 0 0,-1 0 0,0 1-1,1-1 1,-1 1 0,0-1 0,0 1-1,0-1 1,0 1 0,0 0 0,-1-1-1,2 5 1,-2-3 14,1 0-1,-1 1 0,0-1 1,-1 1-1,1-1 0,-1 0 1,1 1-1,-1-1 1,0 0-1,0 1 0,0-1 1,-1 0-1,1 0 0,-1 0 1,0 0-1,0 0 1,-3 4-1,-6 6-80,-1-1 1,-18 16-1,29-27 53,-93 73 79,32-27 78,23-17-89,17-13-32,0 0 1,1 1-1,1 1 0,-27 33 0,46-50-26,0-1-1,0 1 0,0 0 1,0 0-1,0 0 0,0 0 1,0 0-1,1 0 0,-1 0 1,1 0-1,0 0 0,-1 0 1,1 0-1,0 0 0,0 0 1,0 1-1,1-1 0,-1 0 1,0 0-1,1 0 0,-1 0 1,1 0-1,0 0 0,0 0 1,0 0-1,0-1 0,0 1 1,0 0-1,2 2 1,5 5 98,-1-1 1,1 0-1,0-1 1,13 10-1,-9-8 0,130 110 1276,-137-115-1587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7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0 13696,'-26'28'6207,"13"-8"-5375,8-11 1312,5-1-1344,-5-1-64,5 1-448,-4-8-1408,4 5 608,0-10-3616,4 2 2304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8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37 166 2976,'-15'3'971,"10"0"-603,3-1-48,0 1 1,0-1 0,1 1 0,-1-1 0,1 1 0,0 0 0,0 0 0,0-1-1,0 1 1,0 0 0,1 0 0,-1 0 0,1 0 0,0 0 0,0 0 0,0 0-1,0 4 1,2 9 1340,-2-15-1517,0 1 0,0 0 0,0-1 0,1 1 1,-1 0-1,0-1 0,1 1 0,-1 0 0,1-1 1,-1 1-1,1-1 0,0 1 0,0-1 0,-1 1 0,1-1 1,0 0-1,1 1 0,1 1 0,2 1 182,0-1 0,1 1 0,-1-1 0,1 0 0,-1-1 0,1 0 0,0 0 0,0 0 0,0 0 0,0-1 0,0 0 0,1 0 0,-1-1 0,0 0 0,0 0 0,1 0 0,-1-1 0,0 0 0,0 0-1,0-1 1,0 1 0,0-1 0,0 0 0,9-6 0,-2 0-200,1-2 0,-1 0-1,-1-1 1,0 0 0,-1 0-1,15-20 1,53-84 645,-65 93-742,-10 16-23,-3 4-13,0 0 0,1 0 1,-1 0-1,0 0 0,0 0 1,0 0-1,0 0 0,0 0 1,-1 0-1,1-1 0,0-1 1,-15 43-698,10-23 741,1 0 0,0 0 1,1 0-1,1 20 0,1-33-11,0 1 0,0-1-1,1 1 1,0-1-1,-1 1 1,1-1 0,0 0-1,0 1 1,1-1 0,-1 0-1,1 0 1,0 0 0,0 0-1,0 0 1,0 0 0,0 0-1,0-1 1,1 1-1,4 3 1,-2-3 70,-1 0 0,1-1 0,-1 1 0,1-1 0,0 0 0,0 0 0,0-1 0,0 0-1,0 1 1,0-2 0,0 1 0,9 0 0,2-2 87,0-1 0,-1 0 0,1 0 0,-1-2 0,0 0 0,0 0 0,20-11 0,-12 4-180,0-1 1,-1 0-1,35-29 1,-37 24 103,-2-1 1,18-22-1,20-20-397,-56 60 274,0 0 1,1-1-1,-1 1 1,0-1 0,1 1-1,-1 0 1,0-1-1,0 1 1,1 0 0,-1 0-1,1-1 1,-1 1-1,0 0 1,1 0 0,-1-1-1,1 1 1,-1 0-1,0 0 1,1 0 0,-1 0-1,1 0 1,-1-1-1,1 1 1,-1 0 0,1 0-1,-1 0 1,0 0-1,1 0 1,-1 1 0,1-1-1,0 1 1,-1 1 0,1-1-1,-1 1 1,1-1 0,-1 1 0,0-1-1,0 1 1,0-1 0,0 1-1,0 1 1,-1 5-12,0 1 0,0-1 0,-1 0-1,1 0 1,-2 0 0,-3 9 0,-23 46 84,26-57-62,2-4 8,-8 16 68,0-2-1,-14 20 1,21-33-55,0 0 1,0 0-1,0 0 1,-1-1-1,1 1 1,-1-1-1,0 1 1,0-1-1,0 0 0,0 0 1,0 0-1,0-1 1,0 1-1,-1-1 1,1 1-1,-1-1 1,1 0-1,-7 1 1,9-2-5,1 0 1,-1 0 0,1 0 0,-1 0 0,1 0 0,-1 0 0,1 0 0,-1-1 0,1 1 0,-1 0 0,1 0 0,-1 0 0,1 0 0,-1-1 0,1 1 0,-1 0 0,0-1 0,3-5 164,14-4-92,6 2-122,0 2 0,0 0 0,37-3 0,71 2-3969,-67 10-2698,-37-3 3862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29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52 9792,'-62'-36'4448,"39"29"-3872,18 2-160,10 5-352,8-3-928,5 6 448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33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313 807 2976,'-1'-2'159,"0"1"0,0 0 0,1 0 0,-1-1 0,1 1 1,-1 0-1,1-1 0,-1 1 0,1 0 0,0-1 0,0 1 0,-1-1 0,1 1 0,0 0 1,0-1-1,1 1 0,-1-1 0,0 1 0,0 0 0,1-1 0,-1 1 0,1-1 0,-1 1 0,1 0 1,-1 0-1,2-3 0,-1 3-71,0 0 61,0-1 175,0 0 0,0 0 0,0 0-1,0 0 1,-1 0 0,1 0-1,-1 0 1,1 0 0,-1-1 0,1 1-1,-1 0 1,0 0 0,0 0-1,0 0 1,0-1 0,-1 1-1,1 0 1,-1 0 0,-1-4 0,2 6-227,-1-1 0,1 1 0,-1 0 0,1 0 0,-1 0 1,1-1-1,-1 1 0,1 0 0,-1 0 0,1 0 0,-1 0 0,0 0 1,1 0-1,-1 0 0,1 0 0,-1 0 0,1 1 0,-1-1 1,1 0-1,-1 0 0,0 0 0,0 1 86,-2 0 7,0 1 1,0 0 0,1-1-1,-1 1 1,0 0 0,1 0-1,-4 4 1,-1 1 155,-159 164 2026,153-157-2301,-2 2 19,-1 1 16,-19 28 0,31-40-88,1 0-1,0 0 1,0 1 0,0-1-1,1 1 1,0 0-1,0 0 1,0 0 0,1 0-1,-1 9 1,2-13 7,0 1 0,0 0 0,0 0-1,0 0 1,1-1 0,-1 1 0,1 0 0,0 0 0,0-1 0,0 1-1,0-1 1,0 1 0,1-1 0,-1 1 0,1-1 0,0 0-1,-1 0 1,1 0 0,0 1 0,0-2 0,0 1 0,1 0 0,-1 0-1,0-1 1,1 1 0,4 1 0,2 1 89,1-1-1,-1 0 1,1 0 0,0-1-1,0 0 1,12 0 0,-7-1-64,-1-1 1,1-1-1,0 0 1,-1-1-1,1-1 1,-1 0-1,1-1 1,-1-1-1,25-11 1,8-8-109,62-41 0,-86 50-17,-17 12 20,28-22 170,-32 24-123,-1 0-1,1 0 0,-1-1 1,1 1-1,-1-1 1,0 0-1,0 1 1,0-1-1,0 0 1,0 0-1,0 1 1,0-1-1,0 0 1,-1 0-1,1 0 1,0-4-1,-1 6 1,0 0 0,0 0 0,0-1 0,0 1 0,-1 0 1,1 0-1,0 0 0,0-1 0,0 1 0,0 0 0,0 0 0,0 0 0,0-1 0,0 1 0,0 0 1,-1 0-1,1 0 0,0 0 0,0-1 0,0 1 0,0 0 0,0 0 0,-1 0 0,1 0 1,0 0-1,0 0 0,0 0 0,-1 0 0,1-1 0,0 1 0,0 0 0,0 0 0,-1 0 0,1 0 1,0 0-1,0 0 0,0 0 0,-1 0 0,-11 3-157,-9 7 41,16-7 116,1 0 0,-1 0 0,1 1 0,0-1 0,1 1 0,-1 0 0,0 1 0,1-1 0,-5 9 0,7-11 11,0 0 0,0-1 1,1 1-1,-1-1 1,1 1-1,-1 0 1,1 0-1,-1-1 1,1 1-1,0 0 1,0-1-1,0 1 0,0 0 1,0 0-1,0-1 1,1 1-1,-1 0 1,1 0-1,-1-1 1,1 1-1,-1 0 1,1-1-1,0 1 0,0-1 1,0 1-1,0-1 1,0 1-1,0-1 1,0 0-1,0 0 1,1 1-1,-1-1 1,2 1-1,4 3 75,-1-1 1,1 0-1,0 0 0,1-1 1,-1 0-1,0 0 0,1-1 1,0 0-1,0 0 0,-1-1 1,1 0-1,0 0 0,0-1 1,0 0-1,14-2 0,-17 2-31,1 0 0,-1-1 0,1 0 0,-1 0-1,0-1 1,1 1 0,-1-1 0,0 0 0,0-1-1,0 1 1,0-1 0,-1 0 0,1 0 0,-1-1-1,1 1 1,-1-1 0,5-7 0,-8 10-35,0 0 1,0-1-1,0 1 0,-1 0 1,1-1-1,-1 1 0,1 0 1,-1-1-1,0 1 0,1-1 1,-1 1-1,0-1 0,0 1 1,0-1-1,0 1 0,0-1 1,-1-2-1,0 1-19,0 0 0,0 0-1,0 0 1,-1 1 0,1-1 0,-1 0 0,1 1 0,-4-5-1,0 2-29,1 1-1,-1-1 1,0 1-1,0 0 0,-1 0 1,1 0-1,-1 1 0,-9-5 1,-117-34-849,127 39 751,9 1 86,12-1 169,115-16 409,-17 2-231,-86 13-214,6 0 19,36 0 0,-61 4-98,0 0 0,1 1 0,-1 0 0,0 1 0,1 0 1,-1 0-1,0 1 0,14 6 0,-20-7 15,1 0 1,-1 0 0,0 1-1,0-1 1,0 0-1,0 1 1,0 0-1,-1 0 1,1 0-1,-1 0 1,1 0-1,-1 0 1,0 1 0,-1-1-1,1 1 1,-1-1-1,1 1 1,-1 0-1,0 0 1,0-1-1,-1 1 1,1 0-1,-1 0 1,0 0 0,0 0-1,0 0 1,0-1-1,-2 6 1,0 5 63,-2-1 0,1 1 0,-2-1 0,0 0 0,0 0 0,-11 17 0,9-13 138,18-27 191,-2 1-339,13-11 8,1 2 0,46-30-1,57-18-464,-124 65 350,3-1-35,0 0 0,-1 0 0,1 0 0,8-1 1,-12 3 63,-1-1 0,1 1 0,0 0 0,-1 0 0,1 0 1,0 0-1,-1 0 0,1 0 0,0 0 0,-1 0 0,1 0 0,0 1 1,-1-1-1,1 0 0,-1 0 0,1 0 0,0 1 0,-1-1 0,1 0 1,-1 1-1,1-1 0,-1 0 0,1 1 0,-1-1 0,1 1 0,-1-1 1,1 1-1,-1-1 0,0 1 0,1-1 0,-1 1 0,0 0 0,1-1 1,-1 1-1,0-1 0,0 1 0,1 0 0,-1-1 0,0 1 0,0 0 1,0-1-1,0 1 0,0 0 0,0-1 0,0 2 0,-1 4-1,0 1 0,0-1 0,-1 1 0,0-1 0,0 1 0,0-1-1,-1 0 1,-5 9 0,-8 23 41,14-33-16,0 1 1,0 0-1,1 1 1,0-1-1,1 0 1,-1 10 0,2-14-7,-1-1 1,1 0 0,-1 0-1,1 0 1,-1 0 0,1 1 0,0-1-1,-1 0 1,1 0 0,0 0 0,0 0-1,0-1 1,0 1 0,0 0-1,0 0 1,0-1 0,0 1 0,0 0-1,1-1 1,-1 1 0,0-1 0,0 1-1,0-1 1,1 0 0,1 1-1,3 0 52,1 0 0,-1 0-1,10 0 1,9-1-4,-1-1 1,0-2-1,1 0 1,-1-1-1,-1-1 1,35-13-1,43-25-36,-84 34-47,0 0 0,-1-1 0,28-23 0,-44 33-7,5-5-84,-5 5 108,0 0-1,0 0 0,0-1 0,0 1 0,0 0 0,0 0 0,0 0 1,0 0-1,0 0 0,0 0 0,0 0 0,1 0 0,-1 0 1,0-1-1,0 1 0,0 0 0,0 0 0,0 0 0,0 0 1,0 0-1,-1 0 0,1 0 0,0 0 0,0-1 0,0 1 1,0 0-1,0 0 0,0 0 0,0 0 0,0 0 0,0 0 0,0 0 1,0 0-1,0 0 0,0 0 0,0-1 0,0 1 0,0 0 1,-1 0-1,1 0 0,0 0 0,0 0 0,0 0 0,0 0 1,0 0-1,0 0 0,0 0 0,0 0 0,0 0 0,-1 0 0,1 0 1,0 0-1,0 0 0,0 0 0,0 0 0,0 0 0,0 0 1,0 0-1,0 0 0,-1 0 0,1 0 0,0 0 0,0 0 1,0 0-1,0 0 0,-12 13-182,4-4 134,0-1 0,1 1 0,0 1 0,0-1 0,2 1-1,-6 11 1,9-18 36,-2 5 68,0 0 0,0 0 1,1 0-1,0 1 0,-4 16 0,6-22-39,1-1-1,0 1 1,0-1-1,0 1 1,0-1-1,0 1 1,0-1-1,1 1 1,-1-1-1,1 0 1,0 1 0,-1-1-1,1 1 1,0-1-1,1 0 1,-1 0-1,0 0 1,1 0-1,-1 0 1,1 0-1,-1 0 1,1 0-1,0 0 1,0-1-1,0 1 1,3 1 0,0 0 25,0 0 0,0-1 1,1 0-1,-1 0 1,1 0-1,-1-1 0,1 1 1,0-1-1,-1-1 1,1 1-1,6-1 1,8-1 109,36-7-1,-48 7-126,155-32 151,-26-3-100,-122 31-63,-1 0 1,1-1 0,-1-1 0,0-1 0,-1 0 0,24-18 0,-34 23-50,-1 1 1,0 0-1,1-1 0,-1 0 0,0 0 1,0 1-1,-1-1 0,3-4 1,-4 6 25,0 0 1,0 1 0,1-1-1,-1 0 1,0 1 0,0-1-1,0 0 1,0 1 0,0-1-1,0 0 1,0 0 0,0 1-1,0-1 1,0 0 0,-1 1-1,1-1 1,0 0 0,-1 0-1,1 0 6,-1 0 0,0 0-1,0 1 1,1-1 0,-1 0 0,0 1-1,0-1 1,0 1 0,1-1 0,-1 1 0,0 0-1,0-1 1,0 1 0,0 0 0,0-1-1,0 1 1,-2 0 0,-6-1-2,0 1 1,-1 0-1,1 1 0,0 0 1,-1 1-1,1-1 0,0 2 1,0-1-1,0 1 0,-13 7 1,2-1-33,0 2 0,1 0 1,-26 20-1,41-28 54,0 0-1,0 0 1,1 1 0,0-1-1,-1 1 1,1 0 0,0 0 0,1 0-1,-3 4 1,4-6 3,0 0-1,1 0 1,-1-1 0,1 1 0,-1 0-1,1 0 1,0 0 0,0 0-1,0 0 1,0 0 0,0 0 0,1 0-1,-1-1 1,0 1 0,1 0 0,-1 0-1,1 0 1,0 0 0,0-1-1,0 1 1,0 0 0,0-1 0,0 1-1,0-1 1,2 3 0,0-1 25,1 0 1,-1 0-1,1 0 1,0 0-1,0 0 1,0-1-1,0 1 1,1-1-1,-1 0 0,1-1 1,7 3-1,-1-2 82,-1 1 0,1-2 0,0 0-1,11 0 1,1-2-57,-1-1 0,0-2 0,0 0 0,27-9 0,-35 8-55,0 0 0,-1-1 0,0 0 0,0-1 0,-1-1 0,20-15 0,61-63 56,-90 83-65,21-18-496,-33 40 350,5-11 149,1 0 0,-1 0 1,-1 10-1,1-4 57,1-3-52,1 0-1,-2 19 0,4-27 8,0-1 0,0 1 0,0 0 0,0-1 0,0 1 0,1 0 0,-1-1 0,1 1 0,0-1 0,0 1 0,0-1 0,0 0 0,0 1 0,0-1 0,1 0 0,-1 0 0,3 3 0,-3-4 4,0 0 1,0 0-1,1-1 1,-1 1-1,0 0 1,0-1-1,1 1 1,-1-1-1,0 1 1,1-1-1,-1 0 1,1 1 0,-1-1-1,0 0 1,1 0-1,-1 0 1,1 0-1,-1 0 1,1 0-1,1-1 1,28-10 202,-30 11-214,32-14 133,170-82-64,-139 55-39,-46 26-161,-8 7 13,-8 7-12,-4 4-73,1 0 158,1 0 0,-1 0 0,0 0 0,1 0 0,0 0 0,0 5 0,-2 10-61,2-17 98,-1 3 13,0 0 1,1 1-1,-1-1 0,1 0 1,0 1-1,0-1 0,0 1 1,1-1-1,0 0 0,-1 1 1,1-1-1,1 0 0,1 5 1,0-4 46,-2-2-7,2 1 0,-1 0 0,0-1 0,1 1 0,-1-1 0,4 3-1,-4-5-36,-1 0 0,0 0-1,0-1 1,0 1-1,1 0 1,-1-1 0,0 1-1,0-1 1,1 0-1,-1 1 1,1-1 0,-1 0-1,0 0 1,1 0-1,-1 0 1,0 0 0,1 0-1,-1 0 1,1 0-1,-1-1 1,0 1 0,2-1-1,6-2 7,-1-1 0,-1 0-1,1 0 1,0 0 0,-1-1-1,0 0 1,0 0 0,-1-1-1,1 0 1,-1 0 0,0 0-1,-1-1 1,0 0 0,7-12-1,-8 12-41,-2 1 0,1-1-1,-1 0 1,0 0 0,0 0-1,-1 0 1,1 0 0,-2 0-1,1 0 1,-1-9-1,0 13 74,-1 2-63,1-1 0,0 1 1,0-1-1,0 0 1,0 1-1,0-1 1,1 0-1,-1 1 1,0-1-1,1 1 1,-1-1-1,1 1 1,0-1-1,-1 1 0,1-1 1,0 1-1,0 0 1,0-1-1,1 0 1,3-1-20,1 1 0,0-1 0,-1 1 0,1 1 0,0-1 0,0 1 0,0 0 0,0 0 0,0 1 0,8 0 0,71 7-16,-40-2 131,-39-5-48,15 1-131,1 2 1,23 5-1,-45-8 92,0 0 0,0 0-1,-1 0 1,1 0-1,0 0 1,0 0-1,0 0 1,0 0-1,-1 0 1,1 0-1,0 0 1,0 1-1,0-1 1,0 0 0,0 0-1,-1 0 1,1 0-1,0 0 1,0 1-1,0-1 1,0 0-1,0 0 1,0 0-1,0 0 1,0 1-1,0-1 1,0 0 0,0 0-1,0 0 1,0 1-1,0-1 1,0 0-1,0 0 1,0 0-1,0 0 1,0 1-1,0-1 1,0 0-1,0 0 1,0 0-1,0 1 1,0-1 0,0 0-1,0 0 1,0 0-1,1 0 1,-1 0-1,0 1 1,0-1-1,0 0 1,0 0-1,0 0 1,0 0-1,1 0 1,-1 0 0,0 0-1,0 1 1,0-1-1,0 0 1,1 0-1,-1 0 1,-59 33-267,37-22 282,-40 28 0,43-25-18,1-1 0,-26 25 0,39-33 10,1 0 1,0 0-1,0 0 0,0 0 1,1 1-1,-1-1 1,1 1-1,0 0 1,1 0-1,-3 8 0,5-14-1,0 0-1,0 0 0,0 0 1,0 0-1,0 1 0,0-1 1,0 0-1,0 0 0,0 0 1,0 0-1,0 1 0,0-1 0,0 0 1,0 0-1,0 0 0,0 1 1,0-1-1,0 0 0,0 0 1,0 0-1,0 0 0,0 1 1,0-1-1,1 0 0,-1 0 1,0 0-1,0 0 0,0 0 0,0 1 1,0-1-1,0 0 0,1 0 1,-1 0-1,0 0 0,0 0 1,0 0-1,0 0 0,0 1 1,1-1-1,-1 0 0,0 0 0,0 0 1,0 0-1,1 0 0,-1 0 1,0 0-1,0 0 0,0 0 1,0 0-1,1 0 0,-1 0 1,0 0-1,17-6 210,19-15 15,2-4-298,77-37 0,-112 60 17,1 1 0,-1 0 0,1-1 1,-1 1-1,1 0 0,6 0 0,-10 21-124,0-17 176,1-1 0,-1 1 1,1-1-1,0 1 0,0-1 0,-1 1 0,2-1 0,-1 1 0,0-1 1,0 0-1,1 0 0,-1 0 0,1 0 0,0 0 0,-1 0 0,1 0 1,0 0-1,0-1 0,0 1 0,1-1 0,-1 1 0,5 1 0,-1 0 15,0 0-1,1 0 0,0-1 0,-1 0 1,1 0-1,0-1 0,10 1 0,3 0 74,0-2-1,1-1 1,35-5-1,-47 4-59,0 0 0,0 0-1,0-1 1,-1-1 0,1 1 0,-1-1-1,0 0 1,0-1 0,0 0 0,-1-1-1,8-6 1,-6 3-24,0-1 0,-1 0 0,0-1 0,-1 0 0,10-20 0,27-69 92,-23 48-67,128-258-274,-111 235-80,-36 70 298,41-87-206,-37 78 208,-1-1 0,-1 1 0,0-1 1,2-20-1,-6 34 18,0 1 0,1-1 0,-1 1 0,0-1 0,0 0 0,0 1 0,0-1 0,0 1 0,0-1 0,0 0 0,0 1 0,0-1 0,-1 1-1,1-1 1,0 0 0,0 1 0,0-1 0,-1 1 0,1-1 0,0 1 0,-1-1 0,1 1 0,0-1 0,-1 1 0,0-1 0,0 1 0,1-1 1,-1 1-1,0 0 0,1 0 0,-1 0 0,0 0 0,1 1 1,-1-1-1,0 0 0,1 0 0,-1 0 0,0 0 1,1 1-1,-1-1 0,1 0 0,-1 1 0,0-1 0,0 1 1,-4 3-28,0-1 0,0 1 0,-7 9 0,-1 4 10,0 0 0,1 1 0,1 0 0,-15 37 0,8-13 87,-12 52-1,-23 174 314,47-233-304,0 6 120,-1 63 0,7-100-157,0-1-1,0 0 0,1 1 1,-1-1-1,1 0 0,1 5 1,-2-7-27,0-1 0,1 1 0,-1 0-1,0-1 1,1 1 0,-1-1 0,1 1 0,-1-1 0,0 1 0,1-1 0,-1 1 0,1-1 0,-1 0 0,1 1 0,0-1-1,-1 0 1,1 1 0,-1-1 0,1 0 0,0 0 0,-1 1 0,1-1 0,0 0 0,-1 0 0,1 0 0,-1 0 0,1 0-1,0 0 1,-1 0 0,1 0 0,0 0 0,-1 0 0,1 0 0,0-1 0,-1 1 0,1 0 0,0 0 0,0-1-1,9-4 7,0-1-1,-1 1 0,0-2 0,0 1 0,0-1 0,-1-1 0,12-13 1,12-10-50,-24 25-70,-1-1 1,1 1 0,-2-2-1,1 1 1,-1-1 0,0 1-1,9-18 1,-12 18-521,-7 14 479,-4 15 227,7-19-79,0 0 1,1-1 0,0 1-1,0 0 1,0 0-1,0 0 1,0 0 0,0-1-1,1 1 1,-1 0-1,1 0 1,0-1 0,0 1-1,0 0 1,0-1 0,0 1-1,1-1 1,-1 0-1,1 1 1,2 2 0,-2-3 9,1 0 1,0 0 0,0 0 0,0 0 0,0 0-1,0-1 1,0 1 0,0-1 0,1 0 0,-1 0 0,0 0-1,1-1 1,-1 1 0,1-1 0,-1 1 0,6-1-1,2-1 4,0 1-1,0-1 0,0-1 0,0 0 0,0 0 0,0-1 0,0-1 0,-1 0 1,0 0-1,0-1 0,0 0 0,0-1 0,-1 0 0,0 0 0,0-1 0,9-10 0,-6 4 78,-1 0-1,19-29 1,14-35 82,-37 64-148,102-180 155,2-33-575,-82 156 236,36-124 1,-61 177 107,1-25-1,-4 33 8,-1-5-45,-1 14 82,1 0 1,0 0 0,0 0-1,0-1 1,0 1 0,0 0-1,0 0 1,0 0 0,0-1-1,0 1 1,0 0 0,0 0-1,-1 0 1,1 0 0,0 0-1,0-1 1,0 1 0,0 0-1,0 0 1,-1 0 0,1 0-1,0 0 1,0 0 0,0 0-1,0 0 1,-1 0 0,1-1-1,0 1 1,0 0 0,0 0-1,-1 0 1,1 0-1,0 0 1,-2 1-14,0 0 1,1 0-1,-1 0 0,1 1 0,-1-1 0,1 0 0,0 1 1,0-1-1,-1 0 0,1 1 0,0 0 0,0-1 1,-1 3-1,-24 41 39,2 2 0,-25 66 0,-21 112 394,48-134-129,5 1-1,-11 171 1,27-243-235,0 5 12,2 26-1,0-44-7,-1-1 1,1 1-1,1 0 0,-1-1 0,1 1 1,1-1-1,-1 1 0,6 9 0,-6-14-34,-1 0-1,1 0 0,-1 0 1,1 0-1,0 0 1,0 0-1,0-1 0,0 1 1,0 0-1,0-1 1,0 0-1,1 0 0,-1 1 1,0-1-1,1 0 1,-1-1-1,1 1 0,-1 0 1,1-1-1,-1 0 1,1 1-1,-1-1 0,4 0 1,4-1 12,0 0 0,0-1 0,0 0 1,14-5-1,-17 4-24,25-6 34,51-24-1,-69 26-52,0-1 0,-1 0 0,0-1-1,0 0 1,19-19 0,-31 27 9,13-13-39,0-1 1,17-24 0,-28 35 11,0 0 0,-1 0 0,0 0 0,0 0 0,0 0 1,0 0-1,-1-1 0,1 1 0,-1-1 0,0 1 0,0-1 1,-1 1-1,0-1 0,1 1 0,-2-1 0,0-8 0,0 10 10,0 1 0,0-1-1,0 1 1,0 0 0,0 0-1,-1-1 1,1 1 0,-1 0-1,1 0 1,-1 0-1,0 0 1,0 1 0,0-1-1,0 0 1,0 1 0,0 0-1,0-1 1,-1 1 0,1 0-1,-1 0 1,1 0-1,0 0 1,-1 1 0,0-1-1,1 1 1,-1-1 0,-3 1-1,-3-1-2,0 1 0,0 0-1,0 1 1,0 0 0,0 0-1,-13 4 1,6 0 99,1 2 0,-1-1 1,2 2-1,-1 0 0,1 1 1,0 0-1,1 1 0,0 1 1,1 0-1,0 0 0,0 1 1,1 1-1,-11 17 0,15-20 1,1 1-1,0 0 0,0 1 0,1-1 0,-4 13 0,7-17-25,0 0 1,1 1-1,-1-1 1,1 0-1,1 1 0,-1-1 1,1 0-1,1 1 1,2 13-1,-3-18-48,1 0 1,1 0-1,-1-1 0,0 1 1,1 0-1,-1-1 0,1 1 1,0-1-1,0 1 0,0-1 1,0 0-1,0 0 0,1 0 1,-1 0-1,1 0 0,-1 0 1,1-1-1,0 1 0,-1-1 0,7 2 1,1 1-132,1-1 0,0-1 0,-1 0 0,18 1 0,4-1-1822,46-4 0,-22-2-137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9:34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0 14720,'-9'32'6655,"-4"1"-5791,5-21 512,8 4-928,-10-9-224,10 6-192,-9-13-3424,9 4 1856,4-21-9311,6 5 6015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8:43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79 271 1824,'0'-6'291,"0"5"-164,0 0-1,0 0 1,0 0-1,0 0 1,0 0-1,0 0 0,0 0 1,0 0-1,0 0 1,0 0-1,0 0 0,1 0 1,-1 0-1,1 0 1,-1 0-1,0 0 0,1 0 1,0-1-1,0 2-15,-1-1-1,0 1 0,1-1 0,-1 1 1,0-1-1,1 1 0,-1-1 1,0 1-1,0-1 0,0 1 1,0-1-1,0 1 0,1-1 0,-1 0 1,0 1-1,0-1 0,0 1 1,-1-1-1,1 1 0,0-1 1,0 0-1,0 1 0,0-1 0,0 1 1,-1-1-1,1 1 0,0-1 1,0 1-1,-1-1 0,1 1 1,-1-1-1,-1-4 936,0 12-418,0 0 0,0 0 0,-1 13 0,-30 305 1710,22-224-1727,7-72-465,-10 157 1042,10-126-101,4-60-1055,0 0 0,0 0 0,0 0 0,0 1-1,0-1 1,0 0 0,0 0 0,0 0-1,0 1 1,0-1 0,0 0 0,0 0-1,0 0 1,0 0 0,0 1 0,0-1-1,0 0 1,0 0 0,0 0 0,0 0 0,0 1-1,0-1 1,-1 0 0,1 0 0,0 0-1,0 0 1,0 0 0,0 1 0,0-1-1,-1 0 1,1 0 0,0 0 0,0 0-1,0 0 1,0 0 0,-1 0 0,1 0 0,0 0-1,0 0-7,-1 0 0,1-1 0,0 1 0,0 0-1,0-1 1,-1 1 0,1-1 0,0 1 0,0 0 0,0-1-1,0 1 1,0-1 0,0 1 0,0-1 0,0 1 0,0 0-1,0-1 1,0 1 0,0-1 0,0 1 0,0 0 0,0-1-1,1 1 1,-1-1 0,2-48 349,8 3-115,15-88-206,9-52 51,-27 152-201,-1 2 96,2 0 1,1 0-1,1 1 0,2 0 0,24-46 0,-35 74-3,1 0 0,0 0 0,0 0 0,1 0 0,-1 0 0,0 1 0,1-1 0,0 1 0,-1-1 0,1 1 0,0 0 0,0 0 0,6-2 0,-7 3 2,0 1-1,0-1 1,0 1-1,0 0 0,0 0 1,0 0-1,0 0 1,0 0-1,0 0 0,1 1 1,-1-1-1,0 1 1,0-1-1,0 1 0,0 0 1,-1 0-1,1 0 1,0 0-1,0 0 0,0 0 1,-1 0-1,1 0 1,-1 1-1,2 1 0,4 4-22,0 0-1,-1 1 1,0 0-1,0 0 1,8 16-1,17 48 53,-23-49 15,-1 0 0,-1 0 0,-1 0 1,-2 1-1,0-1 0,0 35 0,-4-40 6,0 1 1,-1-1-1,-1 1 1,-1-1-1,-1 0 0,0-1 1,-1 1-1,-17 32 1,-5-1 195,-2-1 1,-58 70-1,80-109-255,5-4 12,-1-1 0,0 1 0,0-1 0,0 0 1,-1 0-1,0-1 0,1 1 0,-7 2 1,9-5 4,-7 4 63,-2 0 0,-12 5 0,21-9-72,-1 0 1,1 0 0,0-1-1,-1 1 1,1-1-1,0 0 1,-1 1-1,1-1 1,-1 0 0,1 0-1,0-1 1,-1 1-1,1 0 1,0-1-1,-1 1 1,1-1 0,0 0-1,-3-1 1,5 2 0,0-1 1,0 1 0,0 0 0,0-1 0,0 1-1,0 0 1,0-1 0,0 1 0,0 0 0,0-1-1,1 1 1,-1 0 0,0-1 0,0 1 0,0 0-1,0-1 1,1 1 0,-1 0 0,0 0 0,0-1-1,1 1 1,-1 0 0,0 0 0,0-1 0,1 1-1,-1 0 1,9-8-61,36-21 5,0 3 0,2 1 0,50-19 0,152-44 263,-233 83-177,-1-1 0,0-1 0,17-10 0,-35 20-43,-1 0 0,1-1 0,-1 1 0,1 1 0,0-1-1,0 0 1,0 1 0,1 0 0,-1-1 0,-1 6 0,3-7-2,-1 1-1,1 0 1,0-1 0,0 1 0,1 0 0,-1-1 0,1 1-1,-1 0 1,1 0 0,0 0 0,0 0 0,0-1 0,0 1 0,0 0-1,1 0 1,0 0 0,-1-1 0,1 1 0,0 0 0,0-1 0,2 4-1,-1-2 36,1-1-1,-1 1 0,1-1 1,0 1-1,0-1 0,0 0 0,0 0 1,1 0-1,-1 0 0,1-1 0,0 1 1,0-1-1,0 0 0,0 0 1,0-1-1,0 1 0,0-1 0,7 2 1,-7-3 6,-1 0 1,1 1 0,0-1-1,-1-1 1,1 1 0,0 0 0,-1-1-1,1 0 1,0 0 0,-1 0-1,1 0 1,-1-1 0,0 1-1,1-1 1,-1 0 0,0 0-1,0 0 1,0 0 0,0 0-1,0-1 1,-1 1 0,4-5-1,-1 1 65,0 0 0,-1-1 0,0 1 1,0-1-1,0 0 0,4-13 0,-7 18-84,-1 0-1,1 1 1,-1-1 0,1 0 0,-1 0 0,0 0 0,0 0 0,0 0 0,0 1 0,0-1 0,0 0 0,0 0-1,-1 0 1,1 0 0,-1 0 0,1 1 0,-1-1 0,0 0 0,0 0 0,0 1 0,0-1 0,0 1 0,0-1-1,0 1 1,0-1 0,-1 1 0,1 0 0,-1-1 0,1 1 0,-1 0 0,1 0 0,-1 0 0,1 0 0,-1 1-1,-2-2 1,-2 0-46,0 0-1,0 0 0,0 0 1,-1 1-1,1 0 0,0 1 1,0-1-1,-1 1 1,-10 1-1,-5 2-9,-31 9-1,37-7-26,16-5 76,-1-1-1,1 1 1,0 0-1,0 0 1,0 0 0,0 0-1,0 0 1,0 0-1,0 0 1,0 0 0,0 0-1,-1 0 1,1 0-1,0 0 1,0 0 0,0 0-1,0 0 1,0 1-1,0-1 1,0 0 0,0 0-1,0 0 1,-1 0-1,1 0 1,0 0 0,0 0-1,0 0 1,0 0-1,0 0 1,0 0 0,0 0-1,0 0 1,0 0-1,0 1 1,0-1 0,0 0-1,0 0 1,0 0-1,0 0 1,0 0 0,0 0-1,-1 0 1,1 0-1,0 1 1,0-1 0,0 0-1,0 0 1,0 0 0,1 0-1,-1 0 1,0 0-1,0 0 1,0 0 0,0 0-1,0 1 1,0-1-1,0 0 1,0 0 0,0 0-1,0 0 1,8 5-100,14 1-13,-13-5 151,1 0 0,-1 0-1,1-1 1,0-1 0,16-2-1,-3 0 18,-11 2-47,-1-1-1,0-1 1,1 0-1,-1 0 1,21-10 0,-6 0 150,27-19 1,10-13-157,-49 33-44,-12 10 26,1-1 0,-1 1 1,1 0-1,0-1 0,0 2 1,0-1-1,0 0 0,0 0 1,0 1-1,0 0 0,4-2 1,-7 4 17,1-1 0,-1 0 0,0 0 0,0 1 0,1-1 0,-1 0 0,0 0 0,0 1 0,1-1 1,-1 0-1,0 1 0,0-1 0,0 0 0,0 0 0,0 1 0,1-1 0,-1 0 0,0 1 0,0-1 0,0 1 0,0-1 1,0 0-1,0 1 0,0-1 0,0 0 0,0 1 0,0-1 0,0 0 0,0 1 0,-1-1 0,1 0 0,0 1 1,-3 14 65,2-14-66,-3 15 74,-11 20-1,10-24-63,0-1 0,1 1 0,-5 22 0,8-30 3,0 1 6,0 0 0,1 1 1,0-1-1,0 9 0,0-14-3,0 1-1,0-1 1,0 1-1,0-1 1,0 1-1,0 0 1,0-1-1,1 1 1,-1-1-1,0 1 1,0-1-1,1 1 1,-1-1-1,0 1 1,1-1-1,-1 1 1,0-1 0,1 1-1,-1-1 1,1 0-1,-1 1 1,1-1-1,-1 1 1,1-1-1,-1 0 1,1 0-1,-1 1 1,1-1-1,-1 0 1,1 0-1,-1 0 1,1 0-1,0 1 1,-1-1-1,1 0 1,-1 0-1,1 0 1,0 0-1,-1 0 1,1-1-1,-1 1 1,1 0-1,-1 0 1,1 0-1,0 0 1,-1-1-1,1 1 1,-1 0-1,2-1 1,118-62 553,-27 13-738,-80 43 140,6-3-20,-14 9 10,-5 4-15,-2 1 15,1 1 1,0 0-1,0-1 0,0 1 0,0 0 0,0 9 0,1-11 33,1 0 1,-1 0-1,0 0 0,1 0 0,-1 0 0,1 0 0,0 0 0,0 0 0,0 0 0,1 0 1,-1 0-1,0 0 0,1-1 0,3 5 0,-3-5 18,-1-1 0,1 1-1,-1-1 1,1 0 0,0 0 0,0 1-1,-1-1 1,1 0 0,0-1 0,0 1-1,0 0 1,0 0 0,1-1 0,-1 1 0,0-1-1,0 0 1,0 0 0,0 0 0,0 0-1,0 0 1,3 0 0,7-2 11,1 0 0,-1-1 0,0-1 1,0 1-1,0-2 0,-1 0 0,0 0 0,11-8 0,-13 8-19,-1-1-1,0-1 0,0 0 1,-1 0-1,0 0 1,0-1-1,-1 0 0,1-1 1,-2 1-1,8-14 0,10-33 33,-2-1 0,23-92 0,-24 74-32,35-159 172,-55 229-130,1 3-56,-1 1 1,0-1-1,0 0 0,0 1 0,0-1 1,0 1-1,1-1 0,-1 0 0,0 1 1,0-1-1,-1 0 0,1 1 0,0-1 1,0 1-1,0-1 0,0 0 0,0 1 0,-1-1 1,1 0-1,-1 1-16,0 0 1,1 1-1,-1-1 1,0 1-1,1-1 0,-1 0 1,1 1-1,-1-1 1,1 1-1,-1-1 0,1 1 1,-1-1-1,1 1 1,-1 1-1,-3 4-13,1 1 0,0 0 0,0 1 0,0-1 0,1 0 0,-1 9 1,-6 49 34,6-31-3,-25 287-62,26-283 108,0-20-34,1 0 0,3 27-1,-2-27-130,0-14 169,0-1 0,0 1-1,1 0 1,-1-1 0,1 1-1,1 5 1,-2-9-37,0 1 0,1-1 0,-1 0 0,0 1-1,0-1 1,0 0 0,1 1 0,-1-1 0,0 0 0,1 1 0,-1-1 0,0 0-1,0 0 1,1 0 0,-1 1 0,1-1 0,-1 0 0,0 0 0,1 0 0,-1 0-1,0 1 1,1-1 0,-1 0 0,1 0 0,0 0-8,1-1 1,-1 1-1,0 0 1,0 0-1,0-1 0,0 1 1,1-1-1,-1 1 0,0-1 1,0 1-1,0-1 1,1-1-1,28-20 148,-1-2 0,32-33-1,-6 9-228,-28 25 145,5 0-185,-31 23 95,0 0 1,0 0-1,1 0 0,-1 0 0,0 0 0,0 0 0,1 0 0,-1 1 1,0-1-1,0 0 0,0 1 0,1-1 0,-1 1 0,0-1 1,0 1-1,0 0 0,2 1 0,0 0 17,42 24-53,-39-23 74,0 0 0,0-1-1,1 0 1,-1 0 0,1-1 0,-1 0-1,1 0 1,0 0 0,-1-1-1,12-1 1,-13 1 23,3 0-32,0-1 1,-1 0-1,1 0 1,0 0-1,-1-1 1,0 0-1,1-1 1,-1 0-1,8-4 1,-5 0 22,-1 0 0,1 0 1,-2-1-1,1-1 0,-1 1 0,-1-1 0,0-1 0,7-10 1,6-14 22,16-39-1,-2 5 54,56-113 156,-84 167-254,0 0 0,0-1 0,-1 1 0,-1-1 0,0-1 0,-2 1 0,3-28 0,-5 42-9,0 0 0,0-1 0,0 1 0,0 0 0,-1-1 0,1 1 0,0 0 0,0-1 0,-1 1 0,1 0 0,-1 0 0,0-1 0,1 1 0,-1 0 0,0 0 0,1 0 0,-3-2 0,2 3 6,0-1 1,1 1-1,-1-1 1,0 1-1,0-1 1,0 1-1,-1 0 0,1-1 1,0 1-1,0 0 1,0 0-1,0 0 1,0 0-1,0 0 0,0 0 1,0 0-1,0 0 1,0 0-1,0 1 1,0-1-1,0 0 1,-2 2-1,-3 0-39,0 1 1,0 0-1,1 1 0,-1-1 0,1 1 1,0 0-1,0 1 0,1-1 0,-1 1 1,1 0-1,0 0 0,0 0 1,0 1-1,1-1 0,0 1 0,0 0 1,-3 10-1,-1 4 5,2 0 0,0 0 0,1 0-1,-2 27 1,2 18 7,4-1 0,2 1 0,12 72 0,-12-119 51,1-1 0,0 1-1,2-1 1,0 1 0,1-1-1,0-1 1,13 23 0,-17-36 2,0-1 0,0 1 0,0-1 0,0 0 0,1 0 0,-1 0 0,0 0 0,1 0 0,0 0 0,-1-1 0,1 1 0,0-1 0,0 0 0,-1 0 0,1 0 0,0 0 0,0 0 0,0-1 0,1 1 0,4-1 0,2 0 13,0-1-1,0 0 1,0 0 0,-1-1 0,13-4 0,-6 1 33,0 0-1,0-2 1,-1 0 0,0 0 0,22-16 0,-28 16-46,1 0-1,-1-1 0,-1 0 1,1 0-1,-1-1 1,-1 0-1,0-1 1,12-18-1,-18 24-22,1 0 1,-1 0-1,0 1 1,0-1-1,1-4 1,-2 7-1,0 0-1,1 0 1,-1 0 0,0 1 0,0-1 0,0 0 0,0 0 0,0 0 0,0 0 0,0 0 0,0 1 0,0-1 0,-1 0 0,1 0 0,0 0 0,0 0 0,-1 1-1,1-1 1,-1 0 0,1 0 0,-1 0 0,1 1 0,-1-1 0,1 0 0,-1 1 0,0-1 0,1 1 0,-1-1 0,0 1 0,0-1 0,-2 0-18,1 1 0,-1 0 0,1-1 0,-1 1 0,1 0 0,0 1 0,-1-1 1,1 0-1,-1 1 0,1-1 0,-1 1 0,-2 1 0,-34 15-169,32-13 155,-8 3-22,-1 1 1,2 1-1,-1 1 0,1 0 0,1 1 0,-18 17 1,30-27 44,0 0 0,-1 1 0,1-1 1,0 1-1,0-1 0,0 1 1,1 0-1,-1-1 0,0 1 0,1 0 1,-1-1-1,1 1 0,-1 0 0,1 0 1,0 0-1,0 0 0,0-1 0,0 1 1,0 0-1,0 0 0,1 0 1,-1 0-1,0-1 0,2 3 0,-1-2 13,0 1 0,0-1 0,1 0 0,-1 0-1,1 0 1,0 0 0,0 0 0,0 0 0,0-1-1,0 1 1,0-1 0,0 1 0,0-1-1,0 0 1,1 0 0,-1 0 0,3 1 0,26 6 112,0-1 0,1-2-1,36 2 1,-64-6-109,18 0 104,0 0 0,0-1 0,0-1 0,23-4 0,-36 4-108,0-1 0,0 0 1,0-1-1,0 0 0,0-1 1,-1 1-1,1-2 1,-1 1-1,0-1 0,0 0 1,-1-1-1,8-6 0,-13 10-362,0 0-1,0 0 0,0 0 1,0-1-1,0 1 0,0 0 1,-1-1-1,1 0 0,-1 1 1,0-1-1,0 0 0,0 1 1,0-1-1,0 0 0,0-3 1,2-7-1808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2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55 1824,'5'-21'3957,"-5"19"-3789,0 1-1,0-1 1,0 0-1,0 0 1,-1 0 0,1 1-1,-1-1 1,1 0-1,-1 0 1,1 1-1,-1-1 1,0 1 0,0-1-1,0 1 1,0-1-1,0 1 1,0-1-1,-3-1 1,1 3-76,0 0-1,0-1 1,1 1 0,-1 1-1,0-1 1,0 0 0,0 1-1,0-1 1,0 1 0,0 0-1,0 0 1,0 0 0,1 0-1,-1 1 1,0-1 0,1 1 0,-1-1-1,1 1 1,-3 3 0,-7 6 33,0 1 0,-15 17 0,12-10 71,6-10-219,1 1-1,1 0 1,0 1-1,-7 13 1,11-17 3,0 0 0,0 0 0,1 0-1,-1 0 1,2 0 0,-1 1 0,1-1 0,0 11 0,1-14 94,0 1 0,1-1 0,0 0 0,0 1 1,0-1-1,0 0 0,1 0 0,-1 0 0,1 0 0,0 0 1,1 0-1,-1-1 0,0 1 0,1-1 0,0 1 0,0-1 1,0 0-1,7 5 0,-8-7-32,0 1 0,-1-1 1,1 0-1,0 0 0,0 0 0,0 0 0,1 0 1,-1-1-1,0 1 0,0-1 0,0 1 0,0-1 1,1 0-1,-1 0 0,0 0 0,0 0 0,1 0 0,-1 0 1,0 0-1,0-1 0,0 0 0,1 1 0,-1-1 1,0 0-1,0 0 0,0 0 0,0 0 0,0 0 1,-1 0-1,1-1 0,0 1 0,0-1 0,-1 1 1,1-1-1,-1 0 0,3-2 0,4-10 192,0 1-1,0-1 0,9-27 1,-9 22-122,-4 7-64,-1-1 1,0 0-1,-1 0 1,0 0-1,-1 0 1,0 0-1,-2-17 1,1 11-59,0 19-4,0 0 1,0-1-1,0 1 0,0 0 0,0 0 0,0-1 0,0 1 0,0 0 1,0 0-1,0-1 0,0 1 0,0 0 0,0 0 0,0-1 1,0 1-1,0 0 0,0 0 0,0-1 0,0 1 0,0 0 1,-1 0-1,1-1 0,0 1 0,0 0 0,0 0 0,0 0 0,-1-1 1,1 1-1,0 0 0,0 0 0,0 0 0,-1 0 0,1-1 1,0 1-1,0 0 0,0 0 0,-1 0 0,1 0 0,0 0 0,0 0 1,-1 0-1,1 0 0,0 0 0,0 0 0,-1 0 0,1 0 1,0 0-1,0 0 0,-1 0 0,1 0 0,0 0 0,-1 0-22,0 1-1,1-1 1,-1 0-1,1 1 1,-1-1-1,1 0 1,-1 1-1,1-1 1,-1 1-1,1-1 0,0 1 1,-1-1-1,1 1 1,0 0-1,-1-1 1,1 1-1,0-1 1,0 1-1,-1 1 1,-2 15-61,1 0 0,1 0 0,0 0 0,1 0 0,4 27 0,-3-37 114,0-1-1,0 0 0,1 1 0,0-1 1,0 0-1,7 11 0,-8-15 35,0 0 0,0 0-1,1-1 1,-1 1 0,1 0-1,-1 0 1,1-1 0,0 1-1,0-1 1,-1 1 0,1-1 0,0 0-1,0 0 1,1 0 0,-1 0-1,0 0 1,0 0 0,0-1-1,1 1 1,-1-1 0,0 1 0,4-1-1,2-1 77,0 1 0,0-1 0,-1-1-1,1 0 1,0 0 0,-1 0 0,0-1 0,1 0-1,-1 0 1,13-9 0,-9 4-51,0 0 0,-1-1 0,0 0 0,0 0 0,12-17 0,-20 24-98,1-1-29,0 0-1,-1 0 1,1-1-1,-1 1 1,1-1 0,-1 1-1,0-1 1,-1 0-1,1 0 1,-1 0 0,1 0-1,-1 0 1,1-7 0,-2 10-184,0 18-362,6 4 544,1 1 1,14 31 0,-16-43 93,0 0 1,0-1 0,1 0-1,1 0 1,-1-1-1,1 1 1,12 9 0,-13-12-26,-4-4 129,0 0 0,0-1 0,0 1 0,0-1 0,0 1 0,0-1 1,0 0-1,5 2 0,-6-3-69,1 0 0,-1 0 0,1 0 1,0 0-1,-1 0 0,1 0 1,-1-1-1,1 1 0,-1-1 0,1 1 1,-1-1-1,0 0 0,1 1 0,-1-1 1,0 0-1,3-1 0,0-1-29,0 0 1,-1 0-1,1-1 0,-1 1 1,1-1-1,-1 0 0,0 0 1,-1 0-1,5-7 0,0-5 17,9-22 1,-5 8-107,-9 25-3,1-1 1,-2 1-1,1-1 0,0 0 1,-1 1-1,0-1 0,0-11 1,1 6-314,0 7 143,-1 6-23,-1-1-39,2 0 40,-1 0 191,1 0 1,-1 0 0,1 0-1,-1 0 1,1 1 0,-1-1-1,2 2 1,0 0 10,8 7 118,0-1 0,1-1 0,0 0 0,1 0 0,0-1 0,17 6 0,-26-11-33,-1-1-1,0-1 0,1 1 0,-1 0 0,1-1 0,-1 0 1,1 0-1,-1 0 0,1 0 0,-1 0 0,1-1 0,-1 0 0,0 1 1,6-3-1,-4 1 23,0-1 1,0 1 0,0-1 0,-1 0-1,1 0 1,-1 0 0,0 0 0,6-7-1,-3 3 68,0-1 0,0-1 0,-1 1 0,0-1 0,8-16 0,-12 22-109,-1-1 0,0 1 1,0 0-1,0-1 1,0 1-1,0-1 0,-1 1 1,1-1-1,-1 1 1,0-1-1,0 1 0,-1-1 1,1 1-1,-1-1 1,1 1-1,-1 0 0,0-1 1,0 1-1,-1 0 1,-1-4-1,3 6-48,-1 0 1,1 0-1,-1 0 1,1 0-1,-1 0 0,0 0 1,1 0-1,-1 0 0,0 0 1,0 1-1,0-1 1,1 0-1,-1 0 0,0 1 1,0-1-1,0 1 0,0-1 1,0 1-1,0-1 1,0 1-1,0 0 0,-1-1 1,1 1-1,0 0 0,0 0 1,0 0-1,0 0 1,0 0-1,0 0 0,0 0 1,-1 0-1,1 0 0,0 0 1,0 1-1,0-1 1,0 1-1,0-1 0,0 0 1,0 1-1,0 0 0,-2 0 1,0 2-56,-1 0 0,1 0 0,0 1 0,-1-1 0,1 0 0,1 1 0,-1 0 0,0 0-1,-1 4 1,-3 7-42,1 0-1,0 0 0,1 1 0,-4 26 0,7-33 181,1 0-1,0-1 0,1 1 0,0 0 1,0 0-1,1-1 0,0 1 1,0 0-1,1-1 0,4 13 0,-4-18-5,-1-1 0,1 1 0,0-1 0,0 1 0,0-1 0,0 0 0,0 0 0,0 0 0,1 0 0,-1 0 0,0 0 0,1-1 0,0 1 0,-1-1 0,1 0 0,0 0 0,0 0 0,0 0 0,0 0 0,0 0 0,0-1 0,4 1 0,8 0 98,0-1-1,0 0 0,17-3 0,-29 3-144,63-7-385,-1-3 1,68-20-1,-97 21-439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8:45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1111 2080,'0'0'8069,"5"-13"-4346,-3 4-3367,-1-1 1,1 1 0,-2 0-1,1-1 1,-1 1-1,-1-11 1,0-10 10,1 7-132,-1-17 205,10-71 0,0 39-38,-6 36 5,17-68 0,5-10 66,-9 39-333,-4 25-138,25-61 0,-27 86-71,1 1 0,1 0 0,2 1 0,20-28 0,-26 41 69,0 1 1,1-1-1,0 2 1,0-1-1,1 1 0,0 0 1,1 1-1,0 0 1,0 1-1,0 0 0,1 1 1,0 0-1,14-3 0,-24 7 8,1 1 0,-1-1-1,1 1 1,-1 0 0,0 0-1,1 0 1,-1 0 0,1 0 0,-1 0-1,1 0 1,-1 1 0,1 0-1,-1-1 1,0 1 0,1 0-1,-1 0 1,0 0 0,0 0-1,0 1 1,1-1 0,-1 0-1,-1 1 1,1 0 0,0-1-1,0 1 1,-1 0 0,1 0-1,-1 0 1,1 0 0,-1 0-1,0 0 1,0 1 0,0-1 0,0 0-1,0 1 1,0-1 0,-1 0-1,1 1 1,-1-1 0,0 1-1,1-1 1,-1 1 0,0-1-1,-1 1 1,1-1 0,0 1-1,-1-1 1,1 0 0,-3 5-1,-68 162 327,61-147-326,-68 131 40,78-152-48,0-1 0,0 1 0,0 0 0,0 0 0,0 0 0,0-1 0,0 1 0,0 0 1,0 0-1,1 0 0,-1-1 0,0 1 0,0 0 0,1 0 0,-1-1 0,1 1 0,-1 0 0,1-1 0,-1 1 0,1-1 1,-1 1-1,1 0 0,-1-1 0,2 2 0,23 19-127,-12-9 161,-11-11-32,4 5 16,-1-1 0,0 0 0,0 1 0,7 12 0,-11-16-9,0 1 1,0-1-1,0 1 0,0 0 1,-1-1-1,1 1 0,-1 0 1,1-1-1,-1 1 0,0 0 1,0 0-1,0 0 0,-1-1 1,1 1-1,-1 0 0,-1 4 1,1-4 46,-1 1 0,0-1 0,1 1 0,-2-1 1,1 1-1,0-1 0,-1 0 0,1 0 0,-1 0 0,0-1 1,0 1-1,0-1 0,0 1 0,0-1 0,-1 0 0,1 0 1,-1-1-1,1 1 0,-1-1 0,0 1 0,-4 0 0,-6 1-6,0 0-1,0-1 1,0 0-1,-22-1 0,22-1-157,1-1-1,-1 0 1,1-1 0,0 0-1,-20-6 1,33 7-30,0 1-1,0 0 1,0-1 0,0 1 0,1-1 0,-1 1 0,0 0 0,0-1 0,0 1 0,0 0 0,0-1 0,0 1-1,0 0 1,1-1 0,-1 1 0,0 0 0,0 0 0,1-1 0,-1 1 0,0 0 0,0-1 0,1 1-1,-1 0 1,2-2-578,1 0 248,-1 1 0,0-1 0,0 1 0,1-1 0,-1 1 0,1 0 0,-1 0 0,4-1 0,-1 1-292,21-4-1426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38:46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60 3232,'-14'-17'7525,"6"12"-4719,8 5-2766,0 0 0,0 0-1,0 0 1,0 0-1,-1 0 1,1 0-1,0 0 1,0 0-1,0-1 1,0 1-1,0 0 1,0 0-1,0 0 1,0 0-1,-1 0 1,1 0-1,0 0 1,0 0 0,0 0-1,0 0 1,0 0-1,0 0 1,0 0-1,0 0 1,-1 0-1,1 0 1,0 0-1,0 0 1,0 0-1,0 1 1,0-1-1,0 0 1,0 0-1,0 0 1,-1 0 0,1 0-1,0 0 1,0 0-1,0 0 1,0 0-1,0 0 1,0 0-1,0 0 1,0 1-1,0-1 1,0 0-1,0 0 1,19 1 1933,11-1-1472,1 0-1,-1-2 0,0-2 1,0 0-1,37-12 1,-22 4-298,-28 10-5275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32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49 2496,'0'-2'320,"0"0"0,0-1 0,0 1 0,1-1 0,-1 1 0,1 0 0,-1-1 0,1 1 0,0 0 0,0-1 0,0 1 0,0 0 0,0 0 0,1 0 0,-1 0 0,0 0 0,1 0 0,2-2 0,-4 4-264,1-1 1,-1 1-1,0-1 1,1 1 0,-1 0-1,1-1 1,-1 1-1,1 0 1,-1 0-1,0-1 1,1 1 0,-1 0-1,1 0 1,-1 0-1,1 0 1,-1 0-1,1 0 1,-1-1 0,1 1-1,-1 0 1,1 0-1,-1 1 1,1-1-1,-1 0 1,1 0 0,-1 0-1,2 0 1,0 33 1359,-1-26-1203,0 1-1,-1 0 1,0 0 0,-1 8 0,-8 30 513,-3 0-1,-26 66 1,31-92-674,-15 31 1068,21-49-1049,1-1 1,-1 0-1,0 1 0,1-1 1,-1 0-1,0 0 0,0 1 1,0-1-1,-1 1 0,1-2-67,1 0-1,0 0 1,0 0 0,0 0-1,0 1 1,-1-1 0,1 0-1,0 0 1,0 0 0,0 0-1,0 0 1,-1 0-1,1 0 1,0 0 0,0 0-1,0 0 1,0 0 0,-1 0-1,1 0 1,0 0 0,0 0-1,0-1 1,0 1-1,-1 0 1,1 0 0,0 0-1,0 0 1,0 0 0,0 0-1,0 0 1,0 0 0,-1-1-1,1 1 1,0 0 0,-5-13-434,2-14-2232,3-5 700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0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15 3136,'2'-11'1639,"0"7"-720,-1 7 907,-12 4-253,0 4-993,-1-1-1,0 0 1,-24 15 0,21-15-324,1 0 0,-1 1 1,-19 20-1,21-15-59,1 0 1,0 1-1,1 0 0,-14 32 1,8-10 39,-16 52 0,24-60-104,1 0 1,2 0-1,1 0 0,-1 39 0,6-52-32,0 0 0,1 0 0,1 1 0,1-1-1,1 0 1,0-1 0,1 1 0,13 28 0,-4-17 145,0-1 0,1-1 0,2-1 0,1 0 1,21 23-1,-32-39-151,-2-4 461,1-16-514,13-40-8095,-10 34 5600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1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0 882 4480,'0'0'1445,"1"-6"219,7 0-1119,-1 0 0,0 0 1,-1-1-1,1 1 0,-1-1 0,5-9 0,31-51 785,-28 43-903,61-125 1153,-53 99-1218,47-74 0,-68 121-382,1 0 0,1 1 0,-1-1 0,0 1 0,1-1 0,3-2 0,-6 5 20,0 0 0,1-1 1,-1 1-1,0 0 1,1 0-1,-1-1 1,1 1-1,-1 0 1,1 0-1,-1 0 0,0 0 1,1 0-1,-1 0 1,1 0-1,-1 0 1,1 0-1,-1 0 1,1 0-1,-1 0 0,1 0 1,-1 0-1,0 0 1,1 0-1,-1 0 1,1 1-1,-1-1 0,1 0 1,-1 0-1,0 0 1,1 1-1,-1-1 1,0 0-1,1 1 1,-1-1-1,0 0 0,1 1 1,-1-1-1,0 0 1,0 1-1,1-1 1,-1 1-1,0-1 0,0 0 1,0 1-1,0-1 1,1 1-1,-1-1 1,0 1-1,0-1 1,0 1-1,0-1 0,0 1 1,1 7 28,1 1-1,-2-1 1,1 1 0,-1-1-1,0 0 1,-2 9 0,-10 51 149,-22 88 312,27-127-420,4-15 132,-1 0 1,2 1 0,-1 14-1,3-29-182,0 1 0,0-1 0,1 0-1,-1 0 1,0 0 0,0 0 0,1 0 0,-1 1 0,0-1-1,0 0 1,0 0 0,1 0 0,-1 0 0,0 0 0,0 0-1,1 0 1,-1 0 0,0 0 0,0 0 0,1 0 0,-1 0-1,0 0 1,0 0 0,1 0 0,-1 0 0,0 0 0,0-1-1,0 1 1,1 0 0,-1 0 0,0 0 0,0 0 0,0 0-1,1 0 1,-1-1 0,0 1 0,0 0 0,1-1-1,53-58 563,-14 18-637,2 2 0,60-45-1,-98 81 1,1 0-1,-1 0 0,0 1 0,1-1 0,9-3 0,-13 6 44,0 0 1,0 0-1,0 0 1,-1 0 0,1 0-1,0 0 1,0 0-1,0 0 1,0 0-1,0 0 1,0 0-1,0 0 1,-1 1-1,1-1 1,0 0 0,0 1-1,0-1 1,-1 1-1,1-1 1,0 1-1,0-1 1,-1 1-1,1-1 1,-1 1-1,1 0 1,0-1 0,-1 1-1,1 0 1,-1 0-1,1-1 1,-1 1-1,0 0 1,1 0-1,-1 0 1,0-1-1,0 1 1,1 0-1,-1 0 1,0 0 0,0 1-1,1 3 11,0 1-1,0-1 1,-1 0-1,0 1 0,0-1 1,0 1-1,-1-1 1,-2 11-1,-1 1 62,-11 24-1,11-31-43,0 0-1,0 0 1,1 0-1,0 1 1,1 0-1,-1 16 0,3-26 2,-1 0-1,1 0 0,0 0 0,0 1 1,0-1-1,0 0 0,0 0 0,1 0 0,-1 1 1,0-1-1,1 0 0,-1 0 0,0 0 1,1 0-1,-1 0 0,1 0 0,0 0 0,-1 0 1,1 0-1,0 0 0,0 0 0,-1 0 1,1 0-1,0-1 0,0 1 0,0 0 0,0-1 1,0 1-1,0 0 0,0-1 0,0 1 1,0-1-1,1 0 0,-1 1 0,0-1 0,0 0 1,0 0-1,0 0 0,1 1 0,-1-1 1,0 0-1,0-1 0,0 1 0,0 0 0,1 0 1,-1 0-1,1-1 0,12-2 79,-1 0 0,0-1 0,0 0 0,0-1 0,0 0 0,20-13 0,66-50-142,-95 65 32,3-4 25,5-1-290,-12 8 271,0 0 0,1 0 1,-1 0-1,0 0 0,1 0 0,-1 0 1,0 1-1,1-1 0,-1 0 0,0 0 1,1 0-1,-1 0 0,0 1 0,0-1 1,1 0-1,-1 0 0,0 1 0,0-1 1,0 0-1,1 1 0,-1-1 0,0 0 0,0 0 1,0 1-1,0-1 0,1 0 0,-1 1 1,0-1-1,0 0 0,0 1 0,0-1 1,0 1-1,0-1 0,0 0 0,0 1 1,0-1-1,0 1 0,1 8-41,-1 0 0,0 14-1,0-17 35,0 0 1,0 0-1,0 1 0,0-1 0,1 0 0,0 0 0,1 0 0,-1 0 1,4 6-1,-3-7 32,0-1 0,0 1 0,1-1 0,0 0 0,0 0 0,4 5 0,-6-8 7,0 0 0,0 0 0,0 0 0,0-1 0,0 1 0,1 0 0,-1-1 0,0 1 0,0-1 0,0 1 0,1-1 0,-1 0 0,0 1 0,0-1 0,1 0 0,-1 0 0,0 0 0,0 0 0,1 0 0,-1 0 0,0 0 0,0-1 0,1 1 0,-1 0 0,0-1 0,0 1 0,0-1 0,1 1 0,-1-1 0,0 0 0,1 0 0,0 0 11,-1-1 0,1 1 0,-1 0 0,1-1-1,-1 1 1,0-1 0,1 1 0,-1-1 0,0 0 0,0 0 0,0 1 0,0-1 0,-1 0 0,1 0 0,0 0 0,-1 0 0,0 0 0,1 0 0,-1 0 0,0-3 0,0-4 17,0-1 0,-1 1 0,-3-12 1,3 13-37,0 5-55,-1 0 1,1-1-1,0 1 0,-1 0 1,0 0-1,0 0 0,0 0 1,0 0-1,0 1 0,-1-1 1,1 0-1,-1 1 0,0 0 1,1 0-1,-1-1 0,0 2 1,0-1-1,-1 0 0,1 1 0,0-1 1,0 1-1,-1 0 0,1 0 1,-5 0-1,8 1 38,0 0 1,0 0-1,0 0 0,0 0 0,0 0 0,-1 0 1,1 0-1,0 0 0,0 0 0,0 0 0,0 0 1,0 0-1,-1 0 0,1 0 0,0 0 0,0 0 1,0 1-1,0-1 0,0 0 0,0 0 0,0 0 1,0 0-1,0 0 0,-1 0 0,1 0 0,0 1 1,0-1-1,0 0 0,0 0 0,0 0 1,0 0-1,0 0 0,0 0 0,0 1 0,0-1 1,0 0-1,0 0 0,0 0 0,0 0 0,0 0 1,0 1-1,0-1 0,0 0 0,0 0 0,0 0 1,0 0-1,0 0 0,0 0 0,1 1 0,-1-1 1,0 0-1,0 0 0,0 0 0,0 0 0,0 0 1,0 0-1,1 1-8,-1-1 1,1 1-1,-1-1 0,1 1 1,-1-1-1,1 1 1,-1-1-1,1 0 0,-1 1 1,1-1-1,-1 0 1,1 0-1,0 1 0,-1-1 1,1 0-1,-1 0 1,1 0-1,0 0 0,-1 0 1,2 0-1,4 0 26,0-1-1,0 0 0,0-1 1,0 1-1,0-1 1,0 0-1,0-1 1,0 1-1,-1-1 1,0 0-1,1-1 1,-1 1-1,6-7 0,8-6 327,30-36 0,-43 46-287,153-194 655,-68 82-471,-62 80-231,-2-2 0,-2-1 0,34-74 0,-56 109-36,-2 6 17,-1-1-1,1 1 1,-1-1-1,0 0 1,1 1-1,-1-1 1,0 0-1,0 1 1,1-1-1,-1 0 1,0 1-1,0-1 1,0 0-1,0 0 1,0 1-1,0-1 1,0 0-1,0 1 1,0-1-1,0 0 1,0 0-1,0 1 1,-1-2-1,-8 13-287,-10 29 168,2 0 0,1 2 0,3 0 0,-13 63-1,-5 198 518,21-166 18,10-90 22,0-20-1732,14-43-6806,-9 4 6363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1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89 5632,'-8'-7'697,"6"5"-492,0 1 1,0-1-1,0 1 0,1-1 0,-1 0 0,1 0 0,-1 0 1,0-2-1,1 4-139,1-1 0,0 1 1,0 0-1,0 0 0,-1-1 1,1 1-1,0 0 1,0-1-1,0 1 0,0 0 1,0-1-1,0 1 0,0-1 1,0 1-1,0 0 0,0-1 1,0 1-1,0 0 0,0-1 1,0 1-1,0 0 0,0-1 1,0 1-1,0-1 0,0 1 1,0 0-1,1-1 0,-1 1 1,0 0-1,0 0 0,0-1 1,1 1-1,-1-1 0,15-6 2319,-5 2-1879,0 1-138,1 0 0,0 1 0,-1 0 0,1 1 0,20-2-1,2 0-30,21-4-200,1 3-1,-1 2 1,1 3-1,56 7 1,-105-7-582,-1 1 1,1 0-1,-1 1 0,1-1 1,-1 1-1,0 0 0,7 4 1,7 9-1668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22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39 779 2240,'-1'0'56,"0"0"0,0 0 0,0 0 1,0 0-1,0 0 0,1 1 0,-1-1 0,0 0 0,0 1 0,0-1 1,0 1-1,0-1 0,1 1 0,-1-1 0,0 1 0,0-1 0,1 1 1,-1 0-1,0-1 0,1 1 0,-1 0 0,1 0 0,-1 0 0,1-1 1,-1 1-1,1 0 0,0 0 0,-1 0 0,1 0 0,0 0 0,0 0 1,0 0-1,0 0 0,-1 0 0,2 1 0,-1 0 148,0 1 132,0 1 0,0-1 0,0 0 0,-1 0-1,1 1 1,-1-1 0,0 0 0,0 0 0,-1 5 0,16-17 3747,-5 5-3733,-1-1 0,0 0 0,12-10-1,-1-7 8,-1 0-1,18-29 1,-20 27-211,120-208 839,-52 79-220,-34 63-371,-32 58-575,-11 20-280,-5 10 99,-2 4-100,-39 98 111,16-48 360,-85 190 182,72-170-52,-63 91 1,73-124-53,3-4 354,-45 52 1,42-59 235,18-25-334,7-4-214,5-1-137,2 0 0,-1-1 0,1 0 0,9-7-1,6-4 10,48-18-161,100-31-1,-70 28 274,-63 20-77,-1 0 0,62-39 0,-77 41 7,0-1 1,0-2-1,-2 0 1,0 0-1,24-30 0,-39 42-52,-3 4 3,1-1 1,-1 1 0,1-1-1,-1 0 1,1 1-1,-1-1 1,1 1 0,-1-1-1,0 0 1,1 0-1,-1 1 1,0-1 0,0 0-1,0 1 1,1-3-1,-3 4-10,1-1 0,0 1 0,0 0 0,0-1 0,-1 1 0,1 0 0,0 0 0,0 0 0,0 0 0,0 0 0,-1 1 0,-8 9-70,0 0-1,1 1 0,-11 19 0,17-27 82,1-1-1,1 1 1,-1 0-1,0 0 0,1 0 1,0 0-1,0 1 1,0-1-1,0 0 0,1 0 1,0 0-1,0 1 1,0-1-1,0 0 0,1 1 1,-1-1-1,3 5 0,-2-7 14,0 0-1,0 0 0,0 0 0,0-1 1,0 1-1,1 0 0,-1-1 0,1 1 1,-1-1-1,1 1 0,0-1 0,-1 0 0,1 0 1,0 1-1,0-1 0,0-1 0,0 1 1,0 0-1,0 0 0,0-1 0,0 1 1,0-1-1,1 0 0,-1 1 0,0-1 0,0 0 1,3-1-1,0 1 63,0 0 0,0 0 1,-1-1-1,1 0 0,0 0 0,-1 0 1,1-1-1,-1 1 0,1-1 0,-1 0 1,5-4-1,-6 4-24,0-1-1,0 1 1,0-1 0,0 0 0,-1 0 0,0 0-1,1 0 1,-1-1 0,0 1 0,-1-1 0,1 1-1,-1-1 1,1 0 0,-1 1 0,0-1 0,0-5-1,0 0-7,0 1-1,-1-1 0,0 0 1,-1 0-1,0 1 0,-3-11 1,3 14-56,0 0 1,-1 0 0,0 0-1,0 0 1,-1 0 0,1 1-1,-1-1 1,0 1 0,0 0-1,-1 0 1,1 0 0,-1 0-1,0 1 1,-5-4 0,-8-10 10,17 17 8,0 0-1,0 0 0,0 0 1,0 0-1,0 0 1,0-1-1,0 1 1,0 0-1,0 0 0,-1 0 1,1 0-1,0 0 1,0 0-1,0 0 1,0 0-1,0 0 0,0 0 1,0 0-1,0-1 1,0 1-1,0 0 1,0 0-1,0 0 0,0 0 1,-1 0-1,1 0 1,0 0-1,0 0 1,0 0-1,0 0 0,0 0 1,0 0-1,0 0 1,0 0-1,-1 0 1,1 0-1,0 0 1,0 0-1,0 0 0,0 0 1,0 0-1,0 0 1,0 0-1,0 0 1,0 0-1,-1 0 0,1 0 1,0 0-1,0 0 1,0 1-1,0-1 1,-6 2-120,71-32-52,230-61 353,-276 87-65,0 0 0,-1 2 1,21-2-1,-38 4-124,1 1-1,-1-1 1,0 0-1,1 1 1,-1-1-1,0 1 1,1-1 0,-1 1-1,0-1 1,0 1-1,0 0 1,0 0-1,0 0 1,0 0-1,0-1 1,0 1 0,0 1-1,0-1 1,0 0-1,0 0 1,-1 0-1,1 0 1,0 0-1,-1 1 1,1-1 0,-1 0-1,1 3 1,1 3 27,0 0 0,-1 1 0,1 11 0,-1 36 13,-2-40-29,1 0 0,1-1-1,4 26 1,-2-25 28,-1-5-1,0 1-1,1-1 1,0 0 0,1 0-1,5 11 1,-8-19-5,0-1 1,0 1-1,0-1 0,0 1 1,0-1-1,0 1 1,1-1-1,-1 0 1,0 0-1,1 0 1,-1 1-1,1-1 1,0 0-1,-1-1 0,1 1 1,0 0-1,-1 0 1,1-1-1,0 1 1,0-1-1,-1 0 1,1 1-1,0-1 1,0 0-1,0 0 0,0 0 1,0 0-1,-1 0 1,1-1-1,0 1 1,0-1-1,0 1 1,-1-1-1,1 1 1,2-2-1,0 0-1,0-1 0,0 1 0,0-1 0,0 1 0,-1-1 0,1 0 0,-1 0 0,0-1 0,4-4 0,1-3-6,12-21 0,-4-1 138,16-43-1,-4 10-117,0 6 26,64-151 147,-90 205-223,0 0-1,0-1 0,-1 1 0,0-1 0,0 0 0,0 1 0,-1-1 1,-1-11-1,1 17-5,0 1 0,0-1 0,0 1 0,0 0 0,0-1 0,0 1 0,0-1 0,-1 1 0,1 0 1,0-1-1,0 1 0,0 0 0,0-1 0,-1 1 0,1-1 0,0 1 0,0 0 0,-1 0 0,1-1 0,0 1 0,-1 0 1,1 0-1,0-1 0,-1 1 0,1 0 0,0 0 0,-1 0 0,1-1 0,-1 1 0,1 0 0,-1 0 0,0 0-10,0 0 0,0 1 0,0-1 1,0 0-1,0 1 0,0-1 0,0 0 0,0 1 0,1-1 0,-1 1 0,0 0 0,-1 0 0,-2 3-50,0 0 0,0 0 0,-6 9 0,1 2 35,1 0 1,0 1-1,1 0 0,1 1 1,0-1-1,-4 24 1,3-2 58,-4 71 1,11-80 12,0-1 0,2 0 0,1 0 1,2 0-1,8 31 0,-12-56 6,0 1 0,0-1 0,1 1-1,-1-1 1,1 1 0,0-1 0,0 0 0,4 6 0,-5-9-18,-1 1 1,1 0 0,0 0 0,0 0 0,0-1 0,0 1 0,1 0-1,-1-1 1,0 1 0,0-1 0,0 1 0,0-1 0,1 0 0,-1 0-1,0 1 1,0-1 0,0 0 0,1 0 0,-1 0 0,0 0 0,0 0-1,1-1 1,-1 1 0,0 0 0,0 0 0,1-1 0,-1 1-1,2-2 1,0 0 14,1 0 0,-1-1 0,1 1-1,-1-1 1,0 0 0,0 0-1,0 0 1,0 0 0,-1-1 0,1 1-1,-1-1 1,2-3 0,2-4 31,-1 0 1,7-21-1,-8 16-50,0 1-1,-1-1 1,1-20-1,-4 28-18,1 0 0,-2-1 1,1 1-1,-1 0 0,0 0 0,-1 0 0,0 0 0,-2-8 1,-1 7-61,4 8 50,1 1 0,-1-1 0,1 0 0,-1 0 0,1 0 0,-1 0 0,1 0 0,-1 0 0,1 1 0,0-1 0,0 0 0,0 0 0,-1 0 0,1 0 0,0 0 0,0-2 0,48-1-81,21-4-68,18-3 136,25-6-133,-58 10 162,-40 6-14,-9 1 42,-1-1 1,1 1 0,-1-1-1,0 0 1,1 0-1,-1 0 1,5-3 0,-5 2-48,1 0 0,0 0 1,0 0-1,0 1 1,0-1-1,0 1 1,0 0-1,0 1 0,6-1 1,5 1 75,-15 0 102,-1 2-251,-1 0 69,1-1 0,-1 1 0,1 0 0,-1-1 0,0 1 0,0 0 0,0-1 0,0 1 0,-1 1 0,-6 10 29,2 9-72,0 1 1,1 0-1,1 0 0,1 0 0,1 33 0,3-41 128,0 0 0,7 25 0,-1-5-60,-7-33 7,1-1 0,-1 1 0,1-1 0,-1 0 0,1 1 0,-1-1 0,1 0 0,0 1 0,0-1 0,2 2 0,-3-2-5,0-1 0,1 0 0,-1 1-1,1-1 1,-1 0 0,0 1 0,1-1 0,-1 0-1,1 0 1,-1 0 0,1 1 0,-1-1 0,1 0 0,-1 0-1,1 0 1,-1 0 0,1 0 0,-1 0 0,1 0-1,-1 0 1,1 0 0,-1 0 0,1 0 0,-1 0-1,1 0 1,-1 0 0,1 0 0,-1 0 0,1-1-1,-1 1 1,1 0 0,-1 0 0,1-1 0,-1 1-1,0 0 1,2-1 0,87-80 315,-58 51-337,2 2 1,1 2-1,43-26 0,-51 37 3,1 0-1,1 2 0,0 1 1,1 1-1,34-8 0,-26 9-66,11-4 151,-43 13-70,0 0 1,0 1 0,-1 0 0,1-1 0,0 1-1,0 1 1,7 0 0,-2 1-76,-4 0 71,-9 3 27,-3 3-52,-14 18-3,-1-1 0,-35 32 0,17-18-59,23-22 60,-55 60 106,60-63-97,1 1 1,0-1-1,-15 30 0,24-42 18,0 1-1,0-1 0,1 1 0,-1-1 1,0 0-1,1 1 0,0-1 0,-1 1 0,1-1 1,0 1-1,0 0 0,1 2 0,-1-4 9,1 0-1,-1 0 0,0 0 0,1 0 1,-1 0-1,1 0 0,-1 0 1,1 0-1,-1 0 0,1-1 0,0 1 1,-1 0-1,1 0 0,0-1 0,0 1 1,0 0-1,-1-1 0,1 1 1,0-1-1,0 1 0,0-1 0,0 1 1,0-1-1,0 0 0,0 0 0,0 1 1,0-1-1,0 0 0,0 0 1,0 0-1,2 0 0,3-1 25,0 1 1,0-2-1,0 1 0,-1-1 0,1 1 0,0-1 1,-1-1-1,0 1 0,0-1 0,1 0 1,-1 0-1,-1-1 0,1 1 0,-1-1 1,1 0-1,6-9 0,5-6 26,0-1-1,18-32 0,-30 45-58,87-161 93,-83 153-112,9-23 49,13-39 1,-28 73-24,44-137-50,-45 138 31,0 2 12,-1-1 0,1 1 0,-1-1 0,1 1 0,-1-1 0,1 1 0,-1-1 0,0 1 0,0-1-1,0 1 1,0-1 0,0 1 0,0-1 0,0 0 0,0 1 0,-1-1 0,1 1 0,-1-1 0,1 1 0,-1 0 0,0-2 0,0 3-29,0 1 0,0 0 0,0-1 0,0 1 0,0 0 0,1 0 0,-1 0 0,0-1 0,0 1 0,1 0 0,-1 0-1,0 2 1,1-2 2,-24 31-263,12-15 326,-12 20-1,14-20-52,0 1 1,2 0 0,0 1-1,1-1 1,1 2 0,0-1-1,-2 23 1,5-21 15,1 0 0,2 0 0,0 0 0,1 0 0,0 0-1,9 33 1,-9-49 14,1 0 0,0 1-1,0-1 1,0 0-1,1-1 1,-1 1 0,1 0-1,0-1 1,1 0-1,-1 1 1,1-1 0,0-1-1,5 5 1,-6-5-2,1-1 0,0 0 0,-1 0-1,1 0 1,0 0 0,1-1 0,-1 0 0,0 0 0,0 0 0,0 0 0,1 0 0,-1-1 0,0 0 0,1 0 0,-1 0 0,0-1 0,5 0 0,19-5 21,-1-1-1,1-1 1,32-15 0,77-43 189,-87 40-251,-36 19 41,-6 4 6,0-1 0,0 0-1,0 0 1,-1-1 0,0 0 0,0 0-1,0-1 1,6-7 0,-11 10 24,-6 4-72,-9 6-55,-22 17 77,0 1 1,2 2-1,1 1 0,1 1 0,2 2 1,-29 38-1,55-64 2,0 0-1,0 0 1,0 0 0,1 0-1,0 0 1,-3 10 0,4-14 12,1 0 0,0 0 0,-1 1 0,1-1 0,0 0 0,0 0 0,0 0 0,0 1 0,0-1 0,0 0 0,0 0 0,0 1 0,0-1 0,1 0 0,-1 0 0,0 0 0,1 0 0,-1 0 0,1 1 0,-1-1 0,1 0 0,0 0 0,-1 0 0,1 0 0,0 0 0,0-1 1,0 1-1,0 0 0,0 0 0,0 0 0,0-1 0,0 1 0,0 0 0,2 0 0,0 0 8,0-1 1,0 0-1,0 1 1,0-1 0,0 0-1,0-1 1,0 1-1,0 0 1,0-1-1,0 0 1,0 1 0,0-1-1,4-2 1,36-19 250,-43 22-254,14-9 24,-1-1 0,0 0 0,0 0 0,-2-1 0,1-1 0,10-13 0,54-83 120,29-74-6,-93 157-135,-2 0 1,0 0-1,-2-1 0,-1-1 0,7-45 0,-12 54-15,-1 1 1,0 0-1,-1 0 1,-4-34 0,3 49-15,1 1 1,0 0 0,-1-1 0,1 1 0,-1-1-1,1 1 1,-1 0 0,0-1 0,1 1-1,-1 0 1,0-1 0,0 1 0,0 0 0,0 0-1,0 0 1,0 0 0,0 0 0,0 0-1,-1 0 1,1 1 0,0-1 0,-1 0 0,1 1-1,0-1 1,-1 0 0,1 1 0,-1 0-1,1-1 1,0 1 0,-1 0 0,1 0 0,-1 0-1,1 0 1,-1 0 0,1 0 0,-1 0-1,1 0 1,-1 1 0,1-1 0,-1 1 0,1-1-1,0 1 1,-1-1 0,1 1 0,0 0-1,-1 0 1,0 1 0,-9 7-26,1 0 0,1 0 0,-15 20 0,2-2-69,9-13 124,1 2-1,1 0 0,1 0 0,0 1 0,1 0 0,0 1 1,2 0-1,0 0 0,1 1 0,1 0 0,1 0 1,0 0-1,1 1 0,1 24 0,1-13 8,5 50-1,-3-68-44,1 0-1,1-1 0,0 0 1,1 1-1,1-1 1,8 17-1,-7-17 70,0-1-1,1 1 1,1-2 0,0 1-1,12 12 1,-17-21-17,-1 1 0,1-1 0,0 0 0,0 1 0,0-1 0,0-1 0,0 1 0,1 0 0,-1-1 0,0 0 0,1 0 0,-1 0 0,1 0 0,0 0 0,-1-1 0,1 1-1,0-1 1,-1 0 0,1 0 0,-1-1 0,1 1 0,0-1 0,4-1 0,-1 0 17,1-1-1,-1-1 0,1 0 1,-1 0-1,0 0 1,-1-1-1,1 1 0,-1-2 1,0 1-1,0-1 0,-1 0 1,1 0-1,-1 0 0,4-9 1,6-9 13,-1-2 0,16-42 0,-27 60-40,4-11-16,0 0 1,-2 0-1,4-20 0,-9 37-20,0 0 1,1 0-1,-1 0 0,0 0 0,0 0 0,0 0 0,-1 0 0,1-2 0,0 3 16,-1 1-1,1 0 1,0-1-1,0 1 0,0 0 1,0 0-1,0-1 1,0 1-1,-1 0 0,1 0 1,0 0-1,0-1 1,0 1-1,-1 0 0,1 0 1,0 0-1,0-1 1,-1 1-1,1 0 0,0 0 1,0 0-1,-1 0 0,1 0 1,0 0-1,-11 4-230,7-1 229,0 1 0,0 0 0,0 0 1,1 0-1,0 1 0,-1-1 0,-2 7 0,-18 38-192,19-35 191,0 0 1,1 0 0,1 1-1,0 0 1,1 0 0,1-1-1,0 23 1,1-32 26,1 0-1,-1 0 1,1 0-1,0 0 1,0 0-1,0-1 1,5 10-1,-6-12 1,1-1 0,-1 0-1,1 1 1,0-1 0,0 0-1,0 0 1,0 1 0,0-1 0,0 0-1,0 0 1,0 0 0,0 0-1,0 0 1,1-1 0,-1 1-1,0 0 1,1-1 0,-1 1 0,0 0-1,1-1 1,-1 0 0,1 1-1,-1-1 1,1 0 0,-1 0-1,1 0 1,-1 0 0,0 0 0,1 0-1,-1 0 1,3-1 0,3-1 16,-1 0 1,0 0 0,0-1-1,-1 0 1,1 0-1,5-4 1,34-27 53,-29 20-68,36-25-49,1 1 0,96-50-1,-148 88 32,2-2-21,1-1 0,0 2 0,0-1 1,0 0-1,0 1 0,0 0 0,1 0 0,-1 0 0,0 0 0,8 0 0,-12 1 18,0 0 1,1 0-1,-1 0 1,1 0 0,-1 0-1,0 1 1,1-1-1,-1 0 1,0 0-1,1 0 1,-1 0 0,0 0-1,1 1 1,-1-1-1,0 0 1,1 0-1,-1 1 1,0-1 0,0 0-1,1 1 1,-1-1-1,0 0 1,0 0-1,1 1 1,-1-1 0,0 0-1,0 1 1,0-1-1,0 1 1,0-1-1,0 0 1,1 1 0,-1-1-1,0 1 1,-5 13-44,3-9 17,-2 7 5,0 0 45,0 0 0,0-1-1,-13 21 1,-24 41-6,-19 29 96,59-101-94,1 0-1,-1 0 1,0 0-1,1-1 1,-1 1-1,1 0 1,-1 0-1,1 0 1,0 0-1,-1 0 1,1 0-1,0 0 1,0 0-1,-1 0 1,1 1-1,1-2-8,-1 1 0,0-1 0,1 0-1,-1 0 1,0 0 0,1 0-1,-1 0 1,0 0 0,1 0-1,-1 0 1,0 0 0,1 0-1,-1 0 1,0 0 0,1 0-1,-1 0 1,0 0 0,1 0 0,-1 0-1,0 0 1,1 0 0,-1 0-1,0-1 1,1 1 0,-1 0-1,0 0 1,1-1 0,32-19 155,5-10 27,37-37 0,27-21-712,-101 87 514,-1 0-1,1 0 1,0 1-1,0-1 1,0 1-1,0-1 1,0 1-1,0-1 1,0 1 0,0-1-1,0 1 1,0 0-1,0 0 1,0-1-1,0 1 1,0 0-1,0 0 1,0 0-1,0 0 1,0 0-1,0 0 1,1 1-1,-1 0 4,0-1 0,0 1 0,0 0 0,0 0 0,-1-1 0,1 1 0,0 0 0,-1 0 0,1 0 0,-1 0 0,1 0 0,-1 0 0,1 0-1,-1 0 1,0 0 0,1 0 0,-1 1 0,0-1 0,0 0 0,0 0 0,0 1 0,1 8 34,14 92 116,-11-74-144,-3-21-39,-1 0 0,2 0 0,-1 0 0,1-1 0,0 1 1,0-1-1,5 9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2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49 123 6560,'-35'-31'2976,"25"16"-2592,7 7 288,6 3-448,2-7-384,3 9 96,10-9-288,6 4 192,11-9-4864,11 5 2784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2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193 577 1664,'-13'-5'4688,"15"4"-4488,0 1 0,-1-1 0,1 0 0,0 0 0,0 0 0,-1 0 0,1 0 0,0 0 0,-1 0 0,0-1 0,1 1 0,-1-1 0,2-1 0,18-23 482,-2-4-389,-1-2 0,-2-1 1,21-59-1,-15 37-63,16-32 671,63-104 1,-99 185-1166,-3 4-84,0 2 311,0 1 0,0-1 1,0 1-1,0-1 1,0 1-1,1 0 0,-1-1 1,0 1-1,0 0 0,1 0 1,-1-1-1,0 2 1,-8 12-121,0-1 1,2 1 0,-13 30-1,-10 48 203,17-51-117,-52 140 68,49-147 154,0 0 1,-3-1-1,-25 34 1,-146 178 2173,189-243-2241,-14 13 688,15-15-744,0 1 0,0-1 0,0 0 0,-1 1 0,1-1 0,0 0 0,0 1 0,-1-1-1,1 0 1,0 1 0,-1-1 0,1 0 0,0 0 0,-1 1 0,1-1 0,-1 0 0,1 0 0,0 0 0,-1 0 0,1 0 0,-1 0 0,1 1 0,0-1 0,-1 0 0,1 0 0,-1 0 0,1 0 0,-1 0 0,1-1 0,-1 1 0,1-1-17,0 1 1,0-1-1,0 0 1,0 0-1,0 0 1,0 0-1,0 0 1,1 1-1,-1-1 1,0 0-1,0 0 1,1 0-1,-1 1 1,1-1 0,-1 0-1,0 0 1,1 1-1,-1-1 1,1 0-1,1 0 1,-1-2 12,4-3-56,0 1 0,0-1-1,1 1 1,-1 0 0,1 0-1,11-6 1,42-23-78,-41 25 185,22-12-33,70-41-196,293-172-17,-388 227 171,-12 7-212,-6 4 179,-60 46-177,44-38 198,2 2 1,-1 0 0,2 1-1,-17 19 1,30-30 43,1 1 0,-1-1-1,1 1 1,-1-1 0,1 1-1,-2 10 1,3-14-5,1 1 0,0-1 0,0 0 1,0 1-1,-1-1 0,1 1 0,1-1 0,-1 0 0,0 1 0,0-1 0,0 1 1,2 2-1,-2-4-3,1 1 0,-1 0 0,0-1 0,1 1-1,0-1 1,-1 1 0,1-1 0,-1 1 0,1-1 0,0 1 0,-1-1 0,1 1 0,0-1 0,-1 0 0,1 1 0,0-1 0,0 0 0,-1 0 0,1 0 0,0 1 0,0-1 0,0 0 0,-1 0 0,3 0-1,6-1 88,0 0-1,0 0 1,0-1-1,-1 0 1,1-1-1,0 0 1,-1 0-1,0-1 0,0 0 1,0 0-1,0-1 1,0 0-1,9-9 1,-11 10-96,-1-1 0,1 0 1,-2 0-1,1-1 1,0 1-1,-1-1 1,0 0-1,-1 0 1,1 0-1,-1-1 0,0 1 1,0-1-1,-1 0 1,0 1-1,-1-1 1,1 0-1,0-12 0,-3 6-122,1-14 2,0 26 97,1 0 0,-1 0 1,0 0-1,0 0 0,0 0 0,1 0 0,-1 0 1,1 0-1,-1 0 0,0 0 0,1 0 0,0 0 1,-1 1-1,1-1 0,-1 0 0,1 0 0,0 1 1,0-1-1,-1 0 0,1 1 0,1-2 0,4 0-14,-1 1 0,0-1 0,1 1 0,-1 0 0,1 0 0,-1 0 0,1 1 0,-1 0 0,1 0 0,-1 0 0,1 1 0,0 0 0,-1 0 0,0 0 0,1 1 0,-1-1 0,0 1 0,0 1 0,0-1 0,0 1 0,6 4-1,2 2 71,-1 0-1,0 1 0,0 0 0,-1 1 0,-1 1 1,14 18-1,-5-3 147,-14-17-71,1-2 0,0 1 1,1-1-1,0 0 0,15 14 0,-20-21-107,-1 0-1,1 0 1,0 0 0,-1 0-1,1 0 1,0-1 0,-1 1-1,1-1 1,0 1 0,0-1-1,-1 0 1,1 1-1,0-1 1,3 0 0,7 0 10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30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9 787 4160,'-6'1'1160,"6"0"-1133,0-1 0,0 0 0,0 0 0,0 0 1,0 0-1,0 0 0,0 0 0,0 0 0,0 0 0,0 0 1,0 0-1,0 0 0,0 0 0,0 0 0,1 1 0,-1-1 1,0 0-1,0 0 0,0 0 0,0 0 0,0 0 1,0 0-1,0 0 0,0 0 0,0 0 0,0 0 0,0 1 1,0-1-1,0 0 0,0 0 0,0 0 0,0 0 0,-1 0 1,1 0-1,0 0 0,0 0 0,0 0 0,0 0 0,0 0 1,0 1-1,0-1 0,0 0 0,0 0 0,0 0 0,0 0 1,0 0-1,0 0 0,0 0 0,0 0 0,-1 0 0,1 0 1,0 0-1,0 0 0,0 0 0,0 0 0,0 0 0,0 0 1,0 0-1,0 0 0,0 0 0,0 0 0,-1 0 0,1 0 1,0 0-1,0 0 0,0 0 0,0 0 0,0 0 0,1 0 156,0 0-1,-1 0 0,1 0 0,0 0 0,0 0 0,0 0 0,0 0 0,0 0 0,0-1 0,-1 1 0,1 0 0,0 0 1,0-1-1,0 1 0,0-1 0,0 0 0,17-10 656,-11 7-441,2-2-174,1 0 0,-1-1 0,-1 0 0,1-1 0,-1 1 0,8-11 0,0-1 117,21-36-1,-29 41-222,-1 1 0,0-2 1,-1 1-1,8-26 0,-13 35-90,1-1 0,-1 0 0,0 1 0,-1-1 0,1 0 0,-1 0 0,0 1 0,0-1 0,-1 0 0,0 0 0,0 1 0,0-1 0,-1 0 0,0 1 1,-4-10-1,5 14-46,1 0 1,-1 0 0,0 0 0,1 0-1,-1 1 1,0-1 0,0 0 0,0 1-1,0-1 1,0 0 0,0 1 0,0-1-1,0 1 1,0-1 0,0 1 0,0-1 0,0 1-1,0 0 1,0 0 0,0 0 0,0-1-1,0 1 1,0 0 0,-1 0 0,1 0-1,0 1 1,0-1 0,0 0 0,0 0 0,0 1-1,0-1 1,0 0 0,0 1 0,0-1-1,0 1 1,0-1 0,0 1 0,0 0-1,-1 0 1,-2 2-33,0 0 1,0 0-1,0 1 0,1-1 0,-1 1 0,1 0 0,-5 7 1,-11 23 137,2 0 0,-22 64 0,35-87 3,1 0-1,0 0 1,0 1-1,1-1 1,-1 21 0,3-26 1,1 0 1,-1-1-1,1 1 0,0-1 1,0 0-1,0 1 1,1-1-1,0 0 1,0 0-1,1 0 0,-1 0 1,1 0-1,0 0 1,5 5-1,-7-8-26,1 0 1,1 0-1,-1 0 0,0 0 1,0-1-1,1 1 0,-1-1 1,1 1-1,0-1 0,-1 0 0,1 0 1,0 0-1,0 0 0,-1-1 1,1 1-1,0-1 0,0 0 0,0 0 1,0 0-1,0 0 0,-1 0 1,4-1-1,6-1 134,-1-1 0,1 0 0,19-8 1,-30 10-190,41-16 136,-1-2 1,-1-2-1,39-27 0,-55 31-112,-1-1 0,0-1 0,-1 0 0,-2-2 1,33-41-1,-44 47-206,-10 11 45,-7 9-28,-2 6 95,0 0-1,0 0 1,1 1-1,1 0 0,0 0 1,1 1-1,0 0 1,1 0-1,0 1 0,-6 25 1,11-36 84,1 0-1,-1 0 1,1 0 0,0 0 0,0 0 0,0 0-1,0 0 1,1 0 0,-1 0 0,1 0 0,0-1 0,0 1-1,0 0 1,0 0 0,0-1 0,0 1 0,1 0-1,0-1 1,-1 0 0,1 1 0,0-1 0,0 0 0,0 0-1,0 0 1,0 0 0,1 0 0,-1 0 0,1-1-1,-1 1 1,1-1 0,0 0 0,-1 0 0,1 0-1,0 0 1,0 0 0,0 0 0,0-1 0,-1 1 0,1-1-1,0 0 1,0 0 0,3-1 0,2 0 23,-1 0-1,0 0 1,1-1 0,-1-1 0,0 1-1,0-1 1,0 0 0,-1-1 0,12-7 0,-8 4-21,-2 0 0,1-1 0,-1 0 0,0 0 0,0-1 0,7-10 0,98-173 250,-15 21-194,-82 147-38,89-151-206,-102 169 165,-2 5-43,0-1-1,0 1 0,0-1 0,-1 1 0,1-1 0,-1 1 1,1-1-1,-1 0 0,1-3 0,-1 5 34,0 0-1,0 0 1,0 0 0,0 0-1,0-1 1,0 1 0,0 0-1,0 0 1,0 0-1,0 0 1,0 0 0,0 0-1,0-1 1,0 1 0,0 0-1,0 0 1,0 0-1,0 0 1,-1 0 0,1 0-1,0-1 1,0 1 0,0 0-1,0 0 1,0 0 0,0 0-1,0 0 1,0 0-1,-1 0 1,1 0 0,0 0-1,0 0 1,0 0 0,0 0-1,0-1 1,0 1 0,-1 0-1,1 0 1,0 0-1,0 0 1,0 0 0,-8 3-136,-7 9-2,0 2 101,1 1 1,0 0 0,1 0-1,0 1 1,1 1 0,1 0-1,-10 22 1,4 6-1,2 0 1,2 1-1,2 1 0,-5 49 0,14-82 116,1-1 0,0 0 0,1 1 0,0-1 0,3 16 0,-3-29-64,0 1 0,0-1 0,0 1-1,0-1 1,1 1 0,-1-1 0,0 1-1,0 0 1,0-1 0,1 1-1,-1-1 1,0 1 0,0-1 0,1 0-1,-1 1 1,0-1 0,1 1 0,-1-1-1,1 0 1,-1 1 0,1-1 0,-1 0-1,1 1 1,-1-1 0,1 0-1,-1 1 1,1-1 0,-1 0 0,1 0-1,1 0 17,-1 0-1,1 0 1,-1 0 0,0 0-1,1-1 1,-1 1-1,0 0 1,1-1-1,-1 1 1,0-1 0,3-1-1,4-3 120,0-1 0,14-12 0,-21 17-132,35-34 106,34-43 0,-24 24-52,83-96 228,-95 112-261,-2-1 0,-1-2 0,36-67 0,-53 86-58,9-20-487,-24 44 457,1 0 0,0 0 0,-1 0-1,0 0 1,1-1 0,-1 1-1,0 0 1,-2 3 0,-43 55-179,11-15 208,-56 94 1,44-48 191,-61 171 0,102-244-50,4-12-25,-1 0 0,1 1 1,1-1-1,-1 1 0,0 8 0,2-15-73,1 0 0,-1 0 0,0 0-1,1 0 1,-1 1 0,1-1-1,-1 0 1,1 0 0,-1 0 0,0 0-1,1 0 1,-1 0 0,1 0 0,-1 0-1,1 0 1,-1 0 0,0 0-1,1-1 1,-1 1 0,1 0 0,0 0-1,14-8 61,-1 0-1,0-1 1,0-1-1,0 0 1,17-18-1,-29 27-77,87-88-78,-39 34 74,-50 54-1,0 1 1,1-1 0,-1 1 0,0 0-1,1-1 1,-1 1 0,0-1 0,1 1-1,-1 0 1,1-1 0,-1 1 0,0 0-1,1 0 1,-1-1 0,1 1 0,-1 0-1,1 0 1,-1 0 0,1 0 0,-1-1-1,1 1 1,0 0 0,-1 0-4,1 1 1,-1-1-1,0 0 1,1 0-1,-1 1 0,0-1 1,1 0-1,-1 0 1,0 1-1,0-1 0,1 0 1,-1 1-1,0-1 1,0 0-1,0 1 0,1-1 1,-1 1-1,0-1 1,0 0-1,0 1 0,3 23-196,-3-14 181,-1 14 2,2-1 0,1 1 0,4 25 0,-5-46 49,0 0 1,0 0-1,0-1 1,0 1-1,0 0 0,1 0 1,-1 0-1,1-1 1,0 1-1,-1-1 0,1 0 1,0 1-1,1-1 0,-1 0 1,4 3-1,-4-4-15,-1 0-1,1 0 0,0-1 0,0 1 1,0 0-1,0-1 0,0 1 1,-1-1-1,1 1 0,0-1 1,0 0-1,1 0 0,-1 0 0,0 0 1,0 0-1,0 0 0,0-1 1,-1 1-1,1-1 0,0 1 0,0-1 1,0 0-1,2-1 0,2-2 45,0 0 0,0 0-1,-1 0 1,0-1 0,0 0-1,0 0 1,0 0 0,-1-1-1,7-10 1,-2 0-30,0-1 0,9-24 0,-7 14 72,-1 0 0,9-46-1,-18 68-117,0 0-1,-1 1 0,1-1 0,-1 1 1,0-1-1,-1 0 0,1 1 0,-3-9 1,4 13 13,-1 0 1,0 0-1,0-1 0,0 1 1,0 0-1,0-1 1,-1 1-1,1 0 1,0 0-1,0-1 1,0 1-1,0 0 0,0 0 1,0-1-1,0 1 1,0 0-1,-1 0 1,1 0-1,0-1 1,0 1-1,0 0 0,0 0 1,-1 0-1,1-1 1,0 1-1,0 0 1,0 0-1,-1 0 0,1 0 1,0 0-1,0 0 1,-1-1-1,1 1 1,0 0-1,0 0 1,-1 0-1,1 0 0,0 0 1,-1 0-1,1 0 1,0 0-1,0 0 1,-1 0-1,1 0 1,0 0-1,0 0 0,-1 1 1,1-1-1,0 0 1,0 0-1,-1 0 1,1 0-1,0 0 1,0 0-1,0 1 0,-1-1 1,1 0-1,0 0 1,-12 14-189,6-3 165,0 1 0,1-1-1,0 1 1,1 0 0,0 0-1,1 1 1,1-1-1,-1 1 1,2-1 0,0 1-1,1 0 1,1 15 0,-1-26 48,0 0 1,0 1-1,1-1 1,-1 0-1,1 0 1,0 0-1,-1 0 1,1 0-1,0 0 1,0 0-1,0 0 1,0 0-1,1 0 1,-1-1 0,1 1-1,-1 0 1,4 2-1,-3-3-14,0 0-1,0-1 1,0 1-1,1 0 1,-1-1-1,0 0 1,0 1-1,1-1 1,-1 0-1,0 0 1,1 0-1,-1-1 1,0 1-1,1 0 1,3-2-1,41-12 145,-32 9-185,0 0 0,24-3 0,-21 6 17,0 1-1,0 1 0,0 1 0,0 1 1,0 0-1,-1 2 0,1 0 0,23 8 1,-3 1 64,-22-7 30,1 0 1,0-1-1,0-1 0,0 0 1,27 1-1,-40-5-117,0 0 0,-1-1 0,1 1 1,0-1-1,0 0 0,-1 0 0,1 0 0,0 0 0,-1 0 0,0-1 0,1 0 0,4-3 0,-6 3-425,0 1 0,0-1 0,0 0 1,0 0-1,0 0 0,0-1 0,-1 1 0,1 0 0,-1-1 0,1 1 1,-1-1-1,0 1 0,0-1 0,0 1 0,-1-1 0,2-4 1,2-9-2109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125 601 2816,'-1'-2'4449,"6"-3"-3078,10-7-803,-14 11-359,11-9 40,-1 0-1,0-1 1,0-1 0,-1 0-1,-1 0 1,0-1-1,0 0 1,-1-1 0,-1 0-1,8-23 1,4-16 306,17-88 0,-25 96-165,-7 26-60,1-39 0,-4 44-186,0-1 0,1 0 1,7-27-1,-9 42-184,1-1-1,-1 1 1,0-1 0,0 1-1,0-1 1,0 1 0,0-1-1,0 1 1,0-1 0,0 1-1,0-1 1,0 1 0,0-1-1,0 1 1,0-1 0,0 1-1,0-1 1,-1 0 0,-1 2-336,-1 6 190,-18 171-409,2-13 726,-113 368 1512,117-482-913,-44 95 1,41-116-1,17-29-690,0 0 1,0 1 0,0-1 0,0 0 0,0 0 0,0 0 0,-1 0 0,1 0 0,0-1 0,-1 1 0,1 0 0,0 0 0,-1-1 0,1 1 0,-1-1 0,1 1 0,-4-1-1,4 0-28,0 0 0,0 0 0,0-1-1,0 1 1,0 0 0,-1-1 0,1 1-1,0-1 1,0 0 0,1 1-1,-1-1 1,0 0 0,0 1 0,0-1-1,0 0 1,0 0 0,1 0 0,-1 0-1,0 0 1,0-2 0,-10-20 40,10 21-36,-3-8-62,1 0 0,0 0-1,1 0 1,0 0 0,0 0-1,1 0 1,1 0 0,-1-1-1,2 1 1,-1 0 0,2 0 0,-1 0-1,1-1 1,1 1 0,0 1-1,0-1 1,1 0 0,0 1-1,0 0 1,1 0 0,8-11-1,-3 6-27,1 1 0,0 0 0,0 1 0,2 0-1,-1 1 1,23-15 0,-10 10-9,0 1 0,51-21 1,-51 26 224,-1-1 0,0-1 0,0-2 0,-1 0 1,23-20-1,-13 4 50,-1-1 0,32-42 0,-50 54-139,-2-1 0,19-39 1,-29 54-48,0 0 1,0-1-1,0 1 1,-1-1-1,0 1 1,0-1-1,0 1 1,-1-8-1,0 13-12,0 0-1,0 0 0,0 0 1,0 0-1,0 1 0,0-1 0,0 0 1,0 0-1,0 0 0,0 0 0,-1 0 1,1 0-1,0 0 0,0 0 0,0 0 1,0 0-1,0 0 0,0 0 1,0 0-1,0 0 0,-1 0 0,1 0 1,0 0-1,0 0 0,0 0 0,0 0 1,0 0-1,0 0 0,0 0 0,0 0 1,-1 0-1,1 0 0,0 0 1,0 0-1,0 0 0,0 0 0,0 0 1,0 0-1,0 0 0,0 0 0,0-1 1,-1 1-1,1 0 0,0 0 1,0 0-1,0 0 0,0 0 0,0 0 1,0 0-1,0 0 0,0 0 0,0-1 1,0 1-1,0 0 0,0 0 0,0 0 1,0 0-1,0 0 0,0 0 1,0 0-1,0-1 0,0 1 0,0 0 1,0 0-1,0 0 0,0 0 0,-5 6-155,-18 73-569,14-54 691,2 1-1,1-1 1,1 1-1,-4 48 1,9-72 70,0 1 1,0 0 0,0 0-1,1-1 1,-1 1 0,1-1-1,0 1 1,-1 0-1,1-1 1,0 1 0,0-1-1,1 1 1,-1-1-1,0 0 1,3 3 0,-3-4 34,1 1 0,-1-1 0,1 0 0,0 0 0,-1 0 0,1 0 0,0 0 0,0 0 0,0-1 0,0 1 0,-1-1 0,1 1 0,0-1 0,0 0 0,0 1 1,0-1-1,0 0 0,0 0 0,0 0 0,3-1 0,1 0 65,1-1 1,-1 0-1,0 0 1,0 0-1,0-1 1,0 1 0,0-1-1,10-8 1,-3 1-36,1-1 1,11-13-1,-15 15-76,4-5-7,0-1-1,-1 0 0,15-21 0,-23 27-264,-8 15-508,-6 12 298,8-15 438,0 0 1,1 1 0,-1-1-1,0 1 1,1-1-1,0 0 1,0 1-1,0-1 1,0 1 0,2 6-1,11 34-60,-12-39 60,2-1 92,-1 0 1,0 0-1,1 0 1,0 0-1,0-1 0,0 1 1,1-1-1,-1 1 0,1-1 1,-1 0-1,1 0 1,0-1-1,0 1 0,1-1 1,-1 0-1,0 0 0,1 0 1,5 1-1,-7-3-3,1 0-1,-1 0 1,0 0 0,1 0-1,-1-1 1,1 1-1,-1-1 1,0 0 0,0 0-1,1 0 1,-1 0 0,0-1-1,0 1 1,0-1-1,0 0 1,3-2 0,4-2 54,0 0-109,0 0 0,0-1 0,-1 1 0,0-2-1,14-14 1,27-35-142,-31 41 191,-18 15-88,0 0-1,0 1 0,1-1 1,-1 0-1,0 1 0,0-1 1,0 1-1,0-1 1,1 1-1,-1-1 0,0 1 1,0 0-1,1 0 0,-1-1 1,2 1-1,-2 2 0,0-1 0,0 1-1,0-1 1,-1 1 0,1 0 0,0-1 0,-1 1-1,1 0 1,-1-1 0,0 1 0,1 2-1,-1-2 28,1 6 31,-1 1 0,0 0 0,0-1 0,0 1 0,-3 10 0,-1 23-18,6-23 994,21-48-507,-8 6-490,1 2 0,31-33 0,-18 21-238,-27 31 191,1-1 0,-1 1 1,0 0-1,1 0 0,-1 1 0,5-3 0,-6 3 33,-1 1 1,0 0-1,1-1 1,0 1-1,-1 0 1,1 0-1,-1 0 1,1-1-1,-1 1 1,1 0-1,-1 0 1,1 0-1,0 0 1,-1 0-1,1 0 1,-1 0-1,1 0 1,0 0-1,-1 0 1,1 0-1,-1 0 1,1 1-1,-1-1 1,1 0-1,-1 0 1,1 0-1,-1 1 1,1-1-1,-1 0 1,1 1-1,-1-1 1,1 1-1,-1-1 1,1 0-1,-1 1 1,0-1-1,1 1 1,-1-1-1,1 2 1,3 9-63,0 1 0,3 22 1,-4-21 133,0-1 0,7 21 1,-9-31-47,0 0 1,0 0 0,0 0-1,0 0 1,0-1 0,0 1-1,1 0 1,-1-1 0,1 1-1,0 0 1,-1-1 0,1 0-1,0 1 1,0-1 0,0 0-1,0 0 1,0 0 0,0 0-1,0 0 1,0-1 0,0 1-1,0-1 1,0 1 0,0-1-1,1 0 1,-1 0 0,0 0-1,0 0 1,3 0 0,12-1 65,0-1 0,30-6 1,-21 2 8,-8 2-109,0-1 0,26-12 0,-3 1 16,-30 13-13,0 0 0,0 0-1,0 1 1,0 1 0,19-1-1,-25 2 16,0 0-1,1-1 0,-1 0 1,0 0-1,0 0 0,0-1 1,9-3-1,-11 4-40,3-1 353,-6 2-308,0 0 0,0 0 0,0-1 0,0 1 0,0 0 0,0 0 0,0 0 0,0 0 0,0 0 0,0-1 0,0 1 0,0 0 0,0 0 0,0 0 1,0 0-1,0 0 0,0 0 0,0-1 0,0 1 0,-1 0 0,1 0 0,0 0 0,0 0 0,0 0 0,0 0 0,0 0 0,0-1 0,0 1 0,0 0 0,-1 0 0,1 0 0,0 0 0,0 0 0,0 0 0,0 0 0,0 0 0,0 0 0,-1 0 0,1 0 0,0 0 0,0 0 0,0 0 0,0 0 1,0 0-1,-1 0 0,1 0 0,0 0 0,0 0 0,-1-1-20,0 1 0,0 0 0,0-1 0,0 1 0,0 0 0,-1 0 0,1-1 0,0 1 0,0 0 1,0 0-1,0 0 0,0 0 0,0 1 0,-2-1 0,-11 1-151,11 0 145,0-1-1,0 1 1,0 0 0,1 0-1,-1 0 1,0 0-1,1 0 1,-1 1-1,1-1 1,-1 1 0,1 0-1,0 0 1,-5 3-1,1 2-23,-1 0-1,1 0 1,-7 11-1,12-16 44,-1-1 0,1 1 0,0 1 0,0-1 0,0 0 0,0 0 0,0 0 0,0 0 0,1 1 0,-1-1 0,1 0 0,0 1 0,-1-1-1,1 0 1,0 1 0,0-1 0,1 0 0,-1 1 0,0-1 0,1 0 0,0 1 0,-1-1 0,1 0 0,0 0 0,0 0 0,0 0 0,0 0 0,1 0-1,-1 0 1,0 0 0,1 0 0,0 0 0,-1-1 0,4 3 0,-1 0 33,1-1 1,-1-1-1,1 1 1,0 0-1,0-1 0,-1 0 1,2 0-1,-1-1 1,0 1-1,0-1 0,0 0 1,1-1-1,-1 1 1,0-1-1,1 0 0,-1 0 1,0-1-1,0 0 1,1 0-1,-1 0 0,0 0 1,0-1-1,0 0 0,0 0 1,0 0-1,8-5 1,9-6 155,94-58 297,-99 60-482,-1-1 0,-1-1 0,0-1 0,22-25 0,-7 0 1,-2-1 0,-1-2 0,-2-1 1,27-64-1,14-40 71,-62 123-92,-2 9-57,-2 14 68,0 1-14,1-1 0,-1 0 0,0 1 1,0-1-1,1 0 0,-1 1 0,0-1 0,0 0 1,0 1-1,0-1 0,0 0 0,0 1 0,0-1 1,0 0-1,-1 1 0,1-1 0,0 0 0,0 1 1,0-1-1,-1 0 0,1 1 0,0-1 0,-1 1 1,1-1-1,0 0 0,-1 1 0,0-1 0,0 0-22,1 1 35,0 0 0,0 0 0,0-1-1,0 1 1,0 0 0,0 0 0,-1 0-1,1 0 1,0 0 0,0 0 0,0 0-1,0 0 1,0 0 0,0 0 0,-1 0 0,1 0-1,0 0 1,0 0 0,0 0 0,0 0-1,0 0 1,-1 0 0,1 0 0,0 0-1,0 0 1,0 0 0,0 0 0,0 0-1,-1 0 1,1 0 0,0 0 0,0 0-1,0 0 1,0 0 0,0 0 0,0 1-1,-1-1 1,1 0 0,0 0 0,0 0 0,0 0-1,0 0 1,-5 6-46,4-5 33,-6 9 18,0 0-1,1 1 1,0-1-1,1 1 0,-6 15 1,-15 63-142,18-59 106,-1 4 47,2-1-1,-4 43 1,10-57-4,0 0 1,2 1-1,0-1 1,0 0-1,8 28 1,-3-18-113,9 26 340,-13-49-218,0-1 0,1 1 0,0-1-1,0 1 1,0-1 0,1 0 0,4 6 0,-6-10 22,1 1 0,-1 0 0,0 0-1,1-1 1,-1 0 0,1 1 0,-1-1 0,1 0 0,0 0-1,-1 0 1,1-1 0,0 1 0,0-1 0,0 1 0,-1-1 0,1 0-1,0 0 1,0 0 0,0-1 0,0 1 0,-1-1 0,1 1-1,3-2 1,5-1 63,-1-1-1,0 0 0,0 0 1,16-11-1,37-32-365,-41 36 216,-19 10 31,0-1 0,0 1-1,-1 0 1,1-1 0,4-3-1,-7 5 16,0 0 0,1 1 0,-1-1-1,0 0 1,0 0 0,1 0-1,-1 0 1,0 0 0,0 1 0,1-1-1,-1 0 1,0 0 0,0 1 0,0-1-1,1 0 1,-1 0 0,0 1-1,0-1 1,0 0 0,0 0 0,0 1-1,0-1 1,1 0 0,-1 1 0,0-1-1,0 0 1,0 1 0,0-1-1,3 13-68,1 18-197,-4-26 263,0 0 1,1-1-1,-1 1 0,1 0 0,0-1 1,3 8-1,-3-11 18,0 1 1,0 0-1,0-1 0,0 1 0,1-1 1,-1 1-1,0-1 0,1 1 1,-1-1-1,1 0 0,0 0 0,-1 0 1,1 0-1,0 0 0,0 0 1,0 0-1,-1-1 0,1 1 0,0-1 1,2 1-1,2 0 30,0-1-1,0 0 1,1 0-1,-1-1 1,0 0-1,0 0 1,0 0-1,-1 0 1,1-1-1,10-5 1,5-2 13,28-17 1,-50 26-129,0 1 52,0 0 0,0-1 0,0 1 0,0 0-1,0 0 1,1-1 0,-1 1 0,0 0 0,0 0-1,1 0 1,-1 0 0,0 0 0,1 0 0,-1 0-1,1 0 1,-1 0 0,1 1 0,0-1 0,-1 1-1,-7 19 85,7-19-70,0 0 0,-1 0 1,1 1-1,1-1 0,-1 1 0,0-1 0,0 3 0,1-3 7,0-1 1,0 0 0,0 0-1,1 0 1,-1 0-1,0 0 1,0 0-1,1 1 1,-1-1 0,1 0-1,-1 0 1,1 0-1,0 0 1,-1 0-1,1 0 1,0-1-1,-1 1 1,1 0 0,0 0-1,1 1 1,0-1 13,-1 0 1,1 0-1,0 0 0,0 0 1,-1 0-1,1 0 1,0 0-1,0-1 1,0 1-1,0-1 1,0 1-1,0-1 1,0 0-1,0 0 0,0 0 1,0 0-1,0 0 1,3-1-1,3 0 76,1-2 0,-1 1 0,9-5 0,-4 2-60,-10 4 6,1-1-1,-1 0 1,0 0 0,1 0 0,-1 0 0,0 0 0,0-1 0,0 0 0,2-3 0,-3 4-19,0 1 1,-1-1 0,1-1-1,-1 1 1,0 0-1,0 0 1,0 0-1,0-1 1,0 1 0,0 0-1,0-1 1,-1 1-1,1-4 1,-1 4-27,0 0 0,-1 1 1,1-1-1,-1 1 0,1-1 0,-1 1 0,0-1 0,1 1 1,-1-1-1,0 1 0,0 0 0,0-1 0,0 1 1,0 0-1,0 0 0,-1 0 0,1 0 0,0 0 1,-1 0-1,1 0 0,0 0 0,-1 0 0,1 1 1,-4-2-1,3 1-25,-1 0 0,0 0 0,0 0 0,0 0 0,0 1 0,0-1 1,0 1-1,0 0 0,0 0 0,0 0 0,0 0 0,-3 1 0,-11 0-55,16-1 83,0 0 0,0 0-1,0 0 1,0 0 0,0 0-1,0 0 1,0 0 0,0 1-1,0-1 1,0 0 0,0 1-1,0-1 1,0 0 0,0 1-1,0-1 1,0 1 0,0-1-1,-1 2 1,-2 2-61,3-4 62,0 1-1,0-1 1,0 1 0,0 0 0,0 0 0,0 0 0,1 0-1,-1-1 1,0 1 0,0 0 0,1 0 0,-1 0-1,0 2 1,3 0 28,-1-3 74,13 0 128,27-10-182,0-1 1,0-3 0,48-23-1,-72 31-65,0 0 0,35-6 0,5-2-100,-55 14 119,0-1-1,0 1 0,0-1 1,0 1-1,0 0 1,0 0-1,0 0 0,0 0 1,0 0-1,0 0 1,0 1-1,0-1 0,0 0 1,-1 1-1,1 0 0,0-1 1,0 1-1,0 0 1,0 0-1,-1 0 0,1 0 1,-1 0-1,1 1 1,-1-1-1,1 0 0,-1 1 1,1-1-1,-1 1 0,0-1 1,0 1-1,0 0 1,0 0-1,0-1 0,0 1 1,-1 0-1,1 0 1,0 0-1,-1 0 0,0 0 1,1 0-1,-1 0 0,0 0 1,0 0-1,0 0 1,0 0-1,0 0 0,-1 0 1,1 0-1,0 0 1,-1-1-1,-1 5 0,-3 7-51,3-7 58,-1-1-1,1 1 1,-1 0 0,-3 4-1,11-15 174,1 0 0,0 1 0,7-5 0,28-22-240,-36 26 84,1 1-1,-1 0 1,12-7-1,-16 10-35,0 1 0,0-1 0,0 0 0,0 1 0,0-1 1,1 1-1,-1-1 0,0 1 0,0 0 0,1-1 0,-1 1 0,0 0 0,1 0 0,-1 0 0,0 0 0,1 0 0,-1 0 0,0 0 0,0 1 0,1-1 1,-1 0-1,0 1 0,0-1 0,1 1 0,-1-1 0,0 1 0,2 1 0,-2 0 2,0 0 0,1 0 0,-1 0 0,0 0 0,0 0 1,-1 0-1,1 0 0,0 0 0,-1 0 0,1 1 0,-1-1 0,0 0 0,0 1 0,0 2 0,0-2 21,0 0-1,1 0 0,-1 0 0,1 0 1,-1 0-1,1 0 0,0 0 1,1 2-1,9 18 26,-8-17-8,-1-1 0,1 1-1,0-1 1,7 9 0,-9-12 2,1-1 0,-1 0 0,1 1 1,-1-1-1,1 0 0,0 0 0,-1 0 1,1 0-1,0 0 0,0 0 0,0 0 0,0-1 1,0 1-1,0-1 0,0 1 0,0-1 1,0 0-1,3 0 0,2 0 74,0-1 1,0 0-1,0 0 0,0-1 0,-1 0 1,1 0-1,0-1 0,9-4 0,48-32 246,-54 32-351,156-118 22,-149 104-395,-17 70-53,-2-35 447,0-1 0,-1 1 0,0-1 0,-1 0 0,-1 0 0,0 0 0,-1-1 1,0 1-1,-1-1 0,-16 22 0,21-32 23,0 0 1,0 0-1,-1 0 1,1 0-1,0 0 1,-1 0-1,1-1 0,-1 1 1,1-1-1,-5 2 1,5-2-2,0-1-1,1 0 1,-1 1 0,0-1 0,1 0-1,-1 0 1,0 0 0,1 0 0,-1-1-1,0 1 1,1 0 0,-1-1-1,1 1 1,-1-1 0,0 1 0,1-1-1,-1 0 1,1 0 0,-1 1 0,-1-3-1,-6-3 104,-25-19-248,28 24-49,13 2-112,110 2 268,88-3 620,-193-1-747,0-1 0,0 0 0,0-1 0,21-8 0,-5-3-5370,-24 8 1272,-3 4 2825,2 0-833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3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29 4160,'-13'-4'946,"11"3"-33,9 1 1404,-3 0-1309,187-6 2658,-61 1-3450,-58 4-31,63-3-391,-84-2-3453,-33 5 1729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3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 4992,'-41'-12'2240,"51"15"-1952,-2-3 288,6 0-384,12 0 64,11 5-160,-1-1-2816,4 4 1504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3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0 981 4064,'9'1'1349,"0"-1"0,-1 0 0,1-1 0,13-1 0,-5 0-548,-5 1-586,0-1 0,-1 0 0,1 0 0,-1-1 0,1-1 0,-1 0-1,0-1 1,0 0 0,-1 0 0,0-1 0,0-1 0,0 0 0,0 0 0,-1 0 0,-1-2-1,1 1 1,-1-1 0,-1 0 0,1 0 0,-2-1 0,1 0 0,-1 0 0,4-12-1,5-11 31,11-43-1,-17 48-135,15-57 365,21-56-234,-40 130-287,3-10-626,1 72 220,-2 16 427,-1 110 0,-7-147 118,-1-1 0,-2 1 0,-1-1 0,-2 0 0,0 0 0,-15 34 0,21-60-24,-1 0-1,1 0 1,-1 0 0,0 0 0,0 0-1,-4 5 1,5-7-51,1-1 0,-1 0 1,1 1-1,-1-1 0,1 1 1,-1-1-1,1 0 0,-1 0 1,1 1-1,-1-1 0,1 0 0,-1 0 1,0 0-1,1 1 0,-1-1 1,1 0-1,-1 0 0,0 0 0,1 0 1,-1 0-1,0 0 0,1 0 1,-1-1-1,1 1 0,-1 0 1,0 0-1,1 0 0,-1-1 0,1 1 1,-1 0-1,1 0 0,-1-1 1,1 1-1,-1 0 0,1-1 0,-1 1 1,1-1-1,-1 1 0,1-1 1,0 1-1,-1-1 0,1 1 1,0-1-1,-1 1 0,1-2 0,-16-27 138,7 8-232,7 17-2,0-1-1,0 1 0,0 0 1,0 0-1,-4-5 0,4 8-364,6 6 208,13 10 31,-8-11 223,0 0 0,0-1 1,1 0-1,-1-1 0,1 0 0,0-1 0,-1 1 0,1-2 0,0 0 0,19-1 1,-4-2 157,0-2 1,0 0 0,25-9 0,-18 3-44,-1-2 0,54-30 1,-70 34-139,-1-1 1,0 0-1,0-1 0,-1-1 1,14-16-1,51-71 232,-9 9-613,-68 89 377,0-1 0,0 1 0,0 0 0,1 0-1,-1 0 1,1-1 0,-1 1 0,1 0 0,-1 1 0,1-1-1,-1 0 1,1 0 0,0 1 0,-1-1 0,1 1 0,0-1 0,0 1-1,-1 0 1,1 0 0,3 0 0,-2 0-5,0 1 1,-1-1-1,1 1 0,-1 0 0,1 0 1,-1 1-1,1-1 0,-1 0 1,0 1-1,0-1 0,1 1 1,-1 0-1,3 3 0,20 17-98,-24-21 699,-10-5-166,3 3-421,0 1 0,0-1 0,0 1 0,-1 0 0,1 0 0,0 1 0,0 0 1,0 0-1,0 1 0,0-1 0,-11 5 0,-4 4-102,-37 23 0,50-28 118,-15 9-91,2 1-1,-33 28 1,45-35 69,1 0 0,0 1 1,0 0-1,1 0 1,0 1-1,1 0 0,0 0 1,-6 15-1,10-21 9,1 0-1,0-1 1,0 1 0,0 0-1,0 0 1,1 0 0,0-1-1,-1 1 1,1 0 0,1 0-1,-1 0 1,1 0-1,-1 0 1,1-1 0,0 1-1,2 4 1,-1-3 14,1-1 0,-1 0 1,1 0-1,0 0 0,0 0 0,0 0 1,1 0-1,-1-1 0,1 0 0,0 0 0,5 4 1,1-1 56,0-1 0,0 0 0,1-1 0,-1 0 0,1 0 0,0-1 0,0-1 0,0 0 1,0 0-1,17 0 0,1-5 12,0 0 1,-1-1-1,1-2 0,52-18 1,117-54 3,-160 58-70,0-2-1,-1-2 1,-1-1 0,-2-1-1,62-62 1,-209 185-547,26-24 472,72-59 86,-27 24-97,38-33 87,0 0 0,0 0 0,0 0 0,1 0 0,-1 1 0,-2 7 0,5-12-14,1 0-1,-1 0 1,1 0-1,0 0 1,-1 0-1,1 0 1,0 0-1,0 0 1,0 0-1,0 0 0,0 0 1,0 1-1,0-1 1,0 0-1,0 0 1,0 0-1,1 0 1,-1 0-1,1 2 1,0-2 1,-1 0 1,1-1 0,0 1 0,-1 0 0,1-1-1,0 1 1,0 0 0,0-1 0,0 1-1,-1-1 1,1 1 0,0-1 0,0 0 0,0 1-1,0-1 1,0 0 0,2 1 0,2-1 38,0 0 0,0 0 1,0 0-1,0 0 0,0-1 1,10-2-1,-4 0 3,-1-2 0,0 1-1,0-1 1,0-1 0,-1 1 0,1-2-1,-1 1 1,11-12 0,-7 6-32,0-1 0,-1 0 0,-1-1-1,-1 0 1,17-29 0,-15 21-29,-2-1 1,0 0-1,10-37 0,-18 44-121,-2 16 124,0 0 0,0 0 0,0 0 0,-1 0 0,1 0 0,0 0 0,0 0 0,0 0 0,-1 0 0,1 0 0,0 0 0,0 0 0,-1 0 0,1 0 0,0 0 1,0 1-1,0-1 0,0 0 0,-1 0 0,1 0 0,0 0 0,0 0 0,0 1 0,0-1 0,-1 0 0,1 0 0,0 0 0,0 0 0,0 1 0,0-1 0,0 0 0,0 0 0,0 0 0,0 1 0,-18 29-354,11-14 310,1 1 0,0 1-1,1-1 1,1 1 0,-3 18 0,6-29 62,1 1 0,-1-1 0,1 1 0,0-1-1,1 1 1,0-1 0,0 1 0,1-1 0,0 0 0,0 1 0,0-1 0,1 0-1,0-1 1,1 1 0,4 6 0,-7-11 6,0 0-1,1 0 1,-1-1 0,1 1 0,0-1-1,-1 1 1,1-1 0,0 0-1,0 1 1,0-1 0,0 0-1,0 0 1,0-1 0,0 1 0,0 0-1,0-1 1,0 1 0,1-1-1,2 1 1,-1-1 1,1-1 0,-1 1 0,0-1 0,0 0 0,1 0 0,-1 0 0,0 0 0,0-1 0,5-3 0,4-2 13,-1-1 0,0-1 0,0 0 0,17-17 1,-5 0 54,38-52-1,-16 18-13,123-148 137,-136 166-201,-1-2 1,51-92-1,-66 102-40,-1-1 0,-2-1-1,-2-1 1,15-69 0,-26 104-2,-1-1 1,1 1-1,-1 0 1,0-1-1,0 1 1,0 0 0,-1-3-1,1 5 28,0-1 0,0 1-1,0 0 1,0 0 0,0 0-1,0 0 1,0-1 0,0 1 0,0 0-1,-1 0 1,1 0 0,0 0-1,0 0 1,0-1 0,0 1 0,0 0-1,0 0 1,-1 0 0,1 0 0,0 0-1,0 0 1,0 0 0,0 0-1,-1 0 1,1 0 0,0-1 0,0 1-1,0 0 1,0 0 0,-1 0-1,1 0 1,0 0 0,0 0 0,0 0-1,0 0 1,-1 1 0,-11 7-264,-25 34-8,-40 58-1,29-36 273,27-36-28,1 1 0,1 2 0,2-1 0,-24 58 0,32-64 51,2 0 0,0 0 0,1 0 0,2 1 0,0 0 0,2 0 0,1 35-1,2-46 16,0-1-1,1 1 0,0-1 0,1 1 1,1-1-1,0 0 0,0-1 1,11 20-1,-12-26 5,1 0 1,0 0-1,0 0 1,1-1-1,-1 1 1,1-1 0,1 0-1,-1-1 1,1 1-1,-1-1 1,1 0-1,0 0 1,1-1-1,-1 0 1,1 0-1,-1 0 1,13 2-1,-12-3-2,0-1 0,0 1-1,0-1 1,0-1 0,0 1 0,0-1-1,0-1 1,0 1 0,0-1-1,0-1 1,0 1 0,-1-1-1,1 0 1,0 0 0,-1-1-1,1 0 1,-1 0 0,0-1 0,0 0-1,0 0 1,-1 0 0,10-9-1,-6 2 23,0 0 0,0-1-1,-1 0 1,0 0 0,-1 0 0,7-18-1,-6 8-27,0 0 0,-1-1 0,4-27 0,-9 17-20,-2 31-31,0 0-1,-1 0 0,1 0 0,0 0 0,-1 0 1,1 0-1,-1 0 0,0 0 0,0 0 1,0 0-1,0 0 0,-2-3 0,2 5 9,0-1-1,0 0 0,0 1 0,-1-1 1,1 1-1,0-1 0,0 1 0,0 0 1,0 0-1,-1-1 0,1 1 0,0 0 1,0 0-1,-1 0 0,1 0 0,0 0 1,0 0-1,0 1 0,-1-1 0,1 0 1,0 1-1,0-1 0,0 1 0,0-1 1,0 1-1,-1-1 0,1 1 0,0 0 1,-1 0-1,-5 4-27,0 0 0,-9 9 0,2-2 21,1 2-1,0-1 1,1 1 0,0 1 0,2 0 0,0 1 0,0 0 0,1 0 0,2 1 0,-1 0-1,-5 22 1,12-34 40,0 0-1,1 0 0,-1 1 0,1-1 1,0 0-1,1 1 0,-1-1 1,1 0-1,0 1 0,0-1 0,1 0 1,-1 0-1,1 0 0,1 0 0,-1 0 1,0-1-1,1 1 0,0 0 1,0-1-1,1 0 0,-1 0 0,1 0 1,0 0-1,0-1 0,0 1 0,0-1 1,1 0-1,-1 0 0,1-1 1,0 0-1,0 1 0,0-1 0,0-1 1,0 1-1,0-1 0,0 0 0,0 0 1,7 0-1,-5-1 35,0 0 0,0-1 0,1 0 0,-1-1 0,0 1 0,-1-1 0,1 0 0,0-1 0,0 0 0,-1 0-1,0 0 1,10-7 0,2-4 22,0 0-1,24-24 1,32-44-49,-51 54-57,1 1 0,29-23 0,-47 45-27,0 0-1,0 1 1,0 0 0,1 0-1,11-5 1,-17 8 55,0 1 0,0 0 0,0 0 0,0 0 0,0 0 0,0 0 1,0 0-1,0 0 0,0 0 0,0 0 0,0 0 0,0 1 0,0-1 0,0 0 1,0 1-1,0-1 0,0 0 0,-1 1 0,1-1 0,0 1 0,0 0 0,0-1 1,-1 1-1,1 0 0,0-1 0,0 1 0,-1 0 0,1 0 0,-1 0 0,1 0 1,-1-1-1,1 1 0,-1 0 0,1 2 0,2 3-25,-1 1 0,0 0 0,2 13 0,-2-13 22,-2-6 9,4 18 58,1 0 0,0 0 0,15 33 0,-17-47-15,-1 0 0,1 0 0,1 0 0,-1 0 0,1-1 0,0 1 0,0-1 0,0 0 0,1 0 0,-1-1 0,1 1 0,0-1 0,0 0 0,0 0 0,0 0 0,1-1 0,7 3 0,-6-3-24,1-1 0,-1 0 0,1 0 0,-1 0-1,1-1 1,-1 0 0,1 0 0,-1-1 0,0 0-1,1 0 1,-1-1 0,13-4 0,-12 2-423,0 1-1,0-1 1,-1-1 0,1 1 0,-1-1-1,12-11 1,12-16-5069,-2 2 1574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3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81 274 3328,'1'-4'247,"1"1"1,0-1-1,1 1 1,-1-1-1,1 1 0,-1 0 1,1 0-1,0 0 1,3-3-1,-3 4 174,0-1-1,0 0 1,-1 1 0,1-1 0,-1 0-1,0 0 1,3-6 0,-5 9-377,1 0 0,-1 0 0,0-1 0,0 1-1,0 0 1,0 0 0,0 0 0,0-1 0,1 1 0,-1 0 0,0 0 0,0-1 0,0 1 0,0 0 0,0 0 0,0-1 0,0 1 0,0 0 0,0 0 0,0-1 0,0 1 0,0 0-1,0 0 1,0-1 0,0 1 0,0 0 0,-1 0 0,1 0 0,0-1 0,-6 4 957,-11 13-307,2 5-301,-3 2-156,2 0-1,0 2 0,-23 46 1,38-69-179,1 0 1,-1 0 0,0-1 0,1 1 0,-1 0 0,1 0-1,0 0 1,-1-1 0,1 1 0,0 0 0,0 0 0,0 0 0,0 0-1,1 0 1,-1 0 0,0-1 0,1 1 0,-1 0 0,1 0-1,0-1 1,0 1 0,-1 0 0,1-1 0,0 1 0,1 0 0,-1-1-1,2 3 1,-1-3 8,0 1 0,0-1 0,0 0 0,1 0 1,-1 0-1,0 0 0,0 0 0,1-1 0,-1 1 0,0-1 0,1 1 0,-1-1 0,1 0 0,-1 0 0,0 0 0,1 0 0,-1 0 0,1 0 0,-1-1 0,3 0 0,2-2 30,0 1-1,0-1 0,-1 0 0,1 0 0,-1-1 1,0 0-1,0 0 0,0 0 0,9-10 0,-12 12-69,-1 0 0,0 0 0,0-1 0,-1 1-1,1-1 1,0 1 0,-1-1 0,1 0 0,-1 1-1,0-1 1,0 0 0,0 0 0,0 0 0,-1 0-1,1 0 1,-1 0 0,0 0 0,0 0 0,0 0-1,0 0 1,0 0 0,-1 0 0,1 0 0,-1 0-1,-1-5 1,0 5-64,-1-1 0,1 1 0,0 0 0,-1 0 0,0 0 0,0 1 0,0-1 1,0 1-1,0-1 0,0 1 0,0 0 0,-1 0 0,-5-2 0,4 1 42,5 3 52,-2 2-61,2-2 0,0 0 0,0 0 0,0 0 0,0 0 0,0 1-1,0-1 1,0 0 0,0 0 0,0 0 0,0 0 0,0 0-1,0 0 1,0 0 0,0 1 0,0-1 0,0 0 0,0 0-1,0 0 1,0 0 0,0 0 0,0 0 0,0 0 0,0 1-1,0-1 1,0 0 0,0 0 0,0 0 0,1 0 0,-1 0-1,0 0 1,0 0 0,0 0 0,0 0 0,0 0 0,0 0-1,0 0 1,0 0 0,1 0 0,-1 1 0,0-1-1,0 0 1,0 0 0,0 0 0,0 0 0,11 3 28,13 1 198,-14-5-89,0 0-1,1-1 1,-1 0 0,0-1-1,0 0 1,0-1-1,0 0 1,0-1 0,-1 0-1,0 0 1,0-1 0,0 0-1,-1 0 1,9-10-1,-7 6-46,0-1 0,-1 0-1,0-1 1,10-18-1,22-54-10,-17 33-204,-23 50 121,0 0 0,0 0 0,-1-1 0,1 1 0,0 0 0,0 0 0,0 0 1,1 0-1,-1 0 0,0 0 0,0 1 0,0-1 0,1 0 0,-1 0 0,0 1 0,1-1 1,-1 1-1,1 0 0,-1-1 0,1 1 0,-1 0 0,1 0 0,-1 0 0,0 0 0,1 0 0,-1 0 1,1 0-1,-1 0 0,1 0 0,-1 1 0,1-1 0,0 1 0,7 2 0,0 0 0,-1 1 0,15 9 0,-20-12 13,4 4-16,0-1 0,0 1 1,0 1-1,-1-1 0,0 1 1,0 0-1,0 1 1,-1-1-1,0 1 0,0 0 1,-1 1-1,8 14 0,-3 3 174,-1 0 0,10 47 1,-13-46 72,1-1 1,18 47 0,-22-68-162,0 0 1,0 0-1,0 0 1,1 0-1,0 0 1,-1 0-1,2-1 1,-1 1-1,4 3 1,-6-6-54,1 0 0,0 0 0,0 0 0,-1 0 0,1-1 0,0 1 0,0 0 0,0-1 0,0 1 1,0-1-1,0 0 0,0 1 0,0-1 0,0 0 0,0 0 0,0-1 0,0 1 0,0 0 0,0 0 0,0-1 0,0 0 0,0 1 1,0-1-1,2-1 0,1-1-40,1-1 1,-1 0-1,0 0 1,0 0-1,0-1 1,0 0-1,-1 0 1,0 0-1,0 0 1,4-7 0,-5 8-111,19-21-294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39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11 701 1984,'-1'0'37,"1"0"-1,-1 0 1,1 0 0,-1 0 0,1 0-1,-1 0 1,1 0 0,-1 0 0,1 0-1,-1 0 1,1 0 0,-1 0-1,1 1 1,-1-1 0,1 0 0,0 0-1,-1 1 1,1-1 0,-1 1 0,1-1 24,0 0 1,1 0 0,-1 1 0,1-1 0,-1 0 0,1 0 0,-1 1 0,0-1-1,1 0 1,-1 0 0,1 0 0,-1 0 0,1 0 0,-1 0 0,1 0 0,-1 0-1,1 0 1,-1 0 0,1 0 0,-1 0 0,1 0 0,2-1 275,0 0-1,1 0 1,-1 0 0,0-1-1,-1 1 1,1-1 0,0 0 0,4-4-1,-2 3-28,3-3-17,0 0 0,-1-1 0,0 1 0,0-1-1,7-10 1,27-44 485,-17 23-475,-20 32-256,182-255 1696,-155 222-1335,46-77-1,-72 108-398,-1 0 1,0 0-1,0 0 1,-1-1-1,0 1 1,-1-1-1,0 0 1,0 1-1,1-13 1,-3 20-44,0 0 0,0 1 0,0-1-1,0 0 1,0 0 0,0 0 0,-1 0 0,1 0 0,0 0 0,0 1 0,-1-1 0,1 0 0,0 0 0,-1 0 0,1 0 0,-1 1 0,1-1 0,-1 0 0,1 1 0,-2-2 0,2 2 3,-1 0 0,0-1 0,1 1 0,-1 0 0,0 0 0,0-1 0,1 1 0,-1 0 0,0 0 0,0 0 0,0 0 0,1 0 0,-1 0 0,0 0 0,0 0 0,1 1 0,-1-1 0,-1 0 0,-3 3-100,0-1-1,-1 1 1,1 0-1,-8 6 0,11-8 122,-11 9 6,1 0 1,0 0 0,1 1-1,0 0 1,0 1 0,2 0-1,-1 1 1,2 0 0,-1 1-1,2 0 1,0 0 0,0 0-1,2 1 1,-8 28 0,8-24 112,1-1 0,0 1 0,2 0 0,0 0 0,2 28 0,0-40-30,1 1-1,0-1 1,0 0 0,0 0-1,1 0 1,1 0-1,-1 0 1,1-1 0,0 1-1,0-1 1,1 0-1,0 0 1,0 0 0,0 0-1,1 0 1,0-1-1,10 9 1,-3-6 78,-1-1-1,1 1 1,0-2 0,1 0-1,0-1 1,0 0 0,0-1-1,0 0 1,1-1-1,23 3 1,-25-5-75,1-1 0,0 0 0,0 0 0,0-1 0,-1-1 0,1 0 0,-1-1 0,1 0 0,-1-1 0,0 0 0,20-11 0,-23 10 12,-1-1 0,0 0 0,0-1 0,0 0-1,-1 0 1,0-1 0,0 0 0,0 0 0,8-17-1,-8 14-82,-1-1 0,-1 0-1,0 0 1,0 0-1,-1 0 1,-1-1-1,2-15 1,-4 26-53,-1 0 1,0 1-1,0-1 1,0 0-1,0 0 1,0 0 0,0 0-1,-1 1 1,1-1-1,-1 0 1,0-3-1,0 5 24,1-1 0,-1 1 0,1-1 0,-1 1 0,1-1 0,-1 1 0,0-1 0,1 1 0,-1 0 0,1-1 0,-1 1-1,0 0 1,1 0 0,-1-1 0,0 1 0,1 0 0,-1 0 0,0 0 0,0 0 0,1 0 0,-1 0 0,0 0 0,1 0 0,-1 0 0,0 0 0,1 0 0,-1 0-1,0 1 1,1-1 0,-1 0 0,0 1 0,1-1 0,-1 0 0,0 1 0,1-1 0,-1 1 0,-5 3-73,0 0 0,1 0 0,-1 0 0,1 1 0,0 0 0,1 0 0,-1 0 0,1 1 0,-5 7 0,1 0 68,0 1 0,1-1 0,-6 19 1,13-32 24,-7 18-4,-7 32-1,13-46 61,0 0 1,1 0-1,-1 1 0,1-1 0,0 0 0,0 1 1,0-1-1,1 0 0,0 0 0,-1 1 1,1-1-1,1 0 0,2 7 0,-3-9-14,0 0-1,0-1 1,1 1-1,-1 0 1,0-1-1,1 0 1,-1 1-1,1-1 1,0 0-1,-1 0 1,1 0-1,0 0 1,0 0-1,0 0 1,-1 0-1,1-1 1,0 1-1,0-1 1,0 1-1,0-1 1,0 0-1,0 0 1,0 0-1,0 0 1,0 0-1,0 0 1,0 0-1,0-1 1,0 1-1,0-1 1,3-1-1,3-1 35,0 0-1,-1 0 0,0-1 1,1-1-1,-1 1 1,10-10-1,27-24-73,-19 15 98,0 2-1,1 0 1,43-24-1,-69 45-96,1-1 0,-1 1 0,1 0 0,-1-1 0,1 1 0,0 0 0,-1 0 0,1-1-1,-1 1 1,1 0 0,0 0 0,-1 0 0,1 0 0,0 0 0,-1 0 0,1 0 0,0 0 0,-1 0 0,1 0 0,0 0 0,-1 0-1,1 0 1,-1 1 0,1-1 0,0 1 0,0-1-4,-1 1 1,1 0-1,-1-1 0,1 1 0,-1 0 0,1-1 0,-1 1 0,0 0 1,0 0-1,1 0 0,-1-1 0,0 1 0,0 0 0,0 0 1,0 0-1,0 1 0,-1 6-16,0-1 1,0 1-1,-3 9 0,3-14 22,-30 95 347,29-94-294,1 0 0,0 0 0,0 0 1,0 0-1,0 4 0,1-8-45,0 1 1,0-1-1,0 0 0,0 1 1,0-1-1,0 0 1,0 1-1,0-1 0,0 1 1,0-1-1,1 0 1,-1 1-1,0-1 0,0 0 1,0 1-1,0-1 1,1 0-1,-1 1 0,0-1 1,0 0-1,1 1 1,-1-1-1,1 1 0,-1-1 10,1 0-1,0 0 0,-1 0 0,1 0 0,0 0 1,-1 0-1,1 0 0,0-1 0,0 1 1,-1 0-1,1 0 0,-1 0 0,1-1 0,0 1 1,-1 0-1,1-1 0,-1 1 0,1 0 1,0-1-1,111-84 709,-27 19-924,-79 61 138,1 1-1,0-1 1,1 1 0,15-6-1,-22 10 42,0-1 0,0 1 0,0 0 0,1-1 0,-1 1 0,0 0-1,1 0 1,-1-1 0,0 1 0,1 0 0,-1 0 0,0 1 0,1-1 0,-1 0 0,0 0 0,1 1 0,-1-1 0,0 1-1,0-1 1,0 1 0,1-1 0,-1 1 0,0 0 0,0-1 0,0 1 0,0 0 0,0 0 0,0 0 0,0 0 0,0 0-1,0 0 1,-1 0 0,1 0 0,0 0 0,-1 1 0,1-1 0,-1 0 0,1 2 0,2 8-68,0 0 1,-2 0 0,2 10-1,-2-8 102,1-1-1,3 13 1,-4-21 30,0 0 1,0-1-1,1 1 1,0 0-1,-1-1 1,1 1-1,1-1 0,-1 0 1,0 0-1,5 5 1,-5-7-14,-1 1 0,1-1 0,-1 0 0,1 0 1,0 0-1,-1 0 0,1 0 0,0 0 0,0-1 1,0 1-1,0 0 0,0-1 0,-1 1 0,1-1 1,0 0-1,0 0 0,0 0 0,0 0 0,2 0 0,0-1 1,-1 0-1,1 0 0,0 0 0,-1 0 0,0-1 0,1 1 0,-1-1 0,0 0 1,5-3-1,2-5 49,1 1 0,-1-1 1,-1-1-1,10-12 0,35-53 150,-29 38-261,52-57 1,-44 59 123,46-43-283,-79 78 165,0 1 1,0-1-1,1 1 1,-1-1-1,0 1 1,1 0-1,-1-1 1,1 1-1,-1-1 1,1 1-1,-1 0 1,0 0 0,1-1-1,-1 1 1,1 0-1,-1 0 1,1 0-1,-1-1 1,1 1-1,-1 0 1,1 0-1,0 0 1,0 0-1,-6 13-652,-3 4 650,-87 214 245,25-81 373,70-149-581,0 0 0,0 0 0,-1 0 0,1 0 0,-1-1 1,1 1-1,-1 0 0,1 0 0,-1-1 0,0 1 0,1 0 0,-1 0 0,0-1 0,1 1 0,-1-1 0,0 1 0,0-1 0,0 1 0,1-1 1,-3 1-1,3-1-14,0 0 1,0 0 0,0 0 0,-1 0-1,1 0 1,0 0 0,0 0 0,0-1 0,-1 1-1,1 0 1,0 0 0,0 0 0,0 0-1,0 0 1,-1 0 0,1-1 0,0 1 0,0 0-1,0 0 1,0 0 0,0 0 0,0-1-1,0 1 1,-1 0 0,1 0 0,0 0 0,0-1-1,0 1 1,0-13-53,1 8 41,-1 0-1,1 1 0,1-1 1,-1 0-1,0 0 1,1 1-1,0-1 1,0 1-1,1-1 1,-1 1-1,1 0 1,0 0-1,0 0 0,0 0 1,1 1-1,-1-1 1,1 1-1,7-6 1,4 1-62,28-11 0,-14 7 47,117-40 148,-69 27-93,-55 17-18,31-5 1,-52 13-27,-1 0 1,1 0-1,0 0 1,-1-1-1,1 1 1,0 0-1,-1 0 0,1 0 1,0 0-1,-1 0 1,1 0-1,0 0 1,-1 1-1,1-1 1,0 0-1,-1 0 1,1 0-1,0 1 1,-1-1-1,1 0 1,1 1-1,-2 0 2,0-1 0,0 1-1,0-1 1,1 1 0,-1 0 0,0-1-1,0 1 1,0-1 0,0 1 0,0-1-1,0 1 1,0-1 0,0 1 0,0-1 0,-1 1-1,1-1 1,0 1 0,0 0 0,0-1-1,-1 1 1,-2 5-54,0 0-1,-1-1 1,-5 8 0,6-9 59,-15 20 10,2 1 0,1 1 0,-13 29 0,25-49-5,1 0 1,-1 1-1,2-1 1,-3 11-1,4-15 21,0 0 0,-1 0 0,1 0 0,1 0 0,-1 0 0,0 0 0,0 0 0,1 0 0,-1-1 0,1 1 0,-1 0 0,1 0-1,0 0 1,0-1 0,0 1 0,0 0 0,0-1 0,0 1 0,0-1 0,3 3 0,-2-3 11,0 0 0,-1 0-1,1 0 1,0 0 0,0 0 0,0 0-1,0-1 1,0 1 0,0-1 0,0 1-1,0-1 1,1 0 0,-1 0 0,0 0 0,0 0-1,0 0 1,3-1 0,3-1 44,-1 1 0,1-1-1,11-5 1,-10 2-25,1 1 0,0-2 0,-1 1 0,0-1 0,0-1 0,-1 0 0,0 0 0,9-10-1,-11 11-47,-1-1 0,0 0 0,0 1-1,-1-2 1,0 1 0,0 0-1,-1-1 1,0 0 0,0 0-1,-1 0 1,2-13 0,3-41 104,-7 60-120,1 1 0,0-1 0,0 1-1,0-1 1,-1 1 0,2-1 0,-1 1-1,0-1 1,0 1 0,0 0 0,0 0-1,1 0 1,-1-1 0,1 1 0,-1 0-1,1 1 1,-1-1 0,1 0 0,0 0-1,-1 1 1,4-2 0,-1 1-3,-1 0 1,0 1-1,1-1 0,-1 1 1,1 0-1,-1-1 0,1 1 1,-1 1-1,6 0 0,0 3 11,0 0 0,0 0 0,-1 1 0,0 1 0,0-1 0,0 1 0,0 1 0,8 8-1,-4-3 14,3 1 110,1 0-1,0-1 0,22 12 1,-32-20-259,1-1 0,0 0 0,0 0 0,0-1 0,0 0 0,0 0 1,0 0-1,0-1 0,1 0 0,-1-1 0,15 0 0,-19 0-135,6-2-1218,-9 2 1395,0 0 0,0 0 0,0 0 0,0-1 0,1 1 1,-1 0-1,0 0 0,0 0 0,0 0 0,0 0 0,0-1 1,0 1-1,0 0 0,1 0 0,-1 0 0,0 0 0,0-1 1,0 1-1,0 0 0,0 0 0,0 0 0,0-1 0,0 1 0,0 0 1,0 0-1,0 0 0,0 0 0,0-1 0,0 1 0,0 0 1,0 0-1,0 0 0,0-1 0,0 1 0,0 0 0,-1 0 1,-3-6-2381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3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88 5632,'-21'-11'2560,"50"16"-2208,0-5 1280,2 0-960,46-9 512,7 4-704,51-6 0,-4 2-288,35-6 96,-13 2-160,8 2-1408,-21 2 704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4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14 876 3136,'-11'7'1029,"11"-7"-1016,0 0 1,0 1-1,-1-1 0,1 0 0,0 0 0,0 0 1,0 0-1,0 0 0,0 0 0,0 0 1,0 0-1,-1 1 0,1-1 0,0 0 0,0 0 1,0 0-1,0 0 0,0 0 0,0 1 0,0-1 1,0 0-1,0 0 0,0 0 0,0 0 0,0 1 1,0-1-1,0 0 0,0 0 0,0 0 0,0 0 1,0 0-1,0 1 0,0-1 0,0 0 1,0 0-1,0 0 0,0 0 0,0 0 0,1 1 1,-1-1-1,0 0 0,0 0 0,0 0 0,0 0 1,0 0-1,0 0 0,0 0 0,1 1 0,-1-1 1,0 0-1,0 0 0,7 4 1001,-4-3-627,1-1-1,0 1 0,0-1 0,0 1 0,0-1 1,0 0-1,0-1 0,0 1 0,0-1 0,0 1 0,4-3 1,0 0 40,-1 0 1,0 0 0,0-1 0,12-9 0,-5 2-82,-1-1 0,0 0 1,11-14-1,-3 2-57,19-18 137,-3-3-1,-1-1 0,39-68 1,-68 102-178,11-26 0,-16 34-243,-1 0 0,1-1-1,-1 1 1,0-1 0,-1 0-1,1 1 1,-1-1 0,0-8-1,0 12-17,0 0-1,0 0 1,0 0-1,0 0 1,0 0 0,0 0-1,0 1 1,-1-1-1,1 0 1,0 0 0,-1 0-1,1 0 1,0 1-1,-1-1 1,1 0-1,-1 0 1,1 1 0,-1-1-1,0 0 1,1 1-1,-1-1 1,0 0-1,1 1 1,-1-1 0,0 1-1,0-1 1,1 1-1,-1 0 1,0-1 0,0 1-1,0 0 1,0-1-1,0 1 1,1 0-1,-1 0 1,0 0 0,0 0-1,0 0 1,0 0-1,0 0 1,0 0-1,0 0 1,1 0 0,-3 1-1,0 0-18,0 0 0,0 1 1,1-1-1,-1 1 0,0-1 0,0 1 0,1 0 0,-1 0 0,1 0 0,0 0 0,-4 5 1,-1 3 11,0 0 1,1 1 0,0 0 0,0 0-1,2 1 1,-1-1 0,1 1 0,-2 12 0,5-16 40,-1-1 1,1 1 0,1 0 0,0 0 0,0-1 0,0 1-1,1 0 1,0 0 0,0-1 0,1 1 0,0-1 0,1 1 0,-1-1-1,5 8 1,-4-11 25,-1-1 0,0 0 0,1 1 0,0-1-1,-1 0 1,1 0 0,0-1 0,1 1 0,-1-1 0,0 0-1,1 1 1,-1-1 0,1-1 0,0 1 0,5 1 0,-3-1 26,0-1 1,0 0 0,-1 0 0,1 0 0,0-1 0,0 0 0,0 0 0,0 0 0,0-1 0,9-2 0,2-2 78,0-1 0,-1-1 1,0 0-1,25-16 0,-17 7-117,0-1-1,23-21 0,-28 21-77,79-75-48,-80 79-36,-18 13 119,1-1-1,-1 1 1,0 0-1,1 0 1,-1 0-1,0 0 1,1-1-1,-1 1 0,0 0 1,1 0-1,-1 0 1,1 0-1,-1 0 1,0 0-1,1 0 0,-1 0 1,0 0-1,1 0 1,-1 0-1,1 0 1,-1 1-1,0-1 0,1 0 1,-1 0-1,0 0 1,1 0-1,-1 1 1,0-1-1,1 0 0,-1 0 1,0 1-1,0-1 1,1 0-1,-1 0 1,0 1-1,0-1 0,1 0 1,-1 1-1,0-1 1,0 0-1,0 1 1,0-1-1,0 1 0,0-1 1,1 0-1,-1 1 1,0-1-1,0 0 1,0 1-1,0-1 0,0 1 1,0-1-1,0 0 1,0 1-1,-1-1 1,1 0-1,0 2 0,-1 5-71,0 1-1,0-1 0,-4 13 1,-2 12 40,-9 51 137,6-32 163,10-41 166,3-7-102,-2-4-292,0 1-1,0-1 0,0 1 1,0-1-1,0 1 1,0-1-1,-1 0 1,1 1-1,0-1 1,0 0-1,0 0 0,0 0 1,26-35 270,-6 0-173,-13 20-145,1 1 0,1 0 0,21-25-1,-18 25-101,-10 11 57,-1 1 0,1 0 1,0 0-1,0 0 0,0 0 1,1 0-1,-1 1 0,1-1 1,5-2-1,-8 5 45,-1 0 1,1 0-1,-1 0 0,1 0 0,-1 0 0,1 0 1,-1 0-1,0 0 0,1 1 0,-1-1 1,1 0-1,-1 0 0,1 0 0,-1 1 1,0-1-1,1 0 0,-1 0 0,1 1 0,-1-1 1,0 0-1,0 1 0,1-1 0,-1 1 1,0-1-1,1 0 0,-1 1 0,0-1 1,0 1-1,0-1 0,0 0 0,1 1 0,-1-1 1,0 1-1,0-1 0,0 1 0,0-1 1,0 1-1,0-1 0,0 1 0,3 27-6,-3-21 46,1-1-6,0 10-24,2-1 0,5 22 0,-7-32 51,1-1 0,-1 1-1,2-1 1,-1 1 0,0-1-1,1 0 1,0 0 0,-1 0-1,2 0 1,-1 0 0,0-1-1,5 4 1,-6-5-14,0-1 0,1 0 0,-1 0 0,0 0 0,1 0 1,-1 0-1,0 0 0,1-1 0,-1 1 0,1-1 0,-1 0 0,1 0 0,-1 1 0,1-2 0,-1 1 0,1 0 0,-1 0 0,1-1 1,-1 0-1,1 1 0,2-2 0,7-3 49,-1 0 0,0 0 0,11-9 1,-21 14-78,21-14 74,-1-2 0,30-27 0,34-42 72,-59 57-102,-7 7-19,0-1 1,-2-1-1,-1-1 1,0 0-1,12-27 0,-10 10-38,-1-1-1,17-64 0,-29 87 12,7-26-26,-11 40-8,0 1 0,-1 0 0,1-1 0,-1 1 0,0 0 0,0-1 0,-2-6 0,2 11 26,0 0-1,0 0 0,0 0 0,0 0 0,0-1 1,0 1-1,0 0 0,0 0 0,0 0 0,0 0 1,0 0-1,0 0 0,0 0 0,0 0 0,0 0 1,0-1-1,0 1 0,0 0 0,0 0 0,0 0 1,0 0-1,0 0 0,0 0 0,-1 0 0,1 0 1,0 0-1,0 0 0,0 0 0,0 0 1,0-1-1,0 1 0,0 0 0,0 0 0,0 0 1,-1 0-1,1 0 0,0 0 0,0 0 0,0 0 1,0 0-1,0 0 0,0 0 0,0 0 0,0 0 1,-1 0-1,1 0 0,0 0 0,0 0 0,0 0 1,0 0-1,0 0 0,0 0 0,0 1 0,0-1 1,0 0-1,-1 0 0,-4 7-178,-3 12 59,0 3 29,-13 38-53,2 1 1,-13 77 0,30-124 200,1 0 0,0 0 0,1 0 0,1 0 0,0 0 0,1-1 0,1 1 0,0 0 0,0-1 0,2 1 0,-1-1 0,13 22 0,-16-32-21,0-1 0,1 0 0,-1 0-1,1 0 1,-1 0 0,1 0-1,0 0 1,0-1 0,0 1 0,0 0-1,0-1 1,0 1 0,0-1-1,1 0 1,-1 0 0,0 0-1,1 0 1,-1 0 0,1-1 0,-1 1-1,1-1 1,-1 1 0,1-1-1,-1 0 1,1 0 0,-1 0 0,1 0-1,-1-1 1,1 1 0,-1-1-1,1 1 1,2-2 0,8-4 20,0 1 0,-1-2 0,0 0 1,21-16-1,-15 11-117,6-4 115,2 0 7,-2-1-1,0-2 1,34-33-1,-56 51-55,-1 0-1,0 0 0,0-1 1,0 1-1,0-1 1,0 1-1,0 0 1,-1-1-1,1 0 1,0 1-1,-1-1 1,1 1-1,-1-1 1,0 0-1,1 1 1,-1-1-1,0-3 0,0 4-6,-1 0 0,1 0 0,-1 0-1,1 0 1,-1 0 0,0 0 0,1 0-1,-1 0 1,0 0 0,0 1-1,0-1 1,1 0 0,-1 0 0,0 1-1,0-1 1,0 0 0,0 1-1,0-1 1,0 1 0,-1-1 0,1 1-1,0 0 1,0 0 0,0-1-1,0 1 1,0 0 0,0 0 0,-2 0-1,-4 0-38,0 0 0,1 0 0,-1 1-1,1 0 1,-1 0 0,1 0 0,0 1-1,-8 3 1,6-2-6,0 1 0,0-1 1,0 2-1,1-1 0,-14 11 0,17-11 53,0 0-1,1 0 1,-1 1-1,1 0 1,0 0 0,0 0-1,0 0 1,1 0-1,0 1 1,-3 9 0,3-7-7,0-1-1,1 1 1,0 0 0,0 0 0,1-1 0,0 1 0,1 10 0,0-13 28,0 0 1,1 1-1,-1-1 0,1 0 1,0-1-1,0 1 0,1 0 0,-1 0 1,1-1-1,0 0 0,1 1 1,-1-1-1,0 0 0,1-1 0,0 1 1,0-1-1,0 1 0,6 2 1,-3-2 18,-1-1 1,1 0 0,0 0-1,0-1 1,0 1 0,0-2-1,0 1 1,0-1 0,0 0-1,1 0 1,-1-1 0,13-1-1,-4-1 27,1-1-1,-1-1 0,-1 0 1,1-2-1,0 1 0,-1-2 0,0 0 1,15-10-1,15-13 18,47-39-1,-58 42-136,-18 14 121,26-29-1,-33 26-174,-7 10-33,-4 7 17,0-1 62,3 0 63,-1 0 0,1 0 0,-1 0 0,1 0 0,-1 0 0,1 0 0,-1 0 0,1 0-1,-1 0 1,1 0 0,-1 1 0,1-1 0,-1 0 0,1 0 0,-1 0 0,0 1 0,1-1 0,-1 0 0,1 0-1,-1 1 1,8 3-224,-8-3 223,1-1-1,0 0 0,-1 0 0,1 1 0,0-1 1,-1 0-1,1 1 0,-1-1 0,1 1 1,-1-1-1,1 1 0,-1-1 0,1 1 1,-1-1-1,1 1 0,-1-1 0,0 1 0,1 0 1,-1-1-1,0 1 0,1 0 0,-1-1 1,0 1-1,0 0 0,0-1 0,0 1 1,0 0-1,1 1 0,-1 23-106,-5 7 113,2-8-20,-13 43 1,10-47 42,-6 40 0,8-33 68,4-10-32,1-5 46,-1-12-109,0 0 0,0 1 0,0-1 0,1 0 0,-1 0 0,0 1 0,0-1 1,1 0-1,-1 0 0,0 1 0,0-1 0,1 0 0,-1 0 0,0 0 0,1 0 0,-1 0 0,0 1 1,1-1-1,-1 0 0,0 0 0,1 0 0,-1 0 0,0 0 0,1 0 0,-1 0 0,0 0 0,1 0 1,-1 0-1,0 0 0,1 0 0,-1 0 0,0-1 0,1 1 0,14-3 51,-14 3-44,4-2-12,-1 1 0,1-1 0,-1 0 0,0 0 0,0 0 0,8-6 1,11-6-58,258-120 119,-174 86-97,-88 39 38,-14 5 0,-6 0 0,0 4-6,0 0 0,0-1 0,0 1 0,0 0 0,0 0 0,0 0 0,0 0 0,0 0-1,0 1 1,0-1 0,0 0 0,0 0 0,1 1 0,-1-1 0,0 0 0,0 1 0,-1 0-1,-2 1-27,-18 5-7,1 1-1,0 2 1,1 0-1,0 1 0,1 1 1,-22 16-1,31-20 44,0 1-1,1 0 1,0 0-1,0 1 1,1 0-1,0 0 1,1 1-1,0 0 1,0 0-1,1 0 0,1 1 1,-5 16-1,9-26 13,0 0-1,1 0 0,0 0 1,-1 0-1,1 1 0,0-1 0,0 0 1,0 0-1,0 0 0,0 0 1,1 1-1,-1-1 0,2 4 0,-1-5-3,-1 0 0,1 0-1,0 0 1,0 0 0,-1 0-1,1 0 1,0-1 0,0 1-1,0 0 1,0 0 0,0-1-1,0 1 1,0 0 0,0-1-1,1 1 1,-1-1 0,0 0-1,0 1 1,0-1 0,0 0-1,1 0 1,-1 0 0,0 0-1,0 0 1,2 0 0,4 0 33,0-1 0,0 0 0,0-1 0,0 1 0,0-1 0,0-1 0,-1 1 0,9-6 0,2-1 110,29-21 0,125-119-183,-152 131-31,6-4-397,-34 78 47,8-45 446,0-2-3,0 1 0,0-1 0,2 16 0,-1-24-17,0 1 1,0-1-1,1 1 0,-1-1 1,0 1-1,1-1 1,-1 0-1,1 1 0,-1-1 1,1 0-1,0 1 0,0-1 1,-1 0-1,1 1 1,0-1-1,0 0 0,0 0 1,0 0-1,0 0 0,1 0 1,-1 0-1,0 0 0,0-1 1,1 1-1,-1 0 1,0-1-1,1 1 0,-1-1 1,3 1-1,1 0 2,0-1-1,0 0 0,0 0 1,0 0-1,0-1 1,0 0-1,0 0 1,0 0-1,0-1 1,0 1-1,7-5 1,5-3 37,28-19 1,-14 7-10,98-48-10,-71 39-182,-47 25 29,-9 6 41,-14 10-20,1-1 10,-6 7 3,1 2 0,-21 30 0,33-43 98,0 0-1,1 1 1,-1-1-1,2 0 1,-1 1-1,1 0 0,0 0 1,0 0-1,0 0 1,1 0-1,0 0 1,1 0-1,0 12 0,0-17 9,0 0 0,1 0 0,-1 0-1,1-1 1,-1 1 0,1 0 0,-1 0-1,1 0 1,0-1 0,0 1-1,0 0 1,0-1 0,0 1 0,0 0-1,1-1 1,-1 0 0,0 1 0,1-1-1,-1 0 1,1 1 0,-1-1-1,1 0 1,0 0 0,0-1 0,-1 1-1,1 0 1,0 0 0,0-1 0,0 1-1,0-1 1,0 0 0,0 1 0,-1-1-1,4 0 1,3-1 29,0 1 1,1-1-1,-1-1 0,0 1 1,-1-2-1,15-4 0,9-7 21,0 0 0,-1-2 0,-1-1 0,-1-2 0,0-1 0,-1-1-1,-2-1 1,40-43 0,-32 26-36,-1-1 1,-3-2-1,-1-1 0,-2-1 0,21-52 0,-37 76-75,-5 11-50,-1 0 0,1-1 0,-2 1 1,1-1-1,-1 0 0,3-19 0,-6 29 83,0 0 0,0 0 0,0 1 0,0-1 0,0 0 0,-1 0 0,1 0 0,0 0 0,0 0 0,0 0 0,0 0 0,0 0 0,0 0 0,0 0 0,0 0 0,0 0 0,0 0 0,0 0 0,0 0 0,0 0 0,0 1 0,0-1 0,0 0 0,0 0 0,0 0 0,0 0 0,-1 0 0,1 0 0,0 0 0,0 0 0,0 0 0,0 0 0,0 0 0,0 0 0,0 0 0,0 0 0,0 0 0,0 0 0,0 0 0,0 0 0,0 0 0,-1 0 0,1 0 0,0 0 0,0 0 0,0-1 0,0 1 0,0 0 0,0 0 0,0 0 0,0 0 0,0 0 0,0 0 0,0 0 0,0 0 0,0 0 0,0 0 0,0 0 0,0 0 0,-5 8-162,-58 165-406,53-136 589,1 1 1,-6 69-1,13 45 386,2-88-167,0-54-361,1-1 0,0 1 1,3 14-1,-3-19-358,0-7-551,-1-16-776,-2-1 1010,-1-1 0,-1 1-1,-7-21 1,-24-56-94,-3-11 2089,38 105-1055,-1 0 0,0 0 0,1 0 0,0 0 0,-1 0 1,1 0-1,0 0 0,0-1 0,1-2 0,-1 4-101,0 0 0,1 0 0,-1 0 0,1 1 0,-1-1 1,1 0-1,-1 0 0,1 0 0,0 0 0,-1 1 0,1-1 0,0 0 0,0 1 0,-1-1 0,1 0 1,0 1-1,0-1 0,0 1 0,0-1 0,0 1 0,2-1 0,9-2 63,1-1 0,0 2 0,-1 0 0,16 0 0,-2-1-51,14-1-55,-1 1 0,1 3-1,0 0 1,53 10-1,-85-9-25,-1 1 0,0-1 0,0 2 0,0-1 0,0 1 0,0 0 0,0 1 0,-1 0 0,12 8 0,-15-9 35,0-1 1,-1 1-1,1 0 1,-1-1-1,0 1 0,1 1 1,-1-1-1,-1 0 1,1 0-1,0 1 0,-1-1 1,0 1-1,0-1 1,0 1-1,0 0 1,0-1-1,-1 1 0,0 0 1,1 0-1,-2-1 1,1 7-1,-3 4 104,0 0 0,0 0 1,-2 0-1,-5 13 0,-27 52 258,30-66-263,-1 4 34,5-10-11,0 0 0,0-1 0,-1 1 0,0-1-1,-7 9 1,12-24-861,6-10-235,15-28-186,2 1 0,3 1 0,1 1-1,41-48 1,-65 88 1155,-1 1 0,1-1-1,0 0 1,0 1 0,1 0 0,-1 0-1,1 0 1,-1 1 0,1-1 0,0 1 0,6-2-1,-10 4-5,1 0 0,-1 0 0,1 0 0,-1 0-1,0 0 1,1 1 0,-1-1 0,1 0 0,-1 1-1,1-1 1,-1 1 0,0-1 0,1 1 0,-1 0-1,0-1 1,0 1 0,1 0 0,-1 0 0,0 0 0,0 0-1,0 0 1,1 2 0,2 1 23,-1 1 1,0-1-1,0 1 0,4 9 0,86 193 3633,-90-200-3227,-2-5-267,0 0 0,0 1 0,0-1 0,0 0 0,0 0 0,1 0 0,-1 0 0,1 0 0,-1 0 0,1 0 0,0 0 0,0-1 0,0 1 0,3 2 0,-4-4-113,0 0-1,-1 0 1,1 0 0,0 0 0,0 0 0,-1 0-1,1 0 1,0 0 0,-1 0 0,1 0-1,0 0 1,0 0 0,-1-1 0,1 1 0,0 0-1,-1 0 1,1-1 0,-1 1 0,1-1 0,0 1-1,-1 0 1,1-1 0,-1 1 0,1-1-1,-1 1 1,1-1 0,-1 0 0,1 1 0,-1-1-1,0 1 1,1-1 0,-1 0 0,0 1 0,0-1-1,1-1 1,9-27 393,-10 28-427,2-7 34,0 0 1,0 0-1,-1 0 1,0 0-1,-1 0 1,0 0-1,0 0 0,-1 0 1,0 0-1,0 0 1,0 0-1,-1 0 0,-1 0 1,1 0-1,-1 1 1,-8-15-1,9 20-47,0 0 1,0 1-1,1-1 1,-2 0-1,1 1 0,0-1 1,0 1-1,0 0 1,0 0-1,-1 0 0,1 0 1,-1 0-1,1 0 1,-1 1-1,1-1 0,-1 1 1,1-1-1,-1 1 1,-2 0-1,164-11 86,-116 5-145,0 2-1,1 3 1,64 5 0,-103-4 63,1 1 1,-1 0-1,0 1 1,0-1-1,0 1 1,0 0-1,9 5 1,-12-6-13,0 0 1,0 1-1,0-1 1,-1 1-1,1 0 1,0 0-1,-1-1 1,1 1-1,-1 0 0,0 0 1,1 0-1,-1 1 1,0-1-1,0 0 1,-1 0-1,1 1 1,0-1-1,-1 0 1,1 4-1,-1 13 128,0-16-78,0 0 1,0 1-1,0-1 1,0 1-1,1-1 1,1 5-1,-2-7-6,1 0 0,-1 0-1,1 0 1,-1 0 0,1 0 0,-1-1-1,1 1 1,0 0 0,-1 0-1,1-1 1,0 1 0,0 0-1,0-1 1,0 1 0,-1-1-1,1 1 1,0-1 0,0 1 0,0-1-1,0 0 1,0 0 0,0 1-1,0-1 1,0 0 0,2 0-1,7 0 57,0 0 0,-1-1 0,1-1 0,0 1 0,-1-2 0,0 1 0,10-4-1,-7 1-90,1 2-1,0 0 1,18-2-1,-27 4 14,0 1-1,1 0 1,-1 1-1,1-1 1,-1 1 0,0-1-1,1 2 1,-1-1-1,0 0 1,0 1 0,0 0-1,0-1 1,0 2-1,5 2 1,-2 1-75,1 1-1,-1 0 1,0 0-1,-1 1 1,0 0 0,0 0-1,-1 0 1,0 1-1,0 0 1,5 13 0,-9-19-376,0 0 0,0-1 0,0 1-1,0 0 1,-1 0 0,1 0 0,-1 0 0,0 0 0,1 0 0,-1 0 0,-1-1 0,0 5 0,1 13-2634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0:44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80 100 8384,'-66'-59'3808,"52"50"-3328,18 3-448,6 6-128,8-9-320,9 4 256,36-1-1344,3 1 832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04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6 555 1984,'-6'3'622,"12"-2"2260,12-1-1096,-11 0-1626,0-1-1,0 0 0,0 0 0,0 0 0,-1-1 0,1 0 0,-1 0 0,1-1 0,-1 0 0,0 0 0,0 0 0,0-1 0,0 0 1,-1 0-1,1 0 0,-1-1 0,0 1 0,-1-1 0,1-1 0,6-8 0,3-9 39,-1 0 0,-1-1 0,18-49-1,-20 49-115,17-47 216,44-101-122,-68 166-167,0-1 0,0 1-1,-1-1 1,0 1 0,0-1-1,0 0 1,0-11 0,-2 18-18,0-1 0,0 1 1,0 0-1,0-1 1,1 1-1,-1-1 1,0 1-1,0 0 0,0-1 1,0 1-1,-1-1 1,1 1-1,0 0 1,0-1-1,0 1 0,0-1 1,0 1-1,0 0 1,-1-1-1,1 1 0,0-1 1,0 1-1,-1 0 1,1-1-1,0 1 1,0 0-1,-1 0 0,1-1 1,0 1-1,-1 0 1,1 0-1,0-1 0,-1 1 1,1 0-1,-1 0 1,1 0-1,0 0 1,-1 0-1,1-1 0,-1 1 1,1 0-1,-1 0 1,1 0-1,0 0 0,-1 0 1,1 0-1,-1 0 1,1 0-1,0 1 1,-1-1-1,1 0 0,-1 0 1,1 0-1,0 0 1,-1 1-1,1-1 1,0 0-1,-1 0 0,0 1 1,-21 16-647,21-16 630,-4 4-8,0 0 0,0 1 0,0 0 0,1 0 0,0 0 0,0 0 0,1 1 0,0 0 0,-4 10 0,0 6 13,-7 37 0,12-46-37,-1 1 127,1 1-1,1-1 0,0 1 1,1-1-1,1 1 0,0 0 1,1-1-1,1 0 0,0 1 1,11 27-1,-13-40-30,0-1 0,0 0 0,0 1 0,1-1 0,-1 0 0,1 0 0,-1 0 0,1 0 0,0 0 0,-1 0 0,1 0 0,0 0 0,0-1 0,0 1 0,1-1 0,-1 1-1,0-1 1,1 0 0,-1 0 0,0 0 0,1 0 0,-1-1 0,1 1 0,0-1 0,-1 1 0,1-1 0,-1 0 0,1 0 0,0 0 0,-1 0 0,1-1 0,-1 1 0,4-1 0,7-3 61,-1 1 0,1-2 0,-1 0 0,0 0 0,14-9 0,2-2-15,-2-2 0,36-29-1,43-48-18,-83 74 14,-2 2-18,-10 11-84,1-1-1,-2-1 1,0 0-1,0 0 0,0-1 1,8-15-1,-49 124-739,11 7 1248,16-79-226,5-3 146,0-23-383,0 1 1,0-1-1,1 0 1,-1 0-1,0 1 1,1-1-1,-1 0 1,0 0-1,1 0 1,-1 0 0,0 0-1,1 0 1,-1 0-1,1 0 1,-1 0-1,0 1 1,1-1-1,-1-1 1,0 1-1,1 0 1,-1 0-1,0 0 1,1 0 0,-1 0-1,1 0 1,-1 0-1,0 0 1,1-1-1,2-1 32,1 0 0,-1 0-1,0 0 1,0-1 0,0 1-1,0-1 1,0 0 0,0 1-1,-1-1 1,0-1 0,1 1-1,1-5 1,6-5 34,88-133-307,-85 132-489,-9 15 352,-2 8 259,-1 24 195,1 0 0,2 0-1,11 46 1,-9-59 77,9 23 0,-12-35-1014,0 0 0,1-1-1,0 1 1,1-1 0,9 12 0,-6-11-2218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04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46 5216,'-45'-29'2368,"27"18"-2048,15 6-608,6 5-224,12 5 384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97 6240,'-17'-13'2816,"17"1"-2464,0 4 256,3 4-416,7-12-160,4 4-32,-1-8-160,5 9 96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0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40 192 2304,'-5'-7'8656,"5"3"-9008,1 1 406,-1 0 0,1 0 0,0 0-1,-1 0 1,2 0 0,-1 0 0,0 0 0,0 1 0,1-1 0,0 0 0,-1 1 0,1-1 0,0 1 0,0 0 0,0 0 0,1 0 0,3-3 0,6-5-109,1 1 1,16-8-1,-18 10 74,29-14-63,0 0-1,51-16 1,-86 35 9,1 0 0,0 1 0,-1 0 0,1 0-1,0 0 1,0 0 0,0 1 0,0 0 0,0 1 0,0-1 0,8 3 0,-12-2 35,-1-1 1,0 1-1,0 0 1,0 0 0,0 0-1,0 0 1,0 0-1,0 0 1,0 0-1,0 0 1,-1 0 0,1 0-1,0 1 1,-1-1-1,1 0 1,-1 0-1,1 1 1,-1-1 0,0 0-1,1 1 1,-1-1-1,0 0 1,0 3-1,1 2 52,-1 1-1,0-1 0,-2 10 0,-6 22 48,-2 0 0,-24 62-1,19-61-159,-4 12 163,-2-1 0,-37 62 0,37-78 162,-2 0 1,-1-1 0,-51 53 0,74-85-247,-8 9 343,-1-1 0,0 0 1,-1 0-1,-22 13 0,22-19 123,9-4-471,6-2-51,12-8 30,-8 6-33,0 0 0,0 0 0,0 1 0,14-5 0,9-1-69,55-11 0,-69 18 74,1 1 1,-1 1 0,1 0-1,-1 1 1,19 3 0,-20 1 83,-1 0 1,1 1-1,-1 0 1,1 2 0,15 8-1,-2-1 34,-29-14-89,0 0 0,1 1 0,-1-1 0,0 0 0,1 0 1,-1 0-1,0 0 0,0 0 0,1 1 0,-1-1 0,0 0 0,1 0 0,-1 0 0,0 0 1,1 0-1,-1 0 0,0 0 0,1 0 0,-1 0 0,0 0 0,1 0 0,-1 0 1,0 0-1,1-1 0,-1 1 0,0 0 0,0 0 0,1 0 0,-1 0 0,0 0 0,1-1 1,0-8-1933,0 0 322,11-23-4585,-8 15 3743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0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36 391 3712,'0'-16'1221,"0"16"-1208,0 0-1,0 0 0,0-1 1,0 1-1,0 0 1,0 0-1,0 0 1,0 0-1,0 0 0,0 0 1,0 0-1,0 0 1,0 0-1,0 0 1,0 0-1,0 0 1,0 0-1,0 0 0,0 0 1,0-1-1,-1 1 1,1 0-1,0 0 1,0 0-1,0 0 0,0 0 1,0 0-1,0 0 1,0 0-1,0 0 1,0 0-1,0 0 0,0 0 1,-1 0-1,1 0 1,0 0-1,0 0 1,0 0-1,0 0 0,0 0 1,0 0-1,0 1 1,0-1-1,0 0 1,0 0-1,0 0 0,-1 0 1,1 0-1,0 0 1,0 0-1,0 0 1,0 0-1,0 0 0,0 0 1,0 0-1,0 0 1,0 0-1,0 0 1,0 1-1,0-1 0,0 0 1,-4 6 256,4 5 71,1 30 711,-3 1 0,-8 58 0,-7 20 1147,17-110-1385,4-13 536,10-18-370,9-22-996,21-39-658,-36 69 547,1 1-1,0 0 1,0 0 0,14-11 0,-22 22 119,0 0 1,0-1 0,1 1 0,-1 0 0,0 1 0,1-1-1,-1 0 1,1 0 0,-1 1 0,1-1 0,-1 0 0,1 1-1,1-1 1,-2 1 19,0 0 0,0 0 0,0 0-1,-1 0 1,1 1 0,0-1 0,0 0 0,0 0-1,-1 0 1,1 1 0,0-1 0,0 0 0,-1 1-1,1-1 1,0 1 0,-1-1 0,1 1-1,-1-1 1,2 2 0,0 1 23,-1-1 0,1 1-1,0 0 1,-1 0 0,0 0 0,0 0-1,0 0 1,0 1 0,0-1 0,-1 0-1,1 5 1,2 114 521,-3-86 58,0-35-623,0-1-1,0 0 1,0 0-1,0 1 0,0-1 1,0 0-1,0 0 1,0 1-1,0-1 1,0 0-1,0 0 0,0 1 1,0-1-1,0 0 1,1 0-1,-1 1 1,0-1-1,0 0 0,0 0 1,0 0-1,1 0 1,-1 1-1,0-1 1,0 0-1,1 0 0,-1 0 1,0 0-1,0 0 1,0 1-1,1-1 1,10-1-839,15-9-1388,-20 8 1522,29-12-1967,-2 0-1,54-33 1,-86 46 2664,112-73-2368,-92 58 2917,-1-1 1,-1 0 0,19-22-1,-29 28-37,-4 7-46,-1-2 0,1 1 1,-1 0-1,0-1 0,-1 0 1,1 0-1,2-7 0,0-9 1098,-6 22-1530,0 0-1,0 0 0,0 0 0,0 0 1,0-1-1,0 1 0,0 0 0,0 0 1,0 0-1,0 0 0,0 0 1,0-1-1,0 1 0,0 0 0,-1 0 1,1 0-1,0 0 0,0 0 0,0-1 1,0 1-1,0 0 0,0 0 1,0 0-1,0 0 0,0 0 0,0 0 1,-1 0-1,1 0 0,0-1 0,0 1 1,0 0-1,0 0 0,0 0 1,0 0-1,-1 0 0,1 0 0,0 0 1,0 0-1,0 0 0,0 0 0,0 0 1,-1 0-1,1 0 0,-12 8 375,-69 79 1259,25-24-1042,4-4-400,47-52-173,0 0-1,0 0 1,1 1 0,-1-1-1,2 1 1,-6 16 0,8-21 5,1-1 1,0 1 0,0-1 0,-1 1 0,2-1-1,-1 1 1,0 0 0,0-1 0,1 0 0,-1 1-1,1-1 1,0 1 0,0-1 0,0 0 0,0 1-1,0-1 1,1 0 0,-1 0 0,0 0 0,1 0-1,0 0 1,-1 0 0,1 0 0,0-1-1,0 1 1,0-1 0,0 1 0,1-1 0,-1 0-1,0 1 1,0-1 0,1-1 0,-1 1 0,1 0-1,-1 0 1,0-1 0,1 0 0,4 1 0,-2-1 54,1-1 0,-1 0 0,1 0 0,-1 0 0,0-1 0,0 0 0,0 0 0,0 0 0,0 0 0,0-1 0,0 0 0,-1 0 0,1 0 0,4-5 0,-1 0-14,0 0-1,0 0 1,-1-1-1,0 1 1,9-18 0,-3 2 99,-1-2 0,14-43 0,8-57 140,-25 93-248,5-43-132,9-114 0,-23 183-150,1 0 1,-1 0-1,-1 0 0,1 0 1,-4-13-1,4 20 196,0 0 0,1 0 1,-1 0-1,0 0 0,0 0 1,0 0-1,0 0 0,0 0 0,0 1 1,0-1-1,0 0 0,0 0 1,0 0-1,0 0 0,0 0 0,0 0 1,0 0-1,0 0 0,0 0 1,-1 0-1,1 0 0,0 0 0,0 0 1,0 0-1,0 0 0,0 0 1,0 1-1,0-1 0,0 0 0,0 0 1,0 0-1,0 0 0,0 0 1,0 0-1,0 0 0,0 0 0,0 0 1,0 0-1,0 0 0,0 0 1,0 0-1,0 0 0,-1 0 0,1 0 1,0 0-1,0 0 0,0 0 1,0 0-1,0 0 0,0 0 0,0 0 1,0 0-1,0 0 0,0 0 1,0 0-1,0 0 0,0 0 0,0 0 1,0 0-1,0 0 0,-1 0 1,1 0-1,-2 10-363,-2 13 232,-3 167 386,10-86-134,4 72 172,-4-132-195,-3-24 223,2 0 0,0 0 0,6 20 0,-8-40-339,0 1 1,1-1 0,-1 0-1,0 0 1,0 0-1,0 0 1,0 1-1,1-1 1,-1 0 0,0 0-1,0 0 1,0 0-1,1 0 1,-1 0-1,0 0 1,0 0 0,0 0-1,1 1 1,-1-1-1,0 0 1,0 0-1,1 0 1,-1 0 0,0 0-1,0 0 1,1-1-1,-1 1 1,0 0-1,0 0 1,0 0-1,1 0 1,-1 0 0,0 0-1,0 0 1,0 0-1,1-1 1,12-5-2465,-2 1-67,10 1 196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0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148 465 1824,'0'-13'587,"-1"12"-377,1 0 0,0 0 1,-1 0-1,1 1 0,0-1 1,-1 0-1,1 1 1,-1-1-1,1 0 0,-1 1 1,0-1-1,1 1 0,-1-1 1,0 1-1,1-1 0,-1 1 1,0-1-1,0 1 1,1-1-1,-1 1 0,0 0 1,0 0-1,1-1 0,-1 1 1,0 0-1,-1 0 0,-4 4 48,0 0-1,1 0 1,0 1-1,0-1 0,0 1 1,1 1-1,-8 9 1,-22 46 465,25-45-487,2-4-153,1 0 0,1 1 0,0-1 0,0 1 0,1 0 0,-3 18 0,7-29-14,0 1-1,0-1 0,0 0 0,0 0 0,1 1 1,-1-1-1,1 0 0,-1 0 0,1 0 1,0 1-1,-1-1 0,1 0 0,0 0 0,1 0 1,-1 0-1,0-1 0,0 1 0,1 0 1,-1 0-1,1-1 0,0 1 0,-1-1 0,1 1 1,0-1-1,0 0 0,0 0 0,0 0 0,0 0 1,0 0-1,0 0 0,0 0 0,1-1 1,-1 1-1,0-1 0,0 1 0,0-1 0,1 0 1,-1 0-1,0 0 0,1 0 0,-1-1 1,0 1-1,0-1 0,0 1 0,1-1 0,-1 0 1,3-1-1,1-2 17,-1 1-1,0-1 1,0 0 0,0 0 0,-1-1-1,0 0 1,1 1 0,-2-1 0,1-1 0,0 1-1,-1-1 1,0 1 0,-1-1 0,4-9-1,-2 5-42,-2-1 0,1 0 0,-1 0-1,-1-1 1,0 1 0,0 0-1,-2-17 1,1 23-38,0 0 0,-1 0 0,0 0 0,0 0 0,0 0 0,-1 0 0,-3-8 0,-3 1-146,0 1 0,-11-14 0,15 21 94,4 4 50,0-1 1,-1 1-1,1 0 1,-1-1-1,1 1 1,0 0-1,-1-1 1,1 1-1,0-1 1,0 1-1,-1-1 1,1 1-1,0 0 1,0-1-1,-1 1 1,1-1-1,0 1 1,0-1-1,0 1 1,0-1-1,0 1 1,0-1-1,0 1 1,0-1-1,0 0 1,4 0 38,7-9-3,0 1 0,1-1 0,0 2 0,0 0 1,1 0-1,0 1 0,0 1 0,18-7 0,-22 10-59,0 1 0,0-1 1,0 1-1,0 1 0,1 0 1,-1 0-1,0 0 0,1 2 0,-1-1 1,1 1-1,-1 0 0,0 1 1,0 0-1,13 5 0,-18-5 24,0 0-1,0 0 1,0 0-1,0 1 1,0-1-1,-1 1 1,1 0-1,-1 0 1,0 0-1,0 1 1,0-1 0,0 1-1,-1 0 1,1 0-1,-1 0 1,3 6-1,0 5 64,-1-1 1,0 1-1,3 25 0,-6-25-55,2 0 0,0 0 0,8 21 0,-10-33 6,0-1 1,0 1-1,1-1 0,-1 1 0,0-1 0,1 0 0,0 1 1,-1-1-1,1 0 0,0 0 0,0-1 0,0 1 1,0 0-1,1-1 0,-1 1 0,0-1 0,1 1 1,2 0-1,-1-1 13,-1 0 1,0-1 0,1 1 0,-1-1-1,1 0 1,-1 0 0,1 0 0,-1-1-1,0 1 1,1-1 0,-1 0-1,6-1 1,4-4 47,1-1 0,-1 0 0,0 0 1,-1-1-1,16-13 0,119-111 16,-138 123-98,54-54-358,-73 77 322,1 0 0,0 1 0,-13 29 0,-5 11-126,-9 23 92,32-69 90,1 1 1,0-1 0,1 1 0,0 0 0,0 0-1,1 14 1,1-23-10,-1 0 0,1 0 0,0 1 0,0-1 0,0 0 0,1 0 0,-1 0 0,0 0 0,0 0 0,0 0 0,1 0 1,-1 0-1,1 0 0,-1 0 0,1 0 0,-1 0 0,1 0 0,-1 0 0,1 0 0,0-1 0,0 1 0,-1 0 0,2 1 0,-1-2 6,1 0 1,-1 1-1,0-1 0,0 0 1,0 0-1,0 0 0,1 0 1,-1 0-1,0 0 0,0 0 1,0 0-1,0-1 0,0 1 1,1 0-1,-1-1 0,0 1 1,2-2-1,3-1 47,1-1 0,0-1 0,-1 1-1,0-1 1,7-7 0,-5 3-19,1-1 1,-2-1-1,1 1 0,9-20 1,18-47 140,56-192 218,-69 196-426,-17 56-37,1 1-57,-1-1 1,-1 0-1,0 0 0,2-33 0,-6 50 103,0-1-1,0 1 1,0-1-1,0 1 1,0-1-1,0 1 1,0-1-1,0 1 1,-1-1-1,1 1 1,0-1-1,0 1 1,0-1-1,-1 1 1,1-1-1,0 1 1,-1-1-1,-6 1-341,-10 13-10,16-13 372,-5 7-26,-1 0 0,1 1 0,0-1 0,1 1 0,0 0 0,0 1-1,1-1 1,0 1 0,0 0 0,1 0 0,0 0 0,-2 13-1,-1 13-57,-3 69 0,9-103 80,-1 22 11,2 0-1,0 1 0,1-1 0,9 39 0,-9-53 18,0 0-1,1 0 1,1 0-1,-1-1 1,1 1-1,0-1 0,1 0 1,0 0-1,1 0 1,-1-1-1,1 0 1,1 0-1,-1 0 1,12 8-1,-15-13 16,0 0 1,1 0-1,-1 0 0,0-1 0,1 1 1,-1-1-1,1 0 0,-1 0 1,1 0-1,0-1 0,-1 1 0,1-1 1,0 0-1,0 0 0,6-1 0,-5 0-12,0 0 0,1-1-1,-1 1 1,0-1 0,0-1 0,0 1-1,0-1 1,-1 0 0,8-6-1,-1 0 33,0-2-1,-1 0 0,0 0 1,0-1-1,-2 0 0,15-24 1,-10 9-70,-2-1 1,13-44-1,-14 43-65,-10 28 70,9-34-164,-9 34 148,0 0 0,1 0 1,-1 0-1,0-1 0,0 1 0,0 0 0,0 0 0,0-1 0,0 1 0,-1 0 0,1 0 0,0 0 0,-1-1 0,1 1 0,0 0 0,-1 0 0,0 0 0,1 0 1,-1 0-1,0 0 0,1 0 0,-1 0 0,-1-1 0,1 1 12,1 1 0,0 0 0,-1 0 0,1 0 0,0 0 0,-1 0 0,1 0 0,0 0 0,-1 0 0,1 0 0,0-1 0,-1 1 0,1 1 0,0-1 0,-1 0 0,1 0 1,0 0-1,-1 0 0,1 0 0,0 0 0,0 0 0,-1 1 0,-2 0-21,-1 1 1,1 0 0,0 0-1,0 0 1,0 0 0,0 0 0,1 1-1,-1-1 1,1 1 0,-1 0-1,1 0 1,-3 5 0,-3 5-57,-10 26 0,11-22 71,-5 10-6,-16 55 0,26-74 24,0 0 0,1 0 0,0 0 1,0 0-1,1 0 0,0 0 0,0 0 0,1 0 0,0 0 1,0 0-1,1 0 0,3 9 0,-3-14 18,-1 1-1,1-1 0,0 0 1,0 0-1,0-1 0,1 1 1,-1 0-1,1-1 0,-1 0 1,1 1-1,0-1 1,0 0-1,0 0 0,0-1 1,0 1-1,0-1 0,1 1 1,-1-1-1,1 0 0,-1 0 1,0-1-1,1 1 1,0-1-1,-1 1 0,1-1 1,-1 0-1,1 0 0,-1-1 1,1 1-1,6-3 0,2-2 86,1-1 0,-1 0 0,0-1 0,-1-1 0,18-14 0,49-53-143,-53 50-140,-23 22 146,0 1 1,1 0-1,-1 0 1,1 0-1,-1 0 0,1 1 1,0-1-1,0 1 1,-1-1-1,1 1 1,0 0-1,4-1 0,-5 2 21,-1 0 0,1 0 0,-1 0-1,0 0 1,1 0 0,-1 1 0,0-1 0,1 0-1,-1 1 1,0-1 0,1 1 0,-1-1-1,0 1 1,0 0 0,0-1 0,1 1-1,-1 0 1,0 0 0,0 0 0,0 0-1,0 0 1,-1 0 0,1 0 0,0 0-1,0 0 1,0 0 0,-1 1 0,1-1-1,0 2 1,17 46 248,-15-40-160,-1 0-1,2-1 1,-1 1-1,1-1 0,0 0 1,0 0-1,1-1 1,0 1-1,8 8 1,-8-11-22,0-1-1,1 1 1,-1-1 0,1 0 0,0 0 0,0 0 0,0-1 0,1 0 0,-1 0-1,1-1 1,0 0 0,-1 0 0,1 0 0,0-1 0,0 0 0,0 0-1,0-1 1,0 0 0,11-1 0,-7 0-190,0 1 0,0-2 0,0 0 0,0 0 0,-1 0 0,1-2 0,16-7 0,1-8-3606,-2 1 1034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12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66 2496,'0'-1'166,"0"-1"1,-1 1-1,0-1 1,1 1-1,-1-1 0,0 1 1,1 0-1,-1 0 0,0-1 1,0 1-1,0 0 1,0 0-1,0 0 0,-1 0 1,1 0-1,0 0 1,0 0-1,-1 0 0,1 0 1,0 1-1,-1-1 1,1 1-1,-1-1 0,-2 0 1,-3 0 431,0 0 0,0 1 0,0-1 0,-10 2 0,-1 0 76,14-1-575,0 1 0,0-1 0,-1 1 1,1 0-1,0 0 0,0 1 0,0-1 0,0 1 1,1 0-1,-1 0 0,0 0 0,1 1 0,-1-1 1,-2 4-1,-6 4-50,1 2 1,-13 17 0,11-13-16,2 0 1,0 1-1,1 0 0,0 1 1,-8 25-1,13-31 13,1 0 0,1 1 0,0-1 1,1 1-1,0-1 0,1 1 0,0 0 0,1-1 0,2 18 0,-1-24 99,0-1-1,0 0 1,1 1-1,0-1 1,0 0 0,4 10-1,-5-14-102,0 1-1,0 0 0,0-1 1,1 1-1,-1-1 1,0 1-1,1-1 1,-1 0-1,1 0 0,-1 1 1,1-1-1,0 0 1,-1 0-1,1-1 0,0 1 1,0 0-1,0-1 1,-1 1-1,1-1 1,0 1-1,0-1 0,4 0 1,-4 0 19,1 0 1,0 0-1,0-1 0,-1 1 1,1-1-1,0 0 0,-1 0 1,1 0-1,-1 0 0,1 0 1,-1 0-1,0-1 0,5-3 1,-1 0 61,0-1 0,-1 0 1,6-7-1,-9 10-81,9-11 70,-2 0 0,0 0 0,-1-1-1,10-24 1,17-64 214,-17 23-109,-16 69-241,-1 0 0,-1 0 0,0 1 0,0-1 0,-3-15 0,3 24-44,-1-1-1,1 0 1,-1 1 0,0-1-1,0 0 1,0 1 0,0 0-1,-1-1 1,1 1 0,-2-3-1,2 5 47,1-1 1,-1 1-1,1-1 0,-1 1 0,1-1 0,-1 1 0,0 0 0,1-1 0,-1 1 0,1 0 0,-1 0 0,0-1 0,1 1 0,-1 0 0,0 0 0,1 0 0,-1 0 0,0 0 0,0 0 0,1 0 0,-1 0 0,0 0 0,1 0 0,-1 0 0,0 0 0,1 1 0,-1-1 0,0 0 0,1 0 0,-1 1 0,1-1 0,-1 0 0,1 1 0,-1-1 0,0 1 0,1-1 0,-1 1 0,1-1 0,0 1 0,-1-1 0,1 1 0,-1 0 0,-3 4-38,0 1 1,0 0-1,1 0 0,0 0 0,-4 11 0,5-13 34,-4 14 21,0 1 0,2-1 0,0 1 0,0 0 0,2 0 1,0 27-1,2-38 73,1-1 1,-1 1-1,1-1 1,1 1 0,-1-1-1,1 1 1,1-1-1,-1 0 1,1 0-1,5 9 1,-6-14-35,-1 1 0,1-1 1,0 0-1,-1 0 0,1 0 1,0 0-1,0-1 0,0 1 1,0 0-1,1-1 0,-1 1 1,0-1-1,1 0 0,-1 0 1,1 0-1,-1 0 0,1 0 1,0-1-1,-1 1 0,1-1 1,0 1-1,-1-1 0,1 0 1,0 0-1,-1 0 0,1-1 1,0 1-1,-1-1 0,1 1 0,0-1 1,-1 0-1,5-2 0,10-5 42,0 0 0,0-1 0,28-22-1,46-43 165,-48 38-186,-22 18-47,-3 3-68,0 0-1,1 1 1,1 1 0,25-13 0,-44 25 40,1 0-1,0 1 1,0-1 0,-1 1 0,1-1 0,0 1-1,0 0 1,0 0 0,0 0 0,0 0 0,0 0-1,2 0 1,-3 0 9,0 1-1,0-1 0,0 1 0,0-1 1,0 0-1,-1 1 0,1-1 0,0 1 1,0 0-1,-1-1 0,1 1 1,0 0-1,-1-1 0,1 1 0,-1 0 1,1 0-1,-1 0 0,1-1 0,-1 1 1,1 0-1,-1 0 0,0 0 1,1 0-1,-1 0 0,0 0 0,0 0 1,0 0-1,0 1 0,1 17-5,-1 0 0,-1 0-1,-1 0 1,-1 0 0,0 0-1,-8 23 1,-4 6 110,-25 51-1,-147 315 20,149-317 5,21-52 374,15-40-383,2-3-65,0-1 0,-1 0 0,1 0-1,0 0 1,0 0 0,-1 0 0,1 0 0,-1 0 0,1 0 0,-1 0-1,1 0 1,-1 0 0,0 0 0,0-1 0,1 1 0,-1 0-1,0 0 1,0 0 0,0-1 0,0 1 0,0-1 0,-1 2-1,0-4 222,4-4-53,6-26-58,3 0-1,0 0 1,2 1-1,20-35 1,96-140-180,0-16-284,-124 213 302,30-58-25,37-67-60,14 8-519,-85 125 577,0 0-1,0-1 1,0 1 0,0 0 0,1 0 0,-1 0-1,0 0 1,0 0 0,1 0 0,2-2 0,-4 3 32,0 0 0,1 0 0,-1 0 0,0 0 0,0 0 0,0 0 0,0 0 0,0 0 0,1 0 0,-1 0 0,0 0 0,0 0 0,0 0 0,0 0 0,0 0 0,0 0 0,1 0 1,-1 0-1,0 0 0,0 1 0,0-1 0,0 0 0,0 0 0,0 0 0,1 0 0,-1 0 0,0 0 0,0 0 0,0 0 0,0 1 0,0-1 0,0 0 0,0 0 0,0 0 0,0 0 1,0 0-1,0 0 0,1 1 0,-3 10 38,-43 120-15,23-72 96,14-37-35,-1-1 0,-22 37 0,20-35 35,10-22-94,1 1-1,-1-1 1,1 0 0,-1 1 0,1-1 0,0 1-1,0-1 1,-1 1 0,1-1 0,0 0-1,0 1 1,0-1 0,1 1 0,-1 1-1,14-14-84,8-9 36,-13 11-49,21-16 0,-28 23 54,0 0 0,1 1 1,0-1-1,-1 1 0,1 0 1,0-1-1,-1 1 0,1 1 1,0-1-1,0 0 0,0 1 1,0-1-1,0 1 0,3 0 1,-4 0-1,0 1 0,0-1 0,0 1 0,0 0 0,0 0 0,0 0 0,0 0 0,0 0 0,0 0 0,0 0 0,-1 0 0,1 1 0,-1-1 1,1 1-1,-1-1 0,1 1 0,-1 0 0,0-1 0,0 1 0,2 2 0,0 2 12,-1 0-1,1 0 1,-1 0 0,0 1 0,2 8-1,-3 1-20,0 0 0,-1 0-1,-1 0 1,0 0 0,-1 0-1,-4 16 1,4-20 2,-46 223-2,-6-18 170,33-142 146,17-59-146,0 0 1,-2 0 0,0-1-1,-12 22 1,12-28 124,4-9 89,4-21 132,57-211-340,-38 173-190,51-105 1,-41 107 54,3 1 0,50-65 0,72-56-463,-145 166 322,25-19-1,-33 28 96,1-1 1,-1 1-1,1 0 1,0 0-1,-1 0 1,1 1-1,0-1 1,0 1-1,0 0 0,0 0 1,6 0-1,-9 1 24,0 0 0,0 0 0,0 0-1,1 0 1,-1 0 0,0 1-1,0-1 1,0 0 0,0 1 0,-1-1-1,1 0 1,0 1 0,0-1-1,0 1 1,0 0 0,0-1 0,0 1-1,-1 0 1,1-1 0,0 1-1,-1 0 1,1 0 0,0 0 0,-1 0-1,1-1 1,-1 1 0,1 0 0,-1 0-1,0 0 1,1 0 0,-1 0-1,0 0 1,0 0 0,1 1 0,-1 3-3,0 0 0,0 0 0,0-1 0,0 1 0,-2 7 0,0-1 30,-1-1 0,-1 1 0,1-1-1,-2 0 1,1 0 0,-12 17-1,-42 51 147,52-70-149,-7 8 90,0-1 1,0-1-1,-2 0 0,0-1 1,-21 14-1,16-11 9,13-11-51,0 0 0,0 0 0,0 0 0,-1-1 0,1 0 0,-10 4 0,13-9-94,6-2-2,8-4 39,66-27-67,39-20 106,-93 42-26,0-1 1,-1-2-1,20-16 1,-5-3 0,-2-1 0,-1-1 0,-1-2 0,48-77 0,-77 110-14,0 1-9,-1 1 0,0-1 0,0 0-1,0 1 1,0-1 0,-1 0 0,1 0 0,-1 0 0,1-7-1,-2 17-131,-1 0-1,0-1 1,-4 11-1,-1 8 85,3-7 58,1 1-1,1 0 1,0 1 0,1-1-1,1 0 1,1 0 0,6 29-1,-7-44 33,0 0-1,0 0 1,0 1-1,0-1 0,1 0 1,-1 0-1,1 0 0,-1 0 1,1 0-1,0-1 0,0 1 1,1-1-1,-1 1 1,0-1-1,1 0 0,0 1 1,-1-1-1,1-1 0,0 1 1,0 0-1,0-1 1,0 1-1,0-1 0,1 0 1,-1 0-1,6 1 0,6-1-9,1-1 0,-1-1-1,0 0 1,1-1-1,-1 0 1,0-2-1,15-4 1,5-4 34,59-29 0,-62 24-23,-2-2-1,40-31 1,-63 47-9,-13 13-76,-72 89-415,63-78 451,6-10 31,1 0 0,1 0-1,-8 16 1,14-24-20,-1 1 1,1-1-1,0 0 0,0 1 0,0-1 1,1 1-1,-1-1 0,1 1 1,0-1-1,0 1 0,0-1 0,0 1 1,1-1-1,-1 1 0,1-1 1,0 1-1,1 3 0,0-4 27,-1-1 0,0 0-1,0 0 1,1 0 0,-1 0 0,1 0-1,-1 0 1,1 0 0,0-1 0,0 1 0,0 0-1,0-1 1,0 0 0,0 1 0,0-1-1,1 0 1,-1 0 0,0 0 0,1-1-1,-1 1 1,1 0 0,-1-1 0,0 0 0,1 1-1,-1-1 1,1 0 0,-1 0 0,5-1-1,-1 0 21,-1 0 0,0 0 0,0 0 0,1-1 0,-1 0-1,0 0 1,0 0 0,-1 0 0,1-1 0,0 0 0,-1 0 0,6-5-1,-6 3-9,1 0-1,-1 0 0,0-1 1,0 1-1,-1-1 1,0 0-1,0 0 0,0-1 1,3-9-1,0-6 13,4-33 0,-9 49-68,0 0 0,-1 0-1,1-1 1,-1 1 0,0 0 0,-1 0 0,1 0 0,-1 0 0,0 0 0,-1 0 0,0 0 0,0 0 0,0 1 0,0-1 0,-1 1 0,0-1 0,0 1-1,-1 0 1,-7-9 0,10 13 15,1 1 1,-1-1-1,0 0 0,0 1 0,1-1 0,-1 0 0,1 0 0,-1 1 0,0-1 0,1 0 1,0 0-1,-1 0 0,1 0 0,-1 0 0,1 0 0,0 0 0,0 0 0,0 0 0,-1 0 1,1-2-1,1 3-7,0-1 0,-1 0 0,1 0 0,0 0 0,0 1 1,-1-1-1,1 0 0,0 1 0,0-1 0,0 1 0,0-1 1,0 1-1,0-1 0,1 0 0,7-3 15,0-1-24,0 0 0,1 1 1,-1 0-1,1 1 0,0-1 1,0 2-1,0 0 0,1 0 1,-1 1-1,1 0 0,-1 1 0,0 0 1,1 0-1,13 3 0,-19-1 10,0 0 0,-1-1 0,1 2-1,-1-1 1,0 0 0,0 1 0,0 0-1,0 0 1,0 0 0,0 0 0,-1 1 0,0-1-1,4 6 1,2 3 12,-1 0 0,-1 1 1,7 15-1,10 25 75,21 45 136,-37-83-139,1-1 0,0-1-1,1 0 1,17 19 0,-22-27-15,1-1 1,-1 0-1,0 0 1,1 0-1,0-1 1,0 1-1,0-1 0,0-1 1,0 1-1,1-1 1,-1 0-1,1-1 1,-1 0-1,1 0 1,12 0-1,-13-1-222,0 0-1,-1-1 1,1 0 0,-1 0-1,1 0 1,-1-1 0,1 1-1,6-5 1,-8 4-369,1 0 0,-1-1 0,0 0 0,0 0 0,-1 0 0,1 0 0,-1-1 0,1 0 0,-1 1 0,4-7 1,30-42-7371,-24 34 6064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1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629 15 4480,'-4'-8'1019,"-1"1"586,5 7-1550,0 0 1,0 0-1,0 0 0,0 0 0,-1 0 1,1 0-1,0 0 0,0 0 0,0 0 1,-1 0-1,1 0 0,0 0 0,0 0 1,0 0-1,-1 1 0,1-1 0,0 0 1,0 0-1,0 0 0,0 0 0,-1 0 1,1 0-1,0 0 0,0 1 0,0-1 1,0 0-1,0 0 0,-1 0 0,1 0 1,0 0-1,0 1 0,0-1 0,0 0 1,0 0-1,0 1 0,-6 5 798,0 1 1,-13 11-1,2-2-165,-39 36 1655,-109 78 0,64-54-1445,-115 88-56,208-158-756,5-4-505,0 0 0,1 0 1,-1 0-1,0 0 0,-3 6 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16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0 836 2976,'20'-4'5088,"-5"1"-4171,-1-1 0,22-10 1,-22 6-679,0-1 0,-1 0 0,0-1 0,-1 0 0,0-1 0,0 0 0,-1-1 0,-1-1 1,0 1-1,-1-2 0,13-23 0,92-212 1340,-112 243-1686,0 0 0,-1-1 1,1 1-1,-1-9 0,-4 21 77,1-1-1,-1 0 1,1 1-1,0 0 1,0 0-1,-1 7 1,-2 8 78,-14 43 445,-16 113 1,35-174-466,-2 6 67,2 0 1,-1 0-1,1 10 0,0-17-19,0 0-1,1 0 1,-1-1 0,0 1-1,1 0 1,-1 0-1,1-1 1,-1 1 0,1-1-1,0 1 1,0 0 0,-1-1-1,1 1 1,0-1 0,1 0-1,-1 1 1,0-1 0,0 0-1,0 0 1,1 0 0,-1 0-1,3 2 1,-2-3-15,-1 1 0,1-1 1,-1 0-1,1 1 0,-1-1 1,1 0-1,-1 0 0,1 0 1,0-1-1,-1 1 0,1 0 1,-1 0-1,1-1 0,-1 1 1,1-1-1,-1 1 1,0-1-1,1 0 0,0-1 1,29-20 287,-21 14-288,24-20-37,-1-1-1,29-36 0,-38 39-132,2 0-1,0 1 1,56-39-1,-82 63 106,1 1 1,-1 0-1,0 0 1,1-1-1,-1 1 0,0 0 1,1 0-1,-1-1 1,1 1-1,-1 0 0,1 0 1,-1 0-1,0 0 0,1 0 1,-1 0-1,1 0 1,-1 0-1,1 0 0,-1 0 1,1 0-1,-1 0 0,1 0 1,-1 0-1,0 0 1,1 0-1,-1 0 0,1 1 1,0-1-1,-1 1-7,1-1 0,-1 1 0,0 0-1,1-1 1,-1 1 0,0 0 0,1-1 0,-1 1-1,0 0 1,0 0 0,0-1 0,1 1 0,-1 0-1,0 0 1,0 0 0,0 5-38,-1-1 1,1 0-1,-1 1 0,-1 5 0,-4 6 128,-1 0 1,-1-1-1,0 1 1,-11 16-1,-13 25 121,27-49-238,0 2 137,8-9 45,6-3 78,9-7-146,-1 0 1,0-1-1,-1 0 0,1-1 1,14-14-1,-14 12-59,2-2-10,-11 8-66,-1 0 0,2 0 0,-1 1 0,0 0 0,19-7 0,-26 12 56,-1 0 0,1-1 0,-1 1-1,1 0 1,-1 0 0,1 0 0,-1-1 0,1 1 0,-1 0-1,1 0 1,0 0 0,-1 0 0,1 0 0,-1 0 0,1 0-1,-1 0 1,1 1 0,-1-1 0,1 0 0,0 0 0,-1 0-1,1 1 1,-1-1 0,1 0 0,-1 0 0,1 1 0,-1-1-1,0 0 1,1 1 0,-1-1 0,1 1 0,-1-1 0,0 0-1,1 1 1,-1-1 0,0 1 0,0-1 0,1 1 0,-1-1-1,0 1 1,0 0 0,0-1 0,1 1 0,-1-1 0,0 1-1,0 0 1,0 4 7,0 0 0,-1 0 1,1 0-1,-3 8 0,1-3-15,-2 0 27,-1 9 62,8-14 39,7-5 83,-5-1-184,0-1 0,0 0 0,-1 0 0,1-1 0,-1 1 0,1-1 0,-1 0-1,0 0 1,0-1 0,4-4 0,-4 4-40,0 1 0,0-1 0,1 1-1,-1-1 1,1 1 0,0 1 0,0-1 0,9-3-1,-13 6 15,0 0 0,-1 0-1,1 0 1,0 0-1,-1 0 1,1 0-1,0 0 1,-1 0 0,1 0-1,-1 0 1,1 1-1,0-1 1,-1 0-1,1 0 1,-1 1-1,1-1 1,0 0 0,-1 1-1,1-1 1,-1 1-1,1-1 1,-1 1-1,0-1 1,1 1 0,-1-1-1,1 1 1,-1-1-1,0 1 1,0-1-1,1 1 1,-1 0 0,0-1-1,1 2 1,0 1-1,0 0 1,-1-1 0,1 1 0,-1 0-1,1 0 1,-1 4 0,0 11 31,-1-10-11,1 0-1,0 1 0,2 10 0,-2-19-1,0 1-1,0-1 0,1 1 0,-1-1 0,0 0 0,0 1 0,0-1 1,1 1-1,-1-1 0,0 1 0,0-1 0,1 0 0,-1 1 0,0-1 0,1 1 1,-1-1-1,1 0 0,-1 1 0,0-1 0,1 0 0,-1 0 0,1 1 1,-1-1-1,1 0 0,-1 0 0,1 0 0,-1 0 0,1 0 0,-1 1 1,1-1-1,-1 0 0,1 0 0,-1 0 0,1-1 0,20-4 234,-13 2-204,25-7 24,32-15 0,-16 6 47,-47 18-105,175-71 42,-171 68-83,-9 6-9,-16 8-23,-11 2 25,2 2 0,0 2 1,0 0-1,-44 36 0,59-42 116,10-8-39,0 0 1,0 1-1,1-1 1,-1 1-1,0-1 0,1 1 1,0 0-1,-3 4 1,5-7-29,0 0 1,0 1 0,-1-1 0,1 0-1,0 0 1,0 1 0,0-1-1,0 0 1,0 0 0,0 1-1,0-1 1,0 0 0,0 1 0,0-1-1,0 0 1,0 0 0,0 1-1,0-1 1,1 0 0,-1 0-1,0 1 1,0-1 0,0 0-1,0 0 1,0 0 0,1 1 0,-1-1-1,0 0 1,0 0 0,0 0-1,0 1 1,1-1 0,-1 0-1,0 0 1,0 0 0,1 0 0,-1 0-1,0 1 1,0-1 0,1 0-1,-1 0 1,0 0 0,0 0-1,1 0 1,-1 0 0,0 0 0,0 0-1,1 0 1,-1 0 0,0 0-1,1 0 1,-1 0 0,0 0-1,1 0 1,17-3 163,2-3-94,-2-1-1,1-1 0,25-15 0,-20 10-187,29-11-1,-52 24 122,3-2-41,0 0 1,0 1-1,1 0 1,6-1-1,-10 2 32,-1 0-1,1 0 1,-1 0 0,1 0-1,0 0 1,-1 0-1,1 0 1,0 0 0,-1 0-1,1 0 1,0 0-1,-1 0 1,1 1 0,-1-1-1,1 0 1,-1 1 0,1-1-1,0 0 1,-1 1-1,1-1 1,-1 0 0,1 1-1,-1-1 1,0 1 0,1-1-1,-1 1 1,1-1-1,-1 1 1,0-1 0,1 1-1,-1-1 1,0 1-1,0 0 1,1-1 0,-1 1-1,0-1 1,0 1 0,0 0-1,0-1 1,0 1-1,0 1 1,0 3 9,0 0 1,0-1-1,1 1 0,0 0 1,0 0-1,0-1 0,4 9 0,-5-11 2,1 0-1,0 0 1,0-1-1,0 1 0,0-1 1,1 1-1,-1-1 0,0 0 1,1 1-1,-1-1 0,1 0 1,-1 0-1,1 0 0,-1 0 1,1 0-1,0 0 1,0 0-1,-1-1 0,1 1 1,0-1-1,0 1 0,3-1 1,7 1 28,-1-2 0,0 1 1,0-2-1,1 1 0,-1-2 1,0 1-1,0-2 0,-1 1 1,1-1-1,-1-1 0,12-6 1,-18 8-14,1 1-1,-1-1 1,1 1 0,-1-1 0,0-1 0,0 1-1,-1-1 1,1 1 0,-1-1 0,0 0 0,1 0 0,-2 0-1,1-1 1,3-7 0,22-57 77,-11 22-90,23-76 140,-6 14-147,-13 51 50,40-125-124,-60 182 34,-1 0 0,0 0 0,1 0 0,-1 0 0,0-1 0,0 1 0,0 0 0,0 0 0,0 0 0,0 0 0,0 0 0,0-1 0,-1 1 0,1 0 0,-1-2 0,1 3 26,0 0 0,0 0 0,-1 0 0,1 0-1,0 0 1,0 0 0,0 0 0,0 0-1,0 0 1,-1 0 0,1 0 0,0-1 0,0 1-1,0 0 1,0 1 0,-1-1 0,1 0-1,0 0 1,0 0 0,0 0 0,0 0 0,0 0-1,-1 0 1,1 0 0,0 0 0,0 0-1,0 0 1,0 0 0,0 0 0,0 0 0,-1 1-1,1-1 1,0 0 0,0 0 0,0 0-1,0 0 1,-8 12-210,1 2 123,-9 17-20,1 1 0,-17 54 0,23-46 169,1 1-1,3 0 1,1 0 0,1 0-1,4 45 1,1-68 113,-1 1 0,2-1 1,1-1-1,10 33 0,-11-46-23,-3-12-143,-3-16-292,3 21 189,-3-14 39,0 0 0,-1 0-1,0 1 1,-2 0 0,0 0-1,-1 0 1,0 1 0,-1 0-1,-1 1 1,0-1 0,-14-14-1,22 27 68,-2 0-1,1-1 0,-1 1 0,1-1 0,0 1 0,0-1-1,0 0 1,0 1 0,1-1 0,-1 0 0,1 0 0,0 0 0,0-1 0,0 1 0,0 0-1,0-4 1,1 6-6,0 0 0,0 1 0,1-1 0,-1 0 0,0 1 0,1-1 0,-1 0 0,1 1 0,-1-1 0,1 1 0,-1-1 0,1 1 0,-1-1 0,1 1 0,-1-1 0,1 1 0,0 0 0,-1-1 0,1 1 0,0 0 0,-1-1 0,1 1 0,1 0 0,23-7-127,-18 6 139,130-26 72,-112 24-113,-1 1-1,1 1 1,41 4-1,-60-2 24,1 0 0,-1 0 0,0 1 0,0 0 0,0 0 0,11 5 0,-15-6 22,1 1-1,-1-1 1,0 1 0,0 0 0,0-1 0,0 1-1,0 0 1,0 0 0,-1 0 0,1 0 0,0 1 0,-1-1-1,0 0 1,0 1 0,1-1 0,-1 1 0,-1-1 0,2 6-1,-1 0 61,0 0 0,-1 0 0,0 0 0,0 1 0,-1-1 0,0 0 0,-1 0 0,-4 15 1,-4 4 179,-16 32 1,4-10-35,-24 44 381,46-93-595,0 0 1,0 0-1,0 0 1,0 1-1,0-1 1,0 0-1,0 0 1,0 0-1,0 0 1,0 1-1,0-1 1,0 0-1,0 0 1,0 0-1,0 0 1,0 0-1,0 1 1,0-1-1,0 0 1,0 0 0,1 0-1,-1 0 1,0 0-1,0 1 1,0-1-1,0 0 1,0 0-1,0 0 1,0 0-1,1 0 1,-1 0-1,0 0 1,0 0-1,0 0 1,0 1-1,0-1 1,1 0-1,-1 0 1,0 0-1,0 0 1,0 0-1,0 0 1,0 0-1,1 0 1,-1 0-1,0 0 1,0 0 0,0 0-1,0 0 1,1 0-1,-1 0 10,4-2 14,1-1 0,-1 1 0,0-1 0,0 1 0,7-8 0,1 1 19,14-11-310,-1-1 0,41-44 1,-38 35-366,37-29 1,-57 53 537,11-10-130,-18 16 201,0-1 1,0 0-1,0 1 1,0-1-1,0 1 1,0-1-1,0 1 1,0 0-1,0-1 1,0 1-1,0 0 1,0 0-1,0-1 1,1 1-1,0 0 1,0 1 10,-1 0 0,0-1 0,0 1 1,0 0-1,0-1 0,0 1 0,0 0 0,-1 0 1,1 0-1,0 0 0,0 0 0,0 0 1,-1 0-1,1 0 0,-1 0 0,1 0 0,-1 0 1,1 0-1,0 3 0,5 25-183,-5-24 176,3 17 84,0 1 0,2-1 1,0 0-1,19 41 0,-24-61-54,0 0 1,0 0-1,0 0 0,0 0 1,1 0-1,-1 0 0,0 0 0,1-1 1,0 1-1,-1 0 0,1-1 1,0 0-1,0 1 0,0-1 0,0 0 1,0 0-1,0 0 0,0 0 1,3 1-1,-3-2 11,-1 0 1,1 0-1,0-1 0,-1 1 0,1 0 1,0-1-1,-1 1 0,1-1 1,0 1-1,-1-1 0,1 0 1,-1 0-1,1 1 0,-1-1 1,0 0-1,1 0 0,-1-1 1,0 1-1,0 0 0,0 0 0,0-1 1,0 1-1,0 0 0,0-1 1,1-1-1,3-5-1,-1 0 0,0-1 0,0 0 0,-1 0 0,0 0 0,2-10 0,-4 12-23,1 1-1,-2 0 0,1 0 0,-1-1 0,0 1 1,0 0-1,-1-1 0,1 1 0,-1 0 0,-3-7 1,4 11-7,-1 1 1,0-1 0,0 0-1,0 1 1,0-1 0,0 1-1,-1 0 1,1-1 0,0 1-1,-1 0 1,1 0 0,-1-1-1,1 1 1,-1 0 0,0 1-1,1-1 1,-1 0 0,0 0-1,0 1 1,1-1 0,-1 1-1,0-1 1,0 1 0,0 0-1,0 0 1,0 0 0,-2 0-1,40-16 38,-36 16-30,26-8 32,30-6 0,-49 13-37,0 0 0,0 0 1,1 1-1,-1-1 0,0 2 1,0-1-1,0 1 0,0 0 1,12 3-1,-17-3-3,0 0 0,0 0 0,0 0 1,0 0-1,0 0 0,0 0 0,-1 0 0,1 0 0,0 1 0,-1-1 0,1 1 1,-1-1-1,0 1 0,1 0 0,-1-1 0,0 1 0,0 0 0,0 0 0,0 0 1,0 0-1,-1 0 0,1 0 0,-1 0 0,1 0 0,-1 0 0,1 4 0,-1 3 22,-1 0 0,0-1 0,0 1-1,-1 0 1,-3 10 0,-2 11 32,7-25-39,-1-3 25,1 0-1,0-1 1,-1 1-1,1 0 0,0 0 1,0-1-1,0 1 0,0 0 1,1-1-1,0 4 1,-1-5-15,1 1 0,-1 0 0,1-1 0,0 1 0,-1 0 0,1-1 0,0 1 0,0-1 0,-1 1 0,1-1 0,0 0 0,0 1 0,0-1 1,0 0-1,0 0 0,-1 1 0,1-1 0,0 0 0,0 0 0,0 0 0,0 0 0,0 0 0,0 0 0,1 0 0,47-2 102,42 3-100,-78 0-42,-1 1 0,1 0 0,-1 1 0,0 0 0,17 8 0,-21-8 60,0 1-1,0 1 0,0-1 0,7 7 0,-13-9-205,-1-1-1,1 1 0,0 0 1,-1-1-1,1 1 0,-1 0 0,1 0 1,-1 0-1,1 2 0,-2-3-123,1 0 0,-1 0 0,0 0 0,0 0-1,1 0 1,-1 0 0,0 0 0,0 0 0,0-1-1,0 1 1,0 0 0,-1 0 0,1 0 0,0 0 0,0 0-1,0 0 1,-1 0 0,1-1 0,-1 1 0,1 0-1,0 0 1,-1 0 0,0 0 0,-9 14-1858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1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 7040,'-13'-16'3200,"18"12"-2752,-5-1 448,0 2-960,-5-2-2656,0 10 1504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17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37 6560,'-31'-17'2976,"62"14"-2592,-9-2-128,10 5-224,26-9-1440,10 6 800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35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1 883 2304,'0'1'81,"1"0"1,-1 0-1,0 0 1,1 0-1,-1 0 0,1-1 1,0 1-1,-1 0 1,1 0-1,0 0 0,0-1 1,-1 1-1,1 0 1,0-1-1,0 1 0,0-1 1,0 1-1,0-1 1,0 1-1,0-1 0,0 1 1,0-1-1,0 0 1,0 0-1,0 1 0,0-1 1,0 0-1,0 0 1,0 0-1,0 0 0,0-1 1,0 1-1,0 0 1,0 0-1,0 0 0,0-1 1,0 1-1,0-1 1,0 1-1,0-1 0,0 1 1,1-2-1,5-2 420,-1 0 0,0-1 0,0 0 0,8-8 0,-3 1-137,0 0-1,-2 0 1,13-20-1,9-13 108,128-158 255,-95 132-512,72-86 585,-117 133-682,-2-1 1,0 0-1,17-38 0,-31 53-159,-5 7-288,0 3 267,1 1-1,-1 0 1,1-1 0,0 1 0,-1 0 0,1-1 0,0 1 0,0 0 0,-1 0 0,-1 2 0,-20 18-65,2 2 1,0 0-1,1 1 1,1 1-1,-28 49 1,27-37 323,2 2 1,1 0-1,-20 75 1,31-93-43,-4 39 1,10-54-61,-1 1-1,1-1 1,0 0-1,0 0 1,1 0 0,0 1-1,0-1 1,0 0-1,1 0 1,4 10 0,-6-15-36,1 0 1,0 1-1,-1-1 1,1 0-1,0 0 1,-1 0 0,1 0-1,0 0 1,0 0-1,0-1 1,0 1-1,0 0 1,0 0 0,0-1-1,0 1 1,0 0-1,1-1 1,-1 1-1,0-1 1,0 0 0,1 1-1,-1-1 1,0 0-1,0 0 1,3 0-1,0 0 34,0-1-1,-1 0 1,1 0-1,0 0 1,-1-1-1,7-2 1,-6 2-21,8-5 20,0 0 0,0 0 0,0-2 0,-1 0 0,0 0-1,16-17 1,50-70 152,-77 96-242,41-54 42,-4-2 0,-1-2-1,-3-1 1,-3-1 0,39-112-1,-62 152-182,-1 0 1,-1 0-1,-1-1 0,2-29 1,-6 48-158,-2 5 101,-5 11 18,-7 21 43,-37 97 194,-34 119 314,-21 53 737,102-288-184,4-16-917,0 0 0,0 0 0,0 0 0,0 0 0,0 0 0,0 0-1,0 0 1,0-1 0,1 1 0,-1 0 0,0 0 0,0 0 0,0 0 0,0 0 0,0 0 0,0 0 0,0 0 0,0 0 0,0 0 0,0 0 0,0 0 0,0 0 0,0 0-1,0 0 1,0 0 0,0 0 0,1 0 0,-1 0 0,0 0 0,0 0 0,0 0 0,0 0 0,0 0 0,0 0 0,0 0 0,0 1 0,0-1 0,0 0 0,0 0 0,0 0-1,0 0 1,0 0 0,0 0 0,0 0 0,0 0 0,0 0 0,0 0 0,0 0 0,1 0 0,-1 0 0,0 0 0,0 0 0,0 0 0,0 0 0,0 0 0,0 1 0,0-1-1,0 0 1,0 0 0,0 0 0,0 0 0,15-22 401,-10 15-375,30-45-148,-5 5-29,2 2 0,41-45 0,-72 88 103,1 0 0,0 1 0,0-1 0,0 1 0,0-1 0,4-1 0,-5 3 29,-1-1 0,1 1 0,-1 0 0,1 0 0,-1 0 0,1 0 0,-1 0 0,0 0 0,1 0 0,-1 0 0,1 0 0,-1 0 0,1 0 0,-1 0 0,1 0 0,-1 0 0,1 0 0,-1 0 0,1 0 0,-1 0 1,0 1-1,1-1 0,-1 0 0,1 0 0,-1 1 0,0-1 0,1 0 0,-1 1 0,0-1 0,1 0 0,-1 1 0,0-1 0,1 0 0,-1 1 0,0-1 0,0 1 0,1-1 0,-1 0 0,0 1 0,0-1 1,0 1-1,0-1 0,0 1 0,0-1 0,0 1 0,0 0 0,3 18 0,-1 0 0,-1 0 0,-4 39 1,1-25 32,-4 33 55,3-47 7,1 0 1,1 0 0,1 30 0,0-48-60,0 0 1,0 0-1,1 0 0,-1 0 1,0 0-1,0 0 0,0 0 0,1 1 1,-1-1-1,1 0 0,-1 0 1,1 0-1,-1 0 0,1-1 0,-1 1 1,1 0-1,0 0 0,0 0 1,-1 0-1,1-1 0,0 1 0,0 0 1,0-1-1,0 1 0,0 0 1,0-1-1,0 1 0,0-1 0,0 0 1,0 1-1,0-1 0,0 0 1,0 0-1,0 0 0,0 1 0,0-1 1,0 0-1,1 0 0,-1-1 1,0 1-1,1 0 0,5-2 10,0-1-1,0 0 1,0 0 0,0-1-1,0 1 1,-1-1-1,0-1 1,0 1 0,8-9-1,1 1-28,110-93 14,-21 18-5,-72 58-75,-32 30 50,0-1 0,0 0 0,0 0 0,0 0 0,0 0-1,0 0 1,0 0 0,0 0 0,0 0 0,0 0 0,0 0 0,0 0-1,0 1 1,0-1 0,0 0 0,0 0 0,1 0 0,-1 0-1,0 0 1,0 0 0,0 0 0,0 0 0,0 0 0,0 0-1,0 0 1,0 0 0,0 0 0,0 0 0,0 0 0,0 0 0,1 0-1,-1 0 1,0 0 0,0 0 0,0 0 0,0 0 0,0 0-1,0 0 1,0 0 0,0 0 0,0 0 0,0 0 0,1 0-1,-1 0 1,0 0 0,0 0 0,0 0 0,-7 16-171,-12 21 90,10-19 36,0-1 0,-10 27 0,18-39 33,-1 0 1,1 0 0,-1 0 0,1 0 0,1 1 0,-1-1 0,1 0 0,0 1 0,0-1 0,0 0 0,1 1-1,0-1 1,0 0 0,2 6 0,-1-7 60,0-1 0,0 0 1,1 0-1,-1 0 0,1 0 0,-1 0 0,1 0 0,0 0 0,0-1 0,0 0 0,1 1 1,-1-1-1,0 0 0,1-1 0,0 1 0,-1-1 0,6 2 0,-3-1 29,1 0-1,-1-1 1,0 0 0,1 0-1,-1 0 1,0-1-1,1 0 1,-1-1 0,12-1-1,-12 0-37,0 0-1,0 0 1,0-1-1,-1 0 1,1 0-1,-1-1 1,0 1-1,1-1 1,-1 0-1,-1-1 1,1 1-1,-1-1 1,0 0-1,0 0 0,0 0 1,-1 0-1,1-1 1,2-8-1,-2 6-21,-1 0 0,1 0 0,-2-1 0,1 0-1,-1 1 1,-1-1 0,0 0 0,0 0-1,-1 0 1,1 0 0,-2 0 0,-2-17-1,2 24-20,1 0-1,0 1 1,-1-1-1,1 0 0,-1 1 1,0-1-1,0 0 1,0 1-1,0-1 0,0 1 1,0-1-1,0 1 0,0 0 1,0-1-1,0 1 1,-1 0-1,1 0 0,-1 0 1,1 0-1,-1 0 1,-2-1-1,1 1-11,0 1 1,0-1-1,0 1 0,0-1 1,0 1-1,0 0 0,0 0 1,0 0-1,0 1 0,0-1 1,-5 2-1,-3 1-28,1 1 0,-1 0-1,1 1 1,0 0 0,-17 12 0,25-16 48,1-1 1,0 1-1,-1 0 1,1 0-1,0 0 1,0 0-1,0 0 1,0 0-1,0 1 1,0-1-1,0 0 1,0 0-1,1 1 1,-1-1-1,0 0 1,1 1-1,-1-1 1,1 1-1,0-1 1,-1 1-1,1-1 1,0 1-1,0-1 1,0 1-1,0-1 1,0 1-1,0-1 1,1 3-1,-1-2 10,1-1-1,0 1 1,0 0 0,0-1-1,0 1 1,1-1-1,-1 0 1,0 1-1,0-1 1,1 0 0,-1 0-1,1 0 1,-1 0-1,1 0 1,0 0-1,-1 0 1,1 0 0,0-1-1,-1 1 1,1-1-1,0 1 1,3 0-1,3-1 13,-1 1 0,0-1 0,1 0 0,-1 0 0,1-1 0,-1 0-1,1-1 1,-1 1 0,0-1 0,0-1 0,0 0 0,0 0 0,0 0-1,12-8 1,3-5 27,0-1-1,33-33 1,-32 27-15,69-69-222,-85 82 206,-9 18-241,-16 69 26,12-52 208,-5 30 0,9-41 17,0-1 0,2 1 0,-1-1 0,2 1 0,0-1 0,0 1 0,5 16 0,-6-29 3,1 0 0,-1 1 0,1-1-1,-1 0 1,1 0 0,0 0-1,-1 0 1,1 0 0,0 0 0,0 0-1,0-1 1,0 1 0,0 0-1,0 0 1,0-1 0,0 1-1,0 0 1,0-1 0,0 1 0,0-1-1,0 1 1,1-1 0,-1 0-1,0 0 1,0 1 0,1-1 0,-1 0-1,0 0 1,0 0 0,0 0-1,1 0 1,-1-1 0,0 1 0,2-1-1,4 0 37,0-1-1,0 0 1,0-1 0,12-5-1,-1-2 2,-1-1 0,32-25 0,30-34-45,-51 44-6,-6 6-26,55-47-304,-76 67 309,-1-1 1,1 1 0,-1-1-1,1 1 1,-1 0 0,1-1-1,0 1 1,-1 0 0,1 0-1,-1-1 1,1 1 0,0 0-1,-1 0 1,1 0 0,0 0-1,-1 0 1,1 0 0,-1 0-1,1 0 1,0 0 0,0 0-1,-1 0-1,1 1 1,-1-1 0,0 0 0,1 0 0,-1 1-1,1-1 1,-1 0 0,0 1 0,0-1 0,1 1-1,-1-1 1,0 0 0,0 1 0,1-1 0,-1 1-1,0-1 1,0 1 0,0-1 0,0 1 0,1 2-17,-1 1 1,0-1 0,0 0 0,0 0-1,0 0 1,-1 6 0,-14 47 52,8-32-19,1 0-1,-2 25 0,7-45-5,1 0-1,0 0 1,0 0-1,0 0 1,1-1-1,-1 1 1,1 0-1,0 0 1,0 0-1,0-1 1,1 1-1,-1-1 1,1 1-1,3 5 1,-3-7 15,-1 0 0,1-1 0,0 1 0,0 0 0,0-1 0,0 1 0,0-1 0,0 1 0,1-1 0,-1 0 0,0 0 1,1 0-1,-1 0 0,0-1 0,1 1 0,-1 0 0,1-1 0,0 0 0,-1 0 0,1 0 0,-1 0 0,6 0 0,1-2 4,0 0 0,0 0-1,0-1 1,0 0 0,-1 0-1,1-1 1,-1 0 0,0-1-1,0 0 1,12-10 0,6-7 60,37-42 1,-19 19-44,-1 2-28,83-77 149,-111 103-258,-15 17 97,0 0-1,0 0 0,0-1 1,0 1-1,1 0 1,-1 0-1,0 0 1,0 0-1,0-1 1,0 1-1,0 0 1,0 0-1,0 0 0,0-1 1,0 1-1,0 0 1,0 0-1,0 0 1,0-1-1,0 1 1,0 0-1,0 0 1,0 0-1,0 0 0,0-1 1,0 1-1,0 0 1,0 0-1,0 0 1,-1 0-1,1-1 1,0 1-1,0 0 1,-13 0-52,8 2 15,-1 1 0,1-1 0,0 1-1,-1 0 1,1 0 0,1 1 0,-1 0 0,0 0 0,1 0-1,0 0 1,-6 7 0,-4 7-32,-20 31 1,24-32 72,1 0 0,1 0 1,0 1-1,-6 21 0,11-28-8,0 1-1,0 0 1,2-1 0,-1 1-1,1 0 1,1 0-1,2 20 1,-2-30 16,0 0-1,1 0 1,-1 0-1,1-1 1,-1 1 0,1 0-1,0-1 1,0 1-1,1 2 1,-2-4 1,1 1 0,-1-1 1,0 1-1,1-1 0,-1 1 0,1-1 1,-1 1-1,1-1 0,0 0 0,-1 1 1,1-1-1,-1 0 0,1 0 1,0 1-1,-1-1 0,1 0 0,-1 0 1,2 0-1,0 0 15,0 0 0,0-1-1,-1 1 1,1-1 0,0 1 0,-1-1 0,1 0-1,0 0 1,-1 0 0,1 1 0,-1-2 0,1 1-1,-1 0 1,0 0 0,1 0 0,0-2 0,7-8 8,-1 0-1,0-1 1,-1 1 0,-1-1 0,0 0 0,6-18 0,4-6-29,0 2-56,-2 0-1,-1 0 0,12-52 1,-25 77-280,-6 20-60,-42 174-112,14-45 529,14-70 43,-66 210 281,83-273-317,-12 28 226,15-34-239,-1 0 1,0 1 0,1-1 0,-1 0 0,0 0 0,1 0 0,-1 0-1,0 0 1,0 0 0,0 0 0,0 0 0,0 0 0,0-1-1,0 1 1,0 0 0,0-1 0,-1 1 0,1-1 0,0 1 0,-3 0-1,3-1-5,0-1 1,0 1-1,0-1 0,0 1 0,0-1 0,0 1 0,0-1 0,0 1 0,0-1 0,1 0 1,-1 0-1,0 1 0,0-1 0,1 0 0,-1 0 0,0 0 0,1 0 0,-1 0 0,1 0 1,-1 0-1,1 0 0,-1-1 0,-7-22 61,5 12-90,0 0-1,0-24 1,2 32 1,1 0 1,0 0 0,1-1 0,-1 1-1,1 0 1,0 0 0,0 1 0,0-1 0,0 0-1,1 0 1,-1 0 0,3-3 0,1 0-43,-1 0 1,2 0 0,-1 1-1,1 0 1,0 0 0,0 0-1,0 1 1,1 0 0,9-6-1,12-1 39,1 0 0,49-11 0,10-5-20,-46 13 77,-18 7 15,41-21-1,-47 18-47,-1 0 1,-1 0-1,0-2 0,0 0 1,-2-1-1,1-1 0,-2 0 1,0-1-1,-1 0 0,-1-1 1,18-34-1,36-88 167,-22 43-64,-28 68-167,-7 12-43,-1 1 0,0-1-1,9-32 1,-10 27 74,-5 16-375,-3 15 139,-3 5 189,-12 27-1,4-11 2,-1 11 98,-12 60 0,11-35 28,-24 105 216,39-170-276,-4 20 56,4-20-12,-1-1-1,1 0 1,0 0 0,0 0-1,0 0 1,0 1 0,0-1-1,1 0 1,-1 0 0,0 0-1,1 0 1,-1 1 0,0-1-1,1 0 1,0 2 0,0-3-22,-1 0 0,0 0 0,1 0-1,-1 0 1,0-1 0,1 1 0,-1 0 0,0 0 0,1 0 0,-1 0 0,0 0 0,0 0 0,1-1 0,-1 1 0,0 0 0,0 0 0,1 0 0,-1-1 0,0 1 0,0 0-1,0 0 1,1-1 0,-1 1 0,0 0 0,0 0 0,0-1 0,0 1 0,0 0 0,1-1 0,-1 1 0,9-17 180,-2 4-126,41-76 95,-7 12-163,-37 69 17,-1 4-75,-1-1-1,1 1 0,0 0 0,0 0 0,0 1 0,6-6 0,-8 8 49,-1 1 0,0 0 0,0 0 0,0-1 0,1 1 0,-1 0-1,0 0 1,1 0 0,-1 0 0,0-1 0,0 1 0,1 0 0,-1 0-1,0 0 1,1 0 0,-1 0 0,0 0 0,1 0 0,-1 0 0,0 0-1,1 0 1,-1 0 0,0 0 0,1 0 0,-1 0 0,0 0 0,1 0-1,-1 0 1,0 1 0,0-1 0,1 0 0,-1 0 0,0 0 0,1 0-1,-1 1 1,0-1 0,0 0 0,1 0 0,-1 1 0,0-1 0,0 0-1,0 0 1,1 1 0,-1-1 0,0 0 0,0 0 0,0 1 0,0-1-1,0 0 1,0 1 0,0-1 0,5 23-3,-4-14-15,5 23 95,1 0 1,20 58-1,-25-86-35,0-1 0,-1 1 1,1-1-1,1 0 0,-1 0 0,0 0 1,1 0-1,-1 0 0,1 0 1,0-1-1,0 1 0,0-1 0,6 4 1,-7-5-186,1 0 0,-1 0 0,0 0 0,1-1 0,-1 1 0,0 0 0,1-1 0,-1 0 1,1 1-1,-1-1 0,0 0 0,1 0 0,-1-1 0,1 1 0,-1 0 0,1-1 0,-1 1 0,0-1 0,1 0 1,-1 0-1,3-1 0,-4 1-159,1 0 0,-1 0 1,0 0-1,0 1 0,0-1 1,0-1-1,0 1 0,0 0 0,0 0 1,0 0-1,0 0 0,-1-1 1,1 1-1,0 0 0,-1-1 0,1 1 1,-1-1-1,1 1 0,-1-3 1,2-1-750,6-16-2089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3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33 5408,'-4'-20'2432,"13"15"-2112,9 2 544,4 3-544,46-5 768,3 5-608,24 0-96,0 8-224,8-3 288,-4-1-224,13-1-480,-8 2 160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3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5 136 7392,'-5'-8'3360,"27"-12"-2944,6 3 1056,3 9-896,31-12 416,11 9-608,12-6 160,-9 10-320,6-6-128,-11 10-64,15-6 96,-9 9-64,3-3 256,-4 6-192,-8-3-3840,-10 5 2016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40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3 898 3136,'0'0'105,"-1"0"-1,1-1 1,0 1-1,0 0 1,0-1 0,-1 1-1,1 0 1,0 0 0,0-1-1,0 1 1,0 0 0,0-1-1,-1 1 1,1 0 0,0-1-1,0 1 1,0 0-1,0-1 1,0 1 0,0 0-1,0-1 1,0 1 0,0 0-1,1-1 1,-1 1 0,0 0-1,0-1 1,0 1 0,0 0-1,0 0 1,0-1-1,1 1 1,-1 0 0,0-1-1,0 1 1,0 0 0,1 0-1,-1 0 1,0-1 0,0 1-1,1 0 1,-1 0 0,0 0-1,1-1 1,5-7 1810,32-67 186,13-30-1246,-32 68-697,-7 15-55,0 1 0,1 0 1,1 1-1,1 1 0,1 0 0,0 1 0,1 0 0,1 2 0,1 0 0,1 1 0,28-17 1,-40 27-85,0 2 0,-1-1 0,2 1 0,-1 0 0,0 1 0,12-2 0,-19 4-18,0 0 0,0-1-1,-1 1 1,1 0 0,0 0 0,-1 1 0,1-1 0,0 0-1,0 0 1,-1 0 0,1 0 0,0 1 0,-1-1 0,1 0-1,0 0 1,-1 1 0,1-1 0,-1 1 0,1-1 0,0 1-1,-1-1 1,1 1 0,-1-1 0,1 1 0,-1-1 0,0 1-1,1-1 1,-1 1 0,1 0 0,-1-1 0,0 1 0,0 0-1,1-1 1,-1 1 0,0 0 0,0-1 0,0 1 0,0 0-1,0 0 1,0-1 0,0 1 0,0 1 0,0 4 24,0 1 0,-1 0 0,-2 10 0,2-11-17,-9 42 167,-3 0 0,-1-1 0,-3-1 0,-32 65 0,47-107 87,1 1 0,-1-1 1,1 0-1,-1 9 0,13-22 85,-1 0 0,18-19-1,-10 10-314,85-87-90,115-104-257,-200 200 94,-18 9 212,0 0 1,1-1-1,-1 1 0,1 0 1,-1 0-1,0 0 0,1 0 1,-1 0-1,0 0 0,1 0 0,-1 0 1,1 0-1,-1 0 0,0 0 1,1 0-1,-1 0 0,0 0 1,1 0-1,-1 1 0,1-1 0,-1 0 1,0 0-1,1 0 0,-1 1 1,0-1-1,0 0 0,1 0 1,-1 1-1,0-1 0,1 0 0,-1 0 1,0 1-1,0-1 0,0 0 1,1 1-1,-1-1 0,0 0 1,0 1-1,0-1 0,0 1 0,0-1 1,0 0-1,1 1 0,-1-1 1,0 0-1,0 1 0,0-1 1,0 1-1,-1 0 0,0 17-12,-1 0 0,-2 0 0,1 0 0,-11 26 0,-4 24 137,-4 52 92,23-106 69,-1-13-255,0-1 0,0 0 0,0 1 0,0-1 0,0 0 0,1 0 1,-1 1-1,0-1 0,0 0 0,0 0 0,1 1 0,-1-1 0,0 0 0,0 0 0,1 0 1,-1 0-1,0 1 0,0-1 0,1 0 0,-1 0 0,0 0 0,1 0 0,-1 0 0,1 0 1,0 0 15,0 0 0,0 0 0,0 0 0,0-1 0,0 1 0,1 0 0,-1-1 0,0 1 0,0-1 0,0 0 0,0 1 0,0-1 0,-1 0 0,1 1 0,0-1 0,0 0 0,1-1 0,11-15 40,-1 0 0,0-1-1,-1 0 1,16-38 0,-14 29-40,47-86-635,-77 199 122,13-64 459,-1-3 20,2 0-1,0 0 1,1 1-1,1-1 1,1 22-1,0-40 13,0 0 0,0-1-1,0 1 1,0 0-1,0 0 1,1-1-1,-1 1 1,0 0-1,0-1 1,0 1-1,1 0 1,-1-1 0,0 1-1,1 0 1,-1-1-1,1 1 1,-1-1-1,1 1 1,-1 0-1,1-1 1,-1 1-1,1-1 1,-1 0-1,1 1 1,0-1 0,-1 1-1,1-1 1,0 0-1,-1 0 1,1 1-1,0-1 1,0 0-1,-1 0 1,1 0-1,0 0 1,0 0 0,-1 0-1,1 0 1,0 0-1,-1 0 1,1 0-1,0 0 1,0 0-1,-1 0 1,2-1-1,3-1 43,-1 0 0,0 0 0,1 0 0,-1 0 0,0-1 0,5-4-1,12-12 35,0-1 0,25-32 0,-19 21-101,93-117 158,-107 132-322,-6 7-260,-11 20 181,-29 74-148,26-69 420,1 1 1,1 0-1,0 1 0,1-1 1,1 1-1,1 0 0,1 0 1,0 0-1,1 0 0,4 28 1,-4-43 24,1-1-1,-1 1 1,1-1 0,0 0 0,0 1 0,0-1-1,0 0 1,0 0 0,0 1 0,1-1-1,-1 0 1,1-1 0,2 4 0,-2-3-20,-1-1 0,1 0 0,-1-1 0,1 1 0,-1 0 0,1 0 0,-1-1 0,1 1 0,0-1 0,-1 1 0,1-1 0,0 0 0,0 0 0,-1 1 0,1-1 0,0 0 0,0-1 0,-1 1 0,1 0 0,2-1 0,3-1 35,0-1 0,0 0 0,0 0 0,0 0 0,-1-1 0,1 0 0,-1-1 0,8-6 0,4-5 14,21-25 0,44-69 14,-39 48 48,-8 6-515,-36 56 375,0 0 0,0 0 0,0 0 0,0 0 0,0 0 0,0 1 0,0-1-1,0 0 1,0 0 0,0 0 0,0 0 0,0 0 0,0 0 0,0 0 0,0 0 0,0 0 0,0 0 0,0 0 0,0 0 0,0 0-1,0 0 1,0 0 0,0 0 0,0 0 0,0 0 0,0 0 0,0 0 0,0 0 0,0 0 0,0 0 0,1 0 0,-1 0-1,0 0 1,0 0 0,0 0 0,0 0 0,0 0 0,0 0 0,0 0 0,0 0 0,0 0 0,0 0 0,0 0 0,0 0 0,0 0-1,0 0 1,0 0 0,0 0 0,0 0 0,0 0 0,1 0 0,-1 0 0,0 0 0,0 0 0,0 0 0,0 0 0,0 0 0,0 0-1,0 0 1,0 0 0,0 0 0,0 0 0,0 0 0,0 0 0,0-1 0,0 1 0,0 0 0,0 0 0,0 0 0,1 7-165,0 8 63,4 49 229,-6-61-107,1-3-12,0 1 0,0 0-1,0-1 1,0 1 0,0-1 0,0 1 0,0 0 0,0-1 0,0 1 0,1-1 0,-1 1 0,0 0 0,0-1 0,0 1 0,1-1 0,-1 1 0,0-1-1,1 2 1,3-6 152,-1 1 0,0-1 0,0 0-1,3-5 1,4-12-210,-10 18 61,1 0-1,0 1 1,0-1-1,0 1 1,0-1 0,1 1-1,-1 0 1,4-4-1,-4 1-277,-1 5 269,0 0-1,0 0 1,0 0 0,0 0 0,-1 0-1,1 0 1,0 0 0,0 0-1,0 0 1,0 0 0,-1 0 0,1 0-1,0 0 1,0 0 0,0 0 0,0 0-1,-1 0 1,1 0 0,0 1-1,0-1 1,0 0 0,0 0 0,0 0-1,0 0 1,-1 0 0,1 0-1,0 0 1,0 1 0,0-1 0,0 0-1,0 0 1,0 0 0,0 0-1,0 0 1,0 1 0,0-1 0,-1 0-1,1 0 1,0 0 0,-1 3-24,0 0 0,0-1 0,0 1 1,0 0-1,1 0 0,-1 0 0,1 0 0,-1-1 1,1 7-1,0-5 4,0 1 0,0 0 0,-1-1 0,-1 6 0,-1 0 36,1-1 0,0 1 0,0-1 1,1 1-1,1 10 0,-1-2-83,1-10 62,0 0 1,0 0-1,1 10 0,1-10 47,3 16 64,-5-23-96,0-1-1,1 1 1,-1-1 0,0 0-1,0 1 1,1-1 0,-1 1-1,0-1 1,0 1 0,1-1-1,-1 0 1,1 1 0,-1-1-1,0 0 1,1 0 0,-1 1 0,1-1-1,-1 0 1,1 0 0,-1 1-1,1-1 1,-1 0 0,0 0-1,1 0 1,-1 0 0,1 0-1,-1 0 1,1 0 0,-1 0-1,1 0 1,0 0 0,-1 0-1,0 0 1,1 0 0,-1 0-1,1 0 1,-1 0 0,1-1-1,-1 1 1,1 0 0,11-7 74,-1 0 0,-1-1 0,1 0 0,-1 0 0,-1-1 0,1 0 0,12-18 0,2 1-50,22-22 9,3 2 0,2 2 1,69-45-1,-38 42-121,-77 44 17,0 1 0,0-1 0,0 0-1,0 1 1,7-2 0,-11 4 53,-1 0 0,1 0-1,-1 0 1,1 0 0,-1-1 0,1 1 0,0 0 0,-1 0-1,1 0 1,-1 1 0,1-1 0,-1 0 0,1 0 0,0 0-1,-1 0 1,1 0 0,-1 1 0,1-1 0,-1 0 0,1 0-1,-1 1 1,1-1 0,0 1 0,-1 0 1,0 0 0,1 0 1,-1 0-1,0 0 0,0 0 0,1 0 1,-1 0-1,0 0 0,0 0 0,0 0 1,0 0-1,0 0 0,-1 0 0,1 0 1,0 0-1,0 0 0,-1 0 0,0 2 1,-17 54 23,-3 0 0,-3-1 0,-1-1-1,-40 60 1,65-114-9,-3 4 57,1 0 0,-1-1 0,-1 1 0,1-1 0,-1 1 0,0-1 0,0 0 0,0-1 0,0 1 0,-9 5 0,12-9-50,0 0 1,0 1-1,0-1 1,0 0-1,0 0 0,0 1 1,0-1-1,0 0 0,0 0 1,0 0-1,0 0 0,0 0 1,0-1-1,0 1 1,0 0-1,0 0 0,0-1 1,0 1-1,0-1 0,1 1 1,-1-1-1,0 1 1,0-1-1,0 1 0,0-1 1,1 0-1,-1 1 0,0-1 1,0 0-1,1 0 1,-1 1-1,1-1 0,-1 0 1,1 0-1,-1 0 0,1 0 1,0 0-1,-1 0 0,1-1 1,-2-3 5,0 0 0,1 0-1,0 0 1,0-1 0,0 1 0,1-6 0,0 8-55,-1 0 1,1 0 0,0 0 0,1 1 0,-1-1-1,1 0 1,-1 0 0,1 0 0,0 0 0,0 0-1,0 1 1,0-1 0,0 0 0,4-4 0,-4 7 10,0 0 0,0 0 1,0 0-1,0 0 0,0 0 0,0 1 1,0-1-1,0 0 0,0 1 0,0-1 1,-1 0-1,1 1 0,0-1 0,0 1 1,0-1-1,0 1 0,-1 0 1,1-1-1,1 2 0,1 1 8,9 4 25,1 0 1,0 0-1,-1-2 1,2 1 0,-1-2-1,1 0 1,-1 0-1,1-1 1,0-1-1,19 1 1,-24-3 15,0 0 0,1-1 0,-1 0 0,0 0 1,0-1-1,0 0 0,-1-1 0,1 0 0,0 0 0,-1-1 0,0 0 0,0-1 0,0 1 0,0-2 0,-1 1 1,0-1-1,8-8 0,106-132 210,-77 89-212,-12 18-3,-3-3 1,-1 0 0,-2-2 0,-2 0 0,-1-2 0,23-72-1,-41 94-123,-4 15-50,-1 10 149,0-1 0,0 0 0,0 0 0,0 0 0,0 0 0,0 0 0,0 0 0,0 0 0,0 0 0,0 0 0,0 0 0,0 0 0,0 0 0,0 0 0,0 0 0,-1 1 0,1-1 0,0 0 0,0 0 0,0 0 0,0 0 0,0 0 1,0 0-1,0 0 0,0 0 0,0 0 0,0 0 0,0 0 0,0 0 0,0 0 0,0 0 0,0 0 0,0 0 0,-1 0 0,1 0 0,0 0 0,0 0 0,0 0 0,0 0 0,0 0 0,0 0 0,0 0 0,0 0 0,0 0 0,0 0 0,0 0 0,0 0 0,0 0 0,0 0 1,-1 0-1,1 0 0,0 0 0,0 0 0,0 0 0,0 0 0,0 0 0,0 0 0,0 0 0,0 0 0,0-1 0,0 1 0,0 0 0,0 0 0,0 0 0,-15 24-193,2 1 1,-20 52-1,15-34 87,5-9 126,2 1 1,1 1-1,1 0 1,3 0-1,0 0 1,3 1-1,0 0 0,5 51 1,-2-87-14,2 44 133,10 56 0,-6-78 17,-6-22-212,1 0 0,-1-1 0,0 1 0,0-1 0,0 1 0,1-1 0,-1 1 1,0-1-1,1 1 0,-1-1 0,1 1 0,-1-1 0,0 1 0,1-1 0,-1 0 1,1 1-1,-1-1 0,1 0 0,-1 1 0,1-1 0,-1 0 0,1 0 0,0 1 1,-1-1-1,1 0 0,-1 0 0,1 0 0,-1 0 0,1 0 0,0 0 0,-1 0 1,2 0-1,-1 0-54,0-1 1,0 0 0,-1 1-1,1-1 1,0 0 0,0 1-1,0-1 1,-1 0 0,1 0-1,0 0 1,-1 1-1,1-1 1,-1 0 0,1 0-1,-1 0 1,0 0 0,1 0-1,-1 0 1,0 0 0,1 0-1,-1 0 1,0 0-1,0 0 1,0 0 0,0-2-1,1-5-639,2-6 137,-1 0 1,-1 0-1,0 0 1,-1 0-1,0 0 1,-1 0 0,-1 0-1,0 0 1,-5-16-1,0 7 355,-1 0 0,0 0-1,-2 1 1,-20-33-1,15 33 1478,-20-24 1,5 9 2014,29 37-3177,1-1 0,-1 1-1,1-1 1,-1 0 0,1 1-1,0-1 1,-1 0-1,1 1 1,0-1 0,-1 0-1,1 1 1,0-1 0,0 0-1,0 0 1,0 1 0,-1-1-1,1 0 1,0 0 0,0 1-1,1-1 1,-1 0-1,0 0 1,0 1 0,0-1-1,0 0 1,1 0 0,-1 1-1,0-1 1,1 0 0,-1 1-1,0-1 1,1 0 0,-1 1-1,1-1 1,-1 1 0,1-1-1,-1 1 1,1-1-1,-1 1 1,1-1 0,0 1-1,-1-1 1,2 1 0,3-3 95,0 1 1,0 0 0,0 0-1,0 0 1,8-1 0,214-32 803,-76 13-861,-137 20-1101,0 1 0,0 0-1,17 1 1,1 3-1444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4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29 908 3328,'-28'10'4325,"139"-128"-273,-20 19-3245,88-81 318,-151 151-904,-2-2 1,-1-1-1,-2-1 0,0-1 1,22-49-1,-27 42 163,-1-1 0,-3 0 0,15-74 0,-27 108-378,-2 7-14,1 0 0,-1-1 1,0 1-1,1-1 0,-1 1 0,0-1 1,0 1-1,0-1 0,0 1 0,0-1 1,0 1-1,-1-1 0,1 1 0,0 0 1,-1-1-1,1 1 0,-2-3 0,2 4 5,0 0 0,0 0 0,0 0 0,0 0 0,-1 0 0,1 0-1,0 0 1,0-1 0,0 1 0,0 0 0,0 0 0,-1 0 0,1 0-1,0 0 1,0 0 0,0 0 0,-1 0 0,1 0 0,0 0 0,0 0-1,0 0 1,0 0 0,-1 0 0,1 0 0,0 0 0,0 0 0,0 0-1,0 0 1,-1 0 0,1 0 0,0 1 0,0-1 0,0 0 0,0 0-1,-1 0 1,1 0 0,0 0 0,0 0 0,-2 2-32,-1 0 0,1 1-1,0-1 1,0 0 0,0 0 0,1 1 0,-1-1 0,1 1 0,-3 4 0,-2 5 2,-34 60 9,-28 46 53,48-88-15,-89 147 168,91-144-102,2 2 1,1 0-1,-15 54 1,27-74 71,-4 24 0,7-35-82,-1 1-1,1-1 0,0 0 0,0 1 1,0-1-1,1 0 0,0 1 0,0-1 1,0 0-1,2 5 0,-3-9-33,1 1 0,0 0 0,0 0 0,0 0 1,-1 0-1,1 0 0,0-1 0,0 1 0,0 0 0,0-1 0,0 1 0,0-1 0,1 1 0,-1-1 0,0 0 0,0 1 0,0-1 1,0 0-1,0 0 0,1 0 0,-1 0 0,0 0 0,0 0 0,0 0 0,0 0 0,1 0 0,-1-1 0,0 1 0,0 0 0,0-1 1,0 1-1,0-1 0,2 0 0,8-5 89,-1 0 0,1 0 0,-1-1 0,0 0 0,-1-1 0,14-15 0,51-63 69,-56 64-197,50-58-285,-66 77 241,0 1-1,1-1 0,-1 1 1,1 0-1,-1 0 0,1 0 1,5-3-1,-7 5 31,0-1-1,0 1 0,0 0 1,0-1-1,0 1 1,0 0-1,0 0 0,0 0 1,0 0-1,0 0 1,0 0-1,0 0 1,0 0-1,0 0 0,0 1 1,0-1-1,0 0 1,0 1-1,0-1 0,-1 0 1,1 1-1,0-1 1,0 1-1,0 0 1,0-1-1,-1 1 0,1-1 1,0 1-1,-1 0 1,1 0-1,0 1 0,15 22-102,-12-18 115,0 0 0,0 0 1,0 0-1,1-1 0,9 9 0,-10-11 32,0 0 0,1 0 0,-1 0 0,1 0 0,0-1 0,0 0 0,0 0 0,0 0 0,0-1 0,9 2 0,-5-2 24,0 0 0,0-1 0,0 0 0,0-1 0,15-2 0,0-3 62,-1 0 0,1-2 1,39-19-1,-49 21-60,0-1 1,-1 0-1,1-2 0,-1 1 1,-1-1-1,0-1 0,20-21 1,-30 30-55,-1-1 1,0 0 0,0 1 0,0-1 0,0 0-1,0 0 1,0 1 0,0-1 0,-1 0-1,1 0 1,-1 0 0,1 0 0,-1 0-1,0 0 1,0-4 0,0 5-13,0 0 1,-1 0-1,1 0 0,-1-1 1,1 1-1,-1 0 0,1 0 1,-1 0-1,0 1 0,0-1 1,1 0-1,-1 0 0,0 0 1,0 0-1,0 1 0,0-1 1,0 0-1,0 1 0,0-1 0,0 1 1,0-1-1,0 1 0,0-1 1,-1 1-1,1 0 0,0 0 1,0 0-1,0-1 0,-2 1 1,-9-1-22,0 1 0,0 0 0,0 1 1,0 0-1,0 1 0,-14 4 1,7-1-20,1 0 0,0 2 0,-21 10 0,33-13 78,0-1 1,0 1-1,1 0 1,-1 0-1,1 1 1,0-1-1,0 1 1,1 0-1,-1 1 1,1-1-1,0 1 1,1-1-1,-1 1 1,-4 13-1,7-16 5,0 0-1,0 0 0,1 0 1,-1 0-1,1 0 1,-1 0-1,1 1 0,0-1 1,1 0-1,-1 0 0,0 0 1,1 0-1,0 0 1,0 1-1,0-1 0,0 0 1,0-1-1,0 1 0,1 0 1,0 0-1,-1-1 1,1 1-1,0 0 0,0-1 1,0 0-1,1 0 0,-1 1 1,1-1-1,-1-1 1,1 1-1,-1 0 0,1-1 1,5 3-1,5 2 39,0-1 0,1 0 1,0-1-1,0-1 0,0 0 0,0-1 0,0 0 1,0-1-1,1-1 0,19-1 0,4-3-1297,0-2-1,65-18 0,-47 7-3639,-6 4 1435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4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1824,'11'0'6919,"20"-5"-4585,-11-1-1979,-1-1 0,0-1 0,25-15 0,-16 8-31,15-8-17,-20 10-85,36-14 1,-58 26-226,0 1 0,1-1 0,-1 0 0,0 1 0,0 0 0,1-1 0,-1 1 0,0 0 0,0 0 0,1 0 0,-1 0 0,0 0 0,1 0 0,-1 0 0,0 0 0,1 0 0,-1 0 0,0 1 0,0-1 0,1 1 0,-1-1 0,0 1 0,0-1 0,0 1 0,0 0 0,0 0 0,0-1 0,0 1 0,0 0 0,0 0 0,0 0 0,0 0 0,0 0 0,0 0 0,-1 0 0,1 0 0,-1 1 0,1-1 0,0 0 0,-1 0 0,0 0 0,1 1 0,-1-1 0,0 0 0,0 3 0,2 6 30,-2 0 0,1 0 0,-1 0 0,-3 17-1,3-24 5,-18 96 262,17-90-285,0-2 109,0-1 0,0 0 0,1 0 0,0 1 0,1-1 0,-1 0 0,3 8 0,-3-13-90,0-1 1,0 1-1,0-1 1,1 1-1,-1-1 0,0 0 1,0 1-1,1-1 1,-1 0-1,0 1 1,1-1-1,-1 0 0,0 1 1,1-1-1,-1 0 1,1 0-1,-1 1 1,1-1-1,-1 0 0,0 0 1,1 0-1,-1 0 1,1 0-1,-1 1 1,1-1-1,-1 0 0,1 0 1,-1 0-1,1 0 1,-1 0-1,1 0 0,-1-1 1,0 1-1,1 0 1,-1 0-1,1 0 1,-1 0-1,1 0 0,-1-1 1,1 1-1,20-12 318,-17 10-294,39-27 269,31-18-128,-50 34-166,-1-2 1,0 0 0,-1-2-1,-1 0 1,27-28 0,-45 41-36,0-1-1,1 1 1,-1 0 0,-1-1 0,1 1-1,-1-1 1,1 0 0,-2 0 0,1 0-1,0 0 1,-1 0 0,0-1 0,0 1-1,0-9 1,-1 13 1,0 1 0,0-1 0,0 0 0,0 0 0,0 0-1,0 1 1,0-1 0,1 0 0,-1 1 0,0-1 0,0 0 0,1 0 0,-1 1 0,0-1-1,1 1 1,-1-1 0,1 0 0,-1 1 0,1-1 0,-1 1 0,1-1 0,-1 1 0,1-1-1,0 1 1,-1-1 0,2 1 0,0-1-18,0 0 1,-1 1-1,1 0 0,0-1 0,0 1 1,0 0-1,0 0 0,0 0 1,0 0-1,2 1 0,7 1-40,-1 1 1,0 0-1,11 5 0,-20-8 74,52 23 106,-19-7 0,49 14 1,-73-27-93,1-1 1,-1 1-1,1-2 0,0 0 0,-1 0 0,1-1 1,0 0-1,-1-1 0,16-2 0,-22 2 19,-1 0 1,1 0-1,-1 0 0,0 0 0,1-1 1,-1 1-1,0-1 0,0 0 0,0 0 1,0 0-1,0 0 0,-1 0 0,1-1 1,-1 1-1,4-5 0,-4 4-24,-1 0-1,0 1 1,1-1 0,-1 0-1,0 0 1,-1 0 0,1 0-1,0 0 1,-1 0-1,0 0 1,1 0 0,-1 0-1,-1 0 1,1 0 0,0 0-1,-1 0 1,1 0 0,-2-4-1,1 6-27,1-1 1,-1 1-1,1 0 0,-1 0 0,1 0 0,-1-1 1,0 1-1,0 0 0,1 0 0,-1 0 1,0 0-1,0 0 0,0 0 0,0 1 0,0-1 1,0 0-1,0 0 0,0 1 0,-1-1 1,1 0-1,0 1 0,0 0 0,-1-1 0,1 1 1,0 0-1,0-1 0,-1 1 0,1 0 1,0 0-1,-1 0 0,1 0 0,0 0 0,-1 0 1,1 1-1,-2 0 0,-2 0-26,1 0-1,0 0 1,0 1-1,0 0 1,0-1-1,0 2 1,0-1-1,1 0 1,-6 5-1,0 2 12,0 1 0,0 0 0,1 0 0,1 1 0,0 0-1,0 0 1,1 1 0,0 0 0,1 0 0,-4 14-1,8-23 51,0 1-1,1 0 1,-1-1-1,1 1 1,0 0-1,0-1 0,0 1 1,0 0-1,0-1 1,1 1-1,0 0 0,0-1 1,0 1-1,0-1 1,0 1-1,4 5 0,-4-7 31,0 0 0,1 0-1,-1 0 1,0-1-1,1 1 1,-1 0 0,1-1-1,0 0 1,-1 1-1,1-1 1,0 0 0,0 0-1,0 1 1,0-2-1,0 1 1,0 0 0,0 0-1,0-1 1,1 1-1,-1-1 1,0 1 0,0-1-1,0 0 1,1 0-1,-1 0 1,0 0 0,3-1-1,22-6 92,-1-1-1,1-1 0,33-18 1,-12 6-19,-23 10-149,0-2-1,-1-1 1,0 0-1,35-30 1,-59 44 14,0 0 0,0 0 0,0-1 1,1 1-1,-1 0 0,0 0 0,0 0 1,0-1-1,1 1 0,-1 0 0,0 0 0,0 0 1,1 0-1,-1 0 0,0 0 0,0 0 1,1-1-1,-1 1 0,0 0 0,0 0 0,1 0 1,-1 0-1,0 0 0,1 0 0,-1 0 1,0 0-1,0 0 0,1 0 0,-1 1 0,6 9-231,-4-5 258,-1 0-54,0 1 0,1-1 0,-2 1 0,1-1 0,-1 1 0,0 8 0,2 22 75,-1-34-23,-1 1 0,0-1-1,1 0 1,-1 1 0,1-1 0,0 1 0,0-1-1,0 0 1,0 0 0,1 1 0,-1-1 0,0 0-1,1 0 1,0 0 0,-1 0 0,1-1 0,0 1-1,0 0 1,0-1 0,0 1 0,0-1 0,0 0-1,0 0 1,1 0 0,4 2 0,-2-2 45,1-1 1,0 0-1,-1 0 1,1 0-1,0-1 1,-1 1-1,1-2 1,-1 1-1,1 0 0,-1-1 1,0 0-1,9-5 1,5 0 51,-2 0-61,-1-1 0,0-1 0,16-10 0,-32 18-52,49-39-118,-48 38 114,10-3-339,-19 18 253,5-8 41,0 0 0,1 0 0,-1 0-1,1 0 1,0 1 0,0-1 0,1 1 0,-2 5-1,-3 1 216,6-9 207,1-3-309,12 5 336,14-13-213,-21 5-154,0 0 0,-1 0 1,0 0-1,0 0 0,0-1 1,0 0-1,6-7 0,4-2 37,-10 9-68,-1 0 0,0 0 0,0-1 0,6-7 0,-5 2-76,3-1 20,-8 11 53,1 0-1,-1 0 0,0 0 0,0 0 0,0 0 0,0 0 1,0 0-1,0-1 0,0 1 0,1 0 0,-1 0 0,0 0 1,0 0-1,0 0 0,0 0 0,0 0 0,0 0 1,0 0-1,0-1 0,0 1 0,0 0 0,0 0 0,0 0 1,0 0-1,0 0 0,0 0 0,0 0 0,0-1 0,0 1 1,0 0-1,0 0 0,0 0 0,0 0 0,0 0 1,0 0-1,0-1 0,0 1 0,0 0 0,0 0 0,0 0 1,0 0-1,0 0 0,0 0 0,0 0 0,0-1 0,0 1 1,0 0-1,0 0 0,-1 0 0,1 0 0,0 0 1,0 0-1,0 0 0,0-1-44,-1 2 24,0 1 0,0-1 0,0 0 0,0 1 0,0-1 0,0 1 0,0 0 0,0-1 0,1 1 0,-1 0 0,0-1 0,0 4 0,-6 15-150,-20 34 158,-37 102 0,41-93 185,-32 62 0,54-123-175,-3 6 73,-1 1 0,1-1 1,-2 1-1,1-1 0,-1 0 0,0-1 0,-12 11 1,18-17-54,-1-1 1,0 1-1,1-1 1,-1 0-1,1 1 1,-1-1-1,0 1 1,1-1-1,-1 0 1,0 0-1,1 1 1,-1-1-1,0 0 1,0 0-1,1 0 1,-1 0-1,0 0 1,1 0-1,-1 0 1,0 0-1,0 0 1,1 0-1,-1 0 1,0-1-1,1 1 1,-2 0-1,1-1 8,0 0 0,1 0 0,-1 0 0,0 1 0,0-1 0,1 0 0,-1 0 0,0 0 1,1 0-1,-1 0 0,1 0 0,-1-1 0,1 1 0,-1-2 0,0-2-4,0-1 0,0 1 1,1-1-1,0 0 0,0-8 1,1 4-30,1 1 1,0 0-1,0 0 0,1 0 1,0 0-1,0 0 1,1 0-1,0 1 1,1 0-1,0 0 0,0 0 1,1 1-1,0-1 1,0 1-1,1 0 1,0 1-1,0 0 0,0 0 1,1 1-1,0-1 1,0 2-1,0-1 1,0 1-1,1 0 0,0 1 1,0 0-1,11-2 1,114-14-332,-45 9-6125,-66 9 4129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47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119 583 2400,'7'-8'1161,"-7"8"-1067,0-1 0,0 1 1,1 0-1,-1-1 0,0 1 0,1 0 1,-1-1-1,0 1 0,1 0 1,-1-1-1,0 1 0,1 0 0,-1 0 1,0 0-1,1-1 0,-1 1 1,1 0-1,-1 0 0,0 0 0,1 0 1,-1 0-1,1 0 0,-1 0 1,1 0-1,-1 0 0,1 0 0,5-6 3270,-6 5-2395,-7 5-614,-5 6-138,1 0 1,0 1-1,0 0 0,1 0 0,1 1 0,0 0 0,0 1 0,1 0 0,1 1 0,0-1 0,1 2 0,1-1 1,0 0-1,0 1 0,2 0 0,-3 16 0,6-28-112,0 0 0,0 1 0,0-1 0,0 0 0,1 0 0,-1 0 0,1 1 0,-1-1 0,2 3 0,-1-5-75,-1-1 1,0 1-1,1 0 1,-1-1-1,1 1 1,-1 0-1,1-1 1,-1 1-1,1 0 1,-1-1-1,1 1 1,-1-1-1,1 1 1,0-1-1,-1 0 1,1 1-1,0-1 1,-1 0-1,1 1 1,0-1-1,0 0 1,-1 0-1,1 0 1,0 1-1,0-1 1,-1 0-1,1 0 1,0 0-1,0 0 1,0 0-1,-1-1 1,1 1-1,0 0 1,0 0-1,-1 0 1,1-1-1,0 1 0,-1 0 1,1-1-1,0 1 1,0-1-1,12-7 205,-1 0-1,-1-1 1,18-17-1,-9 8-206,9-7 23,98-79 367,-112 95-566,-11 6 25,0 1 0,0-1 0,0 0 0,7-8 0,-11 12-174,-2 2 233,-1 1 0,1 0 0,0-1 0,1 1 0,-1 0-1,0 0 1,1 0 0,0 0 0,-1 9 0,2-10 90,0 1-1,1-1 1,-1 1 0,1-1 0,-1 0 0,1 1 0,0-1-1,1 0 1,-1 1 0,0-1 0,1 0 0,0 0-1,0 0 1,0 0 0,0-1 0,0 1 0,1-1 0,-1 1-1,1-1 1,-1 0 0,1 1 0,0-2 0,0 1 0,0 0-1,0 0 1,0-1 0,6 2 0,-3-1 47,1 0 0,0 0 0,0-1 1,0 0-1,1 0 0,-1-1 0,0 0 0,0 0 1,0 0-1,0-1 0,0 0 0,10-3 0,-1-1 5,-1-1-1,0 0 0,1-1 0,20-14 0,-30 17-53,-1 1 0,0-1 0,0 0 0,-1 0 0,1-1 0,-1 0 1,0 1-1,0-1 0,-1-1 0,1 1 0,-1 0 0,0-1 0,0 0 0,3-11 0,-6 16-26,0 0 0,1 0 1,-1 0-1,0 0 0,0 0 0,0 0 1,0 0-1,0 0 0,0 0 0,0 0 0,-1 0 1,1 0-1,0 0 0,0 0 0,-1 1 0,1-1 1,-1 0-1,1 0 0,0 0 0,-2-1 0,-4-10-115,5 3-97,2 6-80,0 4 77,1 1 224,-1-1 0,0 1 0,1-1 0,0 1 1,-1-1-1,1 0 0,0 0 0,-1 0 0,1 0 0,0 0 0,0 0 0,0 0 0,0-1 0,0 1 0,0-1 1,0 1-1,3-1 0,5 3 62,-2-2 15,1 1 0,0-1 0,-1-1 0,1 1 0,0-2 0,15-1 0,3 0 0,4 0 17,1-1 0,0-2-1,-1-1 1,0-1 0,0-1-1,-1-2 1,44-21 0,-67 27-43,1 0 1,0-1-1,7-6 1,-14 10-54,0 0 1,1 0-1,-1-1 0,0 1 1,1 0-1,-1-1 0,0 1 1,0 0-1,0-1 0,0 1 1,0-1-1,-1 0 1,1 1-1,0-1 0,-1 0 1,1 1-1,-1-1 0,0 0 1,1 0-1,-1 1 0,0-1 1,0-3-1,0 5-7,-1-1-1,1 0 1,-1 0-1,1 0 1,0 1 0,-1-1-1,1 0 1,-1 1-1,0-1 1,1 0 0,-1 1-1,0-1 1,1 1 0,-1-1-1,0 1 1,0-1-1,1 1 1,-1-1 0,0 1-1,0 0 1,0-1-1,0 1 1,1 0 0,-1 0-1,0 0 1,0 0-1,0 0 1,-1 0 0,-31 1-485,28 0 467,-7 1-4,-1 0 0,0 2 0,1-1-1,0 1 1,0 1 0,0 0 0,0 1 0,1 0-1,0 1 1,0 0 0,1 1 0,0 0 0,0 1 0,-14 15-1,23-22 34,-1-1 0,1 1 0,0 0 0,0-1 0,0 1 0,0 0 0,0 0 0,0 0 0,0 0 0,1 0 1,-1 0-1,1 0 0,-1 0 0,1 0 0,0 0 0,0 0 0,0 0 0,0 0 0,0 0 0,0 0 0,0 0 0,1 0 0,-1 0 0,1 0 0,0 0 0,-1 0 0,1 0 0,0-1 0,0 1 0,0 0 0,0 0 0,1-1 0,-1 1 0,0-1 0,1 1 0,-1-1 0,1 1 0,-1-1 0,1 0 0,0 0 0,0 0 0,-1 0 0,1 0 0,3 1 0,11 4 96,-1 0 1,1-1-1,1-1 1,-1 0-1,1-2 0,28 2 1,1-3 79,56-7 1,-72 3-126,0-1 0,0-2 1,0 0-1,-1-2 0,0-2 0,54-25 0,-37 8-22,-46 27-40,0 0 1,0 0-1,0 0 0,0 0 1,-1 0-1,1 0 1,0 0-1,0 0 0,0 0 1,0 0-1,0 0 1,0 0-1,0 0 1,0 0-1,0 0 0,0 0 1,0 0-1,0 0 1,0 0-1,0 0 1,0 0-1,0 0 0,0 0 1,0 0-1,0 0 1,0 0-1,0 0 0,0 0 1,-1 0-1,1 0 1,0 0-1,0 0 1,0 0-1,0-1 0,0 1 1,0 0-1,0 0 1,0 0-1,0 0 0,0 0 1,0 0-1,0 0 1,0 0-1,0 0 1,0 0-1,0 0 0,0 0 1,0 0-1,0 0 1,0 0-1,0 0 0,-9 1-89,-11 3-45,6 2 66,0 0 0,0 2 0,0 0 0,1 0 0,1 1 0,-24 21 0,29-23 67,0 0-1,-9 12 1,14-16 22,0-1 0,1 1 0,-1-1 0,1 1 0,-1 0 0,1 0 0,0-1 0,0 1 0,0 0 0,0 0 0,0 4 0,1-6 1,0-1 1,0 0-1,0 0 0,0 1 0,0-1 0,0 0 0,0 0 0,0 1 0,0-1 0,0 0 0,0 0 0,0 1 0,0-1 0,0 0 1,0 0-1,0 1 0,0-1 0,0 0 0,1 0 0,-1 0 0,0 1 0,0-1 0,0 0 0,0 0 0,0 0 0,1 1 0,-1-1 1,0 0-1,0 0 0,0 0 0,1 0 0,-1 1 0,0-1 0,0 0 0,1 0 0,-1 0 0,0 0 0,0 0 0,1 0 0,-1 0 1,0 0-1,0 0 0,1 0 0,-1 0 0,14-8 423,12-18-195,-20 18-216,-1-1 1,8-12-1,-10 14-129,0 1-1,1 0 1,0 0 0,6-7 0,-10 37-661,-1-20 761,1 0-1,-1 0 0,1 0 0,-1 0 0,1-1 1,1 1-1,-1 0 0,0 0 0,1 0 0,0 0 1,0 0-1,0 0 0,0-1 0,3 5 0,-3-6 23,1 0 0,-1 1-1,1-2 1,-1 1 0,1 0-1,0 0 1,0 0-1,0-1 1,0 1 0,0-1-1,0 0 1,0 1-1,0-1 1,0 0 0,1 0-1,-1 0 1,1-1 0,-1 1-1,0-1 1,1 1-1,-1-1 1,1 0 0,3 0-1,15-1 86,-1-2 0,0 0 0,0-1 0,31-11-1,1 0 20,54-19-36,-73 23-53,-20 6-29,0 0-1,0 0 1,0-1 0,-1-1-1,0 0 1,0-1 0,-1 0-1,0-1 1,0 0 0,-1-1-1,0 0 1,-1 0 0,0-1-1,11-19 1,2-9 8,22-62 1,-37 86-22,77-201 226,-64 172-163,6-16-228,-26 59 148,0 1 0,0-1 0,1 1 0,-1-1 0,0 0 0,0 1 0,0-1 0,0 1 0,0-1 0,0 1 0,0-1 0,0 0 0,0 1 0,0-1 0,-1 1 0,1-1 0,0 0 0,-1 1 5,1-1-1,0 1 1,-1 0-1,1 0 1,0 0 0,-1 0-1,1 0 1,0 0-1,-1 0 1,1 0-1,0 0 1,-1 0-1,1 0 1,-1 0-1,1 0 1,0 0 0,-1 0-1,1 0 1,0 0-1,-1 0 1,1 0-1,0 1 1,-1-1-1,1 0 1,0 0-1,0 0 1,-1 1 0,1-1-1,0 0 1,0 0-1,-1 1 1,1-1-1,0 0 1,0 1-1,-1-1 1,1 0-1,0 1 1,-10 10-52,1 0 0,0 1 0,0 0-1,2 0 1,-11 21 0,-24 71 49,33-82-33,-65 157-57,52-132 254,-50 75 0,63-109-106,4-6 46,-1 1-1,1 0 1,1 0 0,-7 15-1,11-23-74,0 0 0,0 1 0,0-1 0,0 0 0,0 0 0,0 0-1,0 1 1,0-1 0,0 0 0,0 0 0,0 1 0,0-1 0,0 0 0,0 0-1,0 1 1,0-1 0,0 0 0,0 0 0,0 0 0,1 1 0,-1-1 0,0 0-1,0 0 1,0 0 0,0 1 0,1-1 0,-1 0 0,0 0 0,0 0 0,0 0 0,0 0-1,1 0 1,-1 1 0,0-1 0,0 0 0,1 0 0,-1 0 0,0 0 0,0 0-1,0 0 1,1 0 0,-1 0 0,0 0 0,0 0 0,1 0 0,-1 0 0,0 0-1,0 0 1,1 0 0,-1 0 0,0 0 0,15-3 318,-14 2-323,30-8 91,-1-3 1,34-17-1,29-11-388,-92 40 272,0-1-1,-1 1 0,1 0 1,0 0-1,0-1 1,0 1-1,-1 0 0,1 0 1,0 0-1,0 0 0,0 0 1,-1 0-1,1 0 1,0 0-1,0 0 0,0 0 1,0 1-1,-1-1 1,1 0-1,0 0 0,0 1 1,-1-1-1,1 1 0,0-1 1,-1 1-1,2 0 1,-2 0 10,1-1 0,-1 1 1,1 0-1,-1 0 1,0 0-1,1 0 0,-1-1 1,0 1-1,0 0 1,0 0-1,0 0 1,0 0-1,0 0 0,0 0 1,0 0-1,0 0 1,0-1-1,0 1 0,-1 0 1,1 0-1,0 0 1,-1 1-1,-3 4 32,1 0 0,-1 0 1,1-1-1,-10 10 0,2-2 74,3-4-143,6-8 39,1 1 0,0-1 0,0 0 1,-1 0-1,1 1 0,0-1 0,0 0 0,0 1 0,0-1 0,1 1 1,-1 0-1,0-1 0,1 1 0,-1 0 0,1-1 0,-1 1 1,1 0-1,0-1 0,0 1 0,0 0 0,0 0 0,0-1 0,0 1 1,0 0-1,0 0 0,1 1 0,2 4 52,0 0 1,0-1-1,0 1 1,1-1-1,-1 0 1,2 0-1,-1 0 1,1-1-1,0 1 1,9 7-1,-10-10-70,0 0-1,-1 0 0,1-1 0,0 0 0,0 1 0,1-2 0,-1 1 1,0 0-1,1-1 0,-1 0 0,1 0 0,-1 0 0,1 0 0,-1-1 1,1 0-1,-1 0 0,10-1 0,-4-1-1050,0-1 1,-1 0-1,12-6 0,6-2-1196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1:4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33 2912,'-26'-27'1728,"19"22"3682,16 23-4612,-3-6-105,14 30 453,-6-13-226,11 33 1,-16-36-473,48 152 2593,-43-124-1743,12 78 0,-24-110-1099,0 0 1,-2 0-1,0 0 1,-2 0 0,0 0-1,-7 26 1,6-34-189,-1 0 0,-1 0 0,0 0 0,-1-1 1,0 0-1,-1 0 0,-1 0 0,0-1 0,-1 0 0,-12 13 1,-4 1-162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13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1 1824,'-2'-1'6459,"-4"3"-3629,-4 5-813,10-3-1429,-1 1 0,1-1-1,-1 0 1,-2 8 0,0-6-289,0 1 1,-1-1 0,0 0-1,0-1 1,-1 1 0,0-1-1,-8 9 1,-45 31 1000,32-26-981,11-9-300,1-1 1,-26 12-1,25-12-131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49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9 2496,'6'-6'1068,"-6"6"-993,0 0 0,0 0 0,0-1 0,0 1 0,1 0 0,-1 0 0,0 0 0,0 0 0,0 0 0,0-1 0,0 1 0,1 0-1,-1 0 1,0 0 0,0 0 0,0 0 0,0 0 0,1 0 0,-1 0 0,0 0 0,0 0 0,0 0 0,0 0 0,1 0-1,-1 0 1,0 0 0,0 0 0,0 0 0,1 0 0,-1 0 0,6 0 3936,-6 7-2613,-2 14-952,-1 1 1,0-1 0,-2 0 0,-12 37-1,10-38-253,-98 308 1785,67-211-1465,1-6 89,35-103-544,-2 3-92,0 0 1,-2 15 0,7-28-842,0 0 0,1 0-1,-1 0 1,0 0 0,1 0 0,-1 0 0,1 1 0,-1-1 0,1 1 0,3-3-1,11-3-2046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0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139 614 3136,'-13'14'3736,"21"-21"-1248,-3 3-1905,-1 0 1,1 0 0,9-4-1,18-14 251,-19 9-650,-1-1 0,0-1 0,-1 0 0,-1-1 0,12-22 0,0-2 59,-2 0 1,19-57-1,-5 13 62,12-32 84,-41 98-353,2 1 0,-1 0 0,13-21 0,-17 38-259,-1 5 135,-1 12 73,-8 39 110,-2 0-1,-3 0 1,-2-1-1,-2 0 1,-3-2-1,-46 90 1,-4-21 168,-30 57 236,-16 35 434,116-212-908,-5 5 161,1 0 1,-1 1-1,0-2 0,0 1 0,-6 6 0,11-13-177,0 0 0,-1 0 0,1 0 0,0 0 0,0 0 0,0 0 0,0 1 0,0-1 0,0 0 0,0 0 0,0 0 0,0 0 0,0 0 0,0 0 0,0 0 0,0 0 0,0 0 0,0 0 0,0 0 0,-1 0 0,1 1 0,0-1 0,0 0 0,0 0 0,0 0 0,0 0 0,0 0 0,0 0 0,0 0 0,-1 0 0,1 0 0,0 0 0,0 0 0,0 0 0,0 0 0,0 0 0,0 0 0,0 0 0,0 0 0,0 0 0,-1 0 0,1 0 0,0-1 0,0 1 0,0 0 0,0 0 0,0 0 1,0 0-1,0 0 0,0 0 0,0 0 0,0 0 0,-1 0 0,3-8 255,6-12-50,-8 19-211,66-131 414,-57 118-380,1 0 1,0 1-1,0 0 1,1 1-1,1 0 1,0 1 0,14-10-1,-9 8 5,1 1 1,25-12-1,-33 20-5,0 0 1,0 0-1,1 1 1,-1 0-1,1 1 1,15-2-1,-13 3-150,0 0-1,-1 1 0,1 0 0,0 1 1,16 3-1,-24-3-3667,-1 3 1013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1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4 150 2304,'0'-2'580,"-1"1"0,1 0-1,-1 0 1,1 0 0,-1-1 0,1 1 0,0 0-1,0 0 1,-1-1 0,1 1 0,0 0 0,0-1-1,1-1 1,-1-3 679,39 11 1551,-31-3-2755,1 0 0,-1 0-1,1 1 1,-1 0 0,0 0-1,-1 1 1,1 0 0,0 1 0,-1-1-1,0 1 1,0 1 0,-1 0-1,1-1 1,-1 2 0,-1-1-1,11 15 1,-8-9 53,0 0-1,-1 1 1,0 0-1,-1 0 1,-1 1-1,0 0 1,-1-1-1,0 2 1,2 18 0,-5-18-19,0-1 1,-1 1 0,0 0 0,-1-1 0,-1 1-1,-4 20 1,4-27 0,-1-1-1,1 1 1,-1-1 0,-1 1-1,1-1 1,-1 0-1,-1 0 1,1-1-1,-1 1 1,0-1-1,0 0 1,-1 0 0,-7 5-1,10-9-25,1-1 0,-1 1 0,0-1 0,0 0 0,0 1 1,0-2-1,0 1 0,0 0 0,0-1 0,0 1 0,0-1 0,-1 0 0,1 0 0,-3 0 0,5 0-38,-2-2 343,6-1-224,6-3-14,90-44 451,-70 37-450,-2 0 0,0-2 0,0-1 1,45-36-1,-49 30 0,-2 0-1,0-2 1,-2 0 0,-1-2 0,0 0 0,-2 0 0,-1-2 0,-2 0 0,0 0-1,9-33 1,-8 8 39,-13 50-213,0-1-1,0 1 1,0-1 0,-1 1-1,1-1 1,-1 1 0,0-1-1,0 0 1,0 1 0,-1-1-1,1 1 1,-1-1 0,0 1-1,0-1 1,-2-5 0,3 9-222,-1 0 1,1-1 0,0 1 0,-1 0 0,1-1 0,0 1-1,-1 0 1,1-1 0,-1 1 0,1 0 0,-1 0-1,1 0 1,-1-1 0,1 1 0,-1 0 0,1 0-1,-1 0 1,1 0 0,-1 0 0,1 0 0,-1 0-1,1 0 1,-1 0 0,1 0 0,-1 0 0,1 0-1,0 0 1,-1 1 0,1-1 0,-1 0 0,1 0 0,-1 0-1,1 1 1,-1-1 0,1 0 0,0 1 0,-1-1-1,1 0 1,0 1 0,-1-1 0,1 0 0,0 1-1,-1-1 1,1 1 0,0-1 0,0 1 0,-1-1-1,1 1 1,0-1 0,0 0 0,0 1 0,0-1-1,0 1 1,0-1 0,0 1 0,0-1 0,0 1 0,0-1-1,0 2 1,4 13-3006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3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202 967 2080,'-1'0'77,"1"0"0,-1 0-1,1 0 1,-1 0 0,0 1 0,1-1 0,-1 0-1,1 0 1,-1 0 0,1 1 0,-1-1 0,0 0-1,1 1 1,-1-1 0,1 0 0,-1 1-1,1-1 1,0 0 0,-1 1 0,1-1 0,-1 1-1,1-1 1,0 1 0,-1-1 0,1 1 0,0 0-1,0-1 1,0 1 0,-1-1 0,3 6 5227,-3-13-2144,2-75 329,6-35-2771,-5 83-629,13-130 745,0-109-103,-30 24-363,11 229-378,-1-8-322,5 27 325,0 1 0,0 0-1,0 0 1,0-1 0,0 1-1,0 0 1,0 0 0,0-1 0,0 1-1,0 0 1,0 0 0,0 0-1,0-1 1,0 1 0,0 0-1,0 0 1,0-1 0,0 1-1,0 0 1,0 0 0,0-1-1,0 1 1,0 0 0,0 0-1,1 0 1,-1-1 0,0 1-1,0 0 1,0 0 0,0 0-1,0 0 1,1-1 0,-1 1-1,0 0 1,0 0 0,0 0-1,1 0 1,-1 0 0,0 0-1,0-1 1,1 1 0,-1 0-1,0 0 1,0 0 0,1 0 0,10 8-121,-3-1 112,97 63-301,-60-41 313,83 69 0,-109-81 41,-9-9-17,0 1 1,8 10 0,-16-17-26,0 0 0,0 1 0,0-1 1,-1 1-1,1-1 0,-1 1 0,0 0 0,0 0 1,0-1-1,0 1 0,0 0 0,-1 0 0,1 0 1,-1 3-1,0-5 14,0 0 1,0 1-1,0-1 1,0 0-1,-1 0 0,1 0 1,0 0-1,-1 0 1,1 0-1,-1 0 1,0 0-1,1 0 0,-1 0 1,0 0-1,1 0 1,-1 0-1,0-1 1,0 1-1,0 0 0,0 0 1,1-1-1,-1 1 1,-2 0-1,-3 2-31,0-1 1,0 1-1,-8 1 0,10-3 21,-92 22 12,-40 11 48,103-23-18,1 2-1,0 1 1,-45 28 0,68-36-35,0 0 0,0 0-1,1 1 1,0 1 0,0-1 0,1 1 0,-1 1-1,2-1 1,0 1 0,0 0 0,0 1 0,1-1-1,0 1 1,1 0 0,-4 15 0,4-10 67,1 1 0,0 0 0,2-1 0,-1 30 0,2-40-26,1 0-1,-1 0 1,1 0-1,0 0 1,0 0-1,0 0 0,1 0 1,0 0-1,0 0 1,0-1-1,1 1 1,-1-1-1,1 0 1,0 0-1,0 0 0,1 0 1,-1 0-1,7 5 1,-8-8-9,0 1 1,0-1-1,1 0 1,-1 0 0,0 0-1,0 0 1,1-1-1,-1 1 1,1 0 0,-1-1-1,0 0 1,1 0-1,-1 1 1,1-1 0,-1-1-1,1 1 1,-1 0-1,1-1 1,3 0-1,3-3 96,-1 1-1,1-1 0,14-9 0,-19 10-93,158-99 253,-152 95-332,0 0-1,0 1 1,1 1-1,0-1 1,16-4 0,-24 9 26,-1 0 1,1 1-1,0-1 1,0 1-1,0-1 1,0 1-1,0 0 1,0 0-1,0 1 1,0-1-1,0 0 0,0 1 1,-1 0-1,1 0 1,0 0-1,0 0 1,-1 0-1,1 0 1,-1 1-1,1-1 1,-1 1-1,1 0 1,-1 0-1,0 0 1,0 0-1,0 0 1,3 3-1,2 6 63,-1 1 1,-1-1-1,1 1 0,-2 0 0,1 0 0,-2 1 0,4 17 0,10 32 413,-16-57-161,-1-5-363,0 1-1,1 0 1,-1 0 0,0 0-1,1 0 1,-1-1-1,0 1 1,1 0-1,-1 0 1,1-1 0,-1 1-1,1 0 1,-1-1-1,2 2 1,-1-2-180,0-1-1,-1 1 1,1 0 0,0 0-1,0-1 1,-1 1 0,1 0-1,0-1 1,-1 1-1,1-1 1,0 1 0,-1-1-1,1 1 1,-1-1 0,1 0-1,-1 1 1,1-1 0,-1 0-1,1 1 1,-1-1 0,1 0-1,-1-1 1,13-21-5119,0-3 1739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3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111 500 2400,'1'0'288,"-1"-1"-1,1 1 1,0-1 0,-1 1 0,1-1 0,-1 1-1,1-1 1,-1 0 0,1 1 0,-1-1 0,1 1-1,-1-1 1,0 0 0,1 1 0,-1-1-1,0 0 1,0 0 0,1 1 0,-1-1 0,0 0-1,0 0 1,0 1 0,0-1 0,0 0-1,0 0 1,0 1 0,0-1 0,0 0 0,0 0-1,-1 1 1,1-1 0,0 0 0,0 0-1,-1 1 1,0-2 0,-5-5-355,5 6 135,0 1 0,0-1-1,-1 1 1,1-1 0,0 1 0,-1-1 0,1 1-1,-1 0 1,1 0 0,0 0 0,-1 0 0,1 0 0,-1 0-1,1 0 1,0 0 0,-1 0 0,-2 1 0,-21 7 71,20-6-145,1 0 1,0 0-1,0 1 0,0-1 1,0 1-1,0 0 1,1 0-1,-1 0 0,1 1 1,-3 3-1,4-5 13,1 0 0,-1-1 0,1 1-1,0 0 1,0 0 0,0 0 0,0 0 0,0 0 0,1 1 0,-1-1 0,1 0-1,-1 0 1,1 0 0,0 1 0,0-1 0,0 0 0,0 0 0,0 1-1,0-1 1,0 0 0,1 0 0,0 4 0,1-4 79,-1 0-1,1 0 1,-1 0-1,1 0 1,0 0 0,0 0-1,0-1 1,0 1 0,0-1-1,0 1 1,0-1 0,0 0-1,1 0 1,-1 0-1,0 0 1,1 0 0,-1 0-1,1 0 1,-1-1 0,1 0-1,-1 1 1,1-1 0,-1 0-1,1 0 1,0 0-1,-1-1 1,1 1 0,-1-1-1,1 1 1,-1-1 0,1 0-1,-1 0 1,0 0 0,4-2-1,-3 1-7,-1 0 0,1-1-1,-1 0 1,1 1 0,-1-1-1,0 0 1,0 0 0,0 0-1,0-1 1,-1 1 0,1 0-1,-1-1 1,0 1 0,0-1-1,0 1 1,0-7 0,-1 5-79,0 1 1,0-1-1,0 1 0,-1-1 1,0 0-1,0 1 0,0 0 1,-1-1-1,1 1 1,-1 0-1,0 0 0,0-1 1,-4-4-1,1 2-200,0-2 0,-5-12 0,10 20 160,0 1-1,0 0 0,0-1 0,-1 1 0,1 0 1,0-1-1,0 1 0,0 0 0,0-1 0,0 1 1,-1 0-1,1 0 0,0-1 0,0 1 0,0 0 1,-1 0-1,1 0 0,0-1 0,0 1 1,-1 0-1,1 0 0,0 0 0,0-1 0,-1 1 1,0 0-1,1 2-557,6-3 719,1 1-1,-1-1 1,0 0 0,0-1-1,0 0 1,-1 0 0,1 0-1,0 0 1,-1-1 0,1 0-1,-1 0 1,0-1 0,0 1-1,5-6 1,8-8 216,-1 0-1,19-25 1,-21 24-215,109-137 351,-61 73-267,-58 76-184,-2 1-60,0 1-1,1 0 1,-1 0 0,1 0 0,0 0-1,0 0 1,7-4 0,-11 9 24,1-1 0,-1 0 0,0 0 0,0 1 0,1-1 1,-1 0-1,0 0 0,0 1 0,1-1 0,-1 0 0,0 1 0,0-1 1,0 0-1,1 1 0,-1-1 0,0 0 0,0 1 0,0-1 0,0 1 1,0-1-1,0 0 0,0 1 0,0-1 0,0 1 0,0-1 0,0 0 1,0 1-1,-2 28-41,-1 0 0,-2-1 0,-10 40 0,3-17 40,-18 63 35,-51 127 1,16-53 37,44-123 21,-66 182 1049,87-246-1106,-1 0 33,1 0-1,-1 0 0,1 1 1,-1-1-1,1 0 0,-1 0 1,1 0-1,-1 0 0,0 0 1,0 0-1,0 0 0,0 0 1,1 0-1,-1 0 0,0 0 1,0-1-1,-1 1 0,1 0 1,-1 0-1,1-1-38,1 0-1,-1 0 1,1 0-1,-1 0 1,1 0 0,-1 0-1,1 0 1,-1 0 0,1 0-1,-1 0 1,1 0-1,-1 0 1,1 0 0,-1-1-1,1 1 1,-1 0 0,1 0-1,0-1 1,-1 1-1,1 0 1,-1 0 0,1-1-1,0 1 1,-1-1-1,1 1 1,0 0 0,-1-1-1,1 1 1,0-1 0,0 1-1,-1 0 1,1-1-1,0 1 1,0-1 0,0 1-1,0-1 1,-1 1-1,1-1 1,0 1 0,0-2-1,-4-24-23,4 24 6,-1-11-45,1 0 1,0 1 0,1-1-1,0 0 1,1 1-1,1-1 1,0 1 0,0 0-1,7-14 1,-6 16 39,1-1 0,0 1 0,1 0 1,0 0-1,1 0 0,0 1 0,0 0 0,1 1 0,0-1 1,10-6-1,-1 3 37,0 1 0,1 1 0,0 0 0,1 2 0,0 0 0,0 1 0,36-8 1,5 4-43,79-4 1,-119 14-72,-15 1-627,0 0-1,0 0 1,0 0 0,-1-1 0,1 0-1,0 0 1,0 0 0,4-2 0,9-8-3711,4 4 1436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4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54 5216,'-48'-8'2954,"38"5"-1066,9 3-1552,0 0 0,0 0 0,0 0 0,0-1 0,0 1 0,0-1 0,0 1 0,0-1 0,0 1 0,0-1 0,0 1 0,-1-2 0,10 2 80,0 0 0,1 0 0,7 2 0,-2 0-316,0 1 0,-1 0 0,1 1 0,-1 1 0,0 0 0,0 1 0,14 9 0,-18-9-56,-1-1-1,-1 2 1,1-1-1,-1 1 1,0 0 0,-1 1-1,0-1 1,0 1-1,-1 0 1,1 1-1,3 10 1,0 2 76,0 1 0,-2 0 0,-1 1 1,-1 0-1,0-1 0,-2 2 0,-1-1 0,-1 0 1,0 0-1,-2 1 0,-1-1 0,-5 25 0,6-41-41,0-1 0,-1 1 0,0 0 0,0 0-1,-1-1 1,1 1 0,-2-1 0,1 0 0,-1 0 0,1 0-1,-2 0 1,1-1 0,0 1 0,-1-1 0,0 0-1,-1-1 1,-9 7 0,9-6 81,-11 7 107,16-12-237,0 0-1,1 1 1,-1-1-1,0 0 1,0 0-1,0 0 1,1 0 0,-1 0-1,0 0 1,0 0-1,0 0 1,1 0-1,-1 0 1,0 0-1,0 0 1,0 0 0,1-1-1,-1 1 1,0 0-1,0 0 1,-1-2-1,3 1 11,-1 0 0,1 0 0,-1-1 0,1 1-1,-1 0 1,1 0 0,0 0 0,0 0-1,-1 0 1,1 0 0,0 0 0,2-1 0,64-45 431,-47 35-425,0-1-1,33-29 1,-30 19 35,0-1 0,-2 0 1,19-29-1,0-5 239,-15 22-19,28-50 1,-47 74-210,-1-1-1,0 1 1,0-1 0,4-23 0,-8 32-98,0 0 0,-1 0 0,1 1 0,-1-1 0,0 0 0,0 0-1,-1 0 1,1 1 0,-1-1 0,0 0 0,0 0 0,0 1 0,0-1 0,0 1 0,-1-1 0,0 1-1,0-1 1,0 1 0,0 0 0,0 0 0,-5-4 0,-19-19-1855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4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5408,'0'-16'7050,"1"21"-5903,3 5-670,0 1 1,1-1-1,9 15 1,-8-14-2,0-1 0,-1 1-1,6 16 1,31 83 543,-40-99-923,2 10 498,-4-21-625,0 1-1,0-1 1,0 0-1,0 0 1,0 0-1,0 1 0,0-1 1,0 0-1,0 0 1,1 1-1,-1-1 1,0 0-1,0 0 1,0 1-1,0-1 1,0 0-1,0 0 1,0 0-1,1 1 1,-1-1-1,0 0 0,0 0 1,0 0-1,1 0 1,-1 0-1,0 1 1,0-1-1,0 0 1,1 0-1,-1 0 1,0 0-1,0 0 1,0 0-1,1 0 1,-1 0-1,0 0 0,0 0 1,1 0-1,-1 0 1,0 0-1,0 0 1,1 0-1,-1 0 1,0 0-1,0 0 1,1 0-1,-1 0 1,0 0-1,0 0 1,0 0-1,1-1 0,3-2-1008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4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420 6 5472,'0'0'122,"0"-1"1,0 1-1,-1-1 1,1 1-1,-1 0 1,1-1-1,0 1 0,-1 0 1,1-1-1,-1 1 1,1 0-1,0 0 1,-1 0-1,1-1 1,-1 1-1,1 0 1,-1 0-1,1 0 0,-1 0 1,1 0-1,-1 0 1,1 0-1,-1 0 1,1 0-1,-1 0 1,1 0-1,-1 0 1,0 0-1,-9 11 1866,2-1-1405,-35 29 913,-1-2 0,-2-2 0,-57 34 0,58-37-1467,-62 55 1,107-87-63,0 0 0,0 0 0,0 0 0,0 0 1,0 0-1,0 0 0,0 0 0,0 0 0,0 0 0,0 0 1,0 0-1,0 0 0,0 0 0,0 0 0,0 1 0,0-1 1,0 0-1,0 0 0,0 0 0,1 0 0,-1 0 0,0 0 0,0 0 1,0 0-1,0 0 0,0 0 0,0 0 0,0 0 0,0 0 1,0 0-1,0 1 0,0-1 0,0 0 0,-1 0 0,1 0 1,0 0-1,0 0 0,0 0 0,0 0 0,0 0 0,0 0 0,0 0 1,0 0-1,0 0 0,0 0 0,0 0 0,7-2-1938,7-2 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5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29 4736,'-12'-17'1530,"12"17"-1519,0 0-1,0 0 0,0 0 1,0 0-1,0 0 0,0 0 1,0 0-1,0 0 0,0 0 0,-1 0 1,1 0-1,0 0 0,0 0 1,0-1-1,0 1 0,0 0 1,0 0-1,0 0 0,0 0 0,0 0 1,0 0-1,0 0 0,0 0 1,0-1-1,0 1 0,0 0 1,0 0-1,0 0 0,0 0 0,0 0 1,0 0-1,0 0 0,0-1 1,0 1-1,0 0 0,0 0 1,0 0-1,0 0 0,0 0 0,0 0 1,0 0-1,0 0 0,0 0 1,0-1-1,0 1 0,0 0 1,0 0-1,1 0 0,-1 0 0,0 0 1,0 0-1,0 0 0,0 0 1,0 0-1,0 0 0,0 0 0,0 0 1,2-2-324,11-4 2786,-12 6-2405,-1 0 0,1 0 0,-1 0 1,0 0-1,1 0 0,-1 0 0,1 1 0,-1-1 1,0 0-1,1 0 0,-1 0 0,1 0 0,-1 0 1,0 1-1,1-1 0,-1 0 0,0 0 0,1 1 1,-1-1-1,0 0 0,0 1 0,1-1 1,-1 0-1,0 1 0,0-1 0,1 0 0,-1 1 1,0-1-1,0 0 0,0 1 0,0-1 0,0 1 1,1-1-1,-1 0 0,0 1 0,0-1 0,0 1 1,2 17 561,0 0 0,0 0 0,-2 0 0,0 0 0,-2 0 0,0 0 0,-5 23-1,-15 102 758,12-24-891,10-115-464,-1-3-43,1 1 0,0-1 1,0 0-1,-1 1 0,1-1 1,0 1-1,0-1 1,1 0-1,-1 1 0,0-1 1,0 0-1,1 2 0,-1-3-100,1 0-1,-1 1 1,0-1-1,0 0 0,0 0 1,1 0-1,-1 0 1,0 0-1,0 0 0,1 0 1,-1 0-1,0 0 1,0 0-1,1 0 0,-1 0 1,0 0-1,0 0 1,0 0-1,1-1 1,-1 1-1,0 0 0,0 0 1,1 0-1,-1 0 1,0 0-1,0 0 0,0-1 1,0 1-1,1 0 1,-1 0-1,0 0 0,0 0 1,0-1-1,0 1 1,0 0-1,1 0 0,-1 0 1,0-1-1,0 1 1,2-14-4161,2 2 1360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5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8 6048,'-35'-7'2752,"44"7"-2400,-4 0 2080,0 0-1408,16 0 1344,6 3-1344,4 1 767,6 1-1023,3-2 320,-4 2-640,4-5-64,-3 0-224,-1 0-160,-1 0-32,-3 0 32,-6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6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1 279 3072,'4'12'4193,"-3"-10"-3923,0 0 0,0 0 0,0 0 0,0-1 1,1 1-1,-1 0 0,1 0 0,2 2 0,-1-3-124,-1 1 0,0-1 0,0 0 0,0 0 1,0 0-1,1 0 0,-1 0 0,1-1 0,-1 1 0,0-1 1,1 1-1,-1-1 0,1 0 0,-1 0 0,1 0 1,-1 0-1,1-1 0,-1 1 0,0-1 0,1 1 0,3-2 1,1-1 1,1 0 1,0-1 0,-1 0 0,0 0 0,0-1-1,0 1 1,-1-1 0,1-1 0,-1 1 0,0-1-1,-1 0 1,1-1 0,-1 1 0,-1-1-1,1 0 1,3-8 0,-3 5-90,0 0 0,-1 0 0,0 0 0,-1-1 0,0 1 0,-1-1 0,0 1 0,-1-1 0,0 0 0,0 0 0,-3-21 0,1 27-67,0 0 1,0 0 0,-1 0-1,1 0 1,-1 0-1,-1 0 1,1 0-1,-1 0 1,-4-5-1,6 9-6,0-1-1,1 1 0,-1 0 0,-1 0 1,1 0-1,0-1 0,0 1 0,0 0 0,-1 1 1,1-1-1,0 0 0,-1 0 0,1 0 0,-1 1 1,1-1-1,-1 1 0,1-1 0,-1 1 0,1 0 1,-1 0-1,0-1 0,1 1 0,-1 0 1,1 0-1,-1 1 0,1-1 0,-1 0 0,0 0 1,1 1-1,-1-1 0,1 1 0,-1-1 0,1 1 1,-2 1-1,-2 1-23,0 1 0,1 0 0,-1 0 0,1 0 0,0 1 0,0-1 0,1 1 0,-1 0 0,1 0 0,-4 9 0,-1 3 53,1 0 0,-6 22 0,7-18 206,1 0 1,1 1 0,-2 29-1,5-44-132,1 1 0,0-1-1,0 1 1,1-1 0,0 1-1,1-1 1,-1 0 0,1 0-1,1 1 1,-1-1 0,1-1-1,0 1 1,7 9-1,-7-12-17,-1-1-1,1 0 0,0 0 0,1-1 0,-1 1 1,0-1-1,1 1 0,-1-1 0,1 0 0,0 0 1,0-1-1,0 1 0,0-1 0,0 0 0,0 0 1,0 0-1,0 0 0,1-1 0,7 0 0,2 0 60,0-1 0,-1-1 0,1-1 0,20-5 0,-12 1-54,-1-1 0,-1 0 0,0-1 0,0-2 0,20-13 0,-10 3-36,-1-1 0,34-35 0,-45 39-192,39-29 0,-56 46 154,0 0 0,0 1-1,0-1 1,0 0 0,0 0 0,1 1 0,-1-1 0,0 1 0,0-1 0,1 1 0,-1 0 0,0-1 0,1 1-1,-1 0 1,0 0 0,1 0 0,-1 0 0,0 0 0,1 0 0,-1 0 0,0 0 0,1 1 0,-1-1 0,0 1-1,1-1 1,-1 1 0,0-1 0,0 1 0,0 0 0,1-1 0,-1 1 0,0 0 0,0 0 0,2 2 0,1 2 34,0 0-1,-1 1 1,1 0 0,-1 0 0,4 11 0,0-2 60,-1 1 61,10 31 0,-12-31-26,11 25 0,8 12 477,-23-53-710,1 0-1,-1 1 0,0-1 1,0 1-1,1-1 1,-1 0-1,0 1 0,1-1 1,-1 0-1,1 1 0,-1-1 1,0 0-1,1 1 1,-1-1-1,1 0 0,-1 0 1,1 0-1,-1 1 1,0-1-1,1 0 0,-1 0 1,1 0-1,-1 0 0,1 0 1,-1 0-1,1 0 1,-1 0-1,1 0 0,-1 0 1,1 0-1,-1 0 0,1-1 1,-1 1-1,1 0 1,-1 0-1,1 0 0,-1-1 1,0 1-1,1 0 0,-1 0 1,1-1-1,-1 1 1,0 0-1,1-1 0,-1 1 1,1-1-1,21-21-7434,-20 19 7428,13-17-3858,2 0 1348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6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629 2 4736,'0'-1'68,"0"1"1,-1 0 0,1 0-1,0 0 1,0 0-1,0 0 1,-1 0-1,1 0 1,0-1-1,0 1 1,0 0 0,-1 0-1,1 0 1,0 0-1,0 0 1,0 0-1,-1 0 1,1 0-1,0 0 1,0 0 0,-1 0-1,1 0 1,0 0-1,0 0 1,0 1-1,-1-1 1,1 0-1,0 0 1,0 0 0,0 0-1,-1 0 1,1 0-1,0 0 1,0 1-1,0-1 1,0 0-1,0 0 1,-1 0 0,1 0-1,0 1 1,0-1-1,0 0 1,0 0-1,0 0 1,0 1-1,0-1 1,0 0 0,0 0-1,0 0 1,0 1-1,-1-1 1,-6 11 1006,-35 30 1159,-204 223 3259,179-201-4434,-139 102 0,172-135-916,16-13 28,60-34-5925,-12 1 1765,2 3 1333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8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45 604 2400,'-31'19'1408,"30"-18"-1270,0-1 1,0 0-1,1 1 0,-1-1 1,0 1-1,1-1 0,-1 1 1,0-1-1,1 1 0,-1-1 1,0 1-1,1 0 0,-1-1 1,1 1-1,-1 0 0,1-1 1,0 1-1,-1 0 0,1 0 1,0 0-1,0-1 0,-1 1 1,1 0-1,0 0 0,0 0 1,0-1-1,0 3 0,0-3-11,0 1 0,1 0-1,-1-1 1,1 1 0,-1 0-1,0-1 1,1 1 0,-1-1-1,1 1 1,-1-1 0,1 1 0,0-1-1,-1 0 1,1 1 0,-1-1-1,1 0 1,0 1 0,-1-1-1,1 0 1,0 0 0,-1 1 0,1-1-1,0 0 1,0 0 0,-1 0-1,1 0 1,0 0 0,-1 0-1,1 0 1,0 0 0,0 0 0,-1-1-1,2 1 1,11-3 223,0 0 0,0 0-1,0-1 1,0-1 0,-1 0 0,0-1 0,0 0-1,-1-1 1,21-15 0,-12 4-73,0-1 1,0 0-1,29-40 1,-29 31-110,23-39 0,-41 64-429,-2 5 76,-3 10-1,-10 27 194,9-27-3,-22 95 299,25-104-208,0 0 0,1 0 0,0 0 0,-1 0 0,1 0 0,0-1 0,0 1 0,1 0 0,-1 0 0,1 0 0,-1 0 0,1 0 0,0-1 0,0 1 0,0 0 0,0-1 0,1 1 0,-1-1 0,4 5 0,-4-7-58,-1 1 0,1-1 0,-1 0 0,1 1 0,0-1 0,-1 0 0,1 0 0,0 0 0,-1 0 0,1 0-1,0 0 1,-1 0 0,1 0 0,-1 0 0,1 0 0,0 0 0,-1 0 0,1 0 0,0 0 0,-1-1 0,1 1 0,-1 0 0,1 0 0,0-1 0,-1 1 0,1 0-1,-1-1 1,1 1 0,-1-1 0,1 0 0,20-18 407,-17 14-381,8-8 9,-1-2-1,0 1 0,-1-1 0,-1-1 0,11-23 1,-13 24-91,18-35-15,54-97 66,-76 143-75,-1 0-14,0 1 1,0 0 0,0-1-1,0 1 1,1 0 0,-1 1-1,6-5 1,-8 6 44,0 1 0,0 0 1,1 0-1,-1 0 0,0 0 0,0 0 0,0 0 1,0-1-1,0 1 0,1 0 0,-1 0 0,0 0 1,0 0-1,0 0 0,1 0 0,-1 0 0,0 0 0,0 0 1,0 0-1,0 0 0,1 0 0,-1 0 0,0 0 1,0 0-1,0 0 0,1 0 0,-1 0 0,0 0 1,0 0-1,0 1 0,0-1 0,1 0 0,-1 0 1,0 0-1,0 0 0,0 0 0,0 0 0,0 0 1,1 1-1,-1-1 0,0 0 0,0 0 0,0 0 0,0 0 1,0 0-1,0 1 0,0-1 0,0 0 0,2 11-147,-3 5 67,-1-1 0,-5 22 0,1 1 33,-1 1 122,-2 0 0,-1-1 0,-2 0 0,-17 38 0,27-70-23,-13 26 492,6-24-179,8-8-344,1 1 1,-1-1-1,1 0 0,0 0 1,-1 0-1,1 0 0,0-1 1,-1 1-1,1 0 0,0 0 1,-1 0-1,1 0 0,-1 0 1,1 0-1,0 0 0,-1-1 1,1 1-1,0 0 0,0 0 0,-1-1 1,1 1-1,0 0 0,0 0 1,-1-1-1,1 1 0,0 0 1,0 0-1,-1-1 0,1 0 1,-1 0 1,0-1 1,1 1 0,-1-1-1,1 0 1,-1 1 0,1-1-1,-1 0 1,1 0 0,0 1-1,0-1 1,0 0 0,0-2-1,5-26-50,-2 4 24,-3 23-3,0 2-15,0 0 0,0 0 0,0 0 0,0 0 0,0 0 0,0-1 0,1 1 0,-1 0 1,0 0-1,0 0 0,1 0 0,0-1 0,0 1 19,-1 1 1,1-1 0,0 1-1,-1 0 1,1 0-1,0-1 1,0 1-1,0 0 1,-1 0-1,1 0 1,0 0-1,0 0 1,0 0 0,-1 0-1,1 0 1,0 0-1,0 0 1,0 0-1,-1 1 1,2-1-1,27 4 71,0-2 0,0-2-1,0 0 1,57-9-1,-73 8 20,1-2 0,-1 0-1,0 0 1,-1-2-1,1 1 1,0-2 0,-1 1-1,0-2 1,-1 1-1,19-15 1,-15 7-26,-1 0 1,0-1-1,-1 0 0,-1-1 0,17-29 1,42-95 155,-50 96-93,-15 32-84,3-6 55,-1 0 0,0-1-1,-1 1 1,4-22 0,-11 39-100,0 0 0,1 0-1,-1 0 1,0 0 0,0 0 0,0 0 0,0 1 0,0-1 0,0 0 0,0 0 0,0 0 0,0 0 0,-1 0 0,1-2 0,-1 3 8,1 0 1,0 0 0,0 0 0,-1 0-1,1 0 1,0 0 0,0 0 0,-1 0 0,1 0-1,0 0 1,0 0 0,-1 0 0,1 0 0,0 0-1,-1 0 1,1 0 0,0 0 0,0 0-1,0 0 1,-1 0 0,1 0 0,0 0 0,0 1-1,-1-1 1,1 0 0,0 0 0,0 0 0,0 0-1,-1 0 1,1 1 0,0-1 0,-18 22-71,12-11 48,0-1 1,1 2-1,0-1 0,1 0 0,-5 20 0,-6 62 144,14-87-99,-14 235 197,18-117-202,-2-115-2310,6-2 608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8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32 7712,'-13'-11'3520,"23"6"-3072,-2 1 1088,6 8-928,9-4 608,8 5-704,4-5-128,2 0-256,3-5 64,-4 5-128,4-4 32,-3 4-33,-6-3 33,-4-2-64,-4 2-4159,-5 3 2239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3:58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32 7808,'-42'-24'3520,"34"21"-3040,3-2 96,10 10-416,0-5-288,8 0 64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3392,'3'-1'5321,"9"-7"-3358,18-16-671,-11 7-472,24-14 1,7-6-180,121-113 1183,-156 135-1562,0 0-1,35-23 0,-49 38-258,0 0-1,-1-1 1,1 1 0,0 0-1,-1 0 1,1-1-1,0 1 1,-1 0 0,1 0-1,0 0 1,0 0-1,-1 0 1,1 0 0,0 0-1,-1 0 1,1 0-1,0 0 1,0 0 0,-1 1-1,1-1 1,0 0 0,-1 0-1,1 1 1,0-1-1,-1 0 1,1 1 0,-1-1-1,1 1 1,-1-1-1,1 1 1,0-1 0,-1 1-1,2 1 17,-1-1 0,0 1 1,0 0-1,0-1 0,0 1 0,0 0 0,0 0 0,0 0 0,0 3 0,1 4 47,-1 0-1,0 1 0,-1-1 1,0 1-1,-3 15 0,-12 46 241,9-47-220,3-13 161,-1-1 0,0 1-1,-9 17 1,24-43 141,1 0 0,1 0-1,0 1 1,28-21 0,-2 4-739,45-28 0,-69 49 240,-10 7 80,-1-1-1,1 1 1,0 0-1,0 1 0,0-1 1,0 1-1,0 0 1,0 0-1,1 1 0,9-3 1,-13 4 23,-1 0 1,0 0-1,0 0 0,0 1 1,1-1-1,-1 0 0,0 0 1,0 1-1,0-1 1,1 0-1,-1 1 0,0-1 1,0 1-1,0 0 1,0-1-1,0 1 0,0 0 1,0 0-1,0-1 1,0 1-1,1 2 0,-1-1 19,0-1-1,-1 1 1,1 0-1,0 0 1,-1 0 0,1 0-1,-1 0 1,0 0-1,0 0 1,1 0-1,-1-1 1,-1 4-1,0 3 50,0 0 1,-1 0-1,0 0 0,0 0 0,-5 9 0,-57 102 353,59-112-234,52-36 1379,28-18-1526,-38 25-212,-2-1 1,46-39-1,-60 46-35,-9 13-36,-12 3 241,1 0 1,-1 0-1,0 0 1,1 0-1,-1 0 1,0 0-1,1 1 1,-1-1-1,0 0 1,0 0-1,1 0 1,-1 1-1,0-1 1,1 0-1,-1 1 1,0-1-1,0 0 1,0 0-1,1 1 1,-1-1 0,0 0-1,0 1 1,0-1-1,0 1 1,0-1-1,1 0 1,-1 1-1,0 0 1,1 8 14,0 1 1,0 0 0,-1-1-1,0 1 1,-3 14 0,3-20 13,-8 29 127,7-29-113,0 1 0,-1-1 0,1 1 0,1 0 0,-1 0 0,1-1 0,0 1 0,0 8 0,1 2-122,-1-13 109,0-1 0,0 1 0,0 0 0,1-1 1,-1 1-1,0 0 0,1-1 0,-1 1 1,1 0-1,0 1 0,0-1 87,8 5 586,-7-6-666,0 0 0,0-1 0,0 1 0,0-1 0,0 0 0,0 1 0,0-1 0,0 0 0,1 0 0,-1 0 1,0-1-1,0 1 0,0 0 0,0-1 0,0 1 0,0-1 0,0 0 0,0 0 0,3-1 0,3-3 32,1 1 1,-1-2-1,8-5 1,-11 6-22,0 0 1,0-1 0,0 0 0,6-9 0,4-6-63,50-64 179,-53 61-333,-9 15-31,-6 12-252,1 1 436,0 0 0,1 0 1,0 0-1,0 0 0,0 0 0,0 0 0,0 4 1,-4 17 3,-7 28-6,11-47 28,0 1 0,0-1 0,1 0-1,0 0 1,0 0 0,2 9 0,-2-13 9,1 0-1,-1-1 1,1 1-1,0 0 1,0 0-1,0-1 1,0 1 0,0-1-1,0 1 1,0-1-1,0 1 1,1-1-1,-1 1 1,0-1-1,1 0 1,0 0 0,-1 0-1,1 0 1,0 0-1,-1 0 1,1 0-1,0-1 1,0 1 0,-1-1-1,1 1 1,0-1-1,0 0 1,0 1-1,0-1 1,3 0 0,6-1 110,-1 0 0,0 0 0,0-1 1,14-5-1,-18 6-53,60-20 75,102-46-1,-157 61-155,0 0-1,0-1 1,11-9-1,8-5 73,-28 20-74,-1 0-1,1 0 1,-1 0 0,1 0 0,-1-1-1,1 1 1,-1 0 0,0-1-1,0 1 1,1-1 0,-1 1 0,0-1-1,0 1 1,-1-1 0,1 0-1,0 1 1,0-1 0,0-3 0,22 34-374,-21-25 391,0 0 1,0 1-1,0-1 0,0 1 0,0 0 0,-1-1 0,0 1 0,1 7 1,7 25-226,-4-24 197,-4-9 57,0-1 1,1 1-1,0 0 1,-1-1-1,1 1 1,3 4 0,5 1 107,-7-9-66,-2 0-21,2 0-30,0 0 0,0 1 1,0-1-1,0 0 0,1-1 0,-1 1 0,0 0 1,0-1-1,0 0 0,0 0 0,0 0 1,0 0-1,0 0 0,0-1 0,-1 1 0,1-1 1,0 1-1,-1-1 0,1 0 0,3-4 0,6-6 78,-1 0 0,18-24-1,-12 13 73,11-19-106,-15 22-87,-6 7-42,-7 13 45,0-1-1,0 1 0,0-1 1,0 1-1,1-1 0,-1 1 1,0 0-1,0-1 0,0 1 0,1-1 1,-1 1-1,0 0 0,1-1 1,-1 1-1,0 0 0,1 0 1,-1-1-1,0 1 0,1 0 1,-1 0-1,1-1 0,-1 1 1,0 0-1,1 0 0,-1 0 0,1 0 1,-1-1-1,1 1 0,-1 0 1,1 0-1,0 0 0,2 1-3,-1-1 0,1 1 0,0 0 0,-1 0-1,1 0 1,-1 0 0,1 1 0,-1-1 0,1 1-1,-1-1 1,3 4 0,25 23 8,-22-18-7,-1 2-1,0-1 1,-1 1 0,0 0 0,5 13-1,-11-24 18,1 2 20,0 0 0,0-1 0,0 1 0,1 0 0,-1 0 0,1-1 0,-1 1 0,1-1 0,0 1 0,0-1 0,0 0 0,1 0 0,-1 0 0,1 0 0,-1 0 0,1 0 0,-1-1 1,1 1-1,0-1 0,0 0 0,0 0 0,-1 0 0,1 0 0,0 0 0,1-1 0,2 1 0,7 0 52,-1-1 0,0 0 0,0-1-1,18-4 1,48-14 90,-65 16-126,0-1-19,1-1 0,-1 0-1,0-1 1,13-8-1,45-34 84,-69 46-93,34-18-157,-40 31-86,1 0 0,0 1 0,-3 23 0,4-21 213,1-8 38,1-1 0,0 1-1,0 0 1,1 5-1,0 8 269,-1-18-271,0 0 1,0-1 0,1 1-1,-1-1 1,0 1 0,1-1-1,-1 1 1,0-1 0,1 1-1,-1-1 1,0 0 0,1 1-1,-1-1 1,1 1 0,-1-1-1,1 0 1,-1 1 0,1-1-1,-1 0 1,1 0 0,0 0-1,-1 1 1,1-1 0,-1 0-1,1 0 1,-1 0-1,1 0 1,0 0 0,-1 0-1,1 0 1,-1 0 0,2 0-1,18-2 290,-18 1-272,0 1 0,0-1 0,1 0 0,-1-1 0,0 1 0,0 0 0,-1 0 0,1-1 0,0 1 0,0-1 0,-1 0 0,1 1 0,-1-1 0,1 0 0,-1 0 0,0 0-1,0 0 1,0 0 0,0 0 0,0 0 0,1-4 0,-2 3-19,1 0-1,0-1 0,-1 1 1,1 0-1,-1-1 0,0 1 1,0 0-1,0-1 0,-1 1 1,1 0-1,-1 0 0,0-1 1,0 1-1,-2-6 0,1 5-72,-1 0 0,1 0 1,-1 0-1,0 0 0,0 1 0,0-1 0,0 1 0,0-1 0,-1 1 0,-4-2 0,9 5 68,-1 0 1,0 0-1,0 0 0,0 0 0,1 0 1,-1 0-1,0 0 0,0 0 0,1 0 0,-1 0 1,0 0-1,0 0 0,0 0 0,1 0 0,-1 0 1,0-1-1,0 1 0,1 0 0,-1 0 0,0 0 1,0 0-1,0 0 0,0 0 0,1 0 0,-1-1 1,0 1-1,0 0 0,0 0 0,0 0 0,1 0 1,-1-1-1,0 1 0,0 0 0,0 0 1,0-1-1,0 1 0,0 0 0,0 0 0,0 0 1,0-1-1,0 1 0,0 0 0,0 0 0,0-1 1,0 1-1,0 0 0,0 0 0,0 0 0,0-1 1,0 1-1,0 0 0,0 0 0,0-1 0,0 1 1,0 0-1,0 0 0,0 0 0,-1-1 0,1 1 1,0 0-1,0 0 0,0 0 0,0 0 1,-1-1-1,1 1 0,0 0 0,0 0-2,29-12 3,1 1-1,0 2 0,55-11 1,-40 14 35,90-3 0,-129 9-16,0 0-1,1 1 0,-1 0 1,0-1-1,0 2 0,0-1 1,-1 1-1,1 0 0,6 3 1,-10-4 7,1 0 1,-1 1-1,0 0 0,1 0 1,-1-1-1,0 1 1,0 0-1,0 1 0,-1-1 1,1 0-1,0 0 1,-1 1-1,1-1 0,-1 1 1,0 0-1,0-1 1,0 1-1,0 0 0,0-1 1,0 5-1,2 26 101,-3-27-122,0-1 0,0 1 0,0-1 1,1 1-1,0-1 0,1 1 0,-1-1 0,1 0 1,0 0-1,0 0 0,0 0 0,1 0 0,3 5 1,-2-5 71,0 0-1,1-1 1,-1 1 0,1-1 0,0 0 0,0 0 0,1 0 0,6 3 0,-8-5-31,0-1-1,0 0 1,0 1-1,1-1 1,-1-1-1,0 1 1,1 0-1,-1-1 1,1 0-1,-1 0 1,1-1-1,7-1 1,-7 1-243,0 0 0,1-1 0,-1 0 0,0 0 0,0 0 0,0-1 0,0 1 0,-1-1 0,1 0 0,-1-1 1,0 1-1,5-5 0,0-3-1918,1 0-1,-2 0 1,11-19 0,-1 5-649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16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292 489 2560,'1'-1'1105,"-1"1"-1026,0 0 0,0 0 0,0 0-1,1-1 1,-1 1 0,0 0 0,0 0 0,0 0 0,0 0 0,0 0 0,0 0 0,0 0 0,0-1 0,0 1 0,0 0 0,0 0-1,0 0 1,0 0 0,0 0 0,-1-2 1184,1 2-1184,-1 0 0,1 0 0,-9-1 2555,-13 3-662,10 1-1462,-1 0 1,1 2-1,0-1 0,0 2 0,-21 12 1,25-13-325,-5 2-71,0 2 0,0 0 1,1 0-1,1 1 0,0 1 1,0-1-1,1 2 0,0 0 0,1 0 1,0 0-1,1 1 0,-6 15 1,11-23-88,1 1 1,0-1 0,0 0 0,0 1-1,1-1 1,0 0 0,0 1 0,1 0 0,-1 9-1,1-12 1,1 0-1,-1-1 0,1 1 0,-1 0 0,1 0 1,0-1-1,0 1 0,0 0 0,1-1 0,-1 1 0,1-1 1,-1 1-1,1-1 0,0 0 0,0 0 0,0 0 1,0 0-1,0 0 0,0 0 0,4 2 0,-2-1 41,1-1-1,-1 0 0,1 0 0,0 0 0,-1-1 0,1 0 0,0 0 0,0 0 0,0 0 0,0-1 0,0 1 0,0-1 0,0-1 1,0 1-1,0-1 0,0 0 0,0 0 0,6-2 0,2-2 6,-1 0 0,0 0 1,-1-2-1,1 1 0,19-16 0,-20 13-38,-1-1 0,1 0-1,-1-1 1,-1 0 0,0-1 0,-1 0-1,9-15 1,40-96 226,-52 111-239,9-24 81,-1-1 1,-1 0-1,-3 0 0,-1-1 1,-1 0-1,2-64 0,-9 93-109,0-1-1,0 1 0,-1 0 0,0 0 0,0-1 0,-1 1 1,0 0-1,-1 1 0,0-1 0,-4-8 0,6 16-4,1 1 0,0 0 1,-1-1-1,1 1 0,0 0 0,-1-1 0,1 1 0,0 0 0,-1-1 0,1 1 0,-1 0 0,1 0 0,0 0 0,-1-1 0,1 1 0,-1 0 0,1 0 0,-1 0 0,1 0 0,-1 0 0,1 0 0,-1 0 1,1 0-1,-1 0 0,1 0 0,-1 0 0,1 0 0,-1 0 0,1 0 0,-1 0 0,1 1 0,0-1 0,-1 0 0,1 0 0,-1 0 0,1 1 0,0-1 0,-1 1 0,-14 12-28,7-2 88,1-1 1,1 1-1,0 0 0,1 1 1,0 0-1,0-1 1,1 1-1,1 1 1,0-1-1,-1 15 0,2 6 34,1 0-1,6 63 0,-3-75 82,2 0-1,0-1 1,2 1-1,0-1 1,16 34 0,-20-49-110,0-1 1,1 0 0,-1 0-1,1 0 1,0 0 0,0 0 0,0-1-1,1 1 1,-1-1 0,1 0-1,0 0 1,5 3 0,-7-5-29,1 0 1,-1 0 0,1 0-1,-1 0 1,1-1 0,0 1-1,-1-1 1,1 0 0,0 0-1,0 0 1,-1 0-1,1 0 1,0 0 0,0-1-1,-1 1 1,1-1 0,-1 0-1,1 0 1,0 0 0,-1 0-1,0 0 1,4-3 0,1 0-21,0-1 1,0 0 0,-1-1-1,1 1 1,-1-1 0,7-9 0,27-44 48,-21 30-76,-19 29 2,0 0 0,0 0-1,0 0 1,0 0 0,0 0-1,0 0 1,0 0-1,0 0 1,0 0 0,0 0-1,0 0 1,0 0 0,0 0-1,0 0 1,0 0 0,0 0-1,0 0 1,0 0 0,0 0-1,0 0 1,0 0-1,0 0 1,1 0 0,-1 0-1,0 0 1,0 0 0,0 0-1,0 0 1,0 0 0,0 0-1,0 0 1,0 0 0,0 0-1,0 0 1,0 0-1,0 0 1,0 0 0,0 0-1,0 0 1,0 0 0,0 0-1,0 0 1,0 0 0,0 0-1,0 0 1,-1 9-253,-5 13 181,1-6 131,1 0 0,1 0 0,0 0 0,1 1-1,1 0 1,1-1 0,0 1 0,3 24 0,8-9 144,-10-30-131,0 1-1,0-1 1,0 1-1,1-1 0,-1 0 1,1 0-1,0 0 1,-1 0-1,1 0 1,3 3-1,-4-5-15,0 0 0,0 1-1,0-1 1,0 0-1,0 0 1,0 0 0,0 1-1,0-1 1,0 0 0,0 0-1,0 0 1,0-1-1,0 1 1,0 0 0,0 0-1,0 0 1,0-1 0,0 1-1,0 0 1,-1-1-1,1 1 1,0-1 0,0 1-1,0-1 1,0 0-1,-1 1 1,1-1 0,1-1-1,0 0 24,0 0 0,1-1 0,-1 1 0,0-1 0,0 0 0,-1 1 0,3-5 0,-1-4-98,0 1-1,0-1 1,-1 0 0,0 0-1,-1 1 1,-1-1 0,0 0-1,0 0 1,-1 0 0,0 0-1,-1 0 1,0 1 0,-1-1-1,0 1 1,0-1 0,-1 1-1,-9-16 1,11 24-18,1-1 1,-1 1-1,0-1 0,0 1 1,0 0-1,0 0 0,-3-2 1,-5-5-58,10 9 108,0 0 0,0 0 0,0 0 0,0-1 1,0 1-1,0 0 0,0 0 0,-1 0 0,1 0 1,0 0-1,0 0 0,0 0 0,0 0 0,0-1 1,0 1-1,0 0 0,0 0 0,0 0 0,0 0 1,-1 0-1,1 0 0,0 0 0,0 0 0,0 0 1,0 0-1,0 0 0,0 0 0,0 0 0,-1 0 0,1 0 1,0 0-1,0 0 0,0 0 0,0 0 0,0 0 1,0 0-1,-1 0 0,1 0 0,0 0 0,0 0 1,0 0-1,0 0 0,0 0 0,0 0 0,0 0 1,0 0-1,-1 0 0,3 7-203,-2-5 245,1 1-1,1-1 1,-1 0-1,0 0 1,1 0-1,-1 1 1,1-2-1,-1 1 1,1 0-1,0 0 1,0 0-1,0-1 1,0 1-1,0-1 1,0 0-1,1 1 1,-1-1-1,0 0 1,4 1-1,-2-1 27,0-1 1,0 1-1,0-1 0,0 0 0,0 0 0,0 0 0,0-1 1,0 0-1,0 1 0,0-1 0,-1 0 0,5-2 0,54-24 336,94-55 1,-110 56-498,-44 25 89,-1 0 0,1 0 0,-1 1 1,1-1-1,0 0 0,0 1 0,-1-1 0,4 0 0,-5 2 6,1-1 0,-1 0 1,1 0-1,-1 0 0,1 0 1,-1 0-1,0 0 0,1 1 0,-1-1 1,1 0-1,-1 0 0,1 1 1,-1-1-1,0 0 0,1 1 0,-1-1 1,0 0-1,1 1 0,-1-1 1,0 0-1,0 1 0,1-1 0,-1 1 1,0-1-1,0 1 0,0-1 1,1 0-1,-1 1 0,0-1 0,0 1 1,0-1-1,0 2 0,1 6 2,-1 1 0,0 0 0,0 0 0,0 0 0,-1 0 0,-1 0 0,-4 15 0,-2 16 0,6-23 21,0-1-1,1 0 1,1 0 0,0 1-1,2-1 1,3 21-1,-5-35 3,0-1 0,1 0-1,-1 0 1,1 1 0,-1-1-1,0 0 1,1 0 0,0 1-1,-1-1 1,1 0 0,0 0 0,0 0-1,-1 0 1,1 0 0,0 0-1,0 0 1,0 0 0,0 0-1,0-1 1,0 1 0,1 0-1,1 0 1,-2-1 4,1 0-1,-1 1 1,1-1 0,-1-1-1,1 1 1,-1 0 0,1 0-1,-1 0 1,0-1 0,1 1-1,-1-1 1,1 1 0,-1-1-1,0 0 1,1 1 0,1-2-1,3-3 18,0 0 0,0 0-1,-1 0 1,0 0-1,0-1 1,7-10-1,17-33 96,-17 28-318,24-32 1,-36 52 153,0 1 0,0 0 0,0-1 0,0 1 0,1 0 0,-1-1 0,0 1 0,0 0 0,1-1 0,-1 1 0,0 0 0,1 0 0,-1-1 0,0 1 0,1 0 1,-1 0-1,0 0 0,1-1 0,-1 1 0,0 0 0,1 0 0,-1 0 0,0 0 0,1 0 0,-1 0 0,1 0 0,4 11-331,-4-3 328,0 0 0,0 0-1,-1 1 1,-1 14 0,0 16 52,3-26 5,4 23 0,-6-33-10,1 0 1,0 0-1,0 0 1,0 0 0,0 0-1,0 0 1,1 0 0,-1-1-1,1 1 1,0-1-1,0 1 1,0-1 0,0 0-1,3 3 1,-4-4-8,0-1 1,-1 0-1,1 0 1,0 0-1,0 0 0,0 0 1,0 1-1,-1-1 1,1-1-1,0 1 1,0 0-1,0 0 0,0 0 1,-1 0-1,1-1 1,0 1-1,0 0 1,0-1-1,-1 1 0,1 0 1,0-1-1,-1 1 1,1-1-1,0 0 1,2-1 15,0 0 0,-1 0 0,1-1 0,-1 1 1,4-5-1,1-5 99,-1 0 0,0 0 1,9-25-1,8-44 127,-17 58-302,48-148 16,-44 140 64,11-62 0,-19 86-39,-1 5-67,-1-1 0,1 1 1,0-1-1,-1 1 1,0-1-1,0 1 0,1-1 1,-1 1-1,-1-1 0,1 1 1,0-1-1,-1 1 0,1-1 1,-1 1-1,0-1 1,-1-3-1,0 7 47,1-1 1,0 1-1,0-1 0,0 1 1,-1-1-1,1 1 0,0 0 1,0 0-1,0 0 0,0 0 1,0-1-1,0 1 0,-1 3 1,-4 7 39,1 1 1,0-1 0,1 2 0,0-1 0,1 0 0,-2 18 0,-4 80-80,8-83 45,1 83 98,1-50-26,-1-54-13,0 0-1,1-1 0,0 1 1,0 0-1,0 0 1,1-1-1,3 10 0,-2-8 70,-3-7-89,0 1 0,0-1 1,0 1-1,1-1 1,-1 1-1,0-1 0,0 0 1,1 1-1,-1-1 1,0 1-1,1-1 1,-1 0-1,0 1 0,1-1 1,-1 0-1,0 1 1,1-1-1,-1 0 0,1 0 1,-1 1-1,1-1 1,-1 0-1,1 0 1,-1 0-1,1 0 0,-1 0 1,1 0-1,1 0 3,-1 0 0,0 0 0,1 0 0,-1 0 0,0-1 0,1 1 0,-1-1 0,0 1 0,0-1 0,2 0 0,2-3-1,0 1-1,0 0 1,-1-1-1,0 0 1,5-5 0,95-128-219,-102 134 158,3-2-424,-2 7 274,4 8 169,8 3-88,-8-7 172,0 0 0,1 0 0,12 8 0,-17-13-41,-1 0 0,1 1 0,-1-1-1,1 0 1,0-1 0,-1 1 0,1 0-1,0-1 1,-1 0 0,1 1 0,0-1 0,0 0-1,0-1 1,-1 1 0,1 0 0,0-1-1,3 0 1,5-4 27,0 0 0,0 0-1,0-1 1,-1 0 0,0-1-1,0 0 1,9-10 0,5-5 52,28-36 0,-39 42-59,-2-1 0,0 0 0,-1 0 1,8-20-1,27-77-60,-40 99-35,1-3 97,7-26 0,-12 38-136,0 0 1,0 0-1,-1 0 1,0 0-1,0 0 1,0 0-1,-1 0 1,-2-11-1,3 16 82,0 1 1,0 0-1,0-1 0,0 1 0,0 0 1,0-1-1,0 1 0,0 0 0,0-1 1,0 1-1,-1 0 0,1-1 0,0 1 0,0 0 1,0 0-1,0-1 0,-1 1 0,1 0 1,0 0-1,0-1 0,-1 1 0,1 0 0,0 0 1,0 0-1,-1-1 0,1 1 0,0 0 1,-1 0-1,1 0 0,0 0 0,-1 0 1,1 0-1,0 0 0,-1 0 0,1 0 0,0 0 1,-1 0-1,1 0 0,0 0 0,-1 0 1,1 0-1,0 0 0,-1 0 0,1 0 1,0 0-1,-1 0 0,1 0 0,0 1 0,0-1 1,-1 0-1,1 0 0,0 0 0,0 1 1,-1-1-1,1 0 0,0 0 0,0 1 0,-1-1 1,1 0-1,0 0 0,0 1 0,0-1 1,0 0-1,-1 1 0,1-1 0,-13 25-126,0 10 146,1 1 0,3 0-1,0 1 1,3 0 0,1 0 0,2 1-1,1-1 1,2 1 0,1-1 0,13 71-1,-12-96 80,1 0-1,0 0 0,0 0 1,1-1-1,1 1 0,0-1 1,7 11-1,-11-20-56,1 1 1,-1-1-1,1 0 1,0 0-1,0 0 1,0 0-1,0-1 1,0 1-1,4 2 1,-4-3-21,-1 0 1,0-1-1,0 1 0,1-1 1,-1 0-1,0 1 0,1-1 1,-1 0-1,1 0 0,-1 1 1,0-1-1,1 0 0,-1-1 1,0 1-1,1 0 0,-1 0 1,0 0-1,1-1 0,-1 1 1,0-1-1,1 1 1,0-2-1,3-1 27,-1 0-1,0 0 1,0-1 0,0 1 0,0-1-1,-1 0 1,4-5 0,20-32 42,-27 39-78,23-38-23,30-75-1,-41 75-284,-11 38 277,-1 0 0,1 0 1,-1-1-1,0 1 1,0 0-1,0-1 0,0 1 1,0 0-1,0-1 0,0 1 1,-1 0-1,1 0 0,-1-1 1,-1-1-1,2 3 23,-1 0 0,1 1-1,-1-1 1,1 0 0,-1 1-1,1-1 1,-1 1 0,0-1 0,1 0-1,-1 1 1,0 0 0,0-1-1,1 1 1,-1-1 0,0 1 0,0 0-1,0 0 1,1-1 0,-1 1-1,0 0 1,0 0 0,-1 0 0,0 0-5,1 0 0,-1 1 1,0-1-1,0 1 1,1-1-1,-1 1 1,1-1-1,-1 1 0,0 0 1,-1 1-1,-1 1 24,0 0 0,1 0-1,-1 0 1,1 0-1,0 0 1,0 1 0,-3 4-1,2 0 64,0 0 1,1 1-1,0-1 0,0 1 0,1 0 0,0-1 0,0 1 1,1 0-1,1 0 0,-1 0 0,1 0 0,2 14 0,0-11 44,0-1 0,0 0-1,1-1 1,0 1 0,1 0-1,0-1 1,1 0 0,0 0-1,12 17 1,-12-21-78,1 1-1,0-1 1,0-1 0,1 1 0,0-1-1,0 0 1,0 0 0,0-1 0,1 0-1,-1-1 1,1 1 0,0-2 0,0 1-1,1-1 1,-1 0 0,12 1 0,-5-2-300,0 0 0,0-1 0,0 0 0,0-1 1,0-1-1,0 0 0,-1-2 0,22-6 0,0-7-3694,-4-1 1136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30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13 471 1312,'-2'1'115,"1"1"1,0-1-1,-1 0 0,1 0 1,0 1-1,0-1 0,0 0 1,-1 3-1,2-4-18,0 1 1,0-1-1,0 1 1,0-1 0,-1 0-1,1 1 1,0-1-1,0 1 1,0-1-1,0 1 1,1-1-1,-1 1 1,0-1-1,0 1 1,0-1-1,0 1 1,0-1 0,1 1-1,-1-1 1,0 0-1,0 1 1,1-1-1,-1 1 1,0-1-1,1 0 1,-1 1-1,0-1 1,1 0-1,-1 1 1,0-1-1,1 0 1,-1 0 0,1 1-1,-1-1 1,2 0-1,2 3 197,1 0 0,-1-1 0,1 1 0,0-1 0,0-1 0,0 1 0,0-1 0,1 0 0,-1 0 0,0 0 0,1-1 0,-1 1 0,0-1 0,1-1 0,4 0 0,5-2-8,0 0 0,0-1 0,-1-1 0,0 0 0,0-1 0,0 0 0,0-1 0,-1-1 0,0 0 0,19-17 0,-14 8-97,-1 0 0,-1 0 0,0-2 0,-2 0 0,0-1 0,13-24 0,-18 28-114,13-22 498,18-46 1,-29 63-470,-4 12-1062,-24 77 1070,-65 341 272,44-300-182,6-22 124,24-54-162,-6 14 627,10-41-297,2-10 101,3-12-84,1 6-449,1 0-1,1 0 1,0 0 0,9-16 0,-4 8-51,9-19-56,73-165-97,-60 110 34,24-62 119,-43 125-33,1 2-1,1 0 1,21-31-1,-21 38-97,-5 7 51,15-19 0,-21 29 48,0 0-1,0 0 1,0 0-1,0 1 0,0-1 1,0 1-1,1 0 1,-1 0-1,1 0 0,0 1 1,3-2-1,-6 3 28,0 0-1,-1-1 1,1 1 0,-1 0 0,1 0-1,0 0 1,-1 0 0,1 0-1,-1 0 1,1 0 0,0 0-1,-1 0 1,1 0 0,-1 1-1,1-1 1,0 0 0,-1 0 0,1 1-1,-1-1 1,1 0 0,-1 1-1,1-1 1,-1 0 0,1 1-1,-1-1 1,1 2 11,0-1-1,0 0 1,0 0-1,-1 1 1,1-1 0,-1 0-1,1 0 1,-1 1-1,1-1 1,-1 3 0,1 1 21,-1 1 0,1 0 1,-1 0-1,-1 6 1,-5 32 179,-19 77 1,23-114-134,0 1 0,-1-1 0,0 0 0,0 0 0,-1 0 0,0 0 0,0-1 0,-1 0 0,0 1 0,0-1 0,0-1-1,0 1 1,-12 7 0,14-11-87,1-1 0,-1 0-1,0 0 1,0 0 0,0 0 0,-4 0-1,-9 4-130,4-2 128,11-3 7,0 0 0,0 0 0,0 0 0,0 0 0,0 0 0,0 1 0,0-1 0,1 0 0,-1 1 0,0-1 0,0 1 0,-2 0 0,-3 5-6,-9 9-308,14-14 300,1-1 0,-1 1 0,1-1 0,0 1 0,-1-1 0,1 1 0,0-1-1,-1 1 1,1-1 0,0 1 0,0-1 0,-1 1 0,1-1 0,0 1 0,0-1 0,0 1 0,0 0-1,0-1 1,0 1 0,0-1 0,0 1 0,0 0 0,0-1 0,0 2 0,3 3-64,-3-4 86,0-1-1,0 0 1,0 1 0,1-1-1,-1 0 1,0 1 0,0-1-1,0 0 1,1 1 0,-1-1-1,0 0 1,0 1 0,1-1-1,-1 0 1,0 0 0,1 1 0,-1-1-1,0 0 1,1 0 0,-1 0-1,1 0 1,-1 1 0,0-1-1,1 0 1,0 0 0,1 0 33,1 1 0,-1-1 1,1 0-1,-1 0 0,1-1 1,-1 1-1,1 0 0,-1-1 1,1 0-1,-1 1 0,1-1 1,-1 0-1,0 0 1,1 0-1,-1-1 0,0 1 1,3-3-1,6-4 3,0-1 0,9-10 0,-9 8 28,51-45 299,116-79 0,-148 115-376,0 1 31,28-24 1,-52 37 2,-6 5-44,1 0 0,0 0 0,0 0 0,0 0-1,0 0 1,0 1 0,0-1 0,0 0 0,1 0 0,-1 1 0,0-1 0,0 1 0,0-1-1,3 0 1,6-1-50,0 0-1,0 1 0,14 0 1,-20 1 47,1 0 0,-1 0 1,0 1-1,1 0 0,-1 0 1,0 0-1,0 0 1,1 1-1,-1-1 0,6 5 1,-9-5 6,0 0 1,0 0 0,0 0 0,0 0-1,0 0 1,0 1 0,0-1 0,0 0-1,-1 1 1,1-1 0,0 0 0,-1 1-1,1-1 1,-1 1 0,0-1 0,1 1-1,-1 2 1,1 31 11,-2-25-39,-1 50 121,0-37 11,1 0 0,2 23 1,0 14-218,-1-37 130,0-22-2,0-1 0,0 1 0,0 0 0,0 0 0,0 0 0,0 0 1,0-1-1,0 1 0,0 0 0,1 0 0,-1-1 0,0 1 0,1 0 0,-1 0 0,0-1 1,1 1-1,-1 0 0,1-1 0,-1 1 0,1 0 0,-1-1 0,1 1 0,-1-1 1,1 1-1,0-1 0,-1 1 0,1-1 0,0 1 0,0-1 0,-1 0 0,1 1 1,0-1-1,0 0 0,-1 0 0,1 0 0,1 1 0,0-1 17,0 0-1,0-1 1,0 1-1,0 0 0,0-1 1,0 1-1,0-1 1,0 1-1,0-1 1,-1 0-1,1 0 1,0 0-1,1-1 1,9-8 36,-2-1 0,1 0-1,-2-1 1,1 0 0,12-22 0,-16 25-19,8-13 3,1 1 1,28-29-1,24-25-231,-64 70 96,-7 4-196,3 1 260,0 1 0,1-1 0,-1 1 0,0-1 0,0 1 0,0-1 0,0 1 0,0 0-1,0-1 1,1 1 0,-1 0 0,0 0 0,-1 1 0,-1 4 14,-1 1 1,1 0-1,0 0 1,0 0-1,1 0 0,0 0 1,0 0-1,1 1 0,0-1 1,0 1-1,1-1 1,0 1-1,0-1 0,1 1 1,1 9-1,1-2 10,1 0 0,1 0 0,0 0 0,1 0-1,0-1 1,11 19 0,-15-30 37,0 0-1,0 1 1,0-1 0,0 0-1,1 0 1,0-1 0,-1 1-1,1 0 1,0-1 0,0 1-1,0-1 1,1 0 0,-1 0-1,1-1 1,-1 1 0,1-1-1,-1 1 1,5 0 0,-5-2 1,1 1 0,-1-1 1,0 0-1,1-1 0,-1 1 1,0-1-1,1 1 0,-1-1 1,0 0-1,0 0 0,0 0 0,0-1 1,0 1-1,0-1 0,0 1 1,0-1-1,-1 0 0,1 0 1,-1 0-1,4-4 0,1-2 23,0-1-1,0 1 1,-1-1-1,0 0 1,-1-1-1,0 1 1,-1-1-1,0 0 1,4-14-1,-6 16-50,0 0 0,0-1 0,0 1 0,-1-1 1,-1 0-1,0 1 0,0-1 0,0 0 0,-1 1 0,-1-1 0,1 1 0,-5-12 0,4 15-22,0 1 0,0-1 0,-1 1 0,0-1 0,0 1 0,0 0 0,0 0 0,-1 1 0,1-1 0,-1 1 0,0-1 0,0 1 0,0 0 0,-5-2 0,1 1-75,-1 0-1,1 1 0,0 0 1,-1 0-1,0 1 1,-16-3-1,10 1-55,15 4 140,-1 0 1,1 0-1,-1 0 0,0-1 1,1 1-1,-1 0 0,1 0 1,-1 0-1,1 0 0,-1 0 1,1 0-1,-1 0 0,0 0 1,1 0-1,-1 0 0,1 1 1,-1-1-1,1 0 0,-1 0 1,1 0-1,-1 1 0,1-1 1,-1 0-1,0 1 0,-11 2-217,4-2 82,11 0 148,25 4 20,33-5 86,0-2 1,75-13 0,-104 11-111,37-2 0,-39 5-3,47-9-1,13-2 0,-27 5 13,-46 7 100,-19 1-107,1-1 0,-1 0 0,1 1 0,0-1 0,0 1 1,-1 0-1,1-1 0,0 1 0,0 0 0,0 0 0,0-1 0,-2 2 0,-7 6 14,1-2-11,0 0-1,0 1 1,1 1-1,0-1 1,0 1-1,0 1 1,1-1-1,1 1 1,-9 14-1,12-16-1,0-1 1,0 1 0,1 0-1,0 0 1,0 0-1,1 0 1,0 0-1,0 0 1,1 0-1,0 1 1,0-1-1,0 0 1,1 0-1,0 0 1,2 8-1,-2-11 14,1 0 1,-1 1-1,1-1 0,-1 0 0,1-1 1,0 1-1,1 0 0,-1 0 0,1-1 1,-1 0-1,1 1 0,0-1 0,0 0 1,1 0-1,-1-1 0,1 1 0,-1-1 0,1 1 1,0-1-1,0 0 0,0-1 0,0 1 1,0-1-1,0 1 0,0-1 0,6 0 1,6 0 6,0 0 1,0-2 0,-1 0-1,1 0 1,0-2-1,0 0 1,16-5 0,106-44 167,-123 46-136,-1-1 1,1-1-1,-1-1 1,0 0-1,22-20 1,-21 16 12,-3 2 37,0 0 0,16-19 0,-26 27-115,1 0-1,-1 0 1,0-1 0,0 1-1,-1 0 1,1-1 0,-1 1 0,1-1-1,-1 0 1,0 1 0,0-1 0,-1 0-1,1 0 1,-1 0 0,0-7 0,0 10-16,-1 0 0,1 0 0,0 0 0,-1-1 0,1 1 0,-1 0 0,1 0 0,-1 0 0,0 0 0,1 1 0,-1-1 0,0 0 0,0 0 0,0 0 0,0 0 0,1 1 1,-1-1-1,0 0 0,0 1 0,0-1 0,-1 1 0,1-1 0,0 1 0,0 0 0,0-1 0,0 1 0,0 0 0,0 0 0,-1-1 0,1 1 0,-2 1 0,-2-2-35,-1 1 0,0 1 0,1-1 0,-1 1-1,-7 2 1,10-2 57,0-1-1,0 1 0,0 1 0,0-1 1,1 0-1,-1 1 0,0-1 0,1 1 1,-1 0-1,1 0 0,0 0 1,0 0-1,0 0 0,0 0 0,0 1 1,0-1-1,0 1 0,1-1 0,-1 1 1,-1 5-1,1-4-16,1 1 0,0-1-1,1 0 1,-1 1 0,1-1 0,0 1 0,0-1-1,0 1 1,0-1 0,1 1 0,0-1 0,0 0-1,3 8 1,0 0 52,1-1 0,0 0 0,1 0 0,0 0 0,1-1 0,0 0 0,1 0 0,0-1-1,1 0 1,14 13 0,-21-21-4,1 1 0,-1-1 0,1 1 0,-1-1 0,1 0 0,0 0 0,0 0 0,-1 0 0,1 0 0,0-1 0,0 1-1,0-1 1,0 0 0,0 0 0,5 0 0,-4-1 1,0 0 0,0 0 0,0 0 0,0-1 0,-1 1 1,1-1-1,0 0 0,-1 0 0,7-5 0,2-3 75,-1-1-1,-1 0 1,0-1 0,15-21 0,-3 3 40,33-52-166,-9 16-72,-21 27-64,-15 21-26,-10 18 169,0 0-1,0 0 1,0 0 0,0 0 0,0 0-1,0-1 1,0 1 0,0 0 0,0 0-1,0 0 1,0 0 0,0 0 0,0 0-1,0 0 1,1 0 0,-1 0 0,0-1-1,0 1 1,0 0 0,0 0 0,0 0-1,0 0 1,0 0 0,0 0 0,1 0-1,-1 0 1,0 0 0,0 0 0,0 0-1,0 0 1,0 0 0,0 0 0,0 0-1,1 0 1,-1 0 0,0 0 0,0 0-1,0 0 1,0 0 0,0 0 0,0 0-1,0 0 1,0 0 0,1 0 0,-1 0-1,0 1 1,0-1 0,0 0 0,0 0-1,0 0 1,0 0 0,0 0-1,0 0 1,0 0 0,1 0 0,3 11-196,0 13 211,-2 16 61,-1-1-1,-2 1 0,-2-1 0,-2 0 0,-1 1 1,-22 72-1,26-107-19,0 0 0,0 0-1,-1-1 1,1 1 0,-1 0 0,0-1 0,0 1 0,-6 5-1,8-9-38,1 0 1,-1 0-1,0-1 0,0 1 0,0 0 0,0 0 0,0-1 0,0 1 0,0 0 0,-1-1 0,1 0 0,0 1 0,0-1 0,0 1 1,-1-1-1,1 0 0,0 0 0,0 0 0,0 0 0,-1 0 0,1 0 0,0 0 0,0 0 0,-1 0 0,1-1 0,0 1 0,0 0 1,0-1-1,-1 1 0,1-1 0,0 1 0,0-1 0,0 0 0,0 1 0,0-1 0,0 0 0,0 0 0,0 0 0,1 0 1,-2-1-1,-2-4 17,0 0 0,0 0 0,1-1 0,0 1 0,0-1 0,1 0 0,-1 1 0,2-1 0,-3-10 0,1 3-125,3 13 86,-1-1 0,1 1 1,0 0-1,0-1 0,0 1 0,0 0 1,0-1-1,0 1 0,0 0 0,0-1 1,0 1-1,1 0 0,-1 0 0,1-1 0,-1 1 1,1 0-1,-1 0 0,1 0 0,-1-1 1,2 0-1,-1 2 0,-1 0 0,1 0 0,0 0 0,-1 1 0,1-1 0,0 0 0,-1 0 0,1 0 0,0 1 0,-1-1 0,1 0 0,-1 1 0,1-1 0,0 1 0,-1-1 0,1 0 0,-1 1-1,1-1 1,-1 1 0,0-1 0,1 2 0,1-1-13,21 20 72,-15-13-42,1 0 1,0 0-1,0-1 1,17 9-1,-23-14 18,1 0-1,0-1 0,-1 1 0,1-1 0,0 0 0,0 0 0,0-1 0,0 1 0,0-1 0,0 0 0,0 0 0,0 0 0,0-1 0,0 1 0,0-1 0,0 0 1,7-3-1,4-2 98,-1 0 1,-1-2 0,1 0 0,-1 0 0,20-18 0,57-59 53,-68 62-116,16-14 182,64-85-1,-70 78-580,-31 43 333,-1 1-1,0-1 1,0 1 0,1 0 0,-1-1 0,0 1 0,0 0 0,1 0 0,-1-1 0,0 1 0,1 0 0,-1 0 0,1-1 0,-1 1 0,0 0 0,1 0 0,-1 0 0,1 0 0,-1 0 0,0-1 0,1 1 0,-1 0 0,1 0-1,-1 0 1,0 0 0,1 0 0,-1 0 0,1 0 0,-1 0 0,1 1 0,-1-1 0,0 0 0,1 0 0,-1 0 0,1 0 0,-1 1 0,1-1 0,0 1 4,0 1 0,0-1-1,0 0 1,1 1 0,-2-1 0,1 1 0,0-1-1,0 1 1,1 3 0,0 3-3,1 0 1,-1 0-1,1 12 0,1 44 47,-3 0-1,-3 1 1,-11 72 0,8-116 120,5-20-151,0-1 0,-1 1 0,1-1 0,0 1 0,0-1 0,0 0 0,0 1 0,-1-1-1,1 0 1,0 1 0,0-1 0,-1 0 0,1 1 0,0-1 0,-1 0 0,1 1 0,0-1 0,-1 0 0,1 0 0,0 1 0,-1-1 0,1 0 0,-1 0-1,1 0 1,0 0 0,-1 0 0,1 1 0,-1-1 0,1 0 0,0 0 0,-1 0 0,1 0 0,-1 0 0,1 0 0,-1 0 0,1 0 0,0-1-1,-1 1 1,1 0 0,-1 0 0,1 0 0,0 0 0,-1-1 0,1 1 0,-1 0 0,1 0 0,0 0 0,-1-1 0,1 1 0,-6-6 18,0 0 0,0-1 1,1 1-1,0-1 1,0 0-1,-5-10 1,-15-22 70,-31-27-242,118 148 501,-54-72-517,6 8 364,1-1-1,1-1 1,19 17 0,-30-29-436,0 0 1,0-1 0,0 1 0,1-1 0,0 0 0,-1-1 0,1 1 0,0-1 0,0-1 0,1 1 0,-1-1 0,0 0 0,0 0 0,1-1 0,11 0 0,9-1-1764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32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48 267 1472,'-3'3'556,"0"-1"1,0 1-1,0 0 1,1-1-1,-1 1 1,1 0-1,0 0 1,0 1-1,0-1 1,-3 6-1,1 1 741,1 0-1,-5 20 0,7-27-1058,0 0 0,1 0-1,0 0 1,0 0 0,0-1 0,0 1-1,0 0 1,1 0 0,-1 0-1,1 0 1,0-1 0,0 1 0,2 4-1,-3-7-198,0 0 0,0 1 1,1-1-1,-1 0 0,0 0 0,1 0 0,-1 1 0,1-1 0,-1 0 1,0 0-1,1 0 0,-1 0 0,0 0 0,1 0 0,-1 0 0,1 0 1,-1 0-1,0 0 0,1 0 0,-1 0 0,1 0 0,-1 0 0,0 0 0,1 0 1,-1 0-1,0-1 0,1 1 0,-1 0 0,0 0 0,1 0 0,-1-1 1,0 1-1,1 0 0,-1 0 0,0-1 0,0 1 0,1 0 0,-1-1 0,15-14 715,-13 13-581,12-15 267,-1 0 0,19-33 0,-9 14-261,111-163 1549,-132 196-1710,2-2 4,-1 1 0,0 0 1,-1-1-1,1 0 0,-1 0 1,0 0-1,0 0 0,2-8 1,-4 13-30,0 0-1,0 0 1,0 0 0,0 0 0,0-1 0,0 1-1,0 0 1,0 0 0,0 0 0,0-1 0,0 1-1,0 0 1,0 0 0,0-1 0,0 1 0,0 0-1,0 0 1,0 0 0,0 0 0,0-1 0,0 1-1,0 0 1,0 0 0,0 0 0,0-1 0,-1 1-1,1 0 1,0 0 0,0 0 0,0 0 0,0 0-1,0-1 1,-1 1 0,1 0 0,0 0 0,0 0-1,0 0 1,0 0 0,-1 0 0,1 0 0,0 0 0,0 0-1,0-1 1,-1 1 0,1 0 0,0 0 0,0 0-1,0 0 1,-1 0 0,1 0 0,0 0 0,0 1-1,0-1 1,-1 0 0,1 0 0,0 0 0,0 0-1,0 0 1,-1 0 0,1 0 0,0 0 0,0 0-1,0 1 1,-12 11-252,6-2 263,0 2 0,1-1 1,1 1-1,-1-1 0,2 1 0,0 1 1,0-1-1,-1 18 0,3-14 83,0 1 0,1-1-1,1 0 1,0 0 0,1 0-1,5 20 1,-1-13 103,-3-10-90,0-1-1,1 1 0,6 13 0,-9-23-59,1 0 1,-1-1-1,1 1 1,-1-1-1,1 1 1,0-1 0,0 0-1,0 1 1,0-1-1,0 0 1,1-1-1,-1 1 1,1 0-1,-1-1 1,1 1-1,0-1 1,-1 0-1,1 0 1,3 1-1,0-1 14,-1 0 0,1-1 0,0 1 0,-1-1 0,1-1-1,0 1 1,-1-1 0,1 0 0,-1 0 0,1-1 0,-1 0 0,0 0-1,1 0 1,-1 0 0,0-1 0,0 0 0,7-5 0,2-3 14,-1 0 1,-1-1-1,0 0 1,16-22-1,10-19 36,40-75 0,-77 126-104,11-20-17,-9 14-8,2 0 0,-1 1-1,1-1 1,7-8-1,-10 15-1,-1-1-1,1 0 1,-1 0 0,1 0-1,-1 0 1,0 0-1,1 0 1,-1 0-1,0 0 1,-1-1 0,1 1-1,0 0 1,0-4-1,-1 5-46,0 1 65,1 0 1,-1 1 0,1-1 0,-1 0-1,1 1 1,-1-1 0,0 1 0,1-1-1,-1 1 1,0-1 0,1 1-1,-1-1 1,0 1 0,0-1 0,1 1-1,-1-1 1,0 1 0,0 0 0,0-1-1,0 2 1,3 12-58,-3-14 71,1 14 37,-1 1 0,0-1 0,-3 21 1,0-5-20,-21 116 332,24-145-342,-1 6 28,0-4-19,0 1 0,1 0 0,-1-1 0,0 1 1,-2 3-1,3-6-16,-1-1 0,1 0 0,0 1 0,0-1 0,0 0 0,-1 0 0,1 1 0,0-1 0,0 0 0,-1 0 1,1 1-1,0-1 0,-1 0 0,1 0 0,0 0 0,-1 1 0,1-1 0,0 0 0,-1 0 0,1 0 1,0 0-1,-1 0 0,1 0 0,-1 0 9,0 0 1,0 0-1,1 0 0,-1-1 1,0 1-1,1 0 0,-1-1 1,1 1-1,-1 0 1,0-1-1,1 1 0,-1-1 1,1 1-1,-1-1 1,1 1-1,-1-2 0,-3-3 10,0-1-1,0 1 1,1-1-1,0 0 0,0 0 1,0 0-1,1 0 1,0 0-1,0-1 1,1 1-1,-2-10 1,3 14-42,0 1 1,1-1 0,-1 0 0,0 1-1,0-1 1,1 1 0,-1-1 0,1 1-1,0 0 1,-1-1 0,1 1 0,0 0-1,0-1 1,0 1 0,0 0 0,0 0-1,0 0 1,0 0 0,0 0 0,0 0-1,0 0 1,1 0 0,-1 0 0,0 0-1,1 1 1,-1-1 0,1 0 0,-1 1-1,1 0 1,-1-1 0,1 1 0,-1 0-1,1 0 1,1-1 0,2 1 12,0 0-1,0 0 1,1 0-1,-1 0 1,0 1-1,0 0 1,0 0-1,0 0 1,6 3-1,13 6-198,-1 2 0,30 20 0,-14-4-5124,-37-27 4359,-1 0-1,1 0 0,0 0 0,-1 0 0,1 0 0,0 0 0,0 0 1,3 1-1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32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37 5312,'-24'-20'2400,"20"17"-2080,0-2 640,-1 2-1152,10 3 96,-5-5-1504,8 10 896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34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10 432 3808,'-3'4'259,"-3"7"3456,6-11-3546,0 1 0,0-1 0,1 1 0,-1-1 1,0 1-1,1-1 0,-1 0 0,1 1 1,-1-1-1,1 0 0,-1 1 0,1-1 1,-1 0-1,1 1 0,-1-1 0,1 0 1,-1 0-1,2 1 0,-1-1 14,1 1 0,-1-1 0,1 0 0,-1 1 1,1-1-1,-1 0 0,1 0 0,0 0 0,-1 0 0,1 0 0,-1 0 0,1-1 1,-1 1-1,1 0 0,-1-1 0,1 1 0,-1-1 0,1 1 0,-1-1 0,1 0 1,-1 0-1,0 0 0,0 0 0,1 0 0,-1 0 0,1-1 0,4-5 221,0 1-1,0-1 1,7-12-1,-12 17-337,34-51 1076,74-105 398,-78 120-1143,2 0-1,50-43 1,-47 47-696,-36 34 297,0 0 1,0 0-1,0 0 0,1 0 0,-1 0 1,0 0-1,0-1 0,0 1 0,0 0 1,0 0-1,0 0 0,1 0 1,-1 0-1,0 0 0,0 0 0,0 0 1,0 0-1,0 0 0,0 0 0,1 0 1,-1 0-1,0 0 0,0 0 0,0 0 1,0 0-1,0 0 0,1 0 1,-1 0-1,0 0 0,0 0 0,0 1 1,0-1-1,0 0 0,0 0 0,0 0 1,1 0-1,-1 1 5,1 0 0,0 0-1,0 0 1,-1 0 0,1 1-1,-1-1 1,1 0 0,-1 0 0,0 0-1,1 1 1,-1-1 0,0 0 0,0 0-1,0 1 1,0-1 0,0 0 0,0 3-1,-5 26-33,4-21-19,-35 165 369,26-137-212,-2 0 0,-28 57 0,36-85-44,-1-1 1,0 0-1,-11 13 0,13-18-22,0 1-1,0-2 1,0 1-1,0 0 1,0-1-1,0 1 1,-1-1-1,0 0 1,1 0-1,-7 2 1,7-3-10,1-1 1,0 1 0,-1-1 0,1 0-1,-1 0 1,1 0 0,0 0 0,-1 0-1,1 0 1,0-1 0,-1 1 0,1-1-1,-4-1 1,3 1 4,-1-1-9,1 0 1,-1 0 0,0 0 0,0 0 0,1-1 0,-1 1 0,1-1-1,0 0 1,0 0 0,0 0 0,0-1 0,1 1 0,-1-1-1,1 0 1,-3-6 0,-3-7-55,1-1 0,-6-22 0,11 34-28,0 1 2,0-1-1,0 0 1,1 0 0,0 0-1,0 0 1,1 0 0,-1 0-1,1 0 1,1-8 0,-1 14 32,0-1 1,0 1-1,0-1 0,0 1 1,0-1-1,1 1 1,-1 0-1,0-1 1,0 1-1,0-1 1,1 1-1,-1-1 0,0 1 1,0-1-1,1 1 1,-1 0-1,0-1 1,1 1-1,-1 0 0,0-1 1,1 1-1,9 5-316,-4-1 332,13 9 10,1-1 1,1-1-1,0-1 0,1-1 1,34 9-1,-46-15 60,0-1-1,0-1 1,0 0 0,0 0-1,0-1 1,1 0 0,-1-1 0,0 0-1,0-1 1,0 0 0,0 0-1,0-1 1,-1-1 0,1 0-1,-1 0 1,0 0 0,0-1-1,0-1 1,-1 1 0,1-2 0,-1 1-1,11-12 1,5-8-18,25-35 1,-39 48-41,-1-1 1,-1 0 0,0 0 0,11-29-1,-18 36-68,-7 16-79,-7 16-101,9-14 248,1 0 1,0 0 0,0 0 0,1 1 0,1-1 0,-1 21-1,8 69 137,-4-86-140,-2-9 38,1 1 0,0 0 0,1-1 0,3 11-1,-5-16-15,1 1 0,0-1 0,-1 1 0,1-1 0,0 0-1,-1 1 1,1-1 0,0 0 0,0 0 0,0 1 0,0-1-1,0 0 1,1 0 0,-1 0 0,0 0 0,0-1 0,1 1-1,-1 0 1,1 0 0,-1-1 0,0 1 0,1-1 0,-1 1-1,1-1 1,-1 0 0,3 1 0,-2-2-1,0 1 1,-1-1-1,1 1 1,0-1-1,-1 0 1,1 0-1,-1 1 0,1-1 1,-1 0-1,1-1 1,-1 1-1,0 0 1,1 0-1,-1 0 1,0-1-1,0 1 0,0-1 1,1-2-1,19-33 111,-18 31-115,23-48-48,28-91 1,-53 144 8,-1 0 0,0 0 1,1 0-1,-1 0 1,0 0-1,0 0 1,0 0-1,0 0 1,0 0-1,0 0 1,0 0-1,-1-1 0,-2 1-180,-3 9 81,0 5 97,0 0 0,1 1 1,1 0-1,0 0 1,-4 27-1,6-19 89,0 1 1,1-1-1,3 27 1,4-11 53,-5-36-106,-1 0 0,1 0 0,-1 0 0,1 0 0,0 0 0,0 0 0,0 0 0,0-1 0,1 1 0,-1 0 0,0 0 0,1-1 0,-1 1 0,3 1 0,-3-3-3,0 1-1,0-1 1,-1 0-1,1 1 0,0-1 1,0 0-1,0 0 1,0 0-1,0 0 0,0 0 1,0 0-1,0 0 1,0 0-1,-1 0 1,1-1-1,0 1 0,0 0 1,0 0-1,0-1 1,0 1-1,-1-1 0,1 1 1,1-2-1,18-13 23,-17 12-15,78-81 349,-1 2-313,-48 52-41,-18 16-123,-1 1 0,2 1 1,0 0-1,0 1 0,20-11 1,-34 22 103,-1-1 0,1 1 1,0-1-1,-1 1 0,1 0 1,0-1-1,0 1 1,-1 0-1,1 0 0,0-1 1,0 1-1,0 0 0,-1 0 1,1 0-1,0 0 0,0 0 1,0 0-1,0 0 1,-1 0-1,1 0 0,0 1 1,0-1-1,-1 0 0,1 0 1,0 1-1,0-1 0,-1 0 1,1 1-1,0-1 1,0 1-1,-1-1 0,1 1 1,-1-1-1,1 1 0,0 0 1,-1-1-1,1 1 1,-1 0-1,0-1 0,1 1 1,-1 0-1,1-1 0,-1 1 1,0 0-1,0 0 0,1 0 1,-1-1-1,0 2 1,1 4 10,-1 0 0,1-1 0,-1 1 0,0 0 0,-2 9 1,-4 17-22,-2-1-1,-14 39 1,11-38 15,5-13-4,3-13 92,1 0 0,0 0 0,0 0 0,-1 12 0,6-20 38,0 0 0,0 0 0,0-1 0,0 1 0,4-7 0,72-91 15,-25 30-632,-17 29 83,-34 42 203,-3 7 80,0 7 33,-5 19 121,-1 14 210,6-48-240,0 0 1,0 1-1,0-1 0,0 0 0,0 0 0,0 0 1,0 0-1,0 0 0,0 0 0,0 0 1,1 0-1,-1 1 0,0-1 0,0 0 0,0 0 1,0 0-1,0 0 0,0 0 0,0 0 0,0 0 1,0 0-1,0 0 0,0 0 0,0 0 1,1 1-1,-1-1 0,0 0 0,0 0 0,0 0 1,0 0-1,0 0 0,0 0 0,0 0 0,0 0 1,1 0-1,-1 0 0,0 0 0,0 0 0,0 0 1,0 0-1,0 0 0,0 0 0,8-3 51,9-7 40,-15 9-74,12-8 8,-11 6-48,1 0 1,0 0-1,0 1 1,0-1-1,1 1 1,8-3-1,-12 5 14,0 0 0,0 0 0,0 0 1,-1 0-1,1 0 0,0 0 0,0 0 0,0 0 0,0 0 0,0 0 1,0 1-1,0-1 0,0 0 0,0 1 0,0-1 0,1 1 0,-1 0-2,0 0 0,0 0 0,0 1 0,1-1 0,-1 0 0,0 0 0,0 1 0,-1-1 0,1 1-1,0-1 1,0 1 0,0 1 0,32 101 496,-32-101-505,0 0 1,1 0 0,0 0 0,-1 0 0,1-1 0,0 1-1,1 0 1,-1-1 0,0 0 0,1 1 0,-1-1 0,1 0 0,3 2-1,-4-3-378,-1 0-1,1-1 1,0 1-1,0 0 1,0-1-1,0 1 1,0-1-1,0 0 1,2 0-1,10 0-1570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35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198 220 3904,'-3'-24'3749,"2"23"-3439,1 0 1,-1 0-1,0 0 0,0 0 0,0 0 1,0 1-1,0-1 0,0 0 0,0 1 1,0-1-1,0 1 0,0-1 1,0 1-1,0-1 0,-1 1 0,0-1 1,-2 2-67,1-1 0,-1 1 0,0 0 0,1 0 0,-1 0 0,1 0 0,0 0 0,-1 1 0,1 0 0,0-1 0,0 1 0,0 0 0,-4 4 1,-1 1 84,0 1 1,1-1 0,-10 14-1,3 1 65,1 0 0,1 1 0,1 0 0,0 1-1,-7 28 1,16-45-307,1 0-1,0 1 1,0-1-1,0 1 1,1-1-1,0 1 1,1 7 0,-1-13-18,1 1 0,-1 0 1,0-1-1,1 1 0,0 0 1,-1-1-1,1 1 1,0 0-1,0-1 0,1 1 1,-1-1-1,0 0 0,1 1 1,0-1-1,-1 0 0,1 0 1,0 0-1,0 0 1,0 0-1,0-1 0,3 3 1,-3-4-37,0 1 1,-1-1 0,1 0 0,0 0-1,-1 1 1,1-1 0,0 0 0,-1 0 0,1 0-1,0-1 1,-1 1 0,1 0 0,0-1-1,-1 1 1,1-1 0,0 0 0,-1 1-1,1-1 1,1-1 0,2-1 68,1-1 0,-1 0-1,8-8 1,-5 4-64,-1-1-1,0 0 0,0-1 1,-1 0-1,0 0 1,-1 0-1,0 0 0,-1-1 1,7-22-1,-8 22-92,-1 0 1,0 0-1,0 0 0,-1 0 0,-1 0 0,0-1 0,0 1 0,-1 0 1,-1 0-1,-3-15 0,4 22-9,-1-1 0,1 1 1,-1 1-1,0-1 0,-1 0 1,1 0-1,0 1 0,-1-1 0,0 1 1,0 0-1,-3-3 0,5 5 49,0 0 0,0 0-1,-1 0 1,1 1 0,0-1 0,0 0 0,0 1-1,-1-1 1,1 1 0,0 0 0,-1-1-1,1 1 1,0 0 0,-1 0 0,1 0 0,-1 0-1,1 0 1,0 0 0,-1 0 0,1 0 0,0 0-1,-1 1 1,1-1 0,0 0 0,-1 1-1,1-1 1,0 1 0,0 0 0,-1-1 0,1 1-1,0 0 1,0 0 0,0 0 0,0 0-1,0 0 1,-1 2 0,-1 0 9,1 1 0,0-1 0,0 1 0,0 0 0,1 0 1,-1 0-1,1 0 0,0 0 0,0 0 0,0 0 0,0 1 0,1-1 0,0 6 0,0-3 31,0 1 0,0-1 0,1 1-1,0 0 1,1-1 0,3 12 0,-4-16 29,1 0 1,-1 0 0,0-1 0,1 1-1,-1 0 1,1-1 0,0 0 0,0 1-1,0-1 1,0 0 0,0 0 0,1 0-1,-1 0 1,0 0 0,1-1 0,0 1-1,-1-1 1,1 1 0,0-1 0,0 0 0,0 0-1,-1 0 1,1-1 0,0 1 0,0-1-1,0 0 1,0 1 0,0-1 0,5-1-1,1-1 77,1 0-1,-1-1 0,0 0 1,0-1-1,0 0 0,0 0 1,15-11-1,54-48 328,-44 35-359,18-15 272,84-91 0,-114 111-458,-13 14-36,0-1 1,-1 0 0,9-13 0,-17 28-149,-3 12 147,-12 45 122,-2-1 0,-51 115 1,51-136-30,-1-1 0,-3-1 1,-43 62-1,-73 71 580,101-125 241,63-56 239,6-4-956,0 1 0,47-11 0,-47 16-201,48-18 0,-57 17-1511,40-10 0,-52 16-1643,0 1-1,24 0 1,-21 4 338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40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7712,'-13'0'3520,"31"12"-3072,-4-12 896,-1 5-832,29-10 640,2 5-672,36-3 96,7 3-320,7-9-384,-9 18 64,-9-18-64,-7 9 64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44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29 1152,'21'-7'1036,"-17"6"-242,0-1 1,1 1-1,-1-1 1,0 0-1,0 0 1,7-5-1,-9 2 1422,-3 11 149,-10 14-114,8-16-2106,0 1 0,0-1 0,-1 0 1,1 0-1,-1 0 0,0-1 0,-7 6 0,5-4-54,0 0 0,1 0 0,-5 6 0,-8 11 271,-1 2-95,-22 35 0,0 15-23,3 2 0,4 2 0,-33 108 0,60-164-64,0 1 1,2 0-1,1 0 0,-3 34 0,7-55-141,0-1 0,0 1 0,1-1 0,-1 1-1,0-1 1,0 0 0,1 1 0,-1-1 0,0 1-1,1-1 1,0 0 0,-1 0 0,1 1 0,0-1-1,-1 0 1,1 0 0,0 0 0,0 1 0,0-1-1,0 0 1,0 0 0,0-1 0,1 1 0,-1 0-1,0 0 1,0-1 0,1 1 0,-1 0 0,0-1-1,1 1 1,-1-1 0,0 0 0,1 1 0,-1-1-1,1 0 1,-1 0 0,1 0 0,-1 0 0,2 0-1,37-2 322,54-10 0,-37 3-296,-20 4 40,-1-1-1,0-2 1,0-2-1,34-14 1,-33 8 18,-36 16-118,-1-1 0,0 1-1,0 0 1,0-1 0,1 1-1,-1 0 1,0 0-1,0-1 1,0 1 0,0 0-1,0-1 1,0 1 0,0 0-1,0-1 1,0 1 0,0 0-1,0-1 1,0 1-1,0-1 1,0 1 0,0-1-1,4-6 152,10-12-342,1 3 242,-1-2 1,-1 1-1,0-2 0,-1 0 0,9-21 0,8-39-572,-51 146-609,12-41 1026,-8 36-1,11-36 205,-14 34-1,21-59-79,-1 0 1,1 0-1,0 0 0,-1 0 1,1 0-1,0 0 1,-1 0-1,1 0 0,0 0 1,0 0-1,0 0 1,0 0-1,0 0 1,0 0-1,0 0 0,0 0 1,1 0-1,-1 0 1,0 0-1,1 0 1,-1 0-1,0 0 0,1 0 1,0 1-1,0-2 6,-1 1 0,1-1 1,0 1-1,0-1 0,-1 1 0,1-1 0,0 0 0,0 1 0,-1-1 0,1 0 1,0 0-1,0 0 0,0 0 0,0 1 0,-1-1 0,1 0 0,0 0 1,0-1-1,0 1 0,0 0 0,-1 0 0,1 0 0,0-1 0,0 1 0,0 0 1,1-1-1,8-5 17,0 0 1,-1-1 0,0 0 0,0 0-1,0-1 1,-1 0 0,12-15-1,16-15-290,-30 32 195,6-6-272,-8 13 68,-4 9-50,-4 13 278,2-15 32,1 0 0,0 0 0,0 1 0,0-1 0,1 0 0,1 9 0,1-7 65,0-3 139,10-11 281,2-3-333,0-2-1,21-16 1,-18 12-105,-3 2-10,-1 0 0,0-1 0,-1-1 0,19-24 0,-10 8-112,22-43-1,-21 28-358,-22 44 410,0 0 1,1-1 0,-1 1-1,0 0 1,1-1 0,-1 1 0,1 0-1,-1-1 1,0 1 0,1 0-1,-1 0 1,1 0 0,-1-1-1,1 1 1,-1 0 0,1 0-1,-1 0 1,1 0 0,-1 0 0,0 0-1,1 0 1,-1 0 0,1 0-1,-1 0 1,1 0 0,-1 0-1,2 1 1,17 3-98,-8-1 25,35 5 124,1-2-1,87 0 1,-133-6-34,0 0 1,0-1-1,-1 1 1,1 0-1,0 0 0,0 0 1,-1 0-1,1 0 1,0 0-1,-1 0 0,1 1 1,0-1-1,0 0 0,-1 0 1,1 1-1,0-1 1,-1 0-1,1 1 0,0-1 1,-1 0-1,1 1 1,-1-1-1,1 1 0,-1-1 1,1 1-1,-1-1 0,1 1 1,-1 0-1,1-1 1,-1 1-1,0 0 0,1 0 1,-1 2-14,0-1 1,0 1-1,0-1 1,-1 0 0,1 1-1,-1-1 1,0 0-1,-1 4 1,1-4-18,-4 9 17,-1-1-1,0 1 0,0-1 1,-1-1-1,0 1 0,-15 13 0,-1 4 116,5-9-24,8-8-63,-14 19 0,22-27-32,1 0 0,-1 0 0,1 0 0,0 1 1,0-1-1,0 0 0,0 1 0,0-1 1,0 1-1,1-1 0,-1 1 0,1-1 0,-1 1 1,1-1-1,0 5 0,0-6 30,1 0 1,-1 0-1,0 0 1,1 0-1,-1 0 1,1 0-1,-1 0 1,1 0-1,0-1 1,-1 1-1,1 0 1,0 0-1,-1-1 0,1 1 1,0 0-1,0-1 1,0 1-1,0 0 1,0-1-1,0 1 1,0-1-1,0 0 1,0 1-1,0-1 1,0 0-1,0 0 0,0 1 1,0-1-1,0 0 1,0 0-1,0 0 1,1 0-1,4-1 74,-1 1 0,1-1 0,-1 0 0,9-2 0,-7 0-48,-1 1-1,0-1 1,0-1 0,0 1 0,-1-1 0,1 0 0,-1 0-1,0-1 1,0 1 0,-1-1 0,1 0 0,-1-1 0,5-7 0,-3 4-36,-1 1 0,-1-1 0,1 0 0,-1 0 1,-1 0-1,0 0 0,0-1 0,2-15 0,-4 18-67,0 0-1,-1 0 0,0 0 1,0 0-1,-1 0 0,0 0 1,0 1-1,0-1 0,-1 0 1,0 1-1,-3-9 0,6 19 86,1-1 0,0 0 0,1 1-1,-1-1 1,0 0 0,1 0 0,0-1-1,0 1 1,0-1 0,0 1 0,0-1-1,0 0 1,0 0 0,8 3 0,-1-2 27,0 0 1,0-1-1,0-1 1,1 0-1,-1 0 1,0-1-1,1 0 1,-1-1-1,0 0 1,1 0-1,14-5 1,-7 1-569,-1-1 0,0-1 0,0 0 0,-1-1 0,30-19 0,-19 6-3034,4 5 1073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55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46 415 2560,'-2'0'153,"1"0"-1,0 0 1,-1 0 0,1 0-1,-1 0 1,1 0 0,-1 0 0,1 1-1,0-1 1,-1 0 0,1 1-1,-1-1 1,1 1 0,0-1 0,0 1-1,-1 0 1,1 0 0,0 0-1,0-1 1,0 1 0,0 0-1,0 0 1,0 0 0,0 1 0,0-1-1,0 0 1,0 0 0,1 0-1,-2 3 1,-2 0 539,-1 2 1080,5-6-1734,0 0 1,0 0-1,0 0 1,0 1-1,0-1 0,0 0 1,0 0-1,0 0 1,0 0-1,0 0 0,1 0 1,-1 1-1,0-1 1,0 0-1,0 0 0,0 0 1,0 0-1,0 0 1,0 0-1,0 0 0,0 1 1,1-1-1,-1 0 1,0 0-1,0 0 0,0 0 1,0 0-1,0 0 1,0 0-1,1 0 0,-1 0 1,0 0-1,0 0 1,0 0-1,0 0 0,0 0 1,0 0-1,1 0 1,-1 0-1,0 0 0,0 0 1,0 0-1,0 0 1,0 0-1,1 0 0,-1 0 1,0 0-1,0 0 1,0 0-1,2 0 77,0-1-1,-1 1 1,1 0-1,0-1 1,-1 1-1,1-1 1,0 1-1,-1-1 1,1 0 0,-1 1-1,3-2 1,6-4 366,8-2-75,1-2 0,-1 0 0,-1-1 0,19-16 0,62-58 273,-59 49-305,49-50 278,-22 21-574,-65 64-87,0 0-1,-1 1 1,1-1 0,0 1-1,-1-1 1,1 0-1,0 1 1,0 0 0,-1-1-1,1 1 1,0-1-1,0 1 1,0 0 0,1-1-1,-1 1 3,-1 0-1,0 0 1,1 1 0,-1-1-1,0 0 1,0 0-1,1 0 1,-1 0-1,0 0 1,0 1-1,1-1 1,-1 0 0,0 0-1,0 1 1,0-1-1,1 0 1,-1 0-1,0 1 1,0-1-1,0 0 1,0 0 0,1 1-1,-1-1 1,0 0-1,0 1 1,0-1-1,0 0 1,0 0-1,0 1 1,0 5-9,0 0 1,0 0-1,0 0 0,-2 6 0,-6 46 132,-3-1 0,-3 0-1,-1-1 1,-4-1-1,-42 91 1,48-121 0,-115 205 1661,120-220-1238,8-10-527,0 0 0,0 1 0,0-1 0,0 0 0,0 0 0,-1 0 0,1 0-1,0 0 1,0 0 0,0 0 0,0 0 0,0 0 0,0 0 0,0 0 0,0 0 0,0 0 0,0 0 0,0 0 0,-1 0-1,1 0 1,0 0 0,0 0 0,0 0 0,0 0 0,0 0 0,0 0 0,0 0 0,0 0 0,0 0 0,-1 0-1,1 0 1,0 0 0,0 0 0,0 0 0,0 0 0,0 0 0,0 0 0,0 0 0,0 0 0,0 0 0,0 0-1,0 0 1,0 0 0,-1 0 0,1 0 0,0 0 0,0-1 0,0 1 0,0 0 0,0 0 0,0 0 0,0-2 83,0 0 0,0 0 0,0 0 1,1 0-1,-1-1 0,0 1 0,1 0 1,1-3-1,3-8-21,1 1-1,0 0 1,1 1-1,0 0 1,1 0-1,10-12 1,14-18 56,-1-10-227,40-89 0,-65 126 46,17-36-90,77-146-111,-88 176 167,1 1-1,1 0 0,1 1 1,1 0-1,0 1 1,1 1-1,23-16 1,-33 27 25,0 0-1,0 1 1,0 0 0,1 0 0,8-2 0,-14 5 51,1 0 0,0 0 1,0 1-1,0-1 0,0 1 1,0 0-1,0 0 0,0 0 1,0 0-1,0 0 0,0 1 1,0-1-1,0 1 0,-1 0 0,1 0 1,0 0-1,4 2 0,-5-1 12,0-1-1,-1 1 0,1 0 0,0-1 1,-1 1-1,1 0 0,-1 0 0,1 0 0,-1 1 1,0-1-1,0 0 0,0 0 0,0 1 1,0-1-1,-1 0 0,1 1 0,-1-1 1,1 1-1,-1-1 0,0 1 0,0-1 0,0 0 1,-1 5-1,0 7 35,-1 0 0,-7 25 0,7-34-20,-9 33 66,-2 0 0,-1-1 0,-2 0 1,-34 55-1,40-77 51,-17 21 0,22-31-69,1 0-1,-1 0 1,0-1-1,0 0 0,0 0 1,0 0-1,-7 4 1,11-8-51,1 0 0,-1 0 1,1 0-1,-1 1 0,1-1 1,-1 0-1,1 0 0,-1 0 1,1 0-1,-1 0 0,1 0 1,-1 0-1,1 0 0,-1 0 1,1 0-1,-1 0 0,1 0 1,-1 0-1,1-1 0,-1 1 0,1 0 1,-1 0-1,1-1 0,0 1 1,-1 0-1,1 0 0,-1-1 1,1 1-1,0 0 0,-1-1 1,1 1-1,0-1 0,-1 1 1,1 0-1,0-1 0,-1 1 1,1-1-1,0 1 0,0-1 1,0 1-1,-1-1 0,1-1-5,-1 0 0,1 0-1,-1 0 1,1 1-1,0-1 1,0 0 0,0 0-1,0 0 1,0-3 0,3-2-38,-1 0-1,1 1 1,0-1 0,0 1 0,1 0 0,0 0 0,0 0 0,1 1 0,-1-1 0,1 1 0,0 0-1,0 0 1,1 1 0,10-7 0,8-5 36,2 1 0,33-14 0,-31 16 110,193-92 448,-180 82-379,72-54-1,-98 66-113,-11 8-67,0 0 0,0-1 0,-1 1 1,8-8-1,-10 9-6,0 0 1,0 0 0,0 0-1,0 1 1,0-2 0,0 1 0,-1 0-1,1 0 1,-1 0 0,1 0-1,-1 0 1,0 0 0,0-3-1,5 10-58,-1 0-1,1 0 1,1-1-1,5 5 1,7 6 26,-15-12 20,0 0 0,0 1 0,0-1 1,-1 1-1,1 0 0,-1 0 0,0 0 1,0 0-1,-1 0 0,1 1 1,-1-1-1,0 0 0,0 1 0,0 8 1,0 6 40,-1-1 1,-3 27-1,-1 3-50,8 23 48,-5-69-15,1-1-1,0 0 1,0 0 0,0 0-1,0 0 1,0 0-1,1 1 1,-1-1-1,0 0 1,0 0-1,1 0 1,-1 0 0,1 0-1,-1 0 1,1 0-1,-1 0 1,1 0-1,0 0 1,-1 0-1,1 0 1,0 0 0,0 0-1,0-1 1,0 1-1,0 0 1,0-1-1,0 1 1,0 0-1,0-1 1,0 1 0,0-1-1,0 0 1,0 1-1,0-1 1,0 0-1,0 0 1,0 0-1,2 1 1,4-2 32,-1 1-1,0-1 1,1 0-1,-1-1 1,10-3 0,-14 4-28,37-12 78,-1-3-1,-1-1 1,46-27-1,97-77 61,-176 119-148,3-3-14,-7 5 1,0 0-1,1 0 1,-1-1-1,0 1 1,0 0-1,0 0 1,0 0-1,0 0 1,0 0-1,0 0 0,0-1 1,0 1-1,0 0 1,0 0-1,0 0 1,0 0-1,0-1 1,0 1-1,0 0 1,0 0-1,0 0 1,0 0-1,0 0 1,0-1-1,0 1 1,0 0-1,0 0 0,0 0 1,0 0-1,0 0 1,0-1-1,0 1 1,0 0-1,0 0 1,0 0-1,-1 0 1,1 0-1,0-1 1,-3 2-195,-3 4 195,-1 0-1,1 0 1,1 1-1,-1 0 1,1 0 0,0 0-1,0 1 1,1 0-1,0 0 1,0 0-1,0 0 1,1 1 0,0-1-1,1 1 1,0 0-1,0 0 1,-1 9 0,2-10 19,1 0 1,-1 1-1,1-1 1,1 0-1,-1 1 1,1-1-1,1 0 1,2 11 0,-2-13 0,0 0 1,0-1-1,0 1 1,1-1-1,-1 0 1,1 1-1,0-1 1,0-1-1,0 1 1,1 0-1,0-1 1,-1 0-1,6 4 1,-6-5 7,-1-1-1,1 0 1,-1 1-1,1-1 1,-1 0 0,1 0-1,0 0 1,0-1 0,-1 1-1,1-1 1,0 1-1,0-1 1,0 0 0,-1 0-1,1-1 1,0 1 0,0 0-1,0-1 1,-1 1-1,1-1 1,0 0 0,-1 0-1,1 0 1,3-3 0,0-1 22,-1 0 0,0 0 0,0 0 0,0-1 0,0 0 0,-1 0 0,0-1 0,-1 1 0,1-1 0,-1 0 0,0 1 0,3-15 0,-3 7-62,0-1 0,0 1 0,-1-1 0,-1 0 0,-1-20 0,-1 27-15,1 1 0,-1-1 0,-1 0 0,1 1 0,-1-1 0,0 1-1,-1-1 1,-5-9 0,6 13 18,-1 0-1,0 0 1,0 0 0,0 0-1,-1 0 1,1 1-1,-1-1 1,0 1-1,0 0 1,0 0 0,0 1-1,0-1 1,-10-3-1,4 2-61,0 1-1,-20-5 1,27 8 66,0-1 0,0 1 1,0-1-1,1 1 0,-1 0 1,0 0-1,0 0 1,0 1-1,0-1 0,1 1 1,-1-1-1,0 1 0,0 0 1,1 0-1,-1 0 1,-3 3-1,6-4 15,0 0 1,-1 0-1,1 0 1,0 1-1,0-1 1,0 0-1,0 0 0,0 0 1,0 0-1,0 1 1,0-1-1,0 0 1,0 0-1,0 0 1,0 0-1,0 1 0,0-1 1,0 0-1,0 0 1,0 0-1,0 0 1,0 0-1,0 1 0,0-1 1,0 0-1,0 0 1,0 0-1,1 0 1,-1 1-1,0-1 1,0 0-1,0 0 0,0 0 1,0 0-1,0 0 1,0 0-1,1 0 1,-1 1-1,0-1 0,0 0 1,0 0-1,0 0 1,1 0-1,8 5 49,-8-4-49,7 3 7,0-1-1,-1 0 1,1 0 0,0 0-1,0-1 1,0-1-1,1 1 1,-1-2 0,9 1-1,14-1 5,34-5 0,-47 3 30,143-15-82,103-9 99,-247 23 26,-16 3-90,1 0 0,-1-1 0,1 1 0,0 0 0,-1-1 0,1 1 0,-1 0 0,1 0 0,-1 0 0,1 1 0,0-1 0,-1 0 0,1 0-1,-1 1 1,3 0 0,-20 5 31,-2 1-19,0 1 1,0 1-1,0 0 1,1 1-1,1 1 0,-28 24 1,35-27 5,0 1 1,1 0-1,0 1 0,0-1 1,1 1-1,1 1 0,-1-1 1,2 1-1,0 0 0,0 1 1,1-1-1,-3 13 0,6-19-7,0-1 0,0 1 0,1-1-1,-1 1 1,1-1 0,1 1 0,-1-1-1,1 1 1,-1-1 0,1 1 0,0-1-1,3 8 1,-2-10 10,-1 1 0,1-1 0,-1 1 1,1-1-1,0 0 0,0 0 0,-1 0 0,2 0 0,-1 0 0,0 0 0,0 0 0,1 0 0,-1-1 1,1 0-1,-1 1 0,1-1 0,-1 0 0,1 0 0,0 0 0,0-1 0,3 1 0,13 2 17,1-2-1,-1 0 1,1-1-1,-1-1 1,1-1-1,-1 0 1,0-2-1,0 0 1,0-1-1,0-1 1,-1-1-1,0-1 1,0 0-1,-1-1 0,0-1 1,-1-1-1,16-12 1,-17 10-25,1 0 1,-1-2-1,-1 1 0,-1-2 1,0 1-1,-1-2 0,14-25 1,-23 37-17,-1-1 1,0 1 0,-1 0 0,0-1-1,1-5 1,-1 9 6,-1 2-8,0-1-1,0 0 1,1 1 0,-1-1-1,0 0 1,0 1 0,0-1-1,0 0 1,0 1-1,0-1 1,0 0 0,0 1-1,-1-1 1,1 0 0,0 1-1,0-1 1,0 1-1,-1-1 1,1 0 0,0 1-1,-1-1 1,1 1 0,0-1-1,-1 1 1,1-1-1,-1 1 1,1-1 0,-1 1-1,1-1 1,-1 1 0,1 0-1,-1-1 1,0 1-1,0-1 1,-1 1-13,1 0-1,0 0 0,-1 0 1,1 0-1,0 0 0,-1 0 1,1 0-1,0 1 1,0-1-1,-1 0 0,1 1 1,0-1-1,0 1 0,-1-1 1,1 1-1,0 0 1,0 0-1,-1 0 0,-4 4 24,1 0-1,1 0 1,-1 1 0,1 0-1,0-1 1,0 1 0,0 1-1,1-1 1,0 0-1,0 1 1,1 0 0,0-1-1,0 1 1,-2 13-1,2-6 36,0-1 0,2 1 0,-1 0 0,2 0 0,-1 0 0,7 26 0,-6-34-15,0-1 0,1 0 0,0 0 0,0 0 0,1 0 0,5 10 0,-7-14-14,-1 0 0,1 0-1,0 0 1,0 0 0,0 0-1,0 0 1,0 0 0,0 0 0,1 0-1,-1-1 1,0 1 0,0 0-1,1-1 1,-1 1 0,0-1-1,1 1 1,-1-1 0,0 0-1,1 1 1,-1-1 0,1 0 0,-1 0-1,0 0 1,1 0 0,-1 0-1,1 0 1,-1-1 0,1 1-1,-1 0 1,0-1 0,1 1 0,-1-1-1,2 0 1,7-6 50,0 0 1,0 0 0,0-1-1,14-15 1,-2 3-64,62-51 21,163-103 0,-243 171-99,0 0 0,0 0-1,0-1 1,5-5 0,-9 16 28,-1 0 0,-1 1 1,1-1-1,-1 0 0,-5 12 0,-1 4 21,-11 37 88,2-2-55,-30 66 0,39-107 45,0-1-1,-1 0 0,0-1 1,-2 0-1,0 0 1,0-1-1,-1 0 0,-21 17 1,29-28-23,0 0 0,0 0 1,0 0-1,0-1 0,-1 0 0,1 1 1,-1-2-1,0 1 0,-8 2 0,12-4-13,-1 0 0,0 0 0,1 0 0,-1 0 0,0 0 0,1 0 0,-1 0 0,0 0 0,1-1 0,-1 1 0,0-1 0,1 1 0,-1-1 0,1 0-1,-1 1 1,1-1 0,-1 0 0,1 0 0,0 0 0,-1 0 0,1 0 0,0-1 0,0 1 0,0 0 0,0-1 0,0 1 0,0 0 0,0-1 0,0 1 0,0-3 0,-3-5-14,1 0 1,0-1-1,1 1 1,0-1 0,1 0-1,0 0 1,1 0 0,-1 1-1,3-15 1,-1-6-11,-1 29 7,-1-1-1,1 0 1,0 1-1,1-1 0,-1 1 1,0-1-1,0 0 1,1 1-1,-1-1 1,1 1-1,-1-1 1,1 1-1,0 0 0,0-1 1,-1 1-1,1 0 1,0-1-1,0 1 1,0 0-1,0 0 0,1 0 1,-1 0-1,0 0 1,0 0-1,1 0 1,1-1-1,-1 1-2,0 1 0,0-1-1,0 1 1,0 0 0,1 0 0,-1 0-1,0 0 1,0 0 0,0 0 0,0 0-1,0 1 1,1-1 0,-1 1 0,0-1 0,0 1-1,0 0 1,0 0 0,3 2 0,27 16-4,-9-5 38,2 0 1,43 17 0,-60-28 5,-1-1-1,0 0 1,1 0-1,0-1 0,-1 0 1,1 0-1,0-1 1,-1 0-1,1 0 1,0 0-1,-1-1 0,1-1 1,0 1-1,11-5 1,-11 2-4,0 1 1,-1-1 0,1-1-1,-1 1 1,0-1 0,0-1 0,-1 1-1,1-1 1,-1-1 0,-1 1-1,8-10 1,1-6 55,0-1-1,13-33 1,-15 30 3,18-31-294,16-36 166,-34 68 79,-8 16-84,0 1 0,-1-1 1,6-17-1,-6 19-28,-3 7 55,0 0 0,0 0 1,0 0-1,0 0 1,0 0-1,0 0 0,0 0 1,0 0-1,0 0 1,1 0-1,-1 0 0,0 0 1,0 0-1,-4 6-17,1 0 1,0 0-1,0 0 0,0 0 0,1 1 0,-2 7 0,-7 46 89,7-35-32,-9 51 24,-11 54-15,19-107 0,-2-1 0,-1 1 0,-17 34 0,24-55-17,0-1 0,0 1 0,0 0 0,0 0 0,0-1 0,-1 1 0,1 0 0,-1-1 0,1 0 0,-1 1 0,1-1 1,-1 0-1,0 0 0,0 0 0,-2 2 0,3-3-5,0 0 0,0 0-1,0 0 1,1 0 0,-1 0 0,0 0 0,0 0-1,0 0 1,0-1 0,0 1 0,0 0 0,1 0-1,-1-1 1,0 1 0,0 0 0,0-1 0,1 1 0,-1-1-1,0 1 1,0-1 0,1 0 0,-1 1 0,1-1-1,-1 0 1,0 1 0,1-1 0,-1 0 0,1 0 0,0 1-1,-1-1 1,1 0 0,-1 0 0,1 0 0,0 0-1,0-1 1,-3-6 5,1-1 0,0 0 0,1 0 0,0-1 0,1 1 0,0 0 0,1-14 0,0-6-11,-1 25-47,1 0 0,0 0 0,0 0 0,0 0 0,0 0 0,1 0-1,2-4 1,0-2-129,-3 10 183,-1-1 0,1 1 0,-1 0 0,0 0 0,1-1 0,-1 1 0,1 0 0,-1 0 0,1 0 1,-1 0-1,1 0 0,-1 0 0,0 0 0,1 0 0,-1 0 0,1 0 0,-1 0 0,1 0 0,-1 0 0,1 0 0,-1 0 0,0 1 0,1-1 0,-1 0 0,1 0 1,-1 0-1,0 1 0,1-1 0,12 7-3,2 4 22,20 18 1,-33-26-15,30 25-282,-31-28 677,1 1-517,3 0 141,0 0 0,0-1 0,0 1 0,0-1 0,0 0 0,0 0 0,0-1 0,0 1 0,0-1 0,0 0 0,0-1 0,0 1 0,7-4 0,9-4-23,33-20 1,-45 23-47,76-46-47,-69 40 156,-1 0-1,-1 0 0,17-18 1,-18 15 10,21-30 1,-31 40-99,0 0 0,0 0-1,0 0 1,-1-1 0,0 1-1,0-1 1,0 1-1,0-1 1,-1 0 0,1-8-1,-2 12-3,-1 0 0,1 0-1,0 0 1,-1 0 0,1 0 0,-1 0-1,0 0 1,1 0 0,-1 0 0,0 0-1,0 1 1,0-1 0,-1 0 0,1 1-1,0-1 1,-1 1 0,1-1 0,0 1-1,-1 0 1,0-1 0,1 1 0,-1 0-1,0 0 1,0 0 0,1 1 0,-1-1-1,-4-1 1,1 1 13,1-1 0,-1 1 0,0 0 0,0 1 0,0-1 0,0 1-1,0 0 1,0 0 0,-8 2 0,5 0 15,1 0-1,0 0 1,1 1 0,-1 0-1,0 0 1,1 1-1,0-1 1,-1 2 0,2-1-1,-1 1 1,0-1 0,1 2-1,0-1 1,0 0-1,0 1 1,1 0 0,0 0-1,0 1 1,1-1-1,-1 1 1,-2 10 0,2-6 3,0 1 0,1 0 1,1 0-1,0 0 1,1 1-1,0-1 1,1 0-1,0 0 1,1 1-1,0-1 0,6 23 1,-5-29 11,0 0 0,0 0-1,0-1 1,1 1 0,0-1 0,0 1 0,0-1 0,1 0 0,-1 0-1,1-1 1,1 1 0,-1-1 0,1 0 0,-1 0 0,1 0 0,0-1-1,0 1 1,1-1 0,-1 0 0,1-1 0,0 0 0,-1 0-1,1 0 1,0 0 0,0-1 0,0 0 0,0 0 0,0-1 0,0 1-1,1-1 1,-1-1 0,0 1 0,0-1 0,0 0 0,9-3 0,-2 0-18,-1-1 0,1 0 1,0-1-1,-1 0 1,-1-1-1,1 0 1,-1-1-1,0-1 1,-1 1-1,1-2 1,-2 1-1,17-23 1,26-36 159,54-98 1,-97 150-261,-2 1-68,-5 12-75,-1 5-171,-2 11 389,-1 0 1,0-1 0,0 1 0,-2-1 0,1 1 0,-7 12-1,-5 19-51,-17 39 298,29-76-152,0 0 0,-1-1 0,0 0 0,0 1 0,-8 7 0,-2-12 147,74 4 1194,-35-7-1267,-15 1-941,-1-1 0,1 2 0,17 1 0,-26-2 264,1 1 1,-1-1 0,0 1 0,0-1 0,0 1-1,1-1 1,-1 1 0,0 0 0,0 0-1,0-1 1,0 1 0,1 1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01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89 2656,'-1'0'44,"1"0"0,-1 0 0,1 0 0,0 0 0,-1-1 0,1 1 0,0 0 0,-1 0 0,1 0 0,-1-1 0,1 1 0,0 0 0,0 0 0,-1-1 0,1 1 1,0 0-1,-1 0 0,1-1 0,0 1 0,0 0 0,-1-1 0,1 1 0,0-1 0,0 1 0,0 0 0,0-1 0,0 1 0,-1-1 0,1 1 0,0 0 0,0-1 0,0 1 0,0-1 0,0 0 0,-6 12 5838,-10 19-4948,4 11-481,1 1 1,2 1-1,-5 55 0,8-40-152,-28 236 1244,30-272-1302,-1 2 409,-2 47-1,7-65 133,1-12 235,1-16-267,-1 2-713,6-24 0,-2 4 43,10-119 20,15-136-92,-26 249-21,-2-51-1,-3 57 8,1 39-1,0 0 0,0 0-1,0 1 1,0-1 0,0 0 0,0 1 0,0-1-1,0 0 1,1 0 0,-1 1 0,0-1 0,0 0-1,1 1 1,-1-1 0,1 0 0,-1 1-1,0-1 0,1 1 1,-1 0-1,0 0 0,0 0 0,0 0 1,1 0-1,-1 0 0,0 0 0,0 0 1,1 0-1,-1 0 0,0 0 1,0 0-1,0 1 0,1-1 0,-1 0 1,0 0-1,0 0 0,0 0 0,1 0 1,-1 0-1,0 0 0,0 1 1,0-1-1,0 0 0,1 0 0,-1 0 1,0 0-1,0 1 0,0-1 0,2 3-38,1 0 0,-1 0-1,0 0 1,-1 0-1,3 5 1,50 112 353,21 101-92,-66-191-194,12 27 230,2-2 1,2 0-1,50 78 0,-71-127-185,1 0 0,0-1 0,6 8 0,4 3 98,-15-16-129,1 1 1,-1-1-1,0 1 0,1-1 1,-1 0-1,0 1 1,1-1-1,-1 0 1,0 0-1,1 1 0,-1-1 1,0 0-1,1 0 1,-1 1-1,1-1 0,-1 0 1,1 0-1,-1 0 1,0 0-1,1 0 1,-1 0-1,1 0 0,-1 0 1,1 0-1,-1 0 1,1 0-1,-1 0 1,1 0-1,0 0 0,0-1 2,0 1-1,0-1 0,0 0 0,0 0 0,0 0 0,0 1 0,0-1 1,0 0-1,-1 0 0,1 0 0,1-2 0,2-4-10,-1 0-1,1-1 1,2-8-1,8-31 95,9-64 0,-15 70-126,82-351-33,-86 380-3,5-20-144,2 0 0,14-32 0,-24 64 124,-1-1 0,0 1 0,0 0 0,0 0 1,0 0-1,0 0 0,0 0 0,0 0 0,0 0 0,0 0 0,0 0 0,0-1 1,0 1-1,0 0 0,0 0 0,0 0 0,0 0 0,0 0 0,1 0 0,-1 0 0,0 0 1,0 0-1,0 0 0,0 0 0,0 0 0,0 0 0,0 0 0,0 0 0,1 0 0,-1 0 1,0 0-1,0 0 0,0 0 0,0 0 0,0 0 0,0 0 0,0 0 0,0 0 0,1 0 1,-1 0-1,0 0 0,0 0 0,0 0 0,0 0 0,0 0 0,0 0 0,0 0 1,0 0-1,1 0 0,3 7-2569,4 15-1602,-7-17 3029,8 14-3555,0 1 1600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4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13 318 7296,'-13'17'9111,"14"-17"-9044,0-1 213,1 0 1,-1-1-1,1 1 0,-1 0 0,1-1 1,-1 1-1,1-1 0,-1 1 1,0-1-1,2-3 0,-2 4-238,13-18 440,1-1 0,0 2 0,2 0-1,0 1 1,30-23 0,59-37 926,-96 70-1160,0 1-1,13-5 1,-21 9-180,1 1 1,0 0-1,0 0 1,0 0-1,0 0 1,0 1-1,0-1 1,0 1-1,0 0 0,0 0 1,0 0-1,0 0 1,5 1-1,-7 0-37,1 0-1,-1-1 1,0 1-1,0 0 1,1 0-1,-1 0 0,0 0 1,0 0-1,0 0 1,0 0-1,0 0 1,-1 1-1,1-1 1,0 0-1,-1 0 1,1 1-1,0-1 1,-1 1-1,1-1 0,-1 0 1,0 1-1,0-1 1,1 1-1,-1 1 1,0 6 52,1 1 0,-2 14 0,0-15-38,0 9 8,-1 12 128,4 41 0,-1-63-134,0 0 1,0 0-1,1 0 1,0 0 0,0 0-1,1-1 1,0 1 0,1-1-1,7 14 1,-10-19-42,1 0 1,-1 0-1,1 0 0,0-1 1,-1 1-1,1 0 1,0-1-1,0 1 1,0-1-1,0 0 0,0 0 1,1 0-1,-1 0 1,0 0-1,0 0 1,5 1-1,-4-2 8,1 0 0,-1 0 0,1 0 1,-1 0-1,1 0 0,-1-1 0,1 0 0,-1 1 0,1-1 0,3-2 1,6-3 9,-1 0 0,0-1 0,-1-1 0,17-13 0,-28 21-25,25-23-10,-1 0 0,-1-1 0,-1-2 1,23-33-1,25-30 134,-52 68-109,-12 12-22,1 1-1,1-1 1,-1 1 0,1 1-1,1 0 1,0 0-1,13-8 1,-21 14 12,1 0 0,-1 1 0,1-1 0,-1 1 0,1 0 0,-1-1 0,1 1 0,-1 0 0,1 0 0,-1 0 0,1 0 0,-1 0 0,1 0 0,-1 1 0,0-1 0,1 0 0,-1 1 0,1-1 0,-1 1 0,1-1 0,-1 1 0,0 0 0,0 0 0,1 0 0,-1-1 0,0 1-1,0 0 1,0 0 0,2 3 0,2 2 37,0 1 0,0 0 0,-1 0 0,5 11-1,-3-6-22,6 10-113,-5-7-220,1 0 1,1-1-1,0 0 0,12 14 0,-7-9-3301,-11-9-1650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4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 7712,'-59'-20'3520,"55"20"-2848,12 0-672,5-4-992,5 4 544,14-5-4896,0 10 2944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03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97 177 2400,'-9'1'1010,"0"1"0,1 0 0,-1 0 0,-16 7 0,8-8 2442,16-2-3325,1 1 1,-1 0-1,0 0 0,0 0 1,0 0-1,0 0 1,0 0-1,0 0 1,0 0-1,0 0 1,0 0-1,0 0 1,0 0-1,0 1 0,0-1 1,1 0-1,-1 1 1,0-1-1,0 1 1,-1 0-1,28-1 2060,197 14-803,-2 0-955,189-14 1166,-410 0-1572,1 0-1,0 0 1,0 0 0,0 0 0,0 0 0,0 0 0,0 0 0,-1 0 0,1 0-1,0-1 1,0 1 0,0 0 0,0-1 0,-1 1 0,1-1 0,0 1 0,0-1-1,-1 1 1,1-1 0,0 1 0,-1-1 0,1 0 0,-1 1 0,1-1 0,-1 0-1,1 0 1,0 0 0,-1-1 1,0 1-1,0 0 1,0 0 0,0 0-1,0-1 1,0 1 0,0 0-1,0 0 1,-1-1-1,1 1 1,0 0 0,-1 0-1,1 0 1,-1 0 0,1 0-1,-1 0 1,0 0 0,1 0-1,-1 0 1,0 0-1,0 0 1,-1-1 0,-21-21 150,-31-21 0,53 43-176,-72-48 60,46 32 23,-22-8-54,42 18-49,7 7 17,-1-1 0,1 1 0,0-1 0,0 1 0,0 0 0,0-1 0,0 1 0,0-1-1,0 1 1,0 0 0,1-1 0,-1 1 0,0 0 0,0-1 0,0 1 0,0-1 0,0 1-1,1 0 1,-1-1 0,0 1 0,0 0 0,1-1 0,-1 1 0,0 0 0,0 0 0,1-1-1,-1 1 1,0 0 0,1 0 0,-1 0 0,0-1 0,1 1 0,-1 0 0,0 0 0,1 0 0,-1 0-1,1 0 1,-1 0 0,0 0 0,1-1 0,0 1 0,21-4-195,-19 4 198,26-3 30,1 1-1,49 4 0,-60 0-56,-1 0-1,1 2 0,-1 0 1,0 1-1,25 11 0,-41-16 25,1 1-1,-1 1 1,0-1-1,0 0 0,0 0 1,0 1-1,0-1 0,-1 1 1,1 0-1,0-1 1,-1 1-1,1 0 0,-1 0 1,0 0-1,0 0 0,2 3 1,-2-2 1,0 1 1,0-1-1,-1 1 1,1-1-1,-1 1 1,1-1-1,-1 1 0,0-1 1,-1 1-1,0 3 1,-2 7 19,-1 1 1,0-1 0,-2 0-1,-7 17 1,7-19 18,4-8-28,-41 85 416,36-78-388,0 1 0,-1-1 0,0-1 0,-1 1 0,-13 11 0,13-12-671,-16 19 0,7-7-5713,12-14 3635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04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15 1888,'-1'0'69,"1"0"-1,0 0 1,-1-1 0,1 1-1,0 0 1,-1 0 0,1 0-1,0-1 1,0 1 0,-1 0-1,1-1 1,0 1 0,0 0-1,0-1 1,-1 1 0,1 0-1,0-1 1,0 1 0,0 0-1,0-1 1,0 1 0,0 0-1,0-1 1,-1 0 1157,-3 1 113,4 0-1241,0 0 0,0 0 1,-1 0-1,1 0 0,0 0 0,0 0 0,0 0 0,-1 0 0,1 0 0,0-1 1,0 1-1,0 0 0,-1 0 0,1 0 0,0 0 0,0 0 0,0 0 0,0-1 1,-1 1-1,1 0 0,0 0 0,0 0 0,0 0 0,0-1 0,0 1 0,0 0 1,-1 0-1,1 0 0,0-1 0,0 1 0,0 0 0,0-1-65,0 1-1,0 0 1,0 0 0,0 0-1,0 0 1,0 0 0,0 0-1,0 0 1,0-1 0,0 1-1,0 0 1,0 0-1,0 0 1,0 0 0,0 0-1,0 0 1,-1 0 0,1 0-1,0 0 1,0 0 0,0-1-1,0 1 1,0 0 0,0 0-1,0 0 1,0 0-1,0 0 1,-1 0 0,1 0-1,0 0 1,0 0 0,0 0-1,0 0 1,0 0 0,0 0-1,0 0 1,-1 0 0,1 0-1,0 0 1,0 0-1,0 0 1,0 0 0,0 0-1,0 0 1,0 0 0,0 0-1,-1 0 1,1 0 0,0 0-1,0 1 1,0-1 0,0 0-1,0 0 1,0 0-1,0 0 1,0 0 0,0 0-1,0 0 1,-1 0 0,-14 1 3524,12 4-2981,0-2-490,1 0 0,0 0 0,0 0 0,0 0 0,0 1 0,0-1 0,1 1 1,0 0-1,-1-1 0,0 6 0,-5 44 471,5-40-435,-6 61 812,1 130-1,9-31-173,-3-99 117,1-72-685,4-12-5034,7-35-5968,1 25 7727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04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11 151 5568,'-9'-11'1786,"9"11"-1769,0 0 0,0 0-1,0 0 1,0 0 0,0 0-1,0 0 1,0-1-1,-1 1 1,1 0 0,0 0-1,0 0 1,0 0-1,0 0 1,0 0 0,0 0-1,0-1 1,0 1 0,0 0-1,0 0 1,0 0-1,0 0 1,0 0 0,0 0-1,0 0 1,0-1 0,0 1-1,0 0 1,0 0-1,0 0 1,0 0 0,0 0-1,0 0 1,0-1 0,0 1-1,0 0 1,1 0-1,-1 0 1,0 0 0,0 0-1,0 0 1,0 0-1,0-1 1,3-4 321,1 0-1,0 0 0,0 0 1,0 1-1,0-1 1,1 1-1,-1 0 1,1 0-1,0 0 1,11-5-1,9-5 578,48-17-1,-48 22-485,0 2-1,1 0 0,42-4 1,-59 10-327,-1 1 0,1 0 0,-1 0 1,1 1-1,-1 0 0,1 0 0,-1 1 1,0 0-1,0 1 0,0-1 0,0 2 1,0-1-1,0 1 0,-1 0 0,9 7 0,-10-6 80,0 0 0,0 1 0,-1-1-1,1 1 1,-2 1 0,1-1-1,0 0 1,-1 1 0,4 10-1,-7-14-109,0-1 0,0 0-1,0 1 1,0 0 0,0-1-1,-1 1 1,1-1-1,-1 1 1,0 0 0,0-1-1,0 1 1,0 0 0,-1-1-1,1 1 1,-1 0-1,1-1 1,-1 1 0,0-1-1,0 1 1,0-1-1,0 0 1,0 1 0,-1-1-1,1 0 1,-1 0 0,1 1-1,-1-2 1,0 1-1,0 0 1,-3 2 0,3-2-49,-1 0 1,0 0-1,0-1 1,0 1-1,0-1 0,0 0 1,0 0-1,-3 1 1,-12 4 21,8-3 38,-1-1 1,-21 4-1,-13 2-3313,41-7 2357,0 0-1,0 1 0,0-1 1,0 1-1,0 0 0,1 0 1,-1 1-1,-3 2 0,-8 14-2208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05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3 5888,'-10'-2'4325,"7"8"496,1 2-5658,-4 12 1430,1-1 0,1 1 1,-2 34-1,1-8-44,-12 122 593,8-69-694,12-80-268,6-17-5117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05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33 6048,'-26'-11'1952,"25"11"-1774,1 0 0,-1 0 1,0 0-1,1-1 0,-1 1 1,1 0-1,-1 0 1,1 0-1,-1-1 0,1 1 1,-1 0-1,1-1 0,-1 1 1,1 0-1,-1-1 0,1 1 1,-1-1-1,1 1 0,0 0 1,-1-1-1,1 0 0,10-1 2580,0 1-2010,13-4-41,0 2-1,-1 1 1,1 1 0,32 2-1,94 16-863,-81-7-1251,-56-8 362,7 0-5087,-9-2 2507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06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1106 2720,'-9'5'1330,"10"-5"-1200,-1 0-1,0 0 0,0 0 1,0 0-1,0 0 0,1 0 1,-1 0-1,0 0 0,1-1 647,-1 1-646,0 0-1,0-1 0,0 1 1,0 0-1,1 0 0,-1 0 1,0-1-1,0 1 0,0 0 1,0 0-1,0 0 0,0 0 1,0-1-1,0 1 0,0-4 307,0 1-1,1-1 0,0 1 1,-1-1-1,1 1 0,0 0 1,1-1-1,1-2 0,6-23 1157,49-189 2282,-21 88-3061,-26 88-525,2 0 0,1 2 0,2-1 0,37-64 0,-29 64-8,2 0-1,50-57 0,107-96-135,-175 185-184,21-18-90,-27 25 108,1 1 0,-1-1 0,0 0 0,1 1 0,0-1 1,-1 1-1,1 0 0,0 0 0,0 0 0,3 0 0,-4 0 18,0 1-1,1 0 1,-1 0-1,0 0 1,0 1-1,0-1 1,0 0-1,1 1 1,-1-1-1,0 1 1,0 0 0,0 0-1,0 0 1,0 0-1,0 0 1,-1 0-1,1 0 1,0 1-1,0-1 1,-1 1-1,1-1 1,-1 1-1,0 0 1,1-1 0,-1 1-1,0 0 1,0 0-1,0 0 1,0 0-1,0 0 1,0 0-1,0 4 1,1 2-6,0 1-1,0 0 1,-1 0 0,0 1 0,-1-1 0,0 12-1,-1-14 30,0 1 0,-1-1 0,0 0 0,0 1 0,0-1 0,-1 0 0,0-1 0,-1 1 0,1 0 0,-1-1 0,0 0 0,-1 0 0,0 0 0,0-1 0,-7 8 0,-6 2 73,0-1 0,-1 0 0,-33 17 0,42-25 63,-1-1-1,-21 7 1,25-10-69,13 1-69,6 1-50,30 0 49,37 7-107,-70-10 86,0 2 0,0-1-1,-1 1 1,1 1-1,0-1 1,8 7 0,-15-9 52,0 0 0,-1 0 0,1 0 0,-1 1 1,0-1-1,1 1 0,-1 0 0,0-1 0,0 1 1,0 0-1,0-1 0,0 1 0,0 0 0,-1 0 1,1 0-1,0 0 0,-1 0 0,0 0 0,1 0 1,-1 0-1,0 0 0,0 0 0,0 0 0,0 0 1,-1 0-1,1 0 0,0 0 0,-1 0 0,1-1 1,-1 1-1,0 0 0,0 0 0,0 0 0,0 0 1,0-1-1,0 1 0,0 0 0,0-1 0,-2 2 1,-7 5 41,0-2 1,0 1-1,-1-1 0,0-1 1,-20 8-1,24-10-81,-36 13 90,-79 20 0,-46-4-1110,140-29-2002,4-1-626,9 1-1530,10 1 1917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56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26 4064,'0'-10'890,"0"10"-612,0-1 0,0 0 0,0 1 0,0-1 0,0 0 0,0 1 0,0-1 0,0 1 0,0-1 0,0 0 0,0 1 0,0-1 0,0 0 0,0 1 0,0-1 0,1 1-1,-1-1 1,0 1 0,1-1 0,-1 1 0,0-1 0,1 1 0,-1-1 0,0 1 0,2-2 0,0 13 4922,0 20-3195,-4 15-565,-10 54 1,0 8-583,11 23-352,1-73-399,0-58-113,0 2-24,0 1 0,0-1 1,0 0-1,0 1 0,0-1 0,-1 0 0,1 0 1,-1 1-1,-1 3 0,3-42-8514,0 18 3286,6-34-1,-2 31 2806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57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10 4576,'-12'-7'1450,"5"7"845,5 1-934,6 0-238,19 1 5222,-19-1-5931,1 0-1,-1-1 1,1 0-1,-1 0 1,5 0-1,302-8 2539,-205 9-6944,-102-1 1721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57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48 3232,'-1'0'113,"1"-1"0,-1 1 0,1-1 1,0 1-1,0-1 0,-1 1 0,1-1 0,0 0 0,0 1 1,-1-1-1,1 1 0,0-1 0,0 0 0,0 1 0,0-1 1,0 1-1,0-1 0,0 0 0,0 1 0,0-1 0,1 1 1,-1-1-1,0 0 0,0 1 0,0-1 0,1 1 0,-1-1 1,0 1-1,1-2 0,9-4 7468,-5 5-6787,0 0 1,-1 0 0,1 1 0,0-1 0,9 1 0,11-1-151,49-3-577,19-3-1110,-50 1-2365,2 4 939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4:58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4064,'0'1'133,"0"-1"1,0 0-1,-1 1 0,1-1 1,0 0-1,-1 0 0,1 1 1,0-1-1,-1 0 0,1 0 1,-1 1-1,1-1 1,0 0-1,-1 0 0,1 0 1,-4 2 2916,11 17 1984,-3-16-4726,0-1 0,0 1 0,0-1 0,0 0 0,1 0 0,-1-1 0,5 2 0,6 2 321,45 15 801,-40-14-986,1 1 1,-1 0-1,21 12 0,-35-16-375,-1 0 0,0 1-1,0 0 1,0-1-1,0 2 1,-1-1-1,1 0 1,-1 1-1,0 0 1,-1 0 0,1 0-1,-1 1 1,0-1-1,0 1 1,2 7-1,-2-5 17,-1 1 1,-1 1-1,0-1 0,0 0 0,-1 0 0,0 0 0,0 1 0,-1-1 0,-3 12 0,0-2 91,0 0-1,-2-1 0,-12 28 0,10-28-75,-1 0 0,-1-1 0,-21 28 0,28-40-43,-1-1-1,1 0 1,-1 0 0,0 0 0,0-1-1,0 1 1,-1-1 0,1 0-1,-1 0 1,0-1 0,1 1 0,-1-1-1,0 0 1,-1 0 0,1-1-1,0 1 1,0-1 0,-9 0 0,13 0-46,0-1 0,0 0 1,0-1-1,0 1 0,0 0 0,0 0 1,0 0-1,0 0 0,0-1 1,0 1-1,0-1 0,0 1 1,0-1-1,0 1 0,0-1 1,-1 0-1,1 0-5,1 1-1,0-1 1,-1 1-1,1-1 1,0 0 0,-1 1-1,1-1 1,0 0-1,0 1 1,0-1 0,-1 0-1,1 1 1,0-1-1,0 0 1,0 1 0,0-1-1,0 0 1,0 1-1,0-2 1,2-2 9,-1 0 0,0 1-1,1-1 1,-1 1 0,1-1 0,0 1-1,0 0 1,3-4 0,14-17 108,1 2 0,1 0 0,1 2 0,41-31 0,109-59 593,-131 85-602,14-7 86,28-19 166,-48 28-291,-15 10-1107,25-21-1,-36 24-1388,-9 8 1744,0 1 0,1 0 0,-1 0 0,0 0 0,0-1 0,0 1-1,1 0 1,-1 0 0,-1-1 0,1 1 0,0 0 0,0 0 0,0 0 0,-1-1 0,1 1 0,0 0 0,-1 0 0,1 0 0,-1 0 0,0-2 0,-5-10-4267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4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14 743 2656,'-6'2'664,"-1"2"5194,7-8-5255,0 0 1,0-1-1,1 1 0,0-1 0,0 1 0,0 0 0,3-8 0,0 3-506,1 1-1,10-14 1,104-119 1896,12 9-1088,-72 73-411,-39 39-330,8-9 69,1 1 1,39-27-1,-67 54-224,-1 1 0,1-1 0,0 1 0,0-1 0,0 0 0,0 1 0,0 0 0,0-1 0,0 1 0,0 0 0,0-1 0,0 1 0,0 0 0,0 0 0,2 0 0,-3 0 0,1 0 1,-1 0 0,0 0-1,1 1 1,-1-1-1,1 0 1,-1 0-1,0 1 1,1-1 0,-1 0-1,0 0 1,1 1-1,-1-1 1,0 0-1,0 1 1,1-1 0,-1 1-1,0-1 1,0 0-1,1 1 1,-1-1-1,0 1 1,0-1 0,0 1-1,1 4 51,-1-1 1,0 1-1,0 0 0,0-1 0,-1 7 0,0-3-68,-3 51-108,2-22 136,-7 45 1,-8 41 123,17-109-36,0-13-85,0-1 0,0 0 0,0 1 0,0-1 0,0 0 0,0 0 0,0 1 0,0-1 0,0 0 0,1 0 0,-1 1 1,0-1-1,0 0 0,0 0 0,1 1 0,-1-1 0,0 0 0,0 0 0,0 0 0,1 1 0,-1-1 0,0 0 0,0 0 0,1 0 1,0 0 34,1 0 1,0 0 0,-1 0 0,1 0 0,-1-1 0,0 1 0,1-1 0,-1 1 0,1-1 0,-1 1 0,1-1 0,-1 0-1,2-1 1,3-2-35,0 0 0,0 0 0,-1-1 0,0 0 0,0 1 0,6-8-1,24-37-15,-19 27 36,25-39-69,-23 32 31,1 2 0,1 0 0,1 2 0,29-28 0,-17 22-160,-37 47-38,-10 53 267,-21 115 74,32-162-138,1-1 1,1 0 0,1 1 0,4 41-1,-3-58 62,2 5 293,6-11 21,-1 0-258,3-2-46,0-1 0,0 1 0,0-2-1,-1 1 1,1-2 0,-1 1 0,0-1 0,11-10 0,5-4-96,37-40 0,42-67 162,-51 58-170,-33 37-480,-23 73 251,-10 61 1,6-71 237,2 0 1,1 1 0,3 54 0,1-77 52,0-1 0,1 1 0,1-1 0,5 15 0,-7-20-11,0 0-1,1 1 1,0-1-1,-1 0 1,1 0-1,0 0 1,1 0-1,-1-1 1,0 1-1,1 0 1,0-1-1,-1 0 1,7 4-1,-7-5 2,0-1 0,1 1-1,-1-1 1,0 0 0,0 1-1,0-1 1,1 0 0,-1 0-1,0-1 1,0 1 0,1 0-1,-1-1 1,0 0 0,0 1-1,0-1 1,0 0 0,0 0-1,0 0 1,0 0 0,2-2-1,4-2 81,0-1 0,15-14-1,-12 8-80,-1 0 0,0 0 0,-1-1 0,-1 0 1,9-17-1,31-76-213,-45 98 153,5-12 44,-2 6-42,11-22 0,-13 28-103,-6 20-341,-2 18 359,0-2 125,2-1 0,0 1 1,3 34-1,1-25-100,1 10 69,-2-34 24,-1-10 11,0 0 0,1-1 0,-1 1 0,0 0 0,1-1 0,1 5-1,-2-7-3,1 1-1,-1-1 1,0 1-1,1 0 0,-1-1 1,1 1-1,-1-1 1,1 0-1,-1 1 0,1-1 1,-1 1-1,1-1 1,-1 0-1,1 1 0,0-1 1,-1 0-1,1 0 0,0 1 1,-1-1-1,1 0 1,0 0-1,-1 0 0,1 0 1,0 0-1,-1 0 1,1 0-1,0 0 0,-1 0 1,1 0-1,0 0 1,10-2 54,-1 1 1,1-2 0,-1 1-1,0-1 1,15-7 0,81-32-5,-33 15-98,99-40-209,-83 40 250,-52 17 80,-15 5 1,-16 3-99,-6 2 10,0 0 0,0 0 0,0 0 0,0 0 0,0 0 0,0 0 0,0 0 1,0 0-1,0 0 0,0 1 0,0-1 0,0 0 0,0 0 0,0 0 0,0 0 1,0 0-1,0 0 0,0 0 0,0 0 0,0 0 0,0 0 0,0 0 0,0 0 1,0 0-1,0 0 0,1 0 0,-1 0 0,0 0 0,0 0 0,0 0 0,0 0 1,0 0-1,0 0 0,0 0 0,0 0 0,0 0 0,0 0 0,0 0 0,0 0 1,0 0-1,0 0 0,0 0 0,0 0 0,0 0 0,0 0 0,0 0 0,0 0 1,0 0-1,0 0 0,1 0 0,-1 0 0,0 0 0,0 0 0,0 0 0,0 0 1,0 0-1,0 0 0,0 0 0,0 0 0,0 0 0,0 0 0,0 0 0,0 0 1,0 1 354,-3-1-372,0 0 0,1 0-1,-1 0 1,0 0 0,0 0 0,0 1 0,0-1 0,1 1 0,-1 0 0,0 0 0,1 0 0,-1 0 0,-2 2 0,-4 3-57,1 0 1,-11 10-1,0-1 1,9-7 50,0 1 1,0 0-1,1 0 0,0 1 0,1 0 1,0 1-1,0-1 0,1 2 1,1-1-1,-11 25 0,17-34 30,-1 0-1,1 1 1,0-1-1,0 0 1,-1 0-1,1 1 0,1-1 1,-1 0-1,0 1 1,1-1-1,-1 0 1,1 0-1,-1 0 0,1 1 1,0-1-1,0 0 1,0 0-1,0 0 1,1 0-1,-1 0 1,0-1-1,1 1 0,0 0 1,-1-1-1,1 1 1,0-1-1,0 1 1,2 1-1,1 0 31,-1 0 0,1-1 0,-1 1 0,1-1 0,0 0 0,0 0-1,0 0 1,0-1 0,0 0 0,0 0 0,8 1 0,-3-3 32,0 0-1,0 0 1,0-1 0,0 0 0,0-1-1,0 0 1,9-5 0,63-34 123,-53 24-130,0-2 1,-1-1-1,-1-1 1,-1-2-1,26-31 1,97-137 32,-100 122-83,28-47 67,-64 96-82,-4 5-46,0 1 1,-1-1 0,-1-1 0,9-27 0,-16 42 15,1 1 1,-1-1 0,0 1-1,0-1 1,1 1-1,-1-1 1,0 1 0,-1-1-1,1 0 1,0 1 0,-1-3-1,1 4 23,0-1 1,-1 1-1,1 0 0,0-1 0,-1 1 1,1 0-1,0-1 0,-1 1 0,1 0 0,0-1 1,-1 1-1,1 0 0,-1 0 0,1-1 1,-1 1-1,1 0 0,-1 0 0,1 0 0,-1 0 1,1 0-1,-1 0 0,1 0 0,-1 0 1,1 0-1,-1 0 0,1 0 0,-1 0 0,1 0 1,-1 0-1,1 0 0,-1 0 0,1 1 1,0-1-1,-1 0 0,1 0 0,-1 1 0,1-1 1,-1 1-1,-10 4-103,1 1 1,0 1-1,0 0 1,-9 9-1,5-5 54,-2 4 56,0 0-1,0 1 1,2 0-1,0 2 1,1 0-1,1 0 1,0 1-1,2 0 1,0 1 0,-7 23-1,6-12 35,1 0-1,2 1 1,1 0 0,2 0-1,1 1 1,0 41 0,4-60-67,1 0 1,0 0 0,1 0-1,5 18 1,-5-24 53,0 0 1,1-1-1,1 0 1,-1 0-1,1 0 1,0 0-1,0-1 0,1 1 1,7 6-1,-4-5 16,1-1-1,0 1 0,1-2 0,0 0 0,0 0 1,0 0-1,1-1 0,-1-1 0,1 0 1,0 0-1,1-1 0,-1-1 0,0 0 0,21 1 1,-14-2 30,0-1 1,0 0 0,0-2-1,0 0 1,0-1 0,18-5 0,-27 5-21,0-1-1,-1 0 1,1-1 0,0 0 0,-1 0 0,0 0 0,-1-1 0,1 0 0,-1-1-1,0 0 1,11-14 0,-14 15-46,-1-1-1,1 1 0,-1-1 1,-1 0-1,1 0 0,-1 0 1,0 0-1,-1 0 0,1 0 1,-2-1-1,1 1 1,-1 0-1,0-1 0,0 1 1,-1 0-1,-2-11 0,3 16-12,-1 1 1,1-1-1,-1 0 0,1 1 0,-1-1 0,0 1 0,1 0 0,-1-1 1,0 1-1,0 0 0,0-1 0,0 1 0,0 0 0,-1 0 0,1 0 0,0 0 1,0 0-1,-1 0 0,1 0 0,-1 0 0,1 1 0,0-1 0,-1 0 1,1 1-1,-1-1 0,0 1 0,1 0 0,-1 0 0,1-1 0,-1 1 1,0 0-1,1 0 0,-1 0 0,1 1 0,-1-1 0,0 0 0,1 1 1,-1-1-1,1 1 0,-1-1 0,1 1 0,-2 0 0,-3 3 2,1 0 0,0 1 0,0-1 0,0 1 0,1 0 0,-1 0 0,1 0 0,1 1 0,-1-1 0,1 1 0,0 0 0,0 0 0,0 0 0,1 1 0,-3 11 0,-1 6 4,5-20 10,0-1-1,0 1 1,0 0-1,0-1 1,1 1-1,-1 0 1,1 0-1,0-1 1,1 9-1,4 15 40,0 5-31,-3-28 10,1 0 0,-1 0 0,1 0 0,0 0 0,1 0 0,-1-1 0,1 1 0,-1-1 0,1 0 0,6 4 0,-5-4 2,0-1 1,0 1 0,1-1-1,-1 0 1,1 0 0,-1-1-1,1 1 1,6 0 0,1-1 94,1-1-1,20-1 1,26-7 179,0-2-1,112-34 1,-156 38-268,1 0 1,0-1 0,-1 0-1,-1-2 1,1 0-1,-1 0 1,-1-2-1,0 1 1,24-26-1,-25 20-20,-1 0-1,0-1 1,-2-1-1,0 1 1,7-21 0,-12 20-188,-5 18 180,0 0-1,0 0 1,-1 0 0,1 0-1,0 0 1,0 0-1,0 0 1,0 0-1,0 0 1,0 0-1,0 0 1,0 0 0,0 0-1,0 0 1,0 0-1,0 0 1,0 0-1,0 0 1,0 0 0,0 0-1,0 0 1,0 0-1,0 0 1,0 0-1,0 0 1,0 0-1,0 0 1,0 0 0,0 0-1,0 0 1,0 0-1,0 0 1,0 0-1,0 0 1,0 0-1,0 0 1,0 0 0,-3 11-60,-16 91 69,18-94-7,0 0 0,1 0 0,1 1 0,-1-1 0,3 11 0,-2-14 17,1 0 1,-1 0-1,1 0 1,-1 0 0,1 0-1,1 0 1,-1-1 0,1 1-1,5 7 1,-5-10 10,-1 0 1,0 0-1,1 0 0,0 0 0,-1 0 1,1-1-1,0 1 0,0-1 1,0 0-1,0 0 0,0 0 0,0 0 1,0 0-1,0-1 0,5 1 1,4-1-9,0 0 1,22-3 0,-10 0-11,-6 2-10,93-13-76,-91 10-214,81-16-6184,-78 18 4493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0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28 166 4224,'1'-4'235,"-1"3"95,0 0-1,0 0 1,1 0-1,-1-1 1,0 1-1,1 0 1,-1 0 0,1 0-1,-1 0 1,1 0-1,-1 1 1,1-1-1,-1 0 1,1 0 0,0 0-1,0 0 1,-1 1-1,1-1 1,1-1-1,-1 3-237,-1-1-1,1 0 0,-1 1 1,0-1-1,1 1 1,-1-1-1,0 1 0,1-1 1,-1 0-1,0 1 1,0-1-1,0 1 0,1-1 1,-1 1-1,0 0 0,0-1 1,0 1-1,0-1 1,0 1-1,0 0-36,1 9 413,0 1 0,-1-1 0,0 0 0,-3 12 0,1 5 109,-34 379 3594,30-343-3755,6-52 324,5-16 35,7-23-82,-7 3-557,3-43 1,-5 33-90,36-273-63,-11 150 341,-20 134-316,-4 16 62,-4 8-69,0 0 1,1 0-1,-1 0 0,0 0 1,0 0-1,0 0 0,1 0 1,-1 0-1,0 0 0,0 0 1,0 0-1,1 0 1,-1 0-1,0 0 0,0 0 1,0 0-1,0 0 0,1 1 1,-1-1-1,0 0 0,0 0 1,0 0-1,0 0 0,0 0 1,1 0-1,-1 1 0,0-1 1,0 0-1,0 0 1,0 0-1,0 0 0,0 1 1,0-1-1,0 0 0,0 0 1,1 1-1,3 6 39,1 6-20,-2 0 0,0 0 0,3 27 0,-1-3 23,14 76 196,-8-44 21,31 111 1,-33-150-76,-2-8 70,18 41 0,-18-53 428,-6-9-668,-1-1 1,0 0 0,0 0-1,0 0 1,0 0 0,1 0 0,-1 0-1,0 0 1,0 0 0,0 0-1,0 0 1,1 0 0,-1 0 0,0 0-1,0 0 1,0 0 0,1 0-1,-1 0 1,0 0 0,0 0-1,0 0 1,0 0 0,1 0 0,-1 0-1,0-1 1,0 1 0,0 0-1,0 0 1,0 0 0,1 0 0,-1 0-1,0 0 1,0-1 0,0 1-1,0 0 1,2-3 90,0-1 0,-1 1-1,0-1 1,0 1 0,0-1-1,1-5 1,38-139 302,-31 120-375,65-182-154,-61 180 24,2 1 1,1 0-1,1 2 1,36-45 0,-38 53-147,11-12-1785,-23 29 1415,-1-1 1,1 1 0,0-1 0,0 1-1,0 0 1,0 0 0,1 0-1,3-1 1,7 0-4029,-1 9 1558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1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46 282 4064,'-9'-3'1198,"-17"-7"9566,17 10-6801,8 0-2616,8 0-684,154 10 17,-71-3-346,-8-1-316,-36-1 60,1-2-1,64-5 0,-55-6 208,-53 7-230,1 0-1,0 0 1,0-1-1,0 1 1,-1-1 0,1 0-1,-1 0 1,1 0-1,-1 0 1,4-3 0,-7 4-38,0-1 1,0 1 0,0 0 0,0 0-1,0 0 1,0 0 0,0 0 0,-1 0-1,1 0 1,0 0 0,0 0 0,-1 0-1,1 0 1,-1 0 0,1 0 0,-1 0-1,1 0 1,-1 1 0,-1-3 0,0 1 11,-14-25-10,-76-138-108,82 149 137,8 14-55,1-1 0,-1 1 0,0-1 0,1 1 0,-1-1 0,1 0 0,0 0-1,0 0 1,0 0 0,1 0 0,-2-3 0,3 6-4,-1 0-1,1 0 1,-1 0 0,1 0 0,-1 0-1,1 0 1,-1 0 0,1 0-1,-1 0 1,1 0 0,-1 0 0,1 0-1,-1 0 1,1 1 0,-1-1-1,1 0 1,-1 0 0,0 0 0,1 1-1,-1-1 1,1 0 0,-1 1-1,1 0 1,14 8-70,1 5 40,0 0 0,19 24-1,-7-8 86,47 50 201,-68-73-244,0 0 0,0 1 0,10 14-1,-15-18 21,0-1 0,-1 0-1,1 1 1,-1-1 0,1 1-1,-1 0 1,0-1 0,0 1 0,-1 0-1,1 0 1,-1 0 0,0 7-1,0-6 37,-1 1 0,-1 0-1,1-1 1,-1 1 0,0-1 0,0 0-1,0 0 1,-6 8 0,-1 1 124,-17 19 0,12-16-120,8-10-72,-1 1 1,0-1-1,-12 9 1,5-7-2595,0-3-3863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1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30 6400,'-4'-16'2058,"4"15"-1886,0 0-1,0 1 1,0-1 0,0 0-1,0 1 1,1-1-1,-1 0 1,0 0-1,0 1 1,1-1-1,-1 1 1,1-1-1,-1 0 1,0 1-1,1-1 1,-1 1 0,1-1-1,-1 1 1,1-1-1,0 0 4,1 8 3428,0-1-2220,1 11-270,0 1-1,-2 0 1,0 19 0,0-9-487,0 191 2271,3 59-2028,-5-250-760,0-23-213,1-1 0,0 0 0,0 1 1,0-1-1,0 1 0,0-1 0,1 0 1,0 1-1,0-1 0,0 0 0,2 5 1,-3-10 32,0 1 1,0 0 0,0 0 0,0 0-1,0 0 1,0-1 0,0 1 0,0 0-1,0 0 1,1 0 0,-1 0 0,0 0-1,0-1 1,0 1 0,0 0-1,0 0 1,0 0 0,0 0 0,0 0-1,0-1 1,0 1 0,1 0 0,-1 0-1,0 0 1,0 0 0,0 0 0,0 0-1,0 0 1,1 0 0,-1 0 0,0-1-1,0 1 1,0 0 0,0 0 0,0 0-1,1 0 1,-1 0 0,0 0 0,0 0-1,0 0 1,0 0 0,1 0 0,-1 0-1,0 0 1,0 0 0,0 0 0,0 0-1,1 1 1,-1-1 0,0 0 0,0 0-1,0 0 1,0 0 0,0 0 0,1 0-1,-1 0 1,0 0 0,0 0-1,0 1 1,0-1 0,0 0 0,0 0-1,0 0 1,0 0 0,1 0 0,-1 1-1,0-1 1,1-12-2451,0-28-3972,3 16 4040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2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13 278 3808,'-11'-33'1227,"10"33"-1202,1-1 1,0 0-1,0 1 1,0-1-1,-1 1 1,1-1-1,0 1 1,0-1-1,0 0 1,0 1-1,0-1 1,0 0 0,0 1-1,0-1 1,0 1-1,0-1 1,1 0-1,-1 0 1,4-15 149,14-41 2636,-8 28-1466,-6 15-539,1 0 0,0 1 0,1 0-1,14-23 1,-17 33-628,-1 0 0,1 0-1,-1 0 1,1 0 0,0 0 0,0 1-1,0-1 1,1 1 0,-1 0-1,0 0 1,1 0 0,0 0-1,-1 1 1,1 0 0,0-1 0,0 1-1,0 1 1,-1-1 0,1 0-1,0 1 1,0 0 0,7 0-1,-3 1 38,0 1 0,1 0-1,-1 0 1,0 1 0,0 0-1,-1 0 1,1 1 0,-1 0-1,0 0 1,0 1-1,0 0 1,0 0 0,8 9-1,0 1 368,0 1 1,-1 1-1,23 35 0,-29-39-167,-1 0 0,0 1 0,7 19 0,-12-28-280,-1 0 0,0 0 0,1 0 0,-2 0 0,1 1 0,-1-1 1,1 0-1,-1 0 0,-1 0 0,1 1 0,-1-1 0,0 0 0,-2 6 1,1-5-80,-1-1 1,0 0 0,0 1 0,-1-2 0,1 1 0,-1 0 0,0-1 0,-1 1 0,1-1 0,-1 0 0,1-1 0,-1 1 0,0-1 0,-8 4-1,0-1-176,-1 1-1,0-2 0,0 0 1,-27 6-1,29-10-1766,1 1 0,-1-2 1,0 1-1,-19-3 0,15-2-1414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3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57 1664,'-6'-8'660,"5"7"-617,1 1 0,0 0 0,0 0 0,0 0 0,-1-1 0,1 1-1,0 0 1,0 0 0,0-1 0,0 1 0,-1 0 0,1 0 0,0-1 0,0 1 0,0 0-1,0-1 1,0 1 0,0 0 0,0 0 0,0-1 0,0 1 0,0 0 0,0-1-1,0 1 1,0 0 0,0-1 0,0 1 0,0-1 0,1 0 559,0-1 0,0 0 0,-1 0 0,1 0 0,0 0 0,-1 0 0,0 0-1,1 0 1,-1 0 0,0 0 0,0 0 0,0 0 0,-1-4 0,-2-3 5097,0 15-4732,-10 113 2830,5-67-2913,2 0-1,1 83 1,5-87-662,-1-36-180,1 0-1,0 0 0,0 0 0,2 0 0,2 14 0,-1-15-1108,-13-25-9748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3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37 10048,'-2'0'327,"-7"2"2655,9-2-2942,0 0-1,0 0 0,0 0 0,0-1 0,0 1 0,-1 0 1,1 0-1,0 0 0,0 0 0,0 0 0,0 0 0,0 0 0,0-1 1,0 1-1,0 0 0,0 0 0,0 0 0,0 0 0,0 0 0,0 0 1,0-1-1,0 1 0,0 0 0,0 0 0,0 0 0,0 0 0,0 0 1,0-1-1,0 1 0,0 0 0,0 0 0,0 0 0,0 0 1,0 0-1,0-1 0,0 1 0,0 0 0,0 0 0,0 0 0,0 0 1,0 0-1,0 0 0,1 0 0,-1 0 0,0-1 0,0 1 0,0 0 1,0 0-1,0 0 0,0 0 0,1 0 0,-1 0 0,0 0 1,2-1 288,-1 0 0,1 1 0,0-1 0,-1 1 0,1-1 1,0 1-1,0 0 0,0 0 0,-1 0 0,1 0 1,3 0-1,3 0 480,76-8 2202,60-4-1668,18 12-1166,-117-3-1897,-16-2-4521,-17 4 3667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4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1243 3328,'0'5'4088,"-9"-10"1786,13-8-1847,0 1-2753,1 3-740,-2-3-85,0 1 0,-1-1 1,0 0-1,1-19 0,-2 15-130,1-13-24,6-61 1251,35-163 0,7 39-266,-28 124-871,-13 48-320,2 0 1,1 1 0,28-62 0,-33 89-88,0 1 1,1 0 0,0 0-1,1 1 1,0 1 0,1-1-1,0 1 1,1 1 0,0 0-1,1 0 1,0 1 0,0 1-1,1 0 1,0 1 0,24-10-1,-17 9-58,0 1 0,38-7 0,-52 13 46,0 0 0,0 0 0,0 1 0,1 0 0,-1 0-1,0 0 1,0 1 0,0 0 0,0 0 0,0 0 0,0 1 0,0 0-1,0 0 1,6 4 0,-10-5 17,-1 0 0,0 0 0,0 0-1,1 0 1,-1 0 0,0 0 0,0 1 0,0-1 0,0 0-1,0 1 1,-1-1 0,1 0 0,0 1 0,-1-1-1,1 1 1,-1-1 0,1 1 0,-1 0 0,0-1-1,1 1 1,-1-1 0,0 1 0,0 0 0,0-1 0,0 1-1,-1 1 1,0 2 18,0 0 0,-1 0 0,1-1 0,-1 1 0,0 0 0,-1-1 0,-4 9 0,-25 29 42,-2-1 1,-41 40-1,14-16 120,45-50-116,10-10-75,1 0 0,-1 0 0,2 1 0,-1-1 0,-5 10-1,9-14-5,0 0-1,1 1 0,-1-1 0,0 0 0,1 1 0,0-1 0,-1 1 0,1-1 0,0 0 0,0 1 0,0-1 0,0 1 0,0-1 0,0 1 1,0-1-1,0 1 0,1-1 0,-1 0 0,0 1 0,1-1 0,-1 1 0,1-1 0,0 0 0,-1 1 0,1-1 0,0 0 0,0 0 0,0 0 1,0 0-1,0 0 0,0 0 0,2 2 0,10 6-10,0 0 1,1 0-1,0-2 1,0 0-1,1 0 1,17 5-1,-7-3 128,25 14-1,-32-10 81,-18-13-174,1 0-1,-1 0 0,1 1 0,-1-1 0,0 0 0,1 1 0,-1-1 0,0 1 0,1-1 0,-1 0 0,0 1 0,1-1 1,-1 1-1,0-1 0,0 1 0,0-1 0,1 1 0,-1-1 0,0 1 0,0-1 0,0 1 0,0-1 0,0 1 0,0-1 1,0 1-1,0-1 0,0 1 0,0-1 0,0 1 0,-1-1 0,1 1 0,0-1 0,0 1 0,0-1 0,-1 1 0,1-1 1,0 0-1,0 1 0,-1-1 0,0 1 0,-3 3 55,-1-1-1,0 0 1,0 0 0,0-1 0,-1 0-1,1 0 1,-9 3 0,-47 8 75,42-10-93,-29 7-113,-88 14-539,107-20-2642,-31-1 0,58-3 3090,1 0-358,-1 1 0,1-1 0,0 0 0,-1 0 0,1-1 0,0 1 0,-1 0 0,1 0 0,-1-1 0,1 1 0,0 0 0,0-1 0,-1 1 0,-1-3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4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36 9888,'-4'-12'4480,"8"9"-3904,1-2 2719,0 5-1919,-2-4 1216,2 8-1504,5-8-128,7 4-576,6-3-192,3-2-96,11 2-448,-2 3 224,11 0-4768,-6 3 2688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5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 7232,'-8'-8'6021,"13"20"-978,-3 15-3381,-1-19-1077,-3 154 2902,0-119-3112,-15 224 345,16-248-876,0-9-234,0-1 0,1 1 0,0 0 0,1 0 0,3 17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6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14 115 7968,'-13'-6'3616,"16"6"-3136,-3-5 2112,5 5-1504,0-4 927,8 4-1215,5-8 768,1 0-896,2-7-288,6 6-224,1-7 0,4 7-96,-1-2-576,4 3 256,7-4-4543,-2 9 2623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6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11040,'-23'-12'5024,"18"12"-4385,1-3 2241,0-2-1920,-1 5-576,1-7-96,-1-1-352,10 8 32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6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69 7456,'-2'-2'628,"-2"-2"1337,4 4-1941,0 0 1,0-1 0,0 1 0,0 0 0,0 0-1,0 0 1,0 0 0,0 0 0,0 0-1,0 0 1,0 0 0,0 0 0,0 0-1,0 0 1,0 0 0,0 0 0,0 0-1,0-1 1,0 1 0,0 0 0,0 0-1,0 0 1,0 0 0,0 0 0,0 0-1,0 0 1,0 0 0,0 0 0,0 0-1,3 0 2443,2-3 408,8 0-2149,1 2-1,0-1 1,-1 1 0,1 1 0,0 1 0,0 0-1,-1 1 1,15 3 0,-8-1-274,-1 2 1,1 0-1,-1 1 1,35 19-1,-51-24-410,0-1-1,-1 1 0,1-1 0,-1 1 1,1 0-1,-1 0 0,1 1 0,-1-1 1,0 0-1,0 1 0,0-1 1,-1 1-1,1 0 0,0-1 0,-1 1 1,0 0-1,0 0 0,0 0 0,0 0 1,0 0-1,0 0 0,0 6 1,-2-1 6,0-1 0,0 1 1,-1-1-1,0 1 0,0-1 1,-1 0-1,0 0 0,0 0 1,-5 7-1,-40 59 290,34-54-266,-1-1 0,0-1 0,-1 0 0,-1-1 0,-23 16 0,31-25-104,2-1 81,0-1 0,1-1 0,-1 1-1,-1-1 1,-11 4 0,19-7-48,0-1 1,-1 0-1,1 0 0,0 0 1,0 0-1,0 0 0,0 0 1,0 0-1,-1 0 0,1 0 0,0 0 1,0 0-1,0 1 0,0-1 1,-1 0-1,1 0 0,0 0 0,0 0 1,0 0-1,-1-1 0,1 1 1,0 0-1,0 0 0,0 0 1,0 0-1,-1 0 0,1 0 0,0 0 1,0 0-1,0 0 0,0 0 1,0 0-1,-1 0 0,1-1 0,0 1 1,0 0-1,0 0 0,0 0 1,0 0-1,0 0 0,0-1 1,-1 1-1,1 0 0,0 0 0,0 0 1,0 0-1,0-1 0,0 1 1,0 0-1,0 0 0,0 0 0,0 0 1,0-1-1,0 1 0,0 0 1,0 0-1,0 0 0,0-1 1,0 1-1,0 0 0,0 0 0,0 0 1,1 0-1,-1-1 0,0 1 1,0 0-1,0 0 0,7-12 39,1 5-27,0 0-1,17-13 0,-11 11 10,40-27 146,78-39 0,-65 39 109,-33 17-143,178-103 697,-204 117-830,0-1 0,-1 1 0,0-2-1,0 1 1,0-1 0,9-12 0,-14 17-216,-1-1 0,1 1 0,-1 0-1,0-1 1,0 1 0,0-1 0,0 1 0,-1-1 0,1 1 0,0-1 0,-1-3 0,0 3-628,0 0 0,0-1 1,0 1-1,-1 0 0,1 0 1,-1 0-1,0 0 0,-1-4 1,-4-6-2795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8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1 281 3328,'0'4'7264,"0"-3"-6907,1-1-1,-1 0 1,1 0 0,-1 0-1,0 0 1,1 0 0,20 2 2143,18 0-1098,18-2-63,345-11 2080,-239 4-3169,-16 1-111,15 5-135,-82 2 56,72-1 133,231 3-258,-112 9 396,259-7-385,-414-5 161,158-5-187,-124 1 16,149-7 308,-101 3-419,101-12 63,-3 0 374,169-12-349,-309 20 275,93-13-416,195-10 323,-74 48-26,119 18 262,3-30 520,-358-9-431,217-44-1,-122-5-259,-225 56-557,0-1 0,0 1 0,0-1 0,0 0 0,0 0 0,5-5 0,-8 7 240,-1 0 1,0-1 0,1 1-1,-1 0 1,0-1-1,1 1 1,-1 0 0,0-1-1,1 1 1,-1-1-1,0 1 1,0-1 0,0 1-1,1 0 1,-1-1-1,0 1 1,0-1 0,0 1-1,0-1 1,0 1-1,0-1 1,0 1 0,0-1-1,0 1 1,0-1-1,-1 0-57,1 0-1,-1 0 0,1 1 0,-1-1 0,0 0 0,0 0 0,1 1 0,-1-1 0,0 1 0,0-1 0,0 0 0,0 1 1,0 0-1,0-1 0,0 1 0,0 0 0,-1-1 0,-3 0-628,0 0 0,1 1 0,-1-1 0,0 1 0,0 0 1,0 0-1,-8 2 0,11-2 615,-29 4-3862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9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60 3328,'0'-1'94,"-1"0"1,1 0-1,-1 0 1,1 0-1,-1-1 1,1 1-1,0 0 0,-1 0 1,1 0-1,0 0 1,0 0-1,0 0 1,0-1-1,0 1 0,0 0 1,0 0-1,0 0 1,1 0-1,-1 0 1,0 0-1,1-3 1,15-21 4277,-11 18-849,-7 27 1602,-59 266 1376,56-256-6133,-7 56-119,11-75-187,1-1 1,0 1 0,1-1 0,0 1 0,0-1-1,4 11 1,-5-19-105,0-1 0,1 0-1,-1 1 1,1-1 0,-1 0 0,1 0-1,-1 1 1,1-1 0,0 0 0,-1 0-1,1 0 1,2 2 0,-3-3-184,1 0 1,-1 0-1,0 0 1,1 0-1,-1 0 1,1 0 0,-1-1-1,0 1 1,1 0-1,-1 0 1,1 0-1,-1 0 1,0 0-1,1-1 1,-1 1-1,0 0 1,1 0-1,-1-1 1,0 1-1,0 0 1,1-1-1,-1 1 1,0 0-1,0-1 1,1 1 0,-1 0-1,0-1 1,0 1-1,0 0 1,0-1-1,0 1 1,0-1-1,1 1 1,-1 0-1,0-1 1,0 0 35,0 1 0,0 0 0,0-1 0,1 1 0,-1 0-1,0-1 1,0 1 0,0 0 0,0-1 0,0 1 0,0 0 0,1-1 0,-1 1 0,0-1 0,0 1 0,0 0 0,0-1 0,0 1 0,-1 0 0,1-1 0,0 1 0,0-1 0,0 1-1,0 0 1,0-1 0,0 1 0,-1 0 0,1-1 0,0 1 0,0 0 0,0 0 0,-1-1 0,-3-3-2279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09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8896,'0'0'98,"0"0"1,-1 0-1,1 0 1,0 0-1,-1 0 1,1 0-1,0-1 1,0 1-1,-1 0 1,1 0-1,0 0 1,-1 0-1,1 0 1,0 0-1,-1 1 1,1-1-1,0 0 1,0 0-1,-1 0 1,1 0-1,0 0 1,0 0-1,-1 0 1,1 1-1,0-1 1,0 0-1,-1 0 1,1 0-1,0 1 1,0-1-1,-1 0 1,1 0-1,0 0 1,0 1-1,0-1 1,0 0-1,0 1 1,-1-1-1,1 0 1,0 0-1,0 1 1,0-1-1,0 0 1,0 1-1,0-1 1,0 0-1,0 0 1,0 1-1,18 1 4926,23 3-700,21-6-2879,-20 0-931,137 8-205,-169-6-918,0 0 1,17-1-1,-23 0-909,0-1 0,0 0 0,0 0 1,0 0-1,5-2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0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409 29 4480,'-30'-7'1445,"28"7"-1390,1-1 0,0 1 0,-1 0 0,1-1 0,-1 1 0,1 0 0,-1 0 0,1 0 0,-1 0 0,1 0 0,-1 1-1,1-1 1,-1 0 0,1 0 0,-3 2 0,-1 0 234,0-1 300,1 1 1,-1-1-1,0 1 0,1 0 1,-7 5-1,-1-1 286,2 0-420,0 0-1,1 0 1,-1 1 0,1 0 0,1 0 0,-1 1 0,1 0 0,-12 17 0,-2 7 610,-23 44-1,27-44-562,-13 21 367,-39 72 667,66-115-1469,0-1-1,0 1 1,1 0 0,1 1-1,0-1 1,0 0-1,1 1 1,0-1 0,1 1-1,0-1 1,1 1 0,0-1-1,4 15 1,0-4 76,1 0 0,1 0 0,1-1 1,1 0-1,16 26 0,-19-36-76,-1-1-1,1-1 1,1 1 0,0-1-1,0-1 1,0 1 0,1-1-1,0 0 1,1-1 0,9 6-1,-11-8 12,1 0-1,0-1 1,0 0-1,0 0 1,1-1-1,-1 0 1,1-1-1,-1 1 1,1-2-1,-1 1 1,1-1 0,0-1-1,9-1 1,12-4 148,0-2 1,0-1 0,-1-1-1,0-1 1,40-23 0,-38 16-47,0-1 0,30-24 0,-43 29-103,-1-1 1,0-1 0,-2 0-1,18-23 1,-25 27-56,-1 1 0,-1-1 0,0-1 1,-1 1-1,0-1 0,0 0 1,4-26-1,-8 36-19,7-30-3,-2 0 0,-2 1 1,0-2-1,-2-43 0,-3 62-98,0-1-1,-1 0 1,-1 0-1,0 1 1,-1-1-1,0 1 0,-2 0 1,0 0-1,0 1 1,-17-26-1,20 35 32,-1-1-1,-1 1 0,1 1 1,-1-1-1,1 0 0,-2 1 1,1 0-1,-9-5 0,5 4-64,0 1 0,0 1-1,0-1 1,-1 1 0,-10-2 0,6 3-532,0 1 1,0 0 0,-1 0-1,1 2 1,0-1 0,0 2-1,-26 5 1,35-5 147,0 0-1,0 0 0,0 0 1,0 1-1,0-1 1,1 1-1,-1 0 1,1 1-1,0-1 1,-1 1-1,2-1 0,-1 1 1,-4 7-1,-17 23-2597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3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459 55 1824,'0'-11'913,"-1"1"4718,-7 5-4198,0 0 1,0 1-1,-17-7 0,19 9-1170,-1 0-1,1 1 0,-1 0 0,0 0 1,0 0-1,1 1 0,-1 0 0,0 0 1,0 1-1,-10 2 0,5-1-157,1 2-1,1 0 1,-1 0-1,0 1 1,-18 11-1,-45 37 666,70-50-716,-5 4-48,1 0 1,0 0 0,0 1-1,1 0 1,0 0 0,0 1-1,-7 11 1,13-18 3,0 1 0,0-1-1,0 0 1,0 0 0,1 0-1,-1 1 1,1-1 0,-1 0-1,1 1 1,0-1 0,0 0 0,0 1-1,0-1 1,0 0 0,0 1-1,1-1 1,-1 0 0,1 0-1,0 1 1,0-1 0,0 0 0,0 0-1,0 0 1,0 0 0,0 0-1,0 0 1,3 3 0,1-1 49,0 1 0,0-1 1,0 0-1,1-1 0,-1 1 1,1-1-1,0 0 0,11 3 0,31 10-27,-43-15-19,-1 1 0,0-1 0,0 1 0,1 0 0,-1 0 0,0 0 0,-1 0 0,1 1 0,0-1 0,-1 1 0,1 0 0,-1 0 0,0 1 0,0-1 0,0 1 1,0-1-1,-1 1 0,0 0 0,1 0 0,-1 0 0,-1 0 0,3 6 0,1 7 172,-1 0 1,0 0-1,-1 1 1,0 21-1,-2-34-117,0 1-1,-1-1 1,0 1 0,0 0-1,-1-1 1,0 1 0,0-1-1,0 1 1,0-1 0,-1 1-1,0-1 1,0 0 0,0 0-1,-1 0 1,-3 6 0,0-4-16,0 1 1,0-1-1,-1 0 1,0-1 0,0 0-1,0 0 1,-1 0-1,0-1 1,0 0-1,0-1 1,-1 0 0,1 0-1,-14 3 1,3-3 128,0 0 0,-32 0 0,-1-3-1257,29-1-2984,19 0 2104,38 0-3911,-11 0 3590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4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 2976,'0'-2'201,"0"2"-158,0-1 0,0 1 0,0 0 0,0 0 0,0-1 0,0 1 1,0 0-1,0-1 0,0 1 0,0 0 0,0 0 0,0-1 0,0 1 0,0 0 1,0-1-1,0 1 0,0 0 0,0 0 0,0-1 0,0 1 0,1 0 0,-1 0 1,0-1-1,0 1 0,0 0 0,0 0 0,1 0 0,-1-1 0,0 1 0,0 0 1,0 0-1,1 0 0,-1 0 0,0-1 0,2 1 1841,10 29 4122,-11-23-5600,0 0 0,0 0 0,-1 0 1,1 0-1,-2 12 0,-2 35 1110,2-27-772,-1-1 1,-7 37-1,7-54-570,-1 4 116,0-1 0,1 2 0,-1 14-1,3-26-266,0-1 0,0 0 0,0 0-1,0 1 1,0-1 0,0 0-1,0 0 1,0 1 0,0-1 0,0 0-1,0 0 1,0 1 0,0-1 0,0 0-1,0 0 1,1 0 0,-1 1-1,0-1 1,0 0 0,0 0 0,0 0-1,0 1 1,1-1 0,-1 0-1,0 0 1,0 0 0,0 0 0,0 1-1,1-1 1,-1 0 0,0 0 0,0 0-1,1 0 1,8-3 245,11-15-183,72-93-12,-60 69 162,39-40 1,-69 79-196,1 1 0,0-1 0,0 0 0,0 1 0,1 0-1,-1 0 1,0 0 0,8-3 0,-10 5-25,0 0-1,0 0 0,0-1 0,0 1 0,0 0 1,0 0-1,0 0 0,0 0 0,0 1 0,0-1 1,0 0-1,0 0 0,0 1 0,0-1 0,0 0 1,0 1-1,0-1 0,0 1 0,0-1 0,0 1 1,-1 0-1,1-1 0,0 1 0,0 0 0,-1-1 1,1 1-1,0 0 0,-1 0 0,1 0 1,-1 0-1,1 0 0,-1 0 0,1 0 0,-1 0 1,0 0-1,1 1 0,4 13 203,-1-1 0,-1 1 0,0 0 0,1 22 0,-2 62 107,-2-75-304,0 35 316,0-35-8325,1-33 2917,3 0 1654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4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67 3136,'-1'-2'310,"0"0"0,0 0 0,1 0 0,-1 0 0,0 0 0,1 0 0,0 0 0,-1 0-1,1 0 1,0 0 0,0 0 0,0 0 0,1 0 0,-1 0 0,0 0 0,1-2 0,7-13 2494,-2 3 1800,-4 17-2731,-1 10-872,-8 122 1878,1-55-2355,5-64-460,0 0 41,1-1 0,1 16 0,0-27-103,-1 0 0,1 0 0,-1 0 1,0 0-1,-1 0 0,1 0 0,0 0 0,-1 0 1,0 0-1,0 0 0,-2 4 0,2-7-51,1 0-563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5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9 100 3328,'-3'-3'634,"2"3"-549,1 0 1,0 0-1,0 0 1,-1-1-1,1 1 0,0 0 1,0 0-1,0 0 0,-1 0 1,1 0-1,0 0 0,0-1 1,0 1-1,-1 0 0,1 0 1,0 0-1,0 0 0,0-1 1,0 1-1,0 0 0,-1 0 1,1 0-1,0-1 0,0 1 1,0 0-1,0 0 0,0-1 1,0 1-1,0 0 0,0 0 1,0-1-1,0 1 0,0 0 1,0 0-1,0-1 0,0 1 1,0 0-1,0 0 0,0-1 1,0 1-1,0 0 0,0 0 1,0 0-1,1-1 0,-1 1 1,0 0-1,0 0 0,0 0 1,0-1-1,1 1 0,-1 0 1,0 0-1,0 0 0,1-1 1,0-13 4250,1 11-4065,-1 0 0,1 0 0,0 0 0,0 0 0,0 0 0,0 0 1,1 0-1,-1 1 0,1-1 0,-1 1 0,1 0 0,0 0 0,4-2 0,1-2 136,-3 2-185,0 0 0,1 1 0,-1 0 0,1 0 0,-1 1 0,11-4 0,-15 6-202,1-1-1,-1 1 1,0 0 0,0 0 0,1-1-1,-1 1 1,0 0 0,1 0 0,-1 0 0,0 0-1,1 1 1,-1-1 0,0 0 0,0 0 0,1 1-1,-1-1 1,0 1 0,0-1 0,0 1-1,1 0 1,-1-1 0,0 1 0,0 0 0,0 0-1,0 0 1,0-1 0,0 1 0,-1 0 0,1 0-1,0 0 1,0 1 0,-1-1 0,1 0-1,-1 0 1,1 0 0,-1 0 0,1 1 0,0 1-1,0 2 96,-1 1 0,1-1 0,-1 1 0,0-1 0,0 0 0,0 1 0,-2 6 0,-10 40 233,10-46-304,-5 16 117,0 0 0,-2 0 0,-1-1 0,0 0 0,-15 20 0,11-13 12,12-24-97,1 0 1,-1 0-1,0 0 0,-1 0 0,1 0 0,-1 0 0,1-1 0,-4 4 0,6-6 202,6 0-144,6-3 180,122-18 427,-126 19-721,-6 0-29,-1 1-1,0 0 1,1 0-1,-1-1 1,1 1 0,-1 0-1,1 0 1,-1 0-1,1 0 1,-1 1-1,0-1 1,1 0-1,1 1 1,-2 0-258,-1-1-75,0 1 0,0-1-1,1 1 1,-1-1 0,0 1 0,0 0-1,0-1 1,1 0 0,-1 1 0,0-1-1,1 1 1,-1-1 0,0 1 0,1-1-1,-1 0 1,1 1 0,-1-1 0,0 1-1,1-1 1,0 1 0,5 4-4854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5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8 5632,'-4'-7'5483,"8"19"1052,-2-3-6676,1 41 2147,-9 93 0,2-90-1576,-4 83-110,1-99-246,6-31-399,-1 0 0,1 1 0,0 8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01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56 524 2304,'0'0'752,"1"-2"-453,0-2-229,-1 4 88,1-1 0,-1 0 0,1 0-1,-1 1 1,0-1 0,0 0-1,1 0 1,-1 0 0,0 0 0,0 1-1,0-1 1,0 0 0,0-1 0,0-5 1840,6-5 3380,-13 21-4884,-1 2-164,0 0 1,0 1 0,2 1-1,-1-1 1,-6 19 0,11-23-313,0-1 0,0 0 1,1 0-1,0 1 1,0-1-1,1 1 1,0-1-1,0 1 1,1-1-1,-1 0 0,3 8 1,-2-12 34,-1-1 1,1 1 0,0-1-1,0 1 1,0-1-1,0 1 1,0-1-1,1 0 1,-1 0 0,1 1-1,-1-1 1,1 0-1,0 0 1,0 0-1,0-1 1,0 1 0,0 0-1,0-1 1,0 0-1,1 1 1,-1-1-1,0 0 1,1 0-1,-1 0 1,1 0 0,-1-1-1,1 1 1,0-1-1,-1 1 1,1-1-1,0 0 1,-1 0 0,6-1-1,-4 0-4,0 0 0,1 0 0,-1 0 0,0-1 0,0 0 0,0 0 0,0 0 0,0 0 0,0-1 0,-1 1 0,1-1 0,-1 0 0,6-6 0,2-1 76,3-5-39,0 1 0,-2-2 0,0 0 0,-1 0 0,-1-1 0,12-24 0,12-40 234,-34 81-326,1 0 0,-1 0-1,0-1 1,0 1 0,0 0-1,1 0 1,-1-1-1,0 1 1,0 0 0,0 0-1,0-1 1,0 1-1,1 0 1,-1-1 0,0 1-1,0 0 1,0 0 0,0-1-1,0 1 1,0 0-1,0-1 1,0 1 0,0 0-1,0 0 1,0-1-1,0 1 1,0 0 0,-1-1-1,1 1 1,0 0 0,0 0-1,0-1 1,0 1-1,0 0 1,-1 0 0,1-1-1,0 1 1,0 0-1,0 0 1,-1-1 0,0 1-10,1 0 1,-1 0 0,1 0-1,-1 1 1,1-1 0,-1 0-1,1 0 1,-1 0 0,0 1 0,1-1-1,-1 0 1,1 0 0,0 1-1,-1-1 1,1 0 0,-1 1-1,1-1 1,-1 1 0,1-1-1,0 1 1,-1-1 0,1 0-1,-1 2 1,-3 5-4,0-1-1,1 2 1,0-1-1,0 0 1,0 1 0,1-1-1,0 1 1,1 0-1,-1 0 1,1-1-1,1 1 1,0 0 0,1 13-1,0 8 108,-1-24-64,0 0 1,0 0-1,1 1 0,0-1 1,0 0-1,0 0 0,3 9 1,-1-8 39,0 1 1,0-1 0,0-1 0,1 1-1,0 0 1,0-1 0,1 0-1,9 9 1,-11-12-10,-1 0 1,1 0-1,0-1 0,0 1 1,0-1-1,0 0 0,0 0 1,0 0-1,0 0 0,0 0 1,0-1-1,1 0 0,-1 1 1,0-1-1,0 0 0,0 0 0,1-1 1,-1 1-1,0-1 0,6-1 1,5-4 74,1 0 0,-1-1 0,-1-1 0,18-11 0,12-8 4,0 4-142,76-40-278,-114 60 227,1 1-1,-1 0 1,1 0-1,0 1 1,0-1-1,0 1 0,0 0 1,6 1-1,-11 0 60,1 0-1,-1 0 1,0 0-1,1 0 1,-1 0-1,0 1 0,0-1 1,1 1-1,-1-1 1,0 1-1,0-1 1,0 1-1,0-1 1,0 1-1,0 0 0,0 0 1,2 1-1,-3-1 16,1 0-1,0 1 1,-1-1-1,1 1 0,-1-1 1,1 0-1,-1 1 1,1-1-1,-1 1 1,0-1-1,0 1 0,0-1 1,0 1-1,0-1 1,0 1-1,0-1 1,-1 1-1,0 2 0,-1 4 46,-1 0-1,0 0 0,-1 0 0,0 0 1,0-1-1,0 1 0,-1-1 0,-7 8 1,-12 19 521,24-33-154,5-3-167,11-6-87,21-15-110,18-15 32,-37 27-201,29-25-1,-37 29 106,-1 0 0,19-10 0,-11 7-140,-17 10 138,0-1 0,1 1 0,-1 0-1,0-1 1,1 1 0,-1 0 0,0 0 0,1 0-1,-1-1 1,0 1 0,1 0 0,-1 0 0,0 0-1,1 0 1,-1 0 0,1-1 0,-1 1-1,0 0 1,1 0 0,-1 0 0,1 0 0,-1 0-1,1 1 1,-1-1 0,0 0 0,1 0-1,-1 0 1,1 0 0,-1 0 0,0 0 0,1 1-1,-1-1 1,0 0 0,1 0 0,-1 1 0,0-1-1,1 0 1,-1 0 0,0 1 0,0-1-1,1 0 1,-1 1 0,0-1 0,0 0 0,0 1-1,1-1 1,-1 0 0,0 1 0,0-1-1,0 1 1,0-1 0,0 0 0,0 1 0,0-1-1,0 1 1,0-1 0,0 0 0,0 1 0,0-1-1,0 1 1,-3 29-46,3-26 65,-10 100 64,9-101-65,0 1 1,1 0-1,0 0 0,0-1 1,0 1-1,0 0 1,0 0-1,1-1 0,0 1 1,-1 0-1,2-1 0,-1 1 1,0-1-1,1 1 1,-1-1-1,3 4 0,-3-6 2,0-1 0,0 1 0,0-1 0,0 1 0,0-1-1,0 1 1,0-1 0,0 1 0,0-1 0,0 0 0,1 0 0,-1 1-1,0-1 1,0 0 0,0 0 0,0 0 0,0 0 0,1 0 0,-1-1-1,0 1 1,0 0 0,0-1 0,0 1 0,0 0 0,0-1 0,1 0-1,32-17 327,-31 16-319,47-28 54,0 2 0,59-23 0,-85 39-152,-19 9 45,-1 1-1,2-1 1,-1 1-1,0 0 1,11-2 0,-14 3 43,10 1-158,-17 10-106,1-4 246,-2 2 2,1 0 1,1 0 0,0 1 0,0-1 0,0 1 0,-4 17-1,8-23 7,-1 1 0,1-1 0,-1 0 0,1 0 1,0 0-1,0 1 0,1-1 0,-1 0 0,0 0 0,1 0 0,0 1 0,0-1 0,0 0 0,0 0 0,1 0 0,-1-1 0,1 1 0,-1 0 0,1 0 0,0-1 0,0 1 0,0-1 0,1 0 0,2 3 0,-3-4 18,0 1 1,1 0 0,-1-1-1,1 0 1,-1 0-1,1 0 1,0 0-1,-1 0 1,1 0-1,0-1 1,0 1-1,0-1 1,0 0-1,-1 0 1,1 0-1,0 0 1,0 0-1,0 0 1,0-1-1,-1 0 1,5-1-1,4-2 32,0 0 1,0-1-1,17-11 0,-23 12-52,15-8 41,-1-2 0,-1 0-1,0-1 1,-2 0-1,1-2 1,-2 0 0,0 0-1,-1-2 1,-1 0 0,12-23-1,136-287-11,-104 187 200,-46 113-405,-10 26 139,0 0 0,0 0 1,0 0-1,-1 0 0,1 0 0,-1-1 1,0 1-1,0-3 0,0 5 22,0 0 0,0 0-1,0 0 1,0-1 0,-1 1 0,1 0-1,0 0 1,-1 0 0,1 0 0,-1 0 0,1 0-1,-1 1 1,0-1 0,1 0 0,-1 0-1,0 0 1,0 0 0,1 1 0,-1-1 0,0 0-1,0 1 1,0-1 0,-2 0 0,2 1 9,0-1 0,0 1 1,0 0-1,0 0 1,0 0-1,0 0 1,-1 0-1,1 0 0,0 0 1,0 0-1,0 1 1,0-1-1,0 0 1,0 1-1,0-1 0,0 1 1,0-1-1,0 1 1,0-1-1,-2 2 0,-19 16-12,22-17 15,-8 7 5,1 1-1,0 0 1,1 0-1,0 1 1,0 0 0,1 0-1,0 0 1,-5 15-1,-21 93 53,27-99-53,-8 36 27,4 1-1,1 0 1,4 0 0,2 61 0,2-106-5,0 0-1,1 1 1,0-1-1,0 0 1,1-1-1,1 1 0,7 17 1,-9-24-18,0 0-1,0-1 1,1 1 0,-1-1 0,1 1-1,0-1 1,0 0 0,0 0 0,0 0-1,0 0 1,1 0 0,-1-1-1,1 0 1,0 0 0,0 0 0,0 0-1,0 0 1,0-1 0,0 0 0,0 0-1,0 0 1,1 0 0,3 0 0,12-1-188,0-1 0,0-1 0,34-7 1,60-21-3822,-30 3-764,-29 6-2875,-37 17 4760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6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5 4800,'-7'-5'1738,"14"10"1276,-7 1 367,-1-2-2932,0-1 1,0 1-1,0 0 1,-1-1-1,1 1 1,-1-1-1,0 1 1,-4 5-1,-4 8 770,-76 174 2994,83-185-4112,-6 18 292,9-24-373,-1 1 0,1-1 0,0 0-1,0 1 1,0-1 0,0 1-1,0-1 1,0 0 0,1 1 0,-1-1-1,0 1 1,0-1 0,0 0-1,0 1 1,0-1 0,0 0 0,1 1-1,-1-1 1,0 0 0,0 1 0,1-1-1,-1 0 1,0 1 0,0-1-1,1 0 1,-1 0 0,0 1 0,1-1-1,-1 0 1,0 0 0,1 0-1,-1 1 1,0-1 0,1 0 0,-1 0-1,1 0 1,-1 0 0,0 0 0,1 0-1,-1 0 1,1 0 0,-1 0-1,0 0 1,1 0 0,-1 0 0,1 0-1,-1 0 1,0 0 0,1 0-1,-1-1 1,1 1 0,16-3 102,0-1-1,0 0 1,0-1 0,0-1 0,23-12 0,-29 13-353,22-9 0,-30 13-230,1 0 1,0 0 0,-1 1 0,1-1-1,0 1 1,0 0 0,0 0-1,0 0 1,-1 0 0,6 2-1,-7-2 15,-1 1 0,1-1-1,-1 1 1,1 0-1,-1 0 1,1 0-1,-1 0 1,0 0 0,0 0-1,1 0 1,-1 0-1,0 0 1,0 1 0,0-1-1,0 0 1,1 3-1,10 15-2747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7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26 260 3808,'-12'-6'2118,"10"3"996,2 2-2719,0 0 0,-1 1 0,1-1 0,0 0 0,0 0 0,0 1 0,-1-1 0,1 1 0,0-1 1,-1 0-1,1 1 0,-1-1 0,1 1 0,-1-1 0,0 0 0,-4-8 1703,5 8-1325,3 3 680,-2-3-1300,0 0 1,-1 0 0,1 0 0,0 0-1,0 1 1,-1-1 0,1 0 0,0 1-1,0-1 1,0 0 0,0 1-1,0-1 1,0 1 0,0-1 0,0 1-1,0 0 1,2-1 0,19-6 172,-9 5-204,-1 1 1,1 0-1,0 1 0,17 2 0,6-1 19,116 7 536,-114-4-527,1-2-1,0-2 0,72-9 1,-60-1 71,50-15 0,-56 12-429,-42 13 288,-2 0-70,0 0-1,-1 0 1,1 0-1,0 0 1,-1 0 0,1 0-1,0 0 1,0-1-1,-1 1 1,1 0-1,0 0 1,-1 0 0,1-1-1,-1 1 1,1 0-1,0-1 1,-1 1-1,1-1 1,-1 1 0,1-1-1,-1 1 1,1-1-1,-1 1 1,1-1-1,-1 1 1,1-1 0,-1 1-1,0-1 1,0 0-1,1 1 1,-1-1-1,0 0 1,1 0 0,-2-2 12,1 1 0,-1-1 1,0 1-1,1-1 0,-1 1 1,0-1-1,-1 1 1,1 0-1,0-1 0,-1 1 1,1 0-1,-1 0 1,1 0-1,-1 0 0,0 1 1,-3-4-1,-3-1-40,1 1-1,-16-9 1,-75-35-414,81 40 412,16 9 0,0-1 0,0 1 0,1-1 0,-1 1 0,0-1 0,1 1 0,-1-1 0,0 1 0,1-1 0,-1 0 1,1 1-1,-1-1 0,1 0 0,-1 0 0,1 1 0,0-1 0,-1-1 0,4 0 27,-1 1-1,1-1 1,0 1-1,0-1 1,0 1-1,1 0 1,-1 0-1,6 0 1,12-2-28,0 0 1,0 2 0,0 0-1,0 2 1,29 4-1,-9 1-85,79 23-1,-113-28 206,-1 2 0,0-1 0,0 1 0,0 0 0,-1 0 0,1 0 0,5 6 1,-9-8-52,0 0 0,-1 1 0,1-1 0,-1 1 0,1 0 0,-1 0 0,0-1 0,1 1 0,-1 0 0,0 0 1,0 0-1,0 0 0,-1 0 0,1 0 0,0 1 0,-1-1 0,1 0 0,-1 0 0,0 0 0,0 1 0,0-1 0,0 4 1,-2 0-12,1 0 0,-1 0 0,0-1 0,-1 1 0,1-1 0,-1 0 0,0 0 0,0 0 0,-8 9 0,-4 2-60,-23 20 0,20-19 104,-3 0-647,-33 23 1,30-24-3000,-32 28 0,31-21-1096,1 0 1509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9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49 1152,'2'-3'194,"-1"2"-152,0 0 1,0 0-1,0 0 0,-1 0 0,1 0 0,-1 0 0,1 0 0,-1 0 0,1 0 0,-1 0 1,1 0-1,-1-1 0,0-1 3,0 1 973,0 0 0,1 0-1,-1 0 1,0-1 0,1 1-1,-1 0 1,1 0 0,1-2-1,-1-3 3745,-2 16-1380,-5 219 842,-5 39-2971,11-237-1200,-2 59 97,1-65-152,1-18-183,0-1 0,0 1 0,-1 0 0,0-1 1,0 1-1,-3 9 0,3-11-445,-4-14-4361,0-4 1245,0 0 0,-6-23 1,6 5 657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19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40 168 6880,'-6'-2'647,"-14"-9"1156,19 11-1626,0-1-1,0 1 1,0-1 0,1 1-1,-1-1 1,0 1 0,0-1 0,1 1-1,-1-1 1,0 0 0,1 0 0,-1 1-1,1-1 1,-1 0 0,1 0-1,0 0 1,-1 1 0,0-3 0,1-3 2122,0 5-2091,-1-1 0,1 1-1,0 0 1,0 0 0,0 0 0,0-1-1,0 1 1,1 0 0,-1 0-1,0 0 1,1-1 0,-1 1-1,0 0 1,1 0 0,-1 0-1,1 0 1,0 0 0,-1 0-1,1 0 1,1-2 0,7-5 202,0 0 0,0 0 0,1 1 0,0 1 0,1-1 1,-1 1-1,1 1 0,0 0 0,0 1 0,19-5 0,14-2-150,66-6-1,-103 16-180,18-2-25,0 1 0,0 1 0,-1 0 0,1 3 0,0 0 0,0 1 1,-1 1-1,0 1 0,0 2 0,0 0 0,-1 2 0,0 0 0,25 15 0,2 0-704,-49-23 419,2 1-16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0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19 174 6048,'0'0'341,"0"0"-171,0-1 0,-1 1 1,1 0-1,0 0 0,0 0 1,0-1-1,0 1 0,0 0 1,0 0-1,-1-1 1,1 1-1,0 0 0,0 0 1,0-1-1,0 1 0,0 0 1,0 0-1,0-1 0,0 1 1,0 0-1,0 0 1,0-1-1,1 1 0,-1 0 1,0 0-1,0-1 0,0 1 1,0 0-1,0 0 0,0-1 1,1 1-1,-1 0 1,0-1-1,12-2 4458,18 4-1150,25 9-1771,-37-6-1423,1-1 1,31 2-1,-42-5-218,0-1 0,1 1 0,-1-1 0,0-1-1,0 0 1,-1 0 0,11-4 0,-16 5-43,1 0 0,-1 0 1,0 0-1,0 0 0,0-1 0,0 1 0,0 0 1,0-1-1,0 0 0,-1 0 0,1 1 1,0-1-1,-1 0 0,0 0 0,1 0 0,-1 0 1,0-1-1,0 1 0,0 0 0,0 0 1,0-1-1,-1 1 0,1-1 0,-1 1 0,0 0 1,1-1-1,-1 1 0,-1-5 0,1 3-23,-1 0 0,0 1 0,0-1 0,0 0 0,0 0 0,-1 1 0,1-1 1,-1 0-1,0 1 0,0 0 0,-6-7 0,4 5-44,-1 0 1,0 0-1,-1 1 0,1 0 1,-1 0-1,-10-6 1,8 6-16,1 0 0,-1 1 1,0 0-1,-1 0 1,1 1-1,0 0 0,-1 1 1,1 0-1,-1 0 0,1 0 1,-1 1-1,-10 2 1,13-2 89,1 1 1,-1 0-1,1 1 1,0-1 0,-1 1-1,1 0 1,0 0-1,0 1 1,0-1 0,1 1-1,-1 0 1,1 0-1,-1 1 1,1 0 0,0-1-1,0 1 1,1 1 0,-1-1-1,1 0 1,0 1-1,0 0 1,1-1 0,-1 1-1,1 0 1,0 1-1,-1 4 1,-1 1 72,1 0-1,0 0 1,1 0 0,1 1-1,-1-1 1,2 0 0,0 1 0,0-1-1,1 1 1,0-1 0,1 0-1,5 18 1,-5-22-47,1 0-1,0 0 0,0 0 1,1 0-1,0-1 1,0 0-1,0 1 1,1-1-1,0-1 0,0 1 1,1-1-1,-1 0 1,1 0-1,0-1 1,0 1-1,1-1 0,-1-1 1,1 1-1,0-1 1,7 2-1,7 1-193,0-2 0,0 0 0,0-1 0,0-1 0,1-2-1,29-1 1,-7-7-4016,-41 8 3752,23-4-1957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1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3136,'0'-1'202,"0"-1"-1,0 1 1,0 0 0,0 0-1,0-1 1,1 1 0,-1 0-1,0 0 1,0-1 0,1 1-1,-1 0 1,1 0 0,-1 0-1,1 0 1,0 0-1,-1-1 1,1 1 0,2-1-1,18-22 5944,-14 16-458,-14 84-1692,5-16-3460,2 43-307,1-95-256,-1 1 1,0 0-1,0 0 1,-1 0-1,0 0 1,-3 13 0,2-18-580,2-4 562,0 0 0,0 0-1,0 0 1,0 0 0,0 0 0,0 0 0,0 1 0,0-1-1,0 0 1,0 0 0,0 0 0,0 0 0,0 0-1,0 0 1,0 1 0,0-1 0,0 0 0,0 0 0,0 0-1,0 0 1,0 0 0,0 1 0,0-1 0,0 0-1,0 0 1,0 0 0,0 0 0,0 0 0,0 0-1,0 1 1,0-1 0,0 0 0,0 0 0,0 0 0,1 0-1,-1 0 1,0 0 0,0 0 0,0 0 0,0 0-1,0 1 1,0-1 0,0 0 0,1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1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84 5568,'-8'-4'8053,"8"4"-8009,-1 0 0,1 0 0,0 0 0,0 0 1,0 0-1,0 0 0,0 0 0,0 0 0,0-1 0,0 1 0,0 0 1,0 0-1,0 0 0,0 0 0,0 0 0,0 0 0,0 0 0,0 0 1,0-1-1,0 1 0,0 0 0,0 0 0,0 0 0,0 0 0,0 0 1,0 0-1,0 0 0,0 0 0,0 0 0,0 0 0,0-1 0,1 1 1,-1 0-1,0 0 0,0 0 0,0 0 0,0 0 0,0 0 0,0 0 0,0 0 1,0 0-1,0 0 0,0 0 0,0 0 0,1 0 0,-1 0 0,0 0 1,0 0-1,0 0 0,0 0 0,0 0 0,0 0 0,0 0 0,0 0 1,0 0-1,1 0 0,-1 0 0,0 0 0,0 0 0,5-3 524,0 0-72,0 0 1,0-1-1,-1 0 0,6-5 1,7-6 317,-11 10-646,0 1 0,0 0 0,1 1 1,-1-1-1,1 1 0,0 1 0,0-1 1,0 1-1,1 0 0,11-1 0,-19 3-162,0 0 1,1 0-1,-1-1 0,0 1 0,1 0 0,-1 0 0,1 0 0,-1 0 0,0 0 0,1 0 0,-1 0 1,0 0-1,1 0 0,-1 0 0,1 0 0,-1 0 0,0 0 0,1 1 0,-1-1 0,1 0 0,-1 0 1,0 0-1,1 0 0,-1 1 0,0-1 0,0 0 0,1 0 0,-1 1 0,0-1 0,1 0 0,-1 1 1,0-1-1,0 0 0,0 1 0,1-1 0,-1 0 0,0 1 0,0-1 0,0 1 0,-3 18 202,2-17-196,-17 52 398,-31 63 0,4-10-19,42-101-316,1-1 0,0 1 1,1 0-1,-1-1 0,1 1 0,0 0 0,0 0 1,1 0-1,0 6 0,0-11-56,1 0-1,-1-1 1,0 1-1,1 0 1,-1 0 0,1 0-1,-1-1 1,1 1 0,-1 0-1,1 0 1,0-1 0,-1 1-1,1-1 1,0 1 0,0-1-1,-1 1 1,1-1-1,0 1 1,0-1 0,0 1-1,0-1 1,-1 0 0,1 0-1,0 1 1,0-1 0,0 0-1,0 0 1,0 0 0,0 0-1,0 0 1,1 0-1,3-1 50,0 0 0,0 0 0,-1 0 0,8-2-1,-9 1-53,89-29-313,-53 15-3919,-35 14 2876,0 1 0,0-1-1,0 1 1,0 0 0,8-1 0,5 1-2007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2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0 4640,'-1'1'17063,"2"7"-18836,0 103 4490,-6 183-1295,5-256-1313,1-33-331,-1 1-1,1-1 1,-2 1 0,1 0-1,0-1 1,-1 1 0,-3 10-1,4-16 143,0 0 1,0 0-1,0 0 0,0 0 0,0 1 0,0-1 0,0 0 0,0 0 0,0 0 0,0 0 0,0 1 1,0-1-1,-1 0 0,1 0 0,0 0 0,0 0 0,0 0 0,0 0 0,0 1 0,0-1 0,0 0 0,-1 0 1,1 0-1,0 0 0,0 0 0,0 0 0,0 0 0,-1 0 0,1 0 0,0 0 0,0 0 0,0 0 1,0 0-1,-1 0 0,1 0 0,0 0 0,0 0 0,0 0 0,0 0 0,-1 0 0,1 0 0,0 0 1,0 0-1,0 0 0,0 0 0,-1 0 0,1 0 0,0 0 0,0 0 0,0 0 0,0-1 0,0 1 1,0 0-1,-1 0 0,1 0 0,0 0 0,0 0 0,0 0 0,0-1 0,0 1 0,0 0 0,-6-12-6896,5 0 3899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2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9 4576,'-14'-9'7552,"6"23"-3148,0 15-2477,2-9-776,-10 18 77,-1-1 1,-39 60-1,47-84-936,2-3 690,8-10-943,0 0 1,0 0-1,-1 0 0,1 0 0,0 0 0,0 0 0,0 0 0,-1 0 1,1 0-1,0 0 0,0 0 0,0-1 0,-1 1 0,1 0 0,0-1 1,0 1-1,0-1 0,17-6-145,-1 0 0,1 2 0,1 0 0,-1 1 0,1 1 0,23-1 1,-40 4-348,0 0 1,0 0-1,0 0 1,0 0-1,0 1 0,0-1 1,0 1-1,0 0 1,0-1-1,0 1 1,-1 0-1,1 0 1,0 0-1,0 0 1,-1 0-1,1 1 1,-1-1-1,1 0 1,1 3-1,5 7-2389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5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12 6464,'-5'-11'13019,"-3"39"-11265,1 27-370,-3 18-886,3 2 254,-9 52-816,15-114-168,-1 8-122,-1-16-4697,2-7 2810,0 1 1868,1 1-1,0-1 1,0 1-1,0 0 1,0-1-1,0 1 1,0-1-1,0 1 1,0-1-1,0 1 1,0-1-1,1 1 1,-1-1-1,0 1 1,0-1-1,0 1 1,2-8-2855,-2-1-84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0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48 6048,'-26'-6'1952,"25"5"-1854,0 1 0,0 0 0,0 0-1,0 0 1,0 0 0,0 0 0,0 0 0,0 0 0,-5 4 4487,105 0-1854,195-37-4055,-250 27-851,-32 5 1368,-9 1 184,0-1 0,0 1 0,0-1 0,0 0 0,0 1 0,0-1-1,4-2 1,2 1-1803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5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5 7648,'-8'-1'100,"-4"-1"3967,23 0-352,48 2 10,182 5 1638,-129-4-4912,-60-2-1782,-51 1 927,1 0-1,-1 0 1,1 0 0,-1 0-1,1 0 1,-1-1-1,0 1 1,1-1 0,-1 1-1,2-2 1,2 1-1799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6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40 164 6816,'-26'-3'2197,"26"3"-2138,-1 0-1,1 0 1,-1 0 0,1 0-1,-1 0 1,1 0 0,0 0-1,-1 0 1,1 0 0,-1 0-1,1-1 1,-1 1 0,1 0 0,0 0-1,-1-1 1,1 1 0,0 0-1,-1 0 1,1-1 0,0 1-1,-1 0 1,1-1 0,0 1-1,0 0 1,-1-1 0,1 1-1,0-1 1,0 1 0,0 0-1,-1-2 1,-2-1 1871,4 3-1309,7-6 3163,4-9-3174,2 1-1,-1 1 0,2 0 1,0 1-1,0 0 0,1 1 1,32-15-1,-40 21-479,2 1 1,-1 0-1,0 0 0,1 1 1,16-3-1,-22 5-99,-1 1 1,1-1 0,-1 1-1,0 0 1,1 0-1,-1 1 1,1-1 0,-1 0-1,0 1 1,1 0-1,-1 0 1,0 0 0,0 0-1,0 1 1,0-1-1,0 1 1,0 0 0,0 0-1,0 0 1,3 3-1,-1 0 4,-1 1 0,-1-1 0,1 1 0,-1 0 1,0 0-1,0 0 0,0 0 0,-1 0 0,0 0 0,0 1 0,-1-1 0,0 1 0,0 0 0,0-1 0,-1 1 0,0-1 0,0 1 0,-1 0 0,-2 9 0,0-2-6,0-1 0,-1 0 0,0 0-1,-1 0 1,-1-1 0,0 1 0,0-1-1,-13 16 1,4-10 129,-25 25 0,4-6-58,-70 78-132,99-109 136,6-5-63,0 0 0,0 0-1,0 0 1,0-1 0,0 1-1,0 0 1,1 0 0,-1 1 0,0-1-1,1 0 1,-1 0 0,0 0-1,1 0 1,-1 2 0,1-2-8,1-1 1,-1 0-1,0 1 1,1-1-1,-1 0 1,1 0-1,-1 1 1,0-1-1,1 0 1,-1 0-1,1 0 1,-1 1-1,1-1 0,-1 0 1,1 0-1,-1 0 1,1 0-1,-1 0 1,1 0-1,-1 0 1,1 0-1,-1 0-6,39-2 439,-23 1-273,24 1 1,-8 2 20,-2-1-124,0 2 1,-1 1-1,1 1 1,42 13-1,-57-11-108,-12-6-291,-1 0 0,1 1 0,0-1 0,-1 0 0,1-1 0,0 1 0,0 0 0,5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7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1254 6304,'-18'18'8730,"24"-28"-4031,-2 3-4200,1-1 1,-2 0 0,1 0 0,-1 0 0,-1 0-1,3-15 1,4-10 76,36-128 1355,67-286-235,-106 414-1606,2-1-1,1 1 1,1 0 0,2 1 0,19-36-1,-17 45-44,1 0 0,1 1 0,1 1 0,1 1-1,0 1 1,2 0 0,0 2 0,1 0 0,36-22-1,-50 35-39,18-13 87,1 1 0,1 2 0,0 0 0,49-16-1,-73 30-92,-1-1-1,0 0 1,0 1-1,1 0 1,-1-1-1,0 1 1,0 0-1,1 0 1,-1 0-1,0 1 1,1-1-1,-1 0 0,0 1 1,0 0-1,0-1 1,1 1-1,-1 0 1,0 0-1,0 0 1,0 1-1,0-1 1,-1 0-1,1 1 0,0-1 1,0 1-1,-1-1 1,1 1-1,-1 0 1,1 0-1,-1 0 1,0 0-1,0 0 1,0 0-1,0 0 1,0 0-1,0 0 0,-1 1 1,1-1-1,-1 0 1,0 0-1,1 1 1,-1-1-1,0 0 1,-1 4-1,1 0 20,-2 0-1,1-1 1,-1 1-1,0 0 1,0-1-1,-1 1 1,1-1 0,-1 0-1,0 0 1,-1 0-1,1-1 1,-1 1-1,0-1 1,0 1-1,-7 4 1,-9 7 5,-1-1 0,-27 16-1,24-16-88,-12 8 82,36-23-24,0 0 0,-1 1 0,1-1 1,0 0-1,0 0 0,0 1 0,0-1 1,-1 0-1,1 0 0,0 1 0,0-1 1,0 0-1,0 0 0,0 1 0,0-1 1,0 0-1,0 1 0,-1-1 0,1 0 0,0 0 1,0 1-1,0-1 0,1 0 0,-1 1 1,0-1-1,0 0 0,0 0 0,0 1 1,0-1-1,0 0 0,0 1 0,9 8-130,16 7 36,-21-14 84,73 45-41,-69-41 67,-1 0 0,0 0 0,0 1 0,0 0 0,-1 0 0,0 0 0,7 11 0,-12-16 17,0-1-1,-1 1 0,1-1 1,0 1-1,-1-1 0,1 1 1,-1-1-1,1 1 0,-1 0 1,0-1-1,1 1 0,-1 0 0,0-1 1,0 1-1,0 0 0,0-1 1,-1 1-1,1-1 0,0 1 1,-1 0-1,0 2 0,-1-2 6,1 0-1,0 0 0,-1 0 1,0 0-1,1 0 0,-1-1 1,0 1-1,0-1 0,0 1 1,0-1-1,0 1 0,-4 1 1,-4 1-36,0-1 0,1 0 0,-1 0 0,0 0-1,-15 0 1,2-1-483,1-2 0,0 0 0,-1-1 0,1-1 0,-33-8 0,30 3-1507,1 0 0,-31-13 0,25 4-2218,28 14 3599,0 1 0,1 0-1,-1-1 1,0 1 0,0-1-1,1 0 1,-1 1 0,1-1-1,0 0 1,0 0 0,-1 0-1,0-4 1,0-6-2846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7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12288,'5'-6'5567,"9"1"-4831,-11 5 1792,2 5-1536,8-2 736,5 0-1024,1 5-64,2 1-352,-2 2-192,-1 1-64,0 1-192,4-1 96,-9-4-2560,2-1 1408,-7 1-4831,6 4 3359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7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7456,'-7'2'6693,"7"-2"-6541,0 1 0,0-1 0,0 0 1,0 0-1,0 0 0,0 0 0,0 1 0,0-1 0,0 0 0,0 0 0,0 0 1,0 1-1,0-1 0,0 0 456,1 1-456,4 18 2069,0-3-1087,-4 1-351,0 0 0,-2 0 0,-3 24 0,0 3-256,4-37-474,-1 88-58,2-9-243,-1-51-2779,0-28 1336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8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 8480,'-19'-8'3840,"24"8"-3360,0 0 2304,9 0-1633,7 0 1793,11 5-1696,9-2 992,-1 2-1312,5-2-64,0 1-512,-9 1-160,1-2-128,-10-3-256,-1 5 96,-3-10-3776,-1 5 2144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9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41 100 5472,'-27'-2'2557,"13"-2"8561,14 3-11046,8-7 1781,12-8-680,-1 5-442,0 0 1,41-15 0,-47 22-529,0 0 0,1 0 0,-1 1 0,1 1 0,26-1 0,-38 3-180,1 0 0,0 0 0,-1 0 0,1 0 0,-1 1 0,1-1 0,-1 1 0,0 0 0,1 0 0,-1 0 0,0 0 0,1 0 0,-1 0 0,0 1 0,0-1 0,0 1 0,3 2 0,-3-1-3,1 0-1,-1 1 1,0-1-1,0 0 1,0 1-1,-1 0 1,0-1 0,1 1-1,-1 0 1,1 5-1,1 13 34,0 1 0,-2-1 1,0 1-1,-1-1 0,-2 1 0,-4 26 0,-3-4 17,-1 0 0,-19 46 0,22-72-28,-1 0 0,-1 0 1,-1-1-1,-1-1 1,0 1-1,-16 17 1,-6 2 152,-52 45 0,51-52 237,34-30-425,-1 0 0,1 0 0,0 0 0,0 0-1,0 0 1,0 0 0,0 0 0,0 1-1,0-1 1,-1 0 0,1 0 0,0 0 0,0 0-1,0 0 1,0 0 0,0 0 0,0 0-1,0 1 1,0-1 0,0 0 0,0 0 0,0 0-1,0 0 1,0 0 0,0 0 0,0 1-1,0-1 1,0 0 0,0 0 0,0 0 0,0 0-1,0 0 1,0 0 0,0 1 0,0-1-1,0 0 1,0 0 0,0 0 0,0 0 0,0 0-1,0 0 1,0 1 0,0-1 0,0 0-1,0 0 1,0 0 0,1 0 0,8 3 262,20-3 87,-21-1-288,210 13 577,-170-12-3491,-28 0-3939,-15 0 4139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29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9 200 9792,'-1'-1'468,"1"0"-320,0 1 0,0 0 0,0-1 1,0 1-1,0 0 0,-1-1 0,1 1 1,0 0-1,0 0 0,0-1 0,0 1 1,-1 0-1,1 0 0,0-1 0,0 1 1,-1 0-1,1 0 0,0-1 0,0 1 0,-1 0 1,1 0-1,0 0 0,0 0 0,-1-1 1,1 1-1,0 0 0,-1 0 0,1 0 1,0 0-1,-1 0 0,1 0 0,-1 0 1,21 2 5360,25 3-3075,-11 0-1002,-21-4-1108,23 3 286,0 1 0,-1 2-1,64 20 1,-86-22-473,6 2 138,-1 1 1,0 1 0,20 11 0,-33-16-221,0 0 0,0-1 0,-1 1 0,1 1 0,-1-1 0,0 1 0,0 0 0,0 0-1,-1 0 1,0 0 0,0 0 0,0 1 0,0 0 0,2 9 0,-3-6-21,0 0 1,-1 0 0,-1 0-1,1 0 1,-1 0 0,-1 1-1,0-1 1,0 0 0,0 0-1,-5 12 1,-4 11 111,-22 45 0,25-62-89,2-2-59,-1-1 0,-1 0 0,0-1 0,-11 15 0,18-25 0,-1-1-1,1 1 1,-1-1 0,1 1 0,-1 0 0,0-1 0,1 1-1,-1-1 1,1 1 0,-1-1 0,0 0 0,1 1 0,-1-1 0,0 0-1,0 1 1,-1-1 0,1-4-121,5-9 59,13-21 317,1 1 0,2 1 1,28-33-1,-27 38-187,1 1 1,1 1-1,2 1 0,0 2 0,1 0 1,39-24-1,6 2-304,52-36-605,-96 60-1159,-1-1-1,31-31 1,-27 16-1969,-26 31 2465,-1 0 0,0-1 0,0 1 0,-1-1 0,3-6 0,4-18-4542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3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3 3392,'-1'0'106,"0"-1"-1,0 1 1,1 0-1,-1-1 1,0 1 0,0 0-1,0 0 1,0 0-1,0 0 1,-1 0 0,1 0-1,0 0 1,0 0-1,0 0 1,0 0 0,-1 1-1,-13 0 1945,14 0-1891,0 0-1,0-1 1,-1 1 0,1 0-1,0 0 1,0 0 0,0 0-1,0 0 1,0 0 0,0 0-1,0 0 1,0 0 0,-1 2-1,-8 10 538,-1-2-131,1 1 0,1 1 0,0-1 0,0 2 0,1-1 0,1 1 0,-8 20 0,-28 110 1539,28-85-1321,3 0-1,3 1 1,-4 98 0,14-137-681,0 0 0,2 0 1,1-1-1,8 32 0,36 76-5,-27-83-2055,-11-30 806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35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5728,'0'0'207,"-1"1"-1,1-1 1,-1 0 0,1 0-1,-1 0 1,1 1 0,-1-1-1,1 0 1,-1 1 0,1-1-1,-1 0 1,1 1 0,-1-1-1,1 1 1,0-1 0,-1 1-1,1-1 1,0 1 0,-1-1-1,1 1 1,0-1 0,0 1-1,-1-1 1,1 1 0,0-1-1,0 1 1,0-1 0,0 1 0,0 0-1,0 0 1,-2 27 1508,2-17-1160,-19 205 2309,11-134-2464,1 9-138,-9 70 201,14-143-1056,2-12-1514,15-21-10291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01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 5728,'-16'-7'4576,"24"7"-3904,5-5-64,10 5-384,9-8-96,-2 5-64,11-9-64,4 4 32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35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66 5728,'-26'-23'1840,"20"16"-514,7 4-205,9 3 193,-10 0-1251,6 0 529,0-1-1,0 0 1,0 0 0,7-3 0,13-2 326,241-9 1364,-236 13-2145,-25 1-312,1 0 1,-1 1-1,1 0 1,8 1-1,-9 0-2006,-1-1 603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3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44 7232,'-5'0'3264,"26"0"-2848,-6 0 1760,2 0-1280,11-3 992,-1-2-1121,-1-2 257,1 2-640,1-3-352,-6 4-32,-4-4-96,-5 8 32,-4-3-576,5 3 352,-5 0-3135,-1 3 1887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3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30 177 5888,'19'-9'6098,"-11"4"-5893,-1 0 0,1 0 0,-1-1 0,0 0 0,-1-1 0,0 1 0,11-15 0,-13 14-123,0 0 0,0-1 0,-1 0 0,3-10-1,-5 16-56,0 0-1,-1-1 1,0 1-1,1-1 1,-1 1-1,0-1 1,0 1-1,0-1 1,-1 1-1,1 0 1,0-1-1,-1 1 1,0-1-1,0 1 1,1 0-1,-1 0 1,-1-1-1,-1-3 1,2 5-12,1 1 1,-1-1-1,0 0 1,1 1-1,-1-1 1,0 0-1,0 1 1,1-1-1,-1 1 0,0-1 1,0 1-1,0-1 1,1 1-1,-1 0 1,0-1-1,0 1 1,0 0-1,0 0 0,0 0 1,0 0-1,0 0 1,0 0-1,0 0 1,0 0-1,0 0 1,1 0-1,-1 0 1,0 0-1,0 1 0,0-1 1,0 0-1,0 1 1,0-1-1,-1 1 1,-2 2 118,0 0 0,0 0 1,0 0-1,-6 7 1,10-10-125,-8 8 198,1 0 0,0 0 0,1 1 0,-1 0 0,2 0 0,-1 0 0,1 1 0,-3 10 0,5-12-67,1 0 0,0 0 0,0 0 0,1 0-1,0 0 1,0 1 0,1-1 0,0 0 0,1 1 0,2 14-1,-2-20-87,-1 0-1,1-1 0,0 1 0,0 0 0,1-1 0,-1 1 0,0-1 0,1 0 0,-1 1 0,1-1 1,0 0-1,0 0 0,0 0 0,0 0 0,0 0 0,0-1 0,0 1 0,1 0 0,-1-1 1,1 0-1,-1 0 0,1 0 0,4 2 0,-3-2 2,0 0 0,0-1 0,1 1 0,-1-1 0,0 0 1,1 0-1,-1 0 0,0 0 0,1-1 0,-1 0 0,0 0 0,0 0 0,0 0 0,6-3 0,13-9 100,-1-1-1,0-1 0,22-19 0,1-2-452,-34 27 421,-9 7-63,0 0-1,0 1 1,0-1-1,0 0 0,1 1 1,-1-1-1,1 1 1,-1 0-1,1 0 0,-1 0 1,1 0-1,3-1 1,-4 3 20,-1 0 0,1 0 1,0 0-1,-1 0 1,1 0-1,-1 1 0,1-1 1,-1 0-1,0 1 1,0-1-1,1 1 0,-1 0 1,0-1-1,1 4 1,4 4 227,3 2-39,0 0-1,1-1 1,0-1-1,13 10 1,-15-13-144,-1-1 0,1 0 0,-1-1 0,1 0 0,0 0 0,1-1 0,13 4 0,-19-6-144,0-1 1,0 1-1,0-1 0,0 1 1,0-1-1,0 0 0,0-1 0,0 1 1,0 0-1,0-1 0,0 0 1,0 0-1,0 0 0,-1 0 0,1 0 1,0 0-1,0-1 0,-1 1 0,5-4 1,6-10-3597,-2-4-4335,-6 6 2999,3 3 1674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36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 7040,'0'0'100,"0"0"1,0 0-1,-1-1 1,1 1-1,0 0 1,0 0-1,-1-1 1,1 1-1,0 0 1,-1 0-1,1 0 1,0 0-1,-1-1 1,1 1-1,0 0 1,-1 0-1,1 0 1,0 0-1,-1 0 1,1 0-1,0 0 1,-1 0-1,1 0 1,0 0-1,-1 0 1,1 0-1,0 0 1,-1 1-1,0 8 3210,1-2-2478,1 20 1704,-2-1 1,-8 47 0,9-59-2177,1-8 176,0-8-496,-1 0 0,1 0 0,0 0 0,0 0 0,0 0 1,0 1-1,1-1 0,-1 0 0,0 0 0,1 1 0,-1-1 0,4-1 0,9-13-28,11-23-113,-15 23 153,1 0-1,14-18 1,-24 34-55,-1-1 0,0 0 0,1 1 0,-1-1 0,1 1 0,-1-1 0,1 1 0,-1-1 0,1 1 0,-1 0 1,1-1-1,0 1 0,-1 0 0,1-1 0,0 1 0,-1 0 0,1 0 0,0 0 0,-1-1 0,1 1 0,0 0 0,-1 0 1,2 0-1,-2 1 15,1-1 1,-1 0 0,1 1 0,-1-1 0,1 1 0,-1-1 0,1 1 0,-1-1 0,0 1 0,1-1 0,-1 1 0,0-1 0,1 1 0,-1 0-1,0-1 1,0 1 0,1-1 0,-1 1 0,0 1 0,1 7 230,0-1 0,-2 18 0,1-18-152,-8 36 341,8-44-431,0 0 0,0 1 0,0-1 1,0 0-1,0 0 0,0 0 0,0 1 1,0-1-1,1 0 0,-1 0 0,0 0 1,0 1-1,0-1 0,0 0 0,0 0 0,0 0 1,1 0-1,-1 1 0,0-1 0,0 0 1,0 0-1,0 0 0,1 0 0,-1 0 1,0 0-1,0 0 0,0 0 0,1 1 1,-1-1-1,0 0 0,0 0 0,0 0 1,1 0-1,-1 0 0,0 0 0,0 0 1,1 0-1,-1 0 0,0 0 0,0 0 1,0-1-1,1 1 0,-1 0 0,0 0 1,0 0-1,0 0 0,1 0 0,-1 0 1,0 0-1,0-1 0,13-5 94,-12 5-61,7-3-45,0 0 1,0 0 0,1 1 0,-1 0 0,1 0-1,14-2 1,-19 5 40,-1 0-1,0-1 1,1 2-1,-1-1 1,1 0-1,-1 1 1,1-1 0,-1 1-1,0 0 1,1 0-1,-1 0 1,0 1-1,0-1 1,0 1 0,0-1-1,0 1 1,0 0-1,0 1 1,-1-1-1,4 4 1,0 1 139,0 0 1,-1 1 0,6 9-1,6 10-42,-16-26-383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37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23 396 6400,'-4'0'2880,"8"5"-2496,-4-2 2112,5 2-1440,-10-2 1408,5 9-1409,-4 4 481,8-1-864,-8 2-320,4 0-224,-5-2-128,0 1 32,-3-4-3008,8-1 1633</inkml:trace>
  <inkml:trace contextRef="#ctx0" brushRef="#br0" timeOffset="1">67 37 3648,'-13'-20'1664,"13"8"-1472,0 7-160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3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270 397 4224,'-4'-2'323,"4"2"-278,-1 0 1,1 0-1,0 0 1,0 0-1,-1 0 0,1-1 1,0 1-1,0 0 0,-1 0 1,1 0-1,0 0 1,0 0-1,-1 0 0,1-1 1,0 1-1,0 0 1,0 0-1,-1 0 0,1-1 1,0 1-1,0 0 0,0 0 1,0-1-1,-1 1 1,1 0-1,0 0 0,0-1 1,0 1-1,0 0 0,0 0 1,0-1-1,0 1 1,0 0-1,0 0 0,0-1 1,0 1-1,0 0 0,0-1 1,0 1-1,0 0 1,0 0-1,0-1 0,0 1 1,0 0-1,1-1 0,-16 7 6254,-23 13-4480,20-7-1012,-26 25 0,14-11-256,23-20-368,-55 50 652,56-50-766,1 0 0,0 0-1,0 0 1,1 1 0,0 0 0,0 0 0,0 0-1,-3 10 1,6-15-41,1 0 0,-1 0 0,1 0 0,-1 0 0,1 0 0,0 1 0,0-1 0,0 0 0,0 0 0,1 0 0,-1 0 0,0 0 0,1 1 0,-1-1 0,1 0 1,0 0-1,0 0 0,0 0 0,0-1 0,0 1 0,0 0 0,0 0 0,1 0 0,-1-1 0,1 1 0,-1-1 0,1 1 0,0-1 0,-1 0 0,1 0 0,4 2 0,-2-1 23,0 0 1,0 0-1,0-1 1,0 1-1,1-1 1,-1 0-1,0 0 1,1-1-1,-1 0 1,1 1-1,-1-1 1,1-1-1,-1 1 1,6-2-1,-3 0-36,0 0 0,0 0 0,0-1 0,-1-1 0,1 1 0,-1-1 0,0 0 0,0 0-1,0 0 1,7-9 0,-4 5-9,-2-1-1,1-1 0,-2 1 1,1-1-1,9-20 0,-2-5-40,-1-1 0,-2 0 0,7-40 0,-17 70 27,31-159 70,-28 135-32,-2-1 0,-1 0 0,-3-43 0,1 69-101,1 0 1,-1 0 0,-1-1 0,-2-6-1,4 11 69,0 1-1,0-1 0,0 1 0,0-1 0,-1 0 0,1 1 1,0-1-1,-1 1 0,1-1 0,0 1 0,-1-1 0,1 1 1,0-1-1,-1 1 0,1 0 0,-1-1 0,1 1 1,-1-1-1,1 1 0,-1 0 0,1-1 0,-1 1 0,1 0 1,-1 0-1,1 0 0,-1-1 0,0 1 0,1 0 0,-1 0 1,1 0-1,-1 0 0,0 0 0,1 0 0,-1 0 0,1 0 1,-1 0-1,0 0 0,1 0 0,-1 1 0,1-1 0,-1 0 1,1 0-1,-1 1 0,1-1 0,-1 0 0,0 0 0,1 1 1,0-1-1,-1 1 0,1-1 0,-1 0 0,0 2 0,-3 3 81,-1 0 0,1 0 0,0 1 0,0 0 0,1-1 0,0 1 0,0 1 0,0-1 0,1 0 0,0 1 0,0-1 0,-2 13 0,0 9 143,0 50 0,3-48-93,0-2-9,2-1 1,0 1-1,2 0 0,1-1 0,1 0 0,1 0 0,1 0 0,12 26 0,-17-47-65,1-1 0,0 0 0,0 0 0,0 0 0,1 0 0,4 4 0,-8-8-37,1 1 0,0-2-1,0 1 1,0 0 0,0 0 0,0 0-1,0 0 1,0-1 0,0 1 0,0 0 0,0-1-1,1 1 1,-1-1 0,0 1 0,0-1 0,0 0-1,1 1 1,-1-1 0,0 0 0,1 0 0,-1 0-1,0 0 1,0 0 0,1 0 0,-1-1-1,0 1 1,1 0 0,-1-1 0,0 1 0,0 0-1,0-1 1,1 0 0,-1 1 0,1-2 0,4-3 8,-1 0 0,0 0 1,0-1-1,0 0 0,-1 0 0,0 0 1,0 0-1,-1-1 0,1 0 1,-1 1-1,-1-1 0,3-9 1,-1 1-100,0-1 1,-1 0 0,-1-1 0,0-25-1,-5 18-300,3 23 354,0 1 0,0-1 0,0 0 0,0 1 1,0-1-1,0 1 0,0-1 0,0 0 0,-1 1 1,1-1-1,0 1 0,0-1 0,-1 1 0,1-1 0,-1 1 1,1-1-1,0 1 0,-1-1 0,1 1 0,-1-1 1,1 1-1,-1 0 0,1-1 0,-1 1 0,1 0 1,-1-1-1,1 1 0,-1 0 0,0 0 0,1-1 0,-1 1 1,1 0-1,-1 0 0,0 0 0,0 0 0,0 0-8,0 1 0,0 0-1,0-1 1,0 1 0,0 0 0,0 0-1,0 0 1,0-1 0,0 1 0,0 0-1,0 0 1,1 0 0,-1 0-1,1 0 1,-1 1 0,0-1 0,1 0-1,0 0 1,-1 0 0,1 0-1,-1 3 1,-3 30-4,3-28 4,0 15 102,0 1 1,2-1 0,4 31-1,-3-45-28,-1-1 1,1 1-1,0 0 0,1-1 0,-1 0 0,1 1 0,0-1 0,6 8 0,-7-11 2,0 0 0,0-1 0,0 1 1,1-1-1,-1 1 0,0-1 0,1 0 0,-1 0 0,1 0 0,0-1 0,0 1 0,0-1 0,0 1 0,0-1 0,0 0 0,0 0 0,0 0 0,0 0 0,1-1 0,2 1 0,1-2 11,0 1-1,-1-1 0,1-1 1,0 1-1,-1-1 0,1 0 1,-1-1-1,0 1 0,0-1 1,0-1-1,0 1 0,0-1 1,6-5-1,4-5 45,-1 0 0,26-31 0,-15 12-6,-2-1-1,-1-2 1,21-44 0,43-121 529,-83 190-533,9-28 120,-12 37-232,0-1 0,-1 1 0,1-1 0,-1 0 0,0 1 0,0-1 0,0 0 0,0 1 0,0-1 0,0 1 0,-1-1 0,0-2 0,1 4 13,-1 1 1,1 0 0,0-1 0,0 1-1,0-1 1,-1 1 0,1 0 0,0-1 0,-1 1-1,1-1 1,0 1 0,0 0 0,-1 0-1,1-1 1,-1 1 0,1 0 0,0 0 0,-1-1-1,1 1 1,-1 0 0,1 0 0,0 0-1,-1-1 1,1 1 0,-1 0 0,0 0 0,0 0-14,0 0 0,-1 1 0,1-1 0,0 0 0,0 1 0,0-1 0,0 1 0,0-1 0,0 1 0,0-1 0,-1 2 1,-3 2-58,-1 0 0,2 1 0,-9 8 0,2 2 84,0 0 0,1 1 0,1 0 0,-8 18 0,-27 78 52,18-46-54,-144 351 154,121-308 571,48-105-694,1-4-19,0 1 1,-1 0-1,1 0 0,0 0 1,-1 0-1,1 0 0,-1 0 0,1-1 1,-1 1-1,1 0 0,-1 0 1,0-1-1,1 1 0,-1 0 0,0-1 1,1 1-1,-1-1 0,0 1 1,0-1-1,0 1 0,1-1 0,-1 1 1,0-1-1,0 0 0,0 0 1,0 1-1,-2-1 0,3 0-8,0 0-1,-1 0 1,1 0-1,-1 0 1,1-1-1,-1 1 1,1 0-1,0 0 1,-1 0-1,1 0 1,-1-1-1,1 1 1,0 0-1,-1 0 1,1-1-1,0 1 1,-1 0-1,1-1 1,0 1-1,0 0 1,-1-1-1,1 1 1,0 0-1,0-1 1,0 1-1,-1-1 1,1 1-1,0 0 1,0-1-1,0 1 1,0-1-1,0 1 1,0-1-1,0 1 1,0-1-1,1-20 121,0 16-74,1-2 5,-1-1-1,1 0 1,0 1-1,1-1 1,0 1-1,0 0 1,1 0-1,0 0 1,0 0-1,0 1 1,1 0-1,8-9 1,-6 8 24,1 0 0,-1 0 0,1 1 0,1 0 0,-1 1 0,1-1 0,0 2 0,1-1 0,14-4 0,9 0-447,0 1-1,0 2 0,1 1 1,-1 2-1,38 1 1,-56 0-2913,-1 2 928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39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160 530 5408,'-11'-9'1728,"27"-6"3866,-16 15-5544,1 0-1,-1 0 1,0 0 0,0 0-1,0 0 1,0 0-1,0 0 1,0 0 0,0 0-1,0 0 1,1 0 247,-1 0-247,0 0-1,0 0 1,0 0-1,0-1 1,0 1 0,0 0-1,0 0 1,0 0-1,0 0 1,0 0 0,0 0-1,0 0 1,0 0-1,0 0 1,0 0-1,0 0 1,0 0 0,0-1-1,0 1 1,0 0-1,0 0 1,0 0 0,0 0-1,0 0 1,0 0-1,0 0 1,0 0-1,0 0 1,0 0 0,-1-1 247,1 1-247,0 0-1,0 0 1,0 0-1,-7 1 2018,-12 6-309,-9 6-844,11-5-276,-29 18 0,42-23-577,0 0 1,-1 1-1,1-1 1,1 1-1,-1 0 1,0 0-1,1 0 1,0 0-1,0 0 1,0 1-1,-2 5 1,4-8-47,1 0 0,-1-1 0,1 1 0,-1 0 0,1 0 0,0 0 0,0 0 0,0 0 1,0 0-1,0 0 0,0 0 0,1-1 0,-1 1 0,1 0 0,-1 0 0,1 0 0,0 0 0,-1-1 0,1 1 1,0 0-1,0-1 0,0 1 0,0-1 0,1 1 0,-1-1 0,0 1 0,1-1 0,-1 0 0,1 0 1,2 2-1,0 0 53,0 0 1,1-1-1,-1 0 1,0 0-1,1 0 1,-1 0 0,1-1-1,0 0 1,-1 0-1,1 0 1,6 0-1,-4-1-43,0-1 0,-1 1-1,1-1 1,-1-1-1,1 1 1,-1-1 0,0 0-1,0-1 1,0 1 0,0-1-1,0 0 1,0-1 0,-1 1-1,0-1 1,1 0 0,-1-1-1,-1 1 1,1-1-1,-1 0 1,0 0 0,0-1-1,0 1 1,-1-1 0,1 1-1,-2-1 1,1 0 0,0-1-1,2-11 1,3-23 84,-2-1 0,0-67 0,2-14 753,-7 118-805,3-32 498,1 1 0,17-56 1,-19 83-427,0 1-1,1 0 1,-1 0-1,2 1 1,-1-1 0,1 1-1,8-9 1,-12 15-133,-1 0-1,1 1 1,-1-1 0,1 0-1,0 0 1,0 1-1,-1-1 1,1 1 0,0-1-1,0 0 1,0 1 0,0-1-1,-1 1 1,1 0-1,0-1 1,0 1 0,0 0-1,0 0 1,0-1 0,0 1-1,0 0 1,0 0-1,0 0 1,0 0 0,0 0-1,0 1 1,0-1-1,0 0 1,0 0 0,0 1-1,0-1 1,0 0 0,0 1-1,0-1 1,0 1-1,-1-1 1,1 1 0,0 0-1,0-1 1,-1 1 0,1 0-1,0-1 1,-1 1-1,1 0 1,0 1 0,3 3-20,-1 1 0,1-1 0,-1 1 0,-1 0 1,1 0-1,1 8 0,2 9-31,-1 0 0,-1 0-1,1 44 1,-7 76 47,-3-75 131,-18 102 1,14-133-5,0 0 0,-2-1 0,-2 0 0,-23 46 0,29-69-100,5-7 3,-1-1-1,1 1 1,-1-1-1,0 0 1,-1 0 0,1 0-1,-1-1 1,0 1-1,0-1 1,-8 7-1,12-11-14,0 0 0,-1 0 0,1 1 0,-1-1 0,1 0 0,0 0-1,-1 1 1,1-1 0,-1 0 0,1 0 0,-1 0 0,1 0 0,0 0-1,-1 0 1,1 0 0,-1 0 0,1 0 0,-1 0 0,1 0 0,-1 0-1,1 0 1,-1 0 0,1 0 0,0 0 0,-1 0 0,1-1 0,-1 1-1,1 0 1,0 0 0,-1 0 0,1-1 0,-1 1 0,1 0 0,0-1-1,-1 0 1,0 1 12,1-1 0,0 0 0,-1 0 0,1 0 0,0 1 0,0-1-1,0 0 1,0 0 0,0 0 0,0 0 0,0 0 0,0 1 0,0-1 0,0 0-1,0 0 1,0 0 0,1-1 0,1-4 43,1 0 0,0 0 0,0 1 0,0-1 0,1 0 0,0 1 0,7-7 0,0 0-62,24-19 0,-23 21-85,1 1-1,0 1 1,1 0 0,0 0-1,0 1 1,27-8 0,-28 11-1146,0 1 0,1 1 0,0 0 0,23 0 0,40 5-7062,-33-1 4827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4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54 6816,'-17'-32'3786,"26"22"1504,4 0-3279,-11 10-1857,0-1 0,0 1 0,0-1 0,0 1 0,0 0 0,0 0 0,0 0 0,0 0 0,0 1 0,0-1 0,0 0 0,0 1 0,0-1 0,2 2-1,28 12 975,-30-13-959,5 3 47,0 0 1,-1 1 0,1 0 0,-1 0-1,0 0 1,0 1 0,-1 0-1,0 0 1,5 7 0,1 4 173,-1 0 1,11 25-1,-16-32-268,-1 0 0,-1 1-1,1-1 1,-2 1 0,0 0-1,0-1 1,-1 1 0,0 0-1,0 0 1,-2 0 0,1 0 0,-1 0-1,-1 0 1,0 0 0,-1-1-1,0 1 1,0-1 0,-1 0-1,0 1 1,-1-2 0,-9 15-1,4-8-77,-10 13 440,132-116 1495,14 3-1209,10-6-259,-101 65-317,54-53 0,-72 62-171,12-14-643,-29 30 504,1-1 0,-1 1 0,1-1 0,-1 0 0,1 1-1,-1-1 1,0 1 0,1-1 0,-1 0 0,0 1 0,1-1 0,-1 0 0,0 0 0,0 1 0,0-1-1,0 0 1,1 0 0,-1 1 0,0-1 0,0 0 0,0 0 0,-1 1 0,1-1 0,0 0 0,0 1-1,0-1 1,-1-1 0,1 2-9,-1-9-1651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4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 7968,'0'0'75,"0"-1"0,0 1 0,-1 0 0,1 0 0,0 0 1,0-1-1,0 1 0,0 0 0,0 0 0,0 0 0,-1-1 0,1 1 1,0 0-1,0 0 0,0-1 0,0 1 0,0 0 0,0 0 0,0 0 1,0-1-1,0 1 0,0 0 0,0 0 0,0-1 0,0 1 0,0 0 1,0 0-1,1-1 0,-1 1 0,0 0 0,0 0 0,0 0 0,0-1 1,0 1-1,0 0 0,1 0 0,-1 0 0,0 0 0,0-1 0,0 1 1,0 0-1,1 0 0,-1 0 0,15-1 1858,-11 2-1438,1 0 0,-1 0 0,1 0 0,-1 1 0,0-1-1,5 4 1,-3-1-32,1 0-1,-2 1 0,1-1 0,0 2 1,-1-1-1,0 0 0,0 1 0,4 7 0,11 20 561,-1 1 0,-1 0-1,20 57 1,-22-43-251,-1 1-1,9 66 1,-19-77-581,-1 0 0,-2 0 0,-2 0 0,-2 0 1,-1 1-1,-2-2 0,-1 1 0,-2-1 0,-2 0 1,-1 0-1,-24 51 0,18-53-780,-2 0 0,-30 42 0,25-45-1151,-1-2 0,-39 38-1,31-35-1379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4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81 9984,'-10'-24'4512,"2"8"-3936,3 7 3071,10 6-2111,-5-5 2144,0-1-2784,0 6-544,0-2-448,0 2-384,5 6 320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0:3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1888,'31'-20'3253,"-27"18"-2794,0 0 0,0 0-1,0-1 1,0 1 0,3-4-1,-6 4-244,0 1 0,0 0-1,1-1 1,-1 1 0,0-1-1,0 1 1,-1-1-1,1 1 1,0-1 0,0 0-1,-1 1 1,1-1-1,-1 0 1,1 0 0,-1 1-1,0-4 1,0 3-107,0 1-1,0-1 1,0 1-1,0-1 1,0 1-1,-1 0 1,1-1-1,-1 1 1,1 0-1,-1-1 1,1 1-1,-2-3 1,1 4-86,1-1-1,-1 1 1,1-1 0,-1 1-1,1 0 1,-1-1 0,1 1-1,-1 0 1,1-1 0,-1 1-1,0 0 1,1 0-1,-1-1 1,1 1 0,-1 0-1,0 0 1,1 0 0,-1 0-1,0 0 1,1 0 0,-1 0-1,0 0 1,1 0 0,-1 0-1,1 0 1,-1 0 0,0 1-1,0-1 1,-6 2 45,5-2-89,1 1-1,0-1 1,-1 0 0,1 1-1,0-1 1,-1 1 0,1 0-1,0-1 1,-2 2 0,2-1 35,1-1 1,0 1-1,0-1 1,-1 1 0,1-1-1,0 1 1,0-1 0,0 1-1,-1-1 1,1 1-1,0-1 1,0 1 0,0 0-1,0-1 1,0 1 0,0-1-1,0 1 1,0-1-1,1 1 1,-1 0 0,0-1-1,0 1 1,0-1 0,1 1-1,-1-1 1,0 1-1,0-1 1,1 1 0,-1-1-1,1 1 1,0 0 83,1 0 0,-1 0 1,0 0-1,0-1 0,1 1 0,-1 0 1,1-1-1,-1 0 0,1 1 0,-1-1 1,0 0-1,1 1 0,-1-1 0,1 0 1,-1 0-1,1 0 0,2-1 0,-1 1 252,-6 17 9,1-10-290,1-1 0,-2 0 0,1 0 1,-1 0-1,0 0 0,-5 7 0,7-11-25,-1 2 874,5-10 249,-2 3-1154,0 0 0,0-1 1,0 1-1,0-1 0,0 1 1,0-8-1,-6 12-177,3-1 248,4 0-339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5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17 2656,'0'0'100,"-1"0"-1,1-1 1,-1 1 0,0 0 0,1 0-1,-1 0 1,0 0 0,-6 1 6131,7-1-6165,0 0 0,0 0 0,0 0 0,0 0 0,1 0 0,-1 0 463,0 0-463,0 0 0,0 0 0,0-1 0,0 1 0,0 0 0,0 0 1,1 0-1,-1 0 0,0 0 0,0 0 0,0 0 0,0 0 0,0 0 0,0-1 0,0 1 0,0 0 0,0 0 0,0 0 0,0 0 0,0 0 1,0 0-1,0 0 0,0 0 0,0-1 0,-1 1 0,1 0 0,0 0 0,0 0 0,0 0 0,0 0 0,-6-3 3255,-12-1 1459,14 3-4596,-6-2 915,-4 0 1877,14 53-1157,-6 27-1177,3 78 1,5 43-35,-3-111-432,6-62-758,-13-40-10265,7-29 410,0 15 6117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56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4224,'1'-5'7537,"-1"5"-7395,12-13 3931,16-11-348,51-26 61,-72 45-3546,0 0-1,1 0 1,-1 1-1,1 0 1,0 0-1,11-3 1,-16 6-177,0 1 0,1-1 0,-1 1 0,0 0 0,0 0-1,0 0 1,0 0 0,0 1 0,0-1 0,0 1 0,0 0 0,0 0 0,0 0 0,0 0 0,0 0 0,-1 0 0,1 1 0,0 0 0,-1-1 0,1 1 0,3 4 0,2 3 144,0 0 0,0 0 0,-1 1 0,-1-1 0,10 19 1,-10-16 89,0-1 1,1 0 0,1-1-1,0 1 1,12 11 0,-18-20-225,1 0 1,-1-1 0,1 1-1,-1-1 1,1 0 0,0 0-1,-1 0 1,1 0 0,0-1-1,0 1 1,0-1 0,0 1-1,0-1 1,0 0 0,0 0-1,-1 0 1,1-1-1,0 1 1,0-1 0,0 0-1,0 1 1,-1-1 0,5-2-1,5-2 26,0-1 0,0 0 0,-1-1-1,11-7 1,6-6-497,-7 7 116,19-18-1,-34 26-1732,0-1 0,-1 0-1,10-13 1,-11 15-1256,10 10-5873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5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40 3488,'-13'0'6256,"-1"-10"3098,7 6-6461,10 4-1706,-1 0-924,0-1 0,0 0 1,0 0-1,0 1 0,0-1 1,0-1-1,2 0 0,15-8 676,-2 7-631,0 1-1,-1 0 1,27 2-1,-33 0-284,258 5 772,-147 4-795,-120-9-128,-33-4-24911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5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5888,'-3'-3'771,"3"3"-645,-1-1 0,1 1 0,0-1 0,-1 1 0,1 0 0,-1-1 0,1 1 0,0 0 0,-1-1 1,1 1-1,-1 0 0,1 0 0,-1-1 0,1 1 0,-1 0 0,0 0 0,1 0 0,-1 0 0,1 0 0,-2 0 0,30-2 12500,6-1-8401,53-3-2996,239 8-328,-315-2-2066,-1 0 1,1-1-1,-1 0 0,20-6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5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52 3072,'-6'-4'216,"5"4"208,-1-1-1,1 0 1,0 0 0,-1 1-1,1-1 1,0 0 0,0 0 0,0 0-1,0 0 1,0-1 0,0 1 0,0 0-1,0 0 1,0-1 0,0 1 0,1 0-1,-1-1 1,0 1 0,1-1 0,-1-1-1,1 2 9,-1-1 376,1 0 0,0 0 0,-1 0 0,1 0 0,-1 0 0,0 1 0,0-1 0,0 0 0,-2-3 0,4 53 3944,8 318-2251,-9-124-2320,0-240-312,-1 1-1,1 0 0,0 0 0,-1 0 0,1 0 0,-1 0 0,0 0 0,0 0 1,0-1-1,-3 5 0,3-6 171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5:5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20 9312,'-4'-1'497,"4"1"-270,-1-1-1,0 1 1,0 0-1,0-1 0,1 1 1,-1 0-1,0-1 0,0 1 1,0 0-1,0 0 0,0 0 1,1 0-1,-1 0 1,0 0-1,0 0 0,0 0 1,0 0-1,0 0 0,1 1 1,-1-1-1,0 0 0,0 1 1,0-1-1,0 0 1,1 1-1,-1-1 0,0 1 1,1-1-1,-1 1 0,0-1 1,1 1-1,-2 1 0,-1 1 254,-3 4 170,0 1 1,1-1 0,0 1 0,0 0-1,0 1 1,-3 10 0,0 8-106,2 1 0,1 1 0,-2 29 0,6-50-501,-2 17 179,1 1 1,1 0-1,1-1 0,1 1 1,2 0-1,0-1 0,9 31 1,-10-50-181,0-1 0,1 0 0,-1 0 0,1 0 0,0 0 0,0-1 0,1 1 0,-1-1 0,1 0 0,0 0 0,0 0 0,0 0 0,1-1 0,8 5 0,-7-4-36,1 0-1,0-1 1,0 0 0,1-1 0,-1 1 0,1-1-1,-1-1 1,1 0 0,-1 0 0,10 0 0,-2-1-36,1-1 1,-1-1 0,0 0 0,0-2 0,0 1 0,20-9 0,-25 8 4,0 0 0,0-1 0,-1 0 0,0 0 0,0-1 0,0-1-1,-1 0 1,0 0 0,12-13 0,-14 11-22,0 1-1,0-1 1,-1 0-1,-1 0 0,7-19 1,-8 21 16,4-11 9,-1 0 0,-1 0 0,0-1 0,-1 0 0,-2 1 0,0-1 0,0 0 0,-2 0 1,0 0-1,-2 0 0,0 0 0,-9-36 0,10 49 41,-1 0 0,0 0 0,-1 0 1,1 0-1,-1 0 0,0 0 0,0 1 0,-1 0 1,0-1-1,0 1 0,0 1 0,-1-1 0,-9-7 1,7 7 15,-1 0 0,1 1 0,-1 1 1,0-1-1,-1 1 0,1 1 0,0-1 1,-1 1-1,-15-1 0,5 1-167,0 1 0,0 1 0,0 0 1,0 2-1,1 0 0,-1 1 0,0 0 0,1 2 0,0 1 0,-30 12 0,39-12-4102,9-6 4039,0 1 0,5 1-3492,-5-2 3492,0 0 0,0 0 1,1 0-1,-1 0 0,0 0 0,0 0 0,1 0 0,-1 0 0,0 0 0,1 0 0,-1 0 0,13 0-2755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6:00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30 4896,'-13'-11'16278,"13"11"-16231,4-3 386,0 1-1,-1 0 1,1 0 0,0 0 0,1 0 0,-1 1 0,0-1 0,5 0 0,-6 2-403,0 0 1,-1 0-1,1 0 1,0 0-1,0 0 1,0 1-1,-1-1 1,1 1-1,0 0 1,-1-1-1,1 1 1,0 1-1,-1-1 1,0 0-1,5 4 1,-5-4-16,1 1 0,-1 0-1,0 0 1,0 0 0,0 0 0,-1 0 0,1 0 0,0 0 0,-1 1 0,0-1 0,1 1 0,-1-1 0,0 1 0,0-1 0,0 1 0,-1 0 0,1 0 0,-1-1 0,1 1 0,-1 0 0,0 0 0,0-1 0,0 1 0,-1 0 0,1 0 0,0-1 0,-1 1 0,0 0 0,0-1 0,-1 4 0,-2 3 52,0 0 0,0 0 1,-1 0-1,-1-1 0,1 1 1,-1-1-1,-8 7 0,-14 13 221,74-36 1803,-32 3-2014,0 1-1,0 0 1,0 0 0,24-1 0,-10 1-1248,-11 0-3407,-17 4 4476,0 0 0,0-1 0,1 1 0,-1 0 0,0 0 0,0 0 1,0 0-1,0 0 0,0 0 0,0 0 0,1 0 0,0-1-1018,-1 0 1018,0 1 0,0 0 0,0 0 0,0 0 0,0 0 0,0 0 1,0-1-1,0 1 0,0 0 0,0 0 0,0 0 0,0 0 0,0 0 0,0-1 1,0 1-1,0 0 0,0 0 0,0 0 0,-1 0 0,1 0 0,0-1 0,0 1 1,0 0-1,0 0 0,-1-1-509,0 0-150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6:0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 6048,'-6'-5'10200,"9"21"-7100,0 17-667,-3 6-1432,-2-1 0,-2 1 1,-8 40-1,0-3-550,11-59-337,0-6-146,1-9-296,-1 1 1,1-1-1,0 1 1,-1-1-1,1 1 1,-2 3-1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6:0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6816,'0'0'160,"0"1"0,-1-1 1,1 0-1,-1 0 0,1 0 1,0 0-1,-1 0 0,1 0 1,0 0-1,-1 1 0,1-1 1,0 0-1,-1 0 0,1 0 1,0 1-1,0-1 0,-1 0 1,1 0-1,0 1 0,0-1 1,-1 0-1,1 1 0,0-1 1,0 0-1,0 1 0,0-1 1,-1 0-1,1 1 0,0-1 1,0 0-1,0 1 0,0 0 1,-1 17 2963,1 0-1566,-5-4-832,1 0 0,-2-1 0,0 0 0,-12 19 0,7-11-234,-85 134 2655,90-146-2937,1-1 467,16-3 175,3-3-470,0-1 0,0 0 1,1-1-1,25-3 0,-3 0-11,48-7 37,-58 5-1953,44-1 0,-58 7-1204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6:01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4 3904,'-3'-4'14578,"-3"9"-15077,-3 2 1095,0 2 0,0-1 0,1 1 1,0 0-1,1 1 0,-9 13 0,12-18-459,-60 97 1096,-2 1-392,7-17-276,-50 68-10,97-138-831,8-10-592,0 0-1,-1 0 0,0-1 1,0 1-1,-9 6 0,14-11 702,-1-1 1,0 1-669,1-1 668,0 0 0,0 0 0,0 0 0,-1 0 0,1 0 0,0 0 0,0 0 0,-1 0 0,1 1 0,0-1 1,0 0-1,-1 0 0,1 0 0,0 0 0,0 0 0,-1 0 0,1 0 0,0-1 0,0 1 0,-1 0 0,1 0 0,0 0 0,0 0 0,-1 0 0,1 0 1,0 0-1,0 0 0,-1-1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0:39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462 236 2496,'-4'0'907,"8"0"1450,8-21 763,-11 19-3007,-1 1 1,1-1 0,-1 1-1,0-1 1,1 0 0,-1 1-1,0-1 1,0 1-1,0-1 1,0 0 0,-1 1-1,1-1 1,0 1 0,-1-1-1,1 1 1,-2-3 0,2 2-32,-1 0 0,0 0 0,0 0 0,0 0 0,0 0 0,-1 0 0,1 0 1,0 0-1,-1 1 0,1-1 0,-4-2 0,0 0 17,0 1 25,0 0 0,1 1 0,-1-1 0,0 1 0,-7-2 0,7 2-130,-1 0 0,0 0 1,-1 1-1,1 0 1,0 0-1,0 0 1,0 1-1,-1 0 0,1 0 1,0 0-1,0 1 1,-1 0-1,1 0 0,0 1 1,0 0-1,0 0 1,0 0-1,1 0 0,-1 1 1,-6 5-1,2-2-8,0 2 0,1-1-1,0 1 1,1 0 0,0 1-1,0 0 1,1 0 0,0 1 0,0 0-1,-7 15 1,12-19 41,-1 1-1,1-1 1,0 0 0,0 1 0,1 0 0,0-1-1,0 1 1,0 12 0,1-15 11,1 1 0,-1 0-1,1-1 1,0 1 0,1 0 0,-1-1 0,1 0 0,0 1-1,0-1 1,0 0 0,0 0 0,1 0 0,4 6 0,-1-5 114,0 0 0,-1 0 0,2-1 1,-1 1-1,0-2 0,1 1 1,0 0-1,0-1 0,0-1 1,0 1-1,0-1 0,0 0 0,1-1 1,-1 1-1,1-1 0,0-1 1,7 0-1,-19 1-193,0 0 1,0 0-1,1 1 0,-1-1 1,0 1-1,-5 3 0,-34 19-214,25-13 219,-21 11 3,-62 39 65,90-54-1,0 2 1,1-1-1,0 1 0,1 1 1,0 0-1,-13 18 1,20-26-16,1 1 0,0-1 1,-1 0-1,1 1 1,0 0-1,0-1 0,1 1 1,-1-1-1,0 1 1,1 0-1,0 0 0,-1-1 1,1 1-1,0 0 1,1 0-1,-1-1 0,0 1 1,1 0-1,-1 0 1,1-1-1,0 1 0,0-1 1,0 1-1,0-1 1,1 1-1,-1-1 0,1 1 1,-1-1-1,1 0 1,0 0-1,0 0 0,0 0 1,0 0-1,0-1 1,0 1-1,0 0 0,1-1 1,-1 0-1,4 2 1,2 0 71,-1 0 1,1-1 0,0 0-1,0 0 1,0-1 0,0 0 0,0 0-1,0-1 1,0 0 0,0-1-1,0 0 1,0 0 0,0 0 0,12-5-1,6-3 58,-1-1 0,46-27 0,-55 28-144,61-26 195,-63 27-286,1 1-1,0 1 1,1 0 0,-1 1-1,1 1 1,0 0-1,1 1 1,17-1-1,53-2 122,-85 6-9,0 0-1,-1 0 1,1 0-1,-1-1 1,1 1-1,-1 0 1,1 0-1,-1-1 1,1 1-1,2-2 0,-4 2 11,1-1 0,-1 1-1,0 0 1,0-1-1,1 1 1,-1-1-1,0 1 1,0 0-1,0-1 1,0 1-1,1-1 1,-1 1-1,0-1 1,0 1 0,0 0-1,0-1 1,0 1-1,0-1 1,0 1-1,0-1 1,0 1-1,0-1 1,0 1-1,-1 0 1,1-1-1,0 1 1,0-1-1,0 1 1,0 0 0,-1-1-1,1 1 1,0-1-1,0 1 1,-1 0-1,1-1 1,-1 0-38,-1 0-1,1 1 1,0-1 0,0 0 0,0 1-1,0-1 1,0 1 0,-1 0-1,1-1 1,0 1 0,0 0 0,-1 0-1,1-1 1,-3 1 0,-3-1-98,4 1 72,1-1-1,-1 0 0,1 1 0,0-1 0,-1 1 0,1 0 0,0-1 0,0 1 0,-1 0 0,1 1 0,0-1 0,-1 0 0,1 1-1,0-1 1,0 1 0,-1-1 0,1 1 0,0 0 0,-4 2 0,-32 18-366,30-18 332,0 1 0,0 0 0,0 1 0,1 0 0,0 0 0,0 0-1,0 1 1,0 0 0,1 1 0,-6 6 0,5-2 43,0 0 1,-6 15-1,12-23 13,-1 1-1,1 0 1,0 0 0,0 0-1,0 0 1,1 0 0,-1 0-1,1 0 1,0 0 0,0 0-1,1 5 1,1 8 77,-2-15-56,0-1 0,0 0-1,0 1 1,0-1-1,0 0 1,0 1-1,1-1 1,-1 0-1,1 1 1,-1-1-1,0 0 1,1 0 0,0 0-1,-1 1 1,1-1-1,0 0 1,0 0-1,-1 0 1,1 0-1,0 0 1,0 0-1,0-1 1,0 1 0,0 0-1,1 0 1,0 0-1,-1 0 14,-1-1-1,1 0 0,0 1 1,-1-1-1,1 1 0,-1-1 1,1 0-1,0 0 0,0 1 1,-1-1-1,1 0 0,0 0 1,-1 0-1,1 0 1,0 0-1,0 0 0,-1 0 1,1 0-1,0 0 0,0 0 1,-1 0-1,1 0 0,0-1 1,-1 1-1,1 0 1,0-1-1,-1 1 0,1 0 1,0-1-1,-1 1 0,2-1 1,3-2 49,-1 0 32,1 0 0,-1-1 0,0 1 0,0-1 0,0 0 0,5-7 0,19-29 19,7-21-39,-30 41-1551,4 28 1231,4 11 220,-12-18 21,0 1-1,0 0 1,0 0-1,0 0 1,0-1-1,1 1 1,-1-1-1,0 1 1,1-1-1,-1 1 1,1-1 0,0 0-1,0 0 1,-1 0-1,1 0 1,0 0-1,0 0 1,0 0-1,0 0 1,0-1-1,2 1 1,5 1 52,0-1 1,-1 1 0,1-2-1,0 1 1,0-1 0,-1-1-1,1 1 1,0-2 0,0 1-1,-1-1 1,14-5 0,3-2 177,13-7 2,-14 5-319,0 1-1,44-12 0,-23 8 193,-18 5-292,32-6 0,-52 13 129,-7 2 48,1-1-1,-1 1 0,0 0 1,1 0-1,-1 0 0,0 0 1,1 0-1,-1-1 0,0 1 1,1 0-1,-1 0 0,0 0 1,1 0-1,-1 0 0,0 0 1,1 0-1,-1 0 0,0 0 1,1 0-1,-1 1 0,0-1 1,1 0-1,-1 0 0,0 0 1,0 0-1,1 0 0,-1 1 1,0-1-1,1 0 0,-1 1-5,-11 9 101,1 0 10,0-4-190,1-1 78,-1 1-1,1 0 1,1 1-1,-1-1 1,1 1-1,1 1 1,-1 0-1,-9 13 1,16-21 10,1 1-1,-1 0 1,1 0 0,-1 0-1,1 0 1,-1 0 0,1 0-1,-1 0 1,1 0 0,0 0 0,0 0-1,-1 0 1,1 0 0,0 0-1,0 0 1,0 0 0,0 0 0,0 0-1,0 0 1,0 0 0,1 0-1,-1 0 1,0 0 0,1 0 0,-1 0-1,0 0 1,1 0 0,-1-1-1,1 1 1,-1 0 0,1 0 0,0 0-1,-1 0 1,1-1 0,0 1-1,0 0 1,0-1 0,-1 1 0,1-1-1,0 1 1,0-1 0,0 1-1,0-1 1,0 1 0,0-1 0,0 0-1,2 1 1,2 0 87,0 0-1,0 0 1,0 0 0,0-1-1,0 0 1,0 0 0,0 0-1,9-2 1,2-2-14,0-1 0,1 0-1,-2-1 1,1-1 0,-1-1 0,0 0-1,25-19 1,-2-4 54,51-52 1,-69 62-56,-2-1-1,0 0 1,-1-2 0,15-27 0,45-105 185,-31 58-210,-44 95-38,11-21-82,-2-1 0,0-1 0,12-44 0,-23 70 32,0-1 0,1 0 0,-1 0 0,0 0 0,0 0 0,0 0 0,0 0 0,0 0 0,0 0 0,0 0 0,0 0 0,-1 0 0,1 0 0,0 0 0,-1 0 0,1 0 0,-1-1 0,0 1 19,1 1 0,0 0 1,-1 0-1,1 0 0,-1 0 0,1-1 0,0 1 0,-1 0 0,1 0 0,-1 0 0,1 0 0,-1 0 0,1 0 0,-1 0 0,1 0 1,0 0-1,-1 0 0,1 0 0,-1 0 0,1 1 0,-1-1 0,1 0 0,0 0 0,-1 0 0,1 1 0,-1-1 0,1 0 0,0 0 0,-1 1 1,1-1-1,0 0 0,-1 1 0,1-1 0,0 0 0,0 1 0,-1-1 0,1 1 0,-6 5-32,0 1 0,1 0 0,0 1 0,0-1 0,-5 14 0,-15 42-10,-30 121 7,-12 29 47,26-103 363,40-108-316,-2 6 192,0-1 0,1 1 0,0 0 0,1 1 0,0-1 0,-1 9 0,2-17-227,1-1-1,-1 1 1,0-1-1,0 1 1,0-1-1,1 1 1,-1 0-1,0-1 1,1 1-1,-1-1 1,0 1-1,1 0 1,-1-1-1,1 1 1,-1 0-1,0-1 1,1 1 0,-1 0-1,1 0 1,-1 0-1,1-1 1,-1 1-1,1 0 1,0 0 2,5-3 39,0 0 0,-1-1 0,1 1 0,7-7 0,10-7-12,3 1-88,33-16-1,-50 28 11,0 0-1,1 1 0,-1 0 0,1 0 1,0 1-1,0 1 0,15-2 0,-23 3 38,0 0-1,-1 0 1,1 0-1,0 1 1,0-1-1,-1 1 1,1-1-1,-1 1 1,1-1-1,0 1 1,-1 0-1,1 0 1,-1-1-1,0 1 1,1 0-1,-1 1 1,0-1-1,1 0 1,-1 0 0,0 0-1,0 1 1,0-1-1,0 1 1,1 1-1,1 4 60,-1 0-1,1-1 1,-1 1-1,2 12 1,1 5-121,-3-21 127,-1 1-1,1 0 1,0-1 0,0 1 0,0-1 0,0 0 0,0 1 0,1-1 0,-1 0-1,1-1 1,0 1 0,0 0 0,0-1 0,0 0 0,1 1 0,-1-1-1,1 0 1,-1-1 0,1 1 0,0-1 0,-1 0 0,1 1 0,0-2 0,0 1-1,0 0 1,0-1 0,0 0 0,0 0 0,7-1 0,-2 0-12,-1-1-1,0 0 1,-1 0 0,1-1 0,0 0 0,-1-1 0,1 0 0,-1 0-1,0 0 1,0-1 0,8-7 0,-9 6-1258,1 0 0,-1-1-1,7-9 1,-9 5-4549,0 7 3424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6:0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8640,'-4'2'4970,"4"-3"-4883,7 15 2823,1 3-984,29 105 3653,-23-72-4820,32 76 1,-36-97-355,-6-14-2113,11-38-10629,-11 15 10788,8-17-1757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2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311 616 2816,'-1'-9'1482,"2"7"-679,-1 4 565,-30-2 3117,30 0-4475,0 1-1,0-1 1,-1 0-1,1 0 0,0-1 1,0 1-1,-1 0 1,1 0-1,0 0 1,0 0-1,-1 0 0,1 0 1,0 0-1,0 0 1,0 0-1,-1 0 1,1-1-1,0 1 0,0 0 1,0 0-1,-1 0 1,1 0-1,0-1 1,0 1-1,0 0 0,0 0 1,-1 0-1,1-1 1,0 1-1,0 0 1,0 0-1,0-1 0,0 1 1,0 0-1,0 0 1,0-1-1,0 1 1,0 0-1,0 0 0,0-1 1,0 1-1,0 0 1,0 0-1,0-1 1,0 1-1,0 0 0,0 0 1,0-1-1,1 1 1,-1-1 14,0 0-29,-4 2 245,-11 0-16,10 1-231,5-2 8,0 0-1,0 0 0,0 0 0,0 0 1,0 0-1,0 0 0,0 0 1,0 0-1,0 0 0,0 0 0,0 0 1,0 0-1,0 0 0,0 0 1,0 0-1,0 0 0,0 0 0,0 0 1,0 0-1,0 0 0,0 0 1,0 0-1,0 1 0,0-1 0,0 0 1,0 0-1,0 0 0,0 0 1,0 0-1,0 0 0,0 0 0,0 0 1,0 0-1,0 0 0,0 0 1,0 0-1,0 0 0,0 0 0,0 0 1,0 0-1,0 0 0,1 0 171,-8 0-240,-6 5 581,-1-5-166,10 0-227,-1 0 1,1-1-1,-1 2 0,1-1 1,-1 0-1,1 1 1,-9 2-1,-25 13 225,29-14-279,1 1 1,-1 1-1,1-1 0,0 2 0,0-1 0,0 1 1,0 0-1,1 0 0,0 1 0,-7 8 0,10-9-32,-1 0 0,1 1 0,1-1 0,-1 1 1,1 0-1,0 1 0,0-1 0,1 0 0,0 1 0,0-1 0,0 1 0,1 0 0,0 0 0,0 8 0,-1 7 87,2 0 0,0 0 0,4 26-1,-2-37-44,0-1 0,0 0 0,1 0-1,1 0 1,-1 0 0,2 0 0,-1-1-1,1 0 1,8 10 0,-11-15-41,0-1 0,1 0 0,-1 0 0,1 0 0,0-1 0,0 1 0,0-1 0,0 1 0,0-1 1,1 0-1,-1 0 0,1-1 0,-1 1 0,1-1 0,-1 0 0,1 1 0,0-2 0,0 1 0,0 0 0,0-1 0,-1 0 0,1 0 1,0 0-1,0 0 0,0 0 0,0-1 0,0 0 0,-1 0 0,1 0 0,0 0 0,0 0 0,-1-1 0,1 0 0,-1 0 0,6-4 0,2-1 68,0-1-1,0-1 0,-1 0 0,0-1 0,11-14 0,-4 1 62,23-38 1,-35 51-128,51-79 201,-47 76-302,2-1 1,-1 2 0,2-1 0,15-12 0,-21 19-11,1 2-1,0-1 1,0 1 0,0 0 0,0 0-1,1 1 1,-1 0 0,1 0 0,14-2 0,-15 4 40,-1 0 0,0 1 0,1 0 0,-1 0 0,1 0 0,-1 1 1,1 0-1,-1 0 0,0 1 0,0-1 0,0 2 0,10 3 0,6 5-43,-12-7 139,-1 0 0,0 1 0,-1 0 0,1 0 0,13 13 0,-20-17 958,3-17-235,-6 14-788,1-1 0,0 1 1,-1 0-1,0-1 0,1 1 0,-1 0 0,0-1 1,0 1-1,0 0 0,-1 0 0,1 0 0,0 0 1,-1 0-1,0 0 0,1 0 0,-1 0 0,0 1 1,0-1-1,0 1 0,0-1 0,0 1 0,0 0 0,0 0 1,-1 0-1,1 0 0,-3-1 0,-3-1-92,0 1 1,0 0-1,0 0 0,0 1 0,-1 0 1,-10-1-1,12 2 96,0 1 0,1-1 0,-1 1 0,1 1 0,-1-1 0,1 1 0,-1 0-1,1 0 1,0 1 0,0 0 0,0 0 0,0 0 0,0 1 0,1 0 0,0 0 0,-1 0 0,2 1 0,-1-1 0,-6 9 0,6-6 19,0 1 1,1-1-1,0 1 0,0 0 0,1 0 1,0 0-1,0 0 0,1 0 0,0 1 1,0-1-1,1 1 0,0-1 0,1 1 1,0 12-1,1-13 42,-1 1 1,1-1-1,0 0 1,1 0-1,0 0 1,0 0 0,0 0-1,1-1 1,1 1-1,-1-1 1,1 1-1,7 9 1,-10-16-41,0 0 0,0 1 0,1-1 0,-1 0 0,0 0 0,1 0 0,-1 0 0,1 0-1,-1 0 1,1 0 0,-1 0 0,1-1 0,-1 1 0,1 0 0,0-1 0,-1 0 0,1 1 0,0-1 0,-1 0 0,1 0 0,0 0 0,0 0 0,-1 0 0,1 0 0,0-1 0,0 1 0,-1 0 0,1-1 0,3-1 0,-2 0 18,1 0-1,0 0 1,0 0 0,-1-1-1,1 0 1,-1 0 0,0 0-1,0 0 1,0 0 0,0 0-1,4-8 1,3-7 99,-1-1 0,13-37-1,9-45-146,-31 100 5,19-82-231,-17 77-240,1 10 214,0 9 27,-2 10 216,2-1-1,0 1 1,11 34 0,-8-32-11,1 3 106,1 0-1,21 48 1,-28-74-49,0 1 0,1 0 0,-1 0 1,1-1-1,-1 1 0,1-1 0,0 0 1,0 1-1,0-1 0,0 0 0,1 0 1,-1 0-1,0-1 0,1 1 0,0 0 1,4 1-1,-5-2-9,0-1 0,0 0-1,0 0 1,0 0 0,0 0 0,1 0 0,-1-1 0,0 1 0,0-1 0,0 1-1,0-1 1,-1 1 0,1-1 0,0 0 0,0 0 0,0 0 0,-1 0-1,1-1 1,0 1 0,-1 0 0,1-1 0,-1 1 0,1-1 0,-1 1-1,2-3 1,8-12 39,0 0-1,9-19 0,5-7 17,35-43 104,15-26-122,-58 84-40,-1-1 0,13-35 0,-22 42-8,-1-1 0,-1-1 0,0 1 0,-2-1 0,-1 0 0,-1 0 0,-1-24 0,-1 40-76,1 0 0,-1 0-1,-3-10 1,3 15 34,1 1 0,-1-1 1,1 0-1,-1 1 0,0-1 1,0 0-1,0 1 0,0-1 1,0 1-1,0 0 0,0-1 1,0 1-1,-1 0 0,1 0 0,0-1 1,-1 1-1,-1-1 0,3 2 25,-1 0 1,1 0-1,0 0 0,-1 0 0,1 0 0,0-1 0,-1 1 0,1 0 0,0 0 0,-1 0 1,1 0-1,-1 0 0,1 0 0,0 0 0,-1 0 0,1 1 0,0-1 0,-1 0 0,1 0 1,0 0-1,-1 0 0,1 0 0,-1 1 0,-2 1-28,0 0-1,0 0 1,0 1 0,1-1-1,-1 1 1,1-1-1,-1 1 1,1 0 0,-3 4-1,-18 35 32,19-34 7,-12 22-6,2 1 0,-17 53 0,26-64 25,0-1 1,1 1-1,2-1 0,0 1 1,1 39-1,3-30 62,2 0 1,13 55-1,-13-71-30,0-1 0,0 1 0,2-1 0,-1 0 0,2-1 0,-1 1 0,2-1 0,15 18 0,-21-27-24,0 1 0,1-1 0,0 0 0,0 0-1,-1 0 1,1-1 0,0 1 0,1-1 0,-1 0 0,0 0 0,0 0 0,0 0 0,1 0 0,-1 0 0,0-1 0,1 0 0,-1 0 0,1 0 0,-1 0 0,0 0 0,1-1 0,-1 1 0,0-1 0,4-1 0,8-3 16,0-1 0,-1 0 0,27-17 0,-16 9-34,63-39-14,22-10 29,-43 23-41,-65 39 18,-1 0 0,1 0 0,-1 1 0,1-1 0,-1 0 0,1 0 0,-1-1 0,0 1 0,1 0 0,-1 0 0,0-1 0,0 1 0,0-1 0,0 1 0,0-1 0,0 1 0,1-3 0,-2 3-1,0 0 0,0 1-1,0-1 1,0 0 0,0 1 0,0-1 0,0 1-1,0-1 1,0 0 0,0 1 0,0-1 0,-1 0-1,1 1 1,0-1 0,0 1 0,-1-1 0,1 1 0,0-1-1,-1 1 1,0-2 0,0 1 1,0 0 1,-1 0-1,1 0 0,0 0 0,-1 0 1,1 1-1,-1-1 0,1 0 1,-1 1-1,0-1 0,-1 0 0,1 1-5,0 0-1,1-1 0,-1 1 0,0 0 0,1 0 1,-1 0-1,0 1 0,1-1 0,-1 0 0,0 0 1,1 1-1,-1-1 0,1 1 0,-1 0 0,1-1 1,-3 3-1,0-1-8,1 0 1,0 1-1,0-1 0,0 1 1,1 0-1,-1 0 1,-2 4-1,-2 4-22,0 1 0,1 0 0,-7 20 0,7-17 64,1 0 0,1 1 0,1 0 0,0 0 0,1 0 0,0 32 0,2-38-14,1 1 0,0-1-1,1 0 1,0 1 0,1-1 0,0 0 0,0 0 0,1 0-1,0-1 1,1 1 0,10 14 0,-14-22-2,1 1 0,0-1 0,0 0 1,0 0-1,0 0 0,1 0 0,-1 0 0,0 0 0,1-1 1,0 1-1,-1-1 0,1 0 0,0 0 0,0 0 0,-1 0 0,1 0 1,0 0-1,0-1 0,0 1 0,0-1 0,0 0 0,0 0 1,0 0-1,0 0 0,0-1 0,0 1 0,0-1 0,0 0 1,-1 0-1,4-1 0,7-4 73,-1 1 0,0-2 1,-1 0-1,22-17 0,-31 23-82,196-166 194,-192 161-201,31-26-123,66-47 0,-92 71-4,-3 2 30,-8 6 100,0 0 0,0 0 0,0 0 0,1 1 0,-1-1 0,0 0 0,0 0 0,0 0 0,0 0 0,0 1 0,0-1 0,1 0 0,-1 0 0,0 0 0,0 1 0,0-1 0,0 0 0,0 0 0,0 0 0,0 1 0,0-1 0,0 0 0,0 0 0,0 0 0,0 1 0,0-1 1,0 0-1,0 0 0,0 0 0,0 1 0,0-1 0,0 0 0,0 0 0,-1 0 0,1 1 0,0-1 0,0 0 0,0 0 0,0 0 0,-26 127-134,21-100 181,1 0 0,1 0 0,2 0 0,2 35 0,-1-60-22,0 0 1,0 1 0,1-1 0,-1 0-1,1 0 1,0 0 0,0-1 0,-1 1-1,1 0 1,0 0 0,1 0 0,0 2-1,-1-4-17,0 1 1,-1 0-1,1-1 0,0 1 0,0 0 1,0-1-1,0 1 0,0-1 0,-1 1 1,1-1-1,0 1 0,0-1 0,0 0 1,0 0-1,0 1 0,0-1 0,0 0 1,0 0-1,0 0 0,1 0 0,-1 0 1,0 0-1,0 0 0,0-1 0,0 1 1,1-1-1,1 0 18,1-1 1,0 0-1,-1 0 1,0 0-1,0 0 1,1-1-1,-1 1 0,-1-1 1,1 0-1,5-6 1,23-38 52,-26 40-67,76-135-83,-80 141 55,-1 0 0,0 0 0,1 0 1,-1 0-1,1 1 0,-1-1 0,1 0 0,0 0 0,-1 1 0,1-1 0,0 0 0,-1 1 0,1-1 0,0 0 0,0 1 0,0-1 1,-1 1-1,1 0 0,2-1 0,-3 1 2,1 0 0,-1 0 0,0 0 0,1 1 0,-1-1 0,1 0 0,-1 1 0,1-1 0,-1 0 0,0 1 0,1-1 0,-1 0 0,0 1 0,1-1 0,-1 1 0,0-1 0,0 1-1,1-1 1,-1 1 0,0-1 0,0 1 0,0-1 0,0 1 0,1 0 0,0 6-23,0 0 0,0 0 0,0 12 0,-1 4 65,1 0-1,1 0 1,1 0-1,1-1 1,9 29-1,-13-50-20,1 0 0,-1-1-1,0 1 1,0 0 0,1-1 0,-1 1 0,0 0-1,1-1 1,-1 1 0,0-1 0,1 1 0,-1-1 0,1 1-1,-1-1 1,1 1 0,0 0 0,0-1 2,-1 0 0,0 0 1,1 0-1,-1 0 0,1 0 1,-1 0-1,0 0 0,1 0 1,-1 0-1,0 0 0,1 0 1,-1 0-1,1 0 0,-1 0 1,0 0-1,1 0 0,-1-1 0,0 1 1,1 0-1,-1 0 0,1-1 1,1-1 56,1 0 1,-1-1-1,0 1 1,1-1-1,1-3 0,0 0-36,11-15 43,-2-1 0,22-46 0,-13 22-46,82-117 73,-71 115-57,-2-1 1,34-73 0,-40 61-165,-3 0 0,-2-2 0,18-107 0,-38 165 65,1 0-42,0-1 1,0 1-1,-1-1 0,0-7 0,0 13 89,0 0 0,0 0 0,0-1 1,0 1-1,0 0 0,0 0 0,0-1 0,0 1 0,0 0 0,-1 0 0,1-1 0,0 1 0,0 0 0,0 0 0,0-1 0,0 1 0,-1 0 1,1 0-1,0-1 0,0 1 0,0 0 0,0 0 0,-1 0 0,1 0 0,0-1 0,0 1 0,-1 0 0,1 0 0,0 0 0,-1 0 0,-7 4-94,-7 13 24,-4 18-3,0 0 1,3 1 0,-15 45-1,29-76 83,-15 43-7,2 0 0,-18 101 0,30-126 19,1 0 0,1 0 0,1 0 0,0 0 0,2 0 0,1 0 0,1 0 1,13 43-1,-14-59 18,0 1 1,0-1-1,1 1 0,0-1 1,0 0-1,10 12 1,-11-17-15,-1 1 1,1 0-1,0-1 1,-1 0-1,1 0 1,1 0-1,-1 0 1,0 0-1,0-1 1,1 1-1,-1-1 1,0 0-1,1 0 1,0 0-1,-1-1 1,1 1-1,6-1 1,1 0 6,1-2 1,-1 1 0,0-1 0,0-1 0,0 0 0,0-1 0,0 0 0,-1-1 0,1 0 0,16-12-1,4-4 6,55-50 0,-79 64-34,63-61 108,-69 67-115,11-14 175,-12 15-169,0 0 0,1-1-1,-1 1 1,0-1 0,0 1 0,1-1-1,-1 1 1,0-1 0,0 1 0,0-1-1,1 0 1,-1 1 0,0-1 0,0 1-1,0-1 1,0 1 0,0-1 0,0 1-1,0-1 1,0 0 0,0 1-1,-1-1 1,1 0 0,-1 1-8,1 0 0,-1 1 0,0-1 0,1 0-1,-1 0 1,0 0 0,1 1 0,-1-1 0,0 0 0,1 1 0,-1-1 0,1 1 0,-1-1 0,0 1 0,-7 7 29,1 0 0,0 1 0,1 0 0,0 0 0,0 0 0,1 0 0,-5 12 0,-24 72-143,27-69 198,1 1-1,1 0 1,1 0-1,-2 42 1,6-65-56,0-1 1,0 1-1,0-1 0,0 1 1,0-1-1,1 1 1,-1-1-1,0 1 1,1-1-1,0 2 1,-1-3-14,0 0 0,0 0 1,1 1-1,-1-1 0,0 0 0,0 0 1,0 0-1,0 0 0,1 0 0,-1 0 1,0 0-1,0 0 0,0 1 1,0-1-1,1 0 0,-1 0 0,0 0 1,0 0-1,0 0 0,1 0 0,-1 0 1,0 0-1,0 0 0,0 0 1,1 0-1,-1-1 0,0 1 0,0 0 1,0 0-1,0 0 0,1 0 0,-1 0 1,0 0-1,0 0 0,0 0 1,0 0-1,1-1 0,-1 1 0,0 0 1,0 0-1,0 0 0,4-4 41,-1 0 1,0 0-1,0 0 0,2-6 0,-1 4 14,3-8-7,0-1 0,-1 0 0,0 0 0,4-22-1,2-4-203,-9 29 76,1-2-96,-4 14 167,0 0-1,0 0 1,0 0 0,0 0-1,0 0 1,0 1 0,0-1-1,0 0 1,0 0-1,1 0 1,-1 0 0,0 0-1,0 0 1,0 0 0,0 0-1,0 0 1,0 0-1,0 0 1,0 0 0,0 1-1,0-1 1,0 0 0,1 0-1,-1 0 1,0 0-1,0 0 1,0 0 0,0 0-1,0 0 1,0 0 0,0 0-1,0 0 1,1 0-1,-1 0 1,0 0 0,0 0-1,0 0 1,0 0 0,0 0-1,0 0 1,0-1-1,0 1 1,1 0 0,-1 0-1,0 0 1,0 0 0,0 0-1,0 0 1,0 0-1,0 0 1,0 0 0,0 0-1,0 0 1,0 0 0,0 0-1,0-1 1,0 1-1,0 0 1,0 0 0,0 0-1,1 0 1,38 117 171,-38-114-158,0 0 0,1 0 0,-1 0-1,1 0 1,0-1 0,0 1 0,0-1-1,0 1 1,0-1 0,1 0 0,-1 0-1,1 0 1,-1 0 0,1 0 0,0 0 0,0-1-1,0 1 1,0-1 0,5 2 0,-4-3 13,1 1 1,-1-1 0,0 1 0,1-1 0,-1-1 0,0 1-1,0-1 1,1 1 0,-1-1 0,0 0 0,0-1 0,0 1 0,0-1-1,5-2 1,2-2 17,-1-1 1,0 0-1,0 0 0,13-14 0,35-40 16,-28 27-21,4-3 42,37-53 1,-56 67-86,0-1 0,-2 0 0,0-1 0,9-29 0,-3-12-14,-3 0-1,11-91 1,-17 92 108,12-77-10,-21 137-143,0-1 0,-1 1-1,0 0 1,0-1 0,0 1-1,-1-6 1,1 11 62,0 0 0,0-1 1,0 1-1,0 0 0,0 0 1,0 0-1,0 0 0,0-1 0,0 1 1,0 0-1,-1 0 0,1 0 0,0 0 1,0 0-1,0-1 0,0 1 1,0 0-1,0 0 0,0 0 0,0 0 1,-1 0-1,1 0 0,0-1 0,0 1 1,0 0-1,0 0 0,0 0 1,-1 0-1,1 0 0,0 0 0,0 0 1,0 0-1,0 0 0,0 0 0,-1 0 1,1 0-1,0 0 0,0 0 1,0 0-1,0 0 0,-1 0 0,1 0 1,0 0-1,0 0 0,0 0 0,0 0 1,-1 0-1,1 0 0,0 0 0,0 0 1,0 0-1,0 1 0,0-1 1,-1 0-1,1 0 0,-7 10-112,2 2 94,1 1-1,1 0 1,-3 18 0,2-13 30,-10 56 51,4 0 1,2 1 0,4 0-1,9 119 1,30 180 156,-34-350-683,-2-19-851,-3-15 51,0-2 1004,-7-31-159,-23-50 0,28 80 451,0 0 0,-2 0 1,1 1-1,-1 0 0,-1 0 0,0 1 0,-20-19 0,-2 4 779,-62-41 1,93 67-795,-1 0 0,1 0 1,0 0-1,0 0 0,-1 0 1,1 0-1,0-1 0,0 1 1,0 0-1,-1 0 0,1 0 1,0 0-1,0-1 0,0 1 1,-1 0-1,1 0 0,0 0 1,0 0-1,0-1 0,0 1 1,0 0-1,0 0 0,-1-1 1,1 1-1,0 0 0,0 0 1,0-1-1,0 1 0,0-1 1,7-1 118,13 3-39,-20-1-87,12 1 95,0 1-1,14 4 1,14 3 74,6-1-101,-14-2 13,1-2-1,0 0 1,35-2 0,-4-9 283,123-29 1,-153 28-71,-7 0-185,-17 2-77,-10 6-33,0 0 1,0 0 0,1 0-1,-1 0 1,0 0 0,0-1-1,0 1 1,0 0 0,0 0-1,0 0 1,0 0 0,0 0 0,0-1-1,1 1 1,-1 0 0,0 0-1,0 0 1,0 0 0,0-1-1,0 1 1,0 0 0,0 0-1,0 0 1,0 0 0,0-1-1,0 1 1,0 0 0,0 0-1,-1 0 1,1 0 0,0 0-1,0-1 1,0 1 0,0 0-1,0 0 1,0 0 0,0 0 0,0 0-1,0-1 1,0 1 0,-1 0-1,1 0 1,0 0 0,0 0-1,-3-1 20,1 0 0,-1 0 0,1 0 0,-1 1 0,0-1 0,1 1 0,-1 0-1,0 0 1,1 0 0,-1 0 0,0 0 0,-2 1 0,-8 0-11,11-1-10,-6-1 1,0 1 0,0 0 0,0 1 0,0 0 0,1 0 0,-1 1 0,-15 5 0,6 0 17,11-5-35,1 0 1,0 1-1,0-1 1,-8 7-1,11-7 10,0-1 0,0 1-1,0 0 1,1 0-1,-1 1 1,1-1 0,-1 0-1,1 0 1,0 1 0,0-1-1,0 1 1,0-1 0,-1 6-1,1-3 11,0 0 1,1 0-1,-1 0 0,1 0 0,0 0 0,0 0 0,1 0 0,-1 0 0,1 0 1,0 0-1,1 0 0,-1 0 0,1 0 0,0-1 0,0 1 0,1-1 1,-1 1-1,1-1 0,0 0 0,0 0 0,0 0 0,1 0 0,6 6 1,-3-5 22,1 1 0,-1-2 0,1 1 1,-1-1-1,1 0 0,1 0 0,-1-1 1,0 0-1,1-1 0,0 0 0,-1 0 1,18 1-1,-3-3 7,0-1 0,0-1 1,-1-1-1,1-1 0,33-10 0,-17 1 50,0-1-1,45-25 0,-26 4-15,-50 29-199,-12 4-242,2 2 341,0 1 0,0-1 0,0 1 0,1-1 0,-1 1 0,0-1 0,0 1 0,1 0 0,-1 0 1,-1 1-1,-9 8 12,0 0 1,1 1 0,0 0 0,1 0 0,0 1 0,-15 27 0,20-31 26,1 1 0,0-1 0,1 1 0,-1 0 0,2 1 0,-1-1 0,2 0 1,-1 1-1,1-1 0,1 1 0,-1 0 0,3 13 0,-1-17 9,0 0 1,1 0-1,0 0 0,0 0 0,0 0 1,1 0-1,0 0 0,0-1 1,1 0-1,-1 1 0,1-1 0,0-1 1,1 1-1,-1-1 0,1 1 0,7 4 1,-11-8-10,0 0 1,1 0 0,-1-1 0,0 1 0,1 0 0,-1-1 0,0 1 0,1-1 0,-1 1 0,1-1 0,-1 1 0,1-1 0,-1 0 0,1 0 0,-1 0 0,1 0 0,-1 0-1,1 0 1,-1-1 0,3 0 0,-1 0 12,-1 0-1,0 0 0,0 0 1,0-1-1,0 1 0,0-1 1,0 1-1,0-1 0,0 0 1,0 0-1,1-3 0,3-3 27,0-1 1,-1-1-1,-1 1 0,0-1 0,4-11 0,27-99 122,21-131 0,-4-127-128,-47 309-41,-6 59-136,-4 22-117,-2 20 152,-7 66 1,6 37-9,7-117 77,0 175-242,-2 19-7052,-3-81-2807,2-90 5195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3232,'0'-2'230,"0"1"0,1 0 0,-1-1 0,0 1 0,1-1 0,-1 1 0,1 0 1,0-1-1,-1 1 0,1 0 0,0 0 0,0 0 0,0-1 0,0 1 0,0 0 0,0 0 0,0 0 0,0 1 0,0-1 1,1 0-1,-1 0 0,0 0 0,0 1 0,1-1 0,-1 1 0,1-1 0,-1 1 0,0 0 0,1-1 0,-1 1 0,2 0 1,-1 0-89,-1-1 0,1 1 0,-1 0 1,1 0-1,-1 0 0,1 0 0,-1 0 0,1 1 1,-1-1-1,1 0 0,-1 1 0,1-1 1,-1 1-1,1-1 0,-1 1 0,0 0 1,1 0-1,-1-1 0,0 1 0,0 0 1,0 0-1,1 0 0,-1 0 0,0 1 1,0-1-1,-1 0 0,1 0 0,0 1 0,0-1 1,-1 0-1,2 2 0,0 11 216,0 0-1,0 0 1,-1-1-1,-1 1 0,-2 21 1,1-19-135,-15 234 1426,10-179-1255,-16 115 300,4-42-124,-19 282 1104,36-420-1612,0 1-6,1-1 0,0 0 0,0 9 0,0-14-50,0 1 1,0-1-1,1 0 1,-1 0-1,0 0 1,1 0-1,-1 0 1,0 0-1,1 0 0,-1 0 1,1 0-1,-1 0 1,1 0-1,0 0 1,-1 0-1,1-1 1,0 1-1,0 0 0,0 0 1,0-1-1,-1 1 1,1 0-1,0-1 1,0 1-1,2 0 1,10 1 71,1 0 0,-1-1 0,1 0 0,0-1 0,-1 0 0,1-2 0,18-3 0,-10 3-20,88-14 165,165-13-136,-199 27-410,97 9 0,-146-6-4242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2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17 6048,'-3'-2'691,"2"2"-583,0 0 0,1 0 0,-1 0 0,1 0 0,-1-1 0,1 1 0,-1 0 0,1-1 0,-1 1 0,1 0 0,-1-1 1,1 1-1,0-1 0,-1 1 0,1 0 0,0-1 0,-1 1 0,1-1 0,0 1 0,-1-1 0,1 1 0,0-1 0,0 1 0,-1-2 0,-3 17 6525,-7 8-4900,-20 23-1465,-29 38 948,-35 51-16,55-74-581,33-51-427,-7 11 208,9-15-51,5-6-340,0 0 0,0 0 0,0 0 0,0 0 1,0-1-1,0 1 0,0 0 0,0 0 0,0 0 0,0 0 0,0 0 1,0 0-1,0 0 0,0 0 0,0 0 0,0 0 0,0 0 1,0 0-1,0 0 0,0 0 0,0 0 0,0 0 0,0 0 0,0 0 1,0 0-1,0 0 0,0 0 0,0 0 0,0 0 0,0-1 1,0 1-1,0 0 0,0 0 0,0 0 0,0 0 0,0 0 0,0 0 1,0 0-1,0 0 0,0 0 0,0 0 0,0 0 0,0 0 1,0 0-1,-1 0 0,1 0 0,0 0 0,0 0 0,0 0 0,0 0 1,0 0-1,0 0 0,0 0 0,0 0 0,0 0 0,0 0 1,0 0-1,2-9 180,1 0 0,7-16 0,1-3 33,13-46 10,65-134 0,-87 204-221,-1 0-1,1 0 1,1 0 0,-1 1-1,0-1 1,1 1 0,0 0-1,0 0 1,0 0 0,0 0-1,0 0 1,1 0 0,5-3-1,-8 6-25,0 0 0,0 0 0,0-1 0,0 1 0,1 0 0,-1 0 0,0 0 0,0 0 0,0 1 0,0-1 0,0 0 0,0 0-1,0 1 1,0-1 0,0 0 0,0 1 0,0-1 0,0 1 0,0-1 0,0 1 0,0 0 0,0-1 0,-1 1 0,1 0 0,0 0 0,1 1 0,3 4-22,0 0 0,7 13 1,-7-11 24,38 59 163,22 32 98,-50-78-129,0 0-1,-2 1 1,0 0-1,10 28 1,-22-49-95,-1 0 0,1 0 0,-1 0 0,1 0 0,-1 0 0,0 1 0,0-1 0,1 0 0,-1 0 0,0 1 0,0-1 0,0 0 0,0 0 0,0 0 0,0 1 0,-1-1 0,1 0 0,0 0 0,-1 0 0,1 1 0,-1-1 0,1 0 0,-1 0 0,1 0 0,-1 0 0,0 0 0,0 0 0,1 0 0,-1 0 0,0 0 0,0 0 1,0-1-1,0 1 0,0 0 0,0-1 0,0 1 0,0 0 0,0-1 0,-2 1 0,-2 0 61,-1 0 0,1 0 0,0 0 0,-1-1 1,1 1-1,-1-1 0,-5-1 0,-28-3-45,-1-1 0,1-2 0,1-2 0,0-2 0,-42-16 0,47 12-2585,-42-24 0,54 25-2357,6 4 1525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2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5 261 2720,'-5'2'5603,"5"-1"-5469,4 5 1359,11 5-201,-12-9-1127,0 1 0,1-2 0,-1 1 0,1 0 0,-1-1 1,1 1-1,0-1 0,0 0 0,-1 0 0,1-1 0,0 1 0,0-1 0,0 0 0,0 0 0,0 0 0,0-1 0,-1 1 0,1-1 0,0 0 0,0 0 0,0 0 0,-1 0 0,1-1 0,-1 0 0,1 1 0,-1-1 0,1 0 0,-1-1 0,0 1 0,0-1 0,0 1 0,-1-1 0,1 0 0,-1 0 0,4-5 0,10-18 187,14-29 0,-27 48-302,-1 0 0,1 1 0,-1-1 0,0 0-1,-1 0 1,0 0 0,0-1 0,0 1-1,-1-14 1,-1 16-29,1 0-1,-1 0 1,0 0-1,0 0 1,0 0 0,-1 1-1,0-1 1,0 0-1,0 1 1,0 0-1,-1-1 1,0 1-1,0 0 1,0 0 0,-4-4-1,6 7-17,-1 0-1,1-1 1,0 1 0,-1 0-1,1 0 1,0 0-1,-1 0 1,0 0 0,1 1-1,-1-1 1,1 0-1,-1 1 1,0-1 0,1 1-1,-1 0 1,0-1-1,0 1 1,1 0 0,-1 0-1,0 0 1,0 0 0,1 1-1,-1-1 1,0 0-1,0 1 1,1-1 0,-1 1-1,0 0 1,1-1-1,-1 1 1,1 0 0,-1 0-1,1 0 1,-1 0-1,1 0 1,0 0 0,0 0-1,-1 1 1,0 1-1,-3 3 43,1 0 0,-1 0 0,1 0 0,1 1 0,-1-1 0,1 1 0,-4 14 0,2 2 115,2-1 0,0 1 0,1 44 0,3-40 27,5 43 0,-3-57-49,0 1-1,0 0 0,1-1 1,11 24-1,-14-34-99,0-1-1,1 1 0,-1-1 0,1 0 0,0 0 0,0 1 1,-1-1-1,1 0 0,1-1 0,-1 1 0,0 0 0,0 0 1,1-1-1,-1 0 0,1 1 0,-1-1 0,1 0 0,-1 0 1,1 0-1,0 0 0,0-1 0,-1 1 0,1-1 0,0 0 1,0 0-1,0 0 0,-1 0 0,1 0 0,0-1 0,0 1 1,0-1-1,4-1 0,13-6 14,-1 0 0,0-1-1,-1-1 1,0-1 0,24-19 0,76-75-14,-64 55-48,-35 32-16,7-6 40,55-38 1,-79 60-19,0 1 1,0-1-1,0 1 1,0 0 0,0 0-1,0 0 1,1 0 0,-1 1-1,1-1 1,-1 0-1,0 1 1,1 0 0,-1-1-1,1 1 1,-1 0 0,1 1-1,-1-1 1,1 0-1,-1 1 1,0-1 0,1 1-1,-1 0 1,0-1-1,1 1 1,-1 0 0,0 1-1,0-1 1,0 0 0,0 1-1,0-1 1,3 3-1,2 5 42,0-1 0,0 1 0,-1 0 0,0 1-1,8 16 1,-9-15 0,5 6 160,0 0-1,0 0 1,23 24-1,-27-33-109,1-1 1,0-1-1,1 1 0,0-1 0,0-1 1,0 1-1,1-1 0,-1-1 0,13 5 1,-12-5-57,0-1 0,0 0 0,0 0 0,1-1 0,-1-1 1,1 0-1,0 0 0,-1 0 0,1-1 0,0-1 1,-1 0-1,17-3 0,-23 3-48,-1 1 1,0-1-1,0 0 0,0 0 1,0 0-1,0 0 0,0 0 1,2-2-1,2-7-2462,-7-4-5526,-3 0 3743,-1 2 1420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2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13 4160,'-16'-13'6576,"3"20"-4736,10-5-1163,-9 6 9,0 1-1,0 1 1,1 0 0,0 0-1,-12 16 1,7-8-48,-19 24 199,2 1 0,-47 83 1,50-76-739,-2-1 1,-43 51-1,7-33 225,47-48-2329,1 0-3476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3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201 877 5632,'0'0'102,"-1"0"0,1 0 1,0 0-1,0 0 0,0 0 1,0 0-1,-1 0 0,1 0 0,0 0 1,0 0-1,0 0 0,-1 0 1,1 0-1,0 0 0,0 0 0,0 0 1,0 0-1,-1 0 0,1 0 1,0 0-1,0 1 0,0-1 0,0 0 1,-1 0-1,1 0 0,0 0 1,0 0-1,0 0 0,0 0 0,0 1 1,0-1-1,-1 0 0,1 0 1,-3 10 1908,3 19-509,0-12-792,-1-10-503,-12 103 2422,10-92-2238,-1 0 0,-1 0 0,-14 33 0,5-21 101,-1 0 1,-26 38-1,39-66-436,-16 20 530,17-21-518,0 0 1,0 0-1,0 0 1,0 0-1,0 0 1,0 0 0,0 0-1,-1-1 1,1 1-1,0 0 1,-1-1-1,1 1 1,0-1 0,-1 0-1,-1 1 1,3-1-41,-1 0 1,0 0 0,0-1 0,1 1-1,-1 0 1,0-1 0,1 1 0,-1 0-1,0-1 1,1 1 0,-1-1-1,1 1 1,-1-1 0,1 1 0,-1-1-1,1 1 1,-1-1 0,1 1 0,-1-1-1,1 0 1,0 1 0,-1-1 0,1 0-1,0 0 1,-7-22 178,5 15-28,-2-2-150,1-1 1,1 0 0,0-1 0,1 1 0,0 0 0,0 0-1,3-18 1,14-77-55,-15 102 30,7-30-22,1-1-1,2 1 1,2 1-1,1 0 0,2 0 1,0 2-1,3 0 1,0 1-1,25-28 0,-38 50 6,1 1 0,0-1 0,1 2 0,-1-1-1,11-6 1,-16 12 12,0-1 0,1 0 1,-1 1-1,1 0 0,-1-1 0,1 1 0,0 0 0,-1 0 1,1 0-1,0 1 0,0-1 0,0 1 0,-1 0 0,1-1 1,0 1-1,0 0 0,0 1 0,0-1 0,0 0 0,-1 1 1,1 0-1,5 1 0,-6 0 10,0 0 1,1 0-1,-1 0 0,0 0 0,0 0 1,0 0-1,0 1 0,-1-1 1,1 1-1,-1-1 0,1 1 0,-1-1 1,0 1-1,1 4 0,1 2 30,-1-1 0,0 1 1,0 14-1,0-5-17,1 15 105,-2 0 0,-3 36 0,1-60-88,0 0-1,0 0 1,-1 0-1,-1 1 1,1-2 0,-1 1-1,-1 0 1,0-1 0,0 1-1,-1-1 1,0 0 0,-7 8-1,9-12-29,-1-1 0,0 0 0,0 0 0,0 0 0,0 0 0,0-1 0,0 0 0,-1 0 0,0 0 0,1 0 0,-1 0 0,0-1 0,0 0-1,1 0 1,-1-1 0,0 1 0,0-1 0,0 0 0,0 0 0,0-1 0,-10-1 0,12 1 20,-10-1 62,11-1-171,7 0-177,0 3 232,0-1 0,0 0 0,0 1 0,0 0 0,1 0 0,-1 1 0,0-1 0,0 1 0,0 0 0,0 1 0,-1-1 0,6 3 0,29 6-86,-19-8 147,0 0-1,1-2 1,-1 0 0,0-1-1,1-1 1,-1-1-1,0-1 1,0-1-1,-1 0 1,1-2 0,-1 0-1,-1-1 1,19-11-1,-22 11 6,-1 0-1,-1-2 0,24-20 0,-32 26-25,-1-1 0,0 1 0,0-1 0,-1-1 0,1 1 0,-1 0 0,0-1 0,0 0 1,-1 0-1,0 0 0,0 0 0,0 0 0,1-7 0,-2 3-14,-1 1 1,1 0 0,-1 0 0,-1-1 0,0 1 0,0 0-1,-1 0 1,0 0 0,-5-15 0,5 20-17,1 0 1,-1 1-1,0-1 1,0 0-1,0 1 1,0-1-1,-1 1 1,1 0-1,-1 0 1,0 0-1,0 0 1,0 1-1,0-1 1,-1 1-1,1-1 1,-1 1-1,1 0 1,-1 1-1,0-1 1,0 1-1,0-1 1,0 1-1,0 0 1,-4 0-1,5 1-3,0 0 0,0 0 0,0 1 0,0-1 0,0 1 0,1 0 0,-1 0 0,0 0 0,1 0 0,-1 0 0,0 0 0,1 1 1,-1-1-1,1 1 0,0 0 0,-1 0 0,1-1 0,0 2 0,0-1 0,0 0 0,1 0 0,-1 1 0,0-1 0,-1 5 0,-1-1 6,1 1 1,0-1 0,1 1-1,0-1 1,0 1 0,0 0-1,1 0 1,0 0 0,-1 9-1,3-2 19,-1 0-1,2 0 0,0-1 1,0 1-1,1 0 0,1-1 0,0 0 1,1 0-1,7 14 0,-7-18-9,1 0 0,0 0-1,0 0 1,1-1 0,0 0-1,0 0 1,1-1 0,0 0-1,0 0 1,1-1 0,0 0-1,13 7 1,-13-9 22,-1 0-1,1 0 1,0-1-1,0-1 1,0 1-1,15 1 1,-18-4 12,0 0 0,0 0 0,0 0 0,1-1 1,-1 0-1,0 0 0,-1 0 0,1-1 0,0 0 0,0 0 0,8-5 1,-4 1-19,-1 1 0,1-2-1,-2 1 1,1-1 0,-1-1 0,0 1 0,0-1 0,-1-1 0,0 0 0,-1 0 0,1 0 0,4-12 0,-3 7-8,38-75 300,-39 72-188,0 0 0,-1-1 0,6-25 0,-4 19-380,-7 20 242,1 1 0,-1 0 0,0-1 0,0 1 0,0-1 0,0 0 0,-1-4 1,0 7 11,0 0 1,0 0-1,0 0 0,0-1 1,1 1-1,-1 0 1,0 0-1,0 0 1,1 0-1,-1 0 1,0 0-1,1 0 0,-1 0 1,1 0-1,0 0 1,-1 0-1,1 0 1,1-1-1,-2 2 1,1-1 0,0 1 0,-1-1 1,1 1-1,0 0 0,0-1 0,0 1 0,-1 0 0,1 0 0,0 0 0,0-1 0,0 1 0,-1 0 1,1 0-1,0 0 0,0 0 0,0 1 0,0-1 0,0 0 0,2 1-20,0 0 1,0 0-1,0 1 0,0-1 0,0 1 1,-1-1-1,1 1 0,-1 0 0,1 0 1,-1 0-1,0 0 0,3 3 0,-1 0 14,0 1 0,-1-1 0,1 1 0,-1 0 0,0 0 0,3 10 0,-2 1 51,4 22 0,-8-36-39,3 16-24,8 56-94,-9-57 160,1 0-1,6 25 0,-7-35-26,0-1 1,1 0-1,0 0 1,0 0-1,1-1 1,-1 1-1,1-1 1,7 8-1,-10-12 4,1-1 1,0 1-1,-1-1 0,1 0 0,0 1 1,0-1-1,0 0 0,0 0 1,0 0-1,0 0 0,0-1 1,0 1-1,0 0 0,0-1 0,0 0 1,0 1-1,1-1 0,-1 0 1,0 0-1,0 0 0,0 0 1,0-1-1,1 1 0,-1-1 0,0 1 1,0-1-1,0 0 0,0 0 1,2-1-1,6-3 59,-1 0 0,0-1 0,0-1 0,12-10 0,-19 14-62,22-19 29,-1-1 0,-1-2 0,30-43 0,-38 49-55,0 0 118,21-39 0,-26 46-222,-9 12 113,0 0 0,0 0-1,0 0 1,1 0-1,-1 0 1,0 0 0,0 0-1,0 0 1,0 0 0,1 0-1,-1 0 1,0 0 0,0 0-1,0 0 1,1 0 0,-1 0-1,0 0 1,0 0 0,0 0-1,0 0 1,1 0-1,-1 1 1,0-1 0,0 0-1,0 0 1,0 0 0,0 0-1,1 0 1,-1 0 0,0 1-1,0-1 1,0 0 0,0 0-1,0 0 1,0 0-1,0 0 1,1 1 0,0 2-20,0 1 1,0 0-1,0-1 1,1 8 0,-1-7 12,30 171 68,-30-169-40,0 0 1,1-1 0,-1 1 0,1-1 0,0 0-1,0 1 1,1-1 0,0 0 0,0 0 0,0-1-1,0 1 1,1-1 0,3 5 0,-6-9-8,-1 1 1,1-1-1,-1 0 1,1 1-1,-1-1 1,1 0-1,0 1 0,-1-1 1,1 0-1,0 0 1,-1 1-1,1-1 1,-1 0-1,1 0 1,0 0-1,-1 0 0,1 0 1,0 0-1,-1 0 1,1 0-1,0 0 1,-1 0-1,2-1 1,0 0 3,-1 1 0,1-1 0,-1 0 0,1 0 0,-1 0 1,1 0-1,-1 0 0,3-3 0,0-1 9,-1 0 1,1 0-1,-1 0 0,4-8 1,0-2 34,6-25 0,-2 5 1,4-15 14,6-15-148,-18 57 76,0 0-1,1 1 0,1-1 0,-1 1 1,9-12-1,-12 19-3,-1 0 0,0 0 0,0 0-1,0 0 1,0 0 0,0 0 0,0 0 0,0 0 0,0-1 0,0 1 0,0 0-1,1 0 1,-1 0 0,0 0 0,0 0 0,0 0 0,0 0 0,0 0 0,0 0-1,1 0 1,-1 0 0,0 0 0,0 0 0,0 0 0,0 0 0,0 0 0,0 0 0,0 0-1,1 0 1,-1 0 0,0 0 0,0 0 0,0 0 0,0 0 0,0 0 0,0 0-1,1 0 1,-1 0 0,0 0 0,0 1 0,0-1 0,0 0 0,0 0 0,0 0-1,0 0 1,0 0 0,4 9-83,0 11-30,-3 7 166,-1 0-1,-4 35 1,-1 15-31,0-24 801,7-64-783,-1 0 1,2 1 0,-1-1 0,1 1 0,1 0 0,0-1 0,9-15 0,-4 7-23,-5 8-129,4-8 100,18-28 0,-24 43-34,1 0-1,0 0 1,0 0 0,0 1 0,0-1 0,1 1 0,-1 0-1,1 0 1,0 0 0,0 0 0,0 0 0,8-2 0,-12 4 45,1 1 0,-1 0 0,1 0 0,0 0 0,-1 0 0,1 0 1,0 1-1,-1-1 0,1 0 0,-1 0 0,1 0 0,-1 0 1,1 1-1,0-1 0,-1 0 0,1 1 0,-1-1 0,1 0 1,-1 1-1,1-1 0,-1 1 0,0-1 0,1 0 0,-1 1 0,1-1 1,-1 1-1,0-1 0,1 1 0,-1 0 0,0-1 0,0 1 1,0-1-1,1 1 0,-1-1 0,0 1 0,0 0 0,0 0 0,5 27-196,-4-25 197,-2 33-12,1-28 65,-1-1 1,1 0 0,1 1 0,1 12-1,-2-19-46,0-1-1,0 0 0,0 0 1,0 0-1,0 1 1,0-1-1,0 0 1,0 0-1,0 0 0,0 0 1,1 1-1,-1-1 1,0 0-1,0 0 0,0 0 1,0 0-1,0 1 1,0-1-1,0 0 1,0 0-1,1 0 0,-1 0 1,0 0-1,0 0 1,0 1-1,0-1 0,1 0 1,-1 0-1,0 0 1,0 0-1,0 0 1,0 0-1,1 0 0,-1 0 1,0 0-1,0 0 1,0 0-1,1 0 0,-1 0 1,0 0-1,0 0 1,0 0-1,0 0 1,1 0-1,-1 0 0,9-9 32,6-15-72,-8 9 15,0 0 1,2 0-1,-1 1 0,2 0 1,0 0-1,1 1 0,17-17 1,-27 29 2,0 1 1,0-1-1,0 0 1,0 1-1,0-1 1,0 0-1,0 1 1,0-1 0,0 1-1,0 0 1,0-1-1,0 1 1,0 0-1,0 0 1,1 0-1,-1 0 1,0 0 0,0 0-1,0 0 1,0 0-1,0 0 1,1 0-1,-1 1 1,0-1 0,0 0-1,0 1 1,0-1-1,0 1 1,0-1-1,0 1 1,0 0-1,0-1 1,0 1 0,0 0-1,-1 0 1,1-1-1,1 3 1,4 4 15,-1 0-1,0 0 1,0 0 0,3 10 0,0-2 22,4 6 12,-4-7 59,-1-1 0,15 18 0,-20-28-80,1 0-1,0 0 1,0 0 0,0 0 0,0-1 0,0 1 0,1-1 0,-1 0 0,1 0 0,-1 0 0,1 0 0,0-1 0,0 1 0,4 0 0,-5-2-10,-1 1 0,1-1 0,0 0 0,-1 0 0,1-1 0,-1 1 0,1-1 0,0 1 0,-1-1 0,1 0 0,-1 0 0,1 0 0,-1 0 0,0 0 0,1 0 0,-1-1 0,0 1 0,0-1 0,2-2 0,5-4 29,-1 0-1,-1-1 1,8-10 0,-4 5 10,1-3-83,16-24 0,-24 35 37,-1 0-1,0 0 1,-1-1-1,1 1 1,-1-1 0,0 1-1,1-15 1,-2 15 24,0 3-30,-1 1 0,1-1-1,-1 1 1,0-1 0,0 1-1,0-1 1,0 1 0,0-1-1,-1 1 1,1-1 0,-1 1-1,0-1 1,1 1 0,-1-1 0,0 1-1,0 0 1,-2-3 0,2 6-25,0-1 0,0 0 1,0 1-1,0-1 0,0 1 1,0-1-1,0 1 0,0 0 1,0-1-1,0 1 0,0 0 1,0 0-1,0 0 0,1 0 1,-2 1-1,1-1 30,-2 3 6,0 0 0,0 1 0,1-1 0,-1 0 1,1 1-1,0 0 0,0-1 0,1 1 0,0 0 1,0 0-1,-1 9 0,0 7 18,2 32 0,0-29 14,0-9-6,0 1-1,1-1 1,1 1 0,0-1-1,1 0 1,7 21 0,-10-35-17,1-1 1,-1 1 0,0 0 0,0 0 0,1 0 0,-1 0 0,0 0 0,1-1 0,-1 1-1,1 0 1,-1 0 0,1 0 0,-1-1 0,1 1 0,0 0 0,-1-1 0,1 1 0,0-1-1,-1 1 1,1-1 0,0 1 0,0-1 0,0 1 0,0-1 0,-1 0 0,1 1 0,0-1-1,0 0 1,0 0 0,0 0 0,1 0 0,0 0 2,0-1-1,-1 1 1,1-1-1,-1 0 1,1 0-1,-1 0 1,1 0-1,-1 0 1,1 0 0,-1 0-1,0 0 1,0-1-1,0 1 1,0 0-1,2-4 1,37-59 7,20-30-37,-52 83 14,0 1 0,1 0 1,0 1-1,1 0 0,0 0 1,15-9-1,-23 17-13,0-1 0,1 1 0,-1 0 0,0 0 0,1 0 0,-1 0 0,1 0 0,0 1 0,3-1 0,-5 1 10,0 0 0,0 0 0,-1 0 0,1 0 0,0 0 0,0 0 0,0 0 0,0 1 0,-1-1 0,1 0 0,0 1 0,0-1 0,0 0 0,-1 1 0,1-1 0,0 1 0,-1-1 0,1 1 0,0 0 0,-1-1 0,1 1 0,-1 0 0,1-1 0,-1 1 0,1 0 0,-1-1 0,0 1 0,1 0 0,-1 0 0,0 0 0,1 1 0,0 5 1,0 1-1,-1-1 1,1 1 0,-1 0-1,-1-1 1,0 1 0,-3 14-1,3-15 6,-21 92 260,5-32-82,16-54-55,1-13-121,0 0 0,0 0 0,0 0-1,0 0 1,0-1 0,0 1 0,0 0 0,0 0-1,0 0 1,0 0 0,0 0 0,0 0 0,0 0-1,0 0 1,0 0 0,0 0 0,0 0 0,0 0 0,0 0-1,0 0 1,1 0 0,-1 0 0,0 0 0,0 0-1,0 0 1,0 0 0,0 0 0,0 0 0,0 0-1,0 0 1,0 0 0,0 0 0,0 0 0,0 0-1,0 0 1,0 0 0,0 0 0,0 0 0,0 0-1,0 0 1,1 0 0,-1 0 0,0 0 0,0 0 0,0 0-1,0 1 1,0-1 0,0 0 0,0 0 0,0 0-1,0 0 1,0 0 0,0 0 0,0 0 0,0 0-1,0 0 1,0 0 0,0 0 0,0 0 0,0 0-1,0 0 1,0 0 0,0 0 0,0 0 0,0 0 0,0 1-1,0-1 1,11-18 165,-5 7-164,4-4 32,47-72-277,-47 73 189,1 1 1,1 0-1,0 0 1,15-10-1,-27 22 43,1 0 0,0 1 0,-1-1 0,1 1 0,0-1 0,0 1 0,0-1 0,0 1 0,-1 0 0,1-1 0,0 1 0,0 0 0,0 0 0,0-1 0,0 1 0,0 0 0,0 0 0,0 0 0,0 0 0,0 0 0,0 1 0,0-1 0,-1 0 0,1 0 0,2 1 0,-1 0-5,-1 0 0,1 1 0,-1-1-1,1 0 1,-1 1 0,0-1 0,0 1-1,1-1 1,-1 1 0,0-1 0,1 5-1,2 2 3,-1 1-1,0-1 0,0 1 0,1 13 0,-1-5 53,8 27 0,-10-40-12,1 1-1,0 0 0,0 0 1,0-1-1,1 1 0,0-1 1,-1 0-1,2 0 0,-1 0 1,5 5-1,-6-8-12,-1 0-1,1 0 1,0 0-1,0 0 1,-1 0-1,1-1 1,0 1-1,0 0 1,0-1-1,0 1 1,0-1-1,0 0 1,0 0-1,0 0 1,0 0-1,0 0 1,0 0-1,0 0 1,0-1-1,0 1 1,0-1-1,0 1 1,0-1-1,0 0 1,0 0-1,0 0 0,-1 0 1,1 0-1,0 0 1,1-2-1,4-2-15,-1 0-1,0-1 1,0 0-1,0 0 0,-1-1 1,6-8-1,3-7 4,17-42-1,-18 36 10,12-28-61,-3 0-1,-2-2 1,-3 0 0,16-92 0,-14 42 70,19-168-49,-37 265 40,0 6-71,-1 1 0,0-1 0,0 0 0,0 0 0,0 0 0,-1 1 0,0-1 0,-2-7 1,3 12 52,0 0 0,0 0 0,0-1 1,0 1-1,0 0 0,0-1 1,0 1-1,-1 0 0,1-1 0,0 1 1,0 0-1,0 0 0,-1-1 1,1 1-1,0 0 0,0 0 1,0-1-1,-1 1 0,1 0 0,0 0 1,-1 0-1,1 0 0,0 0 1,0-1-1,-1 1 0,1 0 0,0 0 1,-1 0-1,1 0 0,0 0 1,-1 0-1,1 0 0,0 0 1,-1 0-1,1 0 0,0 0 0,-1 0 1,1 0-1,0 0 0,-1 0 1,1 0-1,0 1 0,-1-1 0,1 0 1,0 0-1,0 0 0,-1 0 1,1 1-1,0-1 0,0 0 1,-1 0-1,1 1 0,-13 17-58,7-6 57,1 0 1,1 0 0,0 0-1,0 0 1,-1 14-1,-6 69-56,3-24 42,-26 218 139,30-220-53,3-1 0,10 85-1,-8-144 35,1 1-1,4 16 0,-5-23-66,0-1 0,0 0 0,0 0-1,0 0 1,0 1 0,0-1 0,0 0-1,1 0 1,-1-1 0,1 1-1,-1 0 1,1 0 0,0-1 0,0 1-1,-1-1 1,5 3 0,-5-4-19,0 0 0,0 0 0,0 0 0,0 0 1,0 0-1,0 0 0,-1 0 0,1 0 0,0 0 0,0 0 0,0 0 1,0 0-1,0-1 0,0 1 0,0 0 0,0-1 0,0 1 1,0-1-1,-1 1 0,1-1 0,0 1 0,0-1 0,-1 0 0,1 1 1,0-1-1,0-1 0,19-25 109,-14 19-77,7-10-93,0 1 0,1 1 0,1 1 0,24-20 1,-32 29 28,0 1 0,1 0 1,-1 1-1,1-1 0,0 2 1,0-1-1,1 1 0,-1 0 1,1 1-1,-1 0 0,1 0 1,0 1-1,11-1 0,124 11 203,-144-9-178,0 0 0,0 0 0,0 0 0,0 0 0,0 0 0,1 0 1,-1 0-1,0 0 0,0 0 0,0 0 0,0 0 0,0-1 0,1 1 1,-1 0-1,0 0 0,0 0 0,0 0 0,0 0 0,0 0 1,0 0-1,0 0 0,1 0 0,-1 0 0,0 0 0,0-1 0,0 1 1,0 0-1,0 0 0,0 0 0,0 0 0,0 0 0,0 0 0,0-1 1,0 1-1,0 0 0,0 0 0,1 0 0,-1 0 0,0 0 1,0 0-1,0-1 0,0 1 0,0 0 0,-1 0 0,1 0 0,0 0 1,0 0-1,0-1 0,0 1 0,0 0 0,0 0 0,0 0 1,-7-11 66,-11-9-26,11 15-62,0 0 0,0 1 0,-1-1 1,1 2-1,-1-1 0,0 1 0,0 0 1,0 0-1,0 1 0,-1 0 0,-10-1 1,14 3 9,-1 0 1,1 0-1,0 0 1,-1 0-1,1 1 1,0 0-1,0 0 1,-1 1-1,1-1 1,0 1-1,0 0 1,1 0-1,-1 1 1,0 0-1,1 0 1,0 0-1,-1 0 1,1 0-1,-4 6 1,0-1 23,1 1 1,1 0 0,-1 0-1,2 1 1,-1 0-1,-4 12 1,7-15-18,0 1 1,1 0-1,0-1 1,0 1-1,1 0 1,0 0-1,0 0 1,1 0-1,1 11 1,-1-16 15,1 1 1,-1-1-1,1 1 1,0-1-1,0 1 1,1-1-1,1 4 1,-2-6-7,-1 0 0,1 0 0,-1 0 0,1 0 0,0 0 0,-1-1 0,1 1 0,0 0 0,0-1 0,-1 1 0,1 0 0,0-1 0,0 1 0,0-1 0,0 1 0,0-1 0,0 0 0,0 1 0,0-1 0,0 0 0,0 0 0,0 1 0,0-1 0,0 0 0,0 0 0,0 0 0,0 0 0,0 0 0,2-1 0,2-1-1,0 1 1,0-2 0,1 1-1,-2 0 1,1-1-1,0 0 1,0 0-1,-1-1 1,0 1 0,0-1-1,7-7 1,3-6-57,20-31 1,-4 4 29,-15 24-58,-12 14 2,1 0 0,1 1-1,8-10 1,-13 15 62,1 1-1,-1-1 0,1 0 1,-1 0-1,0 0 1,1 1-1,-1-1 0,0 0 1,0 0-1,1 0 1,-1 1-1,0-1 0,1 0 1,-1 1-1,0-1 1,0 0-1,0 1 0,1-1 1,-1 0-1,0 1 1,0-1-1,0 0 1,0 1-1,0-1 0,0 1 1,0-1-2,8 26-54,5 27 1,2 10 1,-10-50 98,0 0-1,0-1 1,1 1-1,1-1 1,0-1-1,0 0 1,2 0-1,-1 0 1,19 17 0,-25-26-23,0-1 0,0 1 1,0 0-1,0-1 1,0 0-1,0 0 1,1 1-1,-1-1 1,0-1-1,1 1 1,-1 0-1,1 0 1,-1-1-1,1 0 1,-1 1-1,1-1 1,-1 0-1,1 0 0,-1 0 1,1-1-1,0 1 1,-1-1-1,0 1 1,1-1-1,-1 0 1,1 0-1,-1 0 1,0 0-1,1 0 1,-1-1-1,3-1 1,2-3-1,0 0 1,0 0 0,0-1 0,-1 1-1,0-1 1,-1-1 0,7-10 0,73-143-275,-36 63-272,-17 35 304,-3-2 1,-3-1 0,-3 0-1,15-71 1,-37 132 188,-1 4 23,1 0-1,-1-1 1,1 1 0,-1 0-1,0-1 1,1 1 0,-1-1-1,0 1 1,0 0 0,0-1-1,0 1 1,0-1 0,-1 1 0,1 0-1,0-1 1,-1 1 0,1 0-1,0-1 1,-1 1 0,0-2-1,0 3 15,1 0 0,0 0 0,0 0 1,-1-1-1,1 1 0,0 0 0,-1 0 0,1 0 0,0 0 0,0 0 0,-1 0 0,1 0 0,0 0 0,-1 0 0,1 0 0,0 0 1,0 0-1,-1 0 0,1 0 0,0 0 0,-1 0 0,1 0 0,0 0 0,0 1 0,-1-1 0,1 0 0,0 0 0,0 0 0,0 0 0,-1 1 1,1-1-1,0 0 0,0 0 0,0 0 0,-1 1 0,-3 3-4,0 1 0,0 0 1,0-1-1,1 1 0,-1 1 0,-3 7 1,-15 38 95,18-40-93,-16 40 107,2 2 0,3 0 0,2 1 1,-7 61-1,15-68-4,2 0 0,3 58 0,0-101-86,0 1 0,1 0-1,0-1 1,0 1 0,0-1 0,1 0 0,-1 1 0,3 4-1,-3-8 1,0 0-1,0 0 0,-1 0 0,1 0 0,0 0 0,0 0 1,0 0-1,0 0 0,0 0 0,1 0 0,-1 0 1,0-1-1,0 1 0,0 0 0,1-1 0,-1 1 1,0-1-1,1 0 0,-1 1 0,0-1 0,1 0 1,-1 0-1,0 0 0,1 0 0,-1 0 0,1 0 0,-1 0 1,0 0-1,1 0 0,1-1 0,3-1 23,0 0 0,0-1 0,0 0 0,0 0 0,0 0 0,8-7 0,31-28-104,-38 31 43,56-50-97,66-63-180,-112 100 195,0-1 0,-1-1 0,-2 0 0,0-1 0,-1 0 1,18-47-1,37-155-466,-65 211 570,7-22-2,-1-1-1,-2 0 1,4-66 0,-11 102-11,0 0 0,0 0 0,0 0 0,0 0-1,0 0 1,0 0 0,0 0 0,0 0 0,0 0 0,-1 0 0,1 0 0,0 0 0,-1 0 0,1 0 0,-1 1 0,1-1 0,-1 0 0,1 0 0,-1 0 0,-1-1 0,2 2 20,-1 0-1,1 0 1,-1 0 0,0 0-1,1 0 1,-1 0-1,0 0 1,1 0 0,-1 0-1,1 0 1,-1 0 0,0 1-1,1-1 1,-1 0-1,1 0 1,-1 1 0,1-1-1,-1 0 1,0 1 0,1-1-1,-1 0 1,1 1-1,-1 0 1,-4 4 41,1-1 1,-1 1-1,1 0 1,1 1-1,-6 7 0,-44 105 601,28-59-393,16-39-168,-66 165 416,66-157-426,1 0 0,1 1 0,2 0 0,-4 52 0,9-51 49,1 1 0,1-1 0,1 1 0,2-1 0,15 52 0,-19-77-79,1-1-1,-1 0 1,1 0 0,0-1-1,0 1 1,0 0-1,0 0 1,1-1-1,5 6 1,-7-8-30,1 0 0,-1 0-1,0 0 1,1 0 0,-1 0 0,1-1 0,-1 1 0,1-1-1,0 1 1,-1-1 0,1 0 0,-1 1 0,1-1 0,0 0-1,-1 0 1,1 0 0,0 0 0,-1 0 0,1-1 0,0 1-1,-1 0 1,1-1 0,-1 0 0,1 1 0,-1-1 0,1 0-1,-1 1 1,1-1 0,0-1 0,5-3 10,0 0 0,0-1 1,-1 1-1,0-1 0,0-1 0,0 1 1,6-10-1,32-55 30,-33 52-27,1-4-74,2 1-1,0 1 0,31-34 1,-45 56 46,1-1 0,-1 1 0,1-1 0,-1 1 0,1-1 0,-1 1 0,0 0 0,1-1 0,-1 1 0,0 0 1,1-1-1,-1 1 0,0 0 0,0 0 0,3 18 65,-1 0 0,-1-1 0,0 1 0,-3 19 0,1 5 82,7 101 555,0-125-468,-6-19-225,0 0 0,0 0 1,0 1-1,0-1 1,0 0-1,0 0 1,0 1-1,0-1 0,1 0 1,-1 0-1,0 1 1,0-1-1,0 0 0,0 0 1,0 0-1,1 1 1,-1-1-1,0 0 1,0 0-1,1 0 0,-1 0 1,0 0-1,0 1 1,0-1-1,1 0 0,-1 0 1,0 0-1,0 0 1,1 0-1,-1 0 1,0 0-1,0 0 0,1 0 1,-1 0-1,0 0 1,1 0-1,-1 0 1,0 0-1,0 0 0,1 0 1,-1 0-1,0 0 1,0 0-1,1-1 0,-1 1 1,0 0-1,0 0 1,0 0-1,1 0 1,-1 0-1,0-1 0,0 1 1,0 0-1,1 0 1,-1 0-1,0-1 0,0 1 1,0 0-1,0 0 1,0-1-1,0 1 1,1 0-1,-1 0 0,0-1 1,17-31 160,-6 9-188,1 0-1,1 1 0,1 1 1,26-31-1,-39 51 15,0 0 0,0 0 0,0 0 0,0 0 0,0 0 0,0 0-1,1 1 1,-1-1 0,0 0 0,0 1 0,1-1 0,-1 1 0,0-1 0,1 1 0,-1-1-1,0 1 1,1 0 0,-1 0 0,2 0 0,-2 0 3,-1 0 0,1 0-1,-1 0 1,1 0 0,-1 1 0,0-1-1,1 0 1,-1 0 0,1 0 0,-1 1-1,0-1 1,1 0 0,-1 1 0,0-1-1,1 0 1,-1 1 0,0-1 0,0 1-1,1-1 1,-1 0 0,0 1 0,1 0-1,-1 0 0,0 1 1,1-1-1,-1 1 0,0-1 0,0 1 0,0-1 1,0 1-1,0-1 0,0 0 0,-1 3 0,-4 18-2,-1 0 0,-1-1-1,-15 35 1,-42 57-199,46-85 205,-1-1 0,-27 28 0,34-42 106,0-1 1,-1 0-1,-1-1 0,0-1 0,-28 17 0,21-18 124,20-9-206,0 0-1,0 0 0,1 0 1,-1 1-1,0-1 1,0 0-1,0 0 0,1 0 1,-1 0-1,0 0 0,0 0 1,0 0-1,0-1 1,1 1-1,-1 0 0,0 0 1,0-1-1,0 1 1,1 0-1,-1-1 0,0 1 1,0-1-1,1 0-16,0 0 0,0 1 1,-1-1-1,1 1 0,0-1 0,1 0 0,-1 1 0,0-1 0,0 0 0,0 1 1,0-1-1,0 1 0,1-1 0,-1 0 0,0 1 0,0-1 0,1 1 0,-1-1 1,0 1-1,1-1 0,-1 1 0,1-1 0,-1 1 0,1 0 0,0-1 1,1-2 9,10-11-36,2-1 1,20-17-1,0 2-199,118-101-3680,-46 43-4525,-103 85 7898,0 1-223,0-1 0,0 0 1,0 0-1,0 0 0,0 0 1,0 0-1,-1-1 1,0 1-1,1-1 0,0-3 1,-2 5 185,-1 0 0,0 0 0,0 0 0,0 0 0,0 0 0,0 0 0,-1-4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3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67 7968,'-32'-6'2944,"19"1"-2272,5 10 3488,16-5-1953,15 0-1279,4 0 192,9-5-640,4 1-384,10-4-64,-5 0-32,-5 0 0,1 1-2912,-9-1 1601,-5 3-4193,-9-2 3104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3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 8960,'-63'-15'4064,"81"10"-3520,-8 5-2208,7 5 800,14 2-3872,11 6 2656,16 11-480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14 788 3072,'3'-4'674,"0"0"0,0 1 1,0-1-1,1 1 0,-1 0 0,1 0 1,4-3-1,-5 4 642,0 0 0,0 0 0,0-1 0,0 0 0,4-4 0,-8 17 2498,-6 22-2796,-1-8-621,-4 17-11,0 0 0,3 0 0,-7 74 0,15-102-283,1 0 1,3 25-1,-3-34-71,1-1-1,-1 1 1,1-1-1,0 0 1,1 1 0,-1-1-1,0 0 1,1 0 0,0 0-1,0 0 1,0 0 0,0 0-1,0 0 1,1-1 0,4 5-1,-6-6-13,1 0-1,-1-1 1,1 1-1,0 0 0,-1-1 1,1 0-1,0 1 1,-1-1-1,1 0 0,0 0 1,0 1-1,-1-1 1,1-1-1,0 1 1,0 0-1,-1 0 0,1-1 1,0 1-1,-1-1 1,1 1-1,0-1 0,2-1 1,3-2 15,-1 1 0,0-1 0,0 0 0,8-7 0,-2-1 3,0-1 0,-1 0 0,0 0 0,-1-1 0,11-19 1,37-83-26,-35 67-53,-18 38 36,33-75-137,-35 80 79,-1 7-13,-1 14-17,0 44 324,3-1-1,13 73 0,-16-128-185,0 1-1,0-1 0,0 1 1,0-1-1,1 0 0,-1 0 1,4 6-1,-4-9-30,-1 0 1,0 0-1,0 1 0,0-1 0,0 0 1,0 0-1,0 1 0,0-1 1,0 0-1,1 1 0,-1-1 1,0 0-1,0 0 0,0 0 0,1 1 1,-1-1-1,0 0 0,0 0 1,0 0-1,1 0 0,-1 1 1,0-1-1,1 0 0,-1 0 1,0 0-1,0 0 0,1 0 0,-1 0 1,0 0-1,1 0 0,-1 0 1,0 0-1,0 0 0,1 0 1,-1 0-1,0 0 0,1 0 1,-1 0-1,0 0 0,0 0 0,1 0 1,-1 0-1,0 0 0,0 0 1,1-1-1,-1 1 0,0 0 1,0 0-1,1 0 0,-1 0 1,0-1-1,0 1 0,6-14 93,-5 11-48,49-116 188,-44 106-314,2 0 1,-1 1 0,1 0 0,1 0 0,0 1-1,1 0 1,0 0 0,1 1 0,18-14 0,-28 23 67,-1 1 1,1-1-1,0 0 1,0 1 0,0-1-1,-1 1 1,1-1-1,0 1 1,0-1 0,0 1-1,0 0 1,0-1-1,0 1 1,0 0 0,0 0-1,0 0 1,0 0-1,0-1 1,0 1 0,0 1-1,0-1 1,0 0-1,0 0 1,0 0 0,0 0-1,0 1 1,0-1-1,0 1 1,-1-1 0,1 0-1,0 1 1,0-1-1,0 1 1,0 0 0,-1-1-1,1 1 1,0 0-1,0-1 1,-1 1 0,1 1-1,1 1-9,0 0-1,-1 0 0,1 0 1,-1 0-1,0 0 1,0 1-1,0-1 0,-1 0 1,1 0-1,-1 1 0,0 4 1,-2 42-154,0-29 255,2 32 0,1-14 452,0-31-661,1-7 81,5-9 91,-6 6-31,4-6 2,18-22 115,36-41 1,-55 68-183,-1-1 0,1 1 0,0 0 0,0 0 0,0 0 1,0 1-1,0-1 0,0 1 0,9-3 0,-11 5 31,0-1 1,0 1-1,0 0 0,0 0 1,1 0-1,-1 0 0,0 0 1,0 0-1,0 1 0,0-1 1,0 1-1,0-1 0,0 1 1,0 0-1,0 0 0,0 0 1,0 0-1,0 0 0,-1 0 1,1 0-1,0 1 0,-1-1 1,1 1-1,2 2 0,2 5-18,0 0 0,0 0 0,-1 0-1,0 1 1,4 12 0,13 23-16,-18-38 82,0-1 1,1 1-1,0-1 1,0 0 0,0-1-1,1 1 1,-1-1-1,2 0 1,6 4-1,-10-7-40,0 0-1,0-1 1,0 0 0,0 0-1,0 0 1,1 0 0,-1 0-1,0-1 1,1 1-1,-1-1 1,0 0 0,1 0-1,-1 0 1,0 0 0,1-1-1,-1 1 1,0-1-1,1 0 1,-1 0 0,0 0-1,0 0 1,5-4 0,16-10 24,-2 0 0,0-2 0,-1-1 0,20-21 0,24-20 6,-58 54-27,12-11-7,0 0 1,-1-1-1,27-34 1,-38 42-64,-7 9 66,0 0 1,0 0 0,0-1 0,0 1 0,0 0 0,0-1-1,0 1 1,0 0 0,-1 0 0,1-1 0,0 1 0,0 0-1,0 0 1,0-1 0,0 1 0,0 0 0,-1 0 0,1 0-1,0-1 1,0 1 0,0 0 0,-1 0 0,1 0 0,0 0-1,0-1 1,0 1 0,-1 0 0,1 0 0,0 0 0,0 0-1,-1 0 1,-1-1-9,0 1-1,0 0 0,0 0 1,0 0-1,0 0 1,0 0-1,0 1 0,0-1 1,0 1-1,1-1 0,-1 1 1,0 0-1,0-1 1,0 1-1,1 0 0,-1 0 1,0 0-1,1 1 1,-1-1-1,-1 2 0,-6 5 33,0 0 0,-9 11 0,5-3-48,1 1 0,1-1 0,0 2 0,1 0 0,-11 28 0,11-20 4,2 0-1,0 1 0,-6 44 1,13-61 43,0-1 1,1 0 0,0 1-1,0-1 1,1 1-1,3 15 1,-4-24-18,0-1 0,0 1 1,0-1-1,1 1 0,-1-1 1,0 1-1,0-1 0,0 1 1,0-1-1,1 1 0,-1-1 0,0 1 1,1-1-1,-1 0 0,0 1 1,0-1-1,1 1 0,-1-1 1,1 0-1,-1 1 0,0-1 1,1 0-1,-1 0 0,1 1 0,-1-1 1,1 0-1,-1 0 0,1 0 1,-1 1-1,1-1 0,-1 0 1,1 0-1,-1 0 0,1 0 0,-1 0 1,1 0-1,-1 0 0,1 0 1,-1 0-1,1 0 0,-1 0 1,1-1-1,-1 1 0,1 0 0,-1 0 1,1 0-1,-1-1 0,1 0 1,2-1 23,0 0 0,0 0 0,0-1 0,-1 0 0,1 1 1,3-7-1,22-35 57,28-63 1,-6 12-233,-41 79 117,10-17-64,-1-1 0,-1-1 0,13-40 1,-7-8-13,13-86 0,-30 136 33,-2 1-1,-1-1 0,-2 0 1,0 0-1,-6-40 0,4 68 55,0-1 1,0 1-1,-1 0 0,1-1 0,-1 1 0,0 0 1,-4-6-1,5 10 16,0-1 0,1 1 0,-1 0-1,0 0 1,0 0 0,0 0 0,0 0 0,0 0 0,0 0 0,-1 0 0,1 0 0,0 0 0,0 0-1,-1 1 1,1-1 0,0 1 0,-1-1 0,1 1 0,0-1 0,-1 1 0,1 0 0,-1 0 0,1-1-1,-1 1 1,1 0 0,-1 1 0,1-1 0,-3 0 0,2 1-5,0 0 1,0 0-1,0 0 0,-1 1 1,1-1-1,0 1 1,0-1-1,1 1 0,-1-1 1,0 1-1,1 0 1,-1 0-1,1 0 0,-1 0 1,1 0-1,0 0 1,-2 5-1,1-4-1,-8 18-4,0 1 1,1 1 0,-10 44 0,-7 74 194,22-113-128,1 1 1,2-1-1,2 35 1,1-43-18,0-1 0,2 0 1,0 0-1,1 0 0,14 32 1,-8-25 50,2 1 1,2-2-1,22 32 1,-30-47-80,0-1 1,1 0-1,0 0 1,1-1 0,0 0-1,0 0 1,1-1-1,0-1 1,0 1 0,1-2-1,12 6 1,-18-9 5,1-1 1,0 1 0,0-1-1,-1-1 1,1 1-1,0-1 1,0 0-1,0 0 1,0 0-1,0-1 1,0 0 0,-1 0-1,1-1 1,0 1-1,-1-1 1,1-1-1,-1 1 1,0-1-1,1 0 1,4-3 0,0-1 41,-1-1 1,0 0 0,0 0-1,-1 0 1,0-1 0,-1 0-1,0-1 1,12-20 0,-16 25-72,-1-1 0,0 0 0,0 0 0,0 0 0,-1 0 0,0 0 0,1-11 0,-2 14-8,1 1-1,-1-1 1,0 1 0,-1-1 0,1 0-1,0 1 1,-1-1 0,1 1 0,-1-1-1,0 1 1,0-1 0,0 1 0,0-1 0,0 1-1,-1 0 1,1 0 0,-1 0 0,1 0-1,-1 0 1,-2-3 0,3 5 12,0 0 1,-1 0 0,1 0-1,0 0 1,0 0-1,0 0 1,-1 0-1,1 0 1,0 1-1,0-1 1,0 0-1,0 1 1,0-1 0,-1 1-1,1-1 1,0 1-1,0 0 1,0-1-1,0 1 1,-1 1-1,-5 2-110,4-2 114,-1 0 0,1 0 0,0 0 0,0 1 0,0-1 0,0 1 0,1 0 1,-1 0-1,1 0 0,-1 0 0,1 0 0,0 1 0,0-1 0,1 1 0,-1-1 1,1 1-1,0 0 0,-2 5 0,-1 8-10,1 0 0,-1 30 0,3-32 69,1 0 0,1-1 0,1 1-1,0-1 1,7 28 0,-6-33-19,0 0 1,0 0-1,1-1 0,0 1 1,0-1-1,1 0 0,1 0 1,-1 0-1,1-1 0,9 9 1,-14-15-20,1 1 1,0-1-1,-1 0 1,1 1 0,0-1-1,0 0 1,0 0-1,0-1 1,0 1 0,0 0-1,0-1 1,0 1 0,0-1-1,0 1 1,0-1-1,0 0 1,0 0 0,0 0-1,0 0 1,0-1 0,1 1-1,-1 0 1,0-1-1,0 0 1,0 1 0,0-1-1,0 0 1,-1 0-1,1 0 1,0 0 0,3-3-1,4-3 28,0-1-1,0 0 0,-1-1 1,12-15-1,-9 10-75,200-216 540,-182 200-474,-1-1 0,29-41 0,-41 48-50,-1 0 0,-1-1 0,-1-1 0,11-31 0,-6-2-73,19-107 0,-33 142 63,-1-1 0,-1 1 1,-2-33-1,-1 46 30,0 0 0,0 0 0,-1 0 0,-1 0 0,0 1 0,0-1 0,-1 1 0,0 0 0,-10-16 1,13 24-37,0 0 1,-1 1 0,1-1 0,-1 1 0,1-1 0,-1 1 0,0 0 0,1 0 0,-1-1 0,0 1 0,0 0 0,0 1 0,0-1 0,0 0 0,0 1 0,0-1 0,0 1 0,0-1 0,0 1 0,0 0 0,0 0 0,0 0 0,-1 0 0,1 0 0,0 1 0,0-1 0,0 0 0,0 1 0,0 0 0,0-1 0,-3 3 0,-1-1 44,1 1 0,0 0 1,0 0-1,0 0 0,0 1 0,0-1 0,1 1 1,-1 0-1,1 1 0,-5 6 0,1 1-33,1 0-1,1 1 1,0 1-1,0-1 1,-5 23-1,-12 76-106,18-85 180,-19 169 211,22-160-197,2 1 0,2-1 0,9 52 1,-3-43 64,3-1 1,2 0 0,31 74-1,-41-113-114,0 1 1,0 0-1,0-1 0,1 0 0,-1 0 1,1 0-1,0 0 0,1-1 0,-1 1 1,11 6-1,-12-9 2,1 0-1,-1 0 1,1-1-1,0 1 1,0-1 0,-1 0-1,1 0 1,0 0 0,0-1-1,0 1 1,0-1-1,0 0 1,1 0 0,-1-1-1,0 1 1,0-1 0,5-1-1,0-1-15,0 0 0,0-1 0,0 0 0,-1-1 0,1 1-1,-1-2 1,10-7 0,48-48-142,-59 53 116,4-2 17,4-5 18,0 0 0,-1-1 0,22-32 0,-34 44-30,0 1 0,-1-1 0,1 0 0,-1 0 0,0 0 0,0 0 0,0 0 0,0 0 0,-1 0 0,1 0 0,-1 0-1,-1-5 1,1 7 1,0 0 0,0 0 0,-1 0 0,1 1 0,-1-1 0,0 0 0,1 0-1,-1 1 1,0-1 0,0 0 0,0 1 0,0-1 0,0 1 0,0-1 0,-1 1-1,1-1 1,0 1 0,-1 0 0,1 0 0,-1 0 0,0 0 0,1 0 0,-1 0-1,0 0 1,1 0 0,-1 1 0,0-1 0,-3 0 0,3 1 0,-1 0 1,1 0-1,-1 0 1,1 0-1,0 1 1,-1-1-1,1 1 1,-1-1-1,1 1 1,0 0-1,-1 0 1,1 0-1,0 0 1,0 0-1,0 1 1,0-1-1,0 1 1,0-1-1,0 1 1,-2 2-1,-3 3 42,1 0 0,0 1 0,-10 15 0,12-15-18,-1 1 0,2 0 0,-1 0 0,1 0 0,0 0 1,-2 18-1,-3 60 56,7-71-50,1 3 6,1 0 1,0 0-1,2-1 0,0 1 1,1-1-1,7 20 0,-9-30 5,1 0 0,1 0-1,-1 0 1,1 0 0,7 8 0,-10-14-9,0-1 1,0 1 0,1 0 0,-1-1 0,0 1 0,1-1 0,0 0-1,-1 1 1,1-1 0,0 0 0,0 0 0,-1 0 0,1 0 0,0 0-1,0-1 1,0 1 0,0-1 0,0 1 0,0-1 0,0 0 0,0 1-1,0-1 1,1 0 0,-1 0 0,3-1 0,4-2 10,0 1 0,-1-1 0,0-1 0,0 0 0,14-9 0,36-29 89,-35 24-37,-5 4-69,151-110-177,-115 88 76,71-36 1,-116 68 92,-5 1-14,1 1 0,-1-1 1,1 1-1,0 1 0,0-1 0,9-1 1,-15 5-5,1-1 0,-1 1 0,1 0 0,-1 0 0,0 0 0,0-1 0,1 1 0,-1 0 0,-2 2 0,-2 4-10,-53 78-3,35-53 110,10-15-85,-38 60 42,46-68-14,0-1 1,1 0-1,0 1 0,1 0 1,0 0-1,-3 19 0,6-27-16,0 1-1,-1 0 1,1-1-1,0 1 1,1-1-1,-1 1 1,0 0-1,1-1 1,-1 1-1,1-1 1,0 1-1,0-1 1,0 1-1,0-1 1,0 0-1,1 1 1,-1-1-1,1 0 0,-1 0 1,1 0-1,0 0 1,0 0-1,0 0 1,0-1-1,0 1 1,0-1-1,0 1 1,1-1-1,-1 0 1,0 0-1,1 0 1,-1 0-1,1 0 1,-1-1-1,5 2 1,2-1 19,1 1 0,0-2-1,0 1 1,0-1 0,0-1 0,0 0 0,0 0 0,11-3 0,-11 1-13,0-1 0,0 0 0,0 0 0,0-1 0,-1 0 0,0-1 0,0 0 0,0 0 0,0-1 0,-1 0 0,-1-1 0,1 0 1,-1 0-1,8-12 0,6-13-139,-1 0 0,25-58 1,-38 74 53,77-177-182,-69 152 233,-1-1 0,13-76 1,-10 6-59,3-171 0,-20 272 61,-3-71 23,2 74-102,0 0 1,-1 0-1,0 0 0,0 0 0,-1 0 1,-7-13-1,10 21 83,0 0 1,-1 0 0,1 0-1,-1 0 1,0 0-1,1 0 1,-1 1-1,0-1 1,1 0-1,-1 0 1,0 0 0,0 1-1,0-1 1,1 0-1,-1 1 1,0-1-1,0 1 1,0-1-1,0 1 1,0 0 0,-2-1-1,2 1 10,0 0 0,0 0-1,0 0 1,0 1 0,0-1 0,0 0-1,0 1 1,0-1 0,0 1 0,0-1-1,0 1 1,0-1 0,0 1 0,0 0-1,0-1 1,0 1 0,0 1 0,-3 2 2,1 0 1,0 0 0,0 0 0,1 0 0,-1 1-1,1 0 1,0-1 0,-2 8 0,-2 17 89,0 0-1,-2 48 1,6 62 314,2-108-326,0 0-11,1 1 0,1-1 0,2 0 0,1 1 0,2-2 0,14 40 0,-8-31-16,3 0 0,40 71 0,-48-99-549,-4-7-177,-10-12-3399,3 5 3610,-70-58-2610,-27-24 3120,46 39 1257,-10-8 2040,64 54-3322,0 0 0,0-1-1,0 1 1,0 0 0,-1 0 0,1 0 0,0 0 0,0 0 0,0 0 0,0 0 0,0 0 0,0 0 0,0 0 0,0-1 0,-1 1 0,1 0-1,0 0 1,0 0 0,0 0 0,0 0 0,0 0 0,0 0 0,0-1 0,0 1 0,0 0 0,0 0 0,0 0 0,0 0 0,0 0 0,0-1 0,0 1-1,0 0 1,0 0 0,0 0 0,0 0 0,0 0 0,0 0 0,0-1 0,0 1 0,0 0 0,0 0 0,1 0 0,-1 0 0,0 0 0,0 0-1,0 0 1,0-1 0,0 1 0,0 0 0,0 0 0,1 0 0,9-1 403,14 4-201,150 29-68,117 26 213,-232-45-313,-22-6 329,0 2 0,49 18 0,-84-26-342,-1-1-1,0 0 1,0 1 0,1-1-1,-1 1 1,0-1 0,0 1-1,0 0 1,0-1 0,0 1 0,0 0-1,0 0 1,0 0 0,0 0-1,0 0 1,0 0 0,-1 0-1,1 0 1,0 0 0,0 3 0,-1-3-6,0 1 0,-1 0 0,1 0 1,0 0-1,-1 0 0,0 0 1,1 0-1,-1-1 0,0 1 0,0 0 1,0-1-1,0 1 0,0 0 1,-2 1-1,-8 11 84,-1-1 0,-19 18 0,-5 5 6,-4 9 107,-62 93-1,101-137-225,0 0-1,0 1 1,1-1-1,-1 0 1,1 0-1,-1 1 1,1-1-1,0 0 1,-1 1-1,1-1 1,0 0-1,0 1 1,0-1-1,0 0 1,0 1-1,0-1 1,1 0-1,-1 1 1,1 1-1,-1-2 6,0-1-1,1 0 0,-1 1 0,0-1 1,0 1-1,1-1 0,-1 0 1,1 1-1,-1-1 0,0 1 0,1-1 1,-1 0-1,1 0 0,-1 1 0,1-1 1,-1 0-1,1 0 0,-1 1 0,1-1 1,0 0-1,0 0 7,0 0 0,1 0 0,-1 0 0,0 0-1,0 0 1,0-1 0,1 1 0,-1 0 0,0-1 0,0 1 0,0-1 0,2 0-1,4-3 5,-1-1-1,0 1 0,0-1 1,0 0-1,-1 0 0,0-1 0,0 0 1,0 0-1,6-9 0,3-10-201,14-33 0,3-3 73,-25 48 122,-5 11-56,0-1 1,0 1 0,0-1-1,1 1 1,-1 0 0,1 0-1,0 0 1,2-3-1,1 25-57,5 24 72,-9-37 25,0-1 0,0 1 0,1 0 0,-1-1 0,1 1 0,1-1 0,-1 0 0,1 1 0,7 8 0,-10-14 10,1 0 0,0 0 0,0 0 0,-1-1 0,1 1 0,0 0 0,0-1 0,0 1 0,0-1 0,0 1 1,0-1-1,0 1 0,0-1 0,0 0 0,0 1 0,0-1 0,1 0 0,-1 0 0,0 0 0,0 0 0,0 0 0,0 0 0,0 0 0,0 0 0,0-1 1,0 1-1,0 0 0,1-1 0,-1 1 0,0 0 0,0-1 0,0 0 0,-1 1 0,1-1 0,2-1 0,2-2 14,1-1 0,-1 0 0,0 0-1,6-8 1,-7 9-33,29-38-227,28-48 0,-43 59 43,-1 0-1,-2-1 1,19-54 0,19-102-126,-48 168 288,68-259 9,-70 269 71,0-3-4,1 1-1,-2-1 0,1 0 0,-2 0 1,0 0-1,0 0 0,-2-13 1,1 26-43,0 0 1,0-1 0,0 1 0,0 0-1,0-1 1,0 1 0,0 0 0,0 0 0,-1-1-1,1 1 1,0 0 0,0 0 0,0-1-1,0 1 1,-1 0 0,1 0 0,0-1-1,0 1 1,0 0 0,-1 0 0,1 0 0,0 0-1,0-1 1,-1 1 0,1 0 0,0 0-1,0 0 1,-1 0 0,1 0 0,0 0 0,-1 0-1,1 0 1,0 0 0,0 0 0,-1 0-1,1 0 1,0 0 0,-1 0 0,1 0 0,0 0-1,0 0 1,-1 0 0,1 0 0,0 0-1,-1 0 1,1 0 0,0 1 0,0-1 0,-1 0-1,1 0 1,0 0 0,0 1 0,0-1-1,-1 0 1,-13 14-27,10-7 49,0 1 0,0-1 1,0 1-1,1 0 0,1 1 1,-1-1-1,0 9 0,-25 113 254,-14 196 0,38-257-96,3 0 1,13 117-1,-11-181-170,0 3 24,0 1 1,1-1-1,0 1 0,4 12 1,-6-20-29,1 0 1,-1 0 0,1 0 0,-1 0 0,1 0-1,-1 0 1,1 0 0,-1 0 0,1-1 0,0 1-1,-1 0 1,1 0 0,0-1 0,0 1 0,0 0-1,-1-1 1,1 1 0,0-1 0,0 1 0,0-1-1,0 1 1,0-1 0,0 0 0,0 1 0,0-1-1,0 0 1,0 0 0,0 0 0,0 0 0,0 0-1,0 0 1,0 0 0,1 0 0,-1 0 0,0 0-1,0-1 1,0 1 0,0 0 0,0-1 0,0 1-1,-1-1 1,1 1 0,0-1 0,0 1 0,0-1-1,1-1 1,3-2-27,1 0 0,-1-1 0,0 1 0,-1-1-1,1-1 1,4-6 0,23-40-373,-22 34 180,13-18-1,-11 18-168,-9 14 303,0-1 0,-1 1 0,1 0 0,1 0 0,-1 0 0,6-4 0,-8 7 73,-1 1 1,1 0-1,-1 0 1,0 0-1,1 0 1,-1 0-1,1 0 1,-1 0-1,1 0 1,-1 0-1,1 0 1,-1 0-1,0 0 1,1 0-1,-1 0 1,1 1-1,-1-1 1,0 0-1,1 0 1,-1 0-1,1 1 1,-1-1-1,0 0 1,1 0-1,-1 1 1,0-1-1,1 0 1,-1 1-1,11 11 70,-10-10-60,6 7-18,1 1 0,0-1 0,0 0 0,1-1 0,14 11 0,-20-17 35,0-1-1,-1 1 1,1 0-1,1-1 0,-1 0 1,0 0-1,0 0 1,0 0-1,1-1 1,-1 1-1,0-1 1,1 1-1,-1-1 0,0 0 1,1-1-1,-1 1 1,0-1-1,0 1 1,1-1-1,-1 0 1,0 0-1,0 0 1,0-1-1,0 1 0,4-3 1,0-1 18,1-1 1,-1 1-1,0-2 1,0 1-1,-1-1 1,10-12-1,-1-2 97,15-28-1,-10 11-245,26-67 0,4-45-38,-15 41 3,-7 32 115,34-116 164,-62 192-145,2-6-61,-1 1 0,0-1 0,1-10-1,-2 16 73,0 1 0,0-1-1,0 0 1,0 1-1,0-1 1,0 1-1,0-1 1,0 0 0,0 1-1,0-1 1,0 0-1,0 1 1,-1-1 0,1 1-1,0-1 1,0 0-1,-1 1 1,1-1 0,0 1-1,-1-1 1,1 1-1,-1-1 1,1 1-1,0-1 1,-1 1 0,1 0-1,-1-1 1,1 1-1,-1 0 1,0-1 0,1 1-1,-1 0 1,1 0-1,-1-1 1,0 1 0,1 0-1,-1 0 1,1 0-1,-1 0 1,0 0-1,1 0 1,-1 0 0,0 0-1,1 0 1,-1 0-1,1 0 1,-1 0 0,0 1-1,-2-1 4,0 1-1,1 0 1,-1 1 0,1-1-1,-1 0 1,1 1-1,0 0 1,0-1-1,-1 1 1,1 0 0,0 0-1,1 0 1,-3 3-1,-2 3 2,1 0-1,0 1 1,-4 10-1,-2 8 78,1 1 0,-9 46-1,-6 63 311,24-131-379,-8 54 319,4 1 0,1 65 1,5-89-195,2 0 1,1 1 0,2-2 0,17 56 0,-16-72-82,0-1 0,1 1 0,2-1 0,16 26 0,-22-39-24,1 1 0,-1-1 0,1 0 0,1 0 1,-1 0-1,1-1 0,0 0 0,0 0 0,0 0 0,1-1 0,0 0 1,0-1-1,0 1 0,0-1 0,9 2 0,-12-4-17,1 0 0,-1-1 0,1 1 0,-1-1 0,1 0 0,-1-1-1,1 1 1,-1-1 0,0 0 0,1 0 0,-1 0 0,6-2 0,-4 0 0,0-1 0,0 1 0,0-1 1,-1 0-1,1 0 0,-1 0 0,7-8 0,-2 0-67,0-1-1,-1 1 1,-1-2-1,0 1 1,0-1 0,7-22-1,-8 17-245,9-38 1,-14 51 255,-1-1 0,0 1 1,0-1-1,-1 1 0,0-1 1,0 1-1,-1-1 0,0 1 1,0-1-1,-2-7 0,2 13 48,1-1-1,-1 1 0,1-1 0,-1 1 0,0 0 1,0-1-1,1 1 0,-1 0 0,0 0 0,0-1 0,0 1 1,-1 0-1,1 0 0,0 0 0,0 0 0,0 1 1,-1-1-1,1 0 0,0 0 0,-1 1 0,-1-1 0,1 0 12,0 1 0,-1 0 0,1 0 0,0 0 0,0 0 0,-1 0 0,1 0 0,0 1 0,0-1 0,0 1 0,-1-1 0,1 1 0,-2 1 0,-1 0 25,1 1 0,-1-1 0,1 1 0,-1 0 0,1 0 0,0 1 0,1-1 0,-1 1 0,0 0 0,1 0 0,0 0 0,-4 6-1,6-5 22,-1 0-1,1 0 0,-1 0 1,2 0-1,-1 0 0,0 0 1,1 0-1,0 0 0,0 0 1,1 0-1,-1 0 0,1 0 1,2 7-1,2 8 166,16 37-1,-14-42-138,0 0 1,1 0-1,1 0 0,0-1 0,22 26 0,-27-36-100,1 1 0,-1-1 1,1 1-1,0-1 0,0-1 0,0 1 1,1-1-1,-1 0 0,1 0 0,0 0 1,0-1-1,0 0 0,0 0 0,0-1 1,0 1-1,0-1 0,0-1 0,1 1 0,7-1 1,-3-2-445,1 0 0,0 0-1,-1-2 1,0 1 0,1-1 0,-1-1 0,-1 0 0,15-9 0,-10 5-1242,-1-1 1,0-1 0,0-1-1,22-24 1,-31 31 883,-1 0-1,0 1 1,-1-2-1,1 1 1,-1 0-1,0-1 1,-1 0 0,1 1-1,-1-1 1,0 0-1,0 0 1,-1 0-1,1-12 1,0-32-3330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32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8 2656,'0'0'837,"-4"-7"710,0 9 63,1 3-996,-133 100 831,116-90-1358,1 2 0,0 1 0,2 0 0,0 1 0,-21 29 0,19-18 26,1 1 1,1 0-1,-15 43 1,-6 32 50,33-89-92,1 0-1,1 1 1,0-1 0,1 23 0,1-35-5,2-1 1,-1 1-1,0-1 1,1 1-1,0-1 1,0 0-1,0 1 1,1-1-1,-1 0 1,1 0-1,0 0 1,3 5-1,-3-7-15,0 0-1,-1 0 1,1 0 0,0-1-1,0 1 1,0 0-1,1-1 1,-1 0 0,0 1-1,0-1 1,1 0-1,-1 0 1,1 0-1,-1-1 1,1 1 0,-1 0-1,1-1 1,-1 0-1,1 1 1,0-1-1,-1 0 1,4-1 0,0 0 45,1 0 0,0 0 1,-1-1-1,0 0 0,1 0 1,-1-1-1,0 0 0,0 0 1,0 0-1,-1-1 0,1 1 1,9-10-1,-4 2-11,0 0 0,0-1 0,-1-1 0,10-15 1,4-11 25,-1-2 0,19-46 0,-41 86-107,66-163 293,-60 141-250,0 0 0,-1 0 0,-2 0 0,0-1 0,0-32 1,-4 53-105,0 0 0,0 0 1,0 0-1,0 0 1,-1 0-1,0 0 1,1 0-1,-1 0 1,0 0-1,0 0 0,-3-5 1,3 8 39,1 0-1,0 0 1,0-1 0,0 1 0,-1 0-1,1 0 1,0 0 0,0 0 0,0 0-1,-1 0 1,1 0 0,0-1 0,0 1-1,-1 0 1,1 0 0,0 0 0,0 0-1,-1 0 1,1 0 0,0 0 0,0 0-1,-1 0 1,1 0 0,0 0 0,0 0-1,0 1 1,-1-1 0,1 0 0,0 0-1,0 0 1,-1 0 0,1 0 0,0 0-1,0 0 1,0 1 0,-1-1 0,1 0-1,0 0 1,0 0 0,0 1 0,0-1-1,-1 0 1,1 0 0,0 0 0,0 1-1,0-1 1,0 0 0,0 1 0,-5 11-313,5-11 297,-5 20 15,1 0 1,0 0 0,2 0 0,1 0-1,1 31 1,17 108 552,-16-154-510,4 29 159,14 53 1,-16-78-58,0 0-1,1-1 1,0 0 0,0 0-1,0 0 1,2 0 0,-1-1-1,1 0 1,0 0 0,10 9 0,-15-15-74,1-1 0,0 1 0,-1-1 0,1 0 0,0 0 0,0 0 0,0 0 0,0 0 0,0 0 0,0 0 0,0-1 0,0 1 0,1-1 0,-1 0 0,0 1 0,4-1 0,-2-1 17,-1 1 0,0-1 0,0 0 1,0 0-1,0 0 0,0 0 0,0 0 0,-1-1 1,1 1-1,4-4 0,2-3 70,0 0 0,0-1-1,0 0 1,11-17 0,1-5-50,18-34 1,-25 38-210,2 1 0,24-30 0,-39 55 87,17-17-466,-17 17 473,-1 1-1,1 0 1,-1-1 0,1 1 0,-1 0 0,1-1-1,0 1 1,-1 0 0,1 0 0,0-1-1,-1 1 1,1 0 0,0 0 0,-1 0 0,1 0-1,0 0 1,-1 0 0,1 0 0,0 0-1,-1 0 1,1 0 0,0 0 0,-1 1 0,1-1-1,0 0 1,-1 0 0,1 1 0,0-1-1,-1 0 1,1 1 0,-1-1 0,1 1 0,-1-1-1,1 1 1,3 3-4,-1 1-1,-1-1 1,1 1-1,-1-1 1,0 1-1,0 0 1,0 0-1,0 0 0,-1 0 1,1 7-1,5 58-1,-7-60-10,2 28 16,-4 49-1,1-73 141,-1 0 0,0 0 0,-1 0 0,0 0 0,-2-1 0,-10 26 0,14-38-51,0 1 0,0 0 1,0-1-1,0 1 0,0-1 0,-1 0 1,1 1-1,0-1 0,-1 0 0,1 0 1,-1 0-1,0 0 0,1 0 0,-1 0 1,0 0-1,1 0 0,-1-1 1,0 1-1,0-1 0,0 1 0,1-1 1,-1 0-1,0 0 0,0 0 0,0 0 1,0 0-1,0 0 0,0 0 0,1-1 1,-1 1-1,0 0 0,0-1 0,0 0 1,1 1-1,-1-1 0,0 0 1,-1-1-1,-20-16-40,2 3-269,-19-19-1,35 28-89,5 4-184,8 8-294,-4-1 720,0 0-1,0-1 1,1 0 0,-1 1 0,1-2 0,10 7 0,-4-3 142,0-1 0,0 0 1,1-1-1,0 0 1,0-1-1,0-1 1,1 0-1,18 2 1,-25-4 26,1 0 1,0-1-1,0 0 1,0-1 0,0 1-1,-1-1 1,1-1-1,0 1 1,0-1 0,-1 0-1,0-1 1,1 0-1,-1 0 1,0 0-1,0 0 1,0-1 0,7-7-1,-5 4-9,0 0 0,-1-1 0,0 0-1,-1 0 1,0 0 0,8-15 0,33-103-7,-4 13-405,-42 109 247,2 0 1,-1-1-1,0 1 0,1 1 0,0-1 1,5-5-1,-8 9 88,0 0 1,0 0 0,0-1 0,0 1-1,0 0 1,0 0 0,1 0-1,-1 0 1,0 0 0,0 0-1,0 0 1,0 0 0,1 0-1,-1 0 1,0-1 0,0 1-1,0 0 1,0 0 0,1 0-1,-1 0 1,0 0 0,0 0-1,0 0 1,0 0 0,1 0-1,-1 0 1,0 0 0,0 1-1,0-1 1,0 0 0,0 0-1,1 0 1,-1 0 0,0 0 0,0 0-1,0 0 1,0 0 0,0 0-1,1 1 1,-1-1 0,0 0-1,0 0 1,0 0 0,0 0-1,5 12-200,1 21 84,-5-29 119,1 15 9,18 140-129,-17-121 171,0-20 49,-2 1-1,0-1 1,-1 0-1,-3 22 0,2-31-107,-2-1 1112,-6-12-43,5 1-1003,1 0 0,-1 0 0,1-1 0,0 1 0,0-1 0,-2-4-1,-10-11-121,13 18 61,0-1-1,1 0 1,-1 0-1,0 0 1,1 0-1,-1 0 1,-1-4-1,-15-20-228,18 26 204,0 0-1,-1-1 1,1 1 0,0 0 0,-1 0 0,1 0-1,0-1 1,-1 1 0,1 0 0,0 0 0,-1 0 0,1 0-1,-1 0 1,1 0 0,0 0 0,-1 0 0,1-1 0,-1 1-1,1 1 1,0-1 0,-2 0 0,2 0 15,0 0-1,1 0 1,-1 0 0,0 0 0,0 0-1,0 0 1,0 0 0,0 0 0,0 0-1,0 0 1,0 0 0,0 0 0,0 0 0,0 1-1,0-1 1,0 0 0,0 0 0,0 0-1,0 0 1,0 0 0,0 0 0,0 0-1,-1 0 1,1 0 0,0 0 0,0 0 0,0 0-1,0 0 1,0 0 0,0 0 0,0 0-1,0 0 1,2 18-232,0-15 249,-1 0-1,1 0 0,-1 0 0,1 0 0,0 0 0,0 0 1,1 0-1,-1-1 0,1 1 0,-1-1 0,1 0 0,0 1 1,-1-1-1,1 0 0,0-1 0,1 1 0,-1 0 0,0-1 1,0 0-1,1 0 0,-1 0 0,7 1 0,-4-1 79,0-1-1,1 0 0,-1 0 0,0-1 0,1 0 1,-1 0-1,0 0 0,0-1 0,1 0 0,-2 0 1,12-6-1,10-6 32,0-2 1,-2 0-1,0-2 1,-1-1 0,32-32-1,-35 26-45,31-46 0,-9 10-197,-41 58 79,0 0-1,-1-1 0,1 1 0,-1-1 0,2-6 0,-3 10-183,-2 8 37,-15 69-140,10-50 307,-7 52-1,13-66 47,1 0 0,0 0 0,4 25 0,-3-30 10,1-1-1,0 1 1,0-1 0,1 0 0,0 0-1,0 0 1,8 12 0,-9-17 19,-1 0 1,1 0 0,0 0-1,0 0 1,-1-1 0,1 1-1,0 0 1,0-1-1,0 0 1,1 1 0,-1-1-1,0 0 1,0 0 0,1 0-1,-1 0 1,1-1 0,-1 1-1,1-1 1,-1 1-1,1-1 1,-1 0 0,1 0-1,-1 0 1,1 0 0,-1-1-1,1 1 1,-1-1 0,1 1-1,-1-1 1,0 0-1,1 0 1,-1 0 0,0 0-1,3-2 1,2 0 20,-1-2-1,0 1 1,0-1-1,0 1 1,0-2-1,-1 1 1,0-1 0,0 1-1,0-1 1,5-10-1,5-12-52,0 0-1,-2-1 1,-2 0-1,16-59 0,-24 68-334,-2 14 17,-3 13-143,0 2 425,1 1-1,0 0 1,0 0 0,1 0-1,2 13 1,0 12 184,-3-21-181,1 0 1,1 0 0,0 0-1,1 0 1,1 0 0,0 0-1,6 16 1,-8-28 72,0 0 0,-1 0-1,1 0 1,0-1 0,1 1 0,-1 0 0,0-1 0,0 1-1,3 2 1,-3-4-27,-1 0 0,1 1-1,0-1 1,0 1 0,-1-1-1,1 0 1,0 0 0,0 0 0,0 1-1,0-1 1,-1 0 0,1 0 0,0 0-1,0 0 1,0 0 0,0 0-1,-1-1 1,1 1 0,0 0 0,0 0-1,0 0 1,-1-1 0,1 1-1,0-1 1,0 1 0,-1 0 0,1-1-1,0 0 1,2-1 47,0-1 1,-1 1-1,0-1 1,1 0-1,2-5 0,5-4-92,0-1 14,1 0 0,9-19 0,-12 19-4,1 0 1,0 0 0,12-11-1,-15 18-48,0-1 45,1 1 0,-1 0-1,2 0 1,9-6-1,-16 11 14,-1 1 0,1 0-1,0-1 1,-1 1-1,1 0 1,0 0 0,0 0-1,0-1 1,-1 1-1,1 0 1,0 0 0,0 0-1,0 0 1,-1 0-1,1 0 1,0 1 0,0-1-1,-1 0 1,1 0-1,0 0 1,0 1 0,0 0-1,1 0-18,-1 0 1,1 0-1,-1 0 0,0 0 0,1 1 1,-1-1-1,0 0 0,0 1 0,2 2 1,-1 1-40,1 1-1,-1-1 1,1 1 0,2 11 0,-2 9 48,0 1 1,-2-1-1,-2 28 0,1-16 527,0-36-208,14-16 528,49-58-720,-50 59-180,1 1-1,0 0 1,1 1 0,0 0-1,21-10 1,-34 20 51,-1 0 0,1 0 0,-1 0 1,1 1-1,0-1 0,-1 1 0,1-1 1,0 1-1,0 0 0,-1-1 0,1 1 0,0 0 1,0 0-1,-1 0 0,1 1 0,0-1 1,-1 0-1,1 1 0,0-1 0,0 1 0,-1-1 1,1 1-1,-1 0 0,1 0 0,-1 0 1,1 0-1,-1 0 0,1 0 0,-1 0 1,2 3-1,0-1-8,-1 0 1,-1 0 0,1 1-1,0-1 1,-1 1-1,0 0 1,0-1-1,0 1 1,0 0 0,0 0-1,-1 0 1,0 7-1,0 37 319,0-48-286,0 0 1,1 0-1,-1 0 1,0 1-1,0-1 1,0 0-1,0 0 1,0 0-1,0 0 1,0 0-1,0 0 1,0 0-1,0 0 0,1 0 1,-1 0-1,0 0 1,0 0-1,0 1 1,0-1-1,0 0 1,0 0-1,0 0 1,1 0-1,-1 0 1,0 0-1,0 0 1,0 0-1,0 0 1,0 0-1,0 0 1,0 0-1,1 0 1,-1 0-1,0 0 1,0-1-1,0 1 1,0 0-1,0 0 1,0 0-1,0 0 0,1 0 1,-1 0-1,0 0 1,0 0-1,0 0 1,0 0-1,0 0 1,0 0-1,0-1 1,0 1-1,0 0 1,0 0-1,0 0 1,12-9 291,11-14 24,-1-5-323,-16 19-77,0 1 1,1 0-1,0 0 1,0 0-1,1 1 1,10-8-1,-17 15 62,-1-1-1,1 1 0,0 0 0,-1 0 1,1-1-1,-1 1 0,1 0 0,-1 0 1,1 0-1,0 0 0,-1-1 0,1 1 1,0 0-1,-1 0 0,1 0 0,-1 0 1,1 1-1,0-1 0,-1 0 0,1 0 1,-1 0-1,1 0 0,0 1 0,1 0-5,-1 0 0,0 0 0,1 0 0,-1 0 0,0 0 0,0 0 0,0 0 0,0 1 1,1 1-1,3 4-54,-1 1 1,5 16 0,-6-16-18,3 9 147,-4-13-14,-1 1 0,1-1 1,-1 0-1,5 7 0,-2-6-11,-1 0 1,0 0-1,1 0 0,0-1 1,0 1-1,1-1 0,8 7 1,-11-10-17,-1 0 1,1-1-1,0 1 1,0 0-1,-1-1 1,1 1-1,0-1 1,0 0-1,0 1 1,-1-1-1,1 0 1,0 0-1,0 0 1,0 0-1,0-1 0,-1 1 1,1 0-1,0-1 1,0 1-1,-1-1 1,1 0-1,0 0 1,-1 1-1,1-1 1,0 0-1,-1 0 1,0-1-1,1 1 1,-1 0-1,3-3 1,7-8 30,0 0 0,-1-1 0,0 0 0,-1-1 0,0 0 0,-1-1 0,-1 1 0,0-1 0,-2-1 0,6-17 0,-10 17-397,-4 12 42,-4 10 52,3-1 169,1 1 1,0 0-1,-5 10 0,1-2 82,5-9 11,0 1 0,0-1 0,1 0 0,-1 1 0,1-1 0,0 1 0,1 0 0,-1-1 1,1 1-1,0 0 0,1-1 0,0 8 0,0-9 23,0-1 1,-1 1-1,2 0 1,-1 0 0,0-1-1,1 1 1,-1-1-1,1 1 1,0-1-1,1 0 1,-1 0-1,0 0 1,1 0-1,-1 0 1,1 0-1,0-1 1,0 1-1,4 2 1,2-1 59,0-1 0,-1 0 0,1 0 0,1-1 0,-1 0 0,0 0 0,0-1 0,1 0 0,-1-1 0,0 0 0,1 0 0,10-3 0,5-1-374,0-1 0,-1-1 0,32-12 0,-35 9-2280,26-14 1,-20 10 11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32 202 8960,'-26'-8'3328,"26"-1"-2592,-5 6-192,10-2 1888,3 2-1441,15-2 2625,17-4-2048,28 3 960,22-3-1504,-5-2 224,1-2-736,-10 1-448,4-8-64,2 0-256,-6-3 160,-5-2-6432,3 5 3552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27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253 112 1984,'1'-4'323,"-1"0"0,1 0 0,0-1 0,1 1 0,-1 0 1,1 0-1,-1 0 0,1 0 0,0 1 0,1-1 0,2-3 0,-2 2 351,0 0 0,0 0-1,-1 0 1,1 0 0,1-7 0,-4 11-640,3-16 2169,-6 12-871,3 5-1290,-1 0 0,1 0 1,0 0-1,-1 0 0,1 0 1,-1 0-1,1 0 0,-1 1 1,1-1-1,-1 0 0,1 0 1,0 1-1,-1-1 0,1 0 1,-1 0-1,1 1 1,0-1-1,-1 0 0,1 1 1,-10 9 39,2 0 1,-1 1 0,1-1-1,1 2 1,-6 11 0,-8 14 226,2 0 0,1 1 1,2 0-1,-21 81 0,4 34-85,-28 99 320,39-163 224,20-84-1627,5-8-1182,6-13-2189,-7 12 3739,9-18-2261,1 1 955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2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86 204 4160,'-6'-8'499,"4"6"-350,0 0 1,1 0-1,-1 0 1,0 1 0,0-1-1,0 0 1,0 1 0,-4-3-1,-2-1 567,0-1-1,1 1 0,-8-9 1,13 12-503,1 1 1,-1-1-1,0 0 0,1 0 1,-1 0-1,1 1 1,0-1-1,-1-1 1,1 1-1,0 0 1,0 0-1,1 0 0,-1-1 1,0 1-1,1 0 1,-1-1-1,1 1 1,0 0-1,0-5 1,0 5-175,1 1 0,0-1 1,0 1-1,-1-1 0,1 1 1,0 0-1,0 0 0,0-1 1,1 1-1,-1 0 0,0 0 1,0 0-1,1 0 0,-1 0 0,0 0 1,1 1-1,2-2 0,30-10 319,-23 9-202,46-11 301,1 1-1,82-5 1,-111 14-398,144-10 168,-128 13 67,81 8 1,-98-7-172,-25 0-800,-6 8-3275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28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55 123 4800,'-11'4'585,"6"-1"3,-1-1-1,0 0 1,1 0 0,-1-1 0,-9 2 0,18-4 57,1 1 0,0-1 1,0 0-1,7-3 0,4 0-213,220-39 2851,-57 12-2566,179-16-50,-327 45-531,7 0-932,-12-1-3808,-12 2 2359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2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24 496 3712,'-23'8'2170,"31"-13"-831,-1 1-1,1-1 0,13-12 1,22-28 656,35-57-1301,-63 81-49,111-140 550,-19 48-241,-102 108-904,0 1 0,0 0 0,0 0 0,0 0-1,10-4 1,-14 8-47,-1-1 1,1 1-1,-1 0 0,1 0 1,-1 0-1,1 0 0,0 0 1,-1 0-1,1 0 0,-1 0 0,1 0 1,-1 0-1,1 0 0,0 0 1,-1 0-1,1 0 0,-1 0 1,1 1-1,-1-1 0,1 0 1,-1 0-1,1 1 0,-1-1 0,1 0 1,-1 1-1,1-1 0,-1 0 1,0 1-1,1-1 0,-1 1 1,0-1-1,1 1 0,-1-1 0,0 1 1,1-1-1,-1 1 0,0-1 1,0 1-1,0-1 0,1 1 1,-1-1-1,0 2 0,1 2 20,0 0-1,-1 0 1,1 0-1,-1 0 1,0 6-1,-2 3-21,0 0 0,0-1 0,-1 1 0,-7 19 0,-25 49 145,16-36 189,-32 67 65,51-112-384,-1 1 0,1 0-1,0 0 1,-1-1 0,1 1 0,0 0 0,0 0 0,-1 0 0,1 0-1,0-1 1,0 1 0,0 0 0,0 0 0,0 0 0,0 1 0,0-1 3,1-1 1,-1 0 0,0 0-1,0 0 1,0 1 0,1-1 0,-1 0-1,0 0 1,0 0 0,1 0-1,-1 1 1,0-1 0,1 0-1,-1 0 1,0 0 0,0 0 0,1 0-1,-1 0 1,0 0 0,1 0-1,-1 0 1,0 0 0,0 0 0,1 0-1,-1 0 1,0 0 0,1 0-1,-1 0 1,4-2 118,0 1 0,0-1 0,0 1 0,6-5-1,12-9-15,-2 0 0,0-2-1,22-23 1,-16 15-107,45-49 16,-21 20-121,-47 51 56,0 0 1,0 1-1,1-1 0,5-3 1,-8 5 20,0 1 0,-1 0 0,1-1 0,0 1 0,-1 0 0,1-1 0,0 1 0,0 0 1,-1 0-1,1 0 0,0 0 0,0 0 0,-1 0 0,1 0 0,0 0 0,0 0 0,-1 0 0,1 0 0,0 0 1,0 1-1,-1-1 0,1 0 0,0 1 0,0-1 0,-1 0 0,1 1 0,-1-1 0,1 1 0,0-1 1,-1 1-1,2 0 0,1 3-31,0 1 1,-1-1-1,1 1 1,-1 0-1,0 0 0,0 0 1,0 0-1,-1 0 1,1 0-1,0 10 1,0 8 106,-1 27 0,-1-41-20,0 3 33,1 0 0,0 0 0,1 0-1,0 0 1,1 0 0,7 19-1,-8-26-23,0 0-1,0 0 1,1-1-1,-1 1 1,1-1 0,0 0-1,0 0 1,1 0-1,-1 0 1,1 0-1,0-1 1,-1 0-1,2 1 1,-1-1 0,0-1-1,1 1 1,-1-1-1,7 3 1,-8-5-2,1 1 1,0-1-1,-1 1 1,1-1-1,0 0 1,0 0-1,-1-1 1,1 1-1,0-1 1,-1 0-1,1 0 1,6-3 0,-3 1-40,0 0 0,0-1 1,0 1-1,-1-2 1,8-5-1,21-21-2441,-14 10-2270,-3 8 1836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3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267 163 2720,'11'-21'891,"-11"21"-874,0-1 0,0 1 1,0 0-1,0-1 0,1 1 1,-1 0-1,0-1 0,0 1 1,1 0-1,-1-1 0,0 1 1,1 0-1,-1-1 0,0 1 1,1 0-1,-1 0 0,0 0 1,1-1-1,0 1 0,0 0-51,32-15 1779,-30 14-1533,0 0 1,0 0-1,0 0 1,0 0-1,1 1 1,-1-1-1,0 1 1,1 0-1,-1 0 1,4 0-1,-6 0-196,-1 0 0,0 0 0,0 1 0,0-1 0,1 0 1,-1 0-1,0 0 0,0 0 0,1 0 0,-1 0 0,0 0 0,0 1 0,0-1 0,0 0 0,1 0 0,-1 0 0,0 1 0,0-1 0,0 0 1,0 0-1,0 0 0,0 1 0,1-1 0,-1 0 0,0 0 0,0 0 0,0 1 0,0-1 0,0 0 0,0 0 0,0 1 0,0-1 0,0 0 1,0 0-1,0 1 0,0-1 0,0 0 0,0 0 0,0 1 0,-1-1 0,-6 14 597,-20 16 259,-28 20 483,-103 73-1,151-117-1167,-1-1 0,1-1-1,-1 1 1,-15 5 0,22-9-142,-1 0 0,0-1 1,0 0-1,1 1 0,-1-1 0,0 0 1,1 0-1,-1 0 0,0 0 0,0 0 0,1 0 1,-1 0-1,0-1 0,0 1 0,1 0 1,-1-1-1,0 0 0,1 1 0,-1-1 1,1 0-1,-1 0 0,1 0 0,-1 0 1,1 0-1,0 0 0,-1 0 0,1-1 0,0 1 1,0 0-1,-1-3 0,0 1-35,0 0-1,1-1 1,-1 1-1,1-1 1,0 1-1,0-1 1,1 0-1,-1 1 1,1-1-1,0 0 1,-1 0-1,2 1 0,-1-1 1,0 0-1,1 1 1,1-6-1,1-1-54,0 0 0,0 0 0,1 0 0,9-16 0,-5 14 8,1 0 0,0 1 0,1 0 0,0 1 0,0 0 0,18-13 0,74-46-370,-26 28 46,-66 37 322,-1 0 1,1 0 0,0 1-1,0 1 1,0 0 0,13-1-1,-21 3 51,1 0 0,-1 0 1,1 0-1,0 0 0,-1 1 0,1-1 0,-1 1 0,1-1 0,-1 1 0,0 0 1,1 0-1,-1 1 0,0-1 0,0 0 0,1 1 0,-1-1 0,0 1 0,0 0 0,-1-1 1,4 5-1,-3-3 34,0 0 0,0 1 0,0-1 1,0 1-1,0-1 0,-1 1 0,0 0 0,0 0 1,0 0-1,0 0 0,0 0 0,-1 0 0,0 4 1,-1 6 33,0 0 0,-1 0 0,0 0 1,-1-1-1,-6 16 0,-29 67 150,37-94-227,-45 109 302,-35 78 574,69-160 19,11-23-251,10-21 101,36-70-595,5 2 0,77-100 0,-116 169-136,54-73-231,-65 85 200,4-4-69,0 0-1,1 1 1,6-7-1,-11 11 68,1 0-1,-1 0 0,1 1 1,0-1-1,-1 0 1,1 1-1,0-1 1,0 1-1,-1-1 0,1 1 1,0-1-1,0 1 1,0 0-1,0-1 0,-1 1 1,1 0-1,0 0 1,0-1-1,0 1 1,0 0-1,0 0 0,0 0 1,0 0-1,0 0 1,0 1-1,-1-1 0,1 0 1,0 0-1,0 0 1,0 1-1,0-1 1,0 1-1,-1-1 0,3 1 1,-3 1-5,1-1 1,0 1-1,-1-1 0,1 1 1,-1-1-1,1 1 0,-1 0 1,1-1-1,-1 1 1,0 0-1,0-1 0,0 1 1,0 0-1,-1 2 0,-2 16-38,-11 34-1,3-11 137,-34 184 1181,45-225-877,2-7-100,4-15 52,-1 3-213,5-16-102,2 1 0,1 1-1,2 0 1,1 0 0,35-50 0,-27 50-129,1 1 0,1 2 0,2 0 0,38-30 0,-64 57 92,-1 0 0,1 0 0,-1 0-1,1 1 1,0-1 0,-1 0 0,1 0 0,0 1 0,1-1-1,-2 1 11,0 0-1,-1 0 0,1 0 1,0 0-1,-1 0 0,1 0 1,0 0-1,-1 0 0,1 0 1,-1 0-1,1 0 0,0 1 1,-1-1-1,1 0 0,-1 1 1,1-1-1,0 0 0,0 1 1,0 0-4,0 1 1,-1-1 0,1 0-1,0 0 1,-1 1 0,1-1-1,-1 0 1,1 1 0,-1-1-1,0 1 1,1-1 0,-1 1-1,0-1 1,0 0-1,0 1 1,0-1 0,0 1-1,-1-1 1,1 1 0,-1 2-1,-35 121-141,31-103 266,-11 43-55,3 1 0,-7 91-1,18-130 48,0-11 65,1 25 1,2-36-126,-1-1 0,0 0 0,1 0 0,0 0 0,0 0 0,0 0 0,1 0 0,-1 0 0,1 0 0,0 0 0,3 3 0,-4-6-27,0 0-1,0 1 0,1-1 1,-1 0-1,1 0 1,-1 0-1,1 0 1,-1 0-1,1 0 1,0-1-1,-1 1 1,1-1-1,0 1 1,0-1-1,-1 1 1,1-1-1,0 0 1,0 0-1,0 0 0,-1 0 1,1 0-1,0 0 1,3-1-1,4-1 31,0 0-1,0-1 0,11-5 0,-16 7-39,18-9 7,-1-1 0,0 0 1,-1-2-1,29-22 0,70-69-107,-94 81 93,110-109 283,-117 116-239,31-32-221,-45 42 169,-9 6-66,-10 9-52,-3 13 64,1 1 0,-17 31 0,23-38-24,-13 24 22,2 0 0,-26 64 0,42-87 102,1 0 1,1 0 0,-5 34-1,9-49-22,-1 1 1,1-1-1,0 0 0,0 0 0,0 0 0,0 0 0,0 0 0,1 0 0,-1 0 0,1 1 0,0-1 0,-1 0 0,1-1 0,0 1 0,0 0 0,0 0 1,0 0-1,0 0 0,1-1 0,2 4 0,-3-4-1,1-1 1,-1 1-1,0 0 1,1-1-1,-1 1 0,1-1 1,-1 0-1,0 1 1,1-1-1,-1 0 1,1 0-1,-1 0 0,1 0 1,-1 0-1,1 0 1,-1-1-1,1 1 1,-1 0-1,1-1 1,-1 1-1,0-1 0,1 0 1,-1 1-1,0-1 1,1 0-1,-1 0 1,0 0-1,0 1 0,0-2 1,1 0-1,6-5 29,-1-2-1,0 1 0,-1-1 1,0 0-1,0 0 0,-1 0 1,5-12-1,1-5-59,14-48 1,-11 29-66,-6 2-64,-7 37-41,-3 23-86,-2 15 43,1-13 228,0 1-1,2 0 1,1 30 0,1-36-21,-1-6 8,1-1 1,0 0-1,0 0 1,0 0-1,4 11 1,-4-16 30,0-1 0,0 1 0,0 0 0,0-1 0,0 0 0,0 1 0,0-1 0,0 1 0,1-1 0,-1 0 0,0 0 0,1 0 0,-1 0 0,1 0 0,-1 0 0,1 0 0,0 0 0,-1-1 0,1 1 0,0-1 0,0 1 0,-1-1 0,1 1 0,0-1 0,0 0 0,0 0 0,1 0 0,2-1 22,0 1 1,0-1-1,0 0 1,0 0-1,0 0 1,0-1-1,0 1 0,-1-1 1,1-1-1,4-2 1,6-4 23,20-18-1,-19 14-104,-3 2 16,16-10 37,48-50-1,-28 14 38,-3-3 0,56-94 0,-101 154-64,-1-1-1,1 0 1,-1 1 0,1-1 0,-1 0-1,0 0 1,0 0 0,1 1-1,-1-1 1,0 0 0,0 0 0,0 0-1,0 0 1,0 0 0,0 0 10,0 1 0,0 0 1,0 0-1,0 0 1,0-1-1,0 1 0,0 0 1,-1 0-1,1 0 0,0-1 1,0 1-1,0 0 0,0 0 1,-1 0-1,1 0 0,0 0 1,0-1-1,0 1 0,-1 0 1,1 0-1,0 0 0,0 0 1,-1 0-1,1 0 0,0 0 1,0 0-1,0 0 0,-1 0 1,1 0-1,-1 0 0,0 0 6,-1 0 0,0 1 0,0-1 0,1 0 0,-1 1-1,0 0 1,1-1 0,-1 1 0,1 0 0,-4 2 0,-7 5-111,7-5 90,-1 1-1,1 0 0,-10 9 0,11-8 1,-1 1 1,1 0-1,0 0 0,0 0 0,1 0 0,0 1 0,0-1 0,0 1 0,1 0 0,0 0 0,0 0 0,-1 12 0,-32 203-171,23-140 203,-14 31 50,20-89-53,2-10 60,0-1-1,-1 1 0,0-1 1,-1 1-1,-1-2 1,0 1-1,-1-1 0,0 0 1,-1 0-1,0-1 0,-1 0 1,0-1-1,0 0 1,-1-1-1,-1 0 0,0 0 1,0-2-1,-22 12 0,30-17-55,-1-1 0,1 1-1,-1-1 1,1 1 0,-1-1-1,1-1 1,-1 1 0,0-1-1,1 0 1,-1 0 0,0 0-1,1 0 1,-1-1 0,1 0-1,-10-2 1,14 2-10,-1 1 1,0-1-1,0 0 1,0 1-1,0-1 1,1 1-1,-1-1 0,0 0 1,1 0-1,-1 1 1,0-1-1,1 0 1,-1 0-1,1 0 0,-1 0 1,1 0-1,0 0 1,-1 0-1,1 0 1,0 0-1,0 0 1,-1 1-1,1-2 0,0 1 1,0 0-1,0 0 1,1-1-1,3-25-1,-2 20-5,1 1-1,-1 0 0,1 0 0,1 1 0,-1-1 0,1 1 1,0-1-1,0 1 0,1 0 0,-1 1 0,1-1 0,0 1 1,1 0-1,7-5 0,9-4-62,1 1-1,34-13 1,-51 23 37,18-8 36,16-6-61,0-2 0,70-42-1,-78 37 90,-2-1-1,-1-1 0,29-31 1,24-39-45,33-34-156,-88 101 265,2 1 1,41-30-1,-15 12-509,-65 54 296,1 0-1,-1 1 1,-10 13-1,-30 42 168,37-44-59,-1 1 0,2 1 1,1 0-1,-11 33 0,3-8-66,15-37 70,0-1 0,0 1 0,-2 16 0,5-24 24,1 0 0,-1 1 0,1-1 0,0 0 0,0 0 0,0 1 0,1-1 1,-1 0-1,1 0 0,0 0 0,-1 1 0,1-1 0,1 0 0,-1 0 0,0 0 1,4 5-1,-4-7-6,1 1 1,-1-1 0,1 0 0,-1 0-1,1 0 1,-1 0 0,1 0 0,-1 0-1,1 0 1,0 0 0,0 0 0,-1-1-1,1 1 1,0-1 0,0 0 0,0 1-1,0-1 1,0 0 0,-1 0 0,1 0-1,0 0 1,0 0 0,0-1 0,3 0-1,0 0 9,0-1 0,0 0 0,0 0 0,0 0-1,0 0 1,-1-1 0,1 0 0,4-4 0,6-5 32,-2-1 0,1-1 0,-1 0 1,-1-1-1,-1-1 0,0 0 0,-1 0 1,-1-1-1,0 0 0,11-35 0,-15 38-67,0 1 0,-2-1-1,0-1 1,0 1 0,-2 0 0,1-17-1,-2 27 0,0 0-1,0 0 0,-1-1 1,0 1-1,0 0 0,0 0 1,0 0-1,-1 0 0,1 0 0,-1 0 1,0 1-1,0-1 0,-1 1 1,1-1-1,-1 1 0,1 0 1,-1 0-1,0 0 0,0 0 1,-1 0-1,1 1 0,0-1 1,-1 1-1,0 0 0,1 0 1,-6-2-1,-7-1 25,-10-5-102,26 10 90,0 0-1,0 0 0,0 0 0,0 0 1,0 0-1,0 0 0,0 0 0,0 0 1,0 0-1,0 0 0,0 0 0,0 0 1,0 0-1,0 0 0,0 0 0,0 0 1,0 0-1,0 0 0,0 0 0,1 0 1,-1 0-1,0 0 0,0-1 0,0 1 1,0 0-1,0 0 0,0 0 0,0 0 1,0 0-1,0 0 0,0 0 0,0 0 1,0 0-1,-1 0 0,1 0 0,0 0 1,0 0-1,0 0 0,0 0 0,0 0 1,0-1-1,0 1 0,0 0 0,0 0 1,0 0-1,0 0 0,0 0 0,0 0 1,0 0-1,0 0 0,0 0 0,18 1 1,26 2-13,46-4 1,-28 0-70,145-8 55,-184 8 89,-20 1-47,1 1-1,-1-1 0,0 0 1,1-1-1,-1 1 1,0-1-1,1 1 0,-1-1 1,0 0-1,1 0 1,3-3-1,-2 3 186,4-5-331,-9 5 111,0 0 3,0 3-26,0-1-26,1 14 26,1-7 3,-1 1-1,1-1 0,-1 0 0,-1 0 0,0 1 1,0-1-1,-1 9 0,-14 61 76,4-23 139,-5 44-270,16-65 328,1-16 43,-1-16-163,5-6-32,11-4-16,0 0 1,0-1-1,-1 0 0,0-1 1,24-22-1,11-7 35,35-26-72,75-53 47,-26 31-276,-109 77-23,-23 9 215,-1 1 1,1-1 0,-1 1-1,1 0 1,0 0-1,-1-1 1,1 1-1,0 0 1,-1 0-1,1 0 1,-1 1-1,1-1 1,3 1-1,-4 0 5,0-1 0,-1 1 0,1 0 0,0-1 0,0 1-1,-1 0 1,1 0 0,0 0 0,-1 0 0,1-1 0,-1 1 0,1 0-1,-1 0 1,0 0 0,1 0 0,-1 0 0,0 0 0,0 0-1,0 0 1,1 0 0,-1 0 0,0 0 0,0 0 0,0 0 0,-1 0-1,1 0 1,0 0 0,0 0 0,0 0 0,-1 0 0,1 0 0,-1 0-1,1 0 1,-1 0 0,0 1 0,-1 3-1,-1-1-1,0 0 1,0 0 0,0 1 0,-1-2-1,-5 6 1,-95 80 230,68-57-220,-51 48-2,68-60-3,1 0 1,-21 30 0,36-46 5,1 0-1,-1 0 0,1 1 1,0-1-1,0 1 0,1-1 1,-1 1-1,1-1 0,-1 9 1,2-11-1,0-1 1,0 0 0,0 0 0,0 0 0,0 0-1,1 0 1,-1 0 0,0 0 0,0 0-1,1 0 1,-1 0 0,1 0 0,-1 0 0,1 0-1,-1 0 1,1-1 0,0 1 0,-1 0 0,2 1-1,0-1 4,-1 0-1,1-1 1,-1 1-1,1 0 1,0-1-1,-1 1 1,1-1-1,0 0 1,-1 1-1,1-1 1,0 0-1,0 0 1,-1 0-1,1 0 1,0 0-1,2-1 1,5-1 26,0 0 1,-1-1-1,1 0 0,0-1 1,-1 0-1,0 0 0,0-1 1,0 1-1,-1-2 0,1 1 1,-1-1-1,0 0 0,9-12 1,6-8 44,-2 0 1,22-38 0,-41 63-79,23-37 46,36-77 1,-57 108-126,-1-1 0,1 0-1,-1 1 1,-1-1 0,1-9 0,-3 16-204,-1 7 94,-3 9 2,4-1 171,1-1 1,0 1 0,0 0 0,1 0 0,6 24-1,-6-34 22,0 4 12,1 0 0,0 1 0,1-1-1,0 0 1,0 0 0,0-1 0,1 1 0,9 12-1,-12-19 5,0 0-1,0 0 0,0 0 0,0 0 0,0 0 1,0-1-1,0 1 0,0 0 0,0-1 1,1 1-1,-1-1 0,0 1 0,0-1 0,1 0 1,-1 0-1,0 1 0,1-1 0,1 0 0,-1 0 6,1-1-1,-1 1 0,0-1 0,0 1 1,1-1-1,-1 0 0,0 0 0,0 0 0,4-3 1,3-3 45,1 0 0,-2-1-1,13-14 1,-6 7 24,-11 11-67,113-99 135,-100 89-222,1 2 1,1 0-1,0 0 1,0 2-1,22-8 1,-39 17 33,0 0 0,-1 1 0,1-1 0,0 1-1,0-1 1,0 1 0,-1 0 0,1-1 0,0 1 0,0 0 0,0 0 0,0 1 0,-1-1 0,1 0-1,0 1 1,0-1 0,0 1 0,-1-1 0,3 2 0,-2-1 14,-1 0-1,0 1 1,1-1-1,-1 0 1,0 1 0,0-1-1,0 1 1,0 0 0,0-1-1,0 1 1,0 0 0,-1 0-1,1-1 1,0 1-1,-1 0 1,0 0 0,1 0-1,-1 2 1,9 123-60,-1 7 69,-8-133 12,0 2 14,0 0 0,0 0-1,0-1 1,0 1 0,0 0 0,1 0 0,-1-1 0,1 1 0,0 0-1,0-1 1,0 1 0,0 0 0,0-1 0,2 4 0,-2-6-18,-1 0 1,0 0-1,0 0 1,0 0-1,1 0 0,-1 0 1,0 0-1,0 1 1,0-1-1,1 0 1,-1 0-1,0 0 1,0 0-1,1 0 1,-1 0-1,0 0 1,0 0-1,0-1 1,1 1-1,-1 0 0,0 0 1,0 0-1,0 0 1,1 0-1,-1 0 1,0 0-1,0 0 1,0-1-1,1 1 1,-1 0-1,0 0 1,0 0-1,0 0 0,0 0 1,0-1-1,1 1 1,-1 0-1,0 0 1,0 0-1,0-1 1,9-12 230,-7 10-207,74-136 208,-31 71-258,-39 60-29,1 1-1,0-1 0,0 1 1,0 1-1,16-11 0,-23 16 34,0 1 0,0 0-1,0 0 1,1 0 0,-1 0 0,0 0-1,0 0 1,0-1 0,1 1 0,-1 0-1,0 0 1,0 0 0,0 0-1,1 0 1,-1 0 0,0 0 0,0 0-1,1 0 1,-1 0 0,0 0 0,0 0-1,0 0 1,1 0 0,-1 0-1,0 0 1,0 0 0,0 0 0,1 1-1,-1-1 1,0 0 0,0 0 0,0 0-1,1 0 1,-1 0 0,0 1-1,3 9-216,-5 20 196,1-22 31,-14 99 36,0 8-224,13-84 375,0-23-157,1 1 1,0 0-1,1-1 1,0 1-1,1 0 1,0 0 0,0-1-1,3 12 1,-4-19-9,1 0 0,-1-1 1,0 1-1,1 0 0,-1 0 0,0 0 1,1-1-1,-1 1 0,1 0 1,-1-1-1,1 1 0,0 0 1,-1-1-1,1 1 0,0 0 1,-1-1-1,1 1 0,0-1 0,0 0 1,-1 1-1,1-1 0,0 1 1,0-1-1,0 0 0,0 0 1,-1 0-1,1 1 0,0-1 1,0 0-1,0 0 0,0 0 0,0 0 1,1-1-1,1 1-11,1-1 1,-1-1-1,0 1 0,0 0 0,0-1 1,0 1-1,-1-1 0,5-3 1,9-8 36,27-30 1,-6 7-97,253-213 399,-282 243-312,-5 5-49,0-1 0,0 0 0,0 0 0,-1 0 0,1 0-1,0-1 1,-1 1 0,0-1 0,0 0 0,0 1 0,0-1 0,0 0 0,0 0 0,2-7 0,-4 10 10,0 0 1,0 0 0,0 0 0,0-1-1,0 1 1,0 0 0,0 0 0,0 0 0,0-1-1,0 1 1,0 0 0,0 0 0,0 0-1,0-1 1,0 1 0,0 0 0,0 0 0,0 0-1,0-1 1,0 1 0,-1 0 0,1 0 0,0 0-1,0 0 1,0 0 0,0-1 0,0 1-1,-1 0 1,1 0 0,0 0 0,0 0 0,0 0-1,0 0 1,-1 0 0,1-1 0,0 1-1,-11 0-65,-11 6-4,8 1 47,0 0 0,1 1-1,0 0 1,0 1 0,1 0-1,0 1 1,1 0 0,0 1 0,-15 20-1,11-11 4,2 0-1,0 1 0,1 0 0,2 1 1,-12 31-1,19-43 37,0 0 1,1-1-1,0 1 1,1 1-1,-1 17 1,2-25 5,0 0 0,1 0 0,-1 0 1,1 0-1,-1 0 0,1 0 0,0 0 0,0 0 1,3 6-1,-3-8-3,0 0-1,0 0 1,0 0 0,0 0 0,0 0-1,0 0 1,0 0 0,0 0-1,0 0 1,1-1 0,-1 1 0,0 0-1,1-1 1,-1 1 0,0-1 0,1 1-1,-1-1 1,0 0 0,1 1-1,-1-1 1,1 0 0,1 0 0,0 0 7,0-1 0,-1 1 0,1-1 0,0 1 1,0-1-1,-1 0 0,1 0 0,0 0 1,-1 0-1,1-1 0,-1 1 0,0-1 0,1 1 1,-1-1-1,4-4 0,2-1 27,15-12 4,-1-1-1,31-37 1,-31 31-28,66-81 146,-13 13-179,-44 55-153,-24 29 115,-9 3-123,1 7 136,-1 1 0,1-1 0,-1 1 0,1-1 0,0 1 0,-1 0 0,1 0 0,0 0 0,-1 0 0,1 0 0,-2 2 0,-1 1 48,0 0-1,1 0 1,-1 0 0,1 1 0,0 0 0,0-1 0,0 1 0,1 0 0,-1 0 0,1 1 0,1-1-1,-1 0 1,0 7 0,1-4 3,0 0 0,0 0-1,1-1 1,1 1 0,-1 0 0,1 0-1,1 0 1,3 13 0,-2-12 14,0 0-1,0 0 1,1-1 0,1 0 0,-1 1 0,1-1 0,1-1-1,-1 1 1,1-1 0,1 0 0,-1 0 0,1-1 0,0 0-1,1 0 1,-1-1 0,12 7 0,-15-11-7,0 1 0,1-1 0,-1 0-1,0 0 1,0-1 0,1 1 0,-1-1 0,0 0 0,1 0 0,-1 0 0,0 0 0,1-1-1,-1 0 1,7-2 0,5-2 14,-1-1 0,22-13 0,-28 14-73,110-63-3484,-18 10-4763,-55 36 4520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34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130 260 8640,'-45'-76'3904,"5"27"-3392,22 29 0,8 6-384,-3-11 320,10 10-256,11-10-544,5 10 192,10 1-224,9 8 224,8 6-3808,5 6 2208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37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279 601 3712,'-43'19'2090,"28"-9"1502,16-12-2761,7-8-331,81-101 2023,34-25-1238,-99 111-1103,-1-2 1,-2 0-1,0-1 1,-2-1-1,-1-1 1,-1-1-1,-2 0 1,19-54 0,-14 27-695,-27 78 421,-1 0 0,-1-1 0,-1-1 0,-14 22 0,3-6 92,-156 255 378,8-18 500,-14 25 956,138-214-293,44-80-843,8-8-350,13-13-149,169-113-105,25-19-68,-41-13-199,-12-12-8,-179 203-108,-16 32 0,14-12 403,-29 93 0,46-130-137,1 0 0,0 1 0,-1 16 0,3-24 59,0 0 0,0 0 0,0 1-1,0-1 1,1 0 0,0 1 0,-1-1 0,1 0-1,0 0 1,0 0 0,1 0 0,-1 0 0,1 0-1,-1 0 1,4 4 0,-4-6-12,1 0 1,-1 0-1,0-1 1,0 1-1,0 0 0,1-1 1,-1 1-1,0 0 1,1-1-1,-1 0 0,1 1 1,-1-1-1,1 0 0,-1 0 1,0 1-1,1-1 1,-1 0-1,1-1 0,-1 1 1,1 0-1,-1 0 1,1-1-1,-1 1 0,0 0 1,1-1-1,-1 0 1,0 1-1,2-2 0,3-1 29,0 0 1,0-1-1,-1 0 0,1 0 0,4-6 0,-3 3-15,0-1-1,-1 0 1,0-1-1,0 1 1,-1-1-1,5-11 1,20-58 107,-26 65-126,0 1-1,-1-1 0,-1 0 1,2-14-1,-4 20-32,0 0 0,0 1 0,0-1 0,-1 0 1,0 1-1,0-1 0,-1 1 0,0-1 0,-4-8 0,5 13-1,0 0 1,0 0-1,0 0 0,0 0 0,-1 0 0,1 1 0,-1-1 0,1 0 0,-1 1 0,0-1 0,0 1 0,0 0 1,1 0-1,-1 0 0,0-1 0,0 2 0,-1-1 0,1 0 0,0 0 0,0 1 0,0-1 0,0 1 1,-1 0-1,1-1 0,0 1 0,-1 0 0,-3 1 0,12-3 48,-1 0 1,1-1-1,-1 0 1,10-6-1,21-10-73,-5 7 10,0 2-1,0 1 0,1 2 0,0 1 1,0 2-1,48-2 0,-76 6 25,0 0 0,0 0-1,0 1 1,0-1 0,0 1-1,0 0 1,0 0 0,0 0 0,0 1-1,-1-1 1,1 1 0,0 0-1,-1 0 1,7 5 0,-7-4-1,0 0-1,-1 0 1,1 1 0,-1-1 0,1 1 0,-1 0 0,0-1 0,-1 1 0,1 0-1,-1 0 1,1 0 0,-1 1 0,1 7 0,0 7 60,-1 0 0,-2 28-1,0-28 38,1-1-1,4 33 0,-3-45-57,0 0 0,0 0 0,1 0-1,0 0 1,1-1 0,-1 1 0,1-1 0,0 1-1,0-1 1,1 0 0,-1 0 0,8 6 0,-10-9-5,1-1 0,-1 1 0,1-1 0,0 1 0,0-1 0,0 0 0,0 0 0,0 0 0,0 0 0,0-1 0,0 1 0,0 0 0,0-1 0,0 1 0,0-1 0,1 0 0,-1 0 1,0 0-1,0 0 0,0 0 0,1 0 0,-1-1 0,0 1 0,0-1 0,0 1 0,3-2 0,1-2 34,0 0 1,0 0 0,-1 0-1,0-1 1,0 1-1,6-8 1,25-33 67,-35 43-127,132-159 213,-111 139-271,0 0 0,2 2 0,0 1 0,46-28 0,-48 37-82,-21 10 133,-1 0 0,0 0 0,1 0 0,-1-1 0,0 1 0,1 0 0,-1 0 0,1 0 0,-1 0 0,0 0 0,1 0 0,-1 0 0,0 0 0,1 0 0,-1 0 0,1 0 0,-1 0 0,0 0 0,1 0 0,-1 0 0,1 1 0,-1-1-1,0 0 1,1 0 0,-1 0 0,0 0 0,1 1 0,-1-1 0,0 0 0,0 0 0,1 1 0,-1-1 0,0 0 0,0 1 0,1-1 0,-1 0 0,0 1 0,0-1 0,0 0 0,0 1 0,1-1 0,-1 0 0,0 1 0,0-1 0,0 1 0,0-1 0,0 0 0,0 1 0,0-1 0,0 0-1,0 1 1,0-1 0,0 1 0,0-1 0,-1 1 0,-1 9 3,-1 0-1,0 0 1,-1-1-1,0 1 1,-6 9-1,-7 16-31,-49 116 262,65-150-206,1 0 0,0 0 0,-1 0 0,1 0 0,0 0 0,0-1 0,0 1 0,0 0 0,0 0 0,0 0 0,0 0 0,0 1 0,4 0 324,4-8-129,3-4-163,110-98 139,-101 93-231,0 1 0,0 1 0,1 0 0,37-15 0,-49 25 82,-2-1-86,0 2 0,0-1-1,1 1 1,-1 0 0,10-1-1,-16 3 33,1 0 0,-1 0-1,0 0 1,1 0 0,-1 0-1,1 0 1,-1 0 0,0 1-1,1-1 1,-1 0 0,0 1-1,0-1 1,1 1 0,-1 0-1,0-1 1,0 1 0,0 0-1,1 0 1,-1-1 0,0 1-1,0 0 1,0 0 0,-1 0-1,1 1 1,0-1 0,0 0-1,0 0 1,-1 0 0,1 1-1,-1-1 1,1 0 0,-1 1-1,1-1 1,-1 0 0,0 3-1,2 10-11,-1 1 0,-1 0 1,-1 0-1,-2 16 0,2-19 35,-7 25 162,5-31-108,2 1 0,-1-1 0,1 1 1,-1 11-1,9 14-308,-6-22 363,0 1-1,0-1 1,3 11 0,-2-23-111,1 0 1,0 0-1,-1-1 1,0 1-1,0 0 1,0-1-1,0 0 1,0 1 0,3-7-1,13-32 108,-9 18-72,5-6-79,0 0 0,2 0 0,1 2-1,2 0 1,32-36 0,-50 61 16,0 1 0,1 0-1,-1 0 1,0 0 0,1-1-1,-1 1 1,1 1 0,0-1 0,2-1-1,1 3-155,-5 9 58,-9 65-159,8-73 282,-6 32 188,1 0-1,-3 66 1,10-99-189,-1-1 1,1 0-1,0 0 1,0 0 0,-1 0-1,1 0 1,0 0 0,0-1-1,-1 1 1,1 0 0,0 0-1,0-1 1,-1 1 0,1 0-1,0-1 1,-1 1 0,1 0-1,0-1 1,-1 1-1,1-1 1,0 0 0,25-15 120,-23 14-131,8-5-771,1 1 1,13-5-1,-11 16-7508,-11 0 8254,-13-3-297,-39-2 638,48 0-160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3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31 5824,'0'-19'1866,"0"19"-1844,0 0 0,0-1-1,0 1 1,0 0 0,0 0-1,0 0 1,0-1 0,0 1-1,0 0 1,0 0 0,0 0-1,0 0 1,0-1-1,0 1 1,0 0 0,0 0-1,0 0 1,0 0 0,0-1-1,0 1 1,0 0 0,0 0-1,1 0 1,-1 0 0,0 0-1,0-1 1,0 1 0,0 0-1,0 0 1,0 0-1,1 0 1,-1 0 0,0 0-1,9-6 497,-9 6-483,0 0 1,1 0 0,-1 0-1,0 0 1,0 0-1,0 0 1,0 0-1,1 0 1,-1 0 0,0 0-1,0 0 1,0 0-1,0 0 1,1 0 0,-1 0-1,0 0 1,0 0-1,0 0 1,0 0 0,0 0-1,1 1 1,-1-1-1,0 0 1,0 0 0,0 0-1,0 0 1,0 0-1,0 0 1,1 0 0,-1 1-1,0-1 1,0 0-1,0 0 1,0 0 0,0 0-1,0 0 1,0 1-1,0-1 1,0 0 0,0 0-1,0 0 1,0 1-1,3 9 251,-3-9-60,2 14 94,0 0-1,-1-1 0,0 1 1,-2 0-1,0 0 0,0 0 1,-1-1-1,-1 1 0,0-1 1,-1 0-1,-1 0 0,0 0 1,-1 0-1,-1-1 0,-11 18 1,13-23-201,-1-1 1,-1 1 0,1-1 0,-1-1 0,-11 9 0,14-12-54,0 0 1,0-1-1,0 1 1,-1-1-1,1 0 1,0-1-1,-1 1 1,0-1-1,1 1 1,-1-1-1,0-1 1,-5 2-1,10-2-144,-1 0-1,1 0 0,0 0 1,0 0-1,-1 0 0,1 0 0,0 0 1,-1 0-1,1 0 0,0 0 0,0 0 1,-1 0-1,1 0 0,0 0 0,0-1 1,-1 1-1,1 0 0,0 0 1,0 0-1,0 0 0,-1 0 0,1 0 1,0-1-1,0 1 0,-1 0 0,1 0 1,0 0-1,0-1 0,0 1 0,0 0 1,0 0-1,-1 0 0,1-1 0,0 1 1,0 0-1,0 0 0,0-1 1,0 1-1,0 0 0,0 0 0,0-1 1,0 1-1,0 0 0,0-1 0,0 1 1,0 0-1,0 0 0,0-1 0,0 1 1,0 0-1,0 0 0,0-1 1,9-12-3792,8 1 1305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3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415 640 5824,'-1'0'237,"1"-1"-1,-1 1 1,1-1 0,-1 1 0,1-1 0,-1 1 0,0-1-1,1 1 1,-1 0 0,0-1 0,1 1 0,-1 0 0,0 0-1,1-1 1,-1 1 0,0 0 0,1 0 0,-1 0-1,0 0 1,0 0 0,1 0 0,-2 0 0,-21 4 157,12-1 154,-11 1-328,1 2 1,0 0-1,0 1 0,1 2 1,-1 0-1,2 1 0,-1 1 1,2 0-1,0 2 0,0 0 1,1 1-1,0 1 0,2 0 1,0 1-1,0 1 0,2 0 1,0 1-1,-11 20 0,21-32-162,1 0-1,-1 0 1,1 0-1,0 0 1,1 0-1,-1 1 1,1-1-1,0 10 1,1-15-29,0 0 0,0 1 0,0-1 0,0 1 0,1-1 0,-1 1 0,0-1 0,1 0 0,-1 1 0,1-1 0,0 0 0,-1 0 0,1 1 0,0-1 0,0 0 0,-1 0 0,3 2 1,-1-2-4,-1 0 1,1 0 0,-1-1-1,1 1 1,-1-1-1,1 1 1,-1-1 0,1 1-1,0-1 1,-1 0 0,1 0-1,0 0 1,-1 0 0,1 0-1,0 0 1,-1-1 0,1 1-1,0 0 1,2-2 0,4 0 19,1-2 0,0 1 1,-1-1-1,1-1 0,-1 1 1,13-11-1,44-41 182,-39 33-130,99-101 110,-123 122-234,0 0 0,0 0 0,-1 0 0,1-1 0,-1 1 0,1 0 0,-1-1 0,0 1 1,1-4-1,-2 6 15,0 0 1,0-1 0,0 1-1,0-1 1,0 1 0,0 0-1,0-1 1,0 1 0,0-1-1,0 1 1,0 0 0,0-1-1,0 1 1,0-1 0,-1 1-1,1 0 1,0-1 0,0 1-1,0 0 1,-1-1 0,1 1-1,0 0 1,0-1 0,-1 1-1,1-1 1,-1 1-6,0-1-1,0 1 1,0 0 0,0-1-1,0 1 1,0 0 0,0 0-1,0 0 1,-1 0 0,1 0-1,0 0 1,0 0 0,0 0-1,-2 0 1,-2 2-7,0-1 0,-1 1-1,1 0 1,0 0 0,0 1-1,0 0 1,0 0 0,1 0-1,-1 0 1,-7 7 0,4-2-28,0 1 0,0-1-1,1 1 1,-9 14 0,10-14 55,1 1 0,1 0-1,0-1 1,0 2 0,1-1 0,0 0-1,1 1 1,0-1 0,-1 19-1,3-27 11,0 1 0,0-1-1,0 0 1,1 0-1,-1 0 1,1 0-1,-1 0 1,1 0 0,-1 0-1,1 0 1,0 0-1,0 0 1,0 0-1,0 0 1,1 0 0,-1 0-1,0-1 1,1 1-1,-1-1 1,1 1-1,-1-1 1,1 1 0,0-1-1,0 0 1,0 0-1,0 0 1,0 0-1,0 0 1,2 0 0,0 1 29,1-1-1,0-1 1,0 1 0,0-1 0,0 1 0,0-2 0,0 1 0,0 0 0,0-1 0,0 0 0,0 0 0,4-2 0,19-7 97,-1-2 1,0 0-1,37-25 1,69-60 102,-100 68-192,-2-1 1,0-1-1,-3-2 1,0-1-1,-3-1 0,35-61 1,-24 26 22,-2-2 0,38-124-1,-45 99-297,-27 94 193,1 0 0,-1-1-1,0 1 1,1 0 0,-2-1-1,1 1 1,0-1-1,-1 1 1,1 0 0,-1-1-1,-2-5 1,2 9 13,1-1 1,-1 0-1,1 0 0,-1 1 0,1-1 1,-1 0-1,1 1 0,-1-1 0,0 0 1,1 1-1,-1-1 0,0 1 0,1 0 1,-1-1-1,0 1 0,0-1 0,1 1 1,-1 0-1,0 0 0,-1-1 0,0 1-11,0 0-1,0 0 0,1 0 1,-1 1-1,0-1 0,0 1 0,1-1 1,-1 1-1,0-1 0,1 1 1,-1 0-1,1 0 0,-1 0 0,-1 1 1,-5 4-1,0 1 1,1 0-1,-1 1 1,1 0 0,1 0-1,0 0 1,0 0-1,0 1 1,1 0-1,-4 11 1,-8 20-70,-12 44-1,28-79 95,-55 197 47,49-173 8,3 0 0,0 1 0,2-1 0,1 1-1,3 31 1,-1-57-44,0 8 67,1 0 0,0 1 0,5 15 0,-6-26-39,-1 0 1,1 0 0,0 1-1,0-1 1,0 0 0,0 0 0,0 0-1,0 0 1,1 0 0,-1-1-1,1 1 1,-1 0 0,1-1 0,0 1-1,-1-1 1,1 1 0,0-1-1,0 0 1,0 0 0,0 0 0,0 0-1,1 0 1,-1 0 0,0 0-1,3 0 1,0-1 30,1 0-1,-1-1 1,1 1 0,-1-1-1,0 0 1,1-1 0,-1 1-1,6-4 1,42-20 228,-36 16-213,9-6-10,0-1 0,35-28 0,-58 41-67,20-16 15,0 0 0,-2-2 0,-1 0 0,0-1 0,-2-1 0,0-1 0,19-35 0,12-28-10,58-142 0,-92 195-46,-8 19-97,-1-1 0,9-29 0,-15 45 117,0-1 1,0 1-1,1-1 0,-1 1 0,0-1 0,0 0 0,0 1 0,0-1 0,0 1 0,0-1 1,0 1-1,0-1 0,0 1 0,0-1 0,0 1 0,0-1 0,0 0 0,-1 1 0,1-1 1,0 1-1,0-1 0,-1 1 0,1-1 0,0 1 0,-1-1 0,0 1-5,0 1-1,0-1 0,1 0 1,-1 1-1,0-1 0,0 1 1,0-1-1,1 1 0,-1 0 0,0-1 1,1 1-1,-1 0 0,0-1 1,1 1-1,-1 0 0,1 0 1,-1 0-1,1 0 0,-1 1 1,-12 22-44,1 1 0,-16 44 0,-11 60 44,0 40 416,34-142-311,3 0-1,0 1 0,1-1 0,5 35 1,-3-55-137,0 0 0,0 0 0,1-1 0,0 1 0,0-1 0,1 1 0,0-1 1,3 6-1,-3-8-590,-1 0 0,1 0 1,0 0-1,0-1 0,1 0 1,-1 1-1,1-1 1,0-1-1,-1 1 0,1 0 1,0-1-1,7 3 0,15 4-2597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35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3 981 2240,'-2'-2'802,"5"-2"337,10-5 1162,-5 3-1546,1-3-176,0 0 0,0-1 1,-1 0-1,11-19 0,-4 6-248,-2-1-1,0 0 1,-2-1 0,0 0-1,-2-1 1,8-37 0,4-13-91,-7 30 330,9-66 1,-22 76-1579,-5 40 405,1 2 505,-1 3 21,-1 0 0,1 0 0,1 1 0,-1-1 0,-2 20 0,-1 36 213,2 71 0,6-113 94,1 1-1,1 0 0,1-1 1,14 43-1,-17-64-163,-1 0-1,1 0 1,0 0 0,0 0-1,1 0 1,-1 0 0,0 0-1,1 0 1,-1 0 0,1-1-1,-1 1 1,1-1 0,0 1-1,0-1 1,0 0 0,0 1-1,0-1 1,0 0 0,0 0-1,0 0 1,0-1 0,0 1-1,1-1 1,-1 1 0,0-1-1,0 1 1,1-1 0,-1 0-1,0 0 1,1 0 0,-1-1-1,0 1 1,0 0 0,4-2 0,0-1 52,0-1 0,-1 1 0,1-1 1,-1-1-1,1 1 0,8-10 1,27-38 119,-35 44-195,61-85 345,54-68-120,-90 123-202,-1-1 0,33-56 0,-48 66-7,0 0-1,-2-1 1,-1-1-1,12-45 0,-21 62-75,14-63-10,-16 67-118,0 0 1,-1 1-1,0-1 1,0 0-1,-4-19 0,4 29 122,0 0 0,0 0 0,0 0 0,0-1-1,0 1 1,0 0 0,0 0 0,0 0-1,0-1 1,0 1 0,0 0 0,0 0 0,0 0-1,0 0 1,0-1 0,0 1 0,0 0-1,0 0 1,0 0 0,-1-1 0,1 1-1,0 0 1,0 0 0,0 0 0,0 0 0,0 0-1,-1-1 1,1 1 0,0 0 0,0 0-1,0 0 1,0 0 0,-1 0 0,1 0 0,0 0-1,0 0 1,0 0 0,-1 0 0,1 0-1,0 0 1,0 0 0,0 0 0,-1 0 0,1 0-1,0 0 1,0 0 0,-9 10-455,-5 21 238,14-31 236,-54 164 100,24-69 176,-34 151 337,23 1-210,20-106 380,20-130-531,1-5 1297,9-16-549,14-25-683,0-2-375,-9 17 33,-4 6-43,0 0 0,1 0 1,0 1-1,1 1 1,14-12-1,-25 23 47,0 0 0,0 0 0,0 1 0,0-1 0,0 0 0,0 1 0,1-1 0,-1 1 0,0-1 0,0 1 0,1-1 0,-1 1 0,0 0 0,1 0-1,-1 0 1,0 0 0,1 0 0,1 0 0,-2 0 9,0 1 0,0 0 0,1-1 1,-1 1-1,0 0 0,0 0 0,0 0 0,0 0 0,0 0 0,0 0 0,0 0 0,0 0 0,-1 0 0,1 0 0,0 0 0,0 1 0,-1-1 0,1 0 0,0 3 0,22 69-229,-20-57 272,1 0 1,1-1-1,1 1 1,0-1-1,1 0 1,17 26-1,-22-39 0,-1 1 1,2-1-1,-1 0 1,0 1-1,0-1 0,1 0 1,-1 0-1,1-1 1,0 1-1,-1 0 0,1-1 1,0 0-1,0 1 1,0-1-1,0 0 0,0-1 1,0 1-1,0-1 0,0 1 1,0-1-1,1 0 1,-1 0-1,0 0 0,0 0 1,0-1-1,0 1 1,0-1-1,0 0 0,0 0 1,0 0-1,4-2 1,7-5 75,1 0 1,-2 0 0,0-1 0,23-21 0,-23 19-140,-7 7 46,69-62 185,-65 55-171,-1 1 0,1-2 0,-2 1 0,14-23 0,-18 22-68,-4 12 39,0 0 1,0-1-1,-1 1 1,1 0-1,0 0 1,0-1 0,0 1-1,0 0 1,0 0-1,-1-1 1,1 1-1,0 0 1,0 0-1,-1-1 1,1 1 0,0 0-1,0 0 1,-1 0-1,1 0 1,0-1-1,0 1 1,-1 0 0,1 0-1,0 0 1,-1 0-1,1 0 1,0 0-1,0 0 1,-1 0-1,1 0 1,0 0 0,-1 0-1,1 0 1,0 0-1,-1 0 1,1 0-1,0 0 1,0 0 0,-1 0-1,1 0 1,0 1-1,-1-1 1,1 0-1,-3 1-24,-1 0 0,1 1 0,0-1 0,0 1 0,1 0-1,-1-1 1,0 1 0,0 1 0,-3 3 0,-26 27-84,31-31 101,-16 17-36,1 0-1,1 1 0,1 1 0,1 1 1,0-1-1,-11 32 0,13-15 212,11-36-120,0 1 1,-1-1 0,1 1-1,0-1 1,0 1-1,1-1 1,-1 1 0,0-1-1,1 1 1,-1-1 0,1 0-1,0 1 1,2 3-1,-3-5-24,1-1 0,-1 1 0,1-1 0,-1 1 0,1-1 0,-1 0 0,0 1 0,1-1 0,0 0 0,-1 0 0,1 1 0,-1-1 0,1 0 0,-1 0 0,1 0 0,-1 0 0,1 1 0,0-1 0,-1 0 0,1 0 0,-1 0 0,1 0 0,0 0 0,-1-1 0,1 1 0,-1 0 0,1 0 0,-1 0 0,1 0 0,-1-1 0,1 1 0,0 0 0,-1-1 0,1 0 0,22-14 395,-19 12-373,8-8 59,1-1-1,14-18 0,-8 9-39,8-12-73,-1-2 1,30-53-1,-46 67-37,-8 17 32,0 0 1,0 0-1,0 1 0,5-7 1,-7 10 4,0 0 1,0 0-1,0 0 0,0 0 1,0 0-1,0 0 1,0 0-1,0 0 1,0-1-1,0 1 1,0 0-1,0 0 1,0 0-1,1 0 0,-1 0 1,0 0-1,0 0 1,0 0-1,0 0 1,0 0-1,0 0 1,0 0-1,0 0 1,1 0-1,-1 0 0,0 0 1,0 0-1,0 0 1,0 0-1,0 0 1,0 0-1,0 0 1,1 0-1,-1 0 0,0 0 1,0 0-1,0 0 1,0 0-1,0 0 1,0 0-1,0 0 1,1 0-1,1 6-260,-1 15 163,-1-14 89,1 3-18,0-1 0,1 0 0,0 1 0,0-1 0,8 17 0,-7-21 54,-1 1 0,2-1 1,-1 0-1,0 0 1,1-1-1,0 1 1,0-1-1,0 1 1,1-1-1,7 5 1,-8-7 11,-1 1 0,2-1 1,-1 0-1,0 0 0,0 0 1,1-1-1,-1 1 0,1-1 1,-1 0-1,1 0 0,-1-1 1,1 1-1,5-1 0,-3-1 11,1 0-1,-1 0 1,0-1-1,0 0 1,0 0-1,-1-1 1,14-6-1,-12 4-13,0 0 0,-1-1 0,1 0 0,-1 0 0,0-1 0,-1 0 0,0 0 0,0 0 0,8-13 0,2-5 54,-1 0-1,21-50 1,12-56 23,-37 100-13,14-34 105,-15 41-240,-1 0 0,-1-1 0,-1 0-1,4-26 1,-10 43-63,0 7 84,-1 1 0,0-1 0,0 1 0,0-1 0,1 1 0,-1-1 0,0 1 0,0-1 0,0 1 0,0-1 0,0 0 0,0 1 0,0-1 0,0 1 0,0-1 0,-1 1 0,1-1 0,0 1 0,0-1 0,-1 0 0,-8 14-539,5-4 528,1 0 0,0 0 1,0 0-1,1 1 0,0-1 1,1 1-1,0 10 0,-3 73 52,5 0-1,12 101 0,-12-182 55,1 1 1,0-1-1,1 0 0,0 1 1,0-1-1,2 0 0,-1-1 1,1 1-1,8 12 0,-11-22-73,0 0 0,-1 0-1,1 0 1,0 0-1,0 0 1,0-1 0,0 1-1,1-1 1,-1 1-1,0-1 1,1 0 0,-1 0-1,1 0 1,-1 0-1,1 0 1,-1-1 0,1 1-1,0-1 1,-1 1-1,4-1 1,-2 0-314,1 0 0,-1-1-1,0 1 1,0-1 0,0 0 0,-1 0 0,1 0-1,0-1 1,0 1 0,0-1 0,-1 0-1,6-4 1,13-11-1420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4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77 143 4224,'-17'-5'1309,"14"4"-899,-1 0 0,1 0 0,0 1-1,0-1 1,0 1 0,-1 0 0,1-1-1,-5 2 1,-7-2 2238,14 1-2556,1 0-1,-1 0 0,1-1 1,-1 1-1,1 0 0,-1 0 0,1 0 1,-1-1-1,1 1 0,-1 0 1,1 0-1,0-1 0,-1 1 0,1 0 1,-1-1-1,1 1 0,0-1 1,-1 1-1,1 0 0,0-1 1,0 1-1,-1-1 0,1 1 0,0-1 1,0 1-1,0-1 0,0 1 1,-1-1-1,4 0 10,0 1 1,0 0-1,0 0 0,0 0 1,0 1-1,0-1 0,-1 1 1,1-1-1,3 2 0,65 15 903,-43-12-724,26 10-1,-46-13-229,0 1 0,0 1 0,0 0 0,0 0 0,-1 0 0,0 1 0,10 9 0,-14-12-17,-1 0 1,0 1-1,0-1 0,0 1 1,0 0-1,0-1 1,-1 1-1,0 0 1,1 0-1,-1 0 0,0 0 1,0 0-1,0 0 1,-1 1-1,1-1 1,-1 0-1,0 0 0,0 0 1,0 1-1,0-1 1,-2 6-1,-1 5 108,0-1 0,-2 0 0,-10 24 0,7-17-102,-7 13 289,-33 53 0,37-64-141,10-18-103,-1-1 1,1 0 0,-1 1 0,0-1 0,0 0-1,-1 0 1,1 0 0,-3 3 0,9-17 674,6-6-548,9-6-49,1 2 1,1 0-1,1 0 0,29-19 0,-7 9 43,55-28 1,-66 41-65,0-1 0,-2-2 1,56-47-1,-74 55-102,-1 0 0,21-29 0,-28 34-66,0 0-1,-1 0 1,0 0 0,0-1-1,-1 0 1,0 0 0,3-13 0,-6 17-53,1 5-101,-1-1 0,0 0 0,1 0 0,-1 0 0,0 1-1,0-1 1,0 0 0,0 0 0,0 0 0,0 0 0,0 1 0,0-1 0,0 0 0,0 0-1,-1 0 1,1 1 0,0-1 0,-1 0 0,1 0 0,0 1 0,-1-1 0,0-1-1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4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16 6720,'0'-14'2170,"0"14"-2135,0 0 0,0-1 0,0 1 0,0 0 0,-1 0 0,1 0 0,0 0 0,0 0 0,0 0 0,0 0 0,-1 0 0,1-1 0,0 1 0,0 0 0,0 0 0,0 0 0,-1 0 0,1 0 0,0 0-1,0 0 1,0 0 0,-1 0 0,1 0 0,0 0 0,0 0 0,0 0 0,0 0 0,-1 0 0,1 0 0,0 1 0,0-1 0,0 0 0,0 0 0,-1 0 0,1 0 0,0 0 0,0 0 0,0 0 0,-1 1 0,-8 4 639,8-5-283,-44 47 1564,-62 82 0,94-112-1919,2-4 129,-12 22 0,21-33-190,0 1 0,1 0 0,0 0 0,-1-1-1,1 1 1,0 0 0,1 0 0,-1 0 0,0 0 0,1 0-1,0 0 1,0 0 0,0 0 0,0 6 0,8 6-2786,5-1 737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4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1 4992,'-6'0'480,"-1"1"0,1 0 0,0 0 0,-1 1 0,1 0 0,0 0 0,0 0 0,-10 6 0,6-3 229,-1-1 1,-1 0 0,1 0-1,-23 2 1,24-4-464,0-1 0,0 2-1,1-1 1,-1 1 0,1 1 0,-16 7 0,24-10-213,1-1 0,-1 1 0,0-1 0,0 1 0,0 0 0,0-1 0,1 1 0,-1 0 0,0-1 0,1 1 0,-1 0 0,1 0 0,-1 0 1,1 0-1,-1 0 0,1 0 0,-1 1 0,1-1-11,0 0 0,0 0 0,0-1 0,0 1 0,0 0 0,0 0 0,1 0 0,-1-1 0,0 1 0,0 0 0,1-1 0,-1 1 0,0 0 0,1 0 0,-1-1 0,1 1 0,-1-1 0,1 2 0,4 2 57,-1-1-1,1 1 1,0-1-1,0 0 1,6 3-1,0 1 33,5 4 179,0 1 0,-1 0 0,18 21 0,-26-26-106,0 0 0,-1 1 0,-1 0 0,1 1 0,-1-1 0,0 1 0,-1 0 0,5 14-1,-6-10 285,6 28 0,-9-38-406,0 0 1,1 1 0,-1-1 0,0 1-1,-1-1 1,1 1 0,-1-1-1,1 1 1,-1-1 0,0 0 0,0 0-1,0 1 1,-3 4 0,1-5-29,0 1 0,0-1 0,-1 0 0,1 0 0,-1 0 0,1-1 0,-1 1-1,0-1 1,0 0 0,0 0 0,0 0 0,-1 0 0,1-1 0,-8 2 0,-8 1 74,-41 2 0,-54-1-588,-3-10-4490,78-2 15,11-1 1574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4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430 131 2304,'5'-23'2725,"-6"21"-2241,0 1-1,0-1 1,0 0-1,0 1 1,-1-1-1,1 1 1,0-1 0,-2 0-1,-2 0-279,1 1 0,-1 0 0,1 0 0,-1 1 0,1 0 1,-1-1-1,1 2 0,-1-1 0,1 0 0,-9 3 0,3-2 42,-16 2 98,0 1 0,1 1-1,-43 15 1,50-13-185,-1 0-1,1 2 0,1 0 0,-1 1 1,-20 16-1,30-20-95,0 2 0,1-1 0,0 1 0,0 0 0,0 0 0,1 1 0,1 0 0,-1 0-1,-7 19 1,12-24-2,-1 1 0,1 0 0,0 0 0,0 0 0,0 1 0,0-1 0,1 0 0,0 0-1,1 9 1,0-11 2,0 1-1,0-1 1,0 1-1,0-1 1,1 1-1,-1-1 1,1 0-1,0 1 1,0-1-1,0 0 1,0 0-1,1-1 1,-1 1-1,6 4 1,-5-5 4,0 1-1,1-1 1,-1 0 0,1 1-1,0-2 1,0 1 0,0 0 0,0-1-1,0 0 1,0 0 0,0 0 0,7 1-1,-4-2 11,-1 0-1,1-1 1,-1 1-1,1-1 1,-1 0-1,1-1 1,9-3-1,-4 0 13,0-1 0,0 0 1,0-1-1,-1 0 0,1-1 0,-2 0 0,14-13 0,-7 5-46,-1-1 1,-1-1-1,0 0 0,-1-1 1,-1-1-1,19-39 1,-24 36 59,-8 22-106,1 0 1,-1 0 0,0 0 0,0 0-1,0 0 1,0 0 0,0 0 0,0 0-1,0 0 1,0 0 0,-1 0 0,1 1-1,0-1 1,0 0 0,-1 0 0,1 0-1,-1 0 1,1 0 0,-1 1 0,1-1-1,-1-1 1,0 2-3,1 0 1,0 0-1,-1 0 0,1-1 1,0 1-1,-1 0 0,1 0 0,0 0 1,-1 0-1,1 0 0,-1 0 1,1 0-1,0 0 0,-1 0 1,1 0-1,-1 0 0,1 0 1,0 0-1,-1 0 0,1 0 0,0 0 1,-1 1-1,1-1 0,-1 0 1,1 0-1,0 0 0,-1 1 1,1-1-1,0 0 0,0 0 0,-1 1 1,1-1-1,0 0 0,-1 0 1,1 1-1,-9 11-29,5-5 64,1 0-1,1 0 0,-1 0 0,1 0 0,1 0 1,-1 1-1,0 13 0,1-3 67,1-1 1,3 24-1,-2-34-40,0 0 0,1 0-1,0 0 1,0 0 0,0 0 0,1 0 0,0-1-1,7 12 1,-8-15-17,0-1 0,-1 0 0,1 1 0,0-1 0,0 0-1,0 0 1,0-1 0,1 1 0,-1 0 0,0-1 0,1 1 0,-1-1 0,1 0-1,0 0 1,-1 0 0,1 0 0,0 0 0,0-1 0,-1 1 0,1-1 0,0 1 0,0-1-1,0 0 1,0 0 0,-1-1 0,4 0 0,10-4 76,-1 0 0,1-2 0,-2 0 0,1-1 0,23-16 0,-11 6-21,42-23 157,222-141-177,-264 161-388,-31 33-260,0 0 625,1 2 0,-4 20-1,7-26-25,1-1-1,-1 0 0,1 0 0,1 0 0,-1 0 0,1 0 0,1 0 1,-1 0-1,1-1 0,0 1 0,1-1 0,5 7 0,-7-10 9,0 0-1,0 0 1,1 0 0,-1-1-1,1 0 1,0 1 0,0-1-1,0 0 1,0 0-1,0 0 1,0-1 0,1 1-1,-1-1 1,0 0 0,1 0-1,-1 0 1,1 0-1,-1-1 1,1 1 0,0-1-1,-1 0 1,1 0-1,-1 0 1,1-1 0,0 1-1,5-2 1,12-5 92,-1-1 0,-1 0 0,37-22 0,-15 8 15,-16 8-46,0-1 0,24-19-1,-36 25-111,-1-2 0,-1 1-1,0-1 1,0-1-1,11-17 1,-20 26 3,0 1 0,0-1 0,0 0 0,0 0 0,-1 0 0,1 0 1,-1 0-1,0 0 0,0-1 0,0 1 0,-1 0 0,1 0 0,0-5 1,-1 7 8,0 1-1,0-1 1,0 0 0,0 1 0,0-1 0,0 0 0,-1 1 0,1-1 0,0 0-1,0 1 1,-1-1 0,1 1 0,0-1 0,-1 1 0,1-1 0,0 0 0,-1 1-1,1-1 1,-1 1 0,1-1 0,-1 1 0,1 0 0,-1-1 0,1 1 0,-1-1-1,1 1 1,-1 0 0,-1-1 0,0 1-6,0-1 0,0 1 0,0 0 1,0-1-1,0 1 0,-1 0 0,1 1 0,0-1 0,-3 1 0,-5 1-56,-1 1 0,-15 6 0,24-8 57,-8 3-2,0 1 0,0 1-1,0 0 1,1 0 0,0 1 0,0 0 0,0 0 0,1 1 0,0 0 0,-13 18 0,17-20 34,1 0 1,-1 0-1,1 0 0,1 0 1,-1 0-1,1 0 0,0 1 1,-2 10-1,4-12 6,-1 0 0,1 0 0,0 0 0,1-1 0,-1 1 0,1 0 0,0-1 0,0 1 0,0 0 0,1-1 0,0 1 0,0-1 0,2 5 0,0-4 12,-1 0 0,1 0-1,0 0 1,1 0-1,-1-1 1,1 0 0,0 0-1,0 0 1,0-1-1,0 1 1,1-1 0,-1 0-1,1-1 1,0 0-1,0 0 1,7 2 0,1-1 15,1 0 0,0-1 0,-1 0 0,1-2 0,26-1 1,-15-2-570,0-1 1,0-1 0,0-2 0,27-10 0,-8 1-1065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4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4 975 3808,'-1'0'68,"1"0"0,0 0 0,0 1 0,0-1 0,-1 0 0,1 0 0,0 1 0,0-1 0,0 0 0,0 0 0,-1 1 0,1-1 0,0 0-1,0 0 1,0 1 0,0-1 0,0 0 0,0 0 0,0 1 0,0-1 0,0 0 0,0 1 0,0-1 0,0 0 0,0 0 0,0 1 0,0-1 0,0 0 0,0 0 0,0 1 0,1-1 0,-1 0 0,0 1 0,9-6 2098,10-12 301,19-26-451,-13 13-1176,39-36 0,36-13-181,-2 1-305,-66 47-157,-1-1 1,-1-1-1,-2-1 0,43-69 0,-31 34 134,50-120 0,-86 180-387,-1 1 1,-1-1-1,1 0 1,0-10-1,-3 10-185,-5 10-8,-13 21-88,14-17 322,-78 121-292,39-57 363,-56 86 46,78-123 37,2 2 0,-22 49 0,34-66 4,1 0 0,0 1 0,1 0 0,1 0 0,1 1 0,-2 35 0,5-49-48,0 0 0,0 0 1,1 0-1,0-1 0,0 1 0,0 0 0,0-1 0,2 6 1,-2-8-45,0-1 0,0 1 1,0-1-1,0 1 0,0-1 1,1 1-1,-1-1 0,0 0 1,1 1-1,-1-1 0,1 0 1,-1 0-1,1 0 0,0 0 1,-1 0-1,1-1 0,0 1 1,-1 0-1,1-1 0,0 1 1,0-1-1,3 0 0,2 1 39,1-1 0,-1-1-1,0 1 1,0-2 0,0 1-1,0-1 1,0 1-1,0-2 1,0 1 0,0-1-1,8-5 1,8-6 96,36-27-1,-55 38-176,26-22 14,-1-1-1,-1-1 1,-1-1-1,25-34 1,82-134 26,-88 126-8,101-138-89,-67 98-139,-78 108 165,-1 0 0,0-1 0,0 1 0,0 0 0,0-1 0,0 1 0,0-1 0,0 0 0,-1 1 0,1-4 0,-1 5 15,0 1 1,0-1-1,0 1 1,0 0-1,0-1 0,0 1 1,0 0-1,0-1 1,0 1-1,-1 0 1,1-1-1,0 1 0,0 0 1,0-1-1,0 1 1,-1 0-1,1-1 0,0 1 1,0 0-1,-1 0 1,1-1-1,0 1 0,0 0 1,-1 0-1,1 0 1,0-1-1,-1 1 0,1 0 1,0 0-1,-1 0 1,0 0-9,-1 0 1,1 0-1,0 0 0,-1 0 1,1 0-1,0 1 1,-1-1-1,1 0 1,0 1-1,0 0 0,-1-1 1,1 1-1,-2 1 1,-8 5 0,1 0 0,-1 1 1,1 1-1,1-1 1,0 2-1,0-1 0,-8 13 1,-7 12 17,-21 40-1,-73 149 181,46-84 102,66-129-264,-6 12 225,0 1 0,1 1 1,2 0-1,-10 32 0,19-51 295,4-5-299,4-8-150,-6 6-27,24-23 111,-20 18-227,0 0 0,1 1 0,0 0 0,1 0 0,-1 0 0,1 1-1,11-6 1,-18 11 35,0 0-1,-1 0 1,1 0-1,0-1 1,0 1-1,-1 0 1,1 0-1,0 0 0,0 0 1,0 0-1,-1 0 1,1 0-1,0 1 1,0-1-1,-1 0 1,1 0-1,0 0 1,-1 1-1,1-1 1,0 0-1,-1 1 0,1-1 1,0 1-1,-1-1 1,1 1-1,0 0 1,13 20-372,-7-8 345,-3-8 72,1 0 0,-1 0 0,0-1 1,1 1-1,0-1 0,0 0 0,0 0 0,1-1 0,0 0 0,-1 0 0,7 3 0,-3-3 35,0-1-1,0 1 1,0-2 0,0 1-1,0-1 1,18 0 0,2-3 118,0-2 0,-1-1 1,53-16-1,-58 15-151,-1-2 0,34-15 0,-49 19-47,-1 1-1,1-1 1,0-1-1,-1 1 0,0-1 1,0 0-1,0-1 1,-1 1-1,0-1 0,0 0 1,7-11-1,-12 16 4,0 1-1,1 0 0,-1-1 0,0 1 0,1-1 1,-1 1-1,0-1 0,0 1 0,0-1 0,1 1 1,-1-1-1,0 1 0,0-1 0,0 1 1,0-1-1,0 1 0,0-1 0,0 0 0,0 1 1,0-1-1,0 1 0,-1-1 0,1 1 0,0-1 1,0 1-1,0-1 0,-1 1 0,1-1 1,-1 1-4,1-1 0,-1 1 0,1 0 1,-1 0-1,1 0 0,-1 0 1,1 0-1,-1 0 0,1 0 1,-1 0-1,1 0 0,-1 0 0,1 0 1,-1 0-1,1 0 0,-1 0 1,1 0-1,-1 1 0,1-1 1,0 0-1,-1 0 0,1 0 0,-1 1 1,1-1-1,-1 0 0,0 1 1,-11 8-37,7-6 75,0 0 0,0 1-1,0 0 1,-6 7 0,10-10-22,0 1 0,0-1 0,0 0-1,0 1 1,0 0 0,0-1 0,1 1 0,-1-1-1,0 1 1,1 0 0,0-1 0,-1 1 0,1 0-1,0 0 1,0-1 0,0 1 0,0 0-1,0-1 1,0 1 0,0 0 0,1 2 0,1 0 34,-1 0 0,1 0 0,0 0 0,0 0 0,0 0 0,1 0 0,-1-1 0,1 1 0,0-1 0,0 0 0,0 1 0,1-1 0,-1-1 0,1 1 0,0 0 0,-1-1 0,1 0 0,0 0 0,0 0 0,1 0 0,-1-1 0,0 0 0,5 1 0,-1 0-268,0 0 0,0-1-1,0 0 1,0-1 0,10 0 0,-11-1-921,1 0 0,-1 0 0,1-1 0,-1 0 0,10-3 0,1-3-1416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43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71 7968,'-23'-11'3616,"41"11"-3136,0 0 1568,9 0-1216,46 0 448,12 0-769,31-4-383,2 4-96,22-13-32,-16 7 0,12-8 192,-19 8-96,-19-8-4127,-22 11 2207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46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40 399 3136,'-30'-6'1824,"29"6"-1729,1 0 0,0-1 0,-1 1 0,1 0 0,0 0 0,-1 0 0,1 0 0,0 0 0,-1 0 0,1 0 0,0 0 0,-1 0 1,1 0-1,0 0 0,0 1 0,-1-1 0,1 0 0,0 0 0,-1 0 0,1 0 0,0 0 0,0 1 0,-1-1 0,1 0 0,0 0 0,-1 0 0,1 1 0,0-1 0,0 0 0,0 0 1,-1 1-1,1-1 0,0 1-45,0-1 0,0 0 0,0 0 0,0 0 0,0 0 0,0 0 0,0 1 0,1-1 0,-1 0 0,0 0 0,0 0 0,0 0 0,0 0 0,0 1 0,0-1 1,0 0-1,1 0 0,-1 0 0,0 0 0,0 0 0,0 0 0,0 0 0,0 0 0,1 0 0,-1 0 0,0 1 0,0-1 0,0 0 0,0 0 0,1 0 0,-1 0 0,0 0 0,0 0 1,0 0-1,0 0 0,1 0 0,-1 0 0,0-1 0,0 1 0,0 0 0,0 0 0,1 0 0,-1 0 0,0 0 0,0 0 0,0 0 0,0 0 0,0 0 0,1 0 0,-1-1 1,0 1-1,0 0 0,0 0 0,12-7 962,-1 0 0,0-1 0,12-11 0,-3 2-356,-9 8-351,-2 1 0,18-21 0,-1 0 43,78-87 1057,-3 2-799,-98 111-600,1-2-10,1 0-1,0 1 0,9-7 0,-13 10-8,-1 1 0,1-1 0,0 0 0,0 1 0,0-1 0,0 1 0,0-1 0,0 1 0,0 0-1,0-1 1,1 1 0,-1 0 0,0 0 0,0 0 0,0 0 0,0 0 0,0 0 0,0 0 0,0 0 0,0 0 0,1 0-1,-1 1 1,0-1 0,0 0 0,0 1 0,0-1 0,0 1 0,0-1 0,1 2 0,0 0-24,1 1 0,-1 0 1,0 0-1,0 0 1,0 1-1,-1-1 0,1 0 1,-1 1-1,0-1 0,0 1 1,1 4-1,0 0 11,-1 0 0,0 0-1,0 0 1,-1 12 0,-2 0 49,-2 0 0,0 0 0,-1-1 0,-1 1 0,-10 24 0,-51 90 379,48-98-275,16-31-108,-35 62 255,34-61-198,-1 1-1,0 0 0,0-1 1,-1 0-1,1-1 1,-13 10-1,17-14-58,0 0-1,-1-1 1,1 1-1,0-1 1,0 1-1,-1-1 1,1 1 0,0-1-1,0 0 1,-1 0-1,1 0 1,0 0-1,-1 0 1,1 0 0,0 0-1,-1 0 1,1 0-1,0 0 1,-1-1-1,1 1 1,0-1-1,0 1 1,-1-1 0,1 1-1,0-1 1,0 0-1,-1-1 1,-3-1 36,0-1 0,1-1 0,-1 1 1,-4-7-1,5 6-26,-1-1 13,1 0-1,0-1 1,0 1-1,-6-14 1,-2-4 13,4 7-94,1-1 0,-9-32 0,15 43-371,6 7 160,12 14 88,-4-4 203,-3-4-27,1 0 0,1-1 0,-1 0 0,22 6 0,-5-5 22,28 3 0,-19-5 71,0-2 0,1-2 0,-1-1 0,1-2 0,54-11 1,-27-2 48,1-2 0,71-30 0,-76 24 19,44-17-47,-86 32-108,0-1 1,0-1 0,19-14 0,-38 25-19,2-1-1,-1 0 1,1 0-1,-1 0 0,1 0 0,-1 0 0,0 0 0,1-1 0,-1 1 0,0 0 1,0-1-1,0 1 0,0-1 0,0 0 0,0 1 0,-1-1 0,1 1 0,0-1 1,0-2-1,-1 3-4,0 1-1,0-1 1,0 1 0,0-1 0,0 0 0,0 1 0,0-1 0,0 1 0,0-1 0,0 1-1,-1-1 1,1 1 0,0-1 0,0 1 0,-1-1 0,1 1 0,0-1 0,0 1-1,-1 0 1,1-1 0,0 1 0,-1-1 0,1 1 0,-1 0 0,1-1 0,-1 1 0,1 0-1,0 0 1,-1-1 0,1 1 0,-1 0 0,1 0 0,-1 0 0,0-1 0,-3 1-20,1-1 1,0 1-1,0 0 1,0-1 0,-6 2-1,-3 0-16,-1 1-1,0 1 0,0 0 0,1 0 0,-1 2 0,-13 5 1,-71 43-176,85-46 204,1 0 43,0 0-1,0 1 1,1 0 0,-15 16 0,20-19-19,0 1 1,0 0 0,1 0 0,0 1 0,0-1-1,1 1 1,-1 0 0,1 0 0,-2 9-1,4-12 3,1 0-1,-1-1 0,1 1 0,0-1 0,0 1 0,1 0 0,-1-1 0,1 1 1,-1-1-1,4 7 0,-4-9 8,0 0 1,0 0 0,1 0-1,-1 0 1,1 0-1,-1 0 1,1 0 0,0 0-1,-1 0 1,1 0-1,0 0 1,-1 0 0,1-1-1,0 1 1,0 0-1,0 0 1,0-1 0,0 1-1,0-1 1,0 1-1,0-1 1,0 1 0,0-1-1,0 1 1,0-1-1,0 0 1,0 0 0,0 0-1,0 0 1,1 0-1,-1 0 1,0 0 0,0 0-1,0 0 1,0 0 0,0 0-1,2-1 1,4-2 42,-1 0 0,0 0 0,0-1 0,-1 0-1,1 0 1,5-5 0,32-33 258,-7 6-153,108-102-323,-139 130-152,-10 12 24,-14 14 6,17-15 273,-1 0 0,1 1 0,0 0 0,1-1 0,-1 1 0,0 0 0,1 0 0,0 0 0,0 0 0,0 0 0,1 0 0,-1 0 0,1 1 0,0-1 0,0 0 0,0 0 0,1 0 0,0 0 0,-1 0 0,2 0 0,-1 0 0,0 0 0,1 0 0,2 5 0,-2-5 38,1 1-1,0-1 1,0 1-1,0-1 1,0 0-1,1 0 1,0-1-1,0 1 1,0-1-1,0 1 1,0-1-1,1-1 1,-1 1-1,1-1 1,0 1-1,0-1 1,0-1-1,10 3 1,-5-2 35,0-2-1,0 1 1,1-1 0,-1-1-1,0 0 1,0-1 0,0 0-1,12-3 1,78-33 328,-61 22-255,58-29-223,-55 25-91,-39 19 137,14-6-108,-11 9 56,-6 8-36,-7 15 43,-15 31-1,4-10 303,18-46-202,-1 1-1,1 0 0,0-1 1,-1 1-1,1 0 1,0-1-1,0 1 0,0 0 1,0-1-1,0 1 1,0 0-1,0-1 0,0 1 1,0 0-1,0-1 0,0 1 1,0 0-1,0-1 1,1 1-1,-1 0 0,0-1 1,1 2-1,0-2-12,-1 1 0,0-1 0,1 0 1,-1 0-1,1 0 0,-1 0 0,1 0 0,-1 0 0,1 0 0,-1 0 0,1 0 0,-1 0 0,0 0 1,1 0-1,-1 0 0,1 0 0,-1-1 0,1 1 0,-1 0 0,1 0 0,-1 0 0,0-1 0,1 1 1,-1 0-1,0 0 0,1-1 0,-1 1 0,0 0 0,1-1 0,-1 0 0,16-12 50,0 1 0,1 0 0,37-19 0,59-20-226,-85 40 78,-16 7-152,-17 12 109,-1-1 134,-11 11-89,-8 14 192,25-32-99,0 0 0,-1 0-1,1 0 1,0 1 0,0-1-1,0 0 1,0 0 0,0 0-1,0 0 1,-1 0 0,1 0-1,0 1 1,0-1 0,0 0-1,0 0 1,0 0 0,0 0-1,0 1 1,0-1 0,0 0-1,0 0 1,0 0 0,0 1-1,0-1 1,0 0 0,0 0-1,0 0 1,0 0 0,0 1-1,0-1 1,0 0 0,0 0-1,0 0 1,0 0 0,0 1-1,0-1 1,0 0 0,1 0-1,-1 0 1,0 0 0,0 0-1,0 1 1,0-1 0,0 0-1,0 0 1,1 0 0,-1 0-1,0 0 1,0 0 0,0 0-1,0 0 1,0 0 0,1 1-1,-1-1 1,0 0 0,0 0-1,0 0 1,1 0 0,10-2 125,35-13 155,-18 5-330,1 1 1,-1 1-1,50-6 0,-77 14 29,1 0 1,0-1-1,-1 1 0,1 0 0,0 0 0,-1 0 0,1 0 0,0 1 0,-1-1 1,1 0-1,0 1 0,-1-1 0,1 1 0,-1-1 0,1 1 0,-1 0 0,1 0 0,-1 0 1,1 0-1,-1 0 0,0 0 0,1 0 0,-1 0 0,0 0 0,0 1 0,0-1 1,0 0-1,0 1 0,0-1 0,-1 1 0,1-1 0,0 1 0,-1-1 0,1 1 1,-1 0-1,1-1 0,-1 1 0,0 0 0,0-1 0,0 1 0,0 0 0,0-1 1,0 3-1,0-1-21,0 5 56,0-1 1,0 0-1,1 1 0,0-1 0,3 12 0,-3-17 8,-1 0 0,1 0-1,0 0 1,0-1-1,0 1 1,0 0-1,1-1 1,-1 1-1,0-1 1,1 1-1,-1-1 1,1 1-1,-1-1 1,1 0-1,0 0 1,-1 0-1,1 0 1,0 0-1,0 0 1,0-1-1,0 1 1,0 0-1,0-1 1,0 0-1,3 1 1,3-1 4,-1 0 1,1 0-1,-1-1 1,1 0 0,-1 0-1,0-1 1,1 0 0,10-5-1,6-3 48,24-15 0,70-28 209,-83 40-342,-2-2 1,63-38 0,-95 52 53,4-2 0,1-1 0,-1 0 0,-1 0 0,1 0 0,5-7 0,-9 11-3,-1 0-1,0-1 0,1 1 0,-1 0 1,0 0-1,0-1 0,1 1 0,-1 0 1,0 0-1,0-1 0,1 1 0,-1 0 1,0-1-1,0 1 0,0 0 0,0-1 1,0 1-1,0 0 0,1-1 1,-1 1-1,0-1 0,0 1 0,0 0 1,0-1-1,0 1 0,0 0 0,0-1 1,-1 1-1,1 0 0,0-1 0,0 1 1,0 0-1,0-1 0,0 1 0,0 0 1,-1-1-1,1 1 0,0 0 0,0-1 1,0 1-1,-1 0 0,1 0 1,0-1-1,-1 1 0,1 0 0,0 0 1,0-1-1,-1 1 0,0 0 0,-1-1-22,0 1 0,-1-1 0,1 1 0,-1 0 0,1-1 0,-1 1 0,1 1 0,-3-1 0,-10 2-20,0 1 0,0 0 0,0 1 1,-18 7-1,23-7 75,1 0 0,-1 1 1,1 0-1,1 0 0,-1 1 1,1 0-1,-12 12 0,18-17-10,1 0-1,0 0 1,0 1-1,-1-1 1,1 1 0,0-1-1,0 1 1,0-1-1,1 1 1,-1-1-1,0 1 1,1 0-1,-1 0 1,1-1-1,-1 1 1,1 0 0,0 0-1,0-1 1,-1 1-1,1 0 1,1 0-1,-1 0 1,0-1-1,0 1 1,1 0-1,-1 0 1,1-1 0,-1 1-1,1 0 1,0-1-1,0 1 1,0 0-1,0-1 1,0 1-1,0-1 1,0 0-1,0 1 1,0-1 0,1 0-1,-1 0 1,1 1-1,-1-1 1,4 1-1,1 1 23,0 0 1,0 0-1,1-1 0,0 0 0,-1 0 0,14 1 1,44 1 182,-46-3-145,29-1-93,90-11-1,-58-2-3710,22-3-6174,-56 12 5537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4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 7232,'0'-12'3264,"-5"24"-2848,0-7 1696,2 3-1248,-7-1 1120,2 6-1121,-6-1-31,4 3-512,-3-7 0,5 4-192,3-7 0,5-2-64,8-3-2080,10 0 1089,9-8-6113,1 1 3904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59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35 1984,'-1'0'101,"1"0"1,-1 0-1,1-1 0,0 1 1,-1 0-1,1 0 0,-1 0 1,1 0-1,0-1 0,-1 1 1,1 0-1,0 0 1,-1-1-1,1 1 0,0 0 1,0-1-1,-1 1 0,1 0 1,0-1-1,0 1 0,0 0 1,-1-1-1,1 1 0,0-1 1,0 1-1,0 0 0,0-1 1,0 1-1,0-1 1,0 1-1,0 0 0,0-1 1,0 1-1,0-1 0,0 1 1,0 0-1,0-1 0,0 1 1,0-1-1,0 1 0,0 0 1,1-1-1,-1 1 1,0-1-1,0 1 0,0 0 1,1-1-1,-1 1 0,0 0 1,1-1-1,1-2 1098,2-9 984,-4 10-1277,-2 8-491,-49 140 1651,24-72-1354,1-7 27,-36 69 0,24-44-392,22-49-33,6-29 247,5-11-962,3-12-2516,3 0-278,6 0 1046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7:5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59 106 4736,'-26'-17'1530,"24"16"-1300,1 0 0,-1 0 0,1 0 0,-1 0 0,1 0 0,-1 1 0,0-1 0,0 0 0,1 1 0,-1 0 0,0-1 0,0 1 0,0 0 0,1 0 0,-1 0 0,-4 0 0,38 0 4164,5 0-3866,215-33 1482,-143 15-1673,-62 10-1298,21-7-8185,-42 10 7120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1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 8384,'-63'0'3808,"41"-8"-3328,12 3 1248,10 10-1056,-3-5-128,6 0-352,7-5-640,4 5 224,7-4-1312,7 4 864,2-3-2464,7 3 1760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6048,'-3'-19'3762,"6"27"-1268,-3 32 1729,0 39 391,-8 105-972,-30 144-681,-5 55-2498,43-380-526,-1 32-1682,5-19-1589,-4-15 3117,0-1 0,0 0-1,1 1 1,-1-1 0,0 0-1,0 1 1,1-1 0,-1 0-1,0 1 1,1-1 0,-1 0-1,0 0 1,1 0-1,-1 1 1,0-1 0,1 0-1,-1 0 1,1 0 0,-1 0-1,0 1 1,1-1 0,-1 0-1,1 0 1,-1 0 0,1 0-1,-1 0 1,0 0 0,1 0-1,12-3-3104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36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14 136 5824,'-13'-8'2624,"21"5"-2272,2-2 704,3 5-640,14-3 320,5-2-416,8-7 32,4 4-224,16-7 160,3 3-192,4-5 448,-4 9-288,-10-7 96,-3 7-224,-19-4-1952,-4 7 960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0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1 4064,'0'3'583,"-1"0"0,1-1 0,-1 1 0,1 0 0,-1 0 0,-2 5 1,-2 3 379,-12 18 1,10-19-536,-157 239 2969,150-227-3196,-211 343 3107,218-351-2854,7-14-439,0 0-1,0 0 1,0 0 0,0 0-1,0 0 1,0 0 0,0 1 0,0-1-1,0 0 1,0 0 0,0 0 0,0 0-1,0 0 1,0 0 0,0 0 0,0 0-1,1 0 1,-1 1 0,0-1 0,0 0-1,0 0 1,0 0 0,0 0 0,0 0-1,0 0 1,0 0 0,0 0 0,0 0-1,0 0 1,0 0 0,1 0-1,-1 0 1,0 0 0,0 0 0,0 0-1,0 0 1,0 0 0,0 0 0,0 0-1,0 0 1,1 0 0,-1 0 0,0 0-1,0 0 1,0 0 0,0 0 0,0 0-1,0 0 1,0 0 0,0 0 0,0 0-1,1 0 1,-1 0 0,0 0-1,0 0 1,0 0 0,0 0 0,0 0-1,6-3 98,99-82 144,-86 69-302,14-9-137,-31 23 153,0 1-1,1-1 1,-1 1-1,1 0 0,-1 0 1,1 0-1,0 0 1,0 0-1,-1 1 0,6-1 1,-6 1 26,-1 0 0,0 0 1,0 0-1,0 0 0,0 1 0,0-1 1,0 0-1,0 1 0,0-1 0,0 1 1,0 0-1,0-1 0,0 1 0,0 0 1,0-1-1,0 1 0,0 0 0,-1 0 1,1 0-1,0-1 0,-1 1 0,1 0 1,0 0-1,-1 0 0,0 0 0,1 1 1,-1-1-1,1 0 0,-1 0 0,0 2 1,2 4 40,-1-1-1,-1 1 1,1 13 0,-1-16 6,0 54 181,0-56-203,0 0 0,1 0 0,-1 1 0,1-1-1,-1 0 1,1 0 0,0 0 0,0 0-1,0 0 1,0 0 0,0 0 0,0-1-1,1 1 1,-1 0 0,1-1 0,-1 1-1,1-1 1,-1 1 0,1-1 0,0 0 0,0 1-1,0-1 1,0 0 0,0 0 0,0 0-1,0-1 1,2 2 0,4 0 86,1 0 1,-1 0-1,0 0 1,1-1 0,15 0-1,-10-1-42,0-1 1,1-1-1,-1 0 0,0-1 0,0 0 1,17-7-1,-25 8-40,1-1 0,-1 0-1,0 0 1,0 0 0,0-1 0,-1 1-1,1-1 1,-1-1 0,0 1 0,0-1 0,-1 0-1,1 0 1,-1 0 0,0-1 0,5-9-1,-7 9-30,0 1-1,0 0 1,0-1-1,1-11 1,-2 16-10,-1-1 0,0 1 0,0 0 0,0-1 0,0 1 0,0 0 0,0-1 0,0 1 0,0 0 0,0-1 0,-1 1 0,1 0 0,0 0 0,-1-1 0,0 1 0,1 0 0,-1 0 0,0 0 0,1-1 0,-1 1 0,0 0 0,0 0 0,0 0 0,0 0 0,0 1 0,0-1 0,0 0 0,-1-1 0,1 2-2,0 0 0,0 0 0,0 0-1,0-1 1,0 1 0,0 0-1,0 0 1,0 0 0,0 0 0,0 1-1,0-1 1,0 0 0,0 0 0,0 1-1,0-1 1,0 0 0,0 1-1,0-1 1,-1 2 0,-18 12-119,14-9 106,-15 11 8,4-4 8,-15 15 0,28-23 28,0-1 0,0 1-1,1 1 1,-1-1 0,1 0 0,0 1-1,1 0 1,-1 0 0,-1 5 0,3-8 10,1 0 1,-1-1-1,1 1 1,-1 0-1,1 0 0,0 0 1,0 0-1,0 0 1,0 0-1,0-1 1,1 1-1,-1 0 1,1 0-1,-1 0 0,1 0 1,-1-1-1,1 1 1,0 0-1,0-1 1,0 1-1,0 0 1,0-1-1,0 1 0,0-1 1,1 0-1,-1 1 1,1-1-1,-1 0 1,1 0-1,-1 0 1,1 0-1,-1 0 1,3 1-1,3 1 104,-1 0 0,1-1 0,0 1-1,0-1 1,0-1 0,14 2 0,-12-2-87,0-1-1,0-1 1,-1 0 0,1 0-1,0 0 1,-1-1 0,1-1-1,-1 1 1,0-1 0,0-1-1,0 1 1,0-2 0,0 1-1,-1-1 1,9-6 0,23-17 21,61-30 0,-82 48-119,-1-1-1,0 0 0,30-27 1,-48 41-38,-1 0 1,1-1 0,0 1-1,-1 0 1,0 6 0,-8 17 16,-55 86 186,64-104 65,7-6 243,12-8 240,-15 5-681,110-49 206,-2 1-334,-107 47 111,0 1-1,0-1 1,1 1-1,-1 0 1,1 0-1,-1 1 1,1-1 0,5 1-1,-8 0 31,0 1 0,0-1-1,0 1 1,0-1 0,0 1 0,0 0-1,0 0 1,0 0 0,0 0 0,0 1-1,-1-1 1,1 0 0,-1 1 0,1-1 0,-1 1-1,1-1 1,-1 1 0,0 0 0,2 3-1,12 25-7,-11-21 111,0 0 0,1-1 0,8 12 0,-12-18-63,0 0-1,1-1 0,-1 1 0,1 0 1,0-1-1,-1 1 0,1-1 0,0 0 1,0 0-1,0 0 0,0 0 0,0 0 1,0 0-1,0 0 0,0 0 0,1-1 1,-1 1-1,0-1 0,4 0 0,21 0-5060,-10 0 2037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0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24 145 3328,'-19'-17'7045,"15"11"-4541,6 7-237,11 1-788,-9-2-1461,0 1 0,1 0-1,-1 1 1,0-1 0,0 1-1,0-1 1,0 1 0,0 0-1,0 1 1,0-1 0,-1 1-1,1-1 1,-1 1 0,4 4-1,7 5 1,2 1 70,-2 0-1,0 1 1,-1 1 0,0 0-1,-1 1 1,17 29-1,-25-38-25,-1 1-1,0-1 1,0 1 0,-1 0-1,0 0 1,0 0-1,-1 0 1,0 1-1,-1-1 1,1 0-1,-2 0 1,1 1-1,-2 8 1,1-10 14,-1-1 0,1 1 0,-1 0 0,0-1 0,0 1 0,-1-1 0,0 0 0,0 0 0,-1 0 0,0 0 1,0 0-1,0-1 0,0 0 0,-1 0 0,0 0 0,-6 4 0,-8 6 176,12-9-54,-1 0 1,-14 9 0,16-14 551,6-3-156,7-5-130,7 2-417,0 0 1,1 1-1,19-2 1,3-2 13,16-5 139,86-35 1,-120 40-102,0-1 0,-1-1 0,0-1 0,-1 0 1,0-1-1,0-1 0,23-24 0,-23 19-17,-1-1-1,0-1 0,-1 0 1,-1-1-1,-1 0 0,-1-1 1,10-27-1,-19 41-82,-1 0 0,0 1 0,-1-1 0,0 0 0,0 0 0,-1 0 1,0 0-1,0 0 0,-1 0 0,0 0 0,0 0 0,-5-14 0,4 16-521,-1 0-1,1 0 1,-1 1-1,0-1 1,-8-9-1,2 7-4436,8 8 4718,1 0 0,0 0 1,-1 0-1,1 0 0,0 0 0,-1 0 0,1-1 0,0 1 0,0 0 0,-1 0 1,1 0-1,0 0 0,-1 0 0,1 1 0,0-1 0,-1 0 0,1 0 0,0 0 1,-1 0-1,1 0 0,0 0 0,0 0 0,-5 16-7339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09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1055 3808,'-9'3'6544,"23"3"-5734,-7-4-397,0-1-1,0 0 1,0 0-1,0 0 1,8-1-1,-13 0-294,1-1 0,0 1 0,0 0 0,-1-1 0,1 0 0,0 0 0,-1 0 0,1 0 0,-1 0 0,1 0 0,-1-1 0,1 1 0,-1-1 0,0 0 0,4-3 0,-3 1-59,-1 0 1,1 0-1,-1 0 0,0 0 1,0-1-1,0 1 1,0-1-1,-1 1 1,0-1-1,0 1 0,0-1 1,-1 0-1,1 1 1,-1-1-1,0 0 0,-1-8 1,0 9-97,1 0 1,-1 0-1,0 0 0,0 0 1,0 0-1,-1 0 0,1 0 1,-1 0-1,0 0 1,0 1-1,0-1 0,0 1 1,-1 0-1,1-1 0,-1 1 1,0 0-1,0 0 0,0 1 1,-6-5-1,7 7 14,-1-1 0,1 0 0,0 1-1,0-1 1,-1 1 0,1-1 0,0 1 0,-1 0 0,1 0-1,0 0 1,0 0 0,-1 1 0,1-1 0,0 1-1,-1-1 1,1 1 0,0 0 0,0 0 0,0 0 0,0 0-1,0 0 1,0 0 0,-3 3 0,-3 2 41,0 0 1,1 1-1,0 0 1,-7 10-1,10-13 1,2 0-1,-1 0 0,0 0 1,1 0-1,0 1 0,0-1 1,0 1-1,0-1 0,1 1 1,0 0-1,0 0 0,0-1 1,0 1-1,1 0 0,0 0 0,0 0 1,1 8-1,1-7 41,-1 0-1,1 0 0,0 0 1,0-1-1,1 1 0,-1-1 1,1 0-1,0 0 0,1 0 1,-1 0-1,1 0 0,0-1 1,0 1-1,6 3 0,0 1 179,0-2-1,0 1 0,0-2 0,13 7 0,-20-11-150,1-1 0,0 1 0,0-1 1,-1 0-1,1 0 0,0 0 0,0 0 0,0-1 0,0 0 1,0 0-1,0 0 0,0 0 0,0 0 0,0-1 0,0 0 1,5-1-1,2-3 15,-1 1 0,0-1 0,0-1 0,-1 0 0,0 0 0,9-9 0,47-48 11,-14 12-73,27-28-140,-72 73 27,0 0-57,-6 7 129,1-1 0,-1 1 1,0-1-1,1 1 1,-1-1-1,0 1 1,1-1-1,-1 1 1,0-1-1,0 1 1,0-1-1,1 1 1,-1-1-1,0 1 1,0 0-1,0-1 0,0 1 1,0 0-1,0 4 2,1 0 0,-1 0 0,0-1 0,-1 1 0,1 0 0,-1 0 0,0-1-1,-2 7 1,-16 38 3,4-12 113,12-26 239,1 0 1,-2 14-1,159-138 1058,-113 81-1466,-5 3-31,-25 18 14,0 0-1,1 2 1,0-1 0,1 2 0,0 0 0,23-10-1,-36 18 63,0-1-1,-1 1 0,1 0 0,0-1 0,-1 1 0,1 0 1,0 0-1,-1 0 0,1 0 0,0 0 0,0 0 0,-1 0 1,1 0-1,0 0 0,0 0 0,-1 0 0,1 0 1,0 0-1,-1 0 0,1 1 0,0-1 0,-1 0 0,1 1 1,0-1-1,0 1 0,0 0-6,0 1 0,-1-1-1,1 1 1,-1-1 0,1 1 0,-1-1-1,0 1 1,1-1 0,-1 1 0,0 1 0,0 2-10,1 8 32,0 1-1,-2 0 1,0-1-1,0 1 1,-1 0-1,-1-1 1,0 0-1,-6 17 1,-12 27 473,21-56-455,-1-1 1,1 1-1,0 0 0,0 0 1,-1-1-1,1 1 1,0 0-1,0 0 1,0-1-1,0 1 0,0 0 1,0 0-1,0-1 1,0 1-1,0 0 1,1 1-1,-1-2-10,0 0 0,0 0-1,1 1 1,-1-1 0,0 0 0,0 0-1,0 0 1,1 0 0,-1 0 0,0 1-1,1-1 1,-1 0 0,0 0 0,0 0-1,1 0 1,-1 0 0,0 0 0,1 0-1,-1 0 1,0 0 0,0 0 0,1 0-1,-1 0 1,0 0 0,1 0 0,-1 0-1,0-1 1,1 1 0,2-1 48,1-1-1,-1 0 1,0 0 0,1 0 0,2-3 0,1-1-33,0-1 0,-1 0 0,0 0 0,7-10-1,2-4 14,7-10-29,-16 23-64,-1 0 0,1 0 0,1 0 0,-1 1 0,1-1 0,13-9 0,-19 17 38,-1-1-1,0 1 1,0 0 0,1 0 0,-1-1-1,0 1 1,1 0 0,-1 0 0,0 0-1,1-1 1,-1 1 0,0 0 0,1 0 0,-1 0-1,0 0 1,1 0 0,-1 0 0,1 0-1,-1 0 1,0 0 0,1 0 0,-1 0-1,0 0 1,1 0 0,-1 0 0,0 0-1,1 0 1,-1 0 0,1 1 0,-1-1-1,0 0 1,1 0 0,-1 0 0,0 1-1,0-1 1,1 0 0,-1 0 0,0 1-1,0-1 1,1 0 0,-1 0 0,0 1-1,0-1 1,0 0 0,1 1 0,-1-1-1,0 0 1,0 1 0,0-1 0,0 1-1,0-1 1,0 0 0,0 1 0,0-1-1,0 0 1,0 1 0,0-1 0,0 0-1,0 1 1,0-1 0,0 1 0,-3 30-227,2-24 245,-1 9-33,0 2 2,0 0 0,1 0-1,3 27 1,-1-32 207,0-11-122,-1 1-1,0 0 1,1 0 0,-1-1-1,1 1 1,0 0-1,0-1 1,1 4 0,-1-5-37,0 0 0,-1-1 0,1 1 0,0 0 1,0-1-1,-1 1 0,1-1 0,0 1 0,0-1 0,0 0 0,0 1 1,0-1-1,-1 0 0,1 0 0,0 1 0,0-1 0,0 0 0,0 0 1,0 0-1,0 0 0,0 0 0,0 0 0,0-1 0,0 1 1,0 0-1,0 0 0,0-1 0,-1 1 0,3-1 0,5-3 42,-1 0 0,1 0 0,-1-1 0,1 1 0,10-12 0,-7 7-49,83-69 405,-79 68-450,0-1 14,-1 1-1,0-2 1,23-24-1,-30 29-160,-6 7 168,-1 0 0,0 0 0,0 0 0,0 0 0,0 0-1,0 0 1,0 0 0,0 0 0,0 0 0,1 0 0,-1 0 0,0 0 0,0 0-1,0 0 1,0 0 0,0 0 0,0 0 0,0 0 0,0 0 0,1 0 0,-1 0-1,0 0 1,0 0 0,0 0 0,0 0 0,0 0 0,0 1 0,0-1 0,0 0-1,0 0 1,0 0 0,0 0 0,0 0 0,1 0 0,-1 0 0,0 0 0,0 0 0,0 1-1,0-1 1,0 0 0,0 0 0,0 0 0,-1 20-620,0-6 715,1 3-78,2 27 71,-2-41-66,1 1-1,0 0 0,0 0 1,0-1-1,0 1 1,1-1-1,0 1 1,-1-1-1,5 6 1,-5-8 27,0 0 0,0 0 0,0 1 0,0-1 0,0 0 0,0 0 0,0 0 0,1 0 0,-1 0 0,0 0 0,1-1 0,-1 1 0,0 0 1,1-1-1,-1 1 0,3 0 0,-1-1 21,0 0-1,1 0 1,-1 0 0,1-1 0,-1 1-1,5-2 1,4-1-12,0-2-1,0 1 0,-1-1 1,0-1-1,0 0 0,0-1 1,12-9-1,-12 7-42,1 0 0,-2-1 0,1-1 0,-1 0 1,10-14-1,-1-3 49,17-31 0,-2-3-58,126-216 313,-141 248-274,4-7-261,19-40 0,-31 49-114,-11 27 328,0 1 0,0 0 1,0 0-1,0 0 0,0 0 0,0-1 0,0 1 1,0 0-1,0 0 0,0 0 0,0-1 1,0 1-1,0 0 0,0 0 0,0 0 1,0 0-1,0-1 0,0 1 0,0 0 0,0 0 1,0 0-1,0 0 0,0-1 0,-1 1 1,1 0-1,0 0 0,0 0 0,0 0 1,0 0-1,0-1 0,0 1 0,-1 0 0,1 0 1,0 0-1,0 0 0,0 0 0,-12 7-287,4 1 208,0 1-1,0 0 1,1 0 0,0 1 0,-9 19 0,-23 55 69,15-16 58,2 0-1,3 1 0,4 1 1,-10 100-1,23-157-34,-2 33 32,4-44-8,0 1 0,0-1-1,0 0 1,0 0-1,1 0 1,-1 0 0,1 0-1,-1 1 1,1-1-1,0 0 1,-1 0 0,1 0-1,0 0 1,0-1-1,3 4 1,-4-5-2,1 1-1,-1-1 1,1 1-1,0-1 1,-1 0-1,1 1 1,-1-1-1,1 0 1,0 0 0,-1 1-1,1-1 1,0 0-1,0 0 1,-1 0-1,1 0 1,0 0 0,-1 0-1,1 0 1,0 0-1,0 0 1,-1 0-1,1-1 1,0 1 0,-1 0-1,1 0 1,0-1-1,-1 1 1,1 0-1,0-1 1,16-14 121,-14 12-96,15-18 31,-1-1 0,0 0 0,21-42-1,-10 18-99,73-94-13,-51 74 43,-8 9 34,59-107 1,-63 79-220,38-125 1,-46 102-136,-28 96-70,-2 12 374,0 0 0,0 0 0,0 0 0,0 0 1,0 0-1,0 0 0,0 0 0,0 0 0,0 0 0,0 0 0,0-1 1,0 1-1,0 0 0,0 0 0,0 0 0,0 0 0,0 0 1,0 0-1,0 0 0,0 0 0,0 0 0,0 0 0,-1 0 0,1 0 1,0 0-1,0 0 0,0 0 0,0 0 0,0 0 0,0 0 1,0 0-1,0 0 0,0 0 0,0 0 0,0 0 0,0 0 0,0 0 1,0 0-1,0 0 0,-1 0 0,1 0 0,0 0 0,0 0 1,0 0-1,0 0 0,0 0 0,0 0 0,0 0 0,0 0 0,0 0 1,0 0-1,0 0 0,0 0 0,0 0 0,0 0 0,0 0 1,0 0-1,0 0 0,-1 0 0,1 0 0,0 0 0,-10 16-243,-33 93-114,-16 33 180,59-141 182,-77 176 80,59-120-48,-16 87 1,4 59-66,29-196 17,-2 14 71,1 33 0,2-48-18,0 0-1,1 0 1,0 0-1,0 0 1,0 0-1,1-1 1,0 1-1,0 0 1,0-1-1,5 9 1,-5-12-10,0 0 0,1 1 0,-1-2 1,0 1-1,0 0 0,1 0 0,-1-1 1,1 1-1,0-1 0,-1 0 1,1 0-1,0 0 0,0 0 0,0-1 1,0 1-1,-1-1 0,1 1 0,0-1 1,0 0-1,4 0 0,6-1 7,0 0 1,0-1-1,15-3 0,-17 2-1,1 0 0,-1-1 0,0 0 0,-1-1 0,1 0 0,-1 0 0,0-1 0,0-1 0,-1 0 0,0 0 0,0 0 0,0-2 0,-1 1 0,-1-1 0,12-16 0,-7 6-27,-1 0 0,-1-1 0,-1-1 0,0 0 0,-2 0 0,0 0 0,3-23 0,-9 36-25,0 1 0,0 0-1,-1-8 1,0 13 18,0-1-1,0 1 1,-1 0-1,1 0 1,0 0-1,-1 0 0,1 0 1,-1-1-1,0 1 1,0 0-1,0 0 1,0 1-1,0-1 1,0 0-1,-2-2 1,3 4-18,-1-1 0,0 1 1,1-1-1,-1 1 0,0 0 0,0-1 1,1 1-1,-1 0 0,0-1 1,0 1-1,1 0 0,-1 0 1,0 0-1,0 0 0,0 0 0,1 0 1,-1 0-1,0 0 0,0 0 1,0 0-1,1 0 0,-1 1 1,0-1-1,0 0 0,1 0 1,-1 1-1,0-1 0,0 1 0,1-1 1,-1 1-1,1-1 0,-1 1 1,0 0-1,-3 2-18,1 0 0,0 1 0,0-1-1,-4 7 1,-3 6-47,0 1 0,1 0 0,1 0 1,1 0-1,-9 34 0,13-38 114,0-1 1,1 1 0,1 0-1,0 0 1,1-1-1,0 1 1,1 0 0,0 0-1,6 20 1,-6-30-12,0 0 1,0 0-1,0 1 1,0-2-1,1 1 1,-1 0-1,1 0 1,0 0-1,0-1 1,0 1-1,0-1 0,0 1 1,4 2-1,-3-3 13,-1-1-1,0 0 0,1 0 0,-1 0 0,0 0 0,1 0 0,-1 0 0,1-1 1,-1 1-1,1-1 0,-1 0 0,1 0 0,0 0 0,-1 0 0,1 0 1,-1 0-1,1-1 0,2 0 0,11-4 16,0-1 0,-1 0 0,0-2 0,23-13 0,7-4-42,278-177 68,-275 169-45,-15 9-172,-33 25 138,0-1 1,0 0-1,0 0 0,0 0 0,1 0 0,-1 0 1,0 0-1,0 0 0,0 0 0,0 0 0,0 0 0,0 1 1,0-1-1,0 0 0,1 0 0,-1 0 0,0 0 1,0 0-1,0 0 0,0 1 0,0-1 0,0 0 1,0 0-1,0 0 0,0 0 0,0 0 0,0 1 1,0-1-1,0 0 0,0 0 0,0 0 0,0 0 0,0 0 1,0 1-1,0-1 0,0 0 0,0 0 0,0 0 1,0 0-1,0 0 0,-1 0 0,1 1 0,0-1 1,0 0-1,0 0 0,-3 12-164,-4 0 91,0-1-1,0 1 1,-1-1-1,0-1 1,-14 14 0,-5 6 0,-26 31 109,30-38 1,1 2 0,-34 52 0,53-72-13,1-1 1,0 1-1,0 0 1,0-1-1,-1 7 1,3-10-5,0 0 0,-1-1 0,1 1 0,0 0 0,0-1 0,0 1 0,0 0-1,0-1 1,0 1 0,0 0 0,1-1 0,-1 1 0,0 0 0,0-1 0,1 1 0,-1 0 0,0-1 0,1 2 0,0-2 3,-1 0 1,1 1 0,0-1-1,-1 1 1,1-1-1,0 0 1,-1 0-1,1 0 1,0 1 0,-1-1-1,1 0 1,0 0-1,0 0 1,-1 0 0,1 0-1,0 0 1,-1 0-1,1 0 1,0 0-1,0-1 1,0 1 0,6-2 11,-1 0 1,1-1-1,-1 1 1,0-1-1,0 0 1,-1-1 0,1 0-1,0 1 1,5-7-1,1-1 11,-1-1 1,16-20-1,18-32 29,65-127 0,-109 187-69,28-52-8,42-114 0,-46 93-159,-3 0 0,17-106 0,-39 181 134,0 0-1,1 0 1,-1 0 0,0 0-1,0 0 1,0 0 0,0 0-1,0 0 1,-1-2 0,-3 8-301,-3 13 105,-18 59 173,3 2 1,3 0 0,4 1-1,-9 143 1,24-219 13,-2 138-157,7-82-3240,-4-45-278,-1-7 1157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09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 6304,'-23'-7'3136,"25"10"-2539,6 1 342,7 0-237,1-1 0,-1 0 0,1-2 1,0 1-1,29-3 0,-20 1-195,170-3 1083,84 2-1005,-236 2-645,71 0 307,-89-2-371,0-1-1,35-8 1,-32 5-186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1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42 7232,'-54'-8'3264,"49"11"-2848,10-6-288,4 3-160,22-5 160,9 5-64,23-3 128,5-2-128,9-7-5088,-1 4 2720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313 555 2240,'12'-17'1416,"-10"15"-959,0 0 0,0-1 0,0 1 0,-1-1 0,1 1 0,-1-1 0,1-3 0,-1 5-324,-1 0-1,0-1 1,0 1 0,0-1 0,0 1 0,0-1-1,0 1 1,0 0 0,-1-1 0,1 1 0,0 0-1,-1-1 1,1 1 0,-1 0 0,0-1 0,1 1-1,-1 0 1,0 0 0,-1-2 0,1 1-51,-1 1 0,1-1 1,-1 0-1,0 1 0,0-1 1,1 1-1,-1 0 1,0-1-1,0 1 0,-1 0 1,1 0-1,0 0 0,0 1 1,0-1-1,-1 0 0,1 1 1,0 0-1,-1-1 0,1 1 1,-4 0-1,-3 1-13,0-1 0,0 2 0,0-1 0,-11 4 0,4 0-74,-1 1-1,1 1 0,0 0 0,0 1 1,1 0-1,0 2 0,0 0 1,1 0-1,0 1 0,1 1 0,1 0 1,0 1-1,-18 24 0,29-35 40,0 0-1,0 0 1,0 0 0,0 0-1,0 0 1,1 0-1,-1 0 1,0 0 0,1 0-1,0 1 1,-1-1-1,1 0 1,0 0 0,0 0-1,1 1 1,-1-1-1,1 3 1,-1-4 5,1 0 0,-1 1 0,1-1 0,-1 0 0,1 0 0,0 0-1,0 0 1,0 0 0,-1 0 0,1 0 0,0 0 0,0 0 0,0 0 0,0 0 0,0-1 0,1 1 0,-1 0 0,0-1 0,0 1 0,0-1 0,1 1 0,-1-1-1,0 0 1,1 1 0,-1-1 0,0 0 0,0 0 0,1 0 0,-1 0 0,0 0 0,3-1 0,16-2 206,1 0 1,-1-2-1,1-1 0,-1-1 1,-1 0-1,0-1 0,0-1 1,35-23-1,-39 22-170,0-1-1,-1 0 1,0-1 0,-1 0-1,0-2 1,-1 1-1,-1-1 1,0-1 0,9-16-1,14-31 24,-3-1 0,31-92 0,-55 136-179,-2 0 0,0-1 0,-1 0 0,-1 0 0,1-26 0,-7 21-227,3 24 273,0-1 0,0 1 0,-1 0 0,1 0 1,-1 0-1,1 0 0,-1 0 0,1-1 0,-1 1 0,0 0 0,0 0 0,1 0 1,-1 1-1,0-1 0,0 0 0,-1-1 0,1 2 5,0 0 0,1 0 0,-1 0 0,0 0 1,1 0-1,-1 0 0,0 0 0,1 0 0,-1 0 0,0 1 0,1-1 0,-1 0 0,0 0 0,1 1 0,-1-1 0,1 0 0,-1 1 0,0-1 0,1 0 1,-1 1-1,1-1 0,-1 1 0,1-1 0,-1 2 0,-15 15-85,14-14 72,-6 7 24,1-1 0,1 1 0,0 1 1,1-1-1,-1 1 0,2 0 1,-4 12-1,0 5 64,-7 50 1,10-39 112,2 0 1,2 0-1,2 0 1,1 0-1,2 0 1,16 67-1,-19-101-30,0 0 1,1 0-1,0 0 0,0 0 0,0 0 1,0 0-1,1-1 0,0 1 0,0-1 1,7 8-1,-9-11-69,1 0 1,-1 0-1,0 0 1,0 0-1,1-1 1,-1 1-1,1 0 1,-1-1-1,1 1 1,-1 0-1,1-1 0,-1 0 1,1 1-1,0-1 1,-1 0-1,3 0 1,-2 0 2,0-1 0,0 1 0,0-1 1,1 0-1,-1 1 0,0-1 0,0 0 0,0 0 1,0-1-1,0 1 0,0 0 0,-1 0 0,1-1 1,2-2-1,6-6 0,-1-1 0,-1 0 0,0 0 0,0-1 0,8-18 0,27-69 61,-38 86-112,40-119-352,-44 115 139,-3 13 23,-2 10-21,-2 7 87,0 0 0,1 0 1,-6 28-1,-4 45 114,14-83-5,-2 15 44,1 0 0,1 0 0,0 1 0,1-1 0,4 30 0,-3-46 9,-1 0 0,0 0-1,1 0 1,0 1 0,-1-1-1,1 0 1,0 0 0,0 0-1,0 0 1,0 0 0,1 0-1,-1-1 1,1 1 0,-1 0-1,1-1 1,1 3 0,-1-3 4,-1-1 1,1 1-1,0 0 1,-1-1 0,1 1-1,0-1 1,-1 1-1,1-1 1,0 0 0,0 0-1,-1 0 1,1 0 0,0 0-1,-1 0 1,1 0-1,2-1 1,4-1 55,0-1 1,-1 0-1,1 0 0,-1-1 1,0 0-1,0-1 0,6-4 1,13-12-35,0-1 1,-2-1-1,-1-1 0,25-32 1,70-113-352,-99 136-593,-23 40 840,0 1 1,1-1 0,0 1-1,0 0 1,1 0 0,0 0-1,1 0 1,-2 9 0,1-4-32,0 2 62,0 0 1,0 0-1,2 0 1,0 0-1,3 24 1,-2-34 31,0 1 0,0 0 0,1-1 0,0 1 0,0-1 1,0 0-1,0 0 0,1 1 0,0-2 0,0 1 0,0 0 0,1-1 1,-1 1-1,1-1 0,0 0 0,1 0 0,7 6 0,-9-9 8,0 1-1,-1-1 1,1 0-1,0 0 1,0 0-1,0 0 0,-1-1 1,1 1-1,0-1 1,0 1-1,0-1 1,0 0-1,0 0 1,0-1-1,0 1 0,0-1 1,0 1-1,0-1 1,0 0-1,-1 0 1,1 0-1,0 0 0,0-1 1,-1 1-1,1-1 1,-1 0-1,5-3 1,4-5 31,0 0 0,-1-1 1,0 0-1,10-16 1,-17 23-76,48-69 106,56-107 0,-106 178-129,0 0 0,0-1 1,0 1-1,0 0 1,0 0-1,0 0 0,-1-1 1,1 1-1,-1 0 1,0-1-1,0 1 0,0-5 1,22 72-1000,-6 26 786,-13-67 252,0-2 0,2 1 0,15 44 0,-17-59 35,0 1 17,1 0 0,0-1 0,7 11-1,-11-18-41,1 1-1,0-1 0,0 0 0,0 1 0,0-1 0,1 0 0,-1 1 1,0-1-1,0 0 0,1 0 0,-1 0 0,1 0 0,-1 0 0,1-1 1,-1 1-1,1 0 0,0-1 0,-1 1 0,1-1 0,0 0 0,-1 1 1,1-1-1,0 0 0,3 0 0,3-2 45,1-1 0,0 1 0,-1-2 1,0 1-1,0-1 0,0 0 0,0-1 0,-1 0 0,1 0 0,11-12 0,2-4-63,-1 0-1,18-25 1,74-104-43,-104 142-83,-5 14-289,-7 20 3,-5 19 428,-10 59-147,17-90 186,1-1 0,1 0 0,0 1 1,1-1-1,4 23 0,-5-35-33,0 0 1,1 1 0,-1-1-1,1 0 1,-1 0-1,1 1 1,-1-1 0,1 0-1,0 0 1,-1 0 0,1 0-1,0 1 1,0-1-1,0-1 1,2 3 0,-3-3-4,1 1 1,0-1 0,0 1-1,0-1 1,0 0 0,0 0-1,-1 0 1,1 1 0,0-1-1,0 0 1,0 0 0,0 0 0,0 0-1,0 0 1,0 0 0,0-1-1,1 1 1,1-1 16,0-1 0,1 1 0,-1-1 0,0 0 1,-1 0-1,1 0 0,0 0 0,0 0 0,-1 0 0,3-4 0,21-26 61,22-37-1,0 0-149,-41 58 0,-3 6-16,-1 0 0,1 1 0,0-1 0,0 1 0,7-7 0,-11 11 56,1 0 0,-1 0 1,0 0-1,0 0 0,0 0 0,0 0 1,0 0-1,0 0 0,1 0 0,-1 0 0,0 0 1,0 0-1,0 0 0,0 0 0,0 0 1,1 0-1,-1 0 0,0 0 0,0 0 1,0 0-1,0 0 0,0 0 0,0 0 0,1 0 1,-1 1-1,0-1 0,0 0 0,0 0 1,0 0-1,0 0 0,0 0 0,0 0 0,0 0 1,0 0-1,1 1 0,-1-1 0,0 0 1,0 0-1,0 0 0,0 0 0,0 0 0,0 0 1,0 1-1,0-1 0,0 0 0,0 0 1,1 5-44,-3 16-24,0 0 0,-2 0 1,-10 35-1,6-26 155,6-6 157,5-15 12,-3-8-238,0-1 0,1 0-1,-1 0 1,0 0 0,0 0-1,0 0 1,1 0 0,-1 0-1,0 0 1,0 0 0,0 1-1,1-1 1,-1 0-1,0 0 1,0 0 0,0 0-1,1 0 1,-1 0 0,0 0-1,0-1 1,1 1 0,-1 0-1,0 0 1,0 0 0,0 0-1,1 0 1,-1 0 0,0 0-1,0 0 1,0 0-1,0-1 1,1 1 0,-1 0-1,0 0 1,0 0 0,0 0-1,0-1 1,1 1 0,8-10 202,16-20 0,4-5-95,-29 35-118,11-13-72,0 1 1,1 1 0,1 0 0,-1 1 0,17-10 0,-28 19 59,-1 1 1,1-1-1,-1 1 0,1 0 1,-1-1-1,1 1 0,0 0 0,-1 0 1,1-1-1,-1 1 0,1 0 1,0 0-1,-1 0 0,1 0 1,0 0-1,-1 0 0,1 0 1,0 0-1,-1 0 0,1 0 0,-1 0 1,1 0-1,0 0 0,-1 1 1,1-1-1,0 0 0,-1 0 1,1 1-1,-1-1 0,1 0 1,-1 1-1,1-1 0,-1 0 1,1 1-1,-1-1 0,1 1 0,-1-1 1,0 1-1,1-1 0,-1 1 1,0 0-1,1-1 0,-1 1 1,0-1-1,0 1 0,1 0 1,-1 0-1,1 4-29,0 0 1,0 0-1,-1 1 0,0 9 1,0-9 47,0 0-19,-1-2 27,1 1 0,0-1 1,1 1-1,-1-1 0,1 0 0,0 1 0,1 3 0,-1-6-4,-1-1 0,1 0-1,0 0 1,-1 0 0,1 0 0,0 0-1,0 0 1,0-1 0,0 1 0,0 0-1,0 0 1,0 0 0,0-1 0,0 1-1,0-1 1,0 1 0,0-1 0,0 1-1,1-1 1,-1 0 0,0 1 0,0-1-1,0 0 1,1 0 0,-1 0-1,0 0 1,0 0 0,1 0 0,-1 0-1,0 0 1,2-1 0,24-4 35,-1-2 0,0 0 0,0-2 0,-1-1 0,38-19 0,115-80 212,-109 64-227,-29 15-297,-44 33 195,0 1 0,0-1 0,0 1 0,0-1 0,0 1 0,-2 5 1,-6 5-42,-22 23 142,1 3 0,-38 60 0,68-95-7,0 0-1,1 1 0,0-1 0,-2 7 0,4-11-15,0-1 0,0 1 1,0 0-1,0-1 0,0 1 0,0 0 0,-1-1 0,1 1 0,1 0 0,-1-1 0,0 1 0,0-1 0,0 1 0,0 0 0,0-1 0,1 1 0,-1 0 0,1 0 0,-1-1 5,1 1 0,-1-1 0,1 0 0,-1 0 0,1 0 0,0 0-1,-1 0 1,1 0 0,-1 0 0,1 0 0,0 0 0,-1 0 0,1 0 0,-1 0 0,1 0 0,0-1 0,-1 1 0,1 0 0,-1 0-1,1-1 1,-1 1 0,1 0 0,-1-1 0,1 1 0,0-1 0,3-2 37,0-1 0,0 1 0,0-1 0,0 1 0,-1-1 0,1 0 0,3-7 0,20-37-35,-13 22 92,-1-1-351,-10 24-52,-2 8 120,-2 9-63,1-14 223,-7 44-133,-1-1 1,-2-1-1,-17 45 1,-64 121 347,84-194-194,-90 176 128,65-135 106,-52 70 1,73-111-137,0 0-1,-21 19 0,29-30-59,0-1-1,0 1 1,-1-1 0,1 1 0,-1-1-1,0 0 1,1 0 0,-1 0 0,0-1-1,0 1 1,0-1 0,0 0 0,0 0-1,0-1 1,-1 1 0,-3-1 0,6 0-22,-1-1 1,1 1-1,0-1 1,0 0-1,-1 0 1,1 0-1,0 0 1,0 0 0,0 0-1,0-1 1,0 1-1,0-1 1,1 1-1,-1-1 1,0 0-1,1 0 1,-1 1 0,1-1-1,0 0 1,0 0-1,-1-1 1,1 1-1,0-2 1,-3-6 9,1 1 1,0 0-1,1-1 0,-2-9 1,2 3-7,0-1 0,1 1 0,1 0 1,1 0-1,0 0 0,1 0 0,0 0 0,9-27 0,-7 32-28,0 1 0,0-1 0,1 1 0,0 0 0,1 0 0,0 1 0,1 0 0,0 0-1,1 0 1,-1 1 0,1 0 0,1 0 0,13-9 0,8 1-88,0 0 0,1 2 0,59-18 0,18-8-244,-81 28 17,38-16-1877,-51 20 128,1 0 0,16-13-1,-21 11-773,-10 10 2713,0-1 0,0 1 1,1 0-1,-1-1 0,0 1 1,0 0-1,0-1 0,0 1 1,0 0-1,0-1 0,0 1 1,0 0-1,0-1 0,0 1 1,0 0-1,0-1 0,0 1 1,0 0-1,0-1 0,0 1 1,0 0-1,0-1 0,0 1 1,0 0-1,0-1 1,-1 1-1,1 0 0,0-1 1,0 1-1,-1-1 0,-8-7-1868,6 6 1007,-15-14-2002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1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60 6304,'-32'-23'2848,"35"3"-2464,-3 15 608,5-3-1184,9 5 96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14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22 738 3808,'5'-4'5869,"12"-1"-4256,-2 0-1026,-1-3-130,0 0 1,0-2-1,-1 1 1,0-2-1,13-13 1,53-64 431,-55 59-699,14-14-78,121-155 672,-144 176-765,-2-1 1,-1 0-1,10-26 1,20-73 488,-33 65-838,-18 96-134,-6 1 487,-32 64 1,29-68-50,-40 82 213,-6-2-1,-5-3 1,-145 182 0,160-223 495,46-63-391,-1 2 555,10-10-472,6-5-178,154-86 173,-98 58-361,58-41-1,48-63 113,-9-16-7,-143 136-122,63-61 292,-86 85-348,0 0 1,0 0 0,1 1-1,0 0 1,0 0-1,1 0 1,0 0 0,-3 16-1,-20 87 87,26-106-46,-4 17 63,1 0-1,1 0 0,1 0 0,1 0 1,3 25-1,-2-35-283,2 13 1154,-2-26-1003,0 1 1,0-1-1,0 0 0,0 1 1,0-1-1,0 0 1,0 0-1,0 1 1,0-1-1,0 0 1,0 0-1,0 1 1,1-1-1,-1 0 0,0 0 1,0 1-1,0-1 1,0 0-1,1 0 1,-1 0-1,0 1 1,0-1-1,1 0 1,-1 0-1,0 0 0,0 0 1,0 1-1,1-1 1,-1 0-1,0 0 1,1 0-1,-1 0 1,0 0-1,0 0 1,1 0-1,-1 0 1,0 0-1,1 0 0,-1 0 1,0 0-1,0 0 1,1 0-1,-1 0 1,0 0-1,0 0 1,1 0-1,-1 0 1,0-1-1,0 1 0,1 0 1,-1 0-1,0 0 1,0 0-1,1 0 1,-1-1-1,0 1 1,0 0-1,0 0 1,1-1-1,-1 1 0,0 0 1,11-13-3966,4 0 1361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15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 4064,'-23'-12'1824,"18"12"-1568,1 0-128,8 0-128,-4 5-576,10 2 320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16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0 759 4992,'1'-2'149,"0"1"1,-1 0 0,1 0-1,0 0 1,0 0-1,0 0 1,0 0-1,0 0 1,0 0-1,0 1 1,0-1 0,0 0-1,0 1 1,1-1-1,-1 0 1,0 1-1,0-1 1,1 1-1,0 0 1,8-5 976,11-8-227,0-2-1,-1-1 1,25-25 0,-13 13-265,115-127 2795,-129 138-2927,-17 17-504,-1 0 1,0-1 0,1 1-1,-1 0 1,0 0 0,0-1 0,1 1-1,-1 0 1,1 0 0,-1-1-1,0 1 1,1 0 0,-1 0-1,0 0 1,1 0 0,-1 0-1,1-1 1,-1 1 0,0 0 0,1 0-1,-1 0 1,1 0 0,-1 0-1,1 0 1,-1 0 0,0 1-1,1-1 1,-1 0 0,1 0 0,-1 0-1,0 0 1,1 0 0,-1 1-1,0-1 1,1 0 0,-1 0-1,0 1 1,1-1 0,-1 0 0,0 0-1,1 1 1,-1-1 0,0 0-1,0 1 1,1-1 0,-1 0-1,0 1 1,0 0 0,-2 20-151,0-13 133,-6 51 40,0 98 1,8-142 208,3 25 0,-3-36-93,1 0 0,0 0-1,0 0 1,0 0 0,0 0 0,1-1-1,-1 1 1,1 0 0,0-1 0,0 1-1,4 3 1,-6-7-96,1 1 0,0 0 0,0-1 0,0 1 0,-1-1 0,1 1 0,0-1 0,0 0 0,0 1 0,0-1 0,0 0-1,0 1 1,0-1 0,0 0 0,0 0 0,0 0 0,0 0 0,0 0 0,0 0 0,0 0 0,0 0 0,0 0 0,0-1 0,0 1 0,0 0 0,0-1 0,1 0 0,3-1 98,0-1 1,0 1-1,8-7 1,-10 7-106,26-21 72,-1-2 0,46-52 0,-48 49-110,83-78-115,-29 30 185,-66 59-55,-11 13-54,0 1 1,1-1-1,-1 0 0,7-4 0,-7 6-39,-3 2 82,0 0-1,0 0 1,0 0 0,0 0 0,0 0 0,0 0 0,0 0-1,0 0 1,0 0 0,0 0 0,0 0 0,0 0 0,0 0-1,0 0 1,0 0 0,0 0 0,0 0 0,0 0-1,0 0 1,0 0 0,0 0 0,0 0 0,0 0 0,0 1-1,0-1 1,0 0 0,0 0 0,0 0 0,0 0 0,0 0-1,0 0 1,0 0 0,0 0 0,1 0 0,-1 0-1,0 0 1,0 0 0,0 0 0,0 0 0,0 0 0,0 0-1,0 0 1,0 0 0,0 0 0,0 0 0,0 1 133,-1 7-453,-5 9 206,1-1 1,1 1-1,-4 34 1,-1 3 242,2-20-123,3-14-9,0 0-1,-1 0 1,-1 0-1,-9 21 1,4-19 39,8-13 42,-1 0-1,-1-1 1,-5 9 0,8-15-49,0 0 1,0 0-1,1 0 1,-1 0-1,-1 0 1,1 0 0,0-1-1,0 1 1,-1-1-1,1 1 1,0-1-1,-1 0 1,1 0-1,-1 0 1,0-1 0,1 1-1,-1 0 1,0-1-1,1 0 1,-4 0-1,2 0 10,0 0 0,0-1-1,1 1 1,-1-1-1,0 0 1,1 0 0,-1-1-1,0 1 1,1-1 0,-1 0-1,1 1 1,0-2-1,0 1 1,-3-3 0,-1 0-95,1-1 1,0 0-1,0-1 1,-8-10-1,12 14 23,-5-5-219,14 12-145,-2 0 378,1 0 1,0 0-1,0-1 0,0 0 1,0 0-1,0-1 1,1 1-1,-1-2 1,10 3-1,8 0 93,31 1 0,-42-4-6,0 0 0,0-2 0,0 1 0,0-2-1,0 0 1,0 0 0,0-1 0,0-1 0,-1 0-1,1-1 1,-1 0 0,0-1 0,14-9 0,-10 3 26,-1 0 0,-1-1 1,0-1-1,14-17 0,47-68 45,-49 64-173,119-172 160,-119 164-123,-1-1-1,35-92 0,-53 119-77,-2-1 1,0 0-1,3-22 0,-7 40 68,-1 0 0,0 0 0,0-1 0,0 1 0,0 0 0,0 0-1,0-1 1,0 1 0,0 0 0,0 0 0,0 0 0,0-1 0,0 1 0,0 0-1,0 0 1,0-1 0,0 1 0,0 0 0,0 0 0,0-1 0,0 1 0,0 0-1,0 0 1,-1 0 0,1-1 0,0 1 0,0 0 0,0 0 0,0 0 0,0 0 0,-1-1-1,1 1 1,0 0 0,0 0 0,0 0 0,-1 0 0,-7 4-160,-5 11-37,-13 27 134,1 0 1,3 1 0,-19 50-1,30-60 68,1 1 0,2-1 0,-7 55 0,0 105 240,15-96-172,1-43 134,1-25-89,0-19-2073,2-19-5818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3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52 5888,'-13'-4'2688,"23"4"-2336,-2 0 224,10 4-384,22-4 608,5 0-416,18-4 352,0 4-416,27-8 128,-4 0-288,22-4 416,-5 9-320,5-9-1600,-13 7 704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1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27 6400,'-3'-21'2058,"3"21"-2019,0-1-1,0 1 0,0 0 0,0 0 0,0-1 1,0 1-1,1 0 0,-1 0 0,0 0 0,0-1 1,0 1-1,0 0 0,0 0 0,0 0 0,1 0 1,-1-1-1,0 1 0,0 0 0,0 0 0,1 0 1,-1 0-1,0 0 0,0-1 0,0 1 0,1 0 1,-1 0-1,0 0 0,0 0 0,1 0 0,-1 0 1,0 0-1,0 0 0,1 0 0,-1 0 0,0 0 1,0 0-1,0 0 0,1 0 0,-1 0 0,10 2 1197,27 5 394,0-2 0,45 2 0,77-7-1233,-80 0-149,44-2 60,-63 1-1441,-2 0-3532,-52 3-128,-8 5 1530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16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46 7712,'-31'-20'3520,"17"8"-3072,11 7 320,6 5-512,-3-3-160,10 3-96,4-5-160,7 5 96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1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1141 3552,'-10'5'933,"10"-5"-873,-1 0 0,1 0-1,0 0 1,0 0 0,0 1 0,0-1 0,0 0 0,0 0 0,1 0 0,-1 0 0,0 0 0,0 1 0,0-1 0,0 0 0,0 0 0,0 0 0,0 0 0,0 0 0,0 1-1,0-1 1,0 0 0,0 0 0,0 0 0,1 0 0,-1 0 0,0 0 0,0 0 0,0 0 0,0 0 0,0 1 0,0-1 0,1 0 0,-1 0 0,0 0 0,0 0-1,0 0 1,0 0 0,1 0 0,0 0 222,1 1 0,0-1-1,-1 1 1,1-1 0,0 0-1,-1 0 1,1 0 0,0 0-1,0 0 1,-1 0 0,3-1-1,4-1 97,0-1 0,0-1 0,-1 1 0,1-1 0,-1 0 0,0-1 0,0 0 0,0 0 0,-1 0 0,0-1-1,10-11 1,1-4 63,-1-1-1,17-32 0,53-112 1259,-14 23-438,-40 88-1672,-25 80-250,-6 10 626,-1 0 0,-10 69 0,3-37 17,5-49 26,-10 92 89,8-87 143,0 0 1,-15 39 0,18-61-207,1 1-1,-1-1 1,1 1 0,-1-1-1,0 1 1,0-1-1,0 0 1,0 1 0,0-1-1,0 0 1,0 0 0,0 0-1,-1 0 1,1 0-1,0 0 1,-1 0 0,1 0-1,0 0 1,-1 0 0,-1 0-1,2-1-9,-1 0 0,1 0 0,-1 0-1,1 0 1,0 0 0,-1 0 0,1-1 0,-1 1-1,1 0 1,0-1 0,-1 1 0,1-1 0,0 1 0,0-1-1,-1 0 1,1 1 0,0-1 0,0 0 0,0 0-1,0 0 1,0 0 0,0 0 0,0 0 0,-1-2-1,-5-6-44,0-1 0,1 1-1,0-1 1,1 0 0,0-1-1,0 1 1,1-1 0,-3-14-1,7 24 1,0 0 0,-1 1-1,1-1 1,0 0-1,0 1 1,-1-1-1,1 1 1,0-1-1,0 0 1,0 0 0,0 1-1,0-1 1,0 0-1,0 1 1,0-1-1,0 0 1,0 1 0,1-1-1,-1 0 1,0 1-1,0-1 1,1 1-1,-1-1 1,0 0-1,1 0 1,1 0-6,-1 1-1,1 0 1,-1 0-1,1 0 1,-1 0 0,1 0-1,-1 0 1,1 0-1,-1 0 1,3 1-1,4 0 71,3 0-18,0 0-1,0-2 0,0 1 0,0-1 0,13-3 1,55-15 157,-63 14-147,43-13 42,-1-3 1,-1-2-1,0-3 0,-2-2 1,-2-3-1,0-2 0,-3-2 1,0-2-1,51-51 0,-76 61-53,-1-1-1,-2-1 1,-1-1-1,34-65 1,-25 37-5,-4-1 1,36-119-1,-62 178-19,5-17-15,-1-1-1,3-18 1,-7 33-9,1 0 0,-1-1 0,0 1 0,0 0 0,0-1 0,0 1-1,-1 0 1,1-1 0,-1 1 0,0 0 0,0 0 0,0-1 0,0 1 0,-1 0 0,1 0 0,-1 0 0,-3-4-1,4 5 3,-1 1-1,1 0 1,0 0-1,0 0 1,-1 1-1,1-1 0,0 0 1,-1 0-1,1 1 1,-1-1-1,1 1 1,-1-1-1,1 1 0,-1 0 1,0 0-1,1-1 1,-3 1-1,1 1-6,0-1-1,0 1 1,0-1 0,0 1-1,0 0 1,1 0-1,-1 0 1,-4 3 0,-1 1-16,1 0 0,0 0 1,0 1-1,1 0 0,-8 9 1,1 2-10,1 1 1,0 0 0,2 1-1,-15 35 1,-11 32 125,-44 162 0,68-200-34,3 0 1,2 0-1,2 1 0,2-1 0,5 75 0,-1-109 33,1 1 0,0-1 0,1 0-1,1 1 1,9 23 0,-12-34-30,1 0 0,1 0 0,-1-1 0,0 1 0,1-1 1,0 1-1,0-1 0,0 0 0,0 0 0,5 4 0,-5-6 5,0 1 1,0-1-1,0 1 0,0-1 0,1 0 0,-1 0 1,0 0-1,0-1 0,1 1 0,-1-1 0,0 0 1,1 0-1,-1 0 0,0 0 0,5-1 0,4-2 10,-1 0-1,-1-1 0,1 0 0,0 0 1,-1-1-1,0-1 0,0 1 0,-1-2 0,14-10 1,-2-2 87,0 0 0,30-36 0,-38 39-83,-1-1 0,12-20 0,-20 29-78,0 0-1,0 0 1,-1 0-1,0 0 0,0-1 1,-1 1-1,2-13 1,-4 19 2,0-1 0,1 1 0,-1 0 1,0 0-1,0 0 0,-1 0 0,1 0 1,0 0-1,-1 0 0,1 0 0,-1 0 1,1 0-1,-1 0 0,0 0 0,0 0 1,0 0-1,0 0 0,0 0 0,-1 1 1,1-1-1,0 1 0,-1-1 0,1 1 1,-1-1-1,0 1 0,1 0 0,-1-1 1,-3 0-1,2 1-22,-1 0 0,1 0 1,-1 0-1,0 1 0,1-1 0,-1 1 1,1 0-1,-1 0 0,1 0 0,-1 1 1,0-1-1,1 1 0,-1 0 0,1 0 1,0 0-1,-5 2 0,-1 2-4,0 0-1,0 1 1,0 0-1,1 0 1,-1 1 0,2 0-1,-1 0 1,1 1-1,0 0 1,1 0 0,-11 18-1,5-5 27,1 1-1,0 0 0,2 1 1,-7 26-1,14-43 61,1 1 1,-1 0-1,1 0 0,1-1 1,-1 1-1,1 9 0,0-14-29,1 0 0,-1 0 0,0 0 0,0 0 0,1-1 0,-1 1 0,1 0 0,0 0 0,-1 0 0,1 0 0,0-1 0,0 1-1,0 0 1,0-1 0,1 1 0,-1-1 0,0 1 0,1-1 0,-1 0 0,1 1 0,-1-1 0,1 0 0,0 0 0,-1 0 0,5 1 0,-2-1 24,1 0-1,-1 0 1,1 0 0,-1-1 0,1 0 0,0 0-1,-1 0 1,1-1 0,0 1 0,-1-1 0,8-2-1,6-3 69,27-14 0,-27 12-56,27-14 47,-27 12-141,0 2 0,1 0 0,32-9 0,-49 16 18,0 1 0,0-1 0,0 1 0,1 0 0,-1 0 0,0 0 0,0 0 0,0 0 0,0 0 0,1 0 1,-1 1-1,0-1 0,3 2 0,-4-1 11,1 0 1,-1 0-1,0 0 0,0 0 1,1 0-1,-1 0 0,0 1 1,0-1-1,0 0 0,-1 1 1,1-1-1,0 0 1,0 1-1,-1-1 0,1 1 1,-1-1-1,1 1 0,-1 1 1,1 3-10,0 0 0,0 0 0,-1 0 0,0 1 0,0-1 0,-1 0 0,-2 11 0,1-5-1,-2 8 11,-1 0 1,0-1 0,-2 0-1,0 0 1,-1 0 0,-11 17-1,-69 102 210,44-73 167,39-59-324,5-5 12,-1 1 1,0-1-1,0 1 1,0-1-1,0 0 1,0 1-1,0-1 1,0 0-1,-1 0 1,1 0-1,0 0 1,-1 0-1,1 0 1,-2 0-1,3 0-41,0-1 1,0 0-1,0 0 0,-1 0 0,1 0 1,0 0-1,0 0 0,0 0 1,0 0-1,0 0 0,0 0 0,0 0 1,0 0-1,0 0 0,-1 0 1,1 0-1,0 0 0,0 0 0,0 0 1,0 0-1,0 0 0,0 0 1,0 0-1,0 0 0,-1 0 1,1 0-1,0 0 0,0 0 0,0 0 1,0 0-1,0 0 0,0 0 1,0 0-1,0 0 0,0 0 0,-1 0 1,1 0-1,0-1 0,0 1 1,0 0-1,0 0 0,0 0 0,0 0 1,0 0-1,0 0 0,0 0 1,0 0-1,1-8 305,12-16-6,22-24-182,-13 20-69,115-177 229,-88 117-333,36-57-4,-61 108-104,52-60 0,-68 88 67,0 0 1,1 1 0,0 0-1,1 1 1,17-11 0,-26 18 69,0-1 0,0 1 0,0-1 1,0 1-1,1-1 0,-1 1 0,0-1 1,0 1-1,0 0 0,1 0 0,-1 0 1,0 0-1,0 0 0,1 0 0,-1 0 1,0 0-1,0 0 0,1 1 0,1 0 1,-3-1 4,1 0 1,0 1 0,-1-1-1,1 1 1,0 0 0,-1-1 0,1 1-1,0 0 1,-1-1 0,1 1-1,-1 0 1,1-1 0,-1 1 0,0 0-1,1 0 1,-1 0 0,0-1-1,0 1 1,1 0 0,-1 0 0,0 0-1,0 0 1,0 0 0,0 0-1,0-1 1,0 1 0,0 0 0,-1 2-1,-1 8 21,-1 1 0,0-1-1,-1 0 1,0 0-1,-11 20 1,-35 49 186,45-72-178,3-4-17,-19 22 193,20-24-171,0-1 0,-1 0 0,1 0 0,-1 0 0,1 0 0,-1 0 0,1 0 0,-1 0 0,0-1 1,1 1-1,-1-1 0,0 1 0,1-1 0,-1 1 0,0-1 0,-2 0 0,4 0-75,-1 0 0,0-1 1,0 1-1,1 0 0,-1-1 0,0 1 1,1 0-1,-1-1 0,0 1 0,1-1 1,-1 1-1,1-1 0,-1 1 0,0-2 1,0 1-683,-1-1 0,1 1-1,0 0 1,0-1 0,0 1 0,1-1 0,-1 0 0,0 1 0,0-4 0,4 4-1335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2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50 2400,'-4'-3'324,"2"1"-114,0 0-1,0 0 1,0 0 0,-1 1 0,1-1 0,-1 1 0,1 0 0,-1-1 0,0 1 0,1 0 0,-6 0 0,5 0 245,-1 1 0,1-1 1,0 0-1,0 0 0,-5-2 1,7 2-284,-1 0 0,1 1 1,-1-1-1,1 1 0,-1-1 1,1 1-1,-1-1 0,0 1 1,1 0-1,-1 0 0,1 0 1,-1 0-1,0 0 0,-2 0 1,-20 21 2259,19-17-1885,2-1-245,4-2 81,0-1 75,17 4 678,-8-3-843,-1 0 0,1-1 1,-1 0-1,16-2 0,6 0-79,-23 2-202,1-1 0,14-3 0,1-1 48,-4 4 28,-1 1 1,27 2-1,-23 0 129,31-2 0,-22-2-114,-1 0 56,53-10 0,35-8-371,-86 16-93,-19 4-1260,-4 0-1802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2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323 232 3328,'10'-3'2195,"-10"3"-2099,1 0 1,-1 0 0,0 0-1,1 0 1,-1 0 0,0 0-1,0 0 1,1 0 0,-1 0-1,0 0 1,0 0 0,1 0-1,-1 0 1,0 0 0,0-1-1,1 1 1,-1 0 0,0 0-1,0 0 1,1 0 0,-1 0 0,0-1-1,0 1 1,0 0 0,1 0-1,-1 0 1,0-1 0,0 1-1,0 0 1,0 0 0,0-1-1,1 1 1,-1 0 0,0-1-1,-1 0 249,0-1 1,0 1-1,0-1 0,0 1 0,0 0 0,0 0 0,-1-1 0,1 1 0,-2-1 0,-1 0-288,1 1-1,0 0 1,-1 0-1,1 0 1,-1 1-1,1-1 1,-1 1-1,1 0 1,-1 0-1,0 0 1,1 0-1,-4 1 1,-8 2 84,-23 8 1,38-11-141,-18 6 68,1 1 0,0 1-1,0 0 1,1 1 0,-1 1 0,-19 16 0,28-20-51,0 1 0,1 0 0,0 0 0,1 0 0,-1 1 0,1-1 0,1 2 0,0-1 0,0 1 0,0-1 0,1 1 0,1 0 0,-1 1 0,-1 11 0,4-17 13,0 1 1,1-1 0,0 0 0,0 1 0,0-1-1,0 1 1,1-1 0,0 1 0,0-1 0,0 1-1,0-1 1,1 0 0,0 0 0,0 0 0,0 0-1,0 0 1,0 0 0,1-1 0,0 1 0,0-1-1,0 1 1,0-1 0,0 0 0,1 0 0,-1 0-1,1-1 1,6 4 0,3 1 97,0-1-1,1 0 1,0-1 0,0 0-1,0-1 1,1-1 0,14 2 0,-10-4-36,-1 0 0,1-1 0,-1 0 0,0-2 0,1 0 0,-1-1 0,35-11 0,4-6 1,59-29 1,-48 18-79,241-118 656,-297 143-500,-1-1 0,0 0 0,-1-1 1,0 1-1,0-2 0,9-9 0,-20 17-143,-5 2-58,-12 6-35,-5 4 70,1 1 0,1 2 0,0 0 0,1 1-1,1 1 1,0 1 0,1 0 0,1 2 0,-19 25 0,31-37 11,0 1 1,0-1-1,-4 10 1,8-15 5,1-1 0,-1 1 0,0 0 0,1 0 0,-1-1 0,1 1 0,0 0 0,-1 0 0,1 0 0,0-1 0,0 1 0,0 0 0,1 0 0,-1 0 0,0-1 0,0 1 0,1 0 0,0 0 0,-1-1 0,1 1 0,1 1 0,-2-2-5,1 0-1,0-1 1,-1 1 0,1 0 0,0-1-1,0 1 1,0-1 0,0 1 0,-1-1 0,1 0-1,0 1 1,0-1 0,0 0 0,0 0 0,0 0-1,0 0 1,0 1 0,0-1 0,0 0-1,0-1 1,0 1 0,0 0 0,1 0 0,24-8 189,-15 1-126,0 0 0,-1-1 0,0 0 0,-1 0 0,17-20 0,-22 25-97,16-20 78,24-37 0,-20 26-5,-13 22-318,-10 23-339,-2 3 602,1-5-9,1 0-1,0 0 0,0 0 0,1 0 1,0 0-1,1 0 0,4 11 0,-6-17 36,0-1 0,1 0 0,-1 1-1,1-1 1,-1 0 0,1 0-1,0 1 1,0-2 0,0 1 0,0 0-1,0 0 1,4 2 0,-4-3-2,0 0 0,0-1 0,0 1 0,0-1 0,0 1 0,0-1 1,1 0-1,-1 1 0,0-1 0,0 0 0,0-1 0,0 1 0,0 0 0,0-1 1,0 1-1,1-1 0,-1 1 0,3-3 0,13-6 110,0-2 0,-1 0 0,17-14 0,-23 18-67,17-15-69,2 1 0,1 2 0,0 1 0,46-18 0,-76 35-4,1 0-1,-1 1 0,0-1 0,0 1 1,1 0-1,-1-1 0,0 1 1,1 0-1,-1 0 0,0 0 0,1 0 1,-1 0-1,0 0 0,1 0 1,-1 0-1,0 0 0,1 1 0,-1-1 1,2 1-1,-3 0 7,1-1 0,0 1 0,-1 0 0,1-1 0,-1 1 0,1 0 0,-1 0 0,0-1 0,1 1 0,-1 0 0,0 0 1,1 0-1,-1-1 0,0 1 0,0 0 0,0 0 0,0 0 0,0 0 0,0 0 0,0-1 0,0 3 0,-1 3 22,0 1 1,-1-1 0,0 0-1,0 0 1,0 0-1,-4 6 1,-55 118 300,60-128-297,1-1 0,-1 1 0,0 0 0,1-1 0,-1 1-1,1 0 1,0-1 0,-1 1 0,1 2 0,0-3-21,0-1 0,0 0 1,0 0-1,1 0 1,-1 0-1,0 1 0,0-1 1,0 0-1,0 0 0,0 0 1,0 0-1,1 0 0,-1 0 1,0 1-1,0-1 0,0 0 1,0 0-1,1 0 0,-1 0 1,0 0-1,0 0 1,0 0-1,0 0 0,1 0 1,-1 0-1,0 0 0,0 0 1,0 0-1,1 0 0,-1 0 1,0 0-1,0 0 0,0 0 1,0 0-1,1 0 0,-1 0 1,0 0-1,0 0 0,0 0 1,0 0-1,1-1 1,-1 1-1,0 0 0,0 0 1,6-4 109,0 0 1,0 0-1,5-6 1,-1 2-126,195-139-237,-182 136 253,-23 11-12,1 0 0,-1 0 1,1-1-1,0 1 1,-1 0-1,1 0 1,-1 0-1,1 0 0,0 0 1,-1 0-1,1 0 1,-1 0-1,1 0 1,0 0-1,-1 0 0,1 0 1,0 0-1,-1 0 1,1 1-1,-1-1 1,1 0-1,-1 0 1,1 1-1,-1-1 0,1 0 1,-1 1-1,1-1 1,-1 1-1,1-1 1,-1 1-1,1-1 0,-1 0 1,0 1-1,1 0 1,-1-1-1,0 1 1,1 0-1,1 10-44,0 1-1,0 0 1,-1 0 0,-1 23-1,-1-24 78,1 0-1,0 0 1,1 0-1,0-1 0,1 1 1,5 18-1,-7-27-1,0-1 0,1 0 0,-1 1 0,1-1 0,0 0 0,-1 0 0,1 0 0,0 1-1,-1-1 1,1 0 0,0 0 0,0 0 0,0 0 0,0 0 0,0-1 0,0 1 0,0 0 0,1 0-1,-1-1 1,0 1 0,0 0 0,1-1 0,-1 0 0,0 1 0,1-1 0,-1 0 0,0 1 0,1-1 0,-1 0-1,0 0 1,1 0 0,-1 0 0,0 0 0,3-1 0,2-1 44,-1 0 0,1 0 1,-1-1-1,1 1 0,-1-1 0,8-6 0,1-2-6,-1-1 0,0-1-1,0 0 1,-1-1 0,13-20-1,-9 13-23,27-28 0,17-5 36,110-74 0,-168 126-77,20-13-25,-1-2-1,0 0 0,-2-2 1,25-29-1,-41 45 22,-3 2-1,1 1 0,-1-1 0,1 1 0,-1-1 0,1 1 0,-1-1 0,1 0 0,-1 1 0,0-1-1,1 0 1,-1 0 0,0 1 0,0-1 0,0 0 0,1-1 0,-1 2 4,-1 0 0,1 0 0,0 0-1,0-1 1,0 1 0,0 0 0,0 0 0,0 0 0,-1 0 0,1 0-1,0 0 1,0 0 0,0 0 0,0-1 0,-1 1 0,1 0 0,0 0 0,0 0-1,0 0 1,-1 0 0,1 0 0,0 0 0,0 0 0,0 0 0,0 0 0,-1 0-1,1 0 1,0 0 0,0 0 0,0 0 0,0 1 0,-1-1 0,1 0-1,0 0 1,0 0 0,0 0 0,-1 0 0,-7 3-47,-27 18-1657,-12 18-5629,32-22 5030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27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77 4576,'5'-37'1450,"-6"36"-1400,1 0 0,0 0 0,0 0 0,1 0 0,-1 0-1,0 0 1,0 0 0,0 0 0,1 0 0,-1 0-1,0 0 1,1 0 0,-1 0 0,1 0 0,-1 0 0,2-1-1,0-2 198,1-2 587,-3 6-756,0 0 0,0-1-1,1 1 1,-1 0-1,0-1 1,0 1 0,0 0-1,0-1 1,0 1 0,0 0-1,0-1 1,0 1-1,0-1 1,0 1 0,0 0-1,0-1 1,0 1-1,0 0 1,0-1 0,0 1-1,0 0 1,0-1 0,0 1-1,0 0 1,-1-1-1,1 1 1,0-1 0,-1 1-53,1 0 0,0 0 0,0 0 0,0 0 0,0-1 0,0 1 0,0 0 0,0 0 0,0 0 0,-1 0 1,1 0-1,0 0 0,0 0 0,0 0 0,0 0 0,0 0 0,0 0 0,0 0 0,-1 0 0,1 0 0,0 0 0,0 0 1,0 0-1,0 0 0,0 0 0,0 0 0,-1 0 0,1 0 0,0 0 0,0 0 0,0 0 0,0 0 0,0 0 0,0 0 1,-1 0-1,1 0 0,0 0 0,0 1 0,0-1 0,0 0 0,0 0 0,0 0 0,0 0 0,0 0 0,0 0 0,0 0 0,0 1 1,-1-1-1,1 0 0,0 0 0,-4 7 36,4-6 23,-11 21 555,-14 43 1,-1 5 22,2-19-146,-2-1 0,-2-1 0,-68 90 0,-151 215 2198,241-341-2510,5-11-69,0 0 1,0 0-1,0 0 1,0 0 0,-1 0-1,1 0 1,0 0 0,-3 2-1,3-7 714,6-7-464,11-16-83,-1 10-267,0 0 0,1 1 0,1 1 0,0 0-1,1 2 1,27-16 0,-11 11-130,0 0-1,70-21 1,-91 34 9,1 0 0,23-2 1,-33 5 58,0 1 0,-1 0 1,1 0-1,0 0 1,0 1-1,0-1 0,-1 1 1,1 0-1,0 0 1,-1 0-1,1 0 0,-1 1 1,1-1-1,5 5 1,-8-6 27,0 1 1,0 0-1,0 0 1,0 0-1,0 1 1,0-1 0,0 0-1,0 0 1,0 0-1,-1 1 1,1-1-1,-1 0 1,1 1-1,-1-1 1,1 1-1,-1-1 1,1 3 0,-1-1 1,0 0 0,0 0 0,-1 0 0,1 0 0,-1 0 0,1 0 0,-1 0 0,-1 3 0,-3 5 28,0-1 0,-1 0-1,-10 14 1,14-22-17,-11 16 32,-2-1 0,0-1 0,-1 0 0,0-1 0,-1-1 0,-26 17 0,7-9 120,0-1 1,-58 22-1,88-40-91,0-1-1,0 1 1,-1-2 0,1 1-1,-1-1 1,0 0 0,1 0-1,-13-1 1,8-3 18,8-3-107,4 5 8,-1 0 1,1 0-1,-1 0 0,1 0 1,-1 0-1,1 0 1,0 1-1,-1-1 0,1 0 1,0 0-1,0 1 1,0-1-1,-1 1 1,1-1-1,2 0 0,5-4-5,1 2 1,1-1-1,-1 1 0,0 0 0,13-1 0,2-1-14,-15 2 0,156-42-167,-130 34 282,-2-2 0,60-32 0,-39 15-19,107-69 381,-154 94-421,0-1 1,0 0 0,7-8-1,-13 13-36,0 0-1,0 0 1,-1 0-1,1 1 0,0-1 1,0 0-1,-1 0 0,1-1 1,0 1-1,-1 0 1,1 0-1,-1 0 0,0 0 1,1 0-1,-1-1 0,0 1 1,0 0-1,0 0 0,0-1 1,0 1-1,0 0 1,0 0-1,0 0 0,0-1 1,0 1-1,-1 0 0,1 0 1,0 0-1,-1 0 1,1-1-1,-2 0 0,0 0-17,1 1 1,-1 0-1,1 0 0,-1 0 0,0 1 0,1-1 0,-1 0 0,0 1 0,0-1 0,0 1 1,1-1-1,-1 1 0,0 0 0,0 0 0,0 0 0,0 0 0,0 0 0,0 0 0,1 0 1,-1 1-1,-2 0 0,-5 1-29,1 0 1,0 0-1,-10 5 1,11-3 73,0 0 0,0 0 0,0 1 0,1 0 0,0 0 0,-1 0 0,2 1 0,-1 0 0,1 0 0,0 1 0,0-1 1,1 1-1,-1 0 0,2 0 0,-1 1 0,1-1 0,0 1 0,0 0 0,1-1 0,0 1 0,1 0 0,0 0 0,0 1 0,1-1 0,-1 0 0,2 0 0,-1 0 0,1 0 0,4 14 0,-4-17 22,0-1-1,1 0 1,-1 0-1,1-1 1,0 1 0,0 0-1,0-1 1,1 1-1,-1-1 1,1 1-1,0-1 1,0 0-1,0 0 1,0-1-1,6 5 1,-3-4 15,0 0 0,0 0 0,0-1-1,0 0 1,0 0 0,1 0 0,-1-1 0,0 0 0,9 0-1,6-1 26,0 0 0,0-2-1,0-1 1,0 0-1,21-7 1,-8 0-260,0-1 0,61-30 0,58-47-7813,-96 51 970,-3 4 2241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3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331 613 1984,'18'-17'3669,"-29"18"50,-13 0-2473,3 5-755,0 0 0,1 2-1,-22 10 1,25-10-272,0 0-20,-7 2 21,-1 2 0,-29 20 0,48-28-168,0 0-1,0 0 1,1 1 0,-1 0 0,1 0-1,1 1 1,-1-1 0,1 1 0,0 0-1,0 0 1,0 0 0,1 1 0,-4 10 0,6-14 12,1 0 1,-1 0 0,0 0 0,1 0-1,0 0 1,0 0 0,0 0 0,0 0-1,0 0 1,0 0 0,1-1-1,0 1 1,-1 0 0,1 0 0,0 0-1,0 0 1,1-1 0,-1 1 0,0 0-1,1-1 1,0 1 0,0-1 0,0 0-1,0 1 1,0-1 0,0 0 0,0 0-1,1 0 1,-1-1 0,1 1 0,-1-1-1,1 1 1,-1-1 0,1 0 0,0 0-1,0 0 1,0 0 0,0 0 0,0-1-1,0 0 1,0 1 0,3-1-1,0 0 19,-1-1-1,0 0 0,1 0 1,-1 0-1,0-1 0,0 1 0,0-1 1,0 0-1,0-1 0,-1 1 0,1-1 1,5-4-1,6-6 108,27-27 0,-22 18-98,-4 7-234,-2-1 0,0-1 0,-1 0 0,18-29 0,-32 45 122,0 1 0,0 0 0,1-1 0,-1 1 0,0 0-1,0-1 1,0 1 0,0-1 0,0 1 0,0 0-1,0-1 1,0 1 0,0-1 0,0 1 0,0 0-1,0-1 1,0 1 0,0-1 0,0 1 0,0-1-1,-1 1 7,1 0-1,0 0 0,-1-1 0,1 1 0,-1 0 0,1 0 0,0 0 0,-1 0 0,1 0 0,-1 0 0,1 0 0,-1 0 1,1 0-1,0 0 0,-1 0 0,1 0 0,-1 0 0,1 1 0,0-1 0,-1 0 0,1 0 0,-1 0 0,1 1 0,0-1 1,-1 0-1,1 0 0,0 1 0,-1-1 0,1 0 0,0 1 0,-1 0 0,-5 3-22,0 1-1,1 1 1,-1-1-1,1 1 0,0 0 1,1 1-1,-1-1 1,1 1-1,1 0 1,-1-1-1,-2 10 1,3-10 94,1 1 0,0-1 0,0 1 1,1 0-1,0 0 0,0 0 0,1-1 0,0 1 1,0 0-1,0 0 0,1 0 0,3 13 0,-4-19-19,0-1 0,0 1 0,0 0 0,0 0 0,1 0 0,-1-1 0,0 1 0,1 0 0,-1 0 0,1-1-1,-1 1 1,1 0 0,-1-1 0,1 1 0,-1 0 0,1-1 0,0 1 0,-1-1 0,1 1 0,0-1-1,-1 1 1,1-1 0,0 1 0,0-1 0,0 0 0,-1 0 0,1 1 0,0-1 0,0 0 0,0 0-1,0 0 1,1 0 0,2-1 35,0 0 0,0 0 0,-1 0 1,1-1-1,0 1 0,4-4 0,-1 1-17,151-83 525,-127 70-504,0-1-1,-2-2 1,0-1-1,-2-1 1,46-47-1,-26 12-90,-2-2 0,51-91-1,70-98-278,-145 217 149,6-12-91,-25 36-19,-10 12 7,0 3 169,0 0 0,1 0-1,0 0 1,1 1 0,-6 10 0,-79 166 125,65-126-68,-3 3 11,-66 153 111,73-157 112,-26 106 1,37-99 146,11-60-273,-1 0 0,1 0 0,0 0 0,0 0 0,1 0 0,0 0 0,-1-1 0,2 1 0,-1 0 0,3 5 0,-4-9-54,1 0-1,0 0 1,-1-1 0,1 1-1,0 0 1,0-1-1,-1 1 1,1-1 0,0 1-1,0-1 1,0 0 0,0 1-1,0-1 1,0 0-1,0 0 1,0 1 0,0-1-1,0 0 1,0 0 0,0 0-1,0 0 1,0 0-1,0 0 1,0-1 0,-1 1-1,1 0 1,0 0 0,0-1-1,0 1 1,0 0-1,0-1 1,0 1 0,1-2-1,4-2 70,0-1-1,0 1 1,-1-1-1,1 0 1,6-10 0,24-33 78,-25 32-148,128-179-507,-134 187 378,-2 2-65,-3 7-358,-2 8 385,-2 3 49,1 0 0,-2 13 0,4-22 97,1 1 0,0-1 0,0 1 0,0-1 0,0 0 0,1 1 0,-1-1 0,1 0 0,0 1 0,0-1 0,0 0 0,3 6 0,-3-7 7,0-1 1,0 1 0,1-1-1,-1 1 1,1-1-1,0 0 1,-1 1 0,1-1-1,0 0 1,0 0 0,-1 0-1,1 0 1,0 0 0,0-1-1,0 1 1,0 0-1,0-1 1,0 0 0,1 1-1,2-1 1,4 0 68,0 0 1,0-1-1,13-2 1,36-7 172,74-24 0,-110 27-231,0-2 1,0 0-1,-1-1 0,0-2 1,-1 0-1,25-19 0,-26 15-39,0-1-1,-1-1 0,-1-1 1,-1 0-1,0-1 0,21-38 1,10-23-417,-47 80 419,0 1 0,0 0-1,0-1 1,0 1 0,0 0 0,0-1-1,1 1 1,-1 0 0,0-1 0,0 1-1,0 0 1,1-1 0,-1 1 0,0 0-1,0 0 1,1 0 0,-1-1 0,0 1 0,1 0-1,-1 0 1,0 0 0,1 0 0,-1-1-1,0 1 1,1 0 0,-1 0 0,0 0-1,1 0 1,-1 0 0,0 0 0,1 0-1,-1 0 1,0 0 0,1 0 0,-1 0 0,1 1-10,-1 0 0,1-1 0,-1 1 0,0 0 0,1 0 0,-1-1 0,0 1 0,0 0 0,0 0 1,0 0-1,0 0 0,0-1 0,0 1 0,0 0 0,0 0 0,0 0 0,0 1 0,-5 26-70,-1 0 0,-1 0 0,-2-1 0,-16 38-1,-60 103 242,81-160-112,-6 10 47,-16 23 1,23-37-40,0 0 1,0 0-1,-1 0 1,0 0-1,1-1 1,-1 1 0,-1-1-1,1 0 1,0-1-1,-10 6 1,13-8-31,0 0-1,0 1 1,-1-1-1,1 0 1,0 0-1,0 0 1,-1 1-1,1-1 1,0 0 0,0-1-1,-1 1 1,1 0-1,0 0 1,0-1-1,0 1 1,-1 0-1,1-1 1,0 1-1,0-1 1,0 1 0,0-1-1,0 0 1,0 0-1,0 1 1,-2-3-1,-1-2-3,0 1 0,1-2 0,-1 1 0,-3-7 0,-7-10 159,1 7-256,-18-17 0,14 15-218,27 18 65,22 7 123,42 6 0,-43-9 69,-4-2 56,0 0-1,0-2 0,1-1 0,30-4 0,110-23 221,-98 14-148,-19 4-29,51-16-1,-86 21-24,-1-2 0,0 0-1,0 0 1,0-2 0,-1 0 0,-1 0 0,22-18-1,-22 12-100,-13 13 65,0 1 0,0 0 0,1 0 0,-1-1 0,0 1-1,0 0 1,0 0 0,0-1 0,1 1 0,-1 0 0,0-1 0,0 1 0,0 0-1,0-1 1,0 1 0,0 0 0,0-1 0,0 1 0,0 0 0,0-1 0,0 1-1,0 0 1,0-1 0,0 1 0,0 0 0,0-1 0,0 1 0,0 0-1,-1-1 1,1 1 0,0 0 0,0 0 0,0-1 0,0 1 0,-1 0 0,1 0-1,0-1 1,0 1 0,-1 0 0,1 0 0,0-1 0,0 1 0,-1 0 0,1 0-1,0 0 1,-1 0 0,1 0 0,0 0 0,-1-1 0,1 1 0,0 0-1,-1 0 1,1 0 0,0 0 0,-1 0 0,-7 0-45,-1 0-1,1 0 1,0 1 0,-1 0 0,1 0-1,-15 5 1,-48 20-281,61-22 327,2 0 1,-1 0-1,0 1 0,1 0 0,0 1 0,0 0 0,0 0 0,1 0 0,0 1 1,-10 13-1,16-19 15,-1 1-1,1 0 1,1 0 0,-1 0 0,0 0 0,0 0 0,1 0 0,-1 0 0,1 0-1,-1 0 1,1 0 0,0 1 0,0-1 0,0 0 0,0 0 0,0 0-1,1 0 1,-1 0 0,1 0 0,-1 0 0,1 0 0,0 0 0,0 0 0,0 0-1,0 0 1,0 0 0,0 0 0,0-1 0,1 1 0,-1 0 0,1-1 0,1 2-1,1 1 43,0-1 0,0 0 0,0 0 0,0 0 0,1 0-1,-1-1 1,1 0 0,-1 0 0,1 0 0,0-1-1,0 1 1,9 0 0,-4-1-3,0-1-1,-1-1 1,1 0 0,-1 0 0,1-1-1,9-3 1,1-1 109,34-15 1,-50 19-150,0 0 1,0 0-1,-1-1 1,1 1 0,0-1-1,-1 0 1,0 0-1,0 0 1,0 0 0,0 0-1,0-1 1,3-5-1,-5 8-17,0-1 1,-1 0-1,1 0 0,0 0 0,-1 0 0,1 0 0,-1 0 0,0 0 0,0 0 0,0 0 0,0 0 1,0 0-1,0 0 0,0 0 0,-1 0 0,1 0 0,-1 0 0,1 0 0,-1 0 0,0 0 0,0 0 1,0 1-1,0-1 0,0 0 0,0 1 0,-1-1 0,1 1 0,0-1 0,-3-1 0,0-1 6,0 1 0,-1-1-1,1 1 1,-1 0 0,0 1-1,-9-5 1,-36-10-55,15 6-23,29 9 63,0 1 0,-1-1 0,-8 0 0,-11-3 16,67-3 0,-12 9-62,0 0-1,0 2 1,0 1-1,0 1 1,0 2-1,29 11 1,-53-17 44,-1 1-1,0 0 1,1 0 0,-1 1-1,0-1 1,0 1 0,-1 0-1,1 0 1,0 0 0,-1 0-1,0 1 1,0-1 0,0 1-1,0 0 1,3 7 0,-1-3-8,-3-6 31,-1 0 0,1 1 1,-1-1-1,0 1 0,0-1 0,0 1 1,0-1-1,0 6 0,0-4-3,0 1-1,0-1 1,0 1-1,0-1 1,1 0 0,0 0-1,0 0 1,0 0-1,3 4 1,-4-6 12,1 0 0,-1 0 0,1 0 0,-1-1 0,1 1 0,0 0 0,0-1 0,0 0 0,0 1 0,0-1 0,0 0 0,0 0 0,1 0 1,-1 0-1,0 0 0,0-1 0,1 1 0,2-1 0,8 1 44,-1-2 0,0 0 0,1-1 0,12-3 0,-11 3-23,46-11 242,97-34 1,-141 42-260,1-2 0,-1 0-1,-1-1 1,1-1 0,-1 0 0,-1-1 0,1 0 0,-2-1 0,0-1 0,16-17 0,-4-2-24,36-54-1,16-45-14,-11 17 18,-42 76 12,-8 14-86,-1-1-1,20-45 0,-34 66 55,0 1 1,-1 0-1,1-1 1,0 1-1,-1 0 1,1-5-1,-1 6 11,0 1 0,-1-1 0,1 1 0,0-1 0,0 1 0,0-1-1,0 1 1,0-1 0,-1 1 0,1-1 0,0 1 0,0 0 0,-1-1 0,1 1-1,0-1 1,0 1 0,-1 0 0,1-1 0,-1 1 0,1 0 0,0-1 0,-1 1-1,1 0 1,-1 0 0,1-1 0,-1 1 0,1 0 0,0 0 0,-1 0 0,1 0-1,-1-1 1,1 1 0,-1 0 0,1 0 0,-1 0 0,1 0 0,-1 0 0,1 0-1,-1 0 1,1 1 0,-2-1 0,-1 1-14,0-1 0,0 1 0,0 0 0,0 0 0,1 1 0,-1-1 0,0 1 0,0-1 0,1 1 0,-1 0 0,1 0 0,0 0 0,-1 0 0,1 0 0,-2 4 0,-10 12-8,1 0 1,1 1-1,-11 24 0,-29 69-166,35-73 146,-60 143-84,13 7 302,61-178-83,1 1-1,0 0 1,-1 14-1,3-22-42,0 1 0,0-1 0,0 0 0,1 0 0,0 0 0,-1 0 0,1 0 0,1 0 0,-1 0 0,1 0 0,-1 0 0,4 4 0,-4-6-19,0-1-1,0 0 0,0 1 1,1-1-1,-1 0 1,0 0-1,1 0 0,-1 0 1,0 0-1,1 0 0,0 0 1,-1-1-1,1 1 1,-1 0-1,1-1 0,0 1 1,0-1-1,-1 0 0,1 0 1,0 1-1,-1-1 1,1 0-1,0-1 0,0 1 1,-1 0-1,1 0 0,0-1 1,0 1-1,-1-1 1,3 0-1,4-3 61,1 0 0,-2 0 0,1 0 1,10-8-1,-15 9-79,65-49 59,-61 46-81,-1 0 0,0-1 0,0 0-1,0 0 1,-1 0 0,0 0 0,6-14 0,-10 20 4,-1-1 0,1 1 1,-1-1-1,0 1 0,0 0 0,0-1 0,1 1 0,-1-1 0,-1 1 0,1-1 0,0 1 0,0-1 0,-1-1 0,1 2 11,0 1-1,0-1 0,-1 1 1,1-1-1,0 1 0,0-1 1,0 1-1,-1-1 0,1 1 0,0-1 1,-1 1-1,1 0 0,0-1 1,-1 1-1,1 0 0,0-1 1,-1 1-1,1 0 0,-1-1 0,1 1 1,-1 0-1,1 0 0,-1-1 1,1 1-1,-1 0 0,1 0 1,-1 0-1,1 0 0,-1 0 0,1 0 1,-1 0-1,1 0 0,-1 0 1,1 0-1,-2 0 0,0 1-2,-1 0-1,0 0 0,0 1 1,1-1-1,-1 1 0,1 0 1,-1-1-1,1 1 0,0 0 1,0 1-1,0-1 0,0 0 1,0 0-1,0 1 0,1-1 1,-3 5-1,4-7 13,0 0 1,0 0-1,0 0 1,1 0-1,-1 0 1,0 0-1,0 0 0,0-1 1,0 1-1,0 0 1,0 0-1,0 0 0,0 0 1,0 0-1,0 1 1,0-1-1,0 0 1,0 0-1,0 0 0,0 0 1,0 0-1,0 0 1,1 0-1,-1 0 1,0 0-1,0 0 0,0 0 1,0 0-1,0 0 1,0 0-1,0 0 0,0 0 1,0 0-1,0 0 1,0 0-1,0 0 1,0 0-1,0 0 0,0 0 1,0 0-1,0 0 1,0 0-1,0 1 1,0-1-1,0 0 0,0 0 1,0 0-1,0 0 1,0 0-1,0 0 0,0 0 1,0 0-1,0 0 1,0 0-1,0 0 1,0 0-1,0 0 0,0 0 1,0 0-1,0 0 1,0 0-1,0 0 1,0 1-1,0-1 0,0 0 1,0 0-1,0 0 1,8 2 67,-5-2-39,1 1 0,0-1 0,-1 0 0,1 0 0,0 0 0,0-1 0,-1 1 0,5-2 0,1 0 10,94-21-47,-74 17-25,-16 3 4,26-3 0,6-1-15,-34 4 33,1 1-1,-1 1 0,1 0 0,18 0 0,1 3 87,0-1-1,51-6 1,-78 4-63,0 0 1,1 0-1,-1 0 1,0-1-1,1 0 1,-1 0-1,0 0 1,0 0-1,0-1 1,-1 1 0,1-1-1,-1 0 1,5-5-1,-6 7-17,-1-1 0,1 0-1,0 0 1,-1 0 0,1-1-1,-1 1 1,0 0 0,0-1-1,0 1 1,0 0 0,0-1-1,0 1 1,-1-1 0,1 0-1,-1 1 1,0-1 0,1 1-1,-1-1 1,-1 0 0,1 1 0,0-1-1,-1 1 1,1-1 0,-1 1-1,0-3 1,0 4-9,0-1 0,1 1 0,-1 0 0,0 0 0,0 0 0,0 1 1,0-1-1,0 0 0,0 0 0,0 0 0,0 1 0,0-1 0,0 0 0,0 1 0,0-1 0,0 1 0,-1 0 1,1-1-1,0 1 0,0 0 0,-1 0 0,1-1 0,0 1 0,0 0 0,-1 0 0,1 0 0,0 1 0,-1-1 0,0 1 1,-5 0-52,0 0 0,0 1 1,-13 5-1,6 0 31,-1 0 0,1 1 0,0 0 0,1 1 0,0 0 0,0 2 0,-13 12 0,24-21 38,1 0 1,-1-1-1,1 1 1,-1 0-1,1 0 0,-1 0 1,1 0-1,0 0 1,0 0-1,0 0 0,0 0 1,0 0-1,0 1 1,1-1-1,-1 0 0,1 1 1,0-1-1,0 0 1,-1 1-1,2-1 0,-1 0 1,0 1-1,0-1 1,1 0-1,-1 1 0,1-1 1,0 0-1,-1 0 1,1 0-1,0 1 0,0-1 1,1 0-1,-1 0 1,2 2-1,1 0 10,-1 0 0,1 0 1,0-1-1,1 0 0,-1 1 0,0-1 0,1-1 0,0 1 1,0-1-1,5 3 0,2-1 45,1 1 1,25 4 0,-18-7 10,0 0 1,0-1-1,0-1 1,0-1-1,25-4 1,96-25 148,-97 19-221,-1 0 0,0-2 0,72-32 0,-103 36-148,-12 9 144,0 0 0,0 0 0,0 0 0,0 0 0,0-1 0,0 1 0,0 0 1,0 0-1,0 0 0,0 0 0,0 0 0,0-1 0,0 1 0,0 0 0,0 0 0,0 0 0,0 0 0,0 0 1,0 0-1,-1-1 0,1 1 0,0 0 0,0 0 0,0 0 0,0 0 0,0 0 0,0 0 0,-1 0 0,1 0 1,0 0-1,0-1 0,0 1 0,0 0 0,0 0 0,-1 0 0,1 0 0,0 0 0,0 0 0,0 0 0,0 0 1,0 0-1,-1 0 0,-3 0-36,0 0 0,1 0 0,-1 0 1,0 0-1,-7 2 0,-10 3-12,0 1-1,0 1 1,1 1 0,0 0 0,-34 21 0,46-25 39,0 2 1,0-1 0,0 1 0,1 0 0,0 1 0,0 0 0,1 0 0,0 0 0,0 1 0,1 0 0,0 0 0,0 0 0,1 1-1,0 0 1,-5 15 0,8-19 34,0 0 0,0 0-1,1 0 1,-1 0 0,1 0-1,0 1 1,1-1-1,1 7 1,-2-10-6,0 0 0,1-1 0,-1 1 0,1-1 1,-1 1-1,1-1 0,0 0 0,0 1 0,0-1 0,0 1 0,0-1 0,0 0 0,0 0 0,0 0 0,0 0 0,0 0 0,1 0 1,-1 0-1,0 0 0,1 0 0,-1 0 0,1-1 0,-1 1 0,1-1 0,-1 1 0,1-1 0,-1 1 0,1-1 0,0 0 0,-1 0 1,3 0-1,2 0 9,-1-1 0,1 0 0,0 0 1,-1 0-1,1-1 0,-1 0 0,7-3 1,38-21 155,-42 21-143,94-62 137,-102 67-174,21-16-5,-1-1 0,0-1 0,-2-1 0,0 0 0,-1-2 0,-1 1 1,17-31-1,77-166 105,-77 145-102,-17 38-48,0 2-95,-2 0 1,-1-1-1,10-37 0,-23 70 128,0-1 1,1 0-1,-1 1 0,0-1 0,0 0 0,0 1 0,0-1 0,0 0 1,0 1-1,0-1 0,0 0 0,0 1 0,0-1 0,0 0 0,0 1 1,0-1-1,0 1 0,-1-1 0,1 0 0,0 1 0,0-1 0,-1 0 0,1 1 1,0-1-1,-1 1 0,0-2 0,-6 5-192,-3 11 82,0 6 39,1 0 1,1 0 0,-9 38-1,-9 71-69,5 40 376,19-140-91,2 0 0,1 0 0,8 53 0,-4-57-120,2 0-1,0 0 1,11 24-1,-11-35-2873,12 20 0,-1-9-814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3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33 3904,'0'-1'165,"2"-2"330,-1-1 1,1 1-1,0 0 1,0 0-1,0 0 0,0 0 1,1 0-1,3-3 1,-7 8-131,0-1-1,0 1 1,0 0 0,1-1 0,-1 1 0,0 0 0,1 0-1,-1 0 1,1 0 0,-1 0 0,1 2 0,-5 36 174,1-10-70,-15 67 388,-4-1 0,-52 136 0,31-103 705,46-130-1424,0 1 0,0 0 0,0-1-1,0 0 1,-1 1 0,1-1-1,0 0 1,0 0 0,-1 0-1,4-2 1,47-30-77,55-48 1,-100 75-130,0 1 0,1 0 0,0 1 0,0-1 0,13-4 0,-19 8 46,1 1 1,-1-1 0,1 0-1,-1 1 1,1 0 0,-1 0-1,1-1 1,-1 1 0,1 1-1,4 0 1,-5-1 21,-1 1 0,0-1 1,1 1-1,-1-1 0,0 1 0,0 0 0,0 0 0,1-1 0,-1 1 0,0 0 1,0 0-1,0 0 0,0 0 0,-1 1 0,1-1 0,0 0 0,0 0 0,-1 0 1,1 1-1,0 1 0,0 0 19,-1 0 1,1-1 0,-1 1 0,0-1-1,0 1 1,0-1 0,0 1-1,-1 0 1,1-1 0,-1 1 0,1-1-1,-1 1 1,0-1 0,0 0-1,0 1 1,0-1 0,-2 3 0,-2 3-4,0-1 1,0 0-1,-1 0 1,-7 7-1,1-2 93,-1 0 0,0-1-1,-1 0 1,-25 13 0,33-20-36,0-1-1,-1 0 1,1 0 0,-1-1 0,0 0-1,0 0 1,0-1 0,0 1 0,0-2 0,0 1-1,0-1 1,-1 0 0,-12-2 0,19 2-71,1 0 0,-1 0 0,1 0 0,-1 0 1,1 0-1,-1-1 0,1 1 0,-1 0 0,1 0 1,-1 0-1,1-1 0,-1 1 0,1 0 0,-1-1 1,1 1-1,0 0 0,-1-1 0,1 1 0,0 0 0,-1-1 1,1 1-1,0-1 0,-1 1 0,1-1 0,0 1 1,0-1-1,0 1 0,-1-1 0,1 1 0,0-1 1,0 1-1,0-1 0,0 0 0,0 0-7,0 1-1,0-1 0,1 0 1,-1 1-1,0-1 1,1 0-1,-1 1 1,0-1-1,1 1 1,-1-1-1,1 1 1,-1-1-1,1 0 1,-1 1-1,1 0 1,-1-1-1,1 1 1,-1-1-1,1 1 1,0 0-1,-1-1 0,1 1 1,0 0-1,-1 0 1,2-1-1,190-55-212,4-17 631,-123 44-458,62-31 146,-133 60-76,0-1-1,-1 0 1,1 0-1,0 0 1,-1 0-1,1-1 1,-1 1-1,0 0 1,1-1-1,-1 1 1,0 0-1,0-1 1,0 0-1,2-1 1,-1-3-5,1-5 88,-3 5-116,-1 1 1,1-1-1,-1 0 1,0 0-1,0 1 0,-1-1 1,1 0-1,-1 1 0,0 0 1,-1-1-1,1 1 1,-1 0-1,-4-5 0,7 10 0,-1-1 0,1 1 0,0 0 0,0 0 0,-1 0 0,1 0 0,0 0 0,0 0 0,-1 0 0,1 0 0,0 0 0,0 0 0,0 0 0,-1 0 0,1 0 0,0 0 0,0 0 0,-1 0 0,1 0 0,0 1 0,0-1 0,-1 0 0,1 0 0,0 0 0,0 0 0,0 0 0,0 1 0,-1-1 0,1 0 0,0 0 0,0 0 0,0 0 0,0 1 0,-1-1 0,-6 9-114,6-7 87,-6 10-29,1 0 0,0 0 0,-6 18 0,3-6 5,1-6-3,-7 29 0,14-43 70,0 1 1,0-1 0,1 1 0,-1 0 0,1 0-1,0-1 1,0 1 0,0 0 0,1-1-1,0 1 1,0 0 0,2 5 0,-2-8 15,0 0 0,0 0 1,1 0-1,-1 0 1,1 0-1,0 0 0,-1-1 1,1 1-1,0-1 0,0 1 1,0-1-1,0 1 1,0-1-1,1 0 0,-1 0 1,0 0-1,0 0 0,1-1 1,-1 1-1,1-1 0,-1 1 1,4-1-1,0 1 54,0-1 1,0 0-1,-1 0 0,1-1 0,0 1 0,0-1 0,-1-1 1,9-2-1,-1-1-13,0-1 1,-1 0 0,1-1 0,-1-1-1,0 0 1,10-9 0,-4 0-104,0 0 0,24-32 0,-15 21-170,-27 27 206,0 1 0,0 0 0,0 0 0,0 0 0,1 0 0,-1-1 0,0 1 0,0 0 0,0 0 0,0 0 0,0 0 0,1 0 0,-1 0 0,0 0 0,0-1 0,0 1 0,1 0 0,-1 0 0,0 0 0,0 0 0,0 0 0,0 0-1,1 0 1,-1 0 0,0 0 0,0 0 0,0 0 0,1 0 0,-1 0 0,0 0 0,0 0 0,0 0 0,1 0 0,-1 0 0,0 1 0,0-1 0,0 0 0,0 0 0,1 0 0,-1 0 0,0 0 0,0 0 0,0 0 0,0 1 0,0-1 0,1 0 0,-1 0 0,2 14-11,-4 16 70,-4-5-95,-1 0-1,-2-1 1,-1 0-1,-21 37 1,-33 45-48,36-64 135,-27 46 73,14-31 52,-2-3 0,-3-1 0,-2-3 0,-56 47 0,98-92-90,1-1 1,-1 0 0,0 0 0,0 0-1,0-1 1,-1 0 0,1 0 0,-9 3-1,14-6-70,0 1 0,-1-1 0,1 0 0,0 1 0,0-1 0,0 0-1,0 0 1,-1 0 0,1 0 0,0 0 0,0 0 0,0 0 0,-1 0 0,1 0-1,0-1 1,0 1 0,0 0 0,0-1 0,0 1 0,0-1 0,0 1 0,0-1-1,0 0 1,0 1 0,0-1 0,0 0 0,0 0 0,0 0 0,0 1 0,0-1-1,1 0 1,-1 0 0,1 0 0,-1 0 0,0 0 0,1-1 0,0 1 0,-1 0-1,1 0 1,0 0 0,-1 0 0,1 0 0,0-2 0,-1-4-1,1 0 0,0 0 0,0 0-1,1 0 1,2-13 0,1 4-31,1 1-1,0-1 0,1 1 1,1 0-1,10-18 0,-3 10-7,1 0 0,2 1 1,0 1-1,1 1 0,1 0 0,0 1 0,2 1 0,0 1 0,1 1 0,35-19 0,-10 10 5,1 2 1,0 2-1,2 3 0,72-18 0,-114 34 144,7-2-666,0 1 1,21-3-1,-31 6-229,-1 0 0,0 0 0,0 0 0,0 1 0,1-1 0,-1 1-1,0 0 1,0 0 0,0 1 0,0-1 0,0 1 0,-1 0 0,7 3 0,12 14-3084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3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0 645 2912,'0'0'85,"1"1"-1,-1-1 1,0 0 0,1 1 0,-1-1 0,0 0-1,0 1 1,1-1 0,-1 1 0,0-1-1,0 1 1,0-1 0,0 1 0,0-1 0,0 1-1,0-1 1,0 1 0,0-1 0,0 0-1,0 1 1,0-1 0,0 1 0,0-1 0,0 1-1,0-1 1,0 1 0,-1-1 0,1 1-1,-1 9 1100,1-9-1057,0-1-1,0 1 1,0 0-1,0 0 1,0-1-1,1 1 0,-1 0 1,0-1-1,0 1 1,1-1-1,-1 1 0,1 0 1,-1-1-1,0 1 1,1-1-1,-1 1 0,1-1 1,-1 1-1,1-1 1,-1 1-1,1-1 0,0 0 1,-1 1-1,1-1 1,0 0-1,-1 1 0,1-1 1,-1 0-1,1 0 1,0 0-1,0 0 1,-1 0-1,1 1 0,0-1 1,0-1-1,2 1 195,1-1 1,-1 1-1,0-1 0,0 0 1,0-1-1,4-1 0,2-2 64,-1 0 1,0-1-1,0 0 0,0-1 0,13-14 0,-5 5-18,30-33 304,50-70 1,-11-8-19,-62 91-292,-7 6-111,-11 22-255,-1 0 0,1 0-1,0 1 1,10-12 0,-15 19-3,1-1 0,-1 1 0,0 0 1,0 0-1,1-1 0,-1 1 0,0 0 0,0 0 1,1-1-1,-1 1 0,0 0 0,1 0 0,-1 0 1,0 0-1,1 0 0,-1 0 0,0 0 1,1-1-1,-1 1 0,1 0 0,-1 0 0,0 0 1,1 0-1,-1 0 0,0 1 0,1-1 0,-1 0 1,0 0-1,1 0 0,-1 0 0,0 0 0,1 0 1,-1 1-1,0-1 0,1 0 0,-1 0 1,0 0-1,1 1 0,-1-1 0,0 0 0,8 15-184,-4-2 127,-1 1 0,-1-1 0,1 17 0,1 5 79,1 1 14,-1 1-1,-2 61 0,-3-86 54,0 1 1,0-1-1,-1 1 0,-1-1 0,0 0 0,-1 0 0,0 0 1,-1 0-1,-1-1 0,1 0 0,-12 16 0,15-25-37,0 0-1,0 0 1,0 0-1,0-1 0,-1 1 1,1-1-1,0 1 0,-1-1 1,1 0-1,-1 0 1,1 0-1,-1-1 0,0 1 1,1 0-1,-1-1 1,0 0-1,0 0 0,1 1 1,-1-2-1,0 1 0,-4-1 1,0 0 23,0 0 1,0-1-1,0 0 0,0 0 1,1 0-1,-1-1 0,-10-6 1,12 5-20,-16-9-216,-32-15 0,67 32-57,0-1 1,0 0 0,27 1-1,57 0 328,-53-5 71,83-11 0,-107 9-97,-1-2 0,0 0-1,0-2 1,0 0 0,-1-1 0,25-14-1,-18 6 21,48-38 0,-63 45-75,-1 0 0,-1-1-1,1 0 1,-2-1 0,1 0 0,12-22 0,-19 29-27,-1 0 0,1 1 0,-1-1 0,1 0 0,-1 0 0,0 0 0,0 0 0,-1 0 0,1 0 0,-1 0 0,0 0 0,0 0 0,-1 0 0,0-7 0,1 11 1,0-1-1,-1 1 0,1-1 0,0 1 0,0-1 0,0 1 0,-1-1 1,1 1-1,0 0 0,0-1 0,-1 1 0,1-1 0,0 1 1,-1 0-1,1-1 0,0 1 0,-1 0 0,1-1 0,-1 1 0,1 0 1,-1 0-1,1-1 0,0 1 0,-1 0 0,1 0 0,-1 0 1,1 0-1,-1 0 0,0 0 0,0 0-7,-1 0-1,1 0 1,0 0 0,-1 1-1,1-1 1,0 1 0,-1-1-1,1 1 1,0-1 0,-2 2-1,-2 2-26,0-1 0,0 1 0,-6 8 0,-1 1 4,0 2 0,1-1 0,1 1 0,0 1 0,1 0-1,1 0 1,1 1 0,0 0 0,1 1 0,1-1 0,-6 32 0,11-47 38,0 0 0,-1 0 0,1 0 0,0 0 0,0 0 0,0 0 0,1 0 0,-1 0 0,0 0 0,1 1 0,0-1 0,-1 0 1,1 0-1,0-1 0,0 1 0,0 0 0,0 0 0,0 0 0,3 2 0,-2-2 41,1 0 0,-1-1 0,1 1 0,-1-1 0,1 1 0,0-1 0,-1 0 0,1 0 0,0 0 0,0-1 0,0 1 0,0-1 0,5 1 0,9-1 67,-1-1-1,1-1 1,-1 0-1,22-7 1,-17 5-3,62-16-36,106-40 0,-26 3-306,-97 37 484,-66 20-243,0 0 1,0 0-1,0 0 0,0 0 0,0 0 0,0-1 0,0 1 0,1 0 0,-1 0 0,0 0 0,0 0 0,0 0 0,0-1 0,0 1 1,0 0-1,0 0 0,0 0 0,0 0 0,0-1 0,0 1 0,0 0 0,0 0 0,0 0 0,-1 0 0,1 0 0,0-1 1,0 1-1,0 0 0,0 0 0,0 0 0,0 0 0,0 0 0,0 0 0,0-1 0,0 1 0,-1 0 0,1 0 0,0 0 0,0 0 1,0 0-1,0 0 0,0 0 0,0 0 0,-1 0 0,1 0 0,0 0 0,0 0 0,0 0 0,0 0 0,0 0 0,-1 0 1,1-1-1,0 2 0,0-1 0,0 0 0,-1 0 0,-7-4 32,4 4-44,-1 1-1,1-1 1,-1 1-1,1 0 1,-1 1 0,1-1-1,0 1 1,-6 2 0,-32 22 11,23-14 36,10-7-40,-28 17-219,-45 35 0,79-55 220,1 0 1,-1 0-1,1 1 0,-1-1 1,1 1-1,0-1 1,0 1-1,-3 6 0,4-8 3,1 0 0,0 0-1,0 0 1,-1 0 0,1 0 0,0 0-1,0 1 1,0-1 0,0 0 0,0 0-1,0 0 1,0 0 0,1 0-1,-1 0 1,0 0 0,1 1 0,-1-1-1,0 0 1,1 0 0,-1 0-1,1 0 1,0 0 0,-1-1 0,1 1-1,0 0 1,0 0 0,-1 0-1,1 0 1,0-1 0,0 1 0,1 0-1,4 3 24,-1-1 0,1 0-1,0 0 1,0 0 0,0-1 0,0 0-1,0 0 1,0-1 0,1 1 0,-1-1-1,0-1 1,1 1 0,-1-1-1,1 0 1,10-2 0,6-2 81,0 0 0,43-16 0,241-72 99,-140 43-280,-121 34 71,-46 18 3,-5 4-57,-7 7-156,-1-2 235,-19 15-1,18-16 8,-17 17-1,29-26-55,0 0-1,0 1 1,1-1 0,-1 0 0,1 0-1,-1 1 1,1-1 0,0 1-1,-2 4 1,3-7 26,0 1-1,0 0 0,0 0 1,0-1-1,0 1 1,0 0-1,0 0 1,0 0-1,1-1 1,-1 1-1,0 0 1,0 0-1,1-1 1,-1 1-1,0 0 1,1 0-1,-1-1 1,1 1-1,-1-1 1,1 1-1,-1 0 1,1-1-1,-1 1 1,1-1-1,-1 1 1,1-1-1,0 1 1,0-1-1,-1 0 0,1 1 1,0-1-1,-1 0 1,1 0-1,0 1 1,0-1-1,0 0 1,1 0-1,5 2 64,1-1 0,-1 0 0,1 0-1,0-1 1,-1 0 0,14-2 0,46-12 226,-66 14-289,3-1 17,0 0 0,0-1 0,0 1 0,-1-1 0,1 0 0,0 0 1,-1 0-1,1-1 0,-1 1 0,0-1 0,0 0 0,0 0 0,0 0 0,0 0 0,2-5 0,-3 6-14,-1-1-1,0 1 0,0 0 0,0-1 1,0 1-1,0-1 0,0 0 0,-1 1 1,1-1-1,-1 1 0,0-1 0,0 0 1,0 1-1,0-1 0,0 0 0,0 1 1,-1-1-1,0 0 0,1 1 0,-1-1 1,0 1-1,0-1 0,0 1 0,-1-1 1,-1-2-1,1 2-23,-1 0 1,1 0-1,-1 0 1,0 1-1,0-1 1,0 1-1,-1-1 1,1 1-1,0 0 1,-1 0-1,1 1 1,-1-1-1,0 1 1,0-1-1,-4 0 1,2 1 1,0 0-1,0 0 1,0 1 0,0-1-1,0 1 1,1 1 0,-1-1-1,0 1 1,-9 2 0,12-2-10,1 0 1,-1 0-1,1 0 1,0 0-1,0 1 1,0-1-1,-1 1 1,-1 2-1,4-4 24,-1 0 0,1 0 0,0 1 0,0-1 0,-1 0 0,1 0 0,0 1 0,0-1 0,0 0 0,0 0 0,0 1 0,-1-1 0,1 0 0,0 1 0,0-1 0,0 0 0,0 0 0,0 1 0,0-1 0,0 0 0,0 1 1,0-1-1,0 0 0,0 1 0,0-1 0,0 0 0,0 1 0,1 0 7,-1-1 0,1 1 0,0-1-1,-1 0 1,1 1 0,0-1 0,-1 1 0,1-1 0,0 0 0,0 1 0,-1-1 0,1 0 0,0 0 0,0 0 0,-1 0 0,1 0 0,1 0 0,9 2 7,0-2 0,0 0 1,1 0-1,-1-1 0,11-2 0,56-18 61,-45 11 15,40-7-1,-58 14-123,0 2-1,0 0 0,0 0 0,1 1 0,18 3 0,-32-2 39,0-1 0,1 0 0,-1 1 0,0 0-1,1 0 1,-1 0 0,0 0 0,0 0 0,0 0 0,0 0-1,0 0 1,0 1 0,0-1 0,-1 1 0,1 0 0,0-1-1,-1 1 1,1 0 0,-1 0 0,0 0 0,1 0 0,-1 0-1,0 0 1,0 1 0,-1-1 0,1 0 0,0 0 0,-1 1-1,1-1 1,-1 0 0,0 1 0,0-1 0,0 1 0,0-1-1,0 0 1,0 1 0,-1-1 0,1 0 0,-1 1 0,0-1-1,1 0 1,-1 0 0,0 1 0,-2 1 0,-2 5 40,-1 0 0,-13 14 0,-1 1 332,50-40 501,1-4-927,1 2 0,1 1-1,0 2 1,1 1 0,43-11-1,-74 24 28,-1 1-1,1-1 0,-1 1 0,1-1 0,-1 1 1,1 0-1,0 0 0,-1 0 0,1 0 1,0 1-1,-1-1 0,3 2 0,-4-2 23,0 0-1,-1 1 1,1-1-1,-1 0 1,1 1-1,-1-1 1,1 1-1,-1-1 1,1 1-1,-1-1 1,1 1-1,-1-1 1,1 1 0,-1 0-1,0-1 1,1 1-1,-1-1 1,0 2-1,1 0 14,-1 0 0,0-1 0,0 1-1,0 0 1,0 0 0,0-1 0,0 1 0,0 0 0,-1 0-1,0 1 1,-10 27-27,8-25 51,1 1 1,-1 0-1,1 0 1,-1 8 0,3-13-23,-1 0 1,1 0-1,0 0 1,0 0 0,1 0-1,-1 1 1,0-1-1,0 0 1,0 0 0,1 0-1,-1 0 1,1 0-1,-1 0 1,1 0-1,-1 0 1,1 0 0,-1-1-1,1 1 1,0 0-1,0 0 1,-1 0 0,1-1-1,0 1 1,0 0-1,0-1 1,0 1 0,0-1-1,0 1 1,0-1-1,0 1 1,0-1-1,0 1 1,0-1 0,0 0-1,0 0 1,2 0-1,4 2 72,1-2-1,-1 1 0,16-2 1,-21 1-68,17-2 39,-1 0 0,0-2 0,-1 0 0,24-8 0,68-34-102,-44 18-73,93-42 319,-150 67-198,-9 6-116,-16 9-151,9-7 292,-38 27-107,23-16 81,1 0 0,-40 39 0,48-41-71,-20 23-106,31-34 172,0 1 1,0 0 0,1 0-1,-1 0 1,1 0-1,0 0 1,-2 9 0,3-11 25,1 0 0,0 1 1,-1-1-1,1 1 1,0-1-1,1 0 0,-1 1 1,0-1-1,2 5 1,-2-6-12,0 0 1,1-1-1,-1 1 1,0 0-1,1 0 0,-1-1 1,0 1-1,1 0 1,-1-1-1,1 1 1,-1 0-1,1-1 1,0 1-1,-1-1 1,1 1-1,0 0 0,-1-1 1,1 0-1,0 1 1,0-1-1,-1 0 1,1 1-1,0-1 1,0 0-1,0 0 1,-1 1-1,1-1 0,0 0 1,0 0-1,0 0 1,1 0-1,6-1-2,0-1-1,0 0 0,0 0 1,0-1-1,0 0 0,12-6 1,47-32 130,-54 33-114,9-6 26,-1-1 0,29-25 0,-21 9 11,0-1 0,-2-1 0,44-72 0,52-149-28,-117 238-38,-1 6-8,-1 0 1,0-1-1,-1 1 0,4-20 1,-8 22-243,-4 8-10,-9 9 73,9-4 172,1-1 0,-1 1-1,1 1 1,0-1 0,0 1 0,-4 10 0,-14 38-39,14-29 17,-41 134-153,43-133 235,2 1 0,0 0 1,2-1-1,1 36 0,1-54-137,1 0 0,0 0-1,1 1 1,0-1 0,0 0 0,0 0-1,1-1 1,0 1 0,1-1-1,0 1 1,0-1 0,1 0 0,6 9-1,-5-10-890,0 0 0,0-1-1,7 6 1,-5-5-1436,1 0 0,12 5 1,10 3-1656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36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7456,'-23'5'3392,"14"10"-2944,4-7 1024,5 1-896,-3-9 128,3 3-416,8-3-2624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3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0 307 4064,'19'-2'3985,"22"-4"-2776,-1-3-142,1-2 0,57-24-1,-88 31-894,0 0-1,0-1 1,-1 0 0,1-1-1,16-13 1,-22 15-100,0 1 1,0-1-1,-1-1 1,0 1-1,0 0 1,0-1-1,0 1 1,-1-1-1,0 0 1,0 0 0,0 0-1,0 0 1,-1 0-1,1-8 1,0 6-24,-2-1 0,1 0 1,-1 0-1,0 0 1,-1 1-1,1-1 0,-2 0 1,-2-9-1,4 14-76,-1 1 0,0-1-1,0 1 1,0-1 0,0 1 0,-1 0-1,1 0 1,-1 0 0,1 0-1,-1 0 1,0 0 0,0 0 0,0 0-1,0 0 1,0 1 0,0-1 0,0 1-1,0 0 1,-1 0 0,1-1 0,0 2-1,-1-1 1,1 0 0,-1 0 0,1 1-1,-1-1 1,0 1 0,1 0 0,-4 0-1,0 0-60,1 1 1,-1 0-1,1 0 0,-1 1 1,1 0-1,0 0 0,-1 0 0,1 0 1,0 1-1,1 0 0,-1 0 0,0 0 1,-6 7-1,-5 4-144,1 0-1,-16 22 1,21-23 166,0 1-1,0 0 1,2 1 0,-11 21-1,16-28 122,0 0 0,0 0 0,1 0 0,-1 1 0,2-1 0,-1 1-1,1-1 1,1 1 0,-1-1 0,3 15 0,-1-19 8,0 1 0,0-1 0,1 0 0,-1 0 0,1 0 0,0 0 0,0-1 0,1 1 0,-1 0 0,1-1 0,0 0 0,0 1 0,0-1 0,0 0 0,0-1 0,1 1 0,-1-1 0,1 1 0,0-1 0,0 0 0,0 0 0,0-1-1,5 3 1,1-1 170,1-1-1,-1 1 0,0-1 0,0-1 0,1 0 0,-1-1 0,1 0 0,18-2 0,-15-1-142,0 0 0,0-1 0,0-1 1,-1 0-1,0-1 0,0 0 0,0-1 0,-1 0 1,16-13-1,3-5-90,-1-2-1,28-33 1,-48 50-47,-3 1 3,1 1-1,0 0 1,11-8-1,-18 14 29,1 1-1,0 0 0,-1 0 1,1 0-1,0 0 1,-1 0-1,1 0 1,0 0-1,0 1 0,0-1 1,0 1-1,0-1 1,0 1-1,0 0 1,0 0-1,0 0 0,0 0 1,0 0-1,0 0 1,-1 0-1,1 1 0,0-1 1,0 1-1,0-1 1,2 2-1,46 30-44,-33-20 89,0-1-1,37 17 1,-12-12 110,0-1 1,0-3-1,47 9 1,-83-21-38,0 1 0,1-1-1,-1 0 1,1 0 0,-1 0 0,1-1-1,-1 0 1,10-3 0,-15 3-87,-1 1-1,1-1 1,0 0 0,0 0 0,-1 1-1,1-1 1,0 0 0,-1 0 0,1 0 0,-1 0-1,1 0 1,-1 0 0,0 0 0,1 0-1,-1 0 1,0 0 0,0 0 0,0 0 0,1 0-1,-1 0 1,0 0 0,0 0 0,-1-2-1,-4 1-159,0-1 0,0 0 0,0 0 0,-5-4 0,-3-10-4430,9 8 2363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45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78 215 3328,'0'-1'93,"0"0"0,0 1 1,0-1-1,-1 0 0,1 1 0,1-1 1,-1 0-1,0 1 0,0-1 0,0 0 1,0 0-1,0 1 0,1-1 0,-1 1 1,0-1-1,1 0 0,-1 1 0,0-1 1,1 1-1,-1-1 0,1 0 0,-1 1 1,1-1-1,-1 1 0,1 0 0,-1-1 1,1 1-1,-1-1 0,2 0 0,7-5 1952,-4 1 548,-6 8-1698,0 4-932,-18 70 1090,4-19-591,-27 243 440,38-255-690,-11 201 1303,12-215-443,3-30-611,1-8 49,-1 3-399,35-329 1047,-28 179-1099,8-105-332,-14 178 263,-1 48-588,0 35 585,1 0-1,0 0 0,1 0 1,-1-1-1,0 1 0,1 0 1,-1-1-1,1 1 0,0-1 0,0 0 1,2 3-1,7 9-78,44 91 111,-42-78-75,18 44 138,22 77 0,-2-4 191,-18-54 34,24 55 165,-54-140-398,0 1 0,0-1 0,6 7 0,-8-11-43,-1 0 0,1 0-1,0 0 1,0-1-1,-1 1 1,1 0 0,0 0-1,0-1 1,0 1-1,0 0 1,0-1 0,0 1-1,0-1 1,0 1-1,0-1 1,0 0 0,0 1-1,0-1 1,0 0-1,0 0 1,1 0 0,-1 0-1,0 0 1,2 0-1,6-24 577,-8 22-558,6-28 207,0 0-1,4-56 0,-4 24-130,25-156-109,11-10-187,-29 162 171,13-80-128,-22 126-3216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4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27 355 4384,'-26'-47'8901,"40"46"-8464,30 2 1,35 4 158,125-8 0,-96 0-258,296-11 835,33-6-10,-429 19-908,0 0-1,0 0 1,11-3 0,-51-20 98,-51-29 1,33 23-208,35 20-159,1 3 93,-18-16-1,29 20-88,0 1-1,0-1 1,0 0-1,0 0 1,0 0-1,1 0 1,0-1-1,0 1 1,0-1-1,0 1 1,-2-5-1,4 6-3,-1 1-1,1-1 1,0 1-1,0-1 0,-1 1 1,1-1-1,0 0 1,0 1-1,0-1 1,1 1-1,-1-1 1,0 1-1,0-1 1,1 1-1,-1-1 1,1 1-1,0-1 1,-1 1-1,2-3 1,0 2-1,0 0 1,0 0-1,0 0 0,0 0 1,0 0-1,1 0 0,-1 1 1,1-1-1,4-2 0,3 0 1,1 0-1,-1 1 1,1 0-1,13-1 0,-6 2-22,0 0-1,-1 1 1,32 3-1,-39-1 0,1 0 0,-1 1 0,1 0 0,-1 1 0,0 0 0,1 1 0,12 7 0,-17-8 34,-1 1 1,1-1 0,-1 1 0,0 0-1,-1 1 1,1-1 0,-1 1 0,0 0-1,0 0 1,0 0 0,5 11-1,-5-7 35,-1-1 0,0 1-1,0 0 1,-1 0 0,0 0-1,-1 0 1,1 13-1,-3 5 130,0 0 0,-2 0 0,-1 0-1,-12 41 1,-20 42 77,22-73-1868,14-35 1133,-1 0 0,1 0 0,0 0 0,-1 0 0,1-1 0,0 1 0,0 0 0,0 0 1,1 0-1,0 3 0,3 7-2063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47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11 5984,'1'-5'722,"1"-1"754,-6 8-474,3 0-696,0 1 1,0-1 0,0 0 0,0 0-1,1 1 1,-1-1 0,1 1 0,-1-1-1,1 4 1,-3 31 870,3-35-1075,-19 198 2933,-5 108-1409,23-174-847,1-95-192,0-39-615,0-1 0,0 1 0,0 0 0,0 0 0,0 0 1,0 0-1,0 0 0,0 0 0,0 0 0,0 0 0,0 0 0,1 0 0,-1 0 1,0 0-1,0 0 0,0-1 0,0 1 0,0 0 0,0 0 0,0 0 1,0 0-1,0 0 0,1 0 0,-1 0 0,0 0 0,0 0 0,0 0 0,0 0 1,0 0-1,0 0 0,0 0 0,0 0 0,1 0 0,-1 0 0,0 0 1,0 1-1,0-1 0,0 0 0,0 0 0,0 0 0,0 0 0,0 0 0,0 0 1,1 0-1,-1 0 0,0 0 0,0 0 0,0 0 0,0 0 0,0 0 1,0 1-1,0-1 0,0 0 0,0 0 0,0 0 0,0 0 0,0 0 0,0 0 1,0 0-1,0 0 0,0 1 0,0-1 0,0 0 0,0 0 0,0 0 1,6-7-1593,-5 6 1234,5-7-1707,-1 0 1,9-16-1,0-1-557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47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47 138 5312,'-44'-40'2970,"44"40"-2901,0 0 0,0 0-1,-1 0 1,1-1 0,0 1-1,0 0 1,0 0 0,0-1-1,-1 1 1,1 0 0,0-1-1,0 1 1,0 0 0,0-1-1,0 1 1,0 0 0,0 0 0,0-1-1,0 1 1,0 0 0,0-1-1,0 1 1,0 0 0,0-1-1,0 1 1,0 0 0,0-1-1,0 1 1,0 0 0,1 0-1,-1-1 1,0 1 0,0 0-1,0 0 1,1-1 0,7-8 647,-6 8-561,6-5 100,1-1-1,0 2 1,0-1-1,0 1 0,15-5 1,51-14 746,-57 19-763,1 1-1,0 2 1,0 0 0,1 1-1,-1 0 1,0 2-1,31 4 1,-24 0-14,-1 1-1,1 1 1,-2 1-1,1 1 1,24 13 0,-41-18-100,1 1 0,-1 0 0,0 0 1,-1 1-1,0 0 0,11 10 0,-16-14-67,0 0 0,-1 0-1,1 0 1,0 0 0,-1 1-1,0-1 1,1 0 0,-1 1-1,0-1 1,0 1 0,0 0-1,-1-1 1,1 1 0,0 0 0,-1-1-1,0 1 1,0 0 0,0-1-1,0 1 1,0 0 0,0 0-1,-1-1 1,1 1 0,-1-1-1,0 1 1,-2 4 0,-4 4 129,0 0 1,-1 0 0,-1-1-1,0 0 1,0-1 0,-1 0-1,-16 12 1,-7 2 142,0-1 0,-43 20 0,69-39-371,0 0 1,0-1 0,0 1-1,-1-1 1,-11 1 0,-4-2-4549,12-1 1935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39 2304,'9'-15'2096,"-7"13"-1384,-1 1 1,0-1-1,1 0 1,-1 0-1,0 0 1,0 0-1,0 0 1,-1 0-1,2-5 1,-13 25 1090,9-12-1608,0 0 0,1 0 0,-1 0 0,1 8 0,-3 13 174,-7 50 335,-1 81 1,8 82 252,4-239-956,3 52 789,-1-22-3579,0-38-1723,6-1 1376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0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17 145 5472,'-14'-16'1760,"11"12"768,45 2 324,55-10-1,-26 2-1797,396-39 1207,-444 46-2086,1 0 0,0-2 0,-1 0 0,32-13 0,-55 18-182,2-1-425,0 0-1,0 0 1,0 0-1,0 0 1,0-1-1,0 1 1,3-3-1,4-1-1609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1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1215 1408,'0'-5'55,"0"5"4,0 0 0,0 0 0,-1 0 0,1-1 0,0 1 0,0 0 0,0 0 0,0-1 0,0 1 0,0 0 0,0 0 0,0 0 0,0-1 0,0 1 0,0 0 0,0 0-1,0-1 1,0 1 0,0 0 0,0 0 0,0 0 0,0-1 0,1 1 0,-1 0 0,0 0 0,0-1 0,0 1 0,0 0 0,0 0 0,0 0 0,1 0 0,-1-1 0,0 1 0,0 0 0,0 0 0,1 0 0,-1 0 0,0 0 0,0 0 0,0 0 0,1-1 0,-1 1 0,0 0 0,0 0 0,0 0 0,1 0 0,5-15 5450,-6-1-3800,1-1 1,4-21-1,0 19-1267,0-1 0,1 1 0,12-26 0,40-103 1045,-23 57-996,16-37-43,-27 78-345,1 1 0,50-71 0,-40 76-24,1 1-1,52-47 0,-26 31-406,141-100 0,-195 155 312,0-1 0,0 1-1,0 1 1,1-1 0,-1 1-1,1 1 1,0 0 0,13-2 0,-18 4-6,0-1 0,0 1 0,0 0 0,0 1 0,0-1 0,0 1 1,-1 0-1,1 0 0,6 2 0,-7-2 35,-1 1-1,0-1 1,0 0 0,0 1-1,0-1 1,0 1 0,0-1 0,-1 1-1,1 0 1,0 0 0,-1 0-1,0 0 1,1 0 0,-1 0-1,0 1 1,2 3 0,-2-2-12,-1 0 0,1 0 0,0 0 0,-1 0-1,0 0 1,0 0 0,0 1 0,-1-1 0,1 0 0,-1 0 0,0 0 0,0 0 0,0 0 0,-1 0 0,1-1 0,-5 8 0,1-2 45,-1 1-1,-1-1 1,1 0 0,-15 15 0,3-8 8,0-1 1,0-1-1,-2 0 0,-25 13 0,-89 39-58,76-40-2,45-20-4,0 1-1,1 0 0,-1 1 1,-16 13-1,28-20 13,1-1 0,-1 1 0,0 0 0,1-1 0,-1 1 0,0 0 0,1 0-1,-1-1 1,1 1 0,-1 0 0,1 0 0,0 0 0,-1 0 0,1-1 0,0 1 0,0 0 0,-1 0 0,1 0 0,0 0 0,0 0-1,0 0 1,0 0 0,0 0 0,0 0 0,0 0 0,1 0 0,-1 0 0,0-1 0,0 1 0,1 0 0,-1 0 0,1 0 0,-1 0-1,1 0 1,-1-1 0,1 1 0,-1 0 0,1 0 0,0 0 0,4 4-38,-1-1-1,1 0 1,0-1-1,9 7 1,-13-10 34,34 22 2,46 30 35,-68-43-32,-1 1 0,-1 0-1,1 1 1,11 15-1,-21-24 17,0 1 0,0 0 0,-1 1 0,1-1 0,-1 0 0,0 0 0,1 1 0,-1-1 0,-1 0 0,1 1-1,0 4 1,-1-6 19,0 1-1,0-1 1,0 1-1,0-1 1,0 1-1,-1-1 1,1 1-1,-1-1 1,0 0-1,1 1 0,-1-1 1,0 0-1,-1 0 1,1 1-1,0-1 1,-1 0-1,-1 2 1,-1-1 1,0 0 0,0 0 0,0 0 0,-1 0 1,1-1-1,-1 1 0,1-1 0,-1 0 0,-8 2 0,-3-1 28,1 1 0,-18 0 0,-9-2-9,0-1 1,-60-7 0,87 4-585,1-1 1,-18-5-1,-6-6-3833,23 5 1174,14 8 2944,1 1 0,0-1 1,-1 1-1,1-1 1,0 1-1,-1-1 0,1 0 1,0 1-1,0-1 1,0 1-1,-1-1 0,1 0 1,0 1-1,0-1 1,0 0-1,0 1 0,0-1 1,0 0-1,0 1 1,1-1-1,-1 1 0,0-1 1,0-1-1,9-13-3492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 3552,'-23'-7'1814,"9"6"4196,70 2 175,-13 1-4875,84-9 0,-108 7-1100,-6 1-655,-13-1 341,0 0 0,1 0 0,-1 0 0,0 0 0,0 0-1,0 0 1,0 0 0,0 0 0,0 0 0,1 0 0,-1 0 0,0 0 0,0 0 0,0 0 0,0 0 0,2 11-7041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13 2720,'9'-12'12944,"-9"25"-12017,-22 291 1420,11-199-1686,7-71-455,2-17-100,0 0 0,1 0 0,2 26 0,0 5 678,-1-48-823,0 0 1,0 1-1,0-1 1,0 0-1,0 0 0,0 0 1,0 0-1,0 0 1,0 0-1,0 0 1,0 0-1,0 0 1,0 0-1,0 0 0,0 0 1,0 1-1,0-1 1,0 0-1,0 0 1,0 0-1,0 0 1,0 0-1,0 0 1,0 0-1,1 0 0,-1 0 1,0 0-1,0 0 1,0 0-1,0 0 1,0 0-1,0 0 1,0 0-1,0 0 1,0 0-1,0 0 0,0 0 1,0 0-1,1 0 1,-1 0-1,0 0 1,0 0-1,0 0 1,0 0-1,0 0 1,0 0-1,0 0 0,0 0 1,0 0-1,0 0 1,0 0-1,0 0 1,1 0-1,-1 0 1,0 0-1,6-5-1602,7-7-2346,-4 0 1513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 5632,'-11'-15'5055,"29"14"-3033,72 1 2194,47 9-2368,173 13-2275,-290-24-4926,-17 1 3256,6 1-1695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3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1 3808,'-15'0'1227,"15"0"-1217,0 0 1,0 0 0,0 0 0,0 0-1,0 0 1,-1 0 0,1 0 0,0 0 0,0 0-1,0 0 1,0 0 0,0 0 0,0 0 0,-1 0-1,1 0 1,0 0 0,0 0 0,0 0-1,0 0 1,0 0 0,0 0 0,0 0 0,-1 1-1,1-1 1,0 0 0,0 0 0,0 0-1,0 0 1,0 0 0,0 0 0,0 0 0,0 0-1,0 0 1,0 1 0,0-1 0,0 0 0,-1 0-1,1 0 1,0 0 0,0 0 0,0 0-1,0 1 1,0-1 0,0 0 0,-4 9 547,0 0 0,-1 0 0,0 0 0,-9 11 0,6-9-367,-17 23 858,-2-2 0,-36 36 0,-70 54 984,46-44-1453,-18 29 673,105-106-1251,-1-1-1,0 1 1,0-1-1,1 1 1,-1 0-1,1-1 1,-1 1-1,1 0 0,-1 0 1,1-1-1,-1 1 1,1 0-1,-1 0 1,1 0-1,0-1 1,0 1-1,-1 2 1,6-2-1164,6-6-631,10-5-1129,9-2 938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4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95 4896,'-35'-5'2419,"17"4"1764,32-5-2113,10 4-1522,0 0 1,1 2-1,-1 1 1,1 0-1,-1 2 1,26 7-1,-41-8-436,1 0 0,-1 1 0,0 1-1,0-1 1,-1 1 0,1 1-1,-1 0 1,0 0 0,0 1-1,-1-1 1,1 2 0,-1-1 0,0 1-1,-1 0 1,0 1 0,0-1-1,6 12 1,-6-8-23,-1 0-1,0 1 1,-1-1 0,0 1-1,0 0 1,-1 0-1,-1 0 1,0 1 0,-1-1-1,-1 0 1,1 1-1,-4 20 1,-1-10 58,-1 0-1,-1-1 1,-1 0-1,-1-1 1,-14 27-1,4-7-1,16-35-96,-1 0 1,0-1-1,0 1 0,-1-1 1,1 0-1,-1 0 0,-5 5 1,8-8 544,5-5-435,5-3-102,0-1-41,-1 1-1,1 0 1,0 1-1,1 0 0,12-5 1,13-6 78,-33 15-87,91-46 795,117-80 0,-36-5-251,-128 91-248,64-70 0,-105 106-314,-1 0 1,0-1-1,0 0 0,7-12 0,-10 15-96,0 1 0,0-1-1,0 0 1,-1 0-1,1 0 1,-1 0 0,0 0-1,1 0 1,-1 0-1,0 0 1,-1-1-1,1 1 1,-1-3 0,-4-10-667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20 323 2816,'-4'-1'297,"-8"-4"865,12 5-1123,0 0-1,-1 0 1,1 0 0,0 0-1,0 0 1,0 0 0,0-1-1,0 1 1,-1 0-1,1 0 1,0 0 0,0 0-1,0 0 1,0 0 0,0 0-1,-1 0 1,1-1-1,0 1 1,0 0 0,0 0-1,0 0 1,0 0 0,0 0-1,0 0 1,0-1-1,0 1 1,0 0 0,0 0-1,-1 0 1,1 0 0,0-1-1,0 1 1,0 0-1,0 0 1,0 0 0,0 0-1,0-1 1,1 1-1,-1 0 1,0 0 0,0 0-1,0 0 1,0 0 0,0-1-1,0 1 1,0 0-1,1-3 598,-1 1 0,1-1-1,-1 1 1,0-1 0,0 1-1,0-1 1,0 1 0,-1-5-1,1 0 252,0 6-790,0-1-1,0 1 0,0 0 1,0-1-1,0 1 0,1-1 1,-1 1-1,1-1 1,-1 1-1,1 0 0,-1-1 1,1 1-1,0 0 0,0-1 1,-1 1-1,1 0 0,0 0 1,0 0-1,2-1 1,-1 0-102,0 1 0,1-1 1,-1 1-1,1 0 1,-1 0-1,1 0 0,0 0 1,-1 1-1,1-1 0,0 1 1,3-1-1,9-1 77,92-5 255,-93 7-288,0 0 1,0 2-1,-1 0 0,1 0 1,23 8-1,-32-8-18,0 0 1,1 0-1,-1 1 1,0 0-1,0 0 0,0 0 1,-1 1-1,1 0 1,-1-1-1,0 2 1,0-1-1,6 8 0,-6-5 8,0 0-1,0 0 0,-1 0 0,0 0 0,0 0 0,-1 1 0,0-1 0,1 14 0,-1-5 31,-2 0 1,0 1-1,0-1 1,-2 0-1,0 0 1,-1 0-1,-1 0 1,-7 23 0,4-21 39,-1-1 1,0 0 0,-1-1 0,0 0 0,-1 0-1,-14 15 1,-14 13 1111,471-480 1055,-415 417-2141,-1-2 1,0 1-1,16-30 0,-27 40-95,-1 0 1,0 0 0,-1-1-1,0 1 1,-1-1 0,0 0-1,-1 0 1,0 0-1,-1 0 1,1-14 0,-2 17-516,0-11-352,-3 8-3612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7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4224,'7'-23'2416,"-6"21"-1995,-1 0 1,0-1-1,1 1 0,0 0 0,-1 0 1,1 0-1,0 0 0,0 1 1,0-1-1,0 0 0,0 0 1,2-2-1,-2 5-317,0 0 0,-1 0 0,1-1 0,-1 1 0,1 0 0,-1 0 0,1 0 0,-1-1 0,1 1 0,-1 0 0,0 0 0,0 0 0,1 0 0,-1 0 0,0 2 0,4 25 890,-1 1 1,-2 46-1,-10 58 100,4-76-819,2 40 125,-1 13 122,4-74 589,0-20-2586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7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48 6560,'-7'-12'2117,"7"11"-2040,0 1 1,0 0-1,0-1 0,0 1 0,0-1 1,0 1-1,0 0 0,0-1 0,0 1 1,1 0-1,-1-1 0,0 1 0,0 0 1,0-1-1,0 1 0,1 0 0,-1-1 1,0 1-1,0 0 0,1 0 1,-1-1-1,0 1 0,1 0 0,-1 0 1,0-1-1,1 1 0,-1 0 0,0 0 1,1 0-1,-1 0 0,0-1 0,1 1 1,-1 0-1,0 0 0,1 0 0,0 0 1,93-2 4200,50-8-2253,47-2-1523,-159 11-467,76 1-385,-72 1-2396,-3-1 714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8:5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96 230 4480,'0'0'191,"-1"-1"1,0 1-1,1 0 1,-1-1-1,0 1 1,1 0-1,-1 0 1,0-1-1,1 1 1,-1 0-1,0 0 1,0 0-1,1 0 1,-1 0-1,0 0 1,1 0-1,-1 0 1,-1 1-1,1 0-20,1 0-1,-1 0 1,0 1 0,1-1-1,0 0 1,-1 1-1,1-1 1,0 1-1,0-1 1,-1 0-1,1 3 1,-23 148 3005,4-33-2208,-14 116 1752,31-224-2147,2-16 311,2-22 91,-2 24-1119,15-121 393,40-158 1,-26 149-13,-11 42 227,-16 83-545,-1 12 67,-1 6 50,83 502 972,-76-486-814,2-1 0,13 31 1,-11-31 91,-10-22-229,0-1-1,0 1 1,0-1-1,1 0 1,-1 0-1,1 0 1,-1 0-1,1 0 1,0 0-1,0 0 1,0 0 0,0-1-1,2 3 1,-3-4-27,0 0 0,0 1 0,-1-1 0,1 0 0,0 0 0,0 1 0,0-1 0,-1 0 0,1 0 0,0 0 0,0 0 0,0 0 0,-1 0 0,1 0 0,0-1 0,0 1 0,0 0 0,-1 0 0,2-1 0,0 0 6,0 0-1,-1 0 1,1-1-1,-1 1 1,0 0-1,1-1 1,-1 1 0,0-1-1,0 1 1,0-1-1,2-3 1,75-169 695,-31 61-683,-10 38-8,16-38 26,10-64-120,-44 101-3753,-11 46 1540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101 205 3136,'-4'-5'581,"0"1"1,0 0-1,0 1 0,0-1 0,-1 1 1,0 0-1,0 0 0,0 0 1,0 1-1,0 0 0,0 0 1,0 0-1,-6-1 0,-7 2 1337,7 1-913,190 1 734,-45-5-1147,318-6 383,-271 6-307,91 2-130,-236 3-443,77 6 482,-105-7 47,-13-9-163,5 9-474,-4-4 34,1 1-1,0 1 1,-1-1 0,0 0 0,0 1 0,0 0-1,0 0 1,0 0 0,0 0 0,-6-1 0,-1-1 11,-112-37 13,24 9-85,79 24-35,-9-4 97,29 12-26,-1 0 0,1 0 1,0 0-1,0 0 0,0 0 0,0 0 1,0 0-1,0 0 0,0 0 0,0 0 0,0 0 1,0 0-1,0 0 0,0 0 0,-1 0 1,1 0-1,0 0 0,0 0 0,0 0 0,0 0 1,0 0-1,0 0 0,0 0 0,0 0 1,0 0-1,0 0 0,0 0 0,0 0 0,0 0 1,0 0-1,0 0 0,-1 0 0,1-1 0,0 1 1,0 0-1,0 0 0,0 0 0,0 0 1,0 0-1,0 0 0,0 0 0,0 0 0,0 0 1,0 0-1,0 0 0,0 0 0,0-1 1,0 1-1,0 0 0,0 0 0,0 0 0,0 0 1,0 0-1,0 0 0,0 0 0,0 0 1,1 0-1,5-4-143,14-1-15,50 1 87,-1 3 1,1 4-1,73 12 0,-104-8 145,71 22-1,-107-28-82,0 0 1,0 0-1,0 0 0,0 1 1,0-1-1,0 1 1,0-1-1,-1 1 0,1 0 1,-1 0-1,1 1 0,3 4 1,-5-6 26,0 1 0,0 0 0,-1-1 0,1 1 0,0 0 0,-1 0 0,1 0 0,-1-1 0,0 1 0,0 0 0,0 0 0,0 0 0,0 0 0,0-1 0,0 1 0,-1 0 0,1 0 0,0 0 0,-1-1 1,0 1-1,1 0 0,-1 0 0,0-1 0,-1 3 0,-12 19 114,-24 32 0,8-14-96,14-18 107,-2 0 1,0-2 0,-1 0 0,-36 30-1,46-41-103,9-9-11,-1-1 0,1 1 0,0-1 0,-1 1 0,1 0 0,0-1 0,-1 1 0,1-1 0,-1 1 0,1-1 0,-1 1 0,1-1 0,-1 0 0,1 1 0,-1-1 0,1 0 0,-1 1 0,0-1 0,1 0 0,-1 0 0,0 1 0,1-1 0,-1 0 0,0 0 0,1 0 0,-1 0 0,0 0 0,1 0 0,-1 0 0,0 0 0,1 0 0,-1 0 0,0 0 0,1-1 0,-1 1 0,1 0 0,-1 0 0,0-1 0,1 1 0,-1 0 0,1-1 0,-1 1 0,0-1 0,-2-14-1352,-2-5-6823,0 12 3980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63 2816,'-4'-14'917,"4"14"-852,0-1 1,0 0-1,0 0 0,0 0 0,0 1 0,0-1 0,0 0 1,0 0-1,1 1 0,-1-1 0,0 0 0,0 0 1,1 1-1,0-2 0,0-3 696,1-6 833,-2 10-1444,0 1 1,1-1-1,-1 0 0,0 0 0,0 0 1,0 0-1,0 0 0,0 0 1,0 1-1,0-1 0,0 0 0,0 0 1,0 0-1,0 0 0,0 0 0,-1 1 1,1-1-1,0 0 0,-1 0 1,1 0-1,0 0 0,-2 0 0,3 6 127,0 0 0,-1 0 0,0 1 0,0-1-1,0 0 1,-1 1 0,-1 4 0,0 10 159,-5 208 2603,-4 50-948,2-141-1337,0 10 247,8-117-359,1-18-454,0-12-205,0 0 1,0 0-1,0-1 1,1 1-1,-1 0 0,0 0 1,0 0-1,0 0 1,0 0-1,0 0 1,0 0-1,0 0 1,0 0-1,0 0 1,0 0-1,0 0 0,0 0 1,0 0-1,0 0 1,0 0-1,0 0 1,0 0-1,0 0 1,0 0-1,0 0 1,1 0-1,-1 0 0,0 0 1,0 0-1,0 0 1,0 0-1,0 0 1,0 0-1,0 0 1,21-84-10869,-11 43 7893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18 152 4896,'-5'-12'603,"3"9"-376,1 0 0,-1-1 0,1 0 0,0 1 0,0-1 0,0-4 0,0 4-151,0 1 68,1 0-1,-1 0 1,1 0 0,-1 0 0,1 0 0,0 0 0,0 0 0,0 0 0,2-5-1,0 4 16,0-1-1,1 1 0,-1 0 0,1-1 0,0 1 1,1 1-1,-1-1 0,1 0 0,0 1 0,0 0 1,0 0-1,0 0 0,0 0 0,0 1 1,1-1-1,0 1 0,-1 0 0,1 1 0,9-3 1,-5 2-6,1 1 0,-1-1 1,1 2-1,0 0 1,0 0-1,-1 0 1,1 1-1,-1 1 0,14 3 1,4 3 198,0 2 0,-1 1 0,0 1 0,-1 1 0,41 28 0,-58-35-194,0 0-1,0 1 1,0 0 0,0 0 0,5 9-1,-10-13-21,0 1-1,0 0 1,-1 0-1,0 0 1,0 0-1,0 1 0,-1-1 1,1 0-1,-1 1 1,0-1-1,0 1 1,0-1-1,-1 7 0,0-8-66,0 0 1,-1 0-1,1 0 0,-1-1 0,0 1 0,0 0 0,0 0 0,0-1 0,0 1 0,0-1 0,-1 1 0,1-1 0,-1 0 0,0 1 0,0-1 0,0 0 0,0 0 0,0 0 0,-3 2 0,-5 3 111,-1-1-1,1 0 0,-14 6 0,18-9-106,-88 37 567,81-35-519,1-2 0,-1 1 0,0-2 0,0 0-1,-21 1 1,14-5-1123,10 1-3179,29 12-6795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62 3072,'0'-4'278,"-1"-2"579,1 0-1,1 0 1,-1 0-1,1 0 1,0 0-1,0 0 1,3-9-1,-9 29 2363,-31 69 143,30-69-3066,1 1 0,0-1 0,1 1 0,1 0 0,-2 17 0,-4 80 556,7-83-680,0 11 2,-1-15 3,2 1 0,2 27-1,0-9 491,1-42-829,2-5-689,4-11-2136,-1-23-2893,-6 27 4187,4-16-1576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2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15 5216,'-31'-12'1696,"30"11"-1550,0 1 1,0 0 0,0-1-1,0 1 1,0 0 0,0 0-1,-1 0 1,1 0 0,0 0 0,0 0-1,-2 0 1,1 2 1161,5-1 173,61 4 2514,368-6 2148,-331-3-7220,-101 4 969,0 0-1,0-1 0,0 1 1,1 0-1,-1 0 1,0 0-1,0 0 1,0 0-1,0 0 1,0 0-1,1 0 1,-1 0-1,0 0 1,0 0-1,0 0 1,0 0-1,0 1 1,0-1-1,1 0 1,-1 0-1,2 6-4924,2 4 1295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4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360 464 3392,'3'-21'4640,"-5"21"-4561,1 0-1,0-1 1,-1 1 0,1 0 0,0 0 0,-1 0 0,1 0 0,-1 0 0,1 0-1,0 1 1,-1-1 0,1 0 0,0 1 0,-1-1 0,1 1 0,0 0-1,-2 0 1,-8 3 166,-3 1 201,1 1-1,0 0 1,-21 14 0,5-4 181,10-4-218,1 0 0,0 1-1,1 0 1,-27 29 0,18-14-4,-41 59 0,65-84-378,0-1 1,1 1 0,-1-1-1,1 1 1,0 0 0,0-1-1,0 1 1,0 0-1,1 0 1,-1 0 0,1 0-1,0 0 1,-1 4 0,2-6 12,-1 1 0,0 0 0,1-1 0,-1 1 0,1 0 0,-1-1 0,1 1 0,0-1 0,0 1 0,0-1 0,0 1-1,0-1 1,0 0 0,0 1 0,0-1 0,0 0 0,0 0 0,1 0 0,-1 0 0,1 0 0,-1 0 0,1 0 0,-1 0 0,3 0 0,2 1 18,0 0 1,0 0-1,1-1 0,-1 0 1,0 0-1,1 0 0,12-1 1,47-8 198,-32 2-202,-26 5-46,189-30 434,-170 25-336,0-2 0,-1-1 0,0 0-1,0-2 1,26-16 0,-42 21-65,0 0-1,-1-1 1,0-1-1,0 1 1,8-10-1,-13 13-27,-1 0 0,0 1 0,-1-1 0,1 0 0,-1 0 0,1-1 0,-1 1 0,0-1 0,-1 1 0,1-1 0,-1 1 0,0-1 0,0 0 0,0-7 0,-1 11-34,0 0 1,0 0-1,0 0 1,0 0-1,0 0 1,0 0-1,0 0 1,0 0-1,-1 0 1,1 1-1,0-1 1,-1 0-1,1 0 1,-1 0-1,1 0 1,-1 0-1,1 1 1,-1-1-1,1 0 1,-1 1-1,0-1 1,1 0-1,-1 1 1,0-1-1,0 1 0,0-1 1,1 1-1,-1-1 1,0 1-1,0-1 1,0 1-1,0 0 1,0 0-1,0-1 1,0 1-1,1 0 1,-1 0-1,0 0 1,0 0-1,-1 0 1,-2 1-20,1-1 0,0 1 0,-1-1 0,1 1 0,0 0 0,-1 0 0,1 0 0,0 1 0,-4 2 0,0 0-16,2 1-1,-1 0 1,0 0-1,-7 10 1,-6 6-73,12-14 101,-1 0-1,2 1 0,-1 0 1,1 0-1,-6 11 1,11-17 34,0 0 1,0 0-1,0 0 1,0 0 0,0 0-1,0 0 1,1 0-1,-1 1 1,1-1-1,-1 0 1,1 0 0,0 1-1,0-1 1,0 0-1,0 1 1,0-1-1,1 0 1,-1 0 0,1 0-1,-1 1 1,1-1-1,0 0 1,0 0-1,0 0 1,0 0 0,0 0-1,1 0 1,-1 0-1,0 0 1,3 1-1,-1 0 32,1-1-1,-1 1 0,1-1 1,0 0-1,0 0 0,0-1 0,0 1 1,0-1-1,0 0 0,8 1 1,-4-1 15,0 0 0,0 0 0,0-1 1,0 0-1,8-2 0,1-1 22,-1-2-1,-1 0 1,1-1-1,-1 0 1,27-17-1,8-2-85,-47 24-24,0-1 1,0 1 0,0 0-1,0 0 1,0 1 0,0-1-1,0 1 1,0-1 0,1 1-1,3 1 1,-6-1 16,0 0-1,0 0 0,0 0 1,0 1-1,0-1 1,0 0-1,0 1 1,0-1-1,0 1 0,0-1 1,-1 1-1,1 0 1,0-1-1,0 1 1,-1 0-1,1 0 1,0-1-1,-1 1 0,1 0 1,0 0-1,-1 0 1,0 0-1,1 0 1,-1 0-1,1-1 1,-1 1-1,0 0 0,0 0 1,0 0-1,1 0 1,-1 0-1,0 0 1,0 0-1,-1 2 0,0 11-41,-1-1 0,0 0-1,-1 1 1,-6 17 0,1-4 83,-56 250 102,38-156 362,16-83-165,6-24 350,3-12 36,1-7 343,7-39-974,1 1 0,3 0 0,1 0 0,2 1 0,2 0 0,2 2 0,37-64 0,-27 61-115,2 0-1,66-70 1,-78 94-8,-6 6-65,1 0 1,0 0-1,1 1 0,0 1 0,29-18 0,-41 28 88,-1 1 1,1-1-1,-1 0 1,1 0-1,0 1 1,-1-1-1,1 1 1,0-1-1,0 1 0,-1 0 1,1 0-1,0 0 1,0 0-1,-1 0 1,1 0-1,0 0 0,0 1 1,-1-1-1,1 0 1,0 1-1,-1 0 1,1-1-1,-1 1 1,1 0-1,0 0 0,-1 0 1,0 0-1,1 0 1,-1 0-1,0 0 1,1 0-1,-1 1 0,0-1 1,0 0-1,0 1 1,0-1-1,0 1 1,0-1-1,-1 1 0,1 0 1,0-1-1,-1 1 1,1 0-1,-1-1 1,1 4-1,0 3 36,-1-1 1,1 0-1,-1 0 0,-1 0 1,1 1-1,-1-1 0,0 0 0,-1 0 1,0 0-1,0 0 0,0 0 1,-1-1-1,0 1 0,0-1 0,-1 0 1,0 1-1,0-2 0,0 1 1,-1 0-1,0-1 0,0 0 1,0 0-1,0 0 0,-7 4 0,5-5 85,0 0-1,0-1 0,0 1 1,-8 2-1,13-6-73,1 1 0,-1-1 1,1 1-1,-1-1 0,1 0 1,-1 1-1,0-1 0,1 0 1,-1 0-1,1 0 0,-1 0 1,0 0-1,1-1 0,-1 1 0,1 0 1,-1-1-1,0 1 0,1-1 1,-1 1-1,1-1 0,0 0 1,-1 0-1,1 0 0,0 0 0,-1 0 1,1 0-1,-2-2 0,2 2-46,1 1 0,-1-1 0,1 1 0,-1-1-1,1 0 1,-1 1 0,1-1 0,-1 0 0,1 1-1,0-1 1,0 0 0,-1 0 0,1 1 0,0-1-1,0 0 1,0 0 0,0 1 0,0-1 0,0 0-1,0 0 1,0 0 0,0 0 0,1 0 9,0 1 1,0-1-1,0 1 0,0-1 1,0 1-1,0 0 0,0-1 1,0 1-1,0 0 1,0 0-1,0 0 0,0 0 1,0 0-1,0 0 0,0 0 1,0 0-1,0 0 1,0 0-1,2 1 0,18 1-62,0-1-1,1-1 0,39-6 1,-50 5 113,0-1 1,0 0-1,0-1 1,0-1-1,0 1 1,-1-2-1,1 1 0,-1-2 1,0 1-1,-1-1 1,1-1-1,-1 1 1,-1-2-1,15-13 1,-8 2-13,-1 0 1,19-33-1,20-48 54,-5 7 12,65-84 24,-7 9-752,-99 157 279,-7 10 199,-1 2 16,-13 20-232,3-3 339,0 0 31,1 0 1,1 0-1,-13 35 0,9-9-15,2 1 0,-7 68-1,6 93 37,12-198-83,3 84 378,-2-79-466,1 1 0,0-1 0,1 1 0,8 20 0,-11-33-51,1 0 0,-1 0 1,1 0-1,-1 0 0,1 0 0,0 0 1,-1 0-1,1 0 0,0 0 1,0 0-1,-1 0 0,1-1 0,0 1 1,0 0-1,0-1 0,2 2 0,-3-2-90,1 0-1,0 0 0,0 1 0,-1-1 0,1 0 0,0 0 0,0 0 1,0 0-1,0 0 0,-1 0 0,1 0 0,0-1 0,0 1 0,-1 0 1,1 0-1,0-1 0,0 1 0,-1 0 0,1-1 0,0 1 0,0-1 1,0 0-1,12-7-2505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1112 3072,'-5'0'337,"2"0"-78,1-1 0,-1 1 0,1 0 0,-1 1 1,0-1-1,1 0 0,-1 1 0,1-1 0,-5 3 0,6-3 60,1 0-212,0 0-1,0 1 0,0-1 1,0 0-1,0 0 1,-1 0-1,1 0 1,0 0-1,0 0 0,0 0 1,0 0-1,-1 0 1,1 0-1,0 0 1,0 0-1,0 0 0,0 0 1,-1 0-1,1 0 1,0 0-1,0 0 1,0 0-1,0 0 1,-1 0-1,1 0 0,0 0 1,0 0-1,0 0 1,0 0-1,0 0 1,-1 0-1,1-1 0,0 1 214,0 0-214,0 0 1,0 0-1,-1-1 0,0-9 2181,4-13-484,3 8-1176,0 1 0,1-1-1,1 1 1,9-13 0,1-5-28,4-13-40,23-65 0,-30 70-477,13-33 108,56-129 399,-44 116-247,-22 45-227,2 1-1,1 0 1,29-38-1,-40 64-93,0 0-34,1 0 0,1 1-1,16-15 1,-9 12 14,1 1 0,0 0 0,1 2 0,34-17-1,-41 23-19,2 1-1,-1 1 0,1 0 0,-1 1 0,1 0 0,1 2 0,31-2 0,-43 4 7,1 0 0,0 1 0,0 0 0,-1 0 0,1 0-1,0 1 1,-1 0 0,1 0 0,-1 0 0,0 1 0,0 0 0,0 0-1,0 0 1,7 6 0,-9-6 11,-1 0 0,1-1 0,0 1 0,-1 0 0,0 0 0,0 1-1,0-1 1,0 0 0,0 1 0,-1-1 0,1 1 0,-1 0 0,0-1 0,0 1 0,-1 0 0,1 0 0,-1 0-1,1-1 1,-1 1 0,-1 0 0,1 0 0,-2 7 0,1-5 18,-1-1-1,0 1 1,0-1-1,-1 1 1,1-1-1,-1 0 1,0 0-1,-1 0 1,1 0-1,-1-1 1,0 1 0,0-1-1,0 0 1,-6 4-1,-4 1 47,1 0 0,-2 0-1,-24 10 1,9-6-9,-105 41 145,90-40-143,5-2-16,-51 22 0,80-29-94,1 0 85,10-5-28,0 1-1,1-1 0,-1 1 0,0-1 0,1 1 0,-1-1 0,1 0 0,-1 1 0,1-1 0,-1 0 0,1 1 0,-1-1 0,1 0 0,-1 0 0,1 0 0,-1 1 0,1-1 0,-1 0 0,1 0 0,-1 0 0,1 0 0,0 0 0,0 0 0,89 17-116,12 3 241,-78-13-99,26 12 1,-40-15-46,-1 1 0,1 0 0,-1 0 0,0 1-1,12 11 1,-19-15 36,0 0 0,0 0 0,0 0 0,0 1 0,0-1 0,-1 1 0,1-1 0,0 4 0,-1-5 11,-1 0-1,1 1 1,-1-1-1,0 0 1,1 1-1,-1-1 1,0 0-1,0 1 1,0-1-1,0 1 1,0-1-1,-1 0 1,1 1 0,0-1-1,0 0 1,-1 1-1,1-1 1,-1 0-1,1 1 1,-1-1-1,-1 1 1,-2 3 60,0 0 0,0-1 1,0 0-1,-1 0 0,0 0 1,0 0-1,0-1 0,-1 0 1,1 0-1,-12 4 0,-7 2 177,-32 8 0,35-11-145,-1-1 0,0-1 0,-36 1 0,51-4-296,0-2-1,0 1 1,-1-1-1,1 0 1,0 0-1,0-1 0,0 0 1,0 0-1,0-1 1,1 0-1,-1 0 1,1 0-1,0-1 1,-12-8-1,17 10-221,-1 1 1,0-1-1,1 1 0,-1-1 0,1 1 1,-1-1-1,1 0 0,0 0 0,0 0 1,0 0-1,0 0 0,0 0 1,0 0-1,0 0 0,1 0 0,-1 0 1,0-4-1,4-12-2824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13 3072,'0'-1'219,"0"0"0,-1 0 1,1 1-1,-1-1 0,0 0 0,1 0 1,-1 1-1,0-1 0,1 0 0,-1 1 0,0-1 1,0 1-1,0-1 0,1 1 0,-1-1 1,0 1-1,0 0 0,0-1 0,0 1 1,0 0-1,0 0 0,0-1 0,0 1 1,0 0-1,0 0 0,0 0 0,0 0 0,0 0 1,1 1-1,-3-1 0,-3 0 633,4 0-665,1 0 0,-1 0 0,1 0 0,-1 0 0,1 1 1,0-1-1,-1 0 0,1 1 0,-1-1 0,1 0 0,0 1 0,-1 0 1,1-1-1,0 1 0,0 0 0,0 0 0,-1-1 0,1 1 0,0 0 1,0 0-1,-1 2 0,2-3-174,0 0 1,0 0-1,0 1 0,0-1 1,0 0-1,0 0 1,0 0-1,0 1 0,0-1 1,0 0-1,0 0 1,0 1-1,0-1 0,0 0 1,0 0-1,0 0 1,0 1-1,0-1 0,0 0 1,0 0-1,0 0 0,0 1 1,1-1-1,-1 0 1,0 0-1,0 0 0,0 0 1,0 1-1,0-1 1,1 0-1,-1 0 0,0 0 1,0 0-1,0 0 1,0 0-1,1 1 0,-1-1 1,0 0-1,1 0 1,9 5 389,2-3-202,0 0 1,0 0 0,0-1 0,0-1-1,0 0 1,15-2 0,6 0 33,121-8 698,-19 1-154,-112 7-631,-16 1-12,0 1 0,0 0 1,0 0-1,0 0 0,10 2 1,-16-1 379,-5-1-476,0 0 38,-125 24 335,77-12-340,-96 28 135,118-28-166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7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0 617 2144,'2'-1'162,"0"0"0,-1 0-1,1 0 1,0 0 0,0 1 0,0-1 0,0 1-1,0-1 1,0 1 0,0 0 0,0 0 0,0 0-1,0 0 1,0 0 0,4 1 0,4 0 1515,-8-1-1431,1 0 0,-1 1 0,0 0 0,0-1 0,1 1-1,-1 0 1,0 0 0,0 0 0,0 0 0,0 1 0,0-1 0,2 3-1,-1-2-51,-1 0 0,1-1 0,0 1 0,0 0-1,0-1 1,0 0 0,3 2 0,11 0 93,0-1 1,0 0-1,24-1 1,55-6 468,-52 2-369,19-1-126,235-9 177,-22-1-167,-18 1 55,-158 10-254,264-9 256,-111 4-129,48-2 88,-96-2-315,169-15-88,-84 6 85,-18 2 51,364-9 581,-503 25-562,128 2-250,-144 1 337,47 4-26,72 0-3,-43-12-70,247-4-43,-314 10-72,45 0 64,286 5 38,-77-1 89,-213 3-94,44 1-130,88 2 315,94 0-15,-287-11-249,211-6 215,-134 3-23,36-1-180,75-3 52,35-3 7,611-20 78,-349 4-81,-435 19 100,137-15-141,-60 3 38,432-34 43,-410 34-27,137-8-44,283-9 208,-578 33-131,208-22 323,20 0 311,76-1-337,138-6 177,-179 17-316,-211 10-63,-96 6-37,74 9-1,-25-2-650,-111-9-4528,-16-4-427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58 2080,'-2'-9'422,"2"6"-39,-1 0 0,1 1 0,-1-1 0,0 0 1,0 0-1,-2-4 0,2 6-256,1 1-1,0-1 1,0 1 0,0-1 0,-1 0 0,1 1-1,0-1 1,0 0 0,0 1 0,0-1 0,0 1 0,0-1-1,0 0 1,0 1 0,0-1 0,1-1 0,0-10 3813,-10 61-1162,-24 432 1014,33-234-2419,1-150 651,0-132-4093,4-19-6395,-1 34 5846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8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27 5728,'-17'-6'2935,"13"5"-1307,13 2-186,16 2 225,47-1 0,-17 0-574,233 2 909,-204-4-1493,145-13 478,-206 12-712,-18 1-247,0 0 0,0 0 0,0-1 0,0 1 0,5-2 0,-10 1-92,0 1 0,0 0 1,1 0-1,-1 0 0,0 0 1,0 0-1,0 0 1,0 0-1,0 0 0,0-1 1,1 1-1,-1 0 0,0 0 1,0 0-1,0 0 0,0 0 1,0-1-1,0 1 0,0 0 1,0 0-1,0 0 0,0 0 1,0-1-1,0 1 0,0 0 1,0 0-1,0 0 1,0-1-1,0 1 0,0 0 1,0 0-1,0 0 0,0 0 1,0-1-1,0 1 0,0 0 1,0 0-1,0 0 0,0 0 1,0 0-1,0-1 0,0 1 1,-1 0-1,1 0 0,0 0 1,0 0-1,0 0 1,0 0-1,0-1 0,-1 1 1,1 0-1,0 0 0,0 0 1,0 0-1,-1 0 0,-6-6-3528,-2 5 728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09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777 37 4736,'-2'-2'273,"-1"0"0,0 0 0,0 1 0,-1-1 0,1 1 0,0-1 0,0 1 0,-1 0 0,1 0 0,-1 0 0,1 1 0,-1-1 0,1 1 0,-1 0 0,-3 0 0,-15 5 409,0 0 1,0 1 0,1 2-1,-32 14 1,-1 6-45,0 3-1,-55 41 1,97-63-556,-27 19 67,2 1 0,0 2 1,3 2-1,-57 68 0,76-83-137,2 2-1,0 0 1,2 0-1,0 1 0,1 0 1,-11 34-1,16-37 18,1 0-1,0 1 1,1 0-1,1-1 0,1 1 1,1 0-1,0 0 1,5 25-1,-3-31 31,1 1 0,1-1-1,0 0 1,1 0 0,1 0 0,0 0-1,0-1 1,1 0 0,1-1-1,0 1 1,0-1 0,1-1 0,1 0-1,19 17 1,-8-12 30,0 0-1,1-1 1,0-1-1,1-1 1,1-1-1,-1-1 1,27 6-1,-28-9 39,1-1 0,0-1 0,1-2 0,-1 0 0,1-1-1,-1-1 1,1-2 0,40-5 0,-31-1 94,0-2 1,0-1 0,-1-2 0,-1-1-1,0-1 1,55-35 0,-52 25-68,-1 0 0,-1-3-1,-1 0 1,-1-2 0,-1-2 0,48-66 0,-66 80-110,0-1 0,-2 0 0,0 0-1,10-28 1,-9 12 12,10-60 0,-15 53 65,-1 0 1,-2 0-1,-2-1 1,-8-70 0,5 97-102,1 0 1,-2-1 0,-10-27-1,11 35-42,-1 0 0,0 1 0,-1-1-1,0 1 1,0 0 0,0 1 0,-1-1 0,-10-8-1,7 8-25,-1 0 0,0 0 0,-1 1 0,1 1 0,-1 0 0,-1 0 0,1 1 0,0 0 0,-1 1 0,0 1 0,-12-2 0,13 3-166,0 0 0,-1 1 0,1 0 0,-18 3 0,23-2-60,1 1 0,0-1-1,0 1 1,0-1-1,0 2 1,0-1 0,0 0-1,1 1 1,-1 0 0,1 0-1,-8 7 1,7-5-546,1 0 1,0 0-1,0 1 1,1 0-1,-7 11 1,6-5-829,-7 24 1,10-33 1502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1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41 1312,'1'0'9904,"-3"0"-9815,0-1 1,0 1 0,1-1 0,-1 0-1,0 0 1,1 1 0,-1-1-1,1-1 1,-1 1 0,-1-2 0,0 1 32,-5-2 9,0 0-1,0 0 1,0 1 0,0 0-1,-1 0 1,1 1 0,-17-2-1,13 3-124,0 1-1,0 1 1,-1 0-1,1 0 1,0 1-1,-22 7 1,17-4-6,0 1 1,1 1 0,0 1 0,-17 11 0,6-3 113,14-9-122,1 0 0,-17 14 1,28-20 3,0 0 0,0-1 0,1 1 0,-1 0 0,0-1 0,0 1 0,1 0 1,-1 0-1,1 0 0,-1-1 0,1 1 0,-1 0 0,1 0 0,-1 0 0,1 0 1,0 0-1,-1 0 0,1 0 0,0 0 0,0 0 0,0 0 0,0 0 0,0 0 0,0 0 1,0 0-1,0 0 0,0 0 0,1 0 0,-1 0 0,0 0 0,1 0 0,-1 0 1,0 0-1,1 0 0,-1 0 0,1 0 0,0 0 0,-1-1 0,1 1 0,0 0 1,-1 0-1,1-1 0,1 2 0,15 6 44,-11-4-54,0-1 1,0-1 0,0 1 0,8 1-1,46 8 9,52 15 91,-99-23-90,-1 0-1,0 1 0,-1 1 1,1 0-1,-1 0 0,20 17 0,-22-15 48,1 1 0,-1 0 0,-1 0 0,1 1 0,-2 0 0,0 1 0,9 14 0,-14-19 56,1-1 0,-1 0 1,0 1-1,0 0 0,-1-1 0,0 1 1,0 0-1,0 0 0,-1-1 0,1 1 1,-1 0-1,-1 0 0,1 0 0,-1 0 1,0 0-1,0-1 0,-1 1 0,-2 6 1,1-6 13,-1 0 0,1 0 0,-1 0 0,0 0 1,-1-1-1,1 1 0,-1-1 0,0-1 1,0 1-1,-1 0 0,-9 5 0,1-2 21,1-1-1,-1 0 1,0-1 0,-16 4-1,-8 2 39,-1-3 0,0-1 0,-49 3 0,0-6-999,86-5 11,12 0-3167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1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3712,'-1'-11'3586,"2"17"-2415,9 178 3714,-15-94-3663,7-70-596,2-18 65,3-8-179,-2 1-430,-1 0 0,0 0 0,0-1 0,-1 0 0,0 0 0,0 0 1,3-8-1,2-6-57,96-185-441,-104 204 426,1-1-1,-1 1 0,1 0 0,-1 0 0,1 0 1,0 1-1,0-1 0,-1 0 0,1 0 0,0 0 1,0 1-1,2-2 0,-3 2-9,1 0 0,-1 0 0,1 0 0,-1 0 0,1 0 0,-1 0 1,1 0-1,-1 0 0,0 0 0,1 0 0,-1 0 0,1 1 0,-1-1 0,0 0 0,1 0 0,-1 1 0,1-1 1,-1 0-1,0 1 0,1-1 0,-1 0 0,0 1 0,1-1 0,-1 0 0,0 1 0,0-1 0,0 1 0,1-1 1,-1 0-1,0 1 0,0-1 0,0 1 0,0-1 0,0 1 0,1 0 0,2 7 98,-1 1-1,1-1 1,-2 1 0,1 0-1,0 13 1,-2 48 554,0-35-434,-4 3-5,3-30-104,0 0-1,0-1 1,1 1-1,0 0 1,2 14-1,-1 3 271,3-24-2721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1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75 2976,'-5'-36'2310,"5"-3"3278,-2 76-4465,-11 67 0,4-49 5,-3 1 1,-25 71 0,34-120-1043,2-2 25,-1 0 0,0-1 1,0 1-1,0-1 0,-1 1 0,-3 4 0,4-7-92,4-4-491,2 2 66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15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90 2240,'0'0'93,"-1"0"0,1 0 0,-1-1-1,1 1 1,0 0 0,-1-1 0,1 1 0,0-1 0,-1 1 0,1 0 0,0-1-1,0 1 1,-1-1 0,1 1 0,0-1 0,0 1 0,0-1 0,0 1 0,-1-1 0,1 1-1,0-1 1,0 1 0,0-1 0,0 1 0,0-2 0,8-13 3134,-5 11-2545,1 0-1,-1 0 1,1 1 0,7-6-1,-3 3-86,0 0-234,-1 1 1,1 0-1,15-7 0,-21 12-341,0-1-1,-1 0 1,1 1-1,0-1 1,0 1-1,0-1 1,-1 1-1,1 0 1,0 0-1,0 0 1,0 0-1,0 0 1,0 0-1,-1 0 1,1 1 0,0-1-1,0 1 1,0-1-1,-1 1 1,1 0-1,0 0 1,-1 0-1,1-1 1,2 4-1,-2-2 11,0 0-1,0 0 1,-1 1-1,1-1 1,-1 1-1,1-1 1,-1 1 0,0 0-1,0-1 1,0 1-1,-1 0 1,1 0-1,-1-1 1,1 1-1,-1 0 1,0 4-1,0 3 94,-1 0-1,0 0 1,-3 11-1,0-3 30,-1-1 0,-1 0 0,0 0 0,-14 24 0,-41 57 394,54-87-449,5-9-72,-7 16-42,9-17 29,0-1-1,0 1 1,-1 0 0,1-1 0,0 1 0,0 0-1,0-1 1,1 1 0,-1 0 0,0-1 0,0 1 0,0 0-1,0-1 1,1 1 0,-1 0 0,0-1 0,1 1 0,-1 0-1,0-1 1,1 1 0,-1-1 0,1 1 0,-1-1 0,1 1-1,-1-1 1,1 1 0,-1-1 0,1 0 0,0 1-1,5 2 155,0 0-1,0 0 0,1-1 0,-1 0 0,1 0 0,-1 0 0,1-1 1,11 1-1,-6-1 79,1-1 1,0-1-1,23-3 0,-24 1 53,-4-2-3705,12 0-9640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40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13 125 6816,'-13'-28'3072,"13"23"-2656,5 1 1312,3 4-1024,11-8 576,4 5-768,22-9 64,3 7-320,28-7 192,2 4-256,-1-3-32,-6 6-96,-12-7 32,-10 9-64,-9-6-2336,-3 9 1248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1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46 4480,'0'-26'1445,"2"10"-216,0 13-363,-1 4 314,1 46 702,-6 0-978,-2 0 0,-14 49-1,-32 91 877,43-160-1212,-15 34 0,23-59-612,0 1 0,-1 0 0,1-1 0,-1 0 1,0 1-1,0-1 0,0 0 0,-3 3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1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20 4736,'-7'-16'1530,"6"12"934,-1 5-2296,1 0-1,-1 0 0,1 0 1,-1 0-1,1 1 0,-1-1 1,1 0-1,0 0 0,0 1 1,-1-1-1,1 1 0,0-1 0,1 1 1,-3 3-1,-1 2 118,-165 238 3779,122-185-3361,29-38-161,-25 37-1,43-59-531,0 0 0,0 1 0,0-1-1,0 0 1,0 0 0,0 1 0,1-1 0,-1 0-1,0 0 1,0 0 0,0 1 0,0-1-1,0 0 1,0 0 0,0 0 0,1 1-1,-1-1 1,0 0 0,0 0 0,0 0-1,0 0 1,1 0 0,-1 1 0,0-1-1,0 0 1,0 0 0,0 0 0,1 0-1,-1 0 1,0 0 0,0 0 0,1 0-1,-1 0 1,0 0 0,0 0 0,0 0-1,1 0 1,-1 0 0,0 0 0,0 0-1,1 0 1,-1 0 0,0 0 0,0 0-1,0 0 1,1 0 0,-1 0 0,17-1 209,95-9 152,37-5 16,27-17 253,-94 22-219,-63 10-304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17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51 312 2496,'-33'0'1095,"15"0"3042,31-2 1374,7-3-3852,30-6-1565,535-28 1370,-326 27-1067,-140 3 333,175-36 1,-238 30-201,-51 14-453,-1-1-1,1 1 1,-1-1-1,0-1 1,0 1 0,0 0-1,0-1 1,0 0-1,5-5 1,-9 8-67,1 0 0,-1-1 0,0 1 0,0 0 0,0-1 0,1 1 0,-1 0 0,0 0 0,0-1 0,0 1 0,0 0 0,0-1 0,0 1 0,0 0 0,1-1 0,-1 1 0,0-1 0,0 1 0,0 0 0,-1-1 0,1 1 0,0 0 0,0-1 0,0 1-1,0 0 1,0-1 0,0 1 0,0 0 0,-1-1 0,1 1 0,0 0 0,0 0 0,0-1 0,-1 1 0,1 0 0,0-1 0,-14-9 97,10 8-103,-10-5 48,1 0 1,-2 1-1,-19-6 0,17 6 0,0 0-1,-23-13 0,28 13-118,7 3 50,0 1 1,0-1 0,0 0 0,1 0 0,0 0-1,-1-1 1,1 1 0,0-1 0,1 0 0,-5-5-1,8 9 10,0 0-1,0 0 1,0-1 0,0 1-1,0 0 1,0 0-1,0-1 1,-1 1-1,1 0 1,0 0-1,0 0 1,0-1-1,0 1 1,0 0 0,0 0-1,0-1 1,0 1-1,0 0 1,0 0-1,0-1 1,0 1-1,0 0 1,1 0 0,-1-1-1,0 1 1,0 0-1,0 0 1,0 0-1,0-1 1,0 1-1,0 0 1,1 0-1,8-4-147,13 2-32,-22 2 183,17 1-37,-1 0 0,0 1 0,1 1 0,17 6 0,63 23-105,-97-32 145,8 3 1,0 0-1,-1 1 0,1 0 1,-1 0-1,0 1 0,0 0 1,8 7-1,-12-9 7,1 0 0,-1 1 0,-1 0 0,1-1 0,0 1 0,-1 0 0,0 0 0,0 0 0,0 0 0,0 1 0,-1-1 0,1 1 0,-1-1 0,0 1 0,0 5 0,-1 6 72,0 0 0,-1 1 0,0-1 0,-2 0 1,0 0-1,0-1 0,-2 1 0,0-1 0,-13 29 0,-1-9 227,-1-2 0,-47 62 0,60-86-394,2-1-158,-1-1 1,0 1-1,-1-1 1,0 0 0,-9 6-1,11-8-932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1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64 3072,'26'-63'6960,"-37"96"-4900,-10 52 1,-6 59-710,-10 121-146,13-87-560,3-61 64,9-82 81,12-35-785,0 0 0,0 1 0,0-1 1,0 0-1,0 0 0,0 0 0,0 0 1,0 0-1,0 0 0,0 0 0,0 0 0,0 0 1,0 0-1,0 0 0,0 0 0,0 0 1,0 0-1,0 0 0,0 1 0,0-1 1,0 0-1,0 0 0,0 0 0,0 0 0,0 0 1,-1 0-1,1 0 0,0 0 0,0 0 1,0 0-1,0 0 0,0 0 0,0 0 0,0 0 1,0 0-1,0 0 0,0 0 0,0 0 1,0 0-1,0 0 0,0 0 0,-1 0 0,1 0 1,0 0-1,0 0 0,0 0 0,0 0 1,0 0-1,0 0 0,0 0 0,0 0 1,0 0-1,0 0 0,0 0 0,0 0 0,0 0 1,0 0-1,0-1 0,-1 1 0,-1-6-1813,1 3 950,1 0 1,-1 0-1,1-1 1,0 1-1,0-5 1,6-18-3794,6-2 1537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0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104 125 4640,'-41'-34'2096,"-10"-17"3552,42 43-4563,7 5-603,5 3-188,0 0-222,0 1 1,0-1-1,0 0 1,0 0-1,0 0 1,0 0-1,0 0 1,5-2-1,7 0 92,141-7 853,396-8 926,-264 23-39,-286-7-1874,-6-1-1023,-12 1-2983,3 5 1470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10 288 4160,'-1'0'93,"1"1"-1,-1-1 1,1 0 0,-1 0-1,1 1 1,-1-1 0,1 0 0,-1 0-1,1 1 1,-1-1 0,1 1-1,0-1 1,-1 0 0,1 1 0,0-1-1,-1 1 1,1-1 0,0 1-1,0-1 1,-1 1 0,1-1-1,0 1 1,0-1 0,0 1 0,0-1-1,0 1 1,0-1 0,-1 2-1,2-1 55,-1 0-1,0 1 0,1-1 0,-1 1 1,0-1-1,1 0 0,0 1 0,-1-1 1,1 0-1,0 0 0,0 2 0,1-1 76,0 1 0,0-1-1,0 1 1,1-1 0,-1 0-1,0 0 1,1 0 0,-1-1 0,1 1-1,0 0 1,2 0 0,1-1 20,0 0 1,0 0-1,0-1 1,0 0-1,0 0 1,0-1-1,0 0 1,0 0 0,9-3-1,2-1 383,31-14-1,-39 14-524,1-1-1,-1 0 1,0 0-1,-1-1 1,1 0 0,-1 0-1,-1-1 1,14-18-1,-14 18-25,-1-1-1,0 0 1,-1 0-1,0-1 1,-1 1-1,0-1 1,0 0-1,-1 0 1,0-1-1,-1 1 1,2-11-1,-4 17-66,1 0 0,-1-1 0,0 1 0,0 0 0,-1 0 0,1 0 0,-1 0 0,0 0 0,0 0 0,0 0 0,-1 0 0,1 0 0,-1 0 0,0 1 0,0-1 0,0 1 0,-1-1 0,1 1 0,-1 0 0,0 0 0,0 0 0,0 0 0,0 0 0,0 1 0,0 0 0,-1-1 0,1 1 0,-1 0 0,0 1 0,-5-3 0,5 3-37,1 0 1,-1 0 0,0 0-1,0 0 1,0 1 0,-1-1-1,1 1 1,0 0 0,0 0-1,0 1 1,0-1 0,0 1-1,-7 2 1,6-1 0,-1 0 0,1 1 0,0-1 0,1 1 0,-1 1 1,0-1-1,1 0 0,-8 9 0,3-2 21,1 0 0,0 1 0,1-1-1,1 2 1,-1-1 0,2 1 0,-8 21 0,8-19 100,2 0 0,-1 1-1,2-1 1,0 0 0,0 1 0,2 0 0,0 14 0,0-23-33,1 0 0,0 0 1,0 0-1,1 0 0,-1 0 0,1 0 1,0 0-1,1-1 0,0 1 0,-1-1 1,2 1-1,-1-1 0,1 0 0,-1-1 1,1 1-1,1 0 0,-1-1 0,1 0 1,5 4-1,1-1 67,1-1 0,0-1 0,0 0 0,0 0 0,1-1 0,0 0 0,23 2 0,-6-2-631,0-2 0,38-1 0,-57-2-287,-1 0 1,15-3-1,-18 3-638,0-2 0,0 1 0,13-7-1,16-11-2771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43 4384,'-4'-19'1424,"4"18"-1347,-1 0 0,1 0 0,0 0 0,0 0 0,0 0-1,0 0 1,0 0 0,0 0 0,1 0 0,-1 0 0,0 0 0,0 0 0,1 0 0,0-1 0,1-6 4070,-10 175-1198,8-140-2599,0 10 266,-1 0 0,-9 61 0,6-78-492,0-4 261,1 0 0,-2 30 0,8-27-315,16-30-10891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2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5728,'0'-1'150,"0"-1"-1,0 1 1,0-1 0,0 1 0,0 0 0,0-1 0,0 1-1,0-1 1,0 1 0,1-1 0,-1 1 0,0 0 0,1-1-1,0 1 1,-1 0 0,1-1 0,0 1 0,-1 0 0,1 0-1,0 0 1,0 0 0,0 0 0,0 0 0,0 0 0,0 0-1,0 0 1,1 0 0,1-1 0,4-2 168,0 1-1,0-1 1,0 1 0,9-2 0,-10 3-119,16-5 445,-12 3-341,0 0-1,0 1 1,0 0-1,19-2 1,-26 5-253,0 0 0,0 0 1,0 0-1,0 0 0,0 1 1,0 0-1,0-1 0,-1 1 1,1 0-1,0 0 0,0 0 1,-1 1-1,1-1 0,0 1 1,-1-1-1,1 1 0,-1 0 1,0 0-1,0 0 0,0 0 1,4 5-1,-5-5-17,1 1 0,-1-1 0,0 1 0,0 0 0,0 0 0,0 0 0,0 0 0,-1-1 0,1 1 0,-1 0 0,0 0 0,0 0 0,0 0 0,0 4 0,-2 5 124,0 0 0,-4 13-1,2-12-60,0 0-1,-1 0 1,-1-1 0,0 0-1,-9 13 1,-43 52 318,44-59-319,12-15-63,0 0 0,0 0 0,0 0 0,0 0 1,0 0-1,1 1 0,-1-1 0,0 5 0,2-7-6,0 0 1,-1 0-1,1 0 0,0 0 1,0 0-1,0 0 0,0 1 0,0-1 1,1 0-1,-1 0 0,0 0 0,0 0 1,1 0-1,-1 0 0,1 0 0,-1 1 1,1-1-1,-1 0 0,1-1 0,0 1 1,-1 0-1,1 0 0,0 0 1,0 0-1,0 0 0,-1-1 0,1 1 1,0 0-1,2 0 0,4 2 119,-1 0 1,0-1-1,1 0 0,0-1 1,-1 1-1,1-1 0,0 0 1,0-1-1,0 0 0,-1 0 1,9-1-1,-6 0-461,-1 0-1,1 0 1,0-1-1,-1-1 1,1 1-1,-1-1 1,0-1 0,10-5-1,-4-1-3816,3 5 1232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6 6656,'1'-6'1806,"1"7"-312,-2 0-1373,0 0 1,1 0-1,-1 0 1,0 0-1,0 0 1,0 0-1,0 0 1,0 0 0,0 0-1,0 0 1,0 0-1,0 1 1,-12 73 1970,-7 32-179,-35 85-378,24-89-1001,-3-12 506,30-85-2203,2-2 283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2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11 7232,'0'0'187,"-1"-1"1,1 0-1,0 1 1,-1-1-1,1 1 1,0-1-1,-1 1 0,1-1 1,-1 0-1,1 1 1,-1 0-1,1-1 1,-1 1-1,1-1 1,-1 1-1,1 0 1,-1-1-1,0 1 0,1 0 1,-1-1-1,0 1 1,1 0-1,-1 0 1,-1 0-1,1 0-72,-1 1 0,0-1 0,1 1 0,-1 0 0,1-1 0,-1 1 0,1 0 0,-3 2 0,-5 3 180,-49 29 862,-36 24 181,76-47-1002,1 2 0,-31 30 1,33-28-242,1 0 1,1 0 0,1 1 0,0 1 0,1 0 0,1 1 0,-11 28 0,20-47-81,1 1 0,0 0 0,-1 0 0,1 0 0,0 0 0,0 0 0,0-1 0,0 1 0,0 0 0,0 0 0,0 0 0,0 0 0,0 0 0,0 0 0,0-1 0,1 1 0,-1 0 0,0 0 0,1 0 0,-1 0 0,0-1 0,1 1 0,-1 0 0,1 0-1,0-1 1,-1 1 0,1 0 0,-1-1 0,1 1 0,0-1 0,0 1 0,-1-1 0,1 1 0,0-1 0,0 1 0,-1-1 0,1 0 0,0 1 0,0-1 0,0 0 0,0 0 0,0 0 0,1 0 0,5 1 91,-1 0 0,1-1 0,0 0 1,11-1-1,218-41 550,-64 8-560,-132 30-1014,-3 3 230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42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250 804 2912,'-12'1'1611,"8"0"-1023,7 0 1341,-2-1-1663,0-1 0,1 1 0,-1-1 0,0 1 0,0-1 0,1 1 0,-1-1 0,0 0 0,0 1 0,0-1-1,0 0 1,0 0 0,0 0 0,0 0 0,1-1 0,15-20 902,-13 17-805,5-9-9,0-1-1,-1 0 0,-1 0 1,10-29-1,14-68 44,-17 56-262,21-57 65,56-119 0,-85 217-253,0 0 1,0 0-1,-1-1 0,-1 0 1,-1 0-1,0-1 0,0-24 1,-7 44-748,-37 108-100,6-19 994,-13 67-109,-52 136 196,-118 128 1467,137-299-6,75-116-419,7-12-610,11-17-278,6-2-326,0 1 0,35-32 0,49-33-68,26-5 64,-78 59-5,279-183-43,-216 130-69,-110 83 112,14-10-226,25-14-1,-42 28 206,0-1 0,0 0 0,0 1 0,0-1 0,0 1 0,0-1-1,0 0 1,0 1 0,0-1 0,0 1 0,0-1 0,0 0 0,0 1 0,0-1 0,0 1 0,0-1 0,0 0-1,0 1 1,-1-1 0,1 0 0,0 1 0,-24 40-32,-34 41-1,54-76 61,-6 7-22,0 0 0,1 1-1,1 0 1,-9 22 0,16-35 23,1 0 0,-1 0 0,1 0 0,-1 0 0,1 0 0,-1 1 0,1-1 0,0 0-1,0 0 1,0 1 0,0-1 0,0 0 0,0 0 0,0 1 0,0-1 0,0 0 0,1 0 0,-1 0 0,0 1 0,1-1 0,-1 0 0,1 0-1,-1 0 1,1 0 0,0 0 0,-1 0 0,1 0 0,0 0 0,0 0 0,0 0 0,0 0 0,0-1 0,0 1 0,0 0 0,0 0 0,0-1-1,0 1 1,0-1 0,0 1 0,2 0 0,1 0 56,1 0-1,-1-1 1,1 1-1,0-1 1,-1 1-1,1-2 1,-1 1-1,1 0 1,8-2-1,-8 0 18,1 0 0,0 0 0,-1 0 0,1 0-1,-1-1 1,0 0 0,1 0 0,-1 0 0,-1-1 0,1 0 0,0 0 0,-1 0 0,6-8-1,-7 9-87,-1 0 0,0 0 0,0 0-1,-1-1 1,1 1 0,0-1 0,-1 1-1,0-1 1,0 1 0,0-1 0,-1 0-1,1 0 1,-1 1 0,0-1-1,0 0 1,0 0 0,0 1 0,0-1-1,-1 0 1,0 0 0,0 1 0,-2-7-1,-8-7-117,10 16 126,0 0 0,0-1 0,0 1 0,0 0 0,0 0 1,1 0-1,-1 0 0,0-1 0,1 1 0,-1 0 0,1-1 0,-1 1 0,1 0 0,0-1 0,0 1 0,0 0 1,-1-1-1,1 1 0,0-1 0,1 1 0,-1 0 0,0-1 0,0 1 0,1-1 0,-1 1 0,1-2 0,2-3-26,0 1 0,0-1 0,1 1-1,-1 0 1,1 0 0,0 0-1,0 1 1,6-5 0,43-31 31,-40 31-25,-5 3-5,0 1 0,-1 1 0,2-1-1,-1 1 1,0 0 0,1 1-1,9-2 1,-15 4 15,0 0 0,0 1 0,0 0 0,0-1-1,1 1 1,-1 0 0,0 1 0,0-1 0,0 0 0,0 1 0,0 0-1,0 0 1,0 0 0,-1 0 0,1 0 0,0 0 0,0 1 0,-1 0-1,1-1 1,-1 1 0,1 0 0,-1 0 0,0 0 0,0 0 0,2 4-1,6 7 38,-2 2 0,0-1 0,0 1 0,-1 1 0,8 30 0,-8-25 98,1 0-1,16 30 0,-20-43-50,1 0-1,0-1 0,1 0 0,-1 0 0,1-1 1,1 0-1,-1 0 0,11 7 0,-12-9-28,-1-2 0,1 1 0,1 0-1,-1-1 1,0 0 0,0 0 0,1-1-1,-1 1 1,1-1 0,0-1 0,-1 1 0,1-1-1,0 0 1,6 0 0,4-2-76,0-1 1,0 0-1,-1-1 0,17-7 0,-17 5-678,-1-1 0,0 0-1,0-1 1,17-13-1,14-19-4597,0 0 1589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3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85 3136,'0'-4'292,"0"1"0,0-1 0,1 0 0,0 1-1,0-1 1,0 1 0,0 0 0,0-1 0,1 1 0,-1 0 0,1-1 0,0 1 0,0 0 0,4-3-1,17-25 4435,-26 38-4213,0 1 1,1-1 0,0 1 0,-1 13 0,-2 5-27,1-8-156,-10 42 682,-6 72 0,19-119-918,-26 247 1164,21-198-229,4-52-653,4-10-1194,6-17-2300,-6 14 2493,7-14-1120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65 4736,'-15'-7'1530,"17"-1"1313,-2 9-2738,0-1-1,1 0 1,-1 1-1,0-1 1,0 0-1,1 0 1,-1 1-1,0-1 1,0 0 0,1 0-1,-1 0 1,0 1-1,1-1 1,-1 0-1,0 0 1,1 0-1,-1 0 1,0 0-1,1 0 1,-1 0 0,1 0-1,-1 1 1,0-1-1,1-1 1,-1 1-1,0 0 1,1 0-1,-1 0 1,0 0-1,1 0 1,0 0 0,18-3 703,-12 2-130,217-24 3014,111 8-2568,-267 11-3384,-58 5 520,9 1-729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43 326 5632,'-29'-7'1834,"29"7"-1731,-1 0 1,0 0-1,1 0 0,-1 0 0,1 0 0,-1 0 0,0-1 0,1 1 0,-1 0 0,1-1 0,-1 1 0,1 0 0,-1-1 0,1 1 0,-1 0 0,1-1 0,-1 1 0,1-1 0,-1 1 0,1-1 0,0 1 0,-1-1 0,1 1 0,0-1 0,0 0 0,-1 1 0,1-1 0,0 1 0,0-1 0,0 0 0,0 1 0,-1-1 0,1 1 1,0-1-1,0 0 0,1 0 0,-1-2 172,1 0 0,0 0 0,0 1 0,0-1 0,0 1 1,3-4-1,-2 1-83,5-6 171,0-1 0,1 2 0,0-1 0,1 1 0,17-17 0,59-41 713,-72 58-944,89-57 240,-87 58-264,2 1 0,-1 0 0,1 1 0,31-7 0,-43 13-65,0 0-1,0 0 0,0 0 1,0 1-1,1 0 0,-1 0 1,0 1-1,0-1 0,0 1 1,0 0-1,10 4 0,-12-4-44,0 1-1,0-1 0,0 1 0,0 0 1,-1 0-1,1 0 0,-1 0 1,1 0-1,-1 1 0,0-1 0,0 1 1,0 0-1,0-1 0,0 1 0,-1 0 1,1 0-1,-1 0 0,0 0 1,2 6-1,1 8 54,-1 0-1,0 1 1,-1 0 0,-1-1 0,0 1 0,-2 0 0,0-1 0,-1 1-1,0 0 1,-2-1 0,0 0 0,-1 0 0,0 0 0,-14 26-1,-4-2 133,-2-1-1,-55 65 0,-73 64 439,92-110-506,34-34 377,-39 46 0,61-63-273,15-14-62,-1 1-133,52-29 29,86-36 1,-97 49 23,-19 7-23,1 2 0,34-9 1,-60 19 45,1 1 0,-1 0 1,0 0-1,8 1 0,-12 0-306,0 0 0,-1 0 0,1 0 0,0 0 0,0 1 0,-1-1 0,1 1 0,-1-1 0,1 1 1,0 0-1,-1-1 0,1 1 0,-1 0 0,0 0 0,1 0 0,-1 0 0,0 0 0,1 1 0,-1-1 0,2 2 0,6 13-2215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1802 5216,'-11'7'1696,"11"-7"-1653,-1 0-1,1 0 1,0 0 0,0 1 0,0-1 0,0 0 0,0 0-1,0 0 1,0 1 0,-1-1 0,1 0 0,0 0-1,0 1 1,0-1 0,0 0 0,0 0 0,0 1 0,0-1-1,0 0 1,0 0 0,0 0 0,0 1 0,1-1-1,-1 0 1,0 0 0,0 1 0,0-1 0,0 0 0,0 0-1,0 0 1,0 1 0,3 1 1931,10-14 254,-10 10-2007,0-1 0,0 1 1,-1-1-1,1 0 0,0 0 0,-1 0 0,0 0 0,4-7 0,10-25 880,17-57 0,-10 25-407,-14 42-353,53-138 1099,-6 48-764,-12 24-296,-17 33-190,81-160 111,36-4 33,-96 152-225,60-118 178,-104 179-281,37-71 41,-9 13-25,63-95 0,-88 153-38,0 0 0,1 1 0,-1 0 0,2 0 0,-1 0 0,1 1 0,0 0 0,1 1 0,0 0 0,0 0 0,0 1 0,0 1 0,1 0 0,0 0 0,0 1 0,0 0 0,0 1 0,0 0 0,1 1 0,19 0 0,-18 1 4,-1 1 1,1 0-1,-1 1 0,0 0 1,20 7-1,-27-7 21,-1-1 0,1 1 0,-1 1 0,0-1 0,0 1 0,0 0 0,7 5-1,-10-6 3,1 0 0,0 0-1,-1 0 1,1 0-1,-1 0 1,1 1-1,-1-1 1,0 0-1,0 1 1,0-1 0,0 1-1,-1-1 1,1 1-1,-1-1 1,1 4-1,-1-1 11,0-1-1,-1 1 0,0 0 0,0-1 0,0 1 1,0-1-1,-1 1 0,1-1 0,-1 1 0,0-1 1,-1 0-1,1 0 0,-3 4 0,1-2 7,-13 19 24,-2-2 0,0 1 1,-2-2-1,-41 36 0,27-27 29,-54 54 37,-36 33 11,121-115-155,1 0-1,-1 0 1,1 1-1,1-1 1,-1 1-1,-4 7 1,6-10 18,0 1 1,1-1-1,-1 0 1,1 1-1,0-1 1,0 1-1,-1-1 1,1 1-1,0-1 1,0 1-1,0-1 1,1 1-1,-1-1 1,0 1-1,0-1 1,1 1 0,-1-1-1,1 1 1,-1-1-1,1 0 1,0 1-1,0-1 1,-1 0-1,1 1 1,0-1-1,1 1 1,32 32 48,-27-29-19,-1 1 0,0 0 0,-1 0 0,1 0 0,-1 0 0,0 1 0,0 0 0,-1 0 0,0 0 1,4 11-1,-8-16-9,1 0 0,-1 0 1,1 0-1,-1 0 0,0 0 0,0 0 1,0 1-1,0-1 0,0 0 1,-1 0-1,1 0 0,0 0 0,-1 0 1,0 0-1,1 0 0,-1 0 1,0 0-1,0 0 0,0 0 0,-1 0 1,1-1-1,0 1 0,-1 0 1,1-1-1,-1 1 0,1-1 0,-1 0 1,0 1-1,1-1 0,-1 0 1,-2 1-1,-4 2 19,0 0 1,0-1-1,-1 0 0,1 0 1,-15 2-1,5-2 64,-1-1-1,0 0 1,0-1-1,0-2 1,-22-2-1,27 1-172,1 0-1,-1-1 0,1-1 0,0 0 0,0 0 0,1-2 0,-23-12 0,31 16-516,-1-1 0,1 0 0,1-1 0,-8-6 0,10 9 364,0 0 1,0 0-1,0 0 1,1-1-1,-1 1 1,0 0-1,1 0 1,-1 0-1,1-1 1,-1 1-1,1 0 1,-1-1-1,1 1 1,0 0-1,0-1 1,0 1-1,0-1 1,0 1-1,0 0 0,0-1 1,0 1-1,1-3 1,10-12-2079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2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83 5568,'0'-1'224,"-1"0"0,1 0 1,-1 0-1,0 0 0,1 0 0,0 0 1,-1 0-1,1 0 0,0 0 0,-1 0 1,-3-6 3532,16 3 560,21-2-2299,-5 1-1138,81-14 351,-56 11-904,104-13-205,-133 19-1434,-8 4-3546,-7 2 1349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39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25 635 1664,'0'0'528,"-7"4"789,10-2 982,-7 1-1227,-4 2 974,7-5-1947,1 0 1,0 0-1,0 0 0,0 0 1,-1 0-1,1 0 0,0 0 1,0 0-1,-1 0 0,1 0 1,0 0-1,0 0 0,-1 0 1,1 0-1,0-1 0,0 1 1,0 0-1,-1 0 0,1 0 0,0 0 1,0 0-1,0-1 0,0 1 1,-1 0-1,1 0 0,0 0 1,0-1-1,0 1 0,0 0 1,0 0-1,-1-2 11,1 1 1,0 0-1,-1 0 1,1 0-1,0-1 0,0 1 1,0 0-1,0 0 1,0-1-1,0 1 0,0 0 1,1 0-1,-1-1 0,1-1 1,9-23 570,-6 15-245,-1 5-299,-1 0-1,1 0 0,0 1 1,6-7-1,7-16 196,130-238 1274,-114 217-1478,2 1 0,2 2-1,49-49 1,-83 93-123,0-1 1,1 1-1,0 0 0,-1 0 1,1 0-1,0 0 0,5-2 1,-8 4-6,1-1 1,-1 1 0,1 0-1,-1 0 1,1 0 0,-1 0-1,1 0 1,-1 0 0,1 0 0,-1 0-1,1 0 1,-1 0 0,1 0-1,-1 0 1,1 0 0,-1 1-1,1-1 1,-1 0 0,1 0-1,0 1 1,0-1 8,-1 1-1,1 0 1,0 0 0,-1-1-1,1 1 1,-1 0-1,1 0 1,-1 0 0,1 0-1,-1 0 1,0 0 0,1 0-1,-1 0 1,0 1-1,1 2 25,0 1 0,-1 0-1,1 0 1,-1-1-1,-1 1 1,1 0 0,-1-1-1,-1 8 1,0 2 41,-6 28 23,-2 0 0,-2-1 0,-2-1 0,-1 0 0,-29 53 0,28-64-53,8-15 90,1 0 1,-7 18 0,14-32-127,0 1 1,-1-1-1,1 0 1,0 0-1,0 1 1,0-1-1,0 0 1,0 0-1,0 1 0,-1-1 1,1 0-1,0 0 1,0 1-1,0-1 1,0 0-1,0 1 1,0-1-1,0 0 1,0 0-1,0 1 1,0-1-1,0 0 1,0 1-1,0-1 1,1 0-1,-1 0 1,0 1-1,0-1 0,0 0 1,0 0-1,0 1 1,1-1-1,-1 0 1,0 0-1,0 0 1,0 1-1,1-1 1,-1 0-1,0 0 1,0 0-1,0 0 1,1 1-1,-1-1 1,0 0-1,1 0 1,0 0 19,0 0 1,1-1 0,-1 1 0,0 0 0,0-1 0,1 1-1,-1-1 1,0 1 0,0-1 0,0 0 0,2-1 0,70-52 200,116-112 0,-75 45-268,-106 112 57,24-22-127,-31 30 75,1-1 1,1 0-1,-1 1 1,0-1 0,0 1-1,1-1 1,-1 1-1,0 0 1,1 0-1,-1 0 1,1 1 0,4-2-1,-6 2 32,-1 0-1,1 0 1,0 1 0,-1-1 0,1 0-1,0 0 1,-1 0 0,1 1-1,-1-1 1,1 0 0,-1 1-1,1-1 1,-1 0 0,1 1-1,-1-1 1,1 1 0,-1-1 0,1 1-1,-1-1 1,0 1 0,1-1-1,-1 1 1,0 0 0,1 0-1,4 18 2,-5 4 28,-1 0-1,0-1 1,-2 1 0,-8 32-1,-31 90 206,21-79-26,8-16-41,13-49-143,-1 0-1,1-1 0,0 1 1,0 0-1,0 0 0,0 0 1,0 0-1,0 0 0,0 0 1,0 0-1,0 0 0,0 0 1,1-1-1,-1 1 0,0 0 0,1 0 1,-1 0-1,0 0 0,1-1 1,-1 1-1,1 0 0,-1 0 1,1-1-1,1 2 0,-1-1 3,0-1-1,0 0 0,0 1 0,0-1 1,0 0-1,0 0 0,0 0 1,0 0-1,0 1 0,0-2 1,1 1-1,-1 0 0,0 0 0,0 0 1,0 0-1,2-1 0,3-2 38,0 1-1,0-1 1,0 0 0,11-7-1,-1-3-16,22-22-1,-7 5-23,-3 4-72,0-1 1,36-49-1,-62 74-175,-2 7 119,-5 9-21,1-4 64,-5 11 23,1 1 1,1 0 0,0 1 0,-3 25-1,10-46 60,0 1 0,0 0-1,0 0 1,0 0-1,0-1 1,0 1-1,1 0 1,0 0 0,-1-1-1,1 1 1,0 0-1,0-1 1,1 1-1,-1-1 1,0 0 0,1 1-1,-1-1 1,1 0-1,0 0 1,0 0-1,0 0 1,0 0 0,0 0-1,0 0 1,1-1-1,-1 1 1,1-1-1,-1 0 1,1 0 0,-1 0-1,1 0 1,-1 0-1,1 0 1,0-1 0,0 1-1,-1-1 1,1 0-1,0 0 1,0 0-1,0 0 1,-1 0 0,1 0-1,4-2 1,0 0 51,-1 0 0,1-1 0,-1 0 0,0 0 1,0 0-1,0-1 0,0 0 0,6-5 1,-9 7-51,-1-1 1,1 1-1,-1 0 1,0-1-1,0 0 1,0 1-1,0-1 1,0 0-1,0 0 1,-1 0-1,0 0 1,1 0-1,-1-1 1,0 1-1,-1 0 1,1-1-1,0 1 1,-1 0-1,0-5 1,0 1-35,-1-1-1,-1 1 1,1 0 0,-1 0 0,-1 0-1,1 0 1,-1 0 0,0 0 0,-1 0-1,0 1 1,0 0 0,0 0 0,-6-7-1,2 5-32,1 1-1,-1 0 1,0 0-1,-1 1 1,0 0-1,1 1 0,-2 0 1,-18-8-1,27 13 32,0-1-1,0 1 0,0 0 1,0 0-1,0 0 1,0 0-1,0 0 0,1 0 1,-1 0-1,0 0 0,0 0 1,0 0-1,0 0 0,0 0 1,0 1-1,0-1 1,0 0-1,0 1 0,0-1 1,-1 1-1,2-1 17,0 1 0,0-1-1,0 0 1,-1 0 0,1 0-1,0 0 1,0 1 0,0-1 0,0 0-1,0 0 1,0 0 0,0 1-1,-1-1 1,1 0 0,0 0 0,0 0-1,0 1 1,0-1 0,0 0-1,0 0 1,0 0 0,0 1 0,0-1-1,0 0 1,0 0 0,0 1-1,0-1 1,0 0 0,0 0 0,1 0-1,-1 1 1,0-1 13,1 1 0,-1 0 0,1-1-1,0 1 1,-1 0 0,1-1 0,0 1 0,-1-1 0,1 0 0,0 1-1,0-1 1,-1 0 0,2 1 0,11 3-957,0-1-1,1-1 1,-1 0-1,27 1 1,-7-1-1874,70 3-5709,-50-2 5056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1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44 303 2304,'0'-1'58,"0"0"0,-1 0 1,1 0-1,0 0 0,-1 0 0,1 0 0,-1 0 1,1 1-1,-1-1 0,0 0 0,1 0 1,-1 1-1,0-1 0,1 0 0,-1 1 0,0-1 1,0 1-1,0-1 0,1 1 0,-1-1 1,0 1-1,0 0 0,-2-1 0,-15-26 8763,12 21-6133,5 6-2667,1 0 1,0 0 0,0 0 0,0 0 0,0 0-1,0 0 1,0 0 0,0 0 0,0 0-1,0 0 1,0 0 0,-1 0 0,1 0 0,0 0-1,0-1 1,0 1 0,0 0 0,0 0 0,0 0-1,0 0 1,0 0 0,0 0 0,0 0-1,0 0 1,0 0 0,0 0 0,0-1 0,0 1-1,0 0 1,0 0 0,0 0 0,0 0 0,0 0-1,0 0 1,0 0 0,0 0 0,0-1 0,0 1-1,0 0 1,0 0 0,0 0 0,0 0-1,0 0 1,0 0 0,0 0 0,0 0 0,0 0-1,0 0 1,0-1 0,0 1 0,0 0 0,0 0-1,1 0 1,-1 0 0,0 0 0,0 0-1,0 0 1,0 0 0,0 0 0,8 0 108,0 0-1,0 0 1,0 1 0,0 0 0,9 2-1,3 2-53,0 0 0,-1 1 0,23 10 0,53 31 157,-87-43-215,8 5 94,-1-1 0,0 2 0,-1 0 0,0 1 0,-1 0 0,17 18 0,-28-27-81,0 1 0,0-1 0,-1 1 0,1-1 0,-1 1 1,1 0-1,-1-1 0,0 1 0,0 0 0,0 0 0,-1 0 0,1 0 0,-1 0 0,1 0 0,-1 0 0,0 0 0,0 0 0,0 0 0,-1 0 1,1 0-1,-2 4 0,0-2 30,1 0 0,-2 0 0,1-1 0,0 1 0,-1-1 0,0 0 0,0 0 0,0 0 0,-1 0 0,1 0 0,-1-1 0,-5 4 0,-4 3 33,0 0 0,-1-2 0,0 0 0,0 0 0,-1-1 0,0-1 0,-23 7 0,31-14 66,16-4-62,23-8 2,15-1-33,72-13 0,6-1 129,-92 18-71,0-1 0,0-2 0,-1-1 0,33-21 0,-48 25-40,-1-1 1,0 0 0,-1-1 0,-1-1 0,0-1 0,0 0 0,-2 0 0,22-31 0,-30 38-65,0 1 1,-1-1 0,0 0-1,0 0 1,0 0 0,-1 0 0,0 0-1,0 0 1,-1-1 0,0 1-1,0-1 1,-1 1 0,0-12 0,-2 6-101,0-1 0,-1 1 1,0 0-1,-1 0 0,0 0 1,-1 1-1,-1 0 0,0-1 1,0 2-1,-2-1 0,-10-13 1,1 4-2355,11 14-993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4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395 222 2976,'2'-7'416,"0"-3"88,0 0 0,1 1 0,7-18 0,-9 22-131,1 0 0,-1 0 1,0 0-1,0 0 0,-1 0 1,1 0-1,-1 0 0,0 0 1,-2-10-1,2 13-257,-1 0 0,1-1 0,-1 1 0,1 0 0,-1 0 0,0-1 0,0 1 0,0 0 0,0 0 0,0 0 0,-1 0 0,1 1 0,-1-1 0,1 0 0,-1 0-1,0 1 1,1-1 0,-1 1 0,0 0 0,0-1 0,0 1 0,0 0 0,0 0 0,0 0 0,-1 0 0,1 1 0,0-1 0,0 0 0,-1 1 0,-2 0 0,-3-2 25,-1 2-1,1-1 1,0 1-1,-1 1 1,1 0 0,-1 0-1,-8 2 1,5 1-5,0 0-1,0 1 1,0 0 0,1 1 0,-1 0-1,1 1 1,-16 13 0,1 2 433,-35 38 0,50-48-480,1 0 0,0 0 0,0 1 1,2 0-1,0 1 0,0 0 0,1 0 1,1 1-1,0-1 0,-5 24 0,11-35-52,-1 0-1,1-1 0,-1 1 1,1 0-1,0 0 1,0-1-1,0 1 0,1 0 1,-1 0-1,1-1 0,0 1 1,-1 0-1,1-1 1,0 1-1,0-1 0,1 1 1,-1-1-1,0 0 1,1 1-1,0-1 0,3 4 1,-1-3 30,0 0 0,0 0-1,1 0 1,-1 0 0,0-1 0,1 0 0,0 0 0,0 0-1,-1-1 1,11 3 0,6-1 45,1 0 0,0-2 0,0 0 0,0-1 0,36-5 0,-29 0-21,0-1-1,0-1 1,46-19 0,-50 16-49,-1-2-1,-1 0 1,0-2 0,-1 0 0,32-27-1,-3-6-291,-44 43 135,-7 10 58,-7 11 47,0-3-41,0 1-1,0 0 0,2 0 1,0 0-1,0 0 0,-2 19 1,7-29 73,-1 0 1,1 0 0,0 0 0,1 0 0,-1 0-1,1-1 1,0 1 0,0 0 0,0 0 0,3 6-1,-2-7 36,0-1 0,0 0-1,0 0 1,1 0-1,-1 0 1,1 0 0,-1 0-1,1-1 1,0 1-1,0-1 1,0 0 0,1 0-1,-1 0 1,0 0-1,5 1 1,-5-1-11,0-1 0,1 0-1,-1-1 1,0 1 0,1 0 0,-1-1-1,0 0 1,1 0 0,-1 0 0,1 0-1,-1 0 1,0-1 0,1 1 0,-1-1-1,0 0 1,0 0 0,1 0 0,-1-1 0,0 1-1,0-1 1,0 0 0,-1 0 0,1 0-1,0 0 1,-1 0 0,1 0 0,-1-1-1,3-3 1,-1 2-34,-1 0 0,0 0 0,0-1 0,-1 1 0,1-1 0,-1 0 0,0 1 0,0-1 0,-1 0 0,0 0 0,1 0 0,-2-1 0,1 1 0,0 0-1,-1 0 1,0 0 0,-1-8 0,-1 7-45,1 1 0,-1-1-1,0 1 1,0 0 0,-1 0-1,0 0 1,1 0-1,-2 0 1,1 1 0,-1-1-1,1 1 1,-1 0 0,0 0-1,-1 0 1,-4-3 0,4 3-7,-1 0 1,0 1 0,0 0 0,0 0 0,0 0 0,0 1 0,-1 0 0,1 0-1,-1 0 1,1 1 0,-1 0 0,-8 0 0,8 2 73,18-3 106,54-17-18,-1 4-1,2 2 1,97-7 0,-152 19-106,-1 1 1,0 1 0,1 0-1,-1 0 1,0 1 0,0 0-1,12 4 1,-19-5 0,0 0 0,1 1 0,-1-1 0,0 1 0,0 0-1,0 0 1,0 0 0,0 0 0,0 0 0,0 1 0,-1-1 0,1 1 0,-1 0-1,0-1 1,0 1 0,0 0 0,0 1 0,0-1 0,-1 0 0,1 0 0,-1 1 0,0-1-1,1 5 1,-1-3 9,-1 1 0,0 0-1,0-1 1,0 1 0,0 0-1,-1-1 1,0 1 0,0-1 0,-1 1-1,0-1 1,1 1 0,-2-1-1,1 0 1,-1 0 0,0 0-1,-3 5 1,-6 5 76,0-1 0,-1 0 0,-22 17 0,13-11 215,18-16-246,4-3-52,-1 0-1,1-1 1,-1 1-1,1 0 0,-1-1 1,0 1-1,1-1 1,-1 1-1,0-1 0,1 0 1,-1 1-1,0-1 1,0 1-1,1-1 0,-1 0 1,0 0-1,-1 1 1,10-10 390,41-28-140,89-74-422,-132 105 162,27-22 11,-31 27-40,-1 0-1,1 0 1,0 0 0,0 0 0,0 0 0,-1 0-1,1 0 1,0 1 0,0-1 0,0 1-1,0-1 1,0 1 0,1 0 0,-1 0 0,0 0-1,0 0 1,2 0 0,-3 1 12,-1-1 0,1 0 0,-1 0 0,1 0-1,-1 1 1,0-1 0,1 0 0,-1 0 0,1 1 0,-1-1 0,0 0 0,1 1 0,-1-1 0,0 1-1,1-1 1,-1 0 0,0 1 0,0-1 0,1 1 0,-1-1 0,0 1 0,0-1 0,0 1 0,0-1-1,1 1 1,-1-1 0,0 1 0,-1 15-47,0-11 24,-1 12 44,-2-1-1,0 0 0,-10 26 1,10-25 247,5-17-250,-1 0 0,0 0 0,0 0 0,0 0 0,0 1 0,0-1 0,1 0 0,-1 0 0,0 0 0,0 0 0,0 0 0,0 0 0,0 0 0,1 0 0,-1 0 0,0 0 0,0 0 0,0 0 0,0 0 0,1 0 0,-1 0 0,0-1 0,0 1 0,0 0 0,0 0 0,0 0 0,1 0 0,-1 0 0,0 0 0,0 0 0,0 0-1,0 0 1,0-1 0,0 1 0,0 0 0,1 0 0,-1 0 0,0 0 0,0 0 0,0 0 0,0-1 0,0 1 0,0 0 0,0 0 0,21-28 583,-17 23-749,32-54 7,-21 34-8,-13 23-6,-2 6-75,-2 5 28,1-6 219,0 0-1,0 0 0,0-1 1,1 1-1,0 0 0,-1 0 0,1 5 1,1-6 9,-1 1 0,0 0 0,-1 0 1,1 0-1,-1 0 0,1 0 0,-1-1 1,0 1-1,-2 4 0,-20 48-147,21-49 248,2-5-123,0 0 1,0-1-1,-1 1 0,1 0 1,0-1-1,0 1 0,-1 0 1,1-1-1,-1 1 0,1 0 1,-1-1-1,1 1 0,-1-1 1,0 1-1,1 0 164,5-5 87,9-10-33,29-57 87,22-30-420,-54 87 89,0 1 0,1 0-1,0 0 1,26-20-1,-36 32 25,0-1 0,0 1 0,-1 0 0,1 0 0,1 0 1,-1 0-1,0 0 0,0 0 0,0 0 0,0 1 0,1-1 0,-1 1 0,0-1 0,4 1 0,-5 0-4,0 1-1,1-1 1,-1 1 0,0-1 0,1 1-1,-1-1 1,0 1 0,0 0 0,0 0 0,0 0-1,0-1 1,0 1 0,0 0 0,0 0-1,0 0 1,0 1 0,0-1 0,-1 0-1,1 0 1,0 0 0,-1 1 0,1-1-1,-1 0 1,1 0 0,0 3 0,2 8-4,-1 0 0,0 1 0,0-1 0,-1 0 0,-1 17 0,-7 63 43,7-91-30,-8 34 144,6-27-92,0-1 0,1 1 0,-2 15 0,7-10-4,-4-12 90,0-1-128,-1 1 0,1-1 0,0 0 0,0 0 0,0 1 0,0-1-1,0 0 1,0 1 0,0-1 0,0 0 0,0 0 0,0 1 0,0-1 0,1 0-1,-1 0 1,0 1 0,0-1 0,0 0 0,0 1 0,0-1 0,0 0 0,1 0 0,-1 0-1,0 1 1,0-1 0,0 0 0,0 0 0,1 0 0,-1 1 0,0-1 0,0 0-1,1 0 1,-1 0 0,38 1 5,59-3 112,-83 1-97,1-1 0,-1 0 1,0-1-1,23-9 1,-24 7 64,-1 0 1,1-1-1,-1-1 1,-1 0-1,22-16 1,-27 16-83,1 1 0,-1-1 0,0 0 0,0 0 0,0-1 0,-1 0 0,-1 0 0,1 0 0,4-13 1,-3 6-74,-3 9 24,-1 0 0,1-1-1,-1 1 1,0-1 0,0 0 0,-1 1 0,0-1 0,0 0-1,-1-12 1,0 18 19,0 0 0,0 1-1,0-1 1,0 0 0,0 0 0,0 0-1,0 1 1,-1-1 0,1 0 0,0 0 0,-1 1-1,1-1 1,0 0 0,-1 1 0,1-1-1,-1 0 1,1 1 0,-1-1 0,1 1-1,-1-1 1,1 1 0,-1-1 0,0 1-1,1-1 1,-1 1 0,0-1 0,0 1-1,0 0 6,-1 0 0,1 0 0,0 0 0,0 0-1,0 1 1,0-1 0,0 0 0,0 1 0,0-1 0,0 1-1,0-1 1,0 1 0,0 0 0,0-1 0,0 1-1,-1 1 1,-4 4-42,0 0 0,0 0 0,-8 14 0,-4 6-10,-15 30 0,29-48 58,0 1 0,0-1 0,1 1 0,1 0 0,-1 0 0,1 0 0,1 0 0,-2 13 0,3-18 24,1 1 0,-1-1 0,0 0 0,1 0 0,0 1 0,0-1 0,0 0 0,0 0 0,1 0-1,0 0 1,0 0 0,0-1 0,0 1 0,0 0 0,1-1 0,0 0 0,0 1 0,0-1 0,0 0 0,0 0 0,0-1 0,1 1-1,-1-1 1,1 0 0,7 4 0,-3-3 28,0-1 0,0 1 0,0-1-1,0-1 1,0 1 0,1-1 0,-1-1 0,1 0-1,-1 0 1,0 0 0,1-1 0,11-3 0,17-7 142,52-22 1,-86 31-177,17-5 18,0-2-1,-1 0 1,0-2 0,-1 0-1,0-1 1,21-18 0,-17 9-29,-1-1 1,-1 0 0,-1-2-1,17-28 1,56-111-31,-54 73-771,-35 115 272,-3 17 492,-2-1 0,-2 0 0,-11 46 0,10-66 49,0-1 0,-2-1 0,0 1 0,-1-1 0,-1-1 0,-1 0 0,0 0 0,-17 22 0,17-28 25,-1 1 0,0-1 0,-20 17 0,27-26 31,-1 0-1,1 0 1,0-1-1,-1 0 1,0 1-1,1-1 1,-1-1-1,0 1 1,0-1-1,0 0 1,0 0-1,0 0 0,0-1 1,0 0-1,-8 0 1,11 0-52,-1-1 1,1 0 0,-1 1-1,1-1 1,0 0-1,-1 0 1,1-1-1,0 1 1,0 0-1,0-1 1,0 1 0,0-1-1,0 0 1,0 0-1,0 0 1,0 0-1,1 0 1,-3-4 0,2 3-21,1 0 1,-1 0 0,1 1-1,0-2 1,-1 1 0,1 0-1,1 0 1,-1 0 0,0 0-1,1 0 1,0-1 0,0 1-1,0 0 1,0-5 0,1 6-2,-1 1 0,1-1 0,0 1 0,0-1 0,-1 1-1,1-1 1,0 1 0,0-1 0,0 1 0,1 0 0,-1 0 0,0-1 0,0 1 0,1 0 0,-1 0 0,1 0 0,-1 1 0,0-1 0,1 0 0,0 0 0,-1 1 0,1-1 0,2 0 0,2 0-25,1-1-1,-1 1 0,1 1 0,10-1 0,12 3 151,1 1 0,51 12 0,-61-10-76,27 13 1,11 2 154,-51-18-201,0 0 0,0-1-1,0 0 1,-1-1 0,1 1 0,13-2 0,-17 0-696,1-1 1,-1 1 0,1-1 0,-1 1 0,0-1 0,0 0 0,0 0 0,0 0 0,0-1 0,0 1 0,0-1 0,-1 1 0,4-5 0,-2 2-754,9-7-1744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5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295 672 5472,'0'0'159,"0"-1"0,0 0 0,0 1 0,0-1 0,0 1 0,-1-1 0,1 0-1,0 1 1,0-1 0,0 1 0,-1-1 0,1 1 0,0-1 0,-1 1 0,1-1 0,0 1 0,-1-1 0,1 1 0,-1-1 0,1 1 0,-1-1 0,1 1 0,-1 0 0,1-1 0,-1 1 0,1 0 0,-1 0 0,1-1 0,-1 1-1,0 0 1,1 0 0,-1 0 0,1 0 0,-1 0 0,0 0 0,1 0 0,-1 0 0,0 0 0,1 0 0,-1 0 0,1 0 0,-1 0 0,0 1 0,-6 0 296,0 1 1,0-1 0,-8 5-1,4-2-23,-6 2-149,0 2 0,1 0 1,0 0-1,0 2 1,1 0-1,1 1 0,0 0 1,0 1-1,1 0 1,0 1-1,1 1 1,1 0-1,-12 19 0,21-29-218,0 0 0,0 0 0,0 0 0,0 0-1,0 0 1,1 1 0,0-1 0,0 1-1,0-1 1,0 1 0,1-1 0,0 1 0,0-1-1,0 1 1,0-1 0,1 1 0,0-1-1,0 1 1,0-1 0,0 0 0,4 7 0,-3-6 4,1-1-1,0 0 1,0 0 0,0 0 0,0 0 0,1 0 0,-1 0 0,1-1 0,0 0 0,0 0 0,1 0 0,-1 0 0,1-1 0,-1 0 0,1 1 0,0-2 0,0 1 0,8 1 0,-1 0 66,0-1 0,0-1 0,0 0 0,0-1 0,0 0-1,19-3 1,-24 2-104,1-1 0,-1 1 1,0-2-1,0 1 0,0-1 0,0 0 0,0 0 0,-1-1 0,1 0 0,-1 0 1,11-11-1,-11 10-18,0-1 0,-1 0 0,1 0 0,-1 0 0,-1-1 1,1 0-1,-1 0 0,-1 0 0,1 0 0,-1 0 0,-1-1 1,1 0-1,-1 1 0,2-17 0,-3 15-57,-1 0 0,0 0-1,-1 0 1,-2-15 0,2 19 18,0 1 0,-1-1 0,1 0 0,-1 1 0,0-1 0,0 1 0,-1 0 0,0-1 0,1 1 0,-7-7 0,3 6 17,0 0-1,0 0 1,0 0-1,-1 1 1,1 0 0,-1 0-1,0 0 1,0 1-1,-1 0 1,1 0-1,-1 1 1,1 0-1,-1 1 1,0-1-1,1 1 1,-1 1 0,0 0-1,0 0 1,0 0-1,0 1 1,-9 2-1,16-3 11,-1 1 0,1-1 0,-1 1 0,0-1 0,1 1 0,-1 0 0,1-1 0,0 1 0,-1 0 0,1 0 0,0 0 0,-1 0 0,1 1 0,0-1 0,0 0 0,0 0 0,0 1 0,0-1 0,0 0 0,0 1 0,1-1 0,-1 1 0,0 0 0,1-1-1,-1 1 1,1-1 0,0 1 0,-1 0 0,1-1 0,0 1 0,0 2 0,0-1 17,1 1 0,-1-1 0,1 1 0,0-1 0,0 1 0,0-1 0,1 0 0,-1 1 0,1-1 0,0 0 0,0 0 0,0 0 0,4 5 0,0-2 40,0 0 1,0 0-1,1-1 0,0 0 1,0 0-1,0 0 1,0-1-1,1 0 0,0-1 1,0 0-1,0 0 0,0 0 1,0-1-1,0 0 1,1-1-1,-1 0 0,13 0 1,-4-3-1,0-1 0,0 0 0,-1-1 1,1-1-1,-1 0 0,21-11 0,90-55 15,-64 33-36,-16 8 134,-47 30-173,0 0 1,0 0 0,0 0 0,0 0 0,0 0 0,0 0-1,0-1 1,0 1 0,0 0 0,1 0 0,-1 0 0,0 0-1,0 0 1,0 0 0,0 0 0,0 0 0,0 0-1,0 0 1,0 0 0,0 0 0,0 0 0,0 0 0,0 0-1,1 0 1,-1 0 0,0 0 0,0 0 0,0 0 0,0 0-1,0 0 1,0 0 0,0 0 0,0 0 0,0 0 0,1 0-1,-1 0 1,0 0 0,0 0 0,0 0 0,0 0-1,0 0 1,0 0 0,0 0 0,0 0 0,0 0 0,0 0-1,0 0 1,1 0 0,-1 0 0,0 0 0,0 0 0,0 1-1,0-1 1,0 0 0,0 0 0,0 0 0,0 0 0,0 0-1,0 0 1,0 0 0,0 0 0,0 0 0,0 0-1,0 1 1,0-1 0,0 0 0,0 0 0,0 0 0,0 0-1,-3 12-79,-13 24-37,11-24 101,-47 125 124,48-127-45,0-1 1,1 1 0,0-1-1,0 1 1,1 0 0,0 0-1,0 13 1,2-22-44,0 0-1,0 0 1,0 0-1,0 0 1,0 0 0,1 0-1,-1 0 1,0 0 0,1-1-1,-1 1 1,0 0-1,1 0 1,-1 0 0,1 0-1,-1-1 1,1 1 0,-1 0-1,1-1 1,0 1-1,-1 0 1,1-1 0,0 1-1,0-1 1,-1 1 0,1-1-1,0 1 1,0-1-1,0 1 1,0-1 0,0 0-1,0 0 1,-1 1 0,1-1-1,0 0 1,0 0-1,2 0 1,2 0 70,0 0 1,1 0-1,-1-1 1,10-2-1,2-2-3,0 0 0,-1-1 0,27-14-1,45-32-196,-71 41 82,75-54 31,-22 13-63,-54 44-56,-16 8 108,0 0 1,0 0 0,0-1 0,0 1 0,1 0 0,-1 0 0,0 0 0,0 0-1,1 0 1,-1 0 0,0 0 0,0 0 0,0 0 0,1 0 0,-1 0 0,0 0 0,0 0-1,1 0 1,-1 0 0,0 0 0,0 0 0,1 0 0,-1 0 0,0 0 0,0 0 0,0 0-1,1 0 1,-1 0 0,0 1 0,0-1 0,0 0 0,1 0 0,-1 0 0,0 0-1,0 0 1,0 1 0,0-1 0,1 0 0,-1 0 0,0 0 0,0 1 0,0-1 0,0 0-1,0 0 1,0 0 0,0 1 0,0-1 0,0 0 0,0 0 0,0 1 0,-1 12-33,0-11 10,-10 51-159,6-32 157,-3 25 0,8-39 51,-1-1 1,1 1-1,0-1 1,1 1-1,0-1 0,0 1 1,0-1-1,3 9 1,-3-13 0,0 0 0,0-1 0,-1 1 1,1 0-1,1 0 0,-1-1 1,0 1-1,0 0 0,1-1 1,-1 1-1,0-1 0,1 0 0,0 0 1,-1 1-1,1-1 0,0 0 1,-1 0-1,1 0 0,0-1 0,0 1 1,0 0-1,0-1 0,0 1 1,0-1-1,0 0 0,0 1 0,0-1 1,0 0-1,0 0 0,0 0 1,0-1-1,0 1 0,3-1 1,1-1 7,-1 1 1,1-1-1,-1 0 1,1-1-1,-1 1 1,0-1-1,0 0 1,0 0 0,0-1-1,0 0 1,4-4-1,17-22 69,33-53 0,-32 44-80,23-25 1,92-89 0,15-20-19,-113 115-42,-3-2 1,-2-2-1,-4-1 0,30-73 1,-57 116-387,-7 17 240,-2 5 20,-15 29-246,9-16 395,-91 162 112,69-127-40,3 1 0,1 1 1,-18 58-1,30-69 19,2 0 0,2 1 0,1-1-1,-3 75 1,10-102 22,1 0-1,1 0 0,0 0 1,1 0-1,1 0 0,6 21 1,-8-32-202,0 0 0,1 0 0,-1 0 0,1 0 1,0 0-1,0 0 0,0 0 0,0-1 1,0 1-1,1-1 0,-1 1 0,1-1 0,3 2 1,-3-2-242,0-1 0,-1 0 0,1 0 1,0 0-1,0 0 0,0-1 1,0 1-1,0-1 0,0 0 0,0 0 1,0 0-1,0 0 0,0 0 1,0-1-1,0 1 0,0-1 0,4-1 1,-4 1-150,0-1 0,1 1 1,-1 0-1,0-1 0,0 1 0,0-1 1,-1 0-1,1 0 0,0 0 0,-1-1 1,1 1-1,-1-1 0,0 1 0,0-1 1,0 0-1,3-5 0,13-24-2865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6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9 10880,'-29'-8'5567,"34"8"-3295,0 0-1376,9 0 416,7 0-768,29 0 96,8 0-384,19 0-64,-4 0-128,-7 0 96,-3 3-96,-8-3-224,-10 0 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4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70 418 1984,'-2'-3'904,"0"9"2069,2-6-2949,0 0-1,1 0 0,-1 0 1,0 0-1,0 0 1,0 0-1,0 0 0,0 0 1,0 0-1,0 0 1,1 0-1,-1 0 1,0 0-1,0 0 0,0 0 1,0 0-1,0 0 1,0 0-1,0 0 1,0 0-1,1 0 0,-1 0 1,0 0-1,0 0 1,0 1-1,0-1 0,0 0 1,0 0-1,0 0 1,0 0-1,0 0 1,0 0-1,0 0 0,0 0 1,0 0-1,0 1 1,0-1-1,1 0 0,-1 0 1,0 0-1,0 0 1,0 0-1,0 0 1,0 0-1,0 0 0,0 1 1,0-1-1,0 0 1,-1 0-1,1 0 0,0 0 1,0 0-1,0 0 1,0 0-1,0 0 1,0 1-1,0-1 0,0 0 1,0 0-1,0 0 1,0 0-1,0 0 1,0 0-1,0 0 0,0 0 1,-1 0-1,1 0 1,0 0-1,0 1 0,7-2 887,-3 0-738,-1-1 0,1 0 1,-1 0-1,0 0 0,0-1 0,0 1 0,0-1 0,0 1 0,-1-1 0,1 0 0,-1 0 0,0 0 0,4-7 0,3-6 2,9-27 0,-12 29-147,63-148 704,-49 116-886,-17 42 28,-2 5-19,-2 11-23,-28 116 324,-10 33 266,28-124-307,-2 0-1,-22 45 1,-6-3 416,-19 36 279,48-95 388,8-18-464,8-12-146,21-38-444,35-49 0,19-35-386,-28 20 35,-16 34 208,-18 44 24,1 1 0,2 0 0,2 2 0,0 0 0,37-38 0,-18 31-100,-38 35 52,1 0 1,0 0 0,0 0-1,1 1 1,-1-1 0,0 1-1,1 0 1,-1 1 0,7-3-1,-10 4 22,1 0 0,0 0-1,-1 0 1,1 0 0,-1 0 0,1 0-1,0 0 1,-1 0 0,1 0 0,-1 1 0,1-1-1,-1 1 1,1-1 0,-1 1 0,1 0-1,-1 0 1,1-1 0,-1 1 0,2 1-1,-2 0 16,1 0-1,0 0 1,-1 0-1,0 0 1,1 0-1,-1 0 1,0 0 0,0 0-1,0 1 1,0-1-1,0 4 1,1 2 17,-1 0-1,-1 0 1,1 0 0,-1 0 0,0 0 0,-3 12 0,-3 10 68,-1 0-1,-1 0 1,-2-1 0,-1-1 0,-25 47-1,29-62 50,-1-1 0,0-1 0,-1 1 0,-18 18 0,25-27-67,-2 0-1,1-1 1,0 1-1,0-1 1,-1 0-1,1 0 1,-1 0-1,0 0 1,1-1 0,-1 1-1,0-1 1,0 0-1,0 0 1,0 0-1,0-1 1,0 1 0,0-1-1,-1 0 1,1 0-1,-6-2 1,8 2-95,1 0 0,0 0 0,-1 0 0,1-1 0,0 1 0,0-1 0,-1 1 0,1-1 1,0 1-1,0-1 0,0 0 0,-1 1 0,1-1 0,0 0 0,0 0 0,0 0 0,0 0 0,1 0 0,-1 0 0,-1-1 1,2 1-21,0 0 1,0 0 0,-1 0-1,1 0 1,0 0 0,0 0 0,0 0-1,0-1 1,1 1 0,-1 0 0,0 0-1,0 0 1,1 0 0,-1 0 0,0 0-1,1 0 1,-1 1 0,1-1 0,0-2-1,4-2-58,0-1 0,0 1 0,0-1 0,0 1 0,10-6-1,65-44 42,98-49 0,-93 57 44,-19 8 102,63-48-1,-124 82-67,9-5-46,-14 10 13,0 0 0,0 0 0,0 0 0,0 0 0,1 0 1,-1-1-1,0 1 0,0 0 0,0 0 0,0 0 0,1 0 0,-1 0 0,0 0 1,0 0-1,0 0 0,1 0 0,-1 0 0,0 0 0,0 0 0,0 0 0,1 0 1,-1 0-1,0 0 0,0 1 0,0-1 0,0 0 0,1 0 0,-1 0 0,0 0 1,0 0-1,0 0 0,0 0 0,0 1 0,1-1 0,-1 0 0,0 0 0,0 0 1,0 0-1,0 0 0,0 1 0,0-1 0,0 0 0,0 0 0,0 0 0,1 0 1,-1 1-1,0-1 0,0 0 0,0 0 0,0 0 0,0 1 0,0-1 0,0 0 1,0 0-1,0 0 0,0 1 0,-1-1 0,1 0 0,0 22-48,0 9 77,0 0 0,10 57 0,-6-62 19,-2-14 54,0 0 0,6 20 0,-7-29-55,0-1-1,0 1 1,0 0 0,1-1 0,-1 1 0,1-1-1,-1 0 1,1 1 0,0-1 0,0 0 0,0 0-1,0 0 1,0 0 0,0-1 0,1 1 0,4 2-1,-5-3 2,1-1 0,-1 1 0,0-1 0,0 1-1,1-1 1,-1 0 0,0 0 0,1 0-1,-1 0 1,0-1 0,1 1 0,-1 0 0,0-1-1,3 0 1,32-15 291,-30 12-300,19-11 44,0 0 0,-1-2 0,-1-1-1,40-38 1,-47 40 1,0-2 0,0 0-1,-2-1 1,17-26 0,-31 42-91,0 1-1,0 0 1,0 0 0,0 0-1,0-1 1,-1 1-1,1 0 1,-1-1 0,0 1-1,1 0 1,-1-1 0,-1-2-1,1 4 4,0 1-1,0-1 0,0 0 1,0 1-1,-1-1 0,1 0 1,0 1-1,-1-1 0,1 0 1,0 1-1,-1-1 1,1 1-1,-1-1 0,1 0 1,-1 1-1,1 0 0,-1-1 1,0 1-1,1-1 1,-1 1-1,1 0 0,-1-1 1,0 1-1,1 0 0,-1-1 1,0 1-1,0 0 1,1 0-1,-1 0 0,0 0 1,1 0-1,-1 0 0,0 0 1,0 0-1,1 0 0,-1 0 1,0 0-1,1 0 1,-1 0-1,0 1 0,0-1 1,1 0-1,-2 1 0,-3 1 5,1 0-1,-1 0 0,1 1 0,-1-1 0,1 1 0,0 0 0,0 0 0,0 1 0,0-1 0,1 1 0,-1 0 0,1 0 1,0 0-1,0 0 0,1 0 0,-1 1 0,1-1 0,0 1 0,0 0 0,0-1 0,1 1 0,0 0 0,0 0 0,0 0 1,0 0-1,1 0 0,0 0 0,0 1 0,0-1 0,2 7 0,0-5-4,-1-1 0,1 1 0,1-1 0,0 0 0,0 1-1,0-1 1,0 0 0,1-1 0,0 1 0,0-1 0,1 0 0,-1 0 0,1 0 0,9 7-1,-10-9 44,1 0 0,0-1-1,-1 1 1,1-1 0,0 0 0,0 0-1,0-1 1,0 1 0,0-1-1,1 0 1,-1 0 0,0-1-1,1 0 1,-1 0 0,0 0-1,1-1 1,-1 1 0,0-1-1,6-2 1,-2 0 17,0 0-1,-1-1 1,1 0-1,-1-1 1,0 0-1,0 0 1,0-1 0,8-7-1,7-9 59,21-27 0,-37 41-111,34-42 103,18-20-287,-59 70 183,0 0 0,0 0 1,0 0-1,0 0 0,1 0 0,-1 0 0,0 0 1,0 0-1,0 0 0,0 0 0,0 0 0,0 0 1,0 0-1,0 0 0,0 0 0,0 0 0,1-1 1,-1 1-1,0 0 0,0 0 0,0 0 0,0 1 1,0-1-1,0 0 0,0 0 0,0 0 0,0 0 1,0 0-1,1 0 0,-1 0 0,0 0 0,0 0 1,0 0-1,0 0 0,0 0 0,0 0 1,0 0-1,0 0 0,0 0 0,0 0 0,0 0 1,0 0-1,0 0 0,0 1 0,0-1 0,1 0 1,-1 0-1,0 0 0,0 0 0,2 8-123,0 7-44,-5 47 268,-3 0-1,-2 0 1,-19 66 0,27-125-56,-1 0 0,0 0 0,0 0 0,0-1 0,0 1 1,0 0-1,0 0 0,-1-1 0,-2 4 0,3-5-24,1-1 0,0 1-1,-1-1 1,1 0 0,-1 1 0,1-1-1,-1 0 1,1 0 0,-1 1 0,1-1 0,-1 0-1,1 0 1,-1 0 0,0 1 0,1-1-1,-1 0 1,1 0 0,-1 0 0,1 0-1,-1 0 1,0 0 0,-1-1-1,1 1 0,0-1 1,-1 1-1,1-1 0,0 0 0,0 0 1,0 1-1,0-1 0,0 0 0,0 0 1,0 0-1,-2-2 0,1 0-12,0 1-1,0-1 0,0 0 1,0 0-1,1 0 1,-1 0-1,1-1 1,0 1-1,0 0 1,0-1-1,0 1 1,1 0-1,-1-1 1,1 1-1,0-1 1,0 1-1,1-7 1,0 1-204,-2 9 192,1-1 0,0 0 1,0 1-1,0-1 0,0 1 1,0-1-1,0 1 0,0-1 1,0 1-1,0-1 1,0 1-1,0-1 0,0 1 1,0-1-1,0 1 0,0-1 1,1 1-1,-1-1 0,0 1 1,0-1-1,1 1 1,-1-1-1,0 1 0,1-1 1,-1 1-1,0 0 0,1-1 1,-1 1-1,1 0 0,-1-1 1,0 1-1,1 0 1,-1-1-1,1 1 0,-1 0 1,1 0-1,-1 0 0,1-1 1,-1 1-1,2 0 0,7 1-70,-1 0 0,18 4-1,17 2 130,-20-5-40,-1-1-1,1-2 0,0 0 1,-1-2-1,1 0 0,-1-1 0,0-2 1,22-8-1,-11 1 87,-1-2 0,0-2 0,-1-1 0,54-41 0,-77 52-64,0 0 1,0-1 0,10-15-1,-14 17-29,-3 5-6,0 0 1,0 0-1,0-1 1,0 1-1,0 0 1,-1-1-1,1 1 1,-1-1-1,1 1 1,0-3-1,-1 3 4,0 0 0,0 1 0,0-1-1,0 0 1,0 1 0,-1-1 0,1 1 0,0-1 0,0 0-1,0 1 1,0-1 0,-1 1 0,1-1 0,0 1 0,-1-1-1,1 1 1,0-1 0,-1 1 0,1-1 0,-1 1 0,1-1 0,-1 1-1,1-1 1,-2 1 0,1-1-5,0 1 0,0 0-1,1 0 1,-1-1 0,0 1 0,0 0-1,0 0 1,0 0 0,0 0 0,0 0 0,0 1-1,0-1 1,0 0 0,0 0 0,0 1-1,0-1 1,0 0 0,0 1 0,-1 0 0,-1 0-30,-8 4 16,0 1 0,0 0 0,1 0 0,0 1 0,0 0 0,0 1 0,1 0 0,0 1 0,1 0 0,0 0-1,0 1 1,1 0 0,0 0 0,1 0 0,0 1 0,1 0 0,0 0 0,-5 19 0,9-25 13,-1 0 0,2 1 1,-1-1-1,1 0 0,-1 0 0,1 1 1,1-1-1,-1 0 0,1 0 0,2 7 1,-3-10 20,1 0 0,-1 0 0,1 0 1,0 0-1,0 0 0,0 0 0,0 0 0,0 0 1,1-1-1,-1 1 0,0 0 0,1-1 0,-1 1 1,1-1-1,0 0 0,-1 1 0,1-1 0,0 0 1,0 0-1,0 0 0,0 0 0,0-1 0,0 1 1,0 0-1,0-1 0,0 1 0,4-1 0,1 0 19,0 0-1,0 0 0,0-1 0,0 0 0,0 0 0,-1-1 0,1 0 0,10-4 1,3-4-19,26-15 0,-33 17-8,52-38-1,-51 35 18,2-1 0,-1 2 0,24-12 0,-38 21-36,1 1 1,-1-1-1,1 0 1,-1 1 0,0-1-1,1 1 1,0 0-1,-1-1 1,1 1 0,-1 0-1,1 0 1,-1 0-1,1 0 1,-1 0 0,1 1-1,0-1 1,-1 0-1,1 1 1,2 0 0,-3 0-1,0 0 0,1 0 0,-1 1 1,0-1-1,0 0 0,0 0 0,0 1 0,0-1 1,0 0-1,0 1 0,-1-1 0,1 1 0,0-1 1,-1 1-1,1-1 0,-1 1 0,0 0 0,1-1 1,-1 2-1,2 17 64,-2-1 0,0 0 0,-1 1 0,0-1 0,-2 0 1,0 0-1,-1 0 0,-10 27 0,13-37 95,3-5 117,12-33-182,1 1 1,1 0 0,23-28-1,-25 37-88,0 1-1,2 1 1,25-23-1,-30 31-39,0 0-1,1 0 1,0 2-1,0-1 0,1 1 1,27-10-1,-39 17 44,0-1 0,0 1-1,1-1 1,-1 1-1,0 0 1,1-1-1,-1 1 1,0 0 0,1 0-1,-1 0 1,1 0-1,-1 0 1,0 0-1,1 0 1,-1 1 0,0-1-1,1 0 1,-1 1-1,0-1 1,0 1-1,1 0 1,-1-1 0,0 1-1,0 0 1,0 0-1,0-1 1,0 1 0,0 0-1,0 0 1,0 0-1,0 0 1,0 1-1,0-1 1,-1 0 0,1 0-1,0 0 1,-1 1-1,1-1 1,-1 0-1,1 3 1,1 5 12,-1 0-1,0 0 1,0 0 0,-1 1-1,0 8 1,-1-4-97,1-8 64,0 4 27,0 1-1,1-1 1,4 21 0,-5-29 12,1 0 0,-1 0 1,1 0-1,-1 0 0,1 0 1,0 0-1,0 0 0,0 0 1,0 0-1,0-1 0,1 1 1,-1 0-1,0-1 0,1 1 1,-1-1-1,1 0 1,-1 1-1,1-1 0,0 0 1,0 0-1,-1 0 0,1 0 1,0 0-1,0 0 0,0-1 1,0 1-1,4 0 0,0-1 17,0 0 0,0 0 0,0-1 0,0 0 0,0 0 0,0 0 0,0-1 0,6-2 0,45-23-192,-41 19 134,14-8 6,-1-3 0,28-21 0,-24 16 69,43-23-1,-79 52-60,-1 0 1,1 0-1,1 1 0,-1-1 1,-1 7-1,-5 7-30,-21 53-81,22-52 123,0 1 0,-7 34 0,13-48 2,1 0 0,0 0 0,0 0 0,0 0 0,1 0 0,1 8 0,-1-14 10,0 1 1,0 0-1,1 0 1,-1 0-1,1 0 1,-1 0-1,1 0 1,0-1-1,-1 1 1,1 0-1,0 0 1,0-1-1,0 1 0,1-1 1,-1 1-1,0-1 1,1 1-1,-1-1 1,1 0-1,-1 0 1,1 0-1,-1 0 1,1 0-1,0 0 1,-1 0-1,1 0 1,2 0-1,3 0 45,-1 1-1,1-2 1,-1 1 0,1-1-1,-1 0 1,1 0 0,-1-1-1,9-1 1,6-4-53,23-7 0,-33 9 11,155-63 7,-138 54 16,-1-2 1,-1 0 0,-1-2 0,0-1 0,26-24-1,-23 15-5,-1-1-1,-2-2 1,36-51-1,-60 79-38,0 1-1,0 0 1,-1-1-1,1 1 1,0-1-1,-1 1 0,1-1 1,-1 1-1,0-1 1,1 1-1,-1-1 1,0 1-1,0-1 1,0 0-1,0-1 1,0 3 0,-1-1 0,1 1 1,0 0-1,0-1 0,0 1 0,0 0 1,0 0-1,0-1 0,-1 1 1,1 0-1,0 0 0,0-1 1,0 1-1,-1 0 0,1 0 1,0 0-1,0-1 0,-1 1 1,1 0-1,0 0 0,0 0 1,-1 0-1,1 0 0,0-1 1,0 1-1,-1 0 0,1 0 1,-1 0-1,0 0-6,0 0 1,0 0-1,0 1 0,0-1 1,0 0-1,0 1 1,0-1-1,0 0 0,0 1 1,0-1-1,1 1 1,-1-1-1,-1 2 0,-5 4 16,0 0-1,0 0 1,1 1 0,-1 0-1,-5 10 1,-25 41-63,33-51 70,0 1 0,1 0 0,0-1 0,0 2 0,0-1 0,1 0 0,1 0 0,-1 1 0,0 14 0,2-19 25,0 0-1,1 0 1,-1-1 0,1 1-1,0 0 1,0-1 0,0 1 0,0-1-1,1 1 1,-1-1 0,1 1-1,0-1 1,0 0 0,0 0-1,1 0 1,-1 0 0,0 0 0,1-1-1,0 1 1,0-1 0,0 1-1,0-1 1,0 0 0,4 1 0,0 0 41,-1 0 1,1-1 0,0 0-1,0 0 1,0-1 0,0 0-1,0 0 1,0-1 0,0 1-1,0-2 1,0 1-1,13-3 1,5-3-11,0 0-1,27-12 1,-42 14-55,-4 2-32,180-68-338,-134 48-2906,72-42-1,-124 63 3237,30-18-3552,-15 3-1953,-4 6 1491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6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1 12704,'-50'40'5759,"13"-12"-4991,19-20 288,10 4-736,-6-4-64,6 4-160,-2-9-2272,5 2 1184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7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24 3552,'0'-1'197,"-1"0"0,1 0-1,0 0 1,0 0 0,0 0 0,0 1 0,0-1 0,0 0-1,1 0 1,-1 0 0,0 0 0,0 1 0,1-1-1,-1 0 1,0 0 0,1 0 0,-1 1 0,1-1 0,-1 0-1,1 1 1,-1-1 0,1 0 0,-1 1 0,1-1 0,0 0-1,-1 1 1,1-1 0,0 1 0,0 0 0,-1-1 0,2 0-1,-1 2-101,-1-1 1,1 0-1,-1 1 0,1-1 0,-1 1 0,0-1 0,1 1 0,-1-1 0,1 1 0,-1-1 0,0 1 0,0-1 0,1 1 1,-1 0-1,0-1 0,0 1 0,0-1 0,0 1 0,0 0 0,1-1 0,-1 2 0,2 15 640,-2-17-692,1 35 751,-2 0 1,-1 0 0,-9 49-1,-9 10 485,-41 113 0,43-152-989,-35 129 787,33-125-367,17-69-495,3-12-820,1-1-2003,-1 0 689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8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48 5888,'-3'-2'113,"-16"-15"3388,19 16-3394,0 1 0,0 0 0,0 0 0,0-1 0,-1 1 0,1 0 0,0-1 0,0 1 0,0 0 0,0-1 0,0 1 0,0 0 0,0-1 0,0 1 0,0 0 0,0-1 0,0 1 0,0 0 0,0-1 0,0 1 0,0 0-1,0-1 1,0 1 2,1-1 0,-1 1-1,1-1 1,-1 1 0,1 0-1,-1-1 1,1 1-1,-1 0 1,1 0 0,-1-1-1,1 1 1,-1 0 0,1 0-1,-1 0 1,1-1-1,-1 1 1,1 0 0,0 0-1,11-1 571,1 0 0,21 2 0,13 0 169,74-8 429,57-2-703,-91 11-123,125 18-1,-192-18-399,-1 2 0,1 1-1,-1 0 1,0 1 0,24 12-1,-42-18-93,-1 0-1,1 0 1,-1 0 0,0 1-1,1-1 1,-1 0-1,1 0 1,-1 1-1,1-1 1,-1 0-1,0 0 1,1 1-1,-1-1 1,1 0 0,-1 1-1,0-1 1,0 1-1,1-1 1,-1 1-1,0-1 1,0 0-1,1 1 1,-1-1 0,0 1-1,0-1 1,0 1-1,0-1 1,0 1-1,1-1 1,-1 1-1,0-1 1,0 1-1,0-1 1,-1 1 0,1-1-1,0 1 1,0-1-1,0 1 1,0-1-1,0 1 1,0-1-1,-1 1 1,1-1-1,0 0 1,0 1 0,-1-1-1,1 1 1,0-1-1,-1 0 1,1 1-1,-1-1 1,1 0-1,0 1 1,-2-1-1,-2 4-1257,0-1-1,-1-1 0,0 1 0,-5 2 1,5-3 40,-14 9-1731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8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5152,'-13'1'1932,"19"0"1757,26 3 130,164 1 911,-45 1-3220,132 12-839,-269-16-872,49 5 639,-21-7-3011,-40-1 2018,1 1 0,-1 0 0,0 0 0,0-1 0,0 0 0,1 1 0,-1-1 0,0 0 0,0 0 0,0 0 0,0 0 0,0 0 0,2-2 0,9-6-3130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9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462 14 4480,'13'-12'2148,"-13"12"-2105,0-1 0,0 1 0,0 0 0,0 0 0,1 0 1,-1 0-1,0 0 0,0 0 0,0 0 0,0 0 0,0 0 1,0 0-1,0 0 0,0 0 0,1 0 0,-1 0 0,0 0 1,0-1-1,0 1 0,0 0 0,0 0 0,0 0 0,0 0 0,1 0 1,-1 0-1,0 1 0,0-1 0,0 0 0,0 0 0,0 0 1,0 0-1,0 0 0,0 0 0,1 0 0,-1 0 0,0 0 1,0 0-1,0 0 0,0 0 0,0 0 0,0 0 0,0 0 1,0 1-1,0-1 0,0 0 0,1 0 0,-1 0 0,0 0 0,0 0 1,0 0-1,0 0 0,0 0 0,0 1 0,0 3 455,-1-1-1,1 1 0,-1 0 1,0 0-1,-1 3 1,0 3-559,-3 4 441,1 0 1,-2 0-1,0 0 0,0-1 0,-11 17 0,-47 57 1115,-57 46 133,87-99-1231,1 1 0,1 2 0,-35 55 0,54-69-182,0-1 0,2 2 0,-11 33 0,17-42-85,1 1-1,1 0 0,0 0 0,1 0 1,1 0-1,1 23 0,0-36-89,0 0 0,0 0-1,1 0 1,0 0 0,-1 0-1,1-1 1,0 1 0,0 0-1,1-1 1,-1 1-1,0-1 1,1 1 0,0-1-1,0 1 1,-1-1 0,4 3-1,-1-2 17,-1-1-1,1 1 0,0-1 1,0 1-1,0-1 0,1 0 1,-1-1-1,0 1 0,7 1 1,6 0 53,1-1 1,0 0-1,-1-1 0,21-2 1,-36 1-109,44-2 8,0-1-1,-1-3 1,0-1-1,70-22 1,-110 27-381,1 0 0,-1 0 0,1 0-1,-1-1 1,0 0 0,0 0 0,8-7 0,-12 9 14,0 0-1,0 0 1,0 0 0,-1 0 0,1 0-1,0 0 1,0 0 0,-1 0 0,1 0-1,-1 0 1,1 0 0,-1 0 0,1-1-1,-1 1 1,0 0 0,0 0 0,1-1-1,-1 1 1,0 0 0,0 0 0,0-1-1,0 1 1,-1 0 0,1 0 0,0-1-1,0 1 1,-1 0 0,1 0 0,-1 0-1,1-1 1,-1 1 0,1 0 0,-1 0-1,0 0 1,0 0 0,1 0 0,-1 0-1,-2-1 1,-6-8-2879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49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24 8128,'-2'-9'2738,"10"9"-1138,6 2 40,104-8 1676,-76 4-2755,327-4 697,-235 7-3433,-110-2 123,0-1-3440,-23 2 5031,18 0-3416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50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19 431 3552,'0'0'72,"-1"0"0,1 0 0,-1-1 0,1 1 0,-1 0 0,1 0 0,-1 0 0,1 0 0,-1-1 0,1 1 0,-1 0 0,1 0 0,-1 0 0,1 0 0,-1 0 0,1 0 0,-1 0 0,1 0-1,-1 0 1,1 1 0,-1-1 0,1 0 0,0 0 0,-1 0 0,1 1 0,-1-1 0,1 0 0,-1 0 0,1 1 0,0-1 0,-1 0 0,1 1 0,-1-1 0,1 0 0,0 1 0,0-1 0,-1 1 0,1-1 0,0 1 0,0-1 0,-1 0 0,1 1 0,0-1 0,0 1 0,0-1 0,0 1 0,0-1 0,0 1 0,0-1 0,0 1 0,0 0 0,0 0 67,0 0 0,0 0 0,0 0 0,0 0 0,0 0 0,0 0 0,0 0 0,0 0 0,1 0 0,-1-1 0,1 1 0,-1 0 0,0 0 0,1 0 0,-1 0 0,1-1 0,0 1 0,-1 0 0,1-1 0,-1 1 0,1 0 0,0-1 0,0 1 0,-1-1 0,1 1 0,0-1 0,0 1 0,0-1 0,0 1 0,0-1 0,0 0 0,-1 0 0,3 1 0,2 0 206,1-1-1,-1 0 1,1 1-1,-1-2 1,0 1 0,1-1-1,-1 1 1,1-2 0,-1 1-1,5-2 1,0-2-57,-1 1 0,1-1 0,-1-1 1,10-7-1,-4 1-1,0 0 0,-1-2 0,21-24 1,33-52 311,-5 7 122,-46 63-520,-6 8-62,0-2 0,17-27 1,0-6 217,-27 42-402,-8 11-113,2 0 116,0 0 0,1 0-1,0 1 1,0-1 0,-4 12-1,-13 41 36,19-54 7,-9 33 60,1 0 0,3 0-1,1 1 1,-2 75 0,8-110-47,0 9 53,0 0 0,3 18 0,-2-28-18,-1 0 0,1-1 0,-1 1 0,1-1-1,0 0 1,0 1 0,0-1 0,0 0 0,0 1-1,0-1 1,1 0 0,-1 0 0,1 0 0,0 0 0,-1 0-1,1 0 1,0-1 0,0 1 0,3 1 0,-3-2-12,1 0 0,-1-1 0,1 1 0,-1 0 0,1-1 0,-1 0 0,1 0 0,0 0 0,-1 0 0,1 0 0,-1 0 0,1-1 0,-1 1 0,1-1 0,-1 0 0,5-1 0,1-2 21,1 0-1,-1-1 1,0 0 0,7-6 0,20-16 196,48-51 0,25-40-138,14-14-107,3 9-168,-106 100-139,-18 23 293,-1 0 0,0 0 0,1 0 0,-1 0 0,0 0 0,1 0 0,-1 0 0,0 0-1,1 0 1,-1 0 0,0 1 0,1-1 0,-1 0 0,0 0 0,0 0 0,1 0 0,-1 1 0,0-1-1,0 0 1,1 0 0,-1 0 0,0 1 0,0-1 0,1 0 0,-1 0 0,0 1 0,0-1 0,0 0-1,0 1 1,0-1 0,1 0 0,-1 1 0,0-1 0,0 1 0,5 13-117,-4 1 110,-1 0-1,-1 0 0,0 0 0,-1 0 1,-6 23-1,3-11 27,2-10 4,-26 116 29,24-118 44,0 1 0,-1-1 0,0 0 0,-1-1 0,-1 0 0,-13 19 0,18-29-46,0-1 0,-1 1 1,1-1-1,-1 0 0,1 0 0,-1 0 0,0 0 0,0-1 0,-8 4 0,10-5-20,1 0 0,-1-1 0,0 1 0,0-1 0,0 1 0,0-1 0,0 0 0,0 0 0,-1 0 0,1 0 0,0 0 0,0 0 0,0 0 0,0-1 0,0 1 0,0-1 0,0 1 0,1-1-1,-1 0 1,0 0 0,0 0 0,0 0 0,1 0 0,-4-3 0,2 1-17,0 0 0,0 0 0,0-1 0,1 1 0,-1-1 0,1 0 0,0 0 0,0 0 0,0 0 0,-1-5 0,2 7-15,1 1 1,0-1-1,-1 0 1,1 1-1,0-1 1,-1 1-1,1-1 1,0 1 0,0-1-1,0 0 1,0 1-1,1-1 1,-1 1-1,0-1 1,1 0-1,-1 1 1,1-1-1,0 1 1,-1 0 0,1-1-1,0 1 1,0-1-1,0 1 1,0 0-1,0 0 1,0 0-1,0-1 1,0 1 0,0 0-1,3-1 1,-2 1-4,1 0 0,0 0 0,-1 1 0,1-1 0,0 1 0,0 0 0,-1 0 0,1 0 0,0 0 0,0 0 0,0 0 0,-1 1 1,1-1-1,5 3 0,39 15-85,-43-17 100,77 42 81,-51-25-995,38 14 1,-50-23-398,7 2-2172,-23-10 2780,1 0 0,-1-1 0,0 1 0,1-1 1,-1 1-1,0-1 0,1 0 0,-1 0 0,3-1 0,7 1-1925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51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67 105 6048,'-39'-45'2752,"17"30"-2400,17 2 96,5 10-320,5-9-320,8 7 96,19-3-608,8 5 384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51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31 2656,'7'-21'1491,"1"11"2591,-36 57 1358,-164 221-2438,94-140-2596,86-108-445,12-20-5,-1 1 0,1-1 1,0 1-1,-1 0 0,1-1 0,0 1 0,-1 0 1,1-1-1,0 1 0,0 0 0,0-1 0,0 1 1,-1 0-1,1 0 0,0-1 0,0 1 0,0 0 1,1 0-1,-1-1 0,0 1 0,0 0 0,0-1 1,0 1-1,1 0 0,-1-1 0,1 2 1,0-2-194,0 1 0,0-1 0,1 1 0,-1-1 1,0 0-1,1 1 0,-1-1 0,0 0 1,1 0-1,-1 0 0,0 0 0,1 0 1,-1-1-1,0 1 0,1 0 0,1-1 1,23-10-2573,-16 7 1547,26-9-1154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52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25 4640,'11'-17'1504,"-8"10"1997,-7 9-1668,-9 9-335,6-5-1162,-10 10 374,1 0 1,0 0-1,1 2 0,-20 30 0,12-4-245,2 1-1,-19 59 1,23-58-365,12-32-125,1 0 1,0 0 0,1 1-1,0 0 1,2 0-1,-1 15 1,5 20-4877,1-34 2400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5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143 186 3328,'5'-10'1402,"6"-15"1335,-9 16-1175,-2 9-1519,0 0-1,0 0 1,0-1 0,0 1 0,0 0 0,0 0-1,0 0 1,0 0 0,0 0 0,0 0 0,0-1-1,0 1 1,0 0 0,0 0 0,0 0 0,0 0-1,0 0 1,0 0 0,0 0 0,0-1 0,0 1-1,0 0 1,0 0 0,-1 0 0,1 0 0,0 0-1,0 0 1,0 0 0,0 0 0,0 0 0,0 0-1,0 0 1,0-1 0,-1 1 0,1 0 0,0 0-1,0 0 1,0 0 0,0 0 0,0 0 0,-3 1 32,0-1 0,1 1 1,-1-1-1,1 1 0,-1 0 0,1 0 1,-1 0-1,1 0 0,0 0 1,-5 4-1,-24 20 387,19-14-271,-1 1 0,1 1 0,-16 21 0,24-28-161,1 0 0,-1 0 0,1 0 1,0 1-1,0-1 0,1 1 0,0 0 0,0-1 0,1 1 0,-1 0 0,1 13 1,1-17 17,0 0 0,0 0 0,1-1 0,-1 1 0,1 0 0,-1-1 1,1 1-1,0 0 0,0-1 0,0 1 0,1-1 0,-1 0 0,1 1 1,-1-1-1,1 0 0,0 0 0,-1 0 0,1 0 0,0 0 0,1 0 1,-1 0-1,0-1 0,0 1 0,1-1 0,-1 0 0,1 0 0,3 2 1,-1-2 37,-1 1 1,1-1 0,-1-1 0,1 1-1,-1-1 1,1 1 0,0-1 0,-1 0-1,1-1 1,-1 1 0,1-1 0,-1 0-1,1 0 1,-1-1 0,8-2 0,-6 1-7,-1 1 1,0-1 0,0 0 0,0-1 0,-1 1 0,1-1 0,-1 0 0,0 0 0,0 0 0,6-8 0,-2-1 6,-2 0 0,0-1 0,0 1 0,-1-1-1,-1 0 1,4-23 0,-8 32-94,1 1 0,-1-1 0,0 0 0,0 0 0,0 1 0,-1-1 0,0 0 0,0 0 0,0 1 0,-2-6 0,2 7-15,-1 1 1,1 0 0,0 0 0,0 0 0,-1 0-1,1 1 1,-1-1 0,0 0 0,1 0 0,-1 1-1,0-1 1,0 1 0,0 0 0,0 0 0,0-1-1,0 1 1,-1 1 0,1-1 0,0 0-1,-1 0 1,1 1 0,-3-1 0,-16 1-366,20 0 378,1 0 0,-1 0-1,0 0 1,1 0 0,-1 0 0,0 1 0,1-1 0,-1 0 0,0 0 0,1 0 0,-1 0-1,1 1 1,-1-1 0,0 0 0,1 1 0,-1-1 0,1 0 0,-1 1 0,1-1 0,-1 1-1,1-1 1,-1 1 0,1-1 0,-1 1 0,1 0 0,0 0 26,0-1-1,1 1 1,-1-1 0,0 0 0,1 1-1,-1-1 1,0 0 0,1 1 0,-1-1 0,1 0-1,-1 1 1,1-1 0,-1 0 0,1 0-1,-1 0 1,1 0 0,-1 1 0,1-1 0,-1 0-1,1 0 1,-1 0 0,1 0 0,-1 0-1,1 0 1,-1 0 0,2 0 0,13-1 351,5-4-74,0-2 1,0 0-1,-1 0 0,0-2 0,31-19 0,-38 21-228,71-41 245,-68 41-344,-1 0 1,1 2-1,31-9 0,-44 14 51,1-1 0,0 1 0,0-1 1,0 1-1,0 0 0,0 0 0,0 0 1,0 0-1,0 1 0,-1-1 0,1 1 0,0 0 1,0 0-1,0 0 0,-1 0 0,1 0 1,0 1-1,-1-1 0,4 3 0,-3-1 21,0 1 0,0-1 0,0 0 0,-1 1-1,1-1 1,-1 1 0,0 0 0,0 0 0,-1 0 0,1 0-1,-1 0 1,2 8 0,2 12 51,2 0-1,1-1 1,0 0-1,2-1 1,23 41-1,-25-52-17,-1 0-1,2-1 1,-1 0-1,1 0 1,14 11 0,-16-16-28,0 0 0,1 0 0,0 0 1,-1-1-1,1 0 0,1-1 1,-1 0-1,15 4 0,-17-6-25,-1-1-1,0 1 1,0-1-1,0 0 1,1 0-1,-1-1 1,0 0-1,0 0 1,0 0-1,0 0 1,0-1-1,0 0 1,0 0-1,-1 0 1,7-4-1,-5 2-582,-1 0-1,1 0 0,6-7 1,2-2-898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55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24 771 4576,'-19'-14'1450,"19"14"-1382,-1-1-1,1 1 1,0 0-1,0 0 1,-1-1-1,1 1 1,0 0-1,0-1 1,-1 1-1,1 0 1,0 0-1,0-1 1,0 1-1,0 0 1,-1-1-1,1 1 1,0-1-1,0 1 1,0 0-1,0-1 1,0 1-1,0 0 1,0-1-1,0 1 1,0-1-1,0 1 1,0 0-1,0-1 1,0 1-1,0 0 1,0-1-1,1 1 1,-1 0-1,0-1 1,0 1-1,0 0 1,1-1-1,-1 1 1,0-1-1,10-7 1148,-2 4-770,0 0 0,1 1 1,-1 0-1,1 1 0,9-2 0,-3 0 132,17-2 404,53-4 0,-55 7-586,-10 1-200,0 1-1,1 1 0,-1 1 1,0 0-1,0 2 0,0 0 1,0 1-1,26 10 0,-43-13-178,0 1-1,0 0 0,0 0 0,0 0 0,0 0 1,0 0-1,-1 1 0,0-1 0,1 1 0,-1 0 1,0-1-1,0 1 0,0 0 0,0 1 0,-1-1 1,1 0-1,-1 0 0,0 1 0,0-1 0,0 0 1,0 1-1,0 5 0,0 8 162,0-1 0,-1 0-1,-3 25 1,3-40-167,-4 38 318,-2 0 0,-1 0 0,-24 73 0,28-105-188,0 0-1,1 1 1,0-1-1,0 1 1,0 10-1,4-19 390,4-7-240,7-12-71,-12 18-187,39-67 426,-20 32-421,2 1 0,30-37 0,3 12-46,83-72-1,-136 131 13,1 0-1,-1-1 1,1 0 0,-1 1-1,0-1 1,0 0 0,0 0-1,1-4 1,-2 6 1,-1 0-1,0 0 0,1-1 1,-1 1-1,0 0 1,0 0-1,1 0 1,-1 0-1,0 0 0,0 0 1,0 0-1,-1 0 1,1 0-1,0 0 0,0 0 1,-1-1-1,1 1 1,0 0-1,-1 0 1,1 0-1,-1 0 0,1 1 1,-1-1-1,0 0 1,1 0-1,-1 0 0,0 0 1,-1 0-1,1-1-6,1 1-1,-1 0 0,0 0 1,0 0-1,-1 0 0,1 0 1,0 1-1,0-1 0,0 0 1,0 0-1,-1 1 0,1-1 1,0 1-1,-1-1 0,1 1 1,0 0-1,-1-1 0,1 1 1,-1 0-1,1 0 0,-2 0 1,1 0 16,-2-1-10,4 0 59,8 0-114,22 7 55,1-2-1,43 1 1,-43-3-76,-28-2 72,34 3 56,0-2-1,1-1 1,61-9 0,-74 3-54,-2-2 0,31-12 0,-52 19 0,15-9 88,-10 6-14,-8 9-321,-22 38-52,6-6 214,11-25 134,1 0-1,0 1 1,1 0 0,0-1-1,1 1 1,0 1 0,0 16-1,1 13-84,2-40 58,0 0 0,0 0 1,1 0-1,-1 0 0,1 0 0,0-1 0,0 1 0,0 0 0,0 0 0,0-1 0,0 1 0,4 4 0,-4-7-8,0 1-1,0-1 1,0 1-1,0-1 1,0 1 0,1-1-1,-1 0 1,0 1-1,0-1 1,0 0 0,0 0-1,1 0 1,-1 0-1,0 0 1,0 0 0,0-1-1,1 1 1,-1 0-1,0-1 1,0 1 0,0 0-1,0-1 1,0 1-1,1-2 1,32-15 84,-31 15-99,128-81 193,-122 77-200,106-68 166,-111 72-171,8-7 21,-1 0 0,1 0 1,10-13-1,-19 19-44,-1 0 1,1-1-1,-1 1 0,1-1 0,-1 0 0,0 0 0,-1 0 0,1 0 0,-1 0 1,1 0-1,-1 0 0,-1 0 0,1 0 0,0-9 0,-1 13 36,0-1 0,0 1 0,0 0-1,0 0 1,0-1 0,1 1 0,-1 0-1,0 0 1,0-1 0,0 1 0,0 0-1,0 0 1,1-1 0,-1 1 0,0 0-1,0 0 1,0 0 0,1 0 0,-1-1 0,0 1-1,0 0 1,1 0 0,-1 0 0,0 0-1,0 0 1,1 0 0,-1 0 0,0-1-1,0 1 1,1 0 0,-1 0 0,0 0-1,0 0 1,1 0 0,-1 0 0,0 0-1,1 0 1,-1 1 0,0-1 0,0 0 0,1 0-1,-1 0 1,0 0 0,1 0 0,16 6-53,-12-3 68,36 9-23,-20-5-33,31 13-1,-47-18 27,1 1 0,-1 0 0,0 0 0,0 1 0,0-1 0,0 1 0,-1 0 0,0 1 0,0-1 0,5 7 0,-7-8 1,-1-1 0,0 1 0,0-1 0,0 1 0,0 0 0,0-1 0,0 1 0,-1 0 0,0 0 0,1-1 0,-1 5 0,-4 34 188,2-33-123,1 0-1,1 0 1,0 14-1,0-16-102,0-2 68,1-1 0,-1 0-1,1 0 1,-1 0 0,1 1-1,2 3 1,-3-6-9,1-1 0,-1 1-1,1-1 1,-1 1 0,1-1 0,-1 1 0,1-1-1,-1 1 1,1-1 0,-1 1 0,1-1-1,0 0 1,-1 1 0,1-1 0,0 0-1,-1 1 1,1-1 0,0 0 0,-1 0 0,1 0-1,0 0 1,0 0 0,-1 0 0,1 0-1,0 0 1,-1 0 0,1 0 0,0 0-1,0 0 1,-1 0 0,1-1 0,0 1 0,0 0-1,10-5 58,0 0-1,0 0 1,-1-1-1,0 0 1,13-10-1,4-3 10,84-42-61,1-1 157,-94 51-175,-1-1-1,0-1 1,-1-1-1,17-19 1,-5-2 58,-2-1 0,-1-1 0,26-55 0,84-202-79,-121 264-59,-10 22 45,0 0 0,0 0 0,2-10 0,-6 18 34,0-1 0,0 1 0,0 0 0,1-1 1,-1 1-1,0-1 0,0 1 0,0 0 0,0-1 1,0 1-1,0 0 0,0-1 0,0 1 0,0-1 1,0 1-1,0 0 0,0-1 0,0 1 0,-1 0 0,1-1 1,0 1-1,0 0 0,0-1 0,0 1 0,-1 0 1,1-1-1,0 1 0,0 0 0,-1 0 0,1-1 1,-1 1-12,0 0 0,1-1 0,-1 1 0,0 0 0,0 0 0,1 0 0,-1 0 0,0 1 1,1-1-1,-1 0 0,0 0 0,0 0 0,1 0 0,-1 1 0,0-1 0,-3 2-37,0 0 0,0 0 1,1 1-1,-1-1 0,-5 6 0,0 1 32,2 0 0,-1 1 0,2-1 0,-11 19 0,-19 49-55,28-58 63,-27 65-53,-59 123 35,76-174 91,-51 113 111,62-128-128,1 1 1,1-1-1,0 1 1,2 0-1,0 0 1,0 27-1,3-39-4,0 0-1,0 0 1,1-1-1,0 1 1,1-1-1,0 1 1,4 9-1,-6-13-13,1-1 1,1 0-1,-1 0 0,0 0 0,0 0 1,1-1-1,-1 1 0,1 0 0,-1 0 0,1-1 1,0 1-1,0-1 0,0 0 0,0 1 1,0-1-1,0 0 0,0 0 0,0 0 0,0 0 1,0-1-1,1 1 0,-1-1 0,0 1 0,1-1 1,3 0-1,3-1 38,0-1 0,1 0 0,-1 0 0,0-1 1,0 0-1,-1-1 0,17-9 0,-20 10-43,31-18 15,0-2 0,46-39 1,-38 28-28,-37 29-71,-1 0 1,1 0-1,-1-1 0,0 0 0,-1 0 1,9-11-1,-30 73-452,2-11 473,4-16-4,-6 35 1,11-38 132,0-5 111,2 0-1,-2 29 1,5-49-170,0 1 1,0-1 0,0 0-1,0 0 1,0 1-1,1-1 1,-1 0-1,0 0 1,0 0-1,1 0 1,0 2-1,-1-2-21,0-1 0,1 0 0,-1 0 0,0 0 0,0 0 0,0 0 0,1 0 0,-1 0 0,0 1 0,0-1 0,0 0 0,1 0 0,-1 0 0,0 0 0,0 0 0,0 0 0,1 0 0,-1 0 0,0 0 0,0 0 0,1 0-1,-1 0 1,0 0 0,0 0 0,0-1 0,1 1 0,-1 0 0,0 0 0,0 0 0,0 0 0,0 0 0,1 0 0,-1 0 0,0-1 0,0 1 0,1 0 0,2-4 34,0 1 1,0-1-1,0 0 0,3-6 1,12-20 171,55-83-125,-59 94-68,1 1-1,0 1 1,34-29 0,22-11-392,-83 76 252,2 1-1,0 0 0,-11 33 1,19-42 145,-1-1 0,2 1 0,-1 0 0,1 21 0,1-26 30,1 1-1,-1-1 0,1 0 1,0 0-1,1 0 1,-1 0-1,1 0 1,1 0-1,4 9 1,-6-13-37,1 0 0,-1 0 0,1-1 0,-1 1 0,1 0 0,0-1 0,-1 0 0,1 1 0,0-1 0,0 0 0,0 0 0,0 0 0,0 0 0,0 0 0,1-1 0,-1 1 0,0-1 0,0 1 0,0-1 0,1 0 0,-1 0 0,0 0 0,0 0 0,1 0 0,-1 0 0,0-1 0,0 1 0,4-2 0,6-2 15,0 0-1,0-1 1,21-13 0,-20 11 48,187-120 324,-156 97-352,66-53-297,-82 65 180,-27 17 39,0 0 0,0 1-1,0-1 1,1 0-1,-1 1 1,0-1 0,1 1-1,-1-1 1,0 1-1,1 0 1,-1-1-1,1 1 1,-1 0 0,0 0-1,1 0 1,-1 0-1,1 0 1,1 1 0,-2 2 36,1 0 0,-1 0 1,0-1-1,0 1 0,0 0 1,0 0-1,0 6 0,-1-8-10,-1 0 0,1 0 0,-1 0 0,0 0-1,1 0 1,-1 0 0,0 0 0,0 0 0,1 0-1,-1-1 1,0 1 0,0 0 0,0 0 0,0-1-1,0 1 1,0-1 0,0 1 0,0-1 0,-1 1 0,1-1-1,0 1 1,-2-1 0,-34 9-31,31-7 33,-15 3-25,0 1 1,1 1 0,-36 17 0,45-18 10,0 0 1,0 1 0,0 1-1,1 0 1,1 0-1,-1 1 1,-11 13 0,15-14 25,0 1 1,1-1-1,0 2 1,0-1 0,1 0-1,0 1 1,1 0 0,-4 16-1,6-22 9,1 0-1,0 0 0,0 0 1,0 0-1,0-1 1,1 1-1,-1 0 0,1 0 1,0 0-1,1 0 1,1 5-1,-2-7-19,0 0 0,1 0 0,-1 0 0,0 0 0,1 0 0,-1 0 0,1 0-1,-1 0 1,1 0 0,0-1 0,0 1 0,0-1 0,0 1 0,0-1 0,0 0 0,0 0 0,1 0 0,3 1 0,-3-1 11,1-1 1,-1 1 0,1-1 0,-1 0 0,1 0-1,-1-1 1,1 1 0,-1-1 0,1 1 0,-1-1-1,0 0 1,0-1 0,1 1 0,-1 0 0,0-1-1,0 0 1,0 0 0,0 0 0,-1 0 0,6-4-1,2-5 57,0 0-1,-1 0 1,13-19-1,-15 20 30,26-40 13,31-60 0,-57 99-255,-6 9 87,1 0 0,-1 0 0,0 0 0,0 0 0,0 0 0,0-1-1,0 1 1,0 0 0,0-4 0,-1 5 52,0 1-1,1 0 1,-1 0-1,0 0 1,0 0 0,0 0-1,0 0 1,0 0-1,0 0 1,0 0-1,0 0 1,0 0 0,0 0-1,0-1 1,0 1-1,0 0 1,0 0-1,0 0 1,0 0 0,0 0-1,0 0 1,0 0-1,-1 0 1,1 0-1,0 0 1,0 0 0,0 0-1,0-1 1,0 1-1,0 0 1,0 0-1,0 0 1,0 0 0,0 0-1,0 0 1,0 0-1,0 0 1,0 0-1,0 0 1,-1 0 0,1 0-1,0 0 1,0 0-1,0 0 1,0 0-1,0 0 1,0 0 0,0 0-1,0 0 1,0 0-1,0 0 1,0 0-1,0 0 1,-1 0-1,1 0 1,0 0 0,0 0-1,0 0 1,0 0-1,-6 5-86,-4 9 32,6-5 57,-1 0 0,1 0 0,0 0 0,1 0 0,0 0 0,1 1 0,0 0 0,0-1 0,1 1 0,0 0 0,1 0 0,0 0 0,0 0 0,1-1 0,3 11 0,-4-16 26,1-1-1,0 0 0,0 0 1,0 0-1,0 0 0,0-1 1,1 1-1,-1 0 0,1 0 1,2 3-1,-3-5-11,0 0 1,0-1-1,0 1 1,1 0-1,-1 0 1,0-1-1,0 1 1,0 0-1,1-1 1,-1 1-1,0-1 1,1 0-1,-1 1 1,0-1-1,1 0 1,-1 0-1,0 0 1,1 0-1,-1 0 1,1 0-1,-1 0 1,0 0-1,1-1 1,-1 1-1,3-1 1,17-9 71,1 1 1,-2-2 0,0-1 0,24-18 0,-9 7-72,26-16 78,68-48-49,-106 69-44,-2-2-1,0 0 1,-1-2 0,-1 0-1,27-41 1,63-131 136,-53 89-126,-37 71-9,62-122-696,-80 154 687,-1 1 1,1-1 0,-1 0 0,1 1 0,-1-1 0,1 0 0,-1 0 0,0 0-1,0 1 1,0-1 0,0 0 0,0 0 0,-1-2 0,1 4 1,0-1 0,-1 0 1,1 1-1,0-1 1,-1 1-1,1-1 0,-1 0 1,1 1-1,-1-1 0,1 1 1,-1-1-1,0 1 1,1 0-1,-1-1 0,0 1 1,1 0-1,-1-1 1,0 1-1,1 0 0,-1 0 1,0-1-1,1 1 0,-1 0 1,0 0-1,0 0 1,1 0-1,-1 0 0,0 0 1,0 0-1,1 0 0,-1 1 1,0-1-1,1 0 1,-2 1-1,-2 0-8,0 0 0,0 0 0,0 1 1,0 0-1,0 0 0,1 0 0,-1 0 0,1 1 0,-1-1 1,1 1-1,0 0 0,-5 5 0,-1 3 12,0 1 0,-9 15-1,-15 34 5,2 2 0,-31 87 0,55-130 0,-5 10 24,2 1 0,1 0 0,2 1-1,-5 39 1,10-58 48,1 0 0,1 0 0,0 0 0,1 0 0,1 0-1,0-1 1,0 1 0,1 0 0,1-1 0,0 0 0,1 0 0,0 0 0,9 15 0,-13-25-148,1 1 1,0 0 0,0-1-1,-1 1 1,1-1 0,1 1 0,-1-1-1,0 0 1,1 0 0,-1 0 0,1 0-1,-1-1 1,1 1 0,0-1-1,0 1 1,0-1 0,0 0 0,0 0-1,0 0 1,0-1 0,0 1 0,0-1-1,0 1 1,0-1 0,0 0-1,1-1 1,-1 1 0,0 0 0,0-1-1,0 1 1,0-1 0,0 0 0,0 0-1,4-3 1,21-13-4000,3-3 1211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55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6 4384,'-34'-3'1955,"18"3"3844,18 1-5448,0 1 0,-1-1 0,1 0 0,0 0-1,0 0 1,0 0 0,0 0 0,3 1 0,6 0 76,0 0 1,1 0-1,-1-1 1,0-1 0,1 0-1,16-2 1,4 0-120,283-12-159,-288 13-338,65 0-3130,-32 3-4373,-41 1 4370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56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52 7968,'-71'-52'3616,"34"56"-3136,29-4 1056,21 0-1280,11 8-160,10-3-672,11 1 320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56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5408,'3'-2'310,"-1"1"1,1-1-1,0 1 0,0 0 1,0-1-1,0 2 0,1-1 1,-1 0-1,0 0 1,0 1-1,0 0 0,1 0 1,-1 0-1,0 0 0,0 0 1,0 1-1,1-1 1,-1 1-1,0 0 0,0 0 1,0 0-1,0 0 0,0 1 1,0-1-1,3 3 1,-2-1-124,0 0 0,-1 0 0,1 1 1,-1-1-1,0 1 0,0 0 0,0 0 1,0 0-1,-1 0 0,0 0 0,0 1 1,0-1-1,0 1 0,0-1 0,-1 1 1,1 7-1,2 30 84,-2 0 1,-6 71-1,3-100-232,1-9-247,0 1-1,-1-1 1,1 1-1,-1-1 1,0 0 0,0 1-1,-1-1 1,1 0-1,-1 0 1,0 0-1,-3 5 1,0-1-1365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49:56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9568,'0'8'4320,"-10"20"-3776,2-8 2111,3 4-1567,-9 24 992,1 3-1216,0 14 0,5-5-512,-2 0-64,10-9-192,-5-6 96,10-5-128,-5-12-2976,10-5 1568,6-23-8831,12-8 5663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4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623 587 1312,'11'3'341,"-8"-2"222,0 0 1,0 0 0,0 0-1,1-1 1,5 1 2367,-9-10-509,-4-1-1696,2 6-556,0-1 0,1 1 0,-2 0 1,1 0-1,0 0 0,-1 0 0,1 0 0,-1 1 1,0-1-1,-1 1 0,1 0 0,-6-5 0,0 2-17,0 1 0,0 0 0,0 1 0,-1-1 0,1 2-1,-1-1 1,-17-2 0,-3 1 225,-46-2 0,53 6-257,-1 1 0,1 1 0,-1 1 1,-44 10-1,57-10-117,0 1 0,0 1 1,1 0-1,0 1 0,-1 0 0,2 0 1,-1 1-1,1 0 0,-1 1 0,2 0 1,-1 1-1,-11 12 0,8-3-11,0 1 0,1-1 0,0 2 0,2-1 0,0 1 0,-6 24 0,5-12 50,2 1 0,1 1 0,-3 38 0,9-56-61,0 0 0,1 0 0,4 29-1,-3-35 34,1-1 0,0 0-1,1 0 1,0 0-1,0 0 1,0-1-1,1 1 1,9 12 0,-3-8 42,1 1 0,0-2 0,1 1 0,0-2 0,1 0 0,0 0 0,1-1 0,0-1 0,0 0 0,0-1 0,21 7 0,-16-7 36,1-1 0,1-1 0,-1-1-1,0-1 1,1 0 0,0-2 0,0 0 0,29-4-1,-39 2-34,0 0 0,0-1 0,0-1 0,0 0 0,0-1-1,0 0 1,-1 0 0,1-1 0,-1 0 0,-1-1 0,1 0-1,-1-1 1,0 0 0,0 0 0,-1-1 0,0 0-1,0-1 1,6-10 0,10-16 1,-13 17-259,1 0 0,1 1 0,23-24 0,-33 39 159,0-1 1,1 1 0,-1 0-1,1 0 1,0 0 0,0 0-1,0 0 1,0 1-1,0 0 1,0 0 0,7-1-1,5 0-125,27 1-1,-32 2 137,115 9 86,-78-5 32,-22 1 77,-20-5 102,-1 0 0,1 0-1,10 1 1,-77-9 1183,28 4-1506,1 2 0,-63 7-1,78-4 25,0 2-1,0 0 0,0 0 0,1 2 0,-1 0 0,1 1 0,-18 10 0,29-13 0,0-1 0,1 1 0,-1 0 0,1 0 0,0 0 0,0 0 0,0 1 0,0 0 0,-3 6 0,6-10 41,0 1 0,0 0 1,0 0-1,0 0 0,0 0 0,0 0 0,1 1 1,-1-1-1,1 0 0,-1 0 0,1 0 0,0 1 0,0-1 1,0 0-1,0 0 0,0 1 0,0-1 0,1 0 0,-1 0 1,1 0-1,0 0 0,-1 0 0,1 1 0,0-1 1,0 0-1,0-1 0,2 3 0,-2-2 11,1-1-1,-1 0 1,1 0 0,-1 1-1,1-1 1,-1 0 0,1-1-1,0 1 1,-1 0 0,1 0-1,0-1 1,0 1 0,0-1-1,-1 0 1,1 1 0,0-1-1,0 0 1,0 0 0,0 0-1,0 0 1,-1 0-1,1-1 1,0 1 0,0-1-1,3 0 1,5-3 118,-1 1 0,0-2 0,14-7-1,-18 9-101,8-5 37,-1 0 1,0-2 0,0 1 0,13-15 0,38-48 43,-49 48-78,-2 5-231,-9 18-108,-5 8-198,1-3 478,0 0 0,1 1 0,-1-1-1,1 0 1,0 0 0,0 8 0,0-9 19,1-1 0,-1 0 0,1 0 0,0 1 1,0-1-1,0 0 0,0 0 0,0 0 0,0 0 0,1 0 0,-1 0 1,1 0-1,-1 0 0,4 2 0,1 1 16,0 0 0,0-1 0,1 0 0,-1 0 0,1-1 0,0 0 1,0 0-1,0-1 0,0 1 0,1-1 0,-1-1 0,15 2 0,-2-3 90,-1 0-1,1-1 1,35-7-1,-45 7-92,0-2 0,-1 1 0,1-2 0,-1 1 0,0-1 0,0 0 0,0-1 0,-1 0 0,0-1 0,0 0 0,0 0 0,0 0 0,-1-1 0,0 0 0,-1-1 0,0 1 0,6-10 0,1-7 41,-1-1 0,-1 0 1,-1-1-1,8-32 0,-7 16-16,-2 0 1,-1 0-1,-3 0 1,-1-1-1,-4-85 1,0 118-70,-1-1-1,0 0 1,-1 1 0,0-1 0,-1 1 0,0-1-1,0 1 1,-8-14 0,10 22-1,1 1 0,-1-1 0,0 0 0,-1 1 0,1 0 0,0-1 0,0 1 0,-1 0 0,1-1 0,0 1 0,-1 0 0,0 0 0,1 0 0,-1 0 0,1 1 0,-1-1 0,-3-1 0,4 2-7,0 0 1,-1 0 0,1 0 0,-1 0-1,1 0 1,0 1 0,-1-1-1,1 0 1,0 1 0,0-1 0,-1 1-1,1-1 1,0 1 0,0-1 0,-1 1-1,1 0 1,0 0 0,0 0 0,0-1-1,0 1 1,0 0 0,0 0 0,-1 2-1,-3 5-34,-1 0 0,1 1 0,0-1 0,1 1 0,0 0-1,0 1 1,-4 17 0,-9 70 111,6 64 85,9-96-87,0-45 0,2 1 0,0 0 0,2 0 0,0-1 0,1 1 1,1-1-1,1 0 0,1 0 0,11 27 0,-13-39 34,0 0 0,1 0 0,0 0 0,1 0 0,-1-1 0,1 0 0,8 6 0,-13-12-47,1 1 1,-1-1-1,1 0 0,-1 0 1,1 0-1,0 0 0,0-1 1,-1 1-1,1 0 0,0-1 1,0 1-1,0-1 0,0 0 1,0 1-1,0-1 0,0 0 1,0 0-1,0 0 0,0-1 1,-1 1-1,1 0 0,0-1 1,0 1-1,0-1 0,0 0 1,3-1-1,3-2-3,-1-1 1,1 0-1,-1 0 0,9-10 0,-15 15-18,26-24 180,89-71-184,-103 87-33,0 1 0,0 0 1,1 1-1,0 0 0,0 1 1,1 1-1,20-4 0,-34 8 65,0 0 0,0 0 0,-1 0-1,1 0 1,0-1 0,0 1 0,-1 0-1,1-1 1,0 1 0,0 0-1,-1-1 1,1 1 0,1-2 0,-2 2-14,0-1 1,0 1 0,0 0-1,0-1 1,0 1 0,0-1-1,0 1 1,0 0 0,0-1-1,0 1 1,0-1 0,0 1-1,0-1 1,0 1 0,0 0-1,-1-1 1,1 1 0,0 0-1,0-1 1,0 1-1,-1-1 1,1 1 0,0 0-1,0-1 1,-1 1 0,1 0-1,0 0 1,-1-1 0,1 1-1,-1-1 1,0 1-22,0-1-1,0 1 1,0-1-1,0 1 1,0-1 0,0 1-1,0-1 1,0 1-1,-1 0 1,1 0-1,0 0 1,0-1 0,0 1-1,0 0 1,-1 1-1,0-1 1,-23 4-118,18-1 73,-1 0 0,1 0-1,-1 0 1,1 1 0,0 0-1,1 0 1,-1 0 0,1 1-1,0 0 1,0 1 0,0-1-1,1 1 1,0 0 0,0 1-1,-6 9 1,8-10 58,0 1 0,0-1-1,1 1 1,0 0 0,0 0 0,1 0 0,-1 8-1,1-13-12,1 0-1,1 1 1,-1-1 0,0 0-1,1 0 1,-1 0-1,1 0 1,-1 1-1,1-1 1,0 0-1,0 0 1,0 0 0,0-1-1,1 1 1,-1 0-1,0 0 1,1-1-1,-1 1 1,1 0 0,-1-1-1,1 0 1,0 1-1,0-1 1,0 0-1,0 0 1,3 2-1,1-1 40,0 0 0,0 0 0,0 0 0,1-1-1,-1 0 1,0 0 0,1 0 0,7-1 0,7-1 116,24-4 0,-38 4-123,15-2-2,1-2-1,0 0 1,-1-2-1,0 0 1,-1-1-1,0-2 1,0 0 0,35-24-1,-28 17-204,-21 14 224,-1-1 0,1 0-1,-1-1 1,7-5 0,-12 9-49,-1 1 1,0 0-1,0 0 0,0 0 1,0 0-1,0 0 1,0 0-1,1 0 1,-1 0-1,0 0 0,0 0 1,0-1-1,0 1 1,0 0-1,1 0 1,-1 0-1,0 0 0,0 0 1,0 0-1,0 0 1,1 0-1,-1 0 0,0 0 1,0 0-1,0 0 1,0 0-1,1 0 1,-1 1-1,0-1 0,0 0 1,0 0-1,0 0 1,0 0-1,1 0 1,-1 0-1,0 0 0,0 0 1,0 0-1,0 1 1,0-1-1,0 0 1,0 0-1,0 0 0,1 0 1,-1 0-1,0 1 1,0-1-1,0 0 0,0 0 1,0 0-1,0 0 1,0 0-1,0 1 1,0-1-1,0 0 0,0 0 1,0 0-1,0 0 1,0 1-1,0-1 1,0 0-1,0 0 0,0 0 1,0 0-1,0 1 1,-1-1-1,2 17-154,-1-13 171,-3 30-84,2-26 70,0 0 1,0 0-1,1 0 0,0 0 0,2 9 1,-1-10-3,3 11 129,-4-18-112,0 0 0,1 1 1,-1-1-1,0 1 1,1-1-1,-1 0 0,0 0 1,1 1-1,-1-1 1,1 0-1,-1 0 0,0 1 1,1-1-1,-1 0 1,1 0-1,-1 0 0,1 1 1,-1-1-1,1 0 1,-1 0-1,0 0 0,1 0 1,-1 0-1,1 0 1,-1 0-1,1 0 0,-1 0 1,1 0-1,-1-1 1,1 1-1,-1 0 0,0 0 1,1 0-1,-1 0 1,1-1-1,0 1 0,6-5 37,0 0-1,-1-1 0,1 1 0,-1-1 0,0 0 0,-1-1 0,10-12 0,-7 9-24,18-25-86,-11 14-191,25-26 1,-39 64-83,-2-8 396,0 0 1,-4 17-1,3-16-14,0-1-1,-1 20 1,3-26-54,0 0-1,0 0 1,1 0-1,-1 0 1,1 0 0,-1 0-1,1 0 1,0 0-1,0 0 1,1-1-1,-1 1 1,0 0 0,1-1-1,2 3 1,-3-3 26,1 0 0,0 0 1,0-1-1,1 1 1,-1-1-1,0 1 0,0-1 1,1 0-1,-1 0 0,1 0 1,-1 0-1,1 0 0,0 0 1,-1-1-1,1 1 0,0-1 1,-1 0-1,1 0 0,0 0 1,-1 0-1,1 0 1,5-2-1,3 0 57,0-1 1,-1-1 0,1 1-1,10-6 1,-5 1-43,-1 0 0,0-1 0,-1-1 1,0 0-1,0-1 0,-1 0 0,-1-1 0,1-1 1,10-14-1,-3-1-3,-1-1 0,-2 0 1,24-55-1,-7 9-59,26-90-1,-43 110 51,-2 9-85,-2-1 0,11-85 1,-23 129 68,-1 0-94,0 0 0,1 0 0,-1 0 1,0-1-1,-2-4 0,2 8 56,-1 0 1,1 0 0,-1 0 0,1 0 0,-1 1-1,1-1 1,0 0 0,-1 0 0,1 0-1,-1 1 1,1-1 0,-1 0 0,1 1-1,0-1 1,-1 0 0,1 1 0,0-1-1,-1 0 1,1 1 0,0-1 0,-1 1-1,-17 43-319,6-18 357,2 0-1,1 1 1,0 1-1,2-1 1,-6 56-1,7-3 62,3 1 0,13 130-1,-9-196-38,2 0 0,0-1-1,0 1 1,1-1 0,1 0-1,7 15 1,-11-27-9,0-1 1,0 1-1,0 0 0,0-1 1,0 1-1,0-1 0,0 0 0,0 1 1,0-1-1,1 0 0,-1 1 1,1-1-1,-1 0 0,1 0 0,-1 0 1,1-1-1,0 1 0,-1 0 1,1 0-1,0-1 0,0 1 1,-1-1-1,1 0 0,0 1 0,0-1 1,0 0-1,0 0 0,-1 0 1,1 0-1,0-1 0,0 1 0,0 0 1,-1-1-1,1 1 0,0-1 1,3-1-1,4-3-10,1 0 1,-1-1-1,0 0 1,16-13-1,-20 15 4,116-106 105,-115 106-154,-7 9-152,-8 10-12,-30 41 383,23-35-77,2 1 0,0 1 1,-12 25-1,23-42-125,1 0 0,0 1 1,-2 7-1,4-12 40,0-1-1,0 1 1,-1-1 0,1 1-1,0-1 1,0 1 0,0-1-1,1 1 1,-1-1 0,0 1 0,0-1-1,1 1 1,-1-1 0,1 0-1,-1 1 1,1-1 0,0 0-1,0 1 1,1 1 0,-1-3 1,-1 1 1,1-1-1,-1 0 0,1 0 1,0 0-1,-1 1 1,1-1-1,-1 0 0,1 0 1,0 0-1,-1 0 1,1 0-1,-1 0 0,1 0 1,0-1-1,-1 1 1,1 0-1,-1 0 1,1 0-1,0 0 0,-1-1 1,1 1-1,-1 0 1,1-1-1,0 0 0,17-11 309,-16 11-272,11-11 3,0 0 0,-1-1 0,0 0 0,-1-1 0,18-30 0,2-1-134,-20 27 37,-2 6-655,-9 13 668,1 0 1,-1 0 0,1 0 0,-1 0 0,1 0 0,-1 0 0,0 0-1,0 0 1,0 0 0,1 0 0,-1 0 0,0 1 0,0-1-1,-1 0 1,1 0 0,0 2 0,-1 1 18,1-1 1,0 1-1,0 0 0,1 0 0,-1-1 0,1 1 1,0 0-1,0-1 0,0 1 0,0-1 1,1 1-1,-1-1 0,1 1 0,0-1 1,0 0-1,3 3 0,-2-1-17,1-1-1,0 1 1,0-1-1,0 0 1,1-1 0,-1 1-1,10 4 1,-10-6 41,-1-1-1,1 1 1,0-1 0,-1 0 0,1-1-1,0 1 1,0-1 0,0 1-1,0-1 1,0 0 0,0-1 0,6 0-1,4-2 65,0 0 1,-1 0-1,1-1 0,12-7 0,-18 8-60,0-1-1,-1 0 1,0-1 0,0 0 0,0 0 0,-1-1-1,1 1 1,6-10 0,-4 4-13,-2 0 1,1-1-1,-2 0 1,7-14-1,18-53 50,-27 67-51,0 3-1,18-51-29,19-81-1,-8-67 37,-21-32-149,-12 216-270,-5-37 0,3 63-83,-2 11 382,-3 22 169,6-31-105,-12 62 32,-6 82 0,13 42-8,8-103 110,6 97 245,-4-136-107,18 84-1,-21-128-213,1 5 66,1 0 0,-1-1 0,1 1 0,7 12 0,-10-20-66,1 0 1,0 1-1,0-1 0,-1 0 1,1 1-1,0-1 0,0 0 1,0 0-1,1 0 0,-1 0 1,0 0-1,0 0 0,1 0 1,-1 0-1,0 0 0,1-1 1,-1 1-1,1-1 0,-1 1 1,1-1-1,-1 1 0,1-1 1,-1 0-1,1 0 0,-1 0 1,1 0-1,-1 0 0,1 0 1,-1 0-1,1 0 0,-1 0 1,1-1-1,2 0 0,10-5 31,-1-1 0,0 0 1,0 0-1,0-1 0,-1-1 0,0 0 0,18-19 0,-12 9-30,0-2 0,-1 0 0,19-33 1,-32 47 0,0 0 0,4-13 1,-4 10 56,-2 7-37,3-14-34,-5 17-10,0 0-1,0-1 1,0 1 0,0 0-1,0-1 1,0 1 0,0 0-1,0-1 1,0 1 0,0 0 0,0-1-1,0 1 1,-1 0 0,1-1-1,0 1 1,0 0 0,0-1-1,0 1 1,-1 0 0,1-1-1,0 1 1,0 0 0,-1 0 0,1-1-1,0 1 1,0 0 0,-1 0-1,1 0 1,0 0 0,-1-1-1,1 1 1,0 0 0,-1 0-1,1 0 1,0 0 0,-1 0-1,1 0 1,0 0 0,-1 0 0,1 0-1,-1 0 1,1 0 0,-1 0-1,-1 0-23,-1 1 1,1-1-1,-1 1 0,1-1 0,0 1 0,-1 0 0,1 0 0,0 0 1,0 1-1,-1-1 0,1 0 0,0 1 0,0-1 0,-2 4 0,-27 29-171,28-30 187,-9 11-39,0 1 0,-15 30 0,22-36 33,0 1 0,1 0 1,0-1-1,1 1 0,0 1 0,-2 12 1,5-22 20,0 0 0,0 0-1,0 0 1,0 0 0,0 0 0,0 0 0,1 0 0,-1-1 0,1 1 0,-1 0 0,1 0 0,-1 0 0,1 0-1,0-1 1,0 1 0,0 0 0,0-1 0,0 1 0,1-1 0,-1 1 0,0-1 0,1 1 0,-1-1 0,1 0 0,-1 0-1,1 0 1,0 0 0,-1 0 0,1 0 0,3 1 0,4 1 22,-1-1 0,1 0 0,0 0 0,-1-1 0,12 0 0,2 0 42,0-2 0,-1 0 0,1-1 1,-1-1-1,38-11 0,-27 3-48,0 0-1,60-32 0,-69 28-28,25-19-1,12-8-112,-60 42 121,0 0-1,1 0 1,-1 0-1,0 0 1,0 0-1,0 0 1,0 0-1,1 0 1,-1 0-1,0 0 1,0 0-1,0 0 1,0 0-1,0 0 1,1 0-1,-1 0 1,0 0-1,0 0 1,0 0-1,0 0 1,1 0-1,-1 0 1,0 0 0,0 0-1,0 0 1,0 0-1,0 1 1,0-1-1,1 0 1,-1 0-1,0 0 1,0 0-1,0 0 1,0 0-1,0 1 1,0-1-1,0 0 1,0 0-1,0 0 1,0 0-1,0 1 1,1-1-1,-1 0 1,0 0-1,0 0 1,0 0-1,0 1 1,0-1-1,0 0 1,0 0-1,-1 0 1,1 0-1,0 0 1,0 1-1,0-1 1,0 0-1,0 0 1,0 0-1,0 0 1,0 0-1,0 1 1,-1-1-1,-2 16-161,3-13 91,-11 32-120,8-26 172,1-1-1,-1 1 1,0 8 0,2-14 1,1 1 1,0-1-1,0 1 1,0-1-1,1 0 1,-1 1-1,1-1 1,0 0-1,0 0 1,0 1-1,3 4 1,-4-6 23,1 0 1,0 0 0,0-1 0,0 1 0,0 0-1,0-1 1,0 1 0,1 0 0,-1-1 0,1 0-1,-1 1 1,1-1 0,-1 0 0,1 0 0,0 0-1,-1 0 1,1 0 0,0 0 0,0 0 0,0-1-1,0 1 1,0-1 0,0 1 0,0-1 0,0 0-1,0 1 1,0-1 0,0 0 0,2-1 0,1 0 28,0 0 1,-1 0 0,1 0-1,0-1 1,-1 0 0,0 0-1,1 0 1,-1 0 0,0-1-1,0 1 1,4-4 0,-1-1 40,0 1-1,0-1 1,-1 0 0,9-12 0,-7 6-10,0 0-1,-1-1 1,10-26 0,-12 26-31,14-37 44,-2-1 1,-3 0-1,13-94 0,-23 112-58,-2 0 0,-1-1-1,-6-45 1,4 66-36,-1 1 0,0-1 1,-1 1-1,-1-1 0,0 1 0,-12-24 1,15 35 1,0 0 1,1 1 0,-1-1-1,0 0 1,-1 1 0,1-1-1,0 1 1,0-1 0,-1 1 0,1 0-1,0 0 1,-1-1 0,1 1-1,-1 0 1,0 0 0,1 1-1,-1-1 1,0 0 0,0 0 0,1 1-1,-1-1 1,0 1 0,0 0-1,-3-1 1,3 1 9,0 1-1,0-1 1,0 1 0,0 0-1,0 0 1,0 0 0,0-1-1,0 2 1,1-1 0,-1 0-1,0 0 1,1 1 0,-1-1 0,1 1-1,-1-1 1,1 1 0,-1-1-1,1 1 1,0 0 0,-1 2-1,-4 8 22,0 1 0,1 0-1,0 0 1,2 1 0,-1-1 0,1 1-1,1 0 1,1 0 0,0 0-1,0 0 1,4 22 0,1 3 28,1-1-1,22 73 1,-15-75 61,1-1-1,2-1 0,21 36 0,64 91-3823,-97-157 3405,5 9-1838,3 5-627,-2-8-3153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4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77 7552,'-50'4'3424,"64"-4"-2976,1-4 736,6 4-736,37-5 736,5 2-672,27-5-192,-3-1-192,29-6-128,-8 4 32,13-6-3840,-8 9 2080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4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68 817 3552,'-10'2'439,"3"-1"-43,1 0 0,-1 1 0,0 0 0,1 1 0,0-1 0,-7 5-1,8-2 1615,10-3-671,14-5 287,-15 3-1219,9-3-84,1 1 1,-1-2 0,0 0-1,-1 0 1,1-1 0,-1-1 0,0 0-1,13-9 1,-9 4-95,0-1 1,-1-1-1,0-1 0,23-28 0,-8 1-18,-2 0-1,-1-2 0,31-72 1,-34 65-80,-2 8 245,-2-2 0,26-87-1,-38 101-93,11-51 500,-18 71-665,1 0 0,-2 0 0,1 1 0,-1-1 0,-1 0 0,-1-10 0,2 19-122,0 1 0,0 0 1,0 0-1,0 0 0,0 0 0,0 0 0,0 0 1,0 0-1,0 0 0,0 0 0,0 0 0,0 0 1,-1 0-1,1-1 0,0 1 0,0 0 0,0 0 1,0 0-1,0 0 0,0 0 0,0 0 0,0 0 1,0 0-1,0 0 0,0 0 0,0 0 0,0 0 1,-1 0-1,1 0 0,0 0 0,0 0 0,0 0 1,0 0-1,0 0 0,0 0 0,0 0 0,0 0 1,0 0-1,0 0 0,-1 0 0,1 0 0,0 0 1,0 0-1,0 0 0,0 0 0,0 0 0,0 0 1,0 0-1,0 0 0,0 0 0,0 0 0,0 1 1,0-1-1,-7 6-100,-4 9 37,0 3 55,1 1 0,0 0 0,2 1 0,0 0 0,2 1 0,0 0 0,1-1 0,1 2 0,1-1 1,0 25-1,2-13 60,1 0 1,2 0 0,2 0 0,1-1-1,1 0 1,11 33 0,-11-46 86,13 28 0,-16-41-80,1 0 0,-1 0 1,1 0-1,0-1 1,0 0-1,0 0 1,1 0-1,6 6 0,-9-10-19,0 0 1,0 1-1,0-1 0,-1 0 0,1-1 0,0 1 0,0 0 0,0 0 0,0-1 0,0 1 0,1-1 1,-1 0-1,0 0 0,0 1 0,0-1 0,3-1 0,-1 0 0,0 1 0,0-1 0,-1-1 0,1 1 0,0-1-1,-1 1 1,1-1 0,4-3 0,2-2 29,-1-1 1,1-1-1,-1 1 0,12-17 0,-16 20-36,0 0 1,-1 0-1,0-1 0,0 0 0,0 0 0,-1 0 0,0 0 0,0-1 0,0 1 1,2-12-1,-5 18-35,0-1 0,0 1 0,1 0 0,-1 0 0,0-1 1,0 1-1,0 0 0,0 0 0,0-1 0,0 1 0,0 0 1,0 0-1,0-1 0,0 1 0,0 0 0,0-1 0,0 1 0,0 0 1,0 0-1,0-1 0,0 1 0,-1 0 0,1 0 0,0-1 1,0 1-1,0 0 0,0 0 0,-1-1 0,1 1 0,0 0 0,0 0 1,-7 5-270,-7 18-72,9-13 327,2 0 1,-1 0-1,1 1 0,-2 14 1,4-19 15,0 0-1,1 0 1,0-1 0,0 1 0,0 0 0,1 0 0,0 0 0,0 0-1,4 10 1,-4-14 36,0 1 0,1 0 0,-1-1-1,1 1 1,0-1 0,0 0 0,0 0-1,0 0 1,0 0 0,1 0 0,-1 0 0,1 0-1,-1-1 1,1 1 0,-1-1 0,1 0-1,0 0 1,0 0 0,0 0 0,0 0-1,-1 0 1,7 0 0,-6-1 6,1 0 0,-1 0 0,0 0-1,1 0 1,-1 0 0,0-1 0,1 1 0,-1-1 0,0 0 0,1 0 0,-1 0 0,0-1-1,0 1 1,0-1 0,0 1 0,0-1 0,-1 0 0,1 0 0,4-5 0,-3 2-5,0-1 1,0 0 0,-1 1 0,1-2 0,-1 1 0,-1 0-1,0 0 1,1-1 0,-2 1 0,3-13 0,-2 2 10,-2 0 0,1 0 0,-3-20 0,1 31-76,1-20-233,0 25 253,0 1 0,0-1 0,0 0 0,1 0 0,-1 1 0,0-1 0,0 0 0,1 0 1,-1 1-1,1-1 0,-1 0 0,1 1 0,-1-1 0,1 1 0,-1-1 0,1 1 0,-1-1 0,1 0 0,0 1 0,-1 0 0,1-1 0,0 1 0,-1-1 0,1 1 0,0 0 0,0 0 0,-1-1 0,1 1 0,1 0 0,17-1-20,0 0 0,32 4 1,-29-1 1,37-1 0,-43-3-58,-1 2-1217,24-6 1,-35 6 847,-1-1 1,1 0-1,-1 0 0,1-1 1,-1 1-1,1-1 0,-1 0 1,0 0-1,0 0 1,0 0-1,5-5 0,-7 7 189,-1-1 0,1 0 0,-1 0 0,1 0 0,-1 0 0,1 0-1,-1 0 1,0 0 0,1 0 0,-1 1 0,0-1 0,0-2 0,1-11-2067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5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56 8384,'-49'-20'3808,"35"25"-3072,23-2-736,14-6 1056,3 3-576,24-5 0,0 1-288,27-4-192,2 0-32,26-4-960,-7 9 544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21 4640,'-2'-2'470,"1"1"0,1-1 0,-1 1 0,0-1 0,0 0 0,1 1 0,-1-1 1,1 0-1,-2-3 4312,-3 14-2062,-16 74-902,3-12-1183,15-58-571,-26 156 1008,-20 233-139,48-398-899,1-1 0,-1 1 0,1-1 0,0 1 0,0 0 0,1-1 0,-1 1 0,1-1 0,0 1 0,2 6 0,-3-10-27,0 1 0,1-1 1,-1 0-1,0 0 1,0 0-1,1 1 0,-1-1 1,0 0-1,1 0 0,-1 0 1,0 0-1,0 0 1,1 0-1,-1 0 0,0 0 1,1 0-1,-1 0 0,0 0 1,1 0-1,-1 0 1,0 0-1,1 0 0,-1 0 1,0 0-1,1 0 0,-1 0 1,0 0-1,0 0 1,1 0-1,-1-1 0,1 1 1,7-6 54,-4 2-36,-1 0 0,1 0 0,-1-1 0,0 1 0,0-1 0,-1 1 0,4-9 0,12-41 143,-16 48-156,8-36-77,6-64 1,-4 22-216,-9 72 65,-3 12 208,0 0 0,1 0 0,-1 0 0,0 0-1,0 0 1,0 0 0,0-1 0,0 1 0,0 0 0,0 0 0,0 0-1,0 0 1,0 0 0,0 0 0,1 0 0,-1 0 0,0 0 0,0 0-1,0 0 1,0 0 0,0 0 0,0-1 0,0 1 0,1 0 0,-1 0-1,0 0 1,0 0 0,0 0 0,0 0 0,0 0 0,0 0-1,1 0 1,-1 0 0,0 1 0,0-1 0,0 0 0,0 0 0,0 0-1,0 0 1,1 0 0,8 16-424,0 0 366,-5-12 75,-1-1-1,0 1 0,1-1 1,0 1-1,0-1 0,0 0 0,0-1 1,0 1-1,1-1 0,-1 0 1,1 0-1,0 0 0,0-1 1,-1 1-1,1-1 0,0 0 0,0-1 1,0 1-1,0-1 0,0 0 1,0 0-1,0 0 0,0-1 1,7-1-1,3-2 50,-1 0-1,0-1 1,0 0 0,0-1 0,-1 0 0,0-1 0,14-11-1,-8 6 12,-2-2-1,0 0 0,21-22 1,-32 30-20,0 0-1,-1-1 1,0 0 0,0 0 0,-1 0-1,0-1 1,0 1 0,-1-1 0,0 0-1,0 0 1,2-13 0,-4 20-44,-1-1 0,0 1 1,0 0-1,0 0 0,0-1 0,0 1 0,0 0 0,-1 0 1,1 0-1,0-1 0,-1 1 0,1 0 0,0 0 0,-1 0 1,0 0-1,1-1 0,-1 1 0,0 0 0,1 0 0,-2-1 1,0 1-32,0 0 1,1-1-1,-1 1 1,0 0-1,0 0 1,0 0-1,0 0 1,0 1 0,0-1-1,-4-1 1,-1 1-77,0 1 0,0-1 1,0 1-1,1 0 0,-1 1 0,-9 1 1,8 0 97,1 0 1,0 0 0,0 0 0,0 1-1,1 0 1,-1 1 0,1 0 0,-1 0-1,1 0 1,0 0 0,1 1 0,-9 9-1,7-7 32,1 1 0,1 0-1,0 0 1,0 0-1,0 0 1,1 1-1,0 0 1,1 0-1,-3 11 1,4-9 16,0 0-1,0-1 1,1 1 0,0 0-1,1-1 1,1 1-1,-1 0 1,4 12 0,-3-15-16,1 0-1,1 0 1,0 0 0,0-1 0,0 1 0,1 0 0,0-1 0,0 0 0,1 0-1,9 10 1,-3-6 19,0-2 0,1 1 0,0-1 0,1-1 0,0 0 0,0-1 0,0-1-1,1 0 1,0 0 0,1-1 0,19 3 0,-26-6-212,1-1 1,-1 0-1,0 0 1,0-1-1,1 0 1,-1-1-1,0 0 1,0 0-1,0-1 1,0 0-1,0 0 1,0-1-1,0 0 1,-1 0-1,1-1 1,-1 0-1,0 0 1,12-10-1,17-14-1528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52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147 597 1728,'0'-1'65,"0"1"1,0-1 0,0 0-1,1 1 1,-1-1-1,0 0 1,0 1-1,1-1 1,-1 1-1,0-1 1,1 0-1,-1 1 1,0-1 0,1 1-1,-1-1 1,1 1-1,-1-1 1,1 1-1,-1 0 1,1-1-1,-1 1 1,1 0 0,0-1-1,0 1 1,20-7 1781,-18 6-1586,-1 0 1,1 1 0,-1-1-1,1 0 1,-1 0 0,5-2-1,3-5 1292,-7 7-635,-3 2 280,-9 1 542,6-2-1570,-14 9 260,0 1 0,0 0 0,1 1 0,1 1 1,-16 15-1,22-17-323,-1 0 0,1 1 1,1 0-1,0 1 0,1 0 1,-11 21-1,15-25-36,0 0 1,0 0 0,0 0-1,1 0 1,0 1 0,1-1-1,0 1 1,0-1 0,1 1-1,0-1 1,2 16-1,-1-19 50,0-1-1,1 0 0,-1 0 0,1 0 0,0 0 0,4 7 0,-5-10-87,-1 0 1,1 0-1,0 0 1,0 0-1,0 0 1,0 0-1,0 0 1,0 0-1,0-1 0,0 1 1,0 0-1,0-1 1,0 1-1,0 0 1,1-1-1,-1 0 1,0 1-1,0-1 1,1 0-1,-1 1 1,0-1-1,1 0 1,-1 0-1,0 0 0,0 0 1,2 0-1,0-2 24,1 1 1,-1 0-1,0-1 0,0 0 0,0 0 0,0 0 0,0 0 0,0 0 0,0-1 0,-1 1 0,1-1 0,-1 1 0,4-7 0,2-3 61,0-1 0,6-14-1,10-21-85,17-57 0,-33 86-94,-6 16-2,-1 0 0,1 0-1,-1 0 1,0 0 0,0-1 0,0 1 0,0-5-1,-2 4-410,-2 7 240,-3 10 145,3-3 60,0 1 0,0-1-1,1 0 1,-2 17-1,3-23 56,1-1 0,0 1-1,1 0 1,-1 0 0,0 0-1,1 0 1,0-1-1,0 1 1,0 0 0,0-1-1,1 1 1,0-1 0,-1 1-1,1-1 1,0 0-1,5 6 1,-6-8 5,1 0 1,-1 1-1,1-1 0,-1 0 0,1 0 0,0 0 1,-1-1-1,1 1 0,0 0 0,0 0 1,0-1-1,-1 0 0,1 1 0,0-1 1,0 0-1,0 0 0,0 0 0,0 0 0,0 0 1,3-1-1,4 0 72,-1-1 0,0-1 0,11-4-1,-17 6-92,42-19 225,74-47-1,-111 63-210,18-12 57,0-1-1,-1-1 1,23-22-1,-34 26-30,0 0 0,0-1 1,-2 0-1,0-1 0,18-33 1,-4-9 83,27-97 0,1-63-543,-53 216 368,1 0 1,-1 0-1,0 0 0,0 0 1,0 0-1,0 0 1,0 1-1,0-1 1,-1 0-1,0-3 0,1 5 36,0 0-1,0 0 0,0 0 0,0 0 0,0 0 0,0 0 0,0 0 0,0 0 0,0 0 0,0-1 0,0 1 0,0 0 0,-1 0 0,1 0 0,0 0 0,0 0 0,0 0 0,0 0 0,0 0 0,0 0 0,0 0 0,-1 0 0,1 0 0,0 0 1,0 0-1,0 0 0,0 0 0,0 0 0,0 0 0,0 0 0,-1 0 0,1 0 0,0 0 0,0 0 0,0 0 0,0 0 0,0 0 0,0 0 0,0 0 0,0 0 0,-1 0 0,1 0 0,0 0 0,0 1 0,0-1 0,0 0 0,0 0 0,0 0 0,0 0 1,0 0-1,0 0 0,0 0 0,-8 16-234,-50 153 281,24-63-5,29-93-47,-25 74 167,-26 124 0,56-209-142,-3 10 48,2 0-1,-1 15 0,1-25-24,1 1-1,0-1 1,1 1 0,-1-1 0,0 1 0,1-1-1,-1 0 1,1 1 0,0-1 0,0 0-1,0 1 1,0-1 0,0 0 0,0 0-1,1 0 1,-1 0 0,3 3 0,-3-4-11,0 0 1,1-1-1,-1 1 1,0-1 0,0 1-1,1-1 1,-1 1-1,1-1 1,-1 0-1,0 0 1,1 0 0,-1 0-1,1 0 1,-1 0-1,0 0 1,1 0-1,-1 0 1,0-1 0,1 1-1,-1 0 1,0-1-1,1 0 1,-1 1-1,0-1 1,0 0 0,2-1-1,5-2 129,-1-1 0,13-12 0,35-39 57,-6 5-454,-42 43 170,1 1-316,-8 8 377,0-1 0,1 0 0,-1 0 0,1 1-1,-1-1 1,0 0 0,1 1 0,-1-1 0,0 1 0,0-1 0,1 0-1,-1 1 1,0-1 0,0 1 0,0-1 0,1 0 0,-1 1 0,0-1-1,0 1 1,0-1 0,0 1 0,0-1 0,0 1 0,0-1 0,0 1-1,0 0 1,4 28-139,-2-14 194,0 1 1,2-1-1,8 28 0,-11-41-30,0 0 0,0-1 0,-1 1 0,1-1 0,0 0 0,0 1 0,1-1 0,-1 0 0,0 1 0,0-1 0,1 0 0,-1 0 0,0 0 0,1 0 0,-1 0 0,1-1 0,-1 1 0,1 0 0,0-1 0,-1 1 0,1-1 0,0 0 0,-1 1 0,1-1 0,0 0 0,0 0 0,-1 0 0,1 0 0,0 0 0,-1 0 0,1-1 0,2 0 0,5-1 51,0-1 0,0 0 0,0-1-1,12-6 1,-19 9-55,289-152 295,-273 143-323,-1 0 0,0-2-1,-1 0 1,24-22 0,-38 31-20,-1 2 18,-1 0 1,1 1 0,-1-1 0,1 0-1,0 0 1,0 0 0,-1 1-1,1-1 1,0 0 0,0 1 0,0-1-1,0 0 1,0 1 0,0 0 0,0-1-1,0 1 1,0-1 0,0 1-1,0 0 1,0 0 0,0 0 0,0-1-1,0 1 1,0 0 0,0 0 0,2 1-1,-3-1 6,0 0 0,1 1 0,-1-1-1,0 0 1,0 1 0,1-1 0,-1 0 0,0 1-1,0-1 1,0 1 0,0-1 0,0 0-1,1 1 1,-1-1 0,0 1 0,0-1 0,0 1-1,0-1 1,0 0 0,0 1 0,0-1-1,-1 1 1,1-1 0,0 1 0,0-1 0,0 0-1,0 1 1,-6 17-71,4-12 54,-8 23 24,-2 0-1,-31 52 0,15-29 115,21-38-51,-1 0-1,0 0 1,-1 0-1,-12 14 0,20-27-31,0 0-1,0 0 1,0 0-1,-1 1 1,1-2-1,0 1 1,0 0 0,-1 0-1,1 0 1,0 0-1,-1-1 1,1 1-1,-1-1 1,1 1-1,-1-1 1,1 0-1,-1 1 1,1-1-1,-1 0 1,1 0-1,-1 0 1,1 0-1,-1 0 1,0-1-1,1 1 1,-1 0 0,1-1-1,-1 1 1,1-1-1,0 1 1,-1-1-1,-1-1 1,-4-2 14,1-1 0,0 0 0,0-1 1,0 1-1,-6-9 0,-8-7-92,20 21 61,-29-22-122,28 21 100,0 0 1,0 1-1,0-1 0,0 0 1,0 1-1,0-1 1,-1 0-1,1 1 0,0 0 1,0-1-1,-1 1 0,1 0 1,0-1-1,-1 1 0,1 0 1,0 0-1,-1 0 0,1 0 1,0 0-1,0 0 1,-1 1-1,1-1 0,0 0 1,-2 1-1,2 0 12,1 0-1,-1-1 1,1 1 0,-1-1 0,1 1-1,0 0 1,-1-1 0,1 1 0,0 0-1,-1 0 1,1-1 0,0 1-1,0 0 1,0 0 0,0-1 0,0 1-1,0 0 1,0 0 0,0-1-1,0 1 1,0 0 0,0 0 0,0-1-1,0 1 1,1 0 0,-1 0 0,0-1-1,1 1 1,-1 0 0,0-1-1,1 1 1,-1-1 0,1 1 0,-1 0-1,1-1 1,-1 1 0,2 0 0,2 3-4,-1 0-1,1-1 1,0 0 0,7 5 0,0-2 3,-1-1-1,1-1 0,0 1 0,0-2 0,0 0 0,1 0 1,12 1-1,-3-1 9,0-1 1,0-2 0,25-1-1,-27-2 67,-1 0-1,0-1 1,0-1-1,0 0 1,0-2-1,-1 0 1,31-17-1,-6-3 141,65-52 0,-94 68-99,19-20 0,-27 26-115,-1 1 0,-1-1-1,1 0 1,-1-1-1,0 1 1,0-1-1,3-8 1,-5 12-22,0 1-1,-1-1 1,1 0 0,-1 0-1,0 0 1,0 0 0,1 0-1,-1 0 1,0 0 0,0 0-1,-1 0 1,1 1 0,0-1-1,-1 0 1,0-2 0,1 3 13,-1 1 1,1-1-1,-1 1 1,1-1-1,-1 1 1,1 0-1,-1-1 1,1 1-1,-1-1 1,0 1 0,1 0-1,-1 0 1,1-1-1,-1 1 1,0 0-1,1 0 1,-1 0-1,0-1 1,1 1-1,-1 0 1,0 0-1,1 0 1,-1 0-1,0 0 1,1 1 0,-1-1-1,0 0 1,1 0-1,-2 1 1,0-1-41,-3 1 15,0 0-1,0 0 1,0 1 0,0 0-1,1 0 1,-1 0 0,0 0 0,1 1-1,0 0 1,0 0 0,0 0-1,0 0 1,0 1 0,-3 4-1,-3 2 28,2 1 0,-1 0 0,-12 25 0,17-29 24,1 0 1,0 1-1,0-1 0,0 1 0,1 0 0,1-1 0,-1 1 0,1 0 1,0 0-1,1 0 0,0 0 0,2 16 0,-2-22 10,1 0 0,-1 0 0,1 0 0,0-1 0,-1 1 0,1 0 0,0 0 0,0 0 0,0-1 0,0 1 0,1 0 0,-1-1 0,0 1-1,1-1 1,-1 0 0,1 1 0,-1-1 0,4 2 0,-2-2 9,1 1 1,-1-1-1,0 0 0,1 0 0,-1-1 0,0 1 0,1-1 0,-1 1 0,1-1 0,3 0 0,8-2 29,0 0 0,-1-1 0,0-1 0,15-5 0,-24 7-67,339-106 65,-325 101 17,-13 5-124,0 0 0,-1 0 0,1 0-1,0 1 1,1-1 0,6 1-1,-12 1 47,-1 0-1,0 0 0,0 1 1,0-1-1,1 0 0,-1 0 1,0 1-1,0-1 0,0 0 1,0 1-1,0-1 0,0 0 1,0 0-1,0 1 1,0-1-1,0 0 0,0 1 1,0-1-1,0 0 0,0 1 1,0-1-1,0 0 0,0 0 1,0 1-1,0-1 0,0 0 1,0 1-1,0-1 0,-1 0 1,1 1-1,-4 10-68,4-11 59,-8 19 3,-12 21 0,-4 8 48,18-35-63,-1 5 306,7-18-278,0 0 0,0 0 0,1 0 0,-1 0 0,0 1 0,0-1 0,0 0 0,0 0 1,0 0-1,0 0 0,0 0 0,0 0 0,0 0 0,0 0 0,0 0 0,1 0 0,-1 0 0,0 0 0,0 0 1,0 0-1,0 0 0,0 0 0,0 0 0,0 0 0,0 0 0,0 0 0,1 0 0,-1 0 0,0 0 0,0 0 0,0 0 1,0 0-1,0 0 0,0 0 0,0 0 0,0 0 0,0 0 0,1 0 0,-1 0 0,0 0 0,0 0 0,0 0 0,0-1 1,0 1-1,0 0 0,0 0 0,0 0 0,0 0 0,12-10 157,17-17 87,-10 8-327,41-31 1,-47 40 23,-8 7-10,-1-1 1,1 1-1,0 0 0,0 0 1,7-3-1,-11 7 59,-1-1 0,1 0-1,-1 1 1,0-1 0,1 1 0,-1-1 0,1 1-1,-1-1 1,0 1 0,0-1 0,1 1 0,-1 0 0,0-1-1,0 1 1,1-1 0,-1 1 0,0-1 0,0 1-1,0 0 1,0-1 0,0 1 0,0 0 0,0 0-1,1 20 1,-3 6-68,1-24 94,0 1-1,1 0 1,-1 0 0,1 0-1,0 0 1,0-1 0,0 1-1,1 0 1,-1 0 0,1 0-1,0 0 1,3 6 0,-4-9-5,1 0 1,-1-1-1,1 1 1,0 0-1,-1 0 1,1-1 0,0 1-1,0 0 1,-1-1-1,1 1 1,0-1-1,0 1 1,0-1 0,0 1-1,0-1 1,0 0-1,0 1 1,0-1-1,-1 0 1,1 0-1,0 0 1,0 0 0,0 0-1,2 0 1,25-6 74,-22 5-57,82-26 318,46-13-297,-72 25-35,154-34-390,-203 47 381,-9 1-22,0 0 0,0 1 0,0-1 1,0 1-1,0 0 0,0 0 0,0 0 1,5 1-1,-1 1-106,-8-1-33,-4 4 100,-4 7 46,0 0-1,-19 20 1,17-21 49,1 0 1,-15 23-1,17-22-36,2 0-1,-1 0 1,1 0-1,-3 14 0,7-23 18,0 1-1,1-1 1,-1 1 0,1-1-1,-1 1 1,1-1-1,0 1 1,0-1-1,1 1 1,-1-1-1,1 1 1,-1-1-1,1 0 1,0 1 0,1-1-1,-1 0 1,1 0-1,-1 1 1,5 4-1,-5-6 2,1-1 0,0 1 0,0-1-1,0 1 1,0-1 0,0 0-1,0 0 1,0 0 0,0 0 0,1 0-1,-1-1 1,0 1 0,0-1 0,1 1-1,-1-1 1,1 0 0,-1 0 0,0 0-1,1 0 1,-1 0 0,0 0 0,4-2-1,3 0 16,-1 0-1,0-1 1,0 0-1,13-7 1,89-55 40,-16 9 73,43-14-45,20-11-58,-156 81-46,14-10-23,-15 10 15,0 0 1,0 0-1,0 0 0,1-1 0,-1 1 0,0 0 0,0 0 0,0 0 0,1 0 1,-1-1-1,0 1 0,0 0 0,0 0 0,0 0 0,0-1 0,1 1 1,-1 0-1,0 0 0,0 0 0,0-1 0,0 1 0,0 0 0,0 0 0,0-1 1,0 1-1,0 0 0,0 0 0,0 0 0,0-1 0,0 1 0,0 0 0,0 0 1,0-1-1,0 1 0,0 0 0,0 0 0,0-1 0,-1 1 0,1 0 0,0 0 1,0 0-1,0-1 0,0 1 0,0 0 0,-1 0 0,1 0 0,0 0 0,0-1 1,0 1-1,-1 0 0,1 0 0,0 0 0,0 0 0,0 0 0,-1 0 0,1 0 1,0 0-1,0-1 0,-1 1 0,1 0 0,0 0 0,0 0 0,0 0 0,-1 0 1,1 0-1,0 0 0,0 0 0,-1 1 0,1-1 0,-6-1-40,0 1 0,0 0 0,0 0 0,-1 0 0,1 1 0,-8 2 0,-41 13-141,49-14 183,-7 2-5,0 1 0,0 0 1,1 1-1,0 0 0,-14 9 1,24-13 29,0-1 0,0 1 0,0 0 0,0-1 0,0 1 0,0 0 0,0 0 0,1 1 0,-1-1 0,1 0 0,-1 0 0,1 1 0,0-1 0,0 1 0,0-1 0,0 1 0,0-1 0,1 1 0,-1 0 0,1-1 0,0 1 0,0 0 0,0 0 0,0-1 0,0 1 0,0 0 0,1-1 0,-1 1 0,1 0 0,0-1 0,0 1 0,0-1 0,0 1 0,2 2 0,1 1 35,0 0-1,1 0 0,-1 0 1,2 0-1,-1-1 1,0 0-1,1 0 0,0 0 1,0-1-1,1 1 1,-1-1-1,1-1 0,0 0 1,0 0-1,0 0 1,10 2-1,4 1 50,1-2-1,-1 0 1,1-2-1,33 0 1,-38-2-83,-1-1 0,1-1 0,-1-1-1,0 0 1,0-1 0,25-10 0,-13 2-1855,0-1-1,41-29 1,-37 22-384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35 701 4640,'-32'0'2096,"32"0"-2026,0 0 1,0 0 0,0 0-1,0 0 1,-1 0-1,1-1 1,0 1 0,0 0-1,0 0 1,0 0-1,0 0 1,0 0 0,-1 0-1,1 0 1,0-1-1,0 1 1,0 0 0,0 0-1,0 0 1,0 0 0,0 0-1,0-1 1,0 1-1,0 0 1,0 0 0,0 0-1,0 0 1,0-1-1,0 1 1,0 0 0,0 0-1,0 0 1,0 0-1,0-1 1,0 1 0,0 0-1,0 0 1,0 0-1,0 0 1,0 0 0,0-1-1,0 1 1,0 0-1,0 0 1,1 0 0,6-15 1365,12-16-312,59-72 673,13-20-464,-21 2-461,-43 72-373,1 1-1,46-57 1,-63 91-378,1 0-1,0 1 1,1 0-1,19-14 1,-30 26-88,-1 0 0,1 0 0,-1 0 0,1 0-1,0 0 1,-1 0 0,1 1 0,0-1 0,0 0 0,-1 1 0,1 0 0,0-1 0,0 1 0,0 0 0,0 0 0,0 0 0,3 1 0,-4-1-11,0 1 0,1-1 0,-1 1 1,0 0-1,1 0 0,-1 0 0,0 0 0,0 0 0,0 0 1,0 0-1,0 0 0,0 0 0,0 0 0,0 0 0,0 1 1,-1-1-1,1 0 0,0 1 0,-1-1 0,1 1 1,-1-1-1,1 0 0,-1 4 0,2 5 96,-1 1 0,0 0 0,0-1 0,-2 1 0,-1 18 0,-14 58 181,13-73-261,-31 108 376,7-29-22,27-92-388,0-1 1,0 0 0,0 0 0,0 0-1,0 1 1,0-1 0,0 0 0,0 0 0,0 0-1,0 1 1,0-1 0,0 0 0,0 0-1,0 0 1,0 1 0,0-1 0,0 0-1,0 0 1,0 0 0,0 1 0,0-1-1,0 0 1,1 0 0,-1 0 0,0 0 0,0 1-1,0-1 1,0 0 0,0 0 0,1 0-1,-1 0 1,0 0 0,0 0 0,0 0-1,1 1 1,-1-1 0,0 0 0,0 0-1,0 0 1,1 0 0,-1 0 0,0 0 0,0 0-1,0 0 1,1 0 0,-1 0 0,0 0-1,0 0 1,0 0 0,1 0 0,-1 0-1,0 0 1,0 0 0,0-1 0,1 1-1,-1 0 1,0 0 0,0 0 0,18-10 146,14-19-85,-1-2 1,52-68-1,-66 77-52,180-206-211,-194 226 174,0-1 0,0 1 0,0-1 0,0 1 0,1 0 0,4-3 1,-7 5 20,0 0 0,-1-1 0,1 1 0,0 0 0,0 0 0,-1-1 0,1 1 1,0 0-1,0 0 0,-1 0 0,1 0 0,0 0 0,0 0 0,0 0 0,-1 0 1,1 0-1,0 0 0,0 0 0,-1 1 0,1-1 0,0 0 0,0 1 1,-1-1-1,1 0 0,0 1 0,-1-1 0,1 1 0,-1-1 0,1 1 0,0-1 1,-1 1-1,1-1 0,-1 1 0,1 0 0,-1-1 0,1 2 0,1 3 53,0-1 0,-1 1-1,0-1 1,1 1-1,-2 0 1,1 0 0,0-1-1,-1 10 1,-5 39 172,2-35-144,-25 190 241,28-207-318,-1-1 1,1 1-1,0 0 1,0 0-1,0 0 1,-1 0-1,1 0 0,0 0 1,0 0-1,0 0 1,1 0-1,-1 0 1,0 0-1,0 0 1,0 0-1,1 0 1,-1 0-1,1 0 1,-1-1-1,0 1 1,1 0-1,0 0 1,0 1-1,0-2 4,-1 0 0,0 0-1,1 0 1,-1 0 0,1 0 0,-1 0-1,0 0 1,1 0 0,-1 0 0,1 0-1,-1-1 1,0 1 0,1 0-1,-1 0 1,0 0 0,1-1 0,-1 1-1,0 0 1,1 0 0,0-1 0,10-14 91,11-21-76,21-52 0,-29 57-106,1 1 0,1 0 0,29-39-1,-44 68 80,-1 1-1,1-1 0,-1 0 1,1 1-1,-1-1 0,1 1 1,-1-1-1,1 0 0,-1 1 1,1-1-1,0 1 0,-1 0 1,1-1-1,0 1 0,0 0 1,-1-1-1,1 1 0,0 0 1,0 0-1,-1-1 0,1 1 1,0 0-1,0 0 0,1 0 1,-2 1 0,1-1-1,0 1 1,-1-1 0,1 1 0,0-1 0,-1 1-1,1 0 1,-1 0 0,1-1 0,-1 1 0,1 0 0,-1 0-1,1-1 1,-1 1 0,0 0 0,0 0 0,1 0 0,-1 0-1,0-1 1,0 1 0,0 0 0,0 0 0,0 1 0,0 12 15,0-1 0,-1 1-1,-5 22 1,-1 12 4,1 3 42,-2 41 76,8-91-128,0 1 0,0-1 0,0 0 0,0 0 1,0 0-1,0 0 0,0 1 0,1-1 0,-1 0 0,0 0 0,1 0 0,-1 0 0,1 0 0,-1 0 0,1 0 0,-1 0 0,1 0 0,0 0 0,-1 0 0,1 0 0,0 0 0,0 0 0,0-1 0,0 1 0,0 0 1,0-1-1,0 1 0,0 0 0,0-1 0,0 0 0,0 1 0,0-1 0,0 1 0,1-1 0,-1 0 0,1 0 0,4 0 17,-1 0-1,0 0 1,1-1 0,-1 0 0,0 0-1,9-3 1,1-1 9,-1-1-1,0 0 1,0-1-1,14-10 1,-18 11-17,33-22 4,56-46 0,31-42-224,-95 87 117,-34 29 87,-1 0 0,0-1 0,1 1 0,-1 0 0,0 0 0,0 0 0,1 0-1,-1 0 1,0-1 0,1 1 0,-1 0 0,0 0 0,1 0 0,-1 0 0,0 0 0,0 0 0,1 0 0,-1 0 0,0 0 0,1 0 0,-1 0 0,0 0 0,1 1-1,-1-1 1,0 0 0,1 0 0,-1 0 0,0 0 0,0 0 0,1 1 0,-1-1 0,0 0 0,0 0 0,1 0 0,-1 1 0,0-1 0,0 0 0,0 0 0,1 1-1,-1-1 1,0 0 0,0 1 0,0-1 0,0 0 0,0 0 0,0 1 0,1-1 0,-1 0 0,0 1 0,0-1 0,0 0 0,0 1 0,1 23-128,-5-2 167,0 0-1,-2 0 1,-9 25-1,8-28-20,1 0-1,1 1 1,0 0-1,2-1 1,-2 27-1,5-39 7,1-1 0,0 1 0,0-1 0,0 1 1,1-1-1,0 0 0,5 10 0,-6-14 5,0 0 1,0 0-1,0 0 1,0 0-1,1 0 1,-1-1-1,1 1 1,-1 0-1,1-1 1,0 0-1,3 3 1,-4-4-10,0 1 0,0-1 1,1 1-1,-1-1 0,0 1 1,1-1-1,-1 0 1,0 0-1,1 0 0,-1 0 1,1 0-1,-1 0 0,0 0 1,1 0-1,-1-1 0,0 1 1,1 0-1,-1-1 1,0 1-1,0-1 0,2 0 1,-1-1 18,1 0 0,-1 0 1,1 0-1,-1 0 1,0 0-1,0 0 1,0-1-1,0 1 1,-1-1-1,1 0 0,0 1 1,1-7-1,3-1 1,-1-2-13,0 1 1,-1-1-1,0-1 1,0 1 0,-1 0-1,2-23 1,-1-76 109,-3 97-185,-2-1 0,-3-19 0,3 29 35,0 0-1,0 1 0,-1-1 1,0 1-1,1-1 0,-2 1 1,1 0-1,0 0 0,-1 0 1,0 0-1,-3-4 0,-1 0-50,-11-11-209,18 18 264,0 1 0,-1 0 0,1-1 0,0 1-1,-1-1 1,1 1 0,-1 0 0,1-1 0,0 1 0,-1 0 0,1 0-1,-1-1 1,1 1 0,-1 0 0,1 0 0,-1 0 0,1-1 0,-1 1 0,1 0-1,-1 0 1,1 0 0,-1 0 0,0 0 0,1 0 0,-1 0 0,1 0-1,-1 0 1,1 1 0,-1-1 0,1 0 0,-1 0 0,0 1 0,-1-1-280,6-4 207,57-10 113,-52 12-28,1 0 1,-1 0-1,0 1 1,1 1-1,-1 0 1,1 0-1,-1 1 1,0 0 0,1 0-1,-1 1 1,0 0-1,0 1 1,0 0-1,11 6 1,-10-4 7,-1 0-1,1 1 1,-1 0 0,-1 1-1,1 0 1,-1 1 0,0-1-1,-1 1 1,0 1 0,0 0-1,-1 0 1,6 9 0,46 111 316,-21-41-54,-33-80-232,0 0-1,1 0 1,0-1 0,0 1 0,0-1 0,1-1 0,0 1 0,1-1 0,-1 0-1,14 9 1,-16-13-9,0 1 0,0-1-1,0 0 1,0-1-1,0 1 1,0-1-1,1 1 1,-1-1 0,1-1-1,-1 1 1,1 0-1,-1-1 1,1 0-1,-1 0 1,1-1 0,-1 1-1,1-1 1,-1 0-1,0 0 1,1 0-1,-1-1 1,8-3 0,-6 1-11,0 0 0,0-1 1,0 1-1,-1-1 0,1 0 0,-1-1 1,0 1-1,-1-1 0,1 0 1,-1 0-1,0 0 0,-1-1 1,0 0-1,0 1 0,3-12 1,2-9-67,-1-2 0,6-44 0,-9 46 25,-3 18-7,1-2 25,-1 0-1,1-19 1,-2 29 0,0-1 0,0 0 0,0 1 0,0-1 0,0 1 0,-1-1 0,1 0 0,-1 1-1,1-1 1,-1 1 0,1-1 0,-1 1 0,0-1 0,0 1 0,1 0 0,-1-1 0,0 1 0,0 0 0,-1 0 0,1 0 0,0-1 0,0 1-1,0 0 1,-1 0 0,-1 0 0,2 0 4,1 1 1,-1 0-1,1 0 0,-1 0 0,1 0 1,-1 0-1,1 0 0,-1 0 0,1 0 0,-1 0 1,1 0-1,-1 0 0,1 0 0,-1 0 1,1 0-1,-1 1 0,1-1 0,-1 0 0,1 0 1,-2 1-1,-4 3 27,1 0 1,-1 0-1,1 1 1,0 0-1,0 0 1,0 0-1,1 1 1,-8 11-1,0 2 77,-14 33-1,22-43 19,0 1 0,1 0 0,0 0 0,1 0 0,0 0 0,0 0 1,0 11-1,2-14-76,0 0 1,1 0 0,0 0 0,0 0 0,0 0 0,1 0-1,0 0 1,0 0 0,1 0 0,0-1 0,4 7 0,-1-2-6,0-1 0,2-1 0,-1 1 0,1-1 0,0-1 0,1 0 0,0 0 0,1 0 1,-1-1-1,17 9 0,-14-10-113,1-1 0,-1 0 0,1-1 0,0 0 0,0-1 0,0 0 0,1-1 0,-1-1 0,18 0 0,-4-1-1045,-1-2 1,0-1-1,27-6 0,-35 5-801,-1-1 1,32-14-1,20-13-1701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1225 5472,'-22'7'1760,"22"-7"-1708,0 0 0,0 0 0,-1 0 0,1 0 0,0 0 0,0 0 0,-1 0 0,1 0 0,0 0 0,0 0 0,0 1 0,-1-1 0,1 0 0,0 0 0,0 0 0,0 0 0,0 0 0,-1 1 0,1-1 0,0 0 0,0 0 0,0 0 0,0 1 0,0-1 0,0 0 0,0 0 0,-1 1 0,1-1 0,0 0 0,0 0 0,0 1 0,0-1 0,0 0 0,0 0 0,0 1 0,0-1 0,0 0 0,0 0 0,1 0 0,-1 1 0,0-1 0,0 0 0,0 0 0,0 1 0,0-1 0,0 0 0,0 0 0,0 0 0,1 1 0,-1-1 0,0 0 0,6-1 311,0 0 0,-1 0 0,1-1 1,-1 0-1,0 0 0,1 0 0,-1-1 1,6-3-1,28-18 320,-1-1-1,42-36 1,64-72 437,-131 121-992,-5 3-23,-1 2 0,2-1 0,-1 1 0,1 0 0,0 1 1,10-6-1,-18 12-98,-1 0 1,0 0 0,1-1-1,-1 1 1,0 0-1,1 0 1,-1 0-1,1 0 1,-1-1 0,0 1-1,1 0 1,-1 0-1,1 0 1,-1 0 0,0 0-1,1 0 1,-1 0-1,1 0 1,-1 0-1,0 0 1,1 0 0,-1 1-1,1-1 1,-1 0-1,0 0 1,1 0-1,-1 0 1,0 1 0,1-1-1,-1 0 1,0 0-1,1 1 1,-1-1 0,0 0-1,1 0 1,-1 1-1,0-1 1,0 0-1,1 1 1,-1 0 0,3 18 278,-2-16-249,-1 10 52,0-1-1,-1 1 0,-1 0 0,0-1 0,-5 20 0,1-9 2,-7 27 117,-25 64 1,-28 43 83,39-96-208,-28 71 113,-109 238 1128,143-323 26,62-124-838,103-172-473,-134 233-25,152-287 23,-124 216-107,30-62-203,-47 106 146,37-53 0,-51 85 63,18-19 0,-22 28 38,-1-1-1,1 1 0,0-1 1,0 1-1,0 0 0,0 0 0,0 0 1,0 0-1,1 1 0,4-2 1,-7 3 23,-1-1 0,1 1 1,0 0-1,0 0 1,0 0-1,0 0 0,-1 0 1,1 0-1,0 0 1,0 0-1,0 0 0,0 0 1,-1 1-1,1-1 0,0 0 1,0 1-1,-1-1 1,1 0-1,0 1 0,0-1 1,-1 1-1,1-1 1,0 1-1,-1-1 0,1 1 1,-1 0-1,1-1 0,-1 1 1,1 0-1,-1-1 1,1 1-1,-1 0 0,0 0 1,1-1-1,-1 1 1,1 1-1,0 3 12,0 0-1,-1-1 1,1 1 0,-1 0-1,0 4 1,0-6-7,-1 24 141,-1-1 0,-2 0 0,0 0 0,-9 28 0,0-11 91,-30 64 1,-17 6-128,57-106-186,0 0 36,10-8-54,18-9 172,-1-1 0,42-25 0,-46 24-119,25-16 122,-1-3-1,-1-1 0,-2-2 1,-2-2-1,49-56 0,-48 42 137,45-70-1,-83 117-222,-1 1-1,1 0 1,-1 0 0,0-1 0,1 1 0,-1-1-1,0 0 1,0 1 0,-1-1 0,1 1-1,-1-1 1,1 0 0,-1 0 0,0 1-1,0-1 1,0 0 0,0 0 0,0 1 0,-1-1-1,1 0 1,-1 0 0,0 1 0,0-1-1,0 1 1,-1-4 0,1 5-66,3 2-95,25 5-14,-1 0 186,-6 2-22,1 0-1,-1 2 1,-1 0 0,0 1-1,29 22 1,-42-28 37,0 1 0,0 1 1,-1-1-1,0 1 0,0 0 1,0 0-1,-1 0 1,0 1-1,0 0 0,-1 0 1,0 0-1,-1 0 0,0 0 1,2 13-1,-1 7 124,-1 0 0,-2 0 0,-3 30 0,1-30-53,-1 2-4,2-20-44,0 0 1,0 0 0,1 1 0,2 13 0,-2-23-36,0-1 0,0 1 1,0 0-1,0-1 0,0 1 1,1-1-1,-1 1 0,0 0 1,0-1-1,1 1 0,-1-1 1,1 1-1,-1-1 0,0 1 1,1-1-1,-1 1 0,1-1 0,-1 0 1,1 1-1,-1-1 0,1 0 1,-1 1-1,1-1 0,-1 0 1,2 1-1,-1-1 5,1 0 1,0 0-1,-1 1 1,1-1-1,-1-1 0,1 1 1,-1 0-1,1 0 0,-1 0 1,3-2-1,4 0 27,-1-2-1,1 1 1,7-6 0,-15 9-36,22-15 12,-1-1 0,0-2 1,-2 0-1,23-26 0,4-3-165,-39 39 123,6-4-15,-1 1 1,20-15-1,-32 26 38,0 0-1,1 0 1,-1 0 0,0-1-1,0 1 1,0 0 0,0 0-1,0 0 1,0 0-1,1 0 1,-1 0 0,0 0-1,0-1 1,0 1-1,0 0 1,0 0 0,1 0-1,-1 0 1,0 0 0,0 0-1,0 0 1,0 0-1,1 0 1,-1 0 0,0 0-1,0 0 1,0 0-1,0 0 1,1 0 0,-1 0-1,0 0 1,0 0 0,0 0-1,0 0 1,1 1-1,-1-1 1,0 0 0,0 0-1,0 0 1,0 0-1,0 0 1,1 0 0,-1 0-1,0 1 1,0-1 0,0 0-1,0 0 1,0 0-1,-1 13-85,-12 22 125,10-27-87,-2 5 24,1 0 1,1 0 0,-3 15 0,6-22 25,-1-1 1,1 0-1,0 0 1,0 1-1,1-1 1,-1 0 0,1 1-1,0-1 1,1 0-1,3 9 1,-4-11 24,1 0 1,-1 1-1,1-1 1,0 0-1,0 0 0,0 0 1,1 0-1,-1-1 1,1 1-1,-1-1 0,1 1 1,0-1-1,0 0 1,4 2-1,-5-3 1,1 0 0,0 0 0,-1-1 0,1 1 1,0 0-1,0-1 0,0 0 0,0 0 0,0 0 0,-1 0 0,1 0 0,0-1 1,0 1-1,0-1 0,0 0 0,-1 0 0,1 0 0,2-1 0,-1 0-6,0 0 0,0 0 0,0-1 0,0 0 0,0 1 0,-1-1 0,1-1 0,-1 1 0,0 0 0,0-1 0,0 0 0,-1 1 0,1-1 0,-1 0 0,0 0 0,0-1 0,0 1 0,-1 0 0,1-1 0,-1 1 0,0-1 0,0-6 0,0 2-9,0 0 0,-1-1 0,-1 1-1,1 0 1,-1 0 0,-1 0 0,0 0 0,0 0-1,-1 1 1,-5-13 0,6 18-19,0-1 0,0 1 0,-1 0 0,1 0 0,-1 0 0,1 1 0,-1-1 0,0 1 0,0-1 1,-1 1-1,1 0 0,0 0 0,-7-2 0,4 1-47,0 1 1,0 0-1,0 0 1,-1 0 0,1 1-1,0 0 1,-9 0-1,15 1 52,-1 0-1,1 0 1,-1-1-1,1 1 1,0 0-1,-1 0 0,1 0 1,-1 0-1,1 1 1,-1-1-1,1 0 1,0 0-1,-1 0 1,1 0-1,-1 0 1,1 0-1,0 1 0,-1-1 1,1 0-1,0 0 1,-1 1-1,1-1 1,0 0-1,-1 0 1,1 1-1,0-1 0,0 0 1,-1 1-1,1-1 1,0 0-1,0 1 1,0-1-1,-1 1 1,1-1-1,0 0 1,0 1-1,0 0 4,0 0 0,0-1 0,1 1 0,-1-1 0,0 1 0,1-1 0,-1 1 1,0-1-1,1 0 0,-1 1 0,0-1 0,1 1 0,-1-1 0,1 0 0,-1 1 0,1-1 0,-1 0 0,1 1 0,-1-1 0,1 0 0,-1 0 1,1 0-1,-1 1 0,1-1 0,-1 0 0,1 0 0,1 0 0,4 1 27,1-1 0,-1 0 0,1 0 0,-1 0 0,1-1 0,-1 0 0,1 0 0,-1 0 0,1-1 0,-1 0 0,0 0 0,0-1 0,0 0 0,0 0 0,-1 0 0,1-1 0,6-5 0,6-7 108,0-1 1,-1-1-1,20-27 0,-17 20-115,17-22 80,-3-1 1,-2-2 0,39-79 0,-38 55 56,48-156 0,-63 153-180,-17 71 29,-1 5-6,1 0 1,-1 0 0,0 0 0,1 0 0,-1 0-1,0 0 1,0 0 0,0 0 0,0 0-1,0 0 1,0 0 0,0 0 0,0 0 0,0 0-1,-1 0 1,1 0 0,0 0 0,-1 0 0,1 0-1,0 0 1,-1 0 0,1 1 0,-1-1 0,0 0-1,1 0 1,-2-1 0,2 2 2,-1 0 0,1 0 0,0 0 0,-1 0 0,1 0-1,0-1 1,-1 1 0,1 0 0,0 0 0,-1 0 0,1 0 0,-1 0 0,1 0 0,0 0 0,-1 0 0,1 1 0,0-1 0,-1 0 0,1 0 0,0 0 0,-1 0-1,1 0 1,0 1 0,-1-1 0,1 0 0,0 0 0,-1 0 0,1 1 0,0-1 0,0 0 0,-1 0 0,1 1 0,0-1 0,0 1 0,-8 8 1,1 2 1,0-1 0,1 1 0,0 0 0,-5 13 0,-16 46-17,-24 90 0,37-103-34,3 1 1,-6 76-1,13 114 311,4-242-263,7 76 183,-6-74-133,0 1 0,1-1 1,1 1-1,0-1 0,0 0 1,0 0-1,6 9 0,-9-17-41,1 1 0,-1 0 0,1 0 0,-1 0 0,1-1-1,-1 1 1,1 0 0,0 0 0,-1-1 0,1 1 0,0 0 0,0-1-1,0 1 1,-1-1 0,1 1 0,0-1 0,0 0 0,0 1 0,0-1-1,0 0 1,0 0 0,0 1 0,0-1 0,0 0 0,0 0 0,0 0-1,-1 0 1,1 0 0,0 0 0,0-1 0,0 1 0,0 0 0,0 0-1,0-1 1,0 1 0,0 0 0,0-1 0,0 1 0,-1-1 0,1 1 0,0-1-1,0 0 1,-1 1 0,1-1 0,0 0 0,0 0 0,4-4 5,-1 0 0,1-1 0,-1 1 0,0-1 0,4-7 0,8-17-96,-1 0 0,-2-1 0,-1 0 1,-1-1-1,-2-1 0,8-44 0,-16 27-689,-1 49 768,0 1 0,0 0 1,1-1-1,-1 1 0,0 0 1,0 0-1,0-1 0,1 1 0,-1 0 1,0 0-1,1 0 0,-1-1 1,0 1-1,1 0 0,-1 0 0,0 0 1,1 0-1,-1 0 0,0 0 0,1-1 1,-1 1-1,0 0 0,1 0 1,-1 0-1,0 0 0,1 0 0,-1 0 1,0 1-1,1-1 0,-1 0 1,0 0-1,1 0 0,-1 0 0,0 0 1,1 0-1,-1 1 0,1-1 0,1 1-18,36 5-96,32 4 121,-9-9-21,88-9 0,-68 2 9,-74 5 14,1 1 14,0-1 1,1 1-1,-1 1 0,13 1 1,-20-2-18,-1 0 0,0 0 1,0 0-1,1 1 0,-1-1 0,0 0 1,1 0-1,-1 0 0,0 0 0,0 0 1,0 0-1,1 1 0,-1-1 0,0 0 1,0 0-1,1 0 0,-1 1 0,0-1 1,0 0-1,0 0 0,0 1 0,1-1 0,-1 0 1,0 0-1,0 1 0,0-1 0,0 0 1,0 0-1,0 1 0,0-1 0,0 0 1,0 0-1,0 1 0,-4 12 43,-17 17 41,17-25-69,-18 28 102,1 2 0,2 0 0,-16 40 0,23-48-100,5-12-44,1 0-1,0 0 0,1 0 1,0 0-1,-2 22 0,7-36 27,0 0-1,0 0 1,0 0-1,0 0 1,0 0-1,0 0 1,0 0-1,0 0 1,0 0 0,1 0-1,0 2 1,-1-3 3,0 0 0,1 1 1,-1-1-1,0 0 0,1 0 1,-1 1-1,1-1 1,-1 0-1,0 0 0,1 0 1,-1 0-1,1 1 0,-1-1 1,0 0-1,1 0 1,-1 0-1,1 0 0,-1 0 1,1 0-1,-1 0 0,1 0 1,-1 0-1,0-1 1,1 1-1,-1 0 0,1 0 1,-1 0-1,0 0 0,1 0 1,-1-1-1,1 1 1,-1 0-1,0 0 0,1-1 1,-1 1-1,0 0 1,1-1-1,5-5 5,1 0 0,-1 0 0,0-1-1,-1 0 1,0 0 0,0 0 0,0-1 0,4-9 0,-4 8-10,84-167-382,-76 150 247,-8 19 31,-5 7 105,1 0-1,-1 0 0,0 0 1,0 0-1,0 0 0,0 0 1,0 1-1,1-1 0,-1 0 1,0 0-1,0 0 0,0 0 1,0 0-1,0 0 0,0 1 1,0-1-1,0 0 0,0 0 1,0 0-1,0 0 0,0 1 1,0-1-1,1 0 0,-1 0 1,0 0-1,0 0 0,0 1 1,-1-1-1,1 0 0,0 0 1,0 0-1,0 0 0,0 0 1,0 1-1,0-1 0,0 0 1,0 0-1,0 0 0,0 0 1,0 1-1,0-1 0,-1 0 1,-2 21-16,1 0 1,1 1 0,2 24 0,0-37 24,0-1 0,0 0 0,1 0 0,0 1 0,0-1 0,1-1 0,0 1 0,1 0 0,-1-1 1,1 1-1,6 7 0,-9-14 1,0 0 1,0 0 0,0 0 0,0 0 0,0 0 0,0 0 0,1 0 0,-1 0 0,0 0 0,1 0 0,-1-1 0,0 1 0,1 0 0,-1-1-1,1 1 1,-1-1 0,1 0 0,-1 0 0,1 1 0,-1-1 0,1 0 0,-1 0 0,1 0 0,-1 0 0,1-1 0,-1 1 0,1 0 0,-1-1-1,1 1 1,-1-1 0,1 1 0,1-2 0,3-2 38,1 0-1,-1 0 1,0-1 0,0 1-1,7-8 1,17-21 33,0-2 1,-2 0-1,43-76 0,-41 60-118,27-66 0,-23 30-78,27-100 0,-54 162 99,56-209-261,-57 204 134,-6 24 21,-7 26-8,-79 366 690,76-309-402,4 0-1,2 0 0,8 86 1,-3-150-84,0 0 1,0 0 0,1 0-1,1-1 1,0 1 0,9 24-1,-11-37-70,-1 1 1,0 0-1,0-1 0,0 1 0,1-1 0,-1 1 1,0-1-1,0 1 0,1 0 0,-1-1 0,1 1 1,-1-1-1,0 0 0,1 1 0,-1-1 0,1 1 1,-1-1-1,1 0 0,-1 1 0,1-1 0,0 0 0,-1 1 1,1-1-1,-1 0 0,1 0 0,0 0 0,-1 0 1,1 1-1,0-1 0,1-1-11,-1 0 0,0 1 0,1-1 1,-1 0-1,0 0 0,0 0 0,0 0 0,0 0 0,0 0 0,0 0 1,0-1-1,0 1 0,-1 0 0,1 0 0,1-3 0,17-37-307,-1 0-1,12-47 0,-21 62 86,0-10 48,-9 34 168,1-1 0,-1 1 0,0-1 0,0 1 0,0 0 0,0-1 0,0 1 0,0 0 0,-1-1 0,1 1 0,-1 0 0,1-1 0,-2-2 0,2 5 10,0 0 0,0 0 0,0 0-1,0 0 1,0 0 0,0-1 0,0 1 0,0 0-1,0 0 1,0 0 0,-1 0 0,1 0 0,0 0-1,0-1 1,0 1 0,0 0 0,0 0 0,0 0-1,0 0 1,0 0 0,0 0 0,-1 0 0,1 0-1,0 0 1,0 0 0,0-1 0,0 1 0,0 0-1,0 0 1,-1 0 0,1 0 0,0 0 0,0 0-1,0 0 1,0 0 0,0 0 0,-1 0 0,1 0-1,0 0 1,0 0 0,0 0 0,0 0 0,0 0-1,-1 1 1,1-1 0,0 0 0,0 0-1,0 0 1,0 0 0,0 0 0,0 0 0,0 0-1,-1 0 1,1 0 0,0 0 0,0 1 0,0-1-1,0 0 1,0 0 0,0 0 0,0 0 0,0 0-1,0 1 1,0 7-181,0-7 186,1 0 1,-1 0 0,0 0-1,1 0 1,-1 0-1,0 0 1,0 0-1,1 0 1,-1 0-1,0 1 1,0 0-1,0-1 0,-1 0-1,1 0 0,1 0 0,-1 0 0,0 0 1,0 0-1,0-1 0,0 1 0,1 0 0,-1 0 1,0 0-1,1 0 0,-1 0 0,1-1 0,-1 1 1,1 0-1,-1 0 0,2 1 0,0-1 12,0 0 1,0 1-1,0-1 0,0 0 0,0 0 0,0 0 1,1 0-1,-1-1 0,0 1 0,1 0 0,-1-1 1,0 0-1,1 1 0,-1-1 0,0 0 0,1 0 1,-1-1-1,1 1 0,-1 0 0,3-2 1,8-1 38,0-1 0,17-7 0,-23 8-38,158-76-51,-150 71 71,0-1-1,-1-1 1,0-1-1,-1 0 1,0-1 0,-1 0-1,16-20 1,-7 4 15,-1-2 0,23-45 0,100-256 212,-129 293-293,0 0 0,13-70 0,-26 87 16,-5 14-25,4 6 38,-1 1 0,1 0 0,-1 0 1,1 0-1,0 0 0,-1 1 0,1-1 0,-1 0 0,1 0 0,-1 0 1,1 0-1,-1 0 0,1 1 0,0-1 0,-1 0 0,1 0 1,0 1-1,-1-1 0,1 0 0,-1 0 0,1 1 0,-1 0 1,-5 5-2,-1 0 0,1 1 1,0 0-1,1 0 1,-9 16-1,-16 35-13,-29 85 0,35-81 115,-79 229 276,92-249-261,3 0 0,0 0 0,3 0-1,2 1 1,2 47 0,2-62-92,2 0 1,1 0 0,14 50-1,-15-67 3,1 0 0,0 0 0,1 0 0,0-1 0,1 1 0,0-1 0,1 0 0,0-1-1,0 0 1,1 0 0,16 14 0,-21-20 0,0-1-1,1 1 0,-1-1 1,1 0-1,0-1 0,-1 1 1,1 0-1,0-1 0,0 0 1,0 0-1,0 0 0,0 0 1,0-1-1,0 0 0,5 0 1,-4 0-4,-1-1 0,1 0 0,0-1 0,-1 1 0,1-1 1,0 0-1,-1 0 0,0 0 0,1 0 0,-1-1 1,0 0-1,-1 0 0,5-3 0,1-4 20,0 1 1,0-1-1,-1-1 0,9-15 1,25-49-35,-41 72-8,39-83-28,-34 70 30,0 0 0,-1 0 0,3-23 0,-7 37-22,-1-1 1,1 0-1,-1 1 0,0-1 1,0 0-1,-1 1 0,1-1 1,-1 0-1,1 1 0,-1-1 1,0 1-1,1-1 0,-1 1 1,-1-1-1,0-2 0,1 4 17,0 0-1,0 0 0,0 0 1,-1 0-1,1 0 0,0 0 1,0 0-1,0 1 0,-1-1 1,1 0-1,0 1 0,-1-1 1,1 1-1,-1-1 0,1 1 0,-1 0 1,1-1-1,-1 1 0,1 0 1,-1 0-1,1 0 0,0 0 1,-1 1-1,1-1 0,-1 0 1,1 1-1,-1-1 0,1 0 1,-2 2-1,-2 0 39,1 0 1,-1 0 0,1 1-1,0 0 1,0 0-1,0 0 1,0 0-1,0 1 1,1-1 0,-1 1-1,1 0 1,0 0-1,1 0 1,-1 1 0,0-1-1,1 1 1,0-1-1,0 1 1,1 0-1,-2 4 1,-1 8 68,0-1 0,1 1 0,1-1 1,0 31-1,2-28 5,1 0 1,1 0-1,1 0 1,6 23-1,-7-33-76,1-1 0,0 0 0,0 0-1,1 0 1,0 0 0,0-1 0,1 1-1,0-1 1,0 0 0,1-1 0,11 11-1,-12-13-27,1 0 0,-1-1-1,1 0 1,0 0-1,0 0 1,0-1 0,1 0-1,-1 0 1,0-1-1,1 1 1,-1-2-1,11 2 1,-3-2-259,0 0-1,0-1 1,0-1 0,24-5-1,-24 2-420,1 1 0,-1-2 0,0 0-1,-1 0 1,1-2 0,19-13-1,-14 6-1914,-1 0 0,0-1 1,21-26-1,3-6-1984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5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 3232,'-1'-1'71,"1"1"-1,-1 0 1,1-1 0,-1 1-1,1-1 1,-1 1 0,1-1-1,0 1 1,-1-1 0,1 1-1,-1-1 1,1 1 0,0-1-1,0 0 1,-1 1 0,1-1-1,0 1 1,0-1 0,0 0-1,-1 1 1,1-1 0,0 0-1,0 1 1,0-2 0,8-12 2861,1-1 481,-7 4-1648,-1 7 1541,2 13-1348,0 5-1522,-1-1 1,0 2 0,-1-1 0,-1 0-1,0 0 1,-2 17 0,0-3 42,-3 70 284,0 394 47,8-438-802,-2-20-5221,-2-51-644,-4-11 1891,0 1 1522,3-16-174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42 356 5216,'-26'-10'1696,"26"10"-1681,0 0 1,0 0 0,0 0-1,0 0 1,-1 0 0,1-1-1,0 1 1,0 0-1,0 0 1,0 0 0,0 0-1,-1 0 1,1 0-1,0 0 1,0 0 0,0 0-1,0 0 1,-1 0 0,1 0-1,0 0 1,0 0-1,0 0 1,-1 0 0,1 0-1,0 0 1,0 0-1,0 0 1,0 0 0,-1 0-1,1 0 1,0 0 0,0 0-1,0 0 1,0 0-1,-1 0 1,1 0 0,0 1-1,0-1 1,0 0 0,0 0-1,0 0 1,-4 4 180,-1 1 853,4-4-163,3-1 263,4-12 3085,7-1-3381,0 0 1,0-1-1,17-26 0,22-49 250,-8 11-280,-32 58-539,16-23 282,-26 40-500,1-1 0,0 1 0,0 0 0,0 0 0,0 1-1,0-1 1,1 1 0,-1-1 0,7-2 0,-8 5-30,0-1 0,0 1 0,1-1 0,-1 1 0,0 0 0,0 0 0,1-1 0,-1 2 0,0-1 0,1 0 0,-1 0 0,0 1 0,0 0 0,0-1 0,1 1 0,-1 0 0,0 0 0,0 0 0,0 0 0,0 0 0,-1 1 0,1-1 0,0 0 0,0 1 0,-1-1 0,4 5 0,4 4 139,-1 1 0,0 0 0,9 16 0,-11-16-55,14 20 256,0-1-1,2-1 1,41 41-1,-52-59-272,0 0 0,2-1 0,-1 0 0,1-1 0,1-1 0,-1 0 0,1 0 0,1-2 0,-1 1 0,27 6 0,-34-12-80,-1 0 0,1 0 1,0-1-1,0 1 1,-1-1-1,1-1 1,0 1-1,-1-1 0,1-1 1,-1 1-1,8-3 1,-5 0-258,-1 0 0,1 0 0,-1-1 1,-1 0-1,1 0 0,-1-1 0,11-10 0,5-9-2592,-3 4 820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5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 6464,'-2'-3'772,"-15"-10"700,16 13-1194,0-1 1,0 1-1,0-1 1,1 1 0,-1-1-1,0 1 1,0-1-1,0 1 1,0 0 0,0 0-1,0-1 1,0 1-1,0 0 1,0 0-1,0 0 1,0 0 0,-1 0-1,-6 3 5463,26-5-2911,239 10-180,-153-7-1986,-91-2-4988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0:5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8128,'-1'0'137,"1"0"1,-1 0 0,1 0 0,-1 0-1,1 0 1,0 1 0,-1-1-1,1 0 1,-1 0 0,1 0-1,-1 0 1,1 1 0,0-1-1,-1 0 1,1 1 0,0-1-1,-1 0 1,1 0 0,0 1 0,-1-1-1,1 1 1,0 0-48,0-1 1,0 0-1,0 1 1,0-1-1,0 0 1,0 1-1,1-1 1,-1 0-1,0 0 1,0 1-1,1-1 0,-1 0 1,0 1-1,0-1 1,1 0-1,-1 0 1,0 0-1,0 1 1,1-1-1,-1 0 1,1 0-1,27 11 3061,-24-9-2484,79 24 3895,89 33-543,-140-46-4136,0-1-1,60 13 1,-84-25-2946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45 4160,'3'-12'1179,"5"-20"11634,-12 41-11910,-28 119 2301,-6 34-2216,13 70-272,12-89-504,0 25-148,14-124-1210,12-66-8133,11-19 3465,-6 9 3158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21 7296,'0'-15'3269,"0"10"-101,-4 11 597,-22 35-613,3-8-2293,9-7-602,1 1 1,0 0-1,2 1 1,2 0-1,-10 44 1,14-48-201,2 0-1,0 0 1,2 0 0,1 0 0,0 0 0,2 0 0,6 30 0,-6-43-8,1-1 0,0 1 0,1-1 0,0 0 0,0 0 0,1-1 1,1 0-1,-1 1 0,2-2 0,-1 1 0,8 8 0,-10-14-13,0 1 0,0-1-1,0 0 1,0 0 0,1 0 0,-1 0-1,1-1 1,-1 1 0,1-1-1,0-1 1,0 1 0,0-1 0,0 0-1,0 0 1,0 0 0,0 0-1,0-1 1,1 0 0,-1 0 0,0-1-1,0 1 1,0-1 0,0 0 0,7-3-1,-1 0-5,0-1 0,-1 1 0,0-2-1,0 0 1,0 0 0,-1-1 0,0 0 0,14-14-1,-3 0-31,-1-1 0,18-28 0,-8 8 14,31-59 1,-52 84 13,0 0 0,-1-1 0,-1 0 0,0 0 0,-2-1 0,5-32 1,-9 44-35,0-1 1,0 1-1,0-1 1,-1 1-1,0-1 1,-1 1-1,0 0 1,0 0-1,0 0 1,-1 0-1,0 0 1,0 0-1,-1 1 1,0-1 0,0 1-1,-1 0 1,1 0-1,-1 0 1,-9-7-1,5 7-30,0-1-1,0 1 0,-1 0 1,0 1-1,0 0 1,-1 1-1,-15-5 0,19 7-49,0 1 1,0-1-1,0 1 0,0 1 0,0-1 0,-1 1 1,1 0-1,0 1 0,0 0 0,0 0 0,0 1 0,-14 4 1,-37 21-1339,53-24 681,-1 0 1,1 1-1,0 0 0,0-1 1,0 2-1,1-1 0,-1 0 1,-3 7-1,4-2-2908,7-3 1173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5216,'-9'-3'10738,"11"11"-6843,1 8-2969,1 22 0,-10 83 571,-1-3-1181,3 2-359,4-114-458,1 18 184,0-17-2944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6048,'-1'3'10806,"1"-3"-10669,-31 24 2394,3-2-676,-50 49 1,70-62-1772,0 0 0,1 1 0,0 0 0,0 0 0,1 1 1,1 0-1,-1 0 0,2 0 0,-6 21 0,7-20-47,1 0-1,1 0 1,0 0 0,1 0-1,0 0 1,1 0 0,0 1-1,1-1 1,0 0 0,5 15-1,-5-21-1,0 0 0,1 0 0,-1 0-1,1 0 1,0 0 0,1-1 0,-1 1-1,1-1 1,0 0 0,0 0 0,1-1-1,0 1 1,-1-1 0,1 0 0,1 0-1,-1-1 1,1 1 0,-1-1 0,1-1-1,0 1 1,8 2 0,-11-4 3,1-1 0,-1 1 0,0-1 1,1 1-1,0-1 0,-1 0 0,1 0 0,-1-1 0,1 1 1,-1-1-1,1 0 0,-1 0 0,5-2 0,-3 1 2,0 0-1,-1-1 0,1 0 0,-1 0 1,0-1-1,0 1 0,0-1 1,4-4-1,2-6 19,0 0 0,-1 0 0,0-1 0,9-23 1,-13 28-22,0 0 0,-1-1 1,-1 1-1,0-1 0,0 0 1,-1 0-1,2-19 0,-4 28-60,0 0-1,0 0 1,0 0 0,0 1-1,0-1 1,-1 0-1,1 0 1,-1 0 0,1 0-1,-1 1 1,1-1 0,-1 0-1,0 0 1,0 1-1,0-1 1,0 1 0,0-1-1,0 1 1,-1-1-1,1 1 1,0 0 0,-1-1-1,1 1 1,-1 0-1,1 0 1,-4-1 0,3 1-9,-1 0-1,0 1 1,0-1 0,1 1 0,-1 0 0,0 0-1,0 0 1,0 0 0,1 0 0,-1 1 0,0-1 0,0 1-1,1 0 1,-1 0 0,0 0 0,1 0 0,-5 3 0,-4 2-505,1 1 1,1 0 0,-1 0 0,1 1-1,0 1 1,1-1 0,0 1 0,1 1 0,-1-1-1,-6 14 1,7-6-2088,5 2 870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4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7712,'-12'4'2506,"6"6"6161,-32 76-1196,34-74-7307,1 0 1,0 0 0,0 1-1,1-1 1,0 23-1,2-23-53,1 0 0,1 0 1,-1 0-1,5 14 0,-4-20-275,0 1-1,1-1 1,-1 0-1,1 0 1,0 0 0,0 0-1,1-1 1,0 1 0,6 6-1,-9-11-53,1 1 0,-1-1 0,1 0 0,-1 1 0,1-1 1,-1 0-1,1 0 0,0 0 0,0 0 0,0 0 0,0-1 0,-1 1 0,1-1 0,0 1 0,0-1 0,0 1 0,0-1 0,0 0 0,0 0 0,0 0 0,0 0 0,0-1 0,0 1 0,0 0 0,0-1 1,0 1-1,0-1 0,0 0 0,2-1 0,4-2-1003,-1-1 1,0-1 0,0 1-1,-1-1 1,0 0 0,0 0-1,0-1 1,-1 0 0,0 0-1,6-10 1,15-20-2481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54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300 538 3552,'2'-1'2458,"-8"1"680,-19 4-830,12-1-2026,-95 25 1671,84-20-1635,2 0 0,-36 18 0,55-24-291,-1 0 0,0 0 1,0 1-1,1 0 0,-1-1 0,1 1 1,0 0-1,0 1 0,0-1 0,-4 7 0,6-8 1,1-1-1,-1 1 1,0-1-1,1 1 1,-1 0-1,1-1 1,0 1-1,-1 0 1,1 0-1,0-1 1,0 1-1,0 0 1,0-1-1,1 1 1,-1 0-1,0-1 1,1 1-1,-1 0 1,1-1-1,0 1 1,-1-1-1,1 1 1,0-1-1,0 1 1,0-1-1,0 1 1,0-1-1,0 0 1,0 0-1,2 2 1,0-1 43,0 0 0,0 0 0,1 0 0,-1 0 1,0 0-1,1-1 0,-1 1 0,1-1 0,0 0 0,0 0 0,-1 0 1,1-1-1,0 1 0,0-1 0,4 0 0,8 0 94,1-2-1,16-2 1,-20 1-49,0 0 1,-1 0-1,1-2 0,-1 0 1,0 0-1,0-1 0,-1 0 1,1-1-1,-2 0 0,14-12 1,-20 16-73,0-1 0,-1 0 0,0 0 0,0 0 0,0 0 0,0 0 0,0 0 0,-1-1 0,0 1 0,0-1 0,0 0 0,1-6 0,-2 9-56,-1 0 0,0 0 0,0 0 0,0 0 0,0 0 0,0 1 0,0-1 0,0 0 0,-1 0 0,1 0-1,-1 1 1,1-1 0,-1 0 0,0 0 0,-1-1 0,1 1-42,-1 0-1,1 1 1,-1-1 0,1 1-1,-1-1 1,0 1 0,0 0-1,1 0 1,-1-1-1,0 1 1,0 1 0,0-1-1,0 0 1,0 0-1,-5 0 1,-4 0-21,-1 0 1,1 1-1,-1 0 0,1 1 1,-1 1-1,1 0 0,-12 3 0,0-1 230,36-3 1291,13-4-1084,-14-1-248,0 0 0,0-1-1,0 0 1,0-1 0,-1-1-1,0 1 1,0-2-1,-1 0 1,17-16 0,-5 2 72,-1-1 1,34-49-1,0-14 115,24-33-95,-51 82-224,-10 12-54,2 0 0,27-26-1,-36 45-84,-11 6 152,0 0 0,1 0 0,-1 0 0,0 0 0,0 0 1,1 0-1,-1 0 0,0 0 0,0 0 0,1 0 1,-1 0-1,0 1 0,0-1 0,0 0 0,1 0 0,-1 0 1,0 0-1,0 1 0,0-1 0,1 0 0,-1 0 0,0 0 1,0 1-1,0-1 0,0 0 0,0 1 0,4 21-199,-4-21 195,1 36-61,-3 0 0,0 0-1,-12 52 1,-33 109 106,38-164-68,-133 525 304,131-514 121,-3-1-1,-29 68 1,43-112-383,0 0 0,0 0 0,0 0-1,0 0 1,0 0 0,0 0 0,0 0-1,0 0 1,0 0 0,0-1 0,-1 1-1,1 0 1,0 0 0,0 0 0,0 0-1,0 0 1,0 0 0,0 0 0,0 0-1,0 0 1,0 0 0,0 0 0,0 0-1,0 0 1,0 0 0,0 0 0,-1 0-1,1 0 1,0 0 0,0 0 0,0-1-1,0 1 1,0 0 0,0 0 0,0 0-1,0 0 1,0 0 0,0 0 0,-1 0-1,1 1 1,0-1 0,0 0 0,0 0-1,0 0 1,0 0 0,0 0 0,0 0-1,0 0 1,0 0 0,0 0 0,0 0-1,-1 0 1,1 0 0,0 0 0,0 0-1,0 0 1,0 0 0,0 0 0,0 1-1,-2-17 285,3-19-143,8-6-240,21-63 0,-16 59 117,-4 15-66,0 1 0,26-50 0,-27 64 27,0 0 0,1 1 0,0 0 0,1 1-1,1 0 1,19-17 0,-26 26-19,1 0-1,-1 0 1,1 1-1,0 0 0,-1 0 1,2 0-1,-1 1 1,0 0-1,0 0 0,1 0 1,-1 1-1,1 0 1,-1 0-1,11 0 0,-8 2 15,-1 0-1,1 0 1,-1 0 0,1 1-1,-1 0 1,0 1-1,0 0 1,0 0-1,0 1 1,10 6-1,24 17-1900,-1 2-3429,-20-14 3202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41 1312,'0'0'25,"0"0"1,-1 1-1,1-1 0,0 0 0,-1 0 1,1 0-1,0 1 0,-1-1 1,1 0-1,0 0 0,-1 0 1,1 0-1,0 0 0,-1 0 0,1 0 1,-1 0-1,1 0 0,0 0 1,-1 0-1,1 0 0,0 0 1,-1 0-1,1 0 0,-1 0 0,1 0 1,0 0-1,-1 0 0,1 0 1,0-1-1,-1 1 0,1 0 1,-1-1-1,1 1 55,0 0 0,0 0 0,-1 0 0,1 0 0,0-1 0,-1 1 1,1 0-1,0 0 0,0 0 0,-1 0 0,1 0 0,0 0 0,-1 0 0,1 0 0,0 0 0,0 0 1,-1 0-1,1 0 0,0 0 0,-1 0 0,1 0 0,0 0 0,-1 0 0,-13 2 3934,6-3 2308,8-7-2824,1 7-3412,0 0 0,0 0-1,0 1 1,0-1 0,0 0-1,0 1 1,0-1-1,0 0 1,0 1 0,1 0-1,-1-1 1,0 1 0,0 0-1,0-1 1,2 1-1,19-1 599,87-7 886,1 1-698,-88 7-902,-13-1 33,0 1 0,18 2 0,-19-2 150,-24-8-12380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 8640,'0'0'122,"0"0"0,-1-1 1,1 1-1,0 0 0,0 0 1,0 0-1,-1-1 0,1 1 1,0 0-1,0 0 1,0 0-1,-1 0 0,1-1 1,0 1-1,0 0 0,-1 0 1,1 0-1,0 0 0,0 0 1,-1 0-1,1 0 0,0 0 1,0 0-1,-1 0 0,1 0 1,0 0-1,-1 0 0,1 0 1,0 0-1,-1 0 0,2 9 3517,0 0-3108,2 34 1179,-3-1-1,-5 54 0,-20 86-29,7-62-909,0 185-425,17-288-448,-1 1-1,0-1 1,-4 19 0,-3 0-2459,5-26 317,3-7-505,10-7-4855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10464,'-15'0'3370,"15"0"-3332,-1 0 0,1 0 0,0 0 0,-1 0 0,1 0 0,0 0 0,0 0 0,-1 0 0,1 0 0,0 0 0,0 0 0,0 1-1,-1-1 1,1 0 0,0 0 0,0 0 0,0 0 0,-1 1 0,1-1 0,0 0 0,0 0 0,0 0 0,0 1 0,-1-1 0,1 0 0,0 0 0,0 1 0,0-1 0,0 0 0,0 0-1,0 1 1,0-1 0,0 0 0,0 1 0,-57 93 4240,47-78-3975,-4 7 91,1 0-1,1 1 0,2 0 0,0 1 0,1 0 0,-9 47 1,16-58-341,0 0 1,0 0 0,2-1-1,-1 1 1,2 0 0,0 0-1,1 0 1,0-1 0,1 1-1,0-1 1,1 0 0,1 0-1,0 0 1,11 20 0,-10-25 1,-1-1 0,1 1 0,1-1 1,-1 0-1,1-1 0,0 1 0,1-1 0,-1-1 1,1 0-1,0 0 0,1 0 0,-1-1 1,1 0-1,0-1 0,10 3 0,-10-3-13,0-1-1,0-1 1,0 0-1,-1 0 0,1 0 1,0-1-1,0-1 1,0 0-1,0 0 1,0 0-1,0-1 1,-1 0-1,1-1 0,0 0 1,14-8-1,-10 3-34,-1-1 0,0 0 0,-1 0-1,0-1 1,0-1 0,-1 0 0,17-24-1,-10 10 24,-2-1 0,22-51 0,-32 63-39,-1 0 0,0-1 0,-1 0 0,0 1 0,-2-1-1,0 0 1,0 0 0,-1 0 0,-1 0 0,-1 0 0,0 0 0,-1 0-1,-5-16 1,6 23 4,-1 0 0,-1 0-1,1 0 1,-1 1-1,-9-13 1,11 17 5,-1-2-48,-1 0 1,0 0-1,-1 1 0,1-1 0,-1 1 1,0 0-1,0 0 0,0 0 0,-1 1 1,1 0-1,-1 0 0,0 0 0,-10-3 1,8 4-89,-1 0 1,0 0-1,1 1 1,-1 0-1,0 0 1,0 1-1,0 0 1,-17 3-1,-52 14-1376,69-14 877,-1 0 0,1 1 0,1 0 0,-1 0 0,1 1 0,-10 6 0,10-2-2421,6 2 966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4640,'-2'-7'11322,"4"10"-10981,1-1 1,-2 1-1,1 0 0,0 1 1,-1-1-1,1 0 0,-1 0 0,0 0 1,0 1-1,0-1 0,-1 1 1,1 3-1,2 45 1082,-3-51-1374,-6 111 962,2-71-1052,4 80-1,1-71-2027,0-50 1856,-1 0 0,0 0 0,1 0 0,-1-1 1,0 1-1,1 0 0,-1 0 0,0 0 0,1 0 0,-1 0 0,0 0 0,1 0 0,-1-1 0,0 1 0,1 0 1,-1 0-1,0 0 0,0-1 0,1 1 0,-1 0 0,0 0 0,0-1 0,0 1 0,1 0 0,-1-1 1,0 1-1,0-1 0,15-15-3446,-9 10 2143,15-14-1102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9568,'-2'9'5622,"2"-7"-4235,7 2-349,2 1-315,0-1-1,0-1 0,1 1 0,-1-2 1,1 1-1,0-1 0,16 1 0,73-3-189,-53-1 74,-13 0-389,-19 0-102,1 1-1,26 3 1,-41-3-105,0 0 0,1 0 0,-1 0 0,1 0 0,-1 0 0,1 0 0,-1 0 0,1 0 0,-1 0 0,0 0 0,1 0 0,-1 0 0,1 1 0,-1-1 0,1 0 0,-1 0 0,0 0 0,1 1 1,-1-1-1,0 0 0,1 1 0,-1-1 0,0 0 0,1 1 0,-1-1 0,0 0 0,0 1 0,1-1 0,-1 1 0,0-1 0,0 0 0,0 1 0,0-1 0,0 1 0,1-1 0,-1 1 0,0-1 0,0 1 0,0-1 0,0 0 0,0 1 0,0-1 0,0 1 0,-1 0 0,0 1 31,0 1-1,-1 0 0,1-1 0,-1 0 1,0 1-1,-2 1 0,-1 4 97,-31 39 217,13-18-293,-32 54 1,8 19-321,19-38-1244,16-38-866,7-3 730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 3072,'0'0'976,"12"5"8608,-13-3-9187,0-1-1,0 1 1,0-1 0,0 1 0,1 0 0,-1 0 0,0-1 0,1 1 0,-1 3 0,-3 8 876,0-5-948,0 0 0,-1-1-1,0 1 1,0-1 0,-1 0 0,0 0 0,-8 7-1,-6 7 86,-19 23 304,-103 115 631,119-131-1221,-233 308 173,225-292-852,3-5-3093,24-33 1870,7-14-3734,3-10 1821,5-1 1265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8480,'-1'-3'780,"0"-4"1389,0 10-345,2-1-1165,0 0 1,0 0-1,1-1 0,-1 1 1,1 0-1,-1-1 1,3 3-1,1 0 290,18 24 822,-1 0 0,32 57 0,22 30-1991,-73-112-124,-1 0 1,0-1 0,0 1-1,1-1 1,0 1-1,-1-1 1,1 0-1,0 0 1,6 3-1,8 3-1592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5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3552,'1'0'11660,"0"5"-11123,1 17-102,-1 0 0,-2 0-1,0 0 1,-6 31 0,2-15-103,-7 52 394,-3 0-1,-29 92 0,38-162-711,-4 21-1,9-35 56,0-1 0,1 1-1,-1-1 1,1 1 0,1-1 0,-1 1-1,1-1 1,2 12 0,-2-16-47,-1 0 1,1 0 0,0 0 0,-1 0-1,1 0 1,0 0 0,0 0 0,0 0-1,0-1 1,0 1 0,0 0-1,0 0 1,0-1 0,0 1 0,0 0-1,0-1 1,0 1 0,0-1 0,0 0-1,1 1 1,0-1 0,31 4 204,-25-4-250,129 6 186,-77-6-6198,-55 0 3790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5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 5824,'3'-9'916,"-2"3"415,-5 8-298,0 9 4586,1 9-3854,1-11-1522,1 0 0,-2 0 1,-2 10-1,-17 19 562,6-12-384,2-3 16,-27 32-1,13-18 3,24-30-285,-1 0 0,-1 0 0,1-1 0,-1 0 0,0 0 0,-11 8 0,16-14-150,1 0 1,-1 0 0,1 1-1,0-1 1,-1 0-1,1 0 1,-1 0 0,1 0-1,0 0 1,-1 0-1,1 0 1,-1 0 0,1 0-1,0 0 1,-1 0 0,1 0-1,-1-1 1,1 1-1,0 0 1,-1 0 0,1 0-1,-1 0 1,1-1-1,0 1 1,-1 0 0,1 0-1,0-1 1,-1 1-1,1 0 1,0-1 0,0 1-1,-1 0 1,1-1 0,0 1-1,0 0 1,0-1-1,-1 1 1,1 0 0,0-1-1,0 1 1,0-1-1,0 1 1,0 0 0,0-1-1,0 1 1,0-1-1,-4-22 126,5 15-142,-1 0 0,1 0 0,1 0 0,-1 0 0,2 0 0,-1 1 0,4-9 0,28-50-143,-1 3 102,-9 19 53,-24 44 4,0 0 0,0-1 0,0 1 0,0-1-1,1 1 1,-1 0 0,0-1 0,0 1 0,1 0-1,-1-1 1,0 1 0,0 0 0,1 0 0,-1-1-1,0 1 1,1 0 0,-1 0 0,0-1 0,1 1-1,-1 0 1,0 0 0,1 0 0,-1 0 0,1-1-1,-1 1 1,0 0 0,1 0 0,-1 0 0,1 0-1,-1 0 1,1 0 0,-1 0 0,0 0 0,1 0 0,-1 0-1,1 0 1,-1 1 0,0-1 0,1 0 0,-1 0-1,15 16 248,-11-10-247,9 11 68,-1-1-1,0 2 1,-2 0-1,0 0 1,-1 1 0,9 26-1,-11-29-3,-3-9 136,-4-7-181,-1 0 1,1 0-1,0 0 0,0 0 1,0 0-1,0 0 0,0 0 0,0 0 1,0 0-1,0 0 0,0 0 1,0 0-1,0 0 0,0 0 0,0 0 1,0 0-1,0 0 0,0 0 1,0 0-1,0 0 0,0 0 0,0 0 1,0 0-1,0 0 0,0 0 1,0 0-1,0 0 0,-1 0 0,1 0 1,0 0-1,0 0 0,0 0 1,0 0-1,0 0 0,0 0 0,0 0 1,0 0-1,0 0 0,0 0 1,0 0-1,0 0 0,0 0 0,0 1 1,0-1-1,0 0 0,0 0 1,0 0-1,0 0 0,0 0 0,0 0 1,0 0-1,-20-18 398,18 15-405,-1 0 0,0 0 0,-1 0 0,1 0 0,-4-2 0,-6-2-308,-20-9-2029,9 9-2095,17 5 171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5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1098 2656,'-8'4'8714,"6"-89"-2597,-14-112-4111,0 103-1496,1 0-263,9 53-184,4 30-42,0-1 1,0 1 0,2-1-1,-1 1 1,2-16-1,0 18 23,-1 1-233,5 14-61,2 17 290,0 0 0,-2 1 0,0-1-1,2 47 1,-7-66-47,5 79 282,-3 1 0,-5 0-1,-14 91 1,15-156-102,-2 1 1,0-1-1,-1 0 0,-1 0 1,-1 0-1,0-1 0,-15 25 1,19-38-107,0 0 0,-1 0 0,0-1 1,0 1-1,0-1 0,0 0 1,-1 0-1,0 0 0,0-1 0,0 1 1,0-1-1,-7 3 0,8-4-89,-1-1 0,1 0 0,0 0 0,-1 0 1,1-1-1,0 1 0,-1-1 0,1 0 0,-1 0 0,1 0 0,-1-1 0,1 0 0,0 0 0,-1 0 0,1 0 0,-7-4 0,10 5 1,-1-1 1,1 1 0,0-1-1,0 0 1,-1 1-1,1-1 1,0 0-1,0 0 1,0 0-1,0 0 1,0 0-1,0 0 1,0 0 0,0-1-1,1 1 1,-1 0-1,0 0 1,1-1-1,-1 1 1,1 0-1,-1-1 1,1 1-1,-1 0 1,1-1-1,0 1 1,0-1 0,0 1-1,0-1 1,0 1-1,0 0 1,1-3-1,0 0-32,0 1-1,0-1 1,0 1-1,1-1 1,-1 1 0,1-1-1,0 1 1,0 0-1,0 0 1,4-4-1,80-82-366,65-78 270,-90 85 131,20-26 29,-60 82 98,1 1-1,27-22 1,-24 24 188,-2-1 0,-1-1 0,29-40 0,-37 43 104,-16 24-388,0 1 0,1-1-1,-1 1 1,1-1 0,0 1 0,-2 5-1,2-4-7,-7 16 4,1 1 0,1 1 0,1-1 0,1 1 0,1 0 0,1 0 0,1 39 0,1-57 19,0-1 0,1 1 0,-1-1 1,1 1-1,-1-1 0,1 1 0,0-1 1,0 1-1,1-1 0,-1 0 0,1 1 1,0-1-1,-1 0 0,1 0 1,1 0-1,-1-1 0,4 5 0,-5-6-18,0-1 1,0 0-1,0 0 0,0 1 0,0-1 0,1 0 1,-1 0-1,0 0 0,0 0 0,0 0 0,0 0 1,0-1-1,0 1 0,0 0 0,0 0 0,0-1 1,0 1-1,0-1 0,0 1 0,0-1 0,0 1 1,0-1-1,0 1 0,-1-1 0,1 0 0,1-1 1,25-24 72,-23 20-77,21-21-65,1 1 0,1 1 0,56-41 0,-82 66 46,0-1 0,0 1 0,-1-1 0,1 1 0,0-1 0,0 1 0,0 0 0,0-1 0,0 1 0,0 0 0,0 0 0,0 0 0,0 0 0,0 0 1,0 0-1,0 0 0,0 0 0,0 0 0,0 0 0,0 0 0,0 0 0,0 1 0,-1-1 0,1 0 0,0 1 0,0-1 0,1 2 0,1 0-4,0 1 1,-1-1-1,1 1 0,-1 0 1,0 0-1,3 4 1,8 11-109,1-2 179,12 12 233,-24-27-292,-1 1 0,1-1 0,0 0 1,-1 0-1,1 1 0,0-1 0,0-1 0,0 1 0,0 0 0,0 0 0,0-1 1,0 1-1,0-1 0,2 1 0,-1-2 50,-1 0 0,0 0 0,0 0 0,0 0 0,0-1-1,0 1 1,0 0 0,0-1 0,-1 0 0,1 1 0,0-1 0,-1 0 0,1 0 0,-1 0 0,0 0 0,2-3 0,31-79-121,-23 55-70,-1 8 352,-8 18-221,0 0 0,0 0 1,-1 0-1,0 0 0,1-1 1,-1 1-1,0 0 0,1-6 1,-2 8-119,1 2-26,1 1 129,0 1 0,0-1 0,0 1-1,-1-1 1,1 1 0,-1 0 0,1-1-1,1 7 1,8 25-43,-11-31 72,2 6 67,0 0-1,-1 1 1,0-1 0,-1 0-1,0 0 1,-1 1 0,-1 10-1,2-19-45,0 0 0,-1 1 0,1-1 0,0 0-1,0 0 1,-1 0 0,1 1 0,-1-1 0,1 0 0,-1 0 0,1 0-1,-1 0 1,1 0 0,-1 0 0,0 0 0,0 0 0,0 0-1,0 0 1,1-1 0,-1 1 0,0 0 0,0 0 0,0-1 0,-1 1-1,1-1 1,0 1 0,0-1 0,0 1 0,-2-1 0,2 0-35,-1 0 1,1-1-1,0 1 1,-1-1-1,1 0 1,0 1-1,0-1 1,-1 0 0,1 0-1,0 0 1,0 0-1,0 0 1,0 0-1,0 0 1,0 0-1,1 0 1,-1-1 0,0 1-1,0 0 1,1 0-1,-1-1 1,1 1-1,-1-1 1,1 1-1,0 0 1,-1-1-1,1 1 1,0-3 0,0 3-3,0 0 0,1 0 1,-1 1-1,0-1 1,0 0-1,1 1 0,-1-1 1,1 0-1,-1 1 1,0-1-1,1 0 0,-1 1 1,1-1-1,0 1 1,-1-1-1,1 1 0,-1-1 1,1 1-1,0 0 1,-1-1-1,1 1 0,0 0 1,-1-1-1,1 1 1,0 0-1,0 0 0,-1 0 1,1-1-1,0 1 1,0 0-1,-1 0 0,1 0 1,0 0-1,0 1 1,-1-1-1,1 0 0,0 0 1,0 0-1,1 1 1,17 2-119,-5 0 103,0-1 1,0-1-1,0 0 1,14-1-1,2-3 99,0-1 1,0-2-1,0 0 0,34-14 0,-53 16-14,1-1-1,-1 0 0,1 0 0,-1-2 1,-1 1-1,0-1 0,0-1 0,0 0 0,-1 0 1,0-1-1,0 0 0,14-20 0,-16 15-20,0 0-1,0-1 1,-1 1-1,-1-1 1,4-16-1,-8 27-26,14-63 87,12-106-1,-24 144-52,14-130-268,-16 145-42,7 52 187,9 139 426,-8-60-389,-1-28 103,8 63-67,-14-140-86,5 48 91,-7-54-921,1 0-1,-1 0 1,-1 1 0,1-1 0,-1 0 0,-3 12-1,4-18 754,0 0 0,0 1 0,-1-1 0,1 0 0,0 0-1,0 1 1,0-1 0,-1 0 0,1 0 0,0 0 0,0 1-1,-1-1 1,1 0 0,0 0 0,0 0 0,-1 0-1,1 1 1,0-1 0,-1 0 0,1 0 0,0 0 0,-1 0-1,1 0 1,0 0 0,-1 0 0,1 0 0,0 0 0,0 0-1,-1 0 1,1 0 0,0 0 0,-1 0 0,1 0-1,0 0 1,-1-1 0,1 1 0,-12-6-3440,12 6 3210,-14-8-2517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5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79 6400,'-15'-7'2058,"8"7"-1258,-21 9 985,0 2 0,-33 17 0,52-24-1629,0 1 1,1 0-1,-1 1 0,1-1 1,0 1-1,1 1 1,0 0-1,0 0 0,-7 9 1,11-12-90,0 1 1,0-1 0,1 1-1,-1 0 1,1 0-1,0 0 1,0 0-1,1 0 1,0 1 0,0-1-1,0 0 1,0 1-1,1-1 1,0 1 0,0-1-1,1 0 1,-1 1-1,2 5 1,0-6 55,0 0 0,0 1 1,0-1-1,0 0 0,1 0 0,-1-1 1,1 1-1,1 0 0,-1-1 1,1 0-1,6 7 0,-8-10-67,0 1 0,0 0 0,-1-1-1,1 0 1,0 1 0,0-1 0,1 0 0,-1 0 0,0 0-1,0 0 1,0 0 0,1-1 0,-1 1 0,0-1 0,1 0-1,-1 1 1,0-1 0,1 0 0,-1 0 0,1 0 0,-1-1 0,0 1-1,1-1 1,-1 1 0,0-1 0,0 0 0,1 0 0,3-2-1,6-6 85,0 0 0,0-1 0,-1 0 0,-1-1 0,1 0 0,-2-1 0,11-17 0,5-9-135,20-46 1,-44 83-16,-1-1 1,1 1-1,0-1 1,-1 0-1,1 1 0,-1-1 1,1 0-1,-1 1 1,0-1-1,0 0 1,0 0-1,0 1 0,0-1 1,0 0-1,0 0 1,0 1-1,-1-1 0,1 0 1,-1 0-1,1 1 1,-1-1-1,0 1 0,0-1 1,0 1-1,-1-3 1,0 2-7,0 0 1,0 0-1,0 1 1,0-1-1,0 1 1,0 0-1,0 0 1,0-1-1,0 1 1,-1 1-1,1-1 1,-1 0-1,1 0 1,0 1-1,-1 0 1,1-1 0,-5 1-1,-3-2 150,13-2 36,12-4 11,27-3-59,69-11 1,44 4-192,-119 14 86,61-3 6,-84 6-38,0 2 0,0 0 1,0 0-1,0 1 1,13 4-1,-22-5 31,0 0 0,-1 1 0,1-1 0,-1 1 1,1-1-1,-1 1 0,0 0 0,1 0 0,-1 1 0,0-1 0,0 1 0,-1 0 0,1-1 0,-1 1 0,4 5 0,-5-5 35,1-1 1,-2 1-1,1-1 0,0 1 1,0 0-1,-1 0 0,1-1 1,-1 1-1,0 0 1,0 0-1,0-1 0,0 1 1,-1 0-1,1 0 0,-1-1 1,1 1-1,-1 0 1,0-1-1,0 1 0,0-1 1,-3 5-1,-3 4 245,-16 20 0,8-11-19,15-20-272,0 0 0,0 0 0,0 0 0,0 0 0,0 0 0,0 0 0,0 0-1,0 0 1,0 0 0,0 0 0,0 0 0,0 1 0,0-1 0,0 0 0,0 0 0,0 0-1,0 0 1,0 0 0,0 0 0,0 0 0,0 0 0,0 0 0,0 0 0,0 0 0,0 0 0,0 0-1,0 1 1,0-1 0,0 0 0,0 0 0,0 0 0,0 0 0,0 0 0,0 0 0,0 0-1,0 0 1,0 0 0,0 0 0,1 0 0,-1 0 0,0 0 0,0 0 0,0 0 0,0 0 0,0 0-1,0 0 1,0 0 0,0 0 0,0 0 0,0 0 0,0 0 0,0 0 0,0 0 0,1 0-1,-1 0 1,0 0 0,0 0 0,0 0 0,0 0 0,0 0 0,0 0 0,0 0 0,0 0 0,0 0-1,0 0 1,0 0 0,0 0 0,1 0 0,9-2 144,18-7-71,-24 8-45,9-4-4,22-12 0,-23 10-93,23-7 0,-31 12 47,5-1-41,0 0 1,14-2-1,-20 5 46,-1 0 0,1 0 0,-1 0 0,1 0 0,0 0 0,-1 0 0,1 1 1,-1-1-1,1 1 0,-1 0 0,1-1 0,-1 1 0,5 3 0,78 44 241,-73-41-158,1-1 0,0 0 1,0-1-1,1 0 0,-1-1 0,1 0 0,0-2 0,0 1 0,0-2 0,0 0 1,1-1-1,-1 0 0,18-3 0,-20 2-547,0-2 0,0 1-1,-1-2 1,1 0 0,16-7 0,-9-2-3272,-10 6-424,4 3 594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5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45 7968,'-23'-29'2565,"23"28"-2481,-1 1-1,1 0 1,0-1 0,-1 1-1,1 0 1,-1-1-1,1 1 1,0-1 0,0 1-1,-1 0 1,1-1 0,0 1-1,-1-1 1,1 1-1,0-1 1,0 1 0,0-1-1,0 0 1,0 1 0,0-1-1,-1 1 1,1-1-1,0 1 1,1-1 0,-1 1-1,0-1 1,0 1 0,0-2-1,9 2 1586,-7 0-1496,90 18 3306,-43-7-2985,345 76-361,-360-81-2547,46 4 0,-4-9-4299,-12-2 2420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1:5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257 830 2496,'-1'0'154,"1"0"-1,-1 0 1,0 0 0,1 0-1,-1 0 1,0 0 0,1-1 0,-1 1-1,0 0 1,1 0 0,-1-1-1,1 1 1,-1-1 0,0 1 0,1 0-1,-1-1 1,1 1 0,-1-1-1,1 1 1,-1-1 0,1 1-1,0-1 1,-1 0 0,1 1 0,0-1-1,-1 1 1,1-1 0,0 0-1,0 1 1,-1-1 0,1 0 0,0 0-1,0 1 1,0-1 0,0-1-1,0 1 49,0 0 0,0 0 0,0 0 0,-1 1 0,1-1 0,0 0 0,-1 0 0,1 0 0,0 0 0,-1 0 1,1 0-1,-1 0 0,0 1 0,1-1 0,-1 0 0,1 1 0,-1-1 0,0 0 0,0 1 0,-1-2 0,-6-1 697,-1 1 0,1 0 0,-1 0 1,-9 0-1,12 1-580,2 1-197,0 0-1,0 0 0,0 0 1,0 1-1,0 0 0,0-1 1,0 1-1,1 1 0,-1-1 1,0 1-1,0-1 0,1 1 0,-1 0 1,1 0-1,0 1 0,-5 2 1,0 2-57,0 1 0,1-1 1,0 1-1,-11 15 1,10-11-60,1 0 1,0 0-1,1 0 1,1 1 0,0 0-1,-6 22 1,9-26-30,0 1 0,1 0 0,0 0-1,1 0 1,0-1 0,0 1 0,1 0 0,0 0 0,1 0 0,3 10 0,5 1 200,-10-20-150,1-1-1,-1 1 0,0 0 0,1 0 0,-1-1 0,1 1 1,-1 0-1,1-1 0,-1 1 0,1-1 0,0 1 0,-1-1 1,1 1-1,0-1 0,-1 1 0,1-1 0,0 0 1,0 1-1,0-1 0,-1 0 0,1 1 0,0-1 0,0 0 1,1 0-1,0-1 40,1 0 1,-1 0-1,0 0 1,0 0 0,1-1-1,-1 1 1,0-1-1,0 1 1,-1-1-1,3-2 1,18-22 146,-14 17-156,14-19 66,-2-1 0,0-1-1,-2 0 1,16-37 0,15-70 103,-42 115-175,28-95 64,27-159-1,-58 250-112,-2 0 1,0 0-1,-2 0 0,-3-29 0,3 52-5,0 1 0,0-1 1,-1 1-1,1 0 0,-1-1 0,1 1 0,-1 0 0,0-1 1,0 1-1,0 0 0,-1 0 0,1 0 0,0 0 0,-1 0 1,1 0-1,-3-2 0,4 4-2,0 0 0,-1 0 0,1 0-1,0 0 1,-1 0 0,1 0 0,0-1 0,-1 1 0,1 0 0,-1 0 0,1 0-1,0 0 1,-1 1 0,1-1 0,0 0 0,-1 0 0,1 0 0,0 0 0,-1 0-1,1 0 1,0 0 0,-1 1 0,1-1 0,0 0 0,-1 0 0,1 1-1,0-1 1,-1 0 0,1 1 0,-7 7-129,6-7 118,-5 9 24,0 1 1,1-1-1,0 1 0,1 1 1,-4 12-1,-10 57-42,13-41 29,1 0-1,3 0 1,5 75 0,-1-83 17,1-1 1,2 0-1,1-1 1,1 1 0,18 40-1,-18-52 14,1 0-1,1-1 1,1 0-1,0-1 1,2-1-1,0 1 1,0-2-1,2 0 1,20 16-1,-26-22 71,2-2-1,-1 1 0,1-2 0,0 1 0,23 8 1,-30-13-87,0-1 1,1 0-1,-1 0 1,1 0-1,-1-1 1,1 1 0,-1-1-1,1 0 1,-1 0-1,1-1 1,-1 0-1,1 1 1,-1-1 0,1-1-1,-1 1 1,0-1-1,0 1 1,0-1-1,8-5 1,-6 2 29,0 1-1,0-1 1,0 0 0,-1-1 0,0 1 0,0-1-1,0 0 1,-1-1 0,0 1 0,0-1-1,-1 0 1,0 1 0,0-2 0,4-12-1,-7 18-60,1-1-1,0 0 0,-1 0 1,0 0-1,0 0 0,0 0 1,0 1-1,0-1 0,0 0 1,-1 0-1,1 0 0,-1 0 1,-1-2-1,1 4 13,1 0-1,-1 0 1,1 0-1,-1 0 1,0 0-1,1 0 1,-1 1-1,0-1 1,0 0-1,1 0 1,-1 1-1,0-1 1,0 1 0,0-1-1,0 1 1,0-1-1,0 1 1,0-1-1,0 1 1,0 0-1,0 0 1,0 0-1,0-1 1,0 1 0,-1 0-1,1 0 1,0 0-1,0 1 1,0-1-1,0 0 1,0 0-1,0 0 1,0 1-1,0-1 1,0 1 0,0-1-1,-1 2 1,-2-1-11,1 2 1,-1-1 0,1 0 0,0 1-1,0-1 1,0 1 0,0 0-1,0 0 1,0 0 0,1 1 0,0-1-1,0 1 1,-4 6 0,3-4 3,1 1 1,-1-1-1,1 0 1,0 1-1,1 0 1,0-1 0,0 1-1,0 7 1,1-8 25,1 1 0,1-1 1,-1 0-1,1 0 0,0 1 1,1-1-1,-1 0 0,1-1 1,1 1-1,-1 0 0,9 9 1,-11-13 5,1 0 1,-1 0 0,1-1-1,0 1 1,0 0 0,-1-1-1,1 0 1,0 1-1,1-1 1,-1 0 0,0 0-1,0 0 1,0 0 0,1-1-1,-1 1 1,0-1 0,1 1-1,-1-1 1,0 0 0,1 0-1,-1 0 1,1 0-1,-1 0 1,0 0 0,1-1-1,4 0 1,4-3 40,1 0 1,-1-1-1,0 0 1,12-7-1,-8 4-3,-1 0-39,130-73 42,-122 67-26,-1-2-1,-1 0 1,0-1 0,25-29 0,-28 25 2,-1-1 0,-1 0 1,14-29-1,28-77 137,-34 67-52,24-109 0,-39 132-48,-2-1-1,-2 0 1,-2 0-1,-2-41 0,-1 63-73,1 8-26,0 0 0,-1-1 0,0 1 0,-1 0-1,-5-18 1,7 26 23,0 1 1,0-1-1,0 1 0,0-1 0,-1 0 0,1 1 0,0-1 0,0 1 0,0-1 1,-1 1-1,1-1 0,0 1 0,-1 0 0,1-1 0,0 1 0,-1-1 1,1 1-1,-1 0 0,1-1 0,-1 1 0,1 0 0,0-1 0,-1 1 0,1 0 1,-1 0-1,0 0 0,1-1 0,-1 1 0,1 0 0,-1 0 0,1 0 1,-1 0-1,1 0 0,-1 0 0,1 0 0,-1 0 0,0 0 0,1 0 1,-1 0-1,1 0 0,-1 1 0,1-1 0,-1 0 0,1 0 0,-1 0 0,1 1 1,-1-1-1,1 0 0,-1 1 0,1-1 0,0 0 0,-1 1 0,1-1 1,0 1-1,-1-1 0,1 0 0,-1 1 0,-3 4-59,1 0 0,-1 0-1,-4 11 1,6-14 62,-7 18-21,0 1 0,1 0 0,1 0 0,1 0 1,1 1-1,-4 39 0,6-5 18,4 86-1,4-69 0,16 83 1,-13-113 65,3-1 1,1-1 0,25 57 0,-34-91 30,0-1 0,0 1 0,1-1 1,0 0-1,0 0 0,9 10 0,-11-14-73,-1-1-1,1 0 0,0 0 0,-1 0 1,1 0-1,0 0 0,-1 0 0,1 0 1,0 0-1,0-1 0,0 1 0,0-1 1,0 1-1,0-1 0,0 0 0,0 0 1,0 0-1,0 0 0,-1 0 0,1 0 1,0 0-1,0-1 0,0 1 0,0-1 1,0 1-1,0-1 0,0 0 0,-1 0 1,3-1-1,10-6 25,0-1-1,17-16 1,-4 4-150,13-11 207,-14 10-250,-24 19 181,-3 1-1,-1 3-6,3-1-8,-1 0-8,1 0 0,-1 0 1,0 0-1,1 0 0,-1 0 0,1 0 0,-1 0 1,0-1-1,1 1 0,-1 0 0,0 0 0,0 0 1,1-1-1,-1 1 0,0 0 0,1 0 1,-1 0-1,0-1 0,0 1 0,0 0 0,1-1 1,-1 1-1,0 0 0,0 0 0,0-1 0,1 1 1,-1 0-1,0-1 0,0 1 0,0-1 1,0 1-1,0 0 0,0-1 0,0 1 0,0 0 1,0-1-1,0 1 0,0 0 0,0-1 0,0 1 1,0 0-1,0-1 0,-1 0 0,1 0-5,0-1-1,-1 1 0,1 0 1,-1-1-1,0 1 0,1 0 1,-1-1-1,0 1 0,0 0 1,0 0-1,-2-3 0,-1 1-12,0 0-1,0-1 1,0 1-1,-1 1 1,1-1-1,-10-3 1,12 5-8,0 0 0,0 1 0,-1-1 0,1 1 0,0 0 1,-1 0-1,1 0 0,0 0 0,0 0 0,-1 0 0,1 1 0,0-1 0,-1 1 0,1-1 1,0 1-1,0 0 0,0 0 0,-2 1 0,-1 0-7,1 1 0,0 0 0,0 0 1,0 0-1,0 0 0,0 1 0,1-1 0,0 1 0,-1 0 1,2 0-1,-1 0 0,0 0 0,1 1 0,-1-1 0,1 1 1,1 0-1,-1-1 0,1 1 0,-1 0 0,1 0 0,1 0 0,-1 0 1,1 0-1,0 0 0,0 0 0,1 8 0,0-8 33,-1 0-1,1 0 0,0 0 0,1-1 1,-1 1-1,1 0 0,0-1 0,0 1 1,0-1-1,1 1 0,-1-1 1,1 0-1,0 0 0,1 0 0,-1-1 1,1 1-1,-1-1 0,1 0 0,0 0 1,0 0-1,0 0 0,1-1 0,-1 1 1,1-1-1,-1 0 0,1-1 1,0 1-1,0-1 0,0 0 0,7 1 1,27-4 147,-1-1 0,76-16 0,-114 19-151,60-12-41,-1-2 0,69-26 0,-83 23 8,41-17 397,-86 34-361,0 0 0,-1 0 1,1 0-1,0 1 0,0-1 1,0 0-1,0 0 0,0 0 0,0 0 1,0 1-1,0-1 0,0 0 1,0 0-1,0 0 0,0 1 0,0-1 1,0 0-1,0 0 0,0 0 0,0 1 1,0-1-1,0 0 0,0 0 1,0 0-1,0 0 0,1 1 0,-1-1 1,0 0-1,0 0 0,0 0 1,0 0-1,0 1 0,0-1 0,1 0 1,-1 0-1,0 0 0,0 0 0,0 0 1,0 0-1,1 0 0,-1 0 1,0 1-1,0-1 0,0 0 0,1 0 1,-1 0-1,0 0 0,0 0 1,0 0-1,1 0 0,-1 0 0,0 0 1,0 0-1,0 0 0,1 0 0,-1 0 1,0-1-1,0 1 0,0 0 1,0 0-1,1 0 0,-1 0 0,0 0 1,0 0-1,0 0 0,-8 16 26,-21 16-202,22-26 158,1 1 1,0 0 0,0 0-1,-9 16 1,11-15 9,0 0 0,1 1 0,0-1 0,0 1 0,1 0 0,0 0 0,1 0 0,0 0-1,0 0 1,1 0 0,0 1 0,1-1 0,0 0 0,0 0 0,1 0 0,0 0 0,0 0 0,8 16 0,-9-23 8,0-1 1,0 1-1,0 0 0,0-1 1,0 1-1,0-1 0,0 1 1,1-1-1,-1 1 0,1-1 1,-1 0-1,1 0 0,-1 0 1,1 0-1,-1 0 0,1 0 1,0 0-1,0-1 0,0 1 1,-1 0-1,1-1 0,0 0 1,0 1-1,0-1 0,0 0 1,0 0-1,0 0 0,0 0 1,-1 0-1,1-1 0,0 1 1,0-1-1,0 1 0,0-1 1,-1 1-1,1-1 0,0 0 1,0 0-1,2-2 0,9-9 60,-1-1 0,14-17 0,-9 9-44,31-30 39,-26 29-12,20-27 0,-16 12-4,-2-1 1,-2-1 0,31-76-1,-14 10 52,51-216-1,-83 288-74,1-34 1,-7 52-49,0 0 0,-1 0 0,-1 0-1,-5-26 1,6 40 23,0 0 0,0 0 0,0 1 0,0-1 0,-1 0 0,1 0-1,0 1 1,-1-1 0,1 0 0,-1 0 0,1 1 0,0-1 0,-1 1 0,1-1 0,-1 0-1,0 1 1,1-1 0,-2 0 0,2 1 2,-1 0 0,1 0-1,-1-1 1,1 1 0,-1 0-1,1 0 1,-1 0 0,1 0 0,-1 0-1,1 1 1,-1-1 0,1 0-1,-1 0 1,1 0 0,-1 0 0,1 0-1,-1 1 1,1-1 0,-1 0-1,1 0 1,-1 1 0,-1 1-8,-1 0 0,1 0 1,0 1-1,0-1 0,0 0 1,0 1-1,-2 4 0,-2 6 8,0 0-1,-7 26 1,11-32 12,-4 17-30,1 0 0,0 0 0,0 49 0,8 71 126,2-76-73,4 0 0,2 0 0,4-1 0,44 126 0,-52-173-117,-3-6-716,1-1 0,1 1 0,0-1 0,8 13 0,-19-39-8019,-57-55 3352,-42-26 5556,94 85 20,-44-41 4653,-56-66 0,107 113-4475,1-1 1,-1 1-1,1 0 0,0 0 1,0-1-1,1 1 1,-2-5-1,2 7-234,1 1 0,0-1 0,0 0 0,-1 0 1,1 1-1,0-1 0,0 0 0,0 0 0,0 1 0,0-1 0,0 0 0,1 0 0,-1 0 1,0 1-1,0-1 0,0 0 0,1 1 0,-1-1 0,0 0 0,1 0 0,-1 1 0,1-1 0,-1 0 1,1 1-1,-1-1 0,1 1 0,-1-1 0,1 1 0,-1-1 0,1 1 0,0-1 0,-1 1 1,1 0-1,0-1 0,-1 1 0,1 0 0,0-1 0,0 1 0,-1 0 0,3 0 0,6-2 126,0 2 1,1-1-1,0 1 0,-1 1 0,1-1 0,-1 2 0,15 3 0,11 1-15,29 2 62,213 16 155,-235-26-287,-38 2-124,-1-1 0,1 1 0,0-1-1,0 0 1,0-1 0,-1 1 0,1 0 0,4-3-1,-5 1-419,10-8-2456,-13 10 2718,0 1 0,0-1-1,1 1 1,-1-1 0,0 1-1,0-1 1,0 1 0,0-1-1,0 1 1,-1-1 0,1 1-1,0-1 1,0 1 0,0-1-1,0 1 1,-1 0 0,1-1-1,0 1 1,0-1 0,-1 1 0,1-1-1,0 1 1,0 0 0,-1-1-1,1 1 1,-1 0 0,1-1-1,0 1 1,-1 0 0,1-1-1,-1 1 1,-3-6-2775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2:0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183 913 2816,'1'-5'6997,"-10"6"-3770,2 0-2905,1 0 0,-1 0 1,1 0-1,-1 1 0,1-1 0,0 2 1,0-1-1,0 1 0,0 0 1,0 0-1,1 0 0,-1 1 1,1 0-1,0 0 0,0 1 1,1-1-1,-1 1 0,-5 7 0,3-2-286,-1 0-1,2 1 1,-1 0-1,2 0 0,-1 0 1,2 1-1,-1-1 1,-4 24-1,8-33-34,1 0 4,-1 0 0,0 1 0,1-1 0,0 0 0,-1 1 0,1-1 0,0 1 0,0-1 0,0 1 0,0-1 0,1 1 0,-1-1 0,1 0 0,0 1 0,-1-1 0,1 0 0,0 1 0,0-1 0,2 3 0,-2-4 5,-1-1-1,1 0 0,-1 1 1,1-1-1,-1 0 0,1 1 0,-1-1 1,1 0-1,-1 0 0,1 1 0,0-1 1,-1 0-1,1 0 0,-1 0 1,1 0-1,0 0 0,-1 0 0,1 0 1,-1 0-1,1 0 0,0 0 1,-1 0-1,1 0 0,-1-1 0,1 1 1,0 0-1,-1 0 0,1-1 0,-1 1 1,1 0-1,-1 0 0,1-1 1,-1 1-1,1-1 0,-1 1 0,0 0 1,1-2-1,20-20-13,-19 19-46,6-8-34,0 0-1,-2 0 1,1-1-1,8-23 1,3-6 245,-17 40-182,-1 0 0,0 1 1,1-1-1,-1 0 0,0 0 1,1 0-1,-1 0 0,1 1 1,0-1-1,-1 0 0,1 0 1,-1 1-1,1-1 0,0 0 1,0 1-1,1-2 0,-2 3 10,1 0 0,0-1 0,-1 1 0,1-1 0,-1 1 0,1 0 0,-1-1 0,1 1 0,-1 0 0,1 0 0,-1-1 0,0 1 0,1 0 0,-1 0 0,0 0 0,0-1 0,1 2 0,0 2 31,1 0 0,0 0 0,0 0 0,1 0 0,-1-1 0,1 1 0,0-1-1,0 1 1,0-1 0,0 0 0,0-1 0,1 1 0,-1 0 0,1-1-1,0 0 1,0 0 0,0 0 0,6 2 0,-3-1 61,0-1-1,1-1 1,-1 1-1,0-1 1,1-1-1,-1 1 1,1-1 0,-1 0-1,1-1 1,8-2-1,-3 0 7,0-1 0,0-1 0,0 0 0,-1-1 0,1 0 0,13-10-1,-18 10-25,0 0-1,-1-1 1,1 1-1,-1-1 1,-1-1-1,8-9 1,-10 11-21,7-9 15,0-1 1,-2 0-1,0 0 0,-1-1 0,12-34 0,16-90-119,-36 141 64,38-234 436,-26 151-317,-6 34 113,2-64 0,-10 95-180,2 18-55,0 0-1,0 0 1,0 1-1,0-1 1,0 0-1,0 0 1,0 0-1,-1 0 1,1 1-1,0-1 1,0 0-1,0 0 1,0 0-1,0 0 1,-1 0-1,1 0 1,0 1-1,0-1 1,0 0-1,-1 0 1,1 0-1,0 0 1,0 0-1,0 0 1,0 0-1,-1 0 1,1 0-1,0 0 1,0 0-1,0 0 1,-1 0-1,1 0 1,0 0-1,0 0 1,0 0-1,-1 0 1,1 0 0,0 0-1,0-1 1,0 1-1,0 0 1,-1 0-1,1 0 1,0 0-1,0 0 1,0 0-1,0-1 1,0 1-1,-1 0 1,1 0-1,0 0 1,0 0-1,0 0 1,0-1-1,0 1 1,0 0-1,0 0 1,0 0-1,0-1 1,0 1-1,0 0 1,0 0-1,0 0 1,0-1-1,0 1 1,0 0-1,-7 11 16,0 1 0,2 0 0,-1 0-1,2 0 1,-5 18 0,-10 66 35,11-26 27,1 94 1,8-118-17,2-1 1,3 1 0,12 50 0,-17-92-59,0-1 0,0 0 0,0 0 0,0 0 0,0 1 0,1-1 0,0-1 0,-1 1 0,1 0 0,0 0 0,1-1 0,-1 1 0,0-1 0,4 3 0,-5-4-16,0 0 0,1-1-1,-1 1 1,1-1 0,-1 1-1,0-1 1,1 1 0,-1-1-1,1 0 1,-1 0 0,1 0-1,-1 0 1,1 0 0,-1 0-1,1 0 1,-1 0 0,1-1-1,-1 1 1,1 0 0,-1-1-1,0 1 1,1-1 0,-1 0-1,0 1 1,1-1 0,-1 0-1,0 0 1,0 0 0,0 0-1,1 0 1,-1 0 0,0 0-1,1-2 1,6-8-215,1 0-1,-2-1 1,9-15 0,-10 14 260,11-16-274,-16 25 170,5 7 0,-5-1 119,1-1-1,-1 0 0,1 0 0,0 0 1,0 0-1,-1 0 0,1 0 1,0 0-1,0-1 0,0 1 1,0 0-1,0-1 0,0 0 0,0 1 1,0-1-1,3 0 0,6-6 258,-11 6-291,0 0-1,0 0 0,0 0 1,0 0-1,0-1 1,0 1-1,0 0 0,0 0 1,0 0-1,0 0 1,0 0-1,0 0 1,1 0-1,-1 0 0,0 0 1,0 0-1,0 0 1,0 0-1,0 0 0,0 0 1,0 0-1,0 0 1,0 0-1,0 0 1,0 0-1,0 0 0,0 0 1,1 0-1,-1 0 1,0 0-1,0 0 0,0 0 1,0 0-1,0 0 1,0 0-1,0 0 1,0 0-1,0 0 0,0 0 1,0 0-1,0 0 1,0 0-1,0 0 0,0 0 1,1 0-1,-1 1 1,0-1-1,0 0 1,0 0-1,0 0 0,0 0 1,0 0-1,0 0 1,0 0-1,0 0 0,0 0 1,0 0-1,0 0 1,0 0-1,0 0 1,0 0-1,0 1 0,0-1 1,0 0-1,0 0 1,0 0-1,0 0 1,5 10 238,-1-5-246,0 0 1,0 0 0,0 0-1,1 0 1,-1-1 0,1 0 0,1 0-1,-1 0 1,0-1 0,1 1-1,0-1 1,0-1 0,0 1 0,0-1-1,0 0 1,0 0 0,0-1-1,11 1 1,-3 0 67,1-1 1,-1-1-1,1 0 0,-1-1 0,1-1 0,-1 0 1,20-6-1,-24 5-48,-1-1 0,1 0-1,-1-1 1,0 0 0,0-1 0,0 1 0,-1-2-1,0 1 1,0-1 0,-1 0 0,0-1 0,0 0-1,0 0 1,-1 0 0,8-16 0,4-9 90,-3-1 1,23-68-1,-30 77-41,13-39 76,21-115 0,-37 145-113,-2 0 0,-1-1 0,-2 1 0,-7-64 0,7 98-34,-6-31-110,5 30 99,1-1 1,0 1-1,-1 0 1,1 0-1,-1 0 1,1-1-1,-1 1 1,1 0-1,-1 0 1,0 0-1,1 0 1,-1 0-1,0 0 1,0 0-1,0 0 1,0 1-1,0-1 1,0 0-1,0 0 1,0 1-1,-2-2 1,3 2 6,-1 0 1,1 0-1,0 0 0,-1 1 0,1-1 1,0 0-1,-1 0 0,1 0 1,0 0-1,0 0 0,-1 0 1,1 0-1,0 1 0,-1-1 1,1 0-1,0 0 0,0 0 0,-1 1 1,1-1-1,0 0 0,0 0 1,-1 1-1,1-1 0,0 0 1,0 1-1,-15 17 0,1 0 0,0 2 1,2-1-1,1 2 0,0-1 1,1 2-1,1-1 0,2 1 0,-7 28 1,3-2 1,2 1 1,3 0 0,-1 65-1,6-64 84,8 86-1,-4-120-60,-1 0 0,2-1 0,0 1 0,1 0 0,1-1 0,0 0 0,1-1 0,1 1 1,12 17-1,-13-22 6,1 0 0,0-1 0,0 0-1,1-1 1,0 1 0,0-2 0,1 1 0,18 9 0,-23-14 19,0-1-1,0 0 0,0 0 0,0-1 0,0 1 1,1-1-1,-1-1 0,0 1 0,1-1 0,-1 1 1,1-1-1,-1-1 0,1 1 0,-1-1 0,0 0 1,1-1-1,-1 1 0,0-1 0,0 0 0,0 0 1,7-4-1,-3 0-5,-1 1 0,0-1 0,-1-1-1,0 0 1,0 0 0,0 0 0,-1 0 0,0-1 0,0 0 0,-1-1 0,0 1 0,-1-1-1,0 0 1,0 0 0,-1 0 0,0 0 0,0-1 0,-1 0 0,-1 1 0,1-1 0,-2 0-1,1 0 1,-1 1 0,-3-18 0,3 23-53,-1 0-1,-1 0 1,1 1-1,-1-1 1,1 0-1,-1 1 1,0-1-1,0 1 1,-3-4-1,4 6 7,1 0 1,-1 0-1,1 1 0,-1-1 0,0 0 1,0 0-1,1 1 0,-1-1 0,0 1 1,0-1-1,0 0 0,0 1 0,0 0 1,0-1-1,0 1 0,0-1 0,0 1 0,0 0 1,0 0-1,0 0 0,0 0 0,0 0 1,0 0-1,0 0 0,0 0 0,0 0 1,0 0-1,0 0 0,0 0 0,0 1 1,0-1-1,0 0 0,0 1 0,1-1 1,-1 1-1,0-1 0,0 1 0,0 0 1,-1 0-1,-3 5 27,-1 0 1,1 0 0,0 1-1,1 0 1,0-1 0,0 2-1,0-1 1,1 0 0,0 1-1,0-1 1,1 1-1,0 0 1,0 0 0,1 0-1,0 0 1,0 0 0,1 0-1,0 0 1,1 1 0,-1-1-1,2 0 1,2 11 0,-2-14-1,0-1 1,1 1 0,-1-1 0,1 0 0,0 0 0,0 0-1,0 0 1,1-1 0,-1 1 0,1-1 0,0 0 0,0 0-1,0 0 1,0-1 0,0 1 0,1-1 0,-1 0 0,1 0-1,6 1 1,9 3-36,0-1 1,0-2-1,28 3 0,-15-4-411,-1-1 1,40-4 0,-46 0-2372,38-9 1,-32 4 614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2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3648,'-21'-5'1454,"-10"2"6862,22-2-5488,7 3-2288,6 4-377,-3-2-121,-2 9-1209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2:0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41 144 5888,'-22'-19'3954,"9"12"1724,7 6-3244,9 4-523,-1-2-1770,0 0-1,0 0 0,0-1 1,1 1-1,-1 0 0,0-1 1,0 0-1,0 1 0,3-1 1,261-23 2560,-241 19-2634,75-13-313,148-45 1,-237 59-137,7-2-1158,25-5 1,-39 10 651,1-1 1,-1 1-1,1-1 1,-1 1-1,1 1 1,-1-1-1,0 1 0,1-1 1,-1 1-1,0 1 1,6 1-1,9 8-3426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2:5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2560,'9'-11'2438,"-8"10"-2163,0 1-1,-1-1 1,1 0 0,0 1 0,-1-1-1,1 0 1,0 0 0,-1 0 0,1 0-1,-1 0 1,0 1 0,1-1 0,-1 0-1,0 0 1,1 0 0,-1 0 0,0 0-1,0 0 1,0 0 0,0 0 0,0 0-1,0-2 1,-2 3 1087,-10 1 785,8 1-1116,2 8-547,-5 19-260,7-29-218,0 0 1,0 0 0,0 0-1,0 0 1,0 0 0,0 0-1,1 0 1,-1 0-1,0 0 1,0 0 0,0 0-1,0 1 1,0-1 0,0 0-1,0 0 1,0 0-1,0 0 1,1 0 0,-1 0-1,0 0 1,0 1-1,0-1 1,0 0 0,0 0-1,0 0 1,0 0 0,0 0-1,0 0 1,0 1-1,0-1 1,0 0 0,0 0-1,0 0 1,0 0 0,0 0-1,0 0 1,0 1-1,0-1 1,0 0 0,0 0-1,-1 0 1,1 0 0,0 0-1,0 0 1,0 1-1,0-1 1,0 0 0,0 0-1,-7 4 125,5-3-83,5 0 1390,-4-7-587,-3 9-583,-4 3-112,6-4-125,0 0 0,0-1 0,0 1 0,0 0 0,0 0 0,1 0 0,-3 4 0,-6 7 142,10-10 93,5-5 193,-4 2-411,0-1-1,1 1 1,-1-1-1,0 1 1,0-1-1,0 0 1,0 0-1,0 0 1,0 1-1,2-3 1,37-55 555,-35 48-817,-6 6 92,0 5 112,0-1 0,0 0 0,0 0 0,0 1 0,0-1 0,0 0 0,0 1 0,0-1 0,0 1 1,0-1-1,1 1 0,-1-1 0,-1 2 0,-12 16 927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0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1824,'-5'3'12519,"0"3"-7566,-4 14-6385,2-6 2170,-6 13-544,0 0-1,2 1 1,-8 32 0,5-14 226,-50 108 521,14-34-75,39-91-661,1 1-1,-6 37 1,10-28-75,1-1-1,3 1 1,2 67-1,2-83 9,1 0 0,1 0 0,0 0 0,2 0 0,1-1 0,1 0-1,15 32 1,-21-52-125,44 77 477,-40-71-438,0 0 0,1 0 1,0-1-1,0 0 1,0 0-1,18 11 1,-22-16-66,27 20 170,-29-21-188,1 0 0,-1 0 1,0 0-1,0 1 0,0-1 0,0 0 1,0 1-1,0-1 0,0 1 0,0-1 1,0 1-1,-1 0 0,1-1 0,-1 1 0,1 0 1,0 3-1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4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3808,'0'0'1227,"-8"8"799,7-4-1159,0 1 0,-1-1 0,1 1 0,-1-1 0,0 1 0,0-1 0,-5 7 0,-8 19 757,-30 125 1512,27-82-2215,-17 93 334,19 15-694,7-71-210,9-63-20,1-21-828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7808,'-1'1'148,"1"-1"1,-1 0-1,1 0 0,-1 1 1,0-1-1,1 0 0,-1 1 1,1-1-1,-1 0 1,1 1-1,-1-1 0,1 1 1,-1-1-1,1 1 1,0-1-1,-1 1 0,1-1 1,0 1-1,-1-1 0,1 2 1,-1 13 2421,2-1-1510,-1 34 743,-2-1-1,-13 84 1,14-131-1776,1 0-1,0 1 1,0-1 0,0 1-1,0-1 1,0 1 0,-1-1-1,1 1 1,0-1 0,0 1-1,0-1 1,0 1 0,0-1-1,1 1 1,-1-1-1,0 1 1,0-1 0,0 1-1,0-1 1,0 0 0,1 1-1,-1-1 1,0 1 0,0-1-1,1 1 1,-1-1-21,1 0-1,-1 0 1,1-1-1,-1 1 1,0 0-1,1 0 1,-1 0-1,1-1 1,-1 1-1,0 0 1,1-1 0,-1 1-1,0 0 1,0 0-1,1-1 1,-1 1-1,0-1 1,0 1-1,1 0 1,-1-1-1,0 1 1,0 0 0,0-1-1,0 1 1,1-1-1,-1 0 1,27-81-141,-22 61 233,1 1-1,1 0 0,1 0 0,21-36 1,-29 55-64,0 1 1,1-1-1,-1 0 1,1 1-1,-1-1 1,0 1-1,1-1 1,-1 1-1,1-1 0,0 1 1,-1-1-1,1 1 1,-1-1-1,1 1 1,0 0-1,-1-1 1,1 1-1,0 0 1,-1-1-1,1 1 1,0 0-1,1 0 1,-2 0-13,1 0 1,0 0-1,-1 1 1,1-1-1,0 0 1,-1 1-1,1-1 0,-1 1 1,1-1-1,-1 1 1,1-1-1,-1 1 1,1-1-1,-1 1 1,1-1-1,-1 1 1,0-1-1,1 1 1,-1 0-1,3 6 87,0 0-1,-1 0 1,3 12-1,-4-13-3,4 16 181,-1 1-1,0 35 1,-2-31-136,6 37 0,-6-48-718,0 0 0,-1 27 0,-1-34-1578,26-20-13107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 5984,'0'0'133,"0"-1"0,0 1 0,-1 0 1,1 0-1,0-1 0,-1 1 0,1 0 0,0 0 1,0-1-1,-1 1 0,1 0 0,-1 0 1,1 0-1,0 0 0,-1 0 0,1-1 0,0 1 1,-1 0-1,1 0 0,0 0 0,-1 0 0,1 0 1,-1 0-1,1 0 0,0 0 0,-1 0 0,1 0 1,0 1-1,-1-1 0,1 0 0,-1 0 0,1 0 1,0 0-1,-1 0 0,1 1 0,-1 14 5126,1-4-5281,-3 54 2595,-14 81 1,5-54-1887,7-69-573,0 7-265,5-23 45,-2 1 0,1 0 0,-1-1 0,0 1 0,0-1 0,-1 1 0,-6 10 0,7-15-437,1 0 0,0 0-1,-1 0 1,1 0 0,0 0 0,1 0 0,-1 0 0,1 0 0,-1 0 0,1 0 0,0 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7:56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187 110 3328,'1'2'5536,"-1"-2"-5441,-13 7 9441,26-16-9600,-11 8 64,1-1 0,-4 4 0,0-2 0,1 0 0,0 1 0,0-1 0,0 0 0,-1 0 0,1 0 0,0 0 0,0 0 0,0 1 0,-1-1 0,1 0 0,0 0 0,0 0 0,-1 0 0,1 0 0,0 0 0,-1 0 0,1 0 0,0 0 0,0 0 0,-1 0 0,1 0 0,0 0 0,0 0 0,-1 0 0,1 0 0,0 0 0,0 0 0,-1-1 0,1 1 0,-26 8-270,19-7 181,0 1 0,0 0 0,1 0 1,-13 6-1,-1-1-234,2-3 123,18-4 200,-1 1-1,1-1 0,0 0 1,-1 0-1,1 0 1,-1 0-1,1 1 0,0-1 1,-1 0-1,1 0 0,0 1 1,-1-1-1,1 0 1,0 1-1,-1-1 0,1 0 1,0 1-1,0-1 0,-1 0 1,1 1-1,0-1 1,0 1-1,0-1 0,-1 1 1,1-1-1,15-1 1613,-10 0-1080,8-1-174,1-1 0,-1 0 1,-1-1-1,1-1 0,15-7 0,58-36 105,-69 38-302,-11 7-139,27-19 149,-32 22-172,0-1-1,0 0 0,0 0 1,0 0-1,0 0 0,0 0 1,0 0-1,0 0 0,0 0 1,-1 0-1,1 0 0,0 0 1,-1 0-1,1-1 0,-1 1 1,1 0-1,-1 0 0,0-1 1,1 1-1,-1 0 0,0-1 1,0-1-1,0 2-3,-1 0 0,1 1 0,-1-1 1,1 0-1,-1 1 0,0-1 0,1 0 0,-1 1 0,1-1 1,-1 1-1,0-1 0,0 1 0,1 0 0,-1-1 0,0 1 1,0 0-1,0-1 0,1 1 0,-1 0 0,0 0 0,0 0 0,0 0 1,0 0-1,1 0 0,-1 0 0,0 0 0,0 0 0,0 0 1,0 0-1,-1 1 0,-1-1-10,-15 3-47,1-1 1,-1 2-1,1 1 0,0 0 1,-25 11-1,10-1 247,-55 35 0,82-47-94,-1 1 0,1 0 0,-1 1 0,1-1 0,1 1 0,-1 0 0,-5 8 0,8-10-39,0 0 0,1 0 0,-1 1 0,1-1 0,-1 1 0,1-1 0,0 1 1,0-1-1,0 1 0,1 0 0,0 0 0,-1-1 0,1 1 0,1 7 0,0-6 15,0 0 0,0 0 1,0 1-1,1-1 0,0 0 1,0 0-1,0-1 0,1 1 0,-1 0 1,1-1-1,0 0 0,1 1 1,-1-1-1,1 0 0,-1-1 0,1 1 1,1-1-1,-1 1 0,0-1 1,1-1-1,-1 1 0,1-1 0,0 1 1,0-1-1,9 2 0,-1-2 21,0 0-1,0-1 1,0-1-1,0 0 1,18-3-1,66-15-61,-83 15-54,150-33-3620,-93 20 1525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4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3552,'-3'4'6513,"-2"6"-4445,-5 13-703,-3-7-565,-1 0 0,0 0-1,-30 25 1,16-15-106,25-24-640,1 0 0,-1 0-1,1 0 1,-1 0-1,0 0 1,1-1-1,-1 1 1,0-1-1,0 0 1,0 0-1,0 0 1,0 0 0,0-1-1,-1 1 1,-3 0-1,4-2-16,1 1-1,-1 0 0,0-1 1,1 1-1,-1-1 0,1 0 1,-1 0-1,1 0 0,-1 0 1,1 0-1,0 0 1,-1-1-1,1 1 0,0-1 1,0 0-1,0 0 0,0 0 1,1 1-1,-3-4 0,3 3-70,-1 0-1,1 0 0,0 0 0,0 0 0,0 0 0,0 0 1,0 0-1,0-1 0,0 1 0,1 0 0,-1-1 0,1 1 0,0 0 1,0-1-1,0 1 0,0 0 0,0-1 0,0 1 0,1-1 1,-1 1-1,1 0 0,0 0 0,-1-1 0,1 1 0,0 0 1,2-3-1,-1 1 11,1 0 0,-1 0 1,1 1-1,0-1 1,1 1-1,-1-1 0,0 1 1,1 0-1,0 0 0,0 1 1,0-1-1,5-2 0,5-1 133,0 0-1,0 1 0,23-5 0,-33 9-28,0 0-1,0 1 1,0-1-1,0 1 0,0 0 1,0 0-1,0 0 1,0 1-1,-1 0 0,1-1 1,0 1-1,0 1 0,0-1 1,-1 0-1,1 1 1,-1 0-1,1 0 0,5 4 1,-7-4-22,0 1-1,0-1 1,0 1 0,-1 0 0,1-1 0,-1 1 0,1 0 0,-1 0-1,0 0 1,0 0 0,-1 0 0,1 0 0,0 0 0,-1 0 0,0 0-1,0 5 1,0 7 196,-5 30 1,5-43-217,-18 95 935,-34 106 0,41-165-753,4-12-476,-2 0 0,-1-1 0,-1 0 0,-20 34 0,31-59 156,0 0-1,0 0 1,0 1 0,-1-1 0,1 0 0,0 0 0,0 1 0,0-1-1,-1 0 1,1 0 0,0 0 0,0 1 0,-1-1 0,1 0 0,0 0-1,0 0 1,-1 0 0,1 0 0,0 0 0,0 0 0,-1 0 0,1 0-1,0 1 1,-1-1 0,1 0 0,0 0 0,-1 0 0,1-1 0,0 1-1,0 0 1,-1 0 0,1 0 0,0 0 0,-1 0 0,1 0 0,0 0 0,-1-1-1,1 1-190,-1-1 1,1 1-1,-1-1 0,1 1 0,0-1 0,-1 1 0,1-1 0,-1 0 0,1 1 0,0-1 0,-1 1 0,1-1 1,0 0-1,0 0 0,0 1 0,0-1 0,-1 0 0,1 1 0,0-1 0,0-1 0,4-26-3607,8-8-854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4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 4160,'-4'-5'591,"4"4"-475,-1 0-1,1 0 1,-1 1 0,1-1 0,0 0-1,-1 0 1,1 0 0,-1 1-1,1-1 1,0 0 0,-1-5 4921,0 10-4287,-1 0-1,0 1 1,1-1 0,0 1-1,-1 5 1,0 7 329,1 21 0,0 8 51,-5 48 366,2-24-805,1-32-446,-13 205 811,9-169-890,1-27-33,1-28-48,4-18-145,1 0 1,-1 1 0,0-1-1,1 0 1,0 1 0,-1-1 0,1 1-1,0-1 1,0 0 0,-1 1-1,1-1 1,0 1 0,1-1 0,-1 1-1,0 2 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5632,'-6'0'1298,"5"2"-417,-1 2 204,-3 13 3933,-26 31-1189,27-41-3594,0-1-1,-1 1 0,0-1 0,0 0 1,0-1-1,-1 1 0,0-1 0,-11 8 1,-5 0 330,-31 15 1,17-10-30,-12 6-45,43-22-337,6-1 57,8-1-139,26 3 502,37-4 0,-22 0-324,61-2 262,-25-2-1990,-95 15-4144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5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97 6048,'-9'3'15254,"5"1"-16141,0 0 916,-1 0 0,1 0 0,0-1-1,-1 0 1,0 0 0,0 0 0,0 0-1,0-1 1,0 0 0,-1 0 0,1 0-1,0 0 1,-12 0 0,-6 1 43,-1-1 0,-24-2 0,30 0-99,-1 0 66,1-1-1,-1-1 1,-21-5 0,33 6-39,-1-2 0,0 1 0,0-1 0,1 0 0,-1 0 0,1-1 0,0 0 0,0-1 0,-10-8 0,16 13-9,0-1 1,0 0-1,0 0 1,0 0-1,0 0 1,0 0-1,0 0 1,1 0-1,-1 0 0,0 0 1,1 0-1,-1 0 1,1 0-1,-1-1 1,1 1-1,-1 0 0,1 0 1,0-1-1,0 1 1,0 0-1,-1 0 1,1-1-1,0 1 1,1 0-1,-1-1 0,0 1 1,0 0-1,1 0 1,-1-1-1,0 1 1,1 0-1,-1 0 0,1 0 1,0 0-1,-1-1 1,1 1-1,0 0 1,0 0-1,-1 0 1,1 1-1,0-1 0,0 0 1,2-1-1,2-2 6,1 0-1,0 0 1,-1 1-1,1 0 0,0 0 1,1 1-1,7-3 1,5 0 29,1 0 1,1 1 0,-1 2-1,28-2 1,-35 4 16,0 1 0,0 0 0,0 1 0,16 4 0,-22-4 37,0 0 1,0 1-1,0 0 0,-1 0 1,0 0-1,1 1 1,-1 0-1,-1 1 0,8 5 1,-10-7-19,0 1 1,0-1 0,-1 1 0,1 0-1,-1-1 1,0 1 0,0 0 0,0 0-1,0 1 1,-1-1 0,1 0 0,-1 1-1,1 6 1,-1-1 108,-1 1 0,1-1 0,-2 1 0,-2 17 0,-6 21 209,-3 0 0,-2-1 0,-36 84 0,39-106-344,-2-1 0,-26 39 0,27-48-726,0-1-1,0 0 1,-1-1-1,-28 23 1,36-34-735,0 1 0,0-1 0,0 0 0,-11 4 0,2-3-1908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9 920 1568,'-9'3'3436,"17"-4"1246,-4 1-4438,-1-1 0,0 1 0,1-1 0,-1 0-1,0 0 1,0 0 0,3-2 0,-2-1-32,0 1 0,0-1 1,-1 0-1,1 0 0,-1 0 0,0 0 0,0 0 1,2-6-1,17-43 892,-18 45-982,18-56 618,-6 20 20,41-85 1,-6 45 87,76-95 0,-100 146-667,-17 23 9,-2 0-1,0-1 0,0 1 1,-1-2-1,7-12 0,-14 20 158,-6 8-275,-6 11-144,6-8 46,-78 110-1,71-96 30,1 1-1,0 1 1,-14 42-1,22-52 44,0 0 0,1 0-1,1 0 1,0 0-1,0 1 1,1 14-1,1-24-23,0-1-1,0 0 0,1 1 0,-1-1 0,1 1 1,0-1-1,0 0 0,0 1 0,0-1 0,1 0 0,-1 0 1,1 0-1,0 0 0,0 0 0,0 0 0,0 0 1,0-1-1,1 1 0,-1-1 0,1 0 0,0 1 0,-1-1 1,1 0-1,0-1 0,0 1 0,0-1 0,1 1 1,4 1-1,-5-2 17,1-1 0,-1 1 1,0-1-1,1 0 0,-1 0 0,0 0 1,1 0-1,-1-1 0,0 1 1,1-1-1,-1 0 0,5-2 0,2 0 83,8-3-7,-1 0 0,1-2 0,-2 0 0,1-1-1,25-18 1,69-63 14,-91 71-77,-1 0-1,0 0 1,-2-2 0,0 0-1,-2-2 1,0 1 0,-1-2-1,-2 0 1,0 0 0,-2-1-1,0 0 1,-2-1 0,7-38-1,-11 47 34,-2 6-78,1 1 0,-2-1 0,1 0 0,-2 1 0,1-1 0,-1 0 0,-1 0 0,0 0 0,-3-11 0,4 22-8,0-1 0,0 1 0,0 0 0,0 0 0,0 0 0,0-1 0,0 1 0,0 0 0,0 0 0,0 0 0,0-1 0,0 1 0,0 0 0,-1 0 0,1 0 0,0 0 0,0-1 0,0 1 0,0 0 0,0 0 0,-1 0-1,1 0 1,0 0 0,0-1 0,0 1 0,-1 0 0,1 0 0,0 0 0,0 0 0,0 0 0,-1 0 0,1 0 0,0 0 0,0 0 0,0 0 0,-1 0 0,1 0 0,0 0 0,0 0 0,0 0 0,-1 0 0,1 0 0,0 0 0,0 0 0,0 0 0,-1 0 0,1 0 0,0 1-1,0-1 1,0 0 0,-1 0 0,1 0 0,0 0 0,0 0 0,0 0 0,0 1 0,0-1 0,-1 0 0,1 0 0,0 0 0,0 1 0,0-1 0,-9 14-115,-2 17 146,-9 35 1,-9 26 167,-14 7 307,15-39-309,-41 94-339,-12 52 261,38-106 342,71-166-843,40-69 0,-59 119 257,1 1 1,1 0-1,0 0 1,1 1-1,0 1 1,22-19-1,-33 32 117,-1-1 0,1 1-1,0-1 1,-1 1 0,1-1-1,0 1 1,-1-1 0,1 1 0,0 0-1,0 0 1,-1-1 0,1 1-1,0 0 1,0 0 0,0 0-1,-1-1 1,1 1 0,0 0 0,0 0-1,0 0 1,-1 1 0,1-1-1,0 0 1,0 0 0,0 0-1,-1 1 1,1-1 0,0 0-1,0 1 1,-1-1 0,1 0 0,0 1-1,-1-1 1,1 1 0,-1-1-1,1 1 1,0-1 0,-1 1-1,1 0 1,-1-1 0,1 1 0,-1 0-1,1 1 1,1 2-1,1 2 0,-1-1 0,-1 0 0,4 11 0,-5-14 23,35 192 684,-34-183-672,1-1 62,0-1-1,5 16 0,-6-22-57,0-1 0,0 1 0,0-1 1,0 0-1,0 0 0,1 1 0,-1-1 0,1 0 0,-1 0 0,1 0 0,0-1 0,0 1 0,0 0 0,4 2 1,-5-4-18,0 1 1,1-1 0,-1 0 0,1 1 0,-1-1 0,0 0 0,1 0 0,-1 0-1,1 0 1,-1 0 0,1 0 0,-1 0 0,1-1 0,-1 1 0,0-1 0,1 1-1,-1-1 1,0 1 0,1-1 0,-1 0 0,0 1 0,0-1 0,1 0 0,-1 0-1,0 0 1,1-1 0,4-4 11,0 0 0,-1-1 1,7-8-1,-6 7 44,3-4-49,-1-1 1,0 0-1,-1 0 0,0 0 1,-1-1-1,0 0 1,-1 0-1,-1 0 1,0-1-1,-1 1 1,-1-1-1,1-20 1,-3 33-29,0-1-1,0 1 1,0 0 0,-1 0 0,1 0 0,-1 0 0,0 0 0,1-1 0,-1 1 0,0 0 0,0 0 0,0 1 0,0-1 0,-1 0 0,1 0-1,-3-2 1,4 3-3,-1 1 0,0-1-1,0 1 1,1-1-1,-1 1 1,0-1-1,0 1 1,0 0-1,0-1 1,0 1-1,1 0 1,-1 0-1,0-1 1,0 1 0,0 0-1,0 0 1,0 0-1,0 0 1,0 0-1,0 1 1,1-1-1,-1 0 1,0 0-1,0 0 1,0 1-1,0-1 1,0 1 0,1-1-1,-1 0 1,0 1-1,0-1 1,0 1-1,1 0 1,-1-1-1,0 1 1,1 0-1,-2 1 1,-3 4-18,1 0 0,-1 0 0,1 1 0,0 0 0,1 0 0,0 0 0,0 0 0,0 1 1,1-1-1,0 1 0,-1 8 0,0 5 42,2 0 1,0 0-1,2 22 1,0-34 41,0 0 0,0 0 0,1 0 0,0 0 0,6 12 0,-7-18-38,0 0-1,0-1 0,0 1 1,1 0-1,-1-1 0,1 0 1,-1 1-1,1-1 1,0 0-1,0 0 0,0 0 1,0 0-1,0 0 0,1 0 1,-1-1-1,0 1 0,1-1 1,0 0-1,-1 1 1,1-1-1,3 1 0,2-2 14,1 1 0,-1-2-1,1 1 1,-1-1 0,0 0-1,0 0 1,1-1 0,-1-1-1,0 1 1,-1-1 0,15-7-1,1-3 48,-1 0-1,31-23 0,38-47-68,-69 61-19,1 0 1,46-32-1,-68 54 8,0-1 0,-1 1 1,1 0-1,0 0 0,0 0 0,-1 0 1,1-1-1,0 1 0,0 0 0,-1 0 1,1 1-1,0-1 0,0 0 0,0 0 1,-1 0-1,1 0 0,0 1 0,-1-1 1,1 0-1,0 0 0,0 1 0,-1-1 1,1 1-1,-1-1 0,1 1 0,0-1 1,-1 1-1,1-1 0,-1 1 0,1-1 1,-1 1-1,1 0 0,-1-1 0,0 1 1,1 0-1,-1 1 0,14 27-75,-14-29 80,50 123-5,-42-102 74,-5-12-37,0-1 0,1 1 0,0-1 0,8 12 0,-11-19-26,-1 0-1,1-1 1,-1 1 0,1-1 0,-1 1-1,1-1 1,0 1 0,-1-1 0,1 0-1,0 1 1,-1-1 0,1 0 0,0 1-1,-1-1 1,1 0 0,0 0-1,0 0 1,-1 0 0,1 0 0,0 1-1,0-1 1,-1-1 0,1 1 0,0 0-1,0 0 1,-1 0 0,1 0 0,0 0-1,0-1 1,-1 1 0,1 0 0,0-1-1,-1 1 1,1 0 0,0-1-1,-1 1 1,1-1 0,0 0 0,3-3-1,0 1 0,-1-1 0,1 0 1,3-6-1,-6 9-31,5-8 36,-1 0 0,0 0 1,0-1-1,-1 1 0,0-1 1,-1 0-1,0 0 0,0 0 0,1-14 1,-2 2 12,-1 0 1,0 0 0,-4-30-1,2 41-73,1 7-16,0 1-1,0-1 1,-1 1 0,1 0 0,-3-7-1,-3 19-295,3 0 395,1 0 0,0 0 0,0 1 0,1-1 0,0 1 0,0 0 0,2 11 0,-1-18-20,0 13 45,0 0 0,2-1 0,0 1 0,1 0 0,0-1 0,10 26 0,-11-36 0,1 1 1,-1-1-1,1 0 0,0 1 1,0-1-1,0-1 1,1 1-1,0 0 0,0-1 1,0 0-1,1 0 0,-1 0 1,1 0-1,0-1 1,0 0-1,0 0 0,0 0 1,1-1-1,-1 1 0,11 2 1,-6-4-121,-1 1 0,1-2 0,-1 1 1,1-1-1,0-1 0,-1 1 0,1-2 0,-1 1 0,0-1 1,1-1-1,-1 0 0,0 0 0,0-1 0,13-7 0,-14 6-565,-1 1 0,1-2 0,-1 1 0,0-1 0,-1 0 0,0 0 0,1 0 0,-2-1 0,1 0 0,-1-1 0,0 1 0,-1-1 0,0 0 0,0 0 0,5-15 0,0-17-2183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5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8064,'-5'-8'3648,"13"5"-3168,-3-2 1056,8 5-928,14-9 672,9 1-736,23-3-512,4 7-32,8-7-256,2 6 128,-6-4-2816,-4 9 1600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196 132 4064,'-1'0'781,"0"0"1,0-1-1,0 1 0,0 0 0,0 0 1,0 0-1,0 0 0,0 0 1,0 0-1,0 0 0,0 0 1,0 0-1,-1 1 0,-13 7 2862,-11 18-4228,20-19 1788,-10 11-737,1 2 0,-20 33 0,29-44-392,-5 11 65,1-1 0,1 1-1,1 1 1,1 0 0,-6 25-1,12-42-134,0 1-1,0-1 0,1 1 0,-1 0 0,1-1 0,1 1 0,-1 0 1,0-1-1,1 1 0,0 0 0,3 7 0,-3-10 27,0 1 0,0-1-1,1 1 1,-1-1 0,1 1-1,-1-1 1,1 0 0,0 0-1,0 0 1,0 0 0,0 0-1,1 0 1,-1-1 0,0 1 0,1-1-1,-1 1 1,1-1 0,-1 0-1,1 0 1,3 1 0,-2-2-68,0 1 0,-1-1 0,1 0 0,0 0 0,-1 0 0,1-1 0,0 0 1,-1 1-1,1-1 0,0 0 0,-1-1 0,0 1 0,1 0 0,-1-1 0,0 0 0,4-2 0,3-3-104,-1 0-1,0 0 0,16-17 0,-9 4 97,-1 0 0,-1-1 0,-1-1 1,13-29-1,-11 23 35,0 1 126,-13 25-125,-1 0 0,0 0 0,1 0 0,-1 0 0,1 1 0,0-1 0,-1 0 1,1 1-1,4-3 0,-6 4 3,1 0 1,-1 0 0,1 0 0,-1 1 0,1-1-1,-1 0 1,0 0 0,1 0 0,-1 1 0,1-1-1,-1 0 1,1 0 0,-1 1 0,0-1 0,1 0-1,-1 1 1,0-1 0,1 1 0,-1-1 0,0 0-1,0 1 1,1 0 0,0 0-1,8 13 50,1 1 0,-2 0 0,0 1-1,8 23 1,-10-22-17,2 0-1,0 0 1,0-1-1,15 20 1,-21-32 34,1-1 0,0 1 0,0-1 0,0 0 1,1 0-1,4 3 0,-7-5-37,0-1 0,0 1 0,0-1 0,0 1 0,0-1 0,-1 0 0,1 1 0,0-1 0,1 0 1,-1 0-1,0 0 0,0 0 0,0 0 0,0 0 0,0 0 0,0 0 0,0-1 0,0 1 0,0 0 0,0 0 0,0-1 0,-1 1 0,1-1 0,0 1 0,0-1 0,0 1 1,0-1-1,0 1 0,-1-1 0,1 0 0,0 0 0,0 1 0,0-2 0,1-2 3,1 0 1,-1 0-1,0 0 0,0-1 1,0 1-1,-1 0 0,0-1 1,1 1-1,-2-1 1,2-7-1,0-1-7,5-27 58,-2 0 0,-2-1 0,-2 1 0,-3-42-1,-5 48-137,5 27 119,1 1 0,0-1 0,-1-10 0,2 12-258,-1 4 185,1 0 0,0 1 0,0-1 0,0 1 0,0-1 0,0 1 0,0-1 0,0 1 0,0-1 1,0 1-1,0-1 0,0 0 0,0 1 0,1-1 0,-1 1 0,0-1 0,0 1 0,0-1 0,1 1 0,-1-1 0,0 1 1,1 0-1,-1-1 0,0 1 0,1-1 0,-1 1 0,1 0 0,-1-1 0,1 1 0,-1 0 0,0-1 0,1 1 0,-1 0 1,1 0-1,-1 0 0,1-1 0,0 1 0,-1 0 0,1 0 0,-1 0 0,1 0 0,-1 0 0,1 0 0,-1 0 0,1 0 1,0 0-1,53-5-323,68 2-1,-100 3 392,46-1 63,88 3 136,-129 2-203,12 0 195,-38-4-211,0-1 0,0 1 0,0 0 0,-1 0 0,1 0 0,0 0-1,0 0 1,0 1 0,0-1 0,0 0 0,0 0 0,-1 1 0,1-1 0,0 0 0,0 1 0,0-1 0,-1 1 0,2 0 0,-2 0-15,0-1 0,1 1 0,-1-1 1,0 0-1,0 1 0,0-1 0,0 1 1,-1-1-1,1 1 0,0-1 0,0 1 1,0-1-1,0 0 0,0 1 1,0-1-1,-1 1 0,1-1 0,0 0 1,0 1-1,-1-1 0,1 1 0,0-1 1,-1 0-1,1 1 0,-1-1 0,-5 6 153,-1 0-1,-13 8 0,13-9-128,-35 25 119,-55 55 1,82-70-176,0 0 0,2 2-1,0-1 1,0 2 0,2 0 0,-14 28 0,22-40 6,1-1 0,0 0 0,1 0 0,-1 1 0,1-1 0,0 1-1,0 0 1,1-1 0,0 1 0,0-1 0,1 8 0,-1-11 20,1 1 1,0-1-1,-1 1 0,1-1 1,0 1-1,0-1 0,1 0 1,-1 1-1,0-1 0,1 0 1,-1 0-1,1 0 1,0 0-1,0 0 0,0 0 1,0-1-1,0 1 0,0-1 1,0 1-1,1-1 0,-1 0 1,0 0-1,1 0 1,-1 0-1,5 1 0,-3-1 2,-1 0-1,1-1 1,-1 0 0,1 1-1,-1-1 1,1 0-1,-1 0 1,1-1-1,-1 1 1,1-1-1,-1 0 1,0 0 0,1 0-1,-1 0 1,0-1-1,0 1 1,6-4-1,1-2-109,-1-1 0,-1 0-1,16-17 1,-13 13 8,2-4 28,-1 0 0,-1-1 1,0 0-1,-1-1 0,8-20 1,-3 6 214,-12 17-223,-2 9 10,0 8 115,-1 1-59,1 1-1,0 0 1,-1-1 0,1 1 0,2 3 0,1 4-44,2 13 89,-5-16 17,1-1 0,0 0 0,0 0-1,1 1 1,0-1 0,0-1 0,1 1 0,5 7 0,-6-9-66,1-1 0,0 1 0,0-1 0,0 0 0,0 0 1,0-1-1,6 5 0,-7-7 27,-1 0 1,1 0-1,0 0 0,-1-1 0,1 1 1,0 0-1,-1-1 0,1 0 0,0 0 1,0 0-1,-1 0 0,1 0 0,0 0 1,-1-1-1,1 0 0,0 1 0,4-3 1,-3 1-6,0 0 1,-1 0 0,1-1 0,0 1-1,-1-1 1,0 0 0,1 0-1,-1 0 1,0-1 0,4-6 0,6-5 39,13-16 13,26-40-1,9-12-77,-34 52 138,1 1 0,1 1 1,39-28-1,-23 17 244,-43 39-342,-1 0 0,1 0 0,0 0 0,-1 0 0,1 0 0,0 0 0,3 0 0,-5 0-28,2 1-14,-2 3 80,-1 0-1,1 1 0,-1-1 1,0 0-1,-1 5 0,-3 9 77,-67 284 527,70-294-647,0-1 0,0 0 0,-1 0-1,-7 11 1,10-16-29,-1 0-1,1 0 1,-1 0-1,0 0 0,1 0 1,-1 0-1,0 0 1,0 0-1,0-1 0,0 1 1,0 0-1,0 0 1,0-1-1,0 1 0,0-1 1,0 1-1,0-1 1,-1 1-1,1-1 0,0 1 1,0-1-1,-1 0 0,1 0 1,0 0-1,0 0 1,0 0-1,-1 0 0,1 0 1,0 0-1,0 0 1,-1-1-1,1 1 0,-2-1 1,-3-3-69,-1 0 1,1-1 0,0 0-1,0 0 1,1 0-1,-1-1 1,1 1 0,0-1-1,1-1 1,-1 1-1,-2-8 1,-7-12 68,-15-41-1,27 63 14,1 3-8,1 0 1,-1 0-1,1-1 1,-1 1 0,1 0-1,0 0 1,-1 0-1,1-1 1,0 1 0,0 0-1,0 0 1,0-1-1,0 1 1,0 0 0,0 0-1,0 0 1,0-1-1,1 1 1,-1 0 0,1-1-1,0 1 12,0 0-1,0 0 1,0 0-1,1 0 1,-1 0-1,0 1 0,0-1 1,1 0-1,-1 1 1,1 0-1,-1-1 1,0 1-1,1 0 1,-1-1-1,1 1 0,2 0 1,122-1-136,-70 2-63,28-4-615,-20 0-2127,-2 4-3300,-53 0 4743,1 1 1,-1-1-1,0 1 1,0 1 0,0-1-1,-1 2 1,1-1-1,8 6 1,4 4-708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3:5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 2656,'0'-1'145,"0"1"0,-1 0-1,1 0 1,0 0 0,0 0 0,0 0-1,0 0 1,-1 0 0,1 0 0,0 0 0,0 0-1,-1 0 1,1 0 0,0 0 0,0 0 0,0 0-1,-1 0 1,1 0 0,0 0 0,0 0 0,0 0-1,-1 0 1,1 0 0,0 0 0,0 0 0,0 0-1,-1 0 1,1 1 579,-1-1-579,0 1 205,0 0 0,1-1 0,-1 0 1,0 1-1,0-1 0,0 1 0,0-1 0,0 0 0,0 0 1,0 0-1,-2 1 0,-6-1 332,0 1 0,0 1 0,0-1 0,1 2 0,-11 3 0,-42 18 1001,54-21-1426,-2 2-51,0 0 1,0 0-1,0 1 0,-10 9 1,9-8-87,3-1-27,1 1-1,-1-1 1,1 1 0,0 0 0,0 1-1,1-1 1,0 1 0,-5 10 0,5-6-16,-1 1 0,2 0 1,0 0-1,-5 25 0,9-35-74,0 0 1,0 0-1,0 0 0,0 0 0,0 1 0,1-1 1,1 5-1,1 15 67,-2-23-70,-1 1 0,0-1 0,0 1 0,1-1-1,-1 1 1,1-1 0,-1 1 0,0-1 0,1 1 0,-1-1 0,1 1 0,-1-1-1,1 0 1,-1 1 0,1-1 0,-1 0 0,1 0 0,0 1 0,-1-1 0,1 0-1,-1 0 1,1 0 0,0 0 0,-1 1 0,1-1 0,-1 0 0,1 0 0,0 0-1,-1 0 1,1-1 0,0 1 0,0 0 0,0 0-12,3-1-14,0 1-1,0-1 1,-1 0-1,1 0 1,0-1-1,-1 1 1,1-1-1,-1 0 1,0 0-1,1 0 1,-1 0-1,3-3 1,38-35-312,-35 31 209,18-18 377,-1-2 0,-2 0 0,21-34 0,-43 61-129,0 0 0,-1-1-1,0 1 1,1-1 0,-1 1-1,0-1 1,-1 1 0,1-1-1,0 0 1,-1 1 0,1-5-1,-1 13 275,0 22 227,1-1-1,6 37 0,-6-61-600,4 25 156,2-1 1,11 29 0,-16-50-159,1 1 1,0-1-1,0 0 0,1 0 0,-1 0 1,1 0-1,1-1 0,-1 1 1,1-1-1,0 0 0,0-1 0,0 1 1,1-1-1,6 4 0,-9-6-107,1 0 0,0-1 0,-1 1 0,1-1 0,0 0 0,0 0 0,0-1 0,0 1 0,0-1 0,0 0 0,0 0 0,0 0 0,5-1 0,-3 0-416,-1-1 1,1 0-1,0 0 0,-1 0 0,0 0 0,0-1 0,1 0 0,4-4 0,22-15-1969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0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1082 5632,'-6'0'2152,"9"0"-554,-1 0-1485,-1 0 0,1 0 0,-1 0 0,1-1 0,-1 1 0,1-1 0,-1 1 0,1-1 0,1-1 0,11-8 406,0 0-1,-1-1 1,0 0 0,-1-2 0,12-14 0,50-75 898,-54 74-1099,21-30 180,53-102 1,56-165 306,-146 317-755,17-36 829,24-68 0,-44 108-790,0 0 1,0 0-1,-1 0 0,1 0 1,-1 0-1,0 0 0,0 0 1,0 0-1,-1-1 0,1 1 1,-3-5-1,3 7-76,-1 1 0,1-1 0,-1 1 0,1 0-1,-1-1 1,0 1 0,1 0 0,-1 0 0,0 0 0,0-1 0,0 1-1,0 0 1,0 0 0,0 0 0,-1 1 0,1-1 0,0 0 0,0 0-1,-1 0 1,1 1 0,0-1 0,-1 1 0,1-1 0,-1 1 0,1 0-1,0-1 1,-1 1 0,1 0 0,-1 0 0,1 0 0,-1 0 0,1 0 0,-3 1-1,-3 0-9,1 1 0,-1 0 0,1 1 0,-1-1 0,1 1 0,0 0 0,0 0 1,1 1-1,-1 0 0,1 0 0,0 0 0,0 1 0,0 0 0,-6 7 0,2 0 58,0 0-1,2 0 1,-1 1 0,1 0 0,-8 23 0,-6 29 179,-21 122 0,33-133-135,4 0 0,0 60 0,5-106-80,0 0 0,0-1 0,1 1 0,0-1 0,1 1 0,0-1 1,0 0-1,1 0 0,-1 0 0,1 0 0,5 7 0,-5-10-21,0 0 0,0 0 0,0-1-1,0 1 1,1-1 0,-1 0 0,1 0-1,0 0 1,0 0 0,0-1 0,0 0 0,1 0-1,-1 0 1,1 0 0,-1-1 0,1 1-1,0-1 1,6 1 0,3-1-3,0 0-1,0-1 1,0 0 0,26-5 0,55-17-258,-76 17 142,-9 3 65,1-1 1,-1-1-1,0 0 0,0 0 1,0-1-1,0 0 1,-1 0-1,0-1 0,0 0 1,-1-1-1,1 0 0,10-12 1,-18 16 63,1 1 0,0-1-1,-1 0 1,1 1 0,-1-1 0,0 0 0,0 0 0,0 0 0,0 0 0,0-1 0,-1 1 0,1 0 0,-1 0 0,0 0 0,0 0 0,0-1-1,-1-4 1,0 7-11,0-1-1,1 1 1,-1 0-1,0 0 1,0 0 0,1 0-1,-1 0 1,0 0-1,0 0 1,0 0-1,0 1 1,0-1-1,-1 0 1,1 0-1,0 1 1,0-1-1,0 1 1,-1-1-1,1 1 1,0 0 0,-1-1-1,1 1 1,-2 0-1,-2-1 15,1 0-1,0 1 1,0 0-1,-1 0 0,1 0 1,-6 1-1,0 1 3,1 1 1,-1 0-1,1 1 0,0 0 0,0 1 0,1-1 0,-1 2 0,1-1 0,-9 8 0,14-10 2,-1 0 0,1 1 0,0-1 0,0 1 0,0-1 0,0 1 0,0 0-1,1 0 1,0 1 0,0-1 0,0 0 0,0 1 0,0-1 0,1 1 0,0-1 0,0 1-1,1 0 1,-1-1 0,1 1 0,0 0 0,0 5 0,1-7-1,-1-1-1,1 1 1,0 0 0,0 0-1,0 0 1,0-1 0,0 1-1,1-1 1,-1 1 0,1-1-1,0 1 1,0-1 0,-1 0-1,2 0 1,-1 0 0,0 0-1,0 0 1,0 0 0,1 0-1,-1-1 1,1 1 0,0-1-1,-1 0 1,1 0 0,0 0-1,0 0 1,0 0 0,-1-1-1,5 1 1,2 0 10,1 0-1,-1-1 1,1 0-1,-1-1 1,0 0-1,1 0 1,14-4 0,12-7-139,-1-1 1,40-22-1,-59 27 189,-9 5-36,-3 1-28,-1 0 0,1 0 0,0 1 0,0 0-1,0 0 1,0 0 0,0 0 0,0 0 0,0 1 0,8 0 0,-10 7 112,-2-2-44,1 0 1,-2-1-1,1 1 1,0 0-1,-1-1 0,0 1 1,-3 7-1,0 6 164,4-17-221,0 2-13,-1 0 1,1-1 0,-1 1 0,1 0-1,-1-1 1,0 1 0,0-1 0,-3 5 0,12-9-49,0 0 1,-1-1 0,14-6-1,-20 9-35,-2 16-118,-2 4 216,2-12 48,0-1 0,-1 1 0,-3 9 1,4-15-54,0 1 0,-1-1 0,1 1 1,0-1-1,-1 1 0,0-1 1,1 0-1,-1 0 0,0 0 0,0 0 1,0 0-1,-1 0 0,-1 1 1,-2 1 70,-6 4 99,12-8-191,0 0 0,-1 0 0,1 0 1,-1 0-1,1 0 0,0 0 0,-1 0 1,1 0-1,0 0 0,-1 0 0,1 0 0,-1 0 1,1 0-1,0 0 0,-1 0 0,1 0 1,0-1-1,-1 1 0,1 0 0,0 0 1,-1 0-1,1-1 0,0 1 0,-1 0 1,1 0-1,0-1 0,0 1 0,-1 0 0,1 0 1,0-1-1,-3-3-41,2 3 8,0 0 0,0 0 1,0-1-1,0 1 0,0 0 1,1-1-1,-1 1 0,0 0 0,1-1 1,-1 1-1,1-1 0,0 1 1,-1-1-1,1 1 0,0-1 0,0 1 1,0-1-1,0-1 0,0-5-36,0 0-1,0-1 1,1 1 0,0 0-1,1 0 1,0 0-1,0 0 1,0 0-1,1 1 1,7-13 0,-9 17 71,3-6-40,1 1 0,0 0 1,10-12-1,7-2-126,-20 21 184,0-1 1,-1 1-1,1 0 0,0 0 1,-1 1-1,1-1 0,0 0 1,0 0-1,0 1 0,0-1 1,0 1-1,0 0 0,2-1 1,-3 2-7,0-1 1,-1 0 0,1 1 0,-1-1 0,1 1 0,0-1 0,-1 1-1,1-1 1,-1 1 0,1 0 0,-1-1 0,1 1 0,-1 0 0,0-1-1,1 1 1,-1 0 0,0-1 0,1 1 0,-1 0 0,0 0-1,0-1 1,0 1 0,1 1 0,1 19 220,-2-9-122,0-6-53,0 0 1,0-1-1,0 1 1,1 0-1,0-1 1,2 8-1,0-2 90,-3-11-141,0 1 0,0 0 0,0 0 0,0 0 0,0-1 0,1 1 0,-1 0 1,0 0-1,1-1 0,-1 1 0,1 0 0,-1 0 0,0-1 0,1 1 0,0-1 0,-1 1 0,1 0 1,-1-1-1,1 1 0,0-1 0,-1 1 0,1-1 0,0 0 0,-1 1 0,1-1 0,0 0 0,0 1 1,-1-1-1,1 0 0,0 0 0,0 0 0,0 0 0,0 0 0,0 0 0,9 1 18,0 0 0,0-1 0,0 0 0,13-2-1,14 0-188,-24 0 231,0 0 1,0 0 0,0-1 0,0-1 0,23-9 0,-7 2 167,-7 4-174,-1-2 1,0 0-1,0-1 1,-1-1-1,20-15 0,-31 19-57,1-1 0,-2 0-1,1 0 1,-1-1-1,0 0 1,-1-1-1,0 1 1,-1-1 0,0-1-1,0 1 1,7-21-1,7-33-41,13-67 0,4-71-18,-31 168 20,-1 0 1,-2 0-1,-2-64 0,-1 90 40,-2-9-51,2 16 38,-1 1 0,1 0 1,0-1-1,0 1 0,0-1 0,-1 1 1,1 0-1,0-1 0,-1 1 1,1 0-1,0-1 0,-1 1 0,1 0 1,0 0-1,-1 0 0,1-1 0,-1 1 1,1 0-1,0 0 0,-1 0 1,1 0-1,-1-1 0,1 1 0,-1 0 1,1 0-1,0 0 0,-1 0 1,1 0-1,-1 0 0,1 0 0,-1 0 1,1 1-1,-1-1 0,0 0-13,0 1 0,-1-1-1,1 1 1,0 0 0,0-1 0,0 1-1,0 0 1,0 0 0,0 0 0,0-1-1,1 1 1,-1 0 0,0 0 0,0 0-1,0 2 1,-11 20-69,8-16 43,-3 10 26,0 0 0,0 0 0,-6 35 0,-5 57 245,18-109-228,-17 128 213,1 145 1,16-265-181,0 0 0,1 0 1,0-1-1,0 1 1,0 0-1,1-1 0,0 1 1,1-1-1,0 0 1,0 0-1,0 0 1,1 0-1,0 0 0,8 9 1,-10-14-19,0 0-1,0 0 1,0-1 0,0 1 0,0-1 0,0 0-1,0 1 1,0-1 0,1 0 0,-1 0-1,0-1 1,1 1 0,-1 0 0,0-1 0,1 1-1,-1-1 1,1 0 0,-1 0 0,1 0-1,-1 0 1,1 0 0,3-1 0,3-2-2,1 0 0,0 0 1,-1-1-1,12-6 0,-5 3 24,34-21-229,-10 5 58,54-32 108,-117 61-92,14-3 86,0 0 0,1 1 0,0 0 0,-1 1 0,2-1 0,-1 1 0,-13 12 0,13-10-2,1-2 83,1 1 0,0-1 0,1 1 0,-1 0 0,1 1 0,1-1 0,-9 15 0,10-15-33,0 1-20,0-1 0,0 1 0,0 0 0,1 0 1,0 0-1,-1 7 0,4-14 13,-1 1 0,0-1 0,1 0-1,-1 0 1,0 0 0,1 0 0,-1 0 0,1 0 0,-1 1 0,0-1 0,1 0 0,-1 0-1,0 0 1,1 0 0,-1 0 0,1-1 0,-1 1 0,0 0 0,1 0 0,-1 0 0,0 0-1,1 0 1,0-1 0,8-4-98,1 0 0,-1-1-1,0-1 1,15-13 0,-10 8-62,21-18-375,-19 15 463,2 1 0,-1 0 0,23-12-1,-39 26 77,0-1-1,0 0 1,1 1 0,-1 0-1,0-1 1,1 1-1,-1 0 1,0-1-1,1 1 1,-1 0 0,1 0-1,-1 0 1,0 0-1,1 0 1,-1 1 0,1-1-1,-1 0 1,0 1-1,1-1 1,-1 0 0,0 1-1,0 0 1,1-1-1,-1 1 1,0 0-1,1 1 1,4 2 26,-1 1 0,0 0 0,-1 0 1,6 9-1,-6-9 0,0 0 1,1 0-1,7 7 1,-7-8-33,0-1 0,1-1 1,-1 1-1,1-1 1,-1 0-1,1 0 0,0 0 1,0-1-1,0 0 1,0 0-1,0 0 0,0-1 1,0 0-1,0 0 1,0-1-1,8-1 0,-6 1 22,0-1 0,0 0-1,0 0 1,0-1 0,0 0-1,-1-1 1,1 0-1,-1 0 1,0 0 0,0-1-1,9-8 1,-9 5-90,1 0 0,-2-1 1,1 0-1,-1 0 0,-1 0 0,1-1 1,-2 0-1,6-15 0,1-10-95,8-42 0,-13 48 44,24-102 318,16-161-1,-45 216-8,-1 76-196,0 0 0,0-1 0,0 1 0,0 0 0,0-1-1,0 1 1,0 0 0,0-1 0,0 1 0,0 0 0,0-1 0,0 1-1,0 0 1,0-1 0,0 1 0,0 0 0,0-1 0,0 1 0,-1 0-1,1-1 1,0 1 0,0 0 0,0-1 0,0 1 0,-1 0 0,1 0 0,0-1-1,0 1 1,-1 0 0,1 0 0,0 0 0,-1 0 0,1-1 0,0 1-1,0 0 1,-1 0 0,0 0 0,1 0-5,-1 0 0,0 1 0,1-1 0,-1 0 0,1 1 1,-1-1-1,1 1 0,-1-1 0,1 1 0,-1-1 0,1 1 0,0-1 0,-1 1 0,1-1 0,0 1 0,-1-1 0,1 1 1,0 0-1,0-1 0,0 1 0,-1 0 0,-15 56 71,-17 99-1,13 38 156,4-28-108,14-155-90,1 0-1,0 0 1,1 1-1,0-1 1,0 0-1,1 0 0,1 1 1,0-1-1,6 17 1,-8-26-8,1 0 1,0 0 0,-1-1-1,1 1 1,0 0 0,0-1-1,0 1 1,0-1 0,0 0-1,0 1 1,1-1 0,-1 0-1,0 1 1,1-1 0,-1 0-1,1 0 1,2 1-1,-3-1-6,1-1-1,-1 0 0,1 0 0,-1 1 0,1-1 0,-1 0 1,1 0-1,-1 0 0,1-1 0,-1 1 0,1 0 0,-1 0 1,1-1-1,-1 1 0,0-1 0,1 1 0,-1-1 0,1 0 1,-1 0-1,0 1 0,2-3 0,14-10-96,-1-1-1,-1-1 1,14-17 0,14-13 20,-19 17 103,-19 21-47,0 1-1,1 0 1,0 0-1,11-9 1,-12 28 144,-4-4-41,-1 1-1,0 0 1,-1-1-1,0 1 0,-4 18 1,2-15-31,1 0-1,-1 19 1,3 47 93,0-79-154,1 0-1,-1 1 0,1-1 0,-1 0 0,1 0 1,0 0-1,-1 0 0,1 1 0,-1-1 0,1 0 0,0 0 1,-1 0-1,1 0 0,-1 0 0,2-1 0,-2 1 9,6 0 15,-1-1 0,0 1-1,0-1 1,0-1 0,0 1 0,0-1-1,0 0 1,8-4 0,37-25-224,-28 17 176,-4 1 48,-1-1 0,30-30 1,-5 3-62,-42 41 32,0 0 1,1 0 0,-1-1-1,0 1 1,0 0 0,0 0-1,0 0 1,1-1-1,-1 1 1,0 0 0,0 0-1,1 0 1,-1 0 0,0-1-1,0 1 1,1 0-1,-1 0 1,0 0 0,1 0-1,-1 0 1,0 0 0,0 0-1,1 0 1,-1 0-1,0 0 1,1 0 0,-1 0-1,0 8 8,-12 19 157,9-20-143,-2 9 84,0-1 0,-4 28-1,-2 8-88,11-51-10,-1 1 1,1-1 0,0 1-1,0-1 1,0 1 0,0-1-1,0 1 1,1-1 0,-1 0-1,0 1 1,0-1 0,0 1-1,0-1 1,0 1-1,1-1 1,-1 0 0,0 1-1,0-1 1,1 0 0,-1 1-1,0-1 1,1 0 0,-1 1-1,0-1 1,1 0 0,-1 1-1,0-1 1,1 0 0,-1 0-1,0 0 1,1 1-1,-1-1 1,1 0 0,-1 0-1,1 0 1,-1 0 0,1 0-1,-1 0 1,0 0 0,1 0-1,-1 0 1,1 0 0,0 0-1,2 0 11,0 0 0,0 0 0,0 0 0,0 0 0,6-2 0,-3 0-71,1-1 0,-1 0 0,0 0 0,0 0 1,0-1-1,0 0 0,10-9 0,-5 2-20,0 0-1,14-19 0,9-19-46,12-16 76,-28 41 72,-11 32-246,-2 0 270,-1 1 1,0-1 0,3 11-1,-5-14-13,-1 1-1,1-1 1,1 1-1,-1-1 0,1 0 1,0 0-1,0 0 1,0-1-1,1 1 1,0-1-1,0 1 0,8 6 1,-10-10-19,-1-1 1,1 1 0,0 0 0,-1-1-1,1 1 1,0-1 0,0 0-1,0 1 1,-1-1 0,1 0-1,0 0 1,0 0 0,0 0-1,0-1 1,-1 1 0,1 0-1,0-1 1,0 1 0,-1-1 0,1 0-1,0 1 1,-1-1 0,1 0-1,2-2 1,0 0-1,1 0 0,0-1-1,-1 0 1,0 0 0,0 0 0,4-6 0,-4 4-5,-1 0 0,0 1 0,0-1 0,0 0-1,-1 0 1,0-1 0,0 1 0,0 0 0,-1-1 0,1-7 0,-1-3 63,-1 0 0,-3-29 0,3 45-85,0-1-1,-1 1 0,1-1 0,-1 1 0,1 0 0,-1-1 0,1 1 0,-1 0 0,0-1 0,1 1 0,-1 0 0,-2-3 0,3 4 18,0 0 0,-1 0 0,1-1 0,0 1 1,-1 0-1,1 0 0,0 0 0,-1-1 0,1 1 0,-1 0 0,1 0 0,0 0 1,-1 0-1,1 0 0,-1 0 0,1 0 0,0 0 0,-1 0 0,1 0 0,-1 0 0,1 0 1,0 0-1,-1 0 0,1 0 0,0 0 0,-1 0 0,1 1 0,-1-1 0,1 0 0,0 0 1,-1 0-1,1 1 0,0-1 0,-1 0 0,1 0 0,0 1 0,0-1 0,-1 0 0,1 1 1,0-1-1,0 0 0,0 1 0,-1-1 0,1 0 0,0 1 0,0-1 0,0 1 0,-4 7 59,0 0 0,1 0-1,0 0 1,1 1 0,-1-1-1,0 15 1,0 3 32,2 25 1,0-46-91,2 0 0,-1 0 0,0 0 0,1 0 0,0 0 1,0 0-1,1-1 0,-1 1 0,1 0 0,0-1 0,0 1 0,4 5 0,-3-7-305,0 0 0,0 1 0,0-1 0,0 0 0,0-1 0,1 1 0,-1-1 0,1 1 0,0-1 1,0 0-1,0 0 0,0-1 0,8 3 0,-10-3-188,1 0 1,-1-1-1,0 1 1,0-1 0,1 1-1,-1-1 1,0 0-1,0 1 1,1-1 0,-1-1-1,0 1 1,1 0-1,-1 0 1,0-1-1,1 0 1,-1 1 0,0-1-1,0 0 1,0 0-1,0 0 1,0 0 0,3-3-1,13-16-6818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11232,'-32'-8'4128,"42"8"-3200,7 3-257,-7 2-703,3-2-128,9 1-1439,6 1 895,-6-5-3008,4 3 2080,6-3-3552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0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183 170 1056,'4'-1'431,"-1"1"-1,0-1 1,1 0-1,-1 1 1,1 0 0,6 0-1,-4 0 4822,-15 4-3358,-8 12-1061,0 1 1,2 0 0,-22 30-1,-31 64 499,56-89-1061,-14 39 1,22-50-270,0 0 0,1 0 0,1 0 0,0 0 0,-1 21 0,3-28 16,0 0 0,0 0 0,1 0 0,0 0 0,0 0 0,0 0 0,0-1 0,1 1 0,0 0 0,-1-1 0,1 1 0,0-1 0,1 0 0,-1 0 0,1 0 1,-1 0-1,1 0 0,0 0 0,0-1 0,0 1 0,0-1 0,1 0 0,-1 0 0,0 0 0,1 0 0,0-1 0,3 2 0,-1-1 60,0 0 1,0-1-1,0 0 0,0 0 1,0 0-1,0 0 0,0-1 0,0 0 1,0-1-1,0 1 0,0-1 1,0 0-1,0-1 0,0 1 1,0-1-1,-1 0 0,7-3 0,-5 0-3,0 0 0,-1 0-1,1 0 1,-1-1 0,0 0-1,-1 0 1,0 0 0,0-1-1,0 0 1,0 0 0,5-12-1,-5 8 28,-1 1 0,0 0 0,-1-1 0,0 0 0,-1 0 0,0 0 0,0 0 0,-1-12 0,-1 17-71,-1-1 1,1 1-1,-1-1 1,-1 1-1,1 0 1,-1 0-1,0 0 1,-1 0 0,1 0-1,-6-9 1,5 11-48,1 1 1,0 0 0,-1 0 0,1 0 0,-1 0 0,0 0-1,0 0 1,0 1 0,-1 0 0,1-1 0,-1 1 0,1 0-1,-1 1 1,1-1 0,-1 0 0,0 1 0,0 0 0,-4-1-1,-2 0-163,0-1-322,15 7-72,-1-2 563,1 1-1,0-1 1,0 0-1,0-1 0,1 1 1,7 0-1,-10-1 53,1-1 0,-1 0 0,0-1 0,0 1 0,0-1-1,0 1 1,0-1 0,0 0 0,0 0 0,-1 0 0,1 0-1,0-1 1,4-2 0,1-3 104,0 0-1,0 0 1,0-1-1,-1 0 1,0-1-1,9-15 1,-7 11-34,9-15-30,-2-1 0,-1 0 0,-1-1 0,18-57 0,-28 73-111,0-1 325,-4 27-131,-9 142-55,5-68-17,-68 654 894,70-729-893,0 3 119,0 0 1,-1-1 0,0 1 0,-6 13-1,9-27-205,0 0 0,0 0 0,0 0 0,0 0 0,0 0 1,0 0-1,0 1 0,0-1 0,0 0 0,0 0 0,0 0 0,0 0 0,0 0 0,0 0 0,-1 0 0,1 1 0,0-1 0,0 0 0,0 0 0,0 0 0,0 0 0,0 0 0,0 0 0,0 0 0,0 0 0,0 0 0,0 0 1,-1 1-1,1-1 0,0 0 0,0 0 0,0 0 0,0 0 0,0 0 0,0 0 0,0 0 0,-1 0 0,1 0 0,0 0 0,0 0 0,0 0 0,0 0 0,0 0 0,0 0 0,-1 0 0,1 0 0,0 0 0,0 0 1,-3-8 140,-1-22-63,3 10-92,1 0 0,0 0 0,2 0 0,5-27 0,-4 34-65,0-1 0,1 1 0,1 0 0,0 0 0,1 0 0,0 1 0,13-19 0,-15 26 60,0 1-1,0-1 0,1 1 0,-1 0 1,1 0-1,0 1 0,0 0 0,1-1 1,-1 2-1,0-1 0,1 0 0,0 1 1,11-3-1,6 1-61,0 0-1,32-1 1,-17 2-279,-23 2-1066,0 1 0,18 2 0,-19-1-189,13 2-307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0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 11712,'-5'-3'4352,"24"6"-3393,39 6-255,-8-6 800,21 2-960,14-5-160,1 0-224,-1 0-160,5 0 32,4-5-1248,1 5 672,-19 0-2943,-13 0 1951,-13 0-4352,-23-3 3328</inkml:trace>
  <inkml:trace contextRef="#ctx0" brushRef="#br0" timeOffset="1">46 36 13056,'-45'-7'4831,"50"10"-3775,21 6-256,1-1-96,10-1-544,7 6 128,6-6-160,0-2-192,12-5 0,11-5-2016,3-2 1152,-4-1-3583,-9-1 2527,-10-2-4512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0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10720,'8'-5'3968,"32"1"-3072,41 1-288,-31-2 479,32 2-735,39-6-224,18-2-96,-14-6-2079,15 0 1119,4 2-5696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0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319 570 4224,'-9'0'3314,"0"0"1,-16 4-1,19-3-2909,0 1 0,1 0 0,-1 0 0,1 0 1,-1 1-1,1 0 0,0 0 0,0 0 0,-4 4 0,-45 34 1223,31-24-1282,-1 1 1,2 1-1,1 1 1,-35 41-1,54-58-303,0 0 0,0 0 0,0 0 0,1 0 0,-1 0 0,1 1 0,0-1 0,0 0 0,0 1 0,0-1 0,1 1 0,-1-1 0,1 1 0,0-1 0,0 1 0,0 0 0,0-1 0,2 5 0,-1-5 3,0 0-1,0 0 0,0 0 1,1 0-1,-1-1 0,1 1 0,0 0 1,0-1-1,0 0 0,0 1 0,0-1 1,0 0-1,1 0 0,-1 0 0,0 0 1,1-1-1,0 1 0,0-1 0,-1 1 1,1-1-1,6 2 0,-1-1-41,1 0 0,0-1-1,-1 0 1,1 0-1,0-1 1,0 0 0,0-1-1,14-2 1,4-3-76,37-13-1,-63 19 72,169-64-312,-150 55 252,-1-1 0,-1-1 0,0-1 0,-1 0 0,0-1 0,25-25 0,-23 14-38,-1 0 0,-1 0 0,-1-2 0,-1 0 0,-1-1 0,14-39 0,-14 25 141,-2 0 1,-1-1 0,-3 0-1,6-57 1,-12 66 81,-2 0 0,0-1 0,-7-39 0,6 68-107,1 1 0,-1-1 0,-1 1-1,1 0 1,-1 0 0,1-1 0,-3-3 0,3 7-22,1 1 1,-1-1-1,1 0 1,0 1-1,-1-1 1,1 1-1,-1-1 0,0 0 1,1 1-1,-1-1 1,1 1-1,-1 0 1,0-1-1,1 1 1,-1 0-1,0-1 0,1 1 1,-1 0-1,0-1 1,0 1-1,1 0 1,-1 0-1,0 0 1,0 0-1,1 0 0,-1 0 1,0 0-1,0 0 1,0 0-1,1 0 1,-1 1-1,0-1 1,1 0-1,-1 0 0,0 1 1,0-1-1,1 0 1,-1 1-1,0-1 1,1 1-1,-1-1 1,1 1-1,-1-1 0,1 1 1,-2 0-1,-7 10 20,0-1 0,1 1 0,0 0 0,-9 20 0,9-18 12,-6 14 33,1 0 0,1 1 0,1 0 0,2 1 0,-6 30 0,2 6 37,-4 76 0,15-117-49,1 0-1,0-1 0,2 1 1,1 0-1,1-1 0,1 1 1,11 38-1,-13-56-34,1 0-1,0 0 1,0 0-1,0-1 1,1 1 0,-1-1-1,1 0 1,1 0-1,-1 0 1,1-1 0,0 1-1,0-1 1,0 0-1,0-1 1,1 1 0,-1-1-1,1 0 1,0 0-1,0-1 1,0 0 0,0 0-1,1 0 1,-1-1-1,0 0 1,1 0 0,-1-1-1,1 1 1,-1-2 0,1 1-1,-1-1 1,1 1-1,10-4 1,90-28-42,-1-5 1,101-49 0,-191 80 181,-14 6-94,1-1 1,-1 0-1,1 0 0,-1 0 1,0 0-1,1 0 1,-1 0-1,3-3 1,-4 0 106,-6 3-132,-8 2-48,-117 54 56,112-45-47,1 0 0,0 1-1,1 0 1,0 2 0,-15 14 0,23-18 37,0 1 0,0 0 0,1 1 0,0 0 0,1 0 0,-5 13 0,10-22-28,0-1 1,1 0-1,-1 1 1,1-1 0,-1 1-1,1-1 1,0 0-1,-1 1 1,1-1-1,0 1 1,0 0-1,0-1 1,0 1-1,0-1 1,0 1-1,0-1 1,1 1-1,-1-1 1,1 0-1,-1 1 1,1-1-1,-1 1 1,1-1-1,0 0 1,0 1-1,-1-1 1,1 0-1,2 2 1,-1-2 8,0 0 1,0 0-1,0 0 1,0 0-1,0 0 1,0-1-1,0 1 1,0-1-1,1 1 0,-1-1 1,0 0-1,0 0 1,1 0-1,-1 0 1,0 0-1,0-1 1,0 1-1,1 0 0,1-2 1,16-4-56,-1-1-1,-1-1 1,0 0 0,0-2 0,0 0 0,-1-1-1,-1 0 1,0-2 0,0 0 0,-1 0-1,16-21 1,-13 8 99,-14 19-54,0 1 1,1 0 0,-1 0-1,7-5 1,-10 31-201,1-13 217,0 0 1,0 0 0,1 0 0,0-1 0,0 1 0,1-1 0,-1 0 0,2 0 0,-1 0 0,0 0-1,1-1 1,0 0 0,1 0 0,-1 0 0,11 7 0,-11-9 26,0 0 1,0 0 0,0 0-1,0 0 1,1-1-1,-1 0 1,1 0-1,-1-1 1,1 1-1,0-1 1,0 0-1,0-1 1,0 1 0,0-1-1,-1 0 1,1-1-1,0 0 1,0 1-1,10-4 1,-6-1 10,0 1 0,0-1 0,-1-1 0,0 0 0,0 0 0,0 0 0,-1-1 0,13-15 0,-9 8-68,0 0 1,-2-1-1,0-1 1,12-22 0,-16 26 153,-6 12-144,0 0-1,0 0 1,0 0-1,0 0 1,0 0-1,0 0 1,0 0 0,0 0-1,1 0 1,-1 0-1,0 0 1,0 1 0,0-1-1,0 0 1,0 0-1,0 0 1,0 0-1,0 0 1,0 0 0,0 0-1,0 0 1,0 0-1,0 0 1,0 0-1,0 0 1,0 0 0,0 0-1,0 0 1,0 0-1,0 0 1,0 0 0,1 0-1,-1 0 1,0 0-1,0 0 1,0-1-1,0 1 1,0 0 0,0 0-1,0 0 1,0 0-1,0 0 1,0 0-1,0 0 1,0 0 0,0 0-1,0 0 1,0 0-1,0 0 1,0 0-1,0 0 1,0 0 0,0 0-1,0 0 1,0 0-1,0 0 1,-4 18-253,0-1 188,3 0 98,1 31 0,1-21 40,-2-26-65,1 1 1,0-1 0,0 1-1,0-1 1,0 1-1,0-1 1,1 1-1,-1-1 1,0 0 0,1 1-1,-1-1 1,1 1-1,-1-1 1,1 0-1,-1 1 1,1-1-1,0 0 1,0 0 0,0 0-1,0 1 1,0-1-1,0 0 1,0 0-1,0 0 1,0-1 0,0 1-1,1 0 1,-1 0-1,0-1 1,1 1-1,-1 0 1,0-1 0,1 1-1,-1-1 1,1 0-1,-1 0 1,1 1-1,-1-1 1,1 0 0,-1 0-1,1 0 1,2-1-1,6-1 60,-1 0 0,1 0 0,0-1 0,-1 0 0,10-5 0,-13 5-60,222-80-104,-221 81 69,0 0 0,-1 1-1,1 0 1,1 0 0,11 0 0,-18 1 37,0 0-1,0 1 1,1-1 0,-1 0 0,0 0-1,0 1 1,0-1 0,0 0-1,0 1 1,1 0 0,-1-1-1,0 1 1,0-1 0,0 1 0,-1 0-1,1 0 1,0-1 0,0 1-1,0 0 1,0 0 0,-1 0-1,1 0 1,0 0 0,-1 0-1,1 0 1,-1 0 0,1 1 0,-1-1-1,0 0 1,1 0 0,-1 0-1,0 0 1,0 1 0,0-1-1,0 0 1,0 0 0,0 0-1,0 0 1,0 1 0,-1 0-1,0 3 34,0 0-1,-1-1 1,1 1-1,-1-1 0,0 0 1,0 0-1,-1 0 0,1 0 1,-1 0-1,0 0 1,0-1-1,-4 5 0,-1 0-22,-1 0 0,0 0-1,-17 10 1,21-14 108,33-20 95,2 0-126,-4 1-295,53-25 1,-78 39 201,1 0 0,-1 1 0,1-1 0,-1 1 0,1-1 0,-1 1 1,1 0-1,-1 0 0,1-1 0,-1 1 0,1 0 0,0 0 0,-1 1 0,1-1 0,-1 0 0,1 1 0,-1-1 0,1 0 0,-1 1 0,1 0 0,-1-1 0,1 1 0,-1 0 0,2 1 0,-3-1 13,1 1-1,-1-1 0,0 1 1,1-1-1,-1 0 0,0 1 1,0-1-1,0 1 0,0-1 1,0 1-1,-1 2 0,1 0 60,-1 2-28,0 1 0,0-1 0,0 0 0,0 1 0,-1-1 0,-3 6 0,-1 6-10,6-18-39,1 0 1,-1 0-1,0 0 0,0 0 1,0-1-1,0 1 0,1 0 1,-1 0-1,0 0 1,0 0-1,0 0 0,1 0 1,-1 0-1,0 0 1,0 0-1,0 0 0,1 0 1,-1 0-1,0 0 0,0 0 1,0 0-1,0 0 1,1 0-1,-1 1 0,0-1 1,0 0-1,0 0 0,1 0 1,-1 0-1,0 0 1,0 0-1,0 0 0,0 1 1,0-1-1,1 0 1,-1 0-1,0 0 0,0 0 1,0 1-1,0-1 0,0 0 1,0 0-1,0 0 1,0 1-1,0-1 0,0 0 1,0 0-1,0 0 0,0 0 1,0 1-1,0-1 1,0 0-1,0 0 0,0 0 1,0 1-1,0-1 1,0 0-1,0 0 0,0 0 1,0 1-1,0-1 0,0 0 1,0 0-1,17-12-88,-14 10 111,23-19-50,-13 10-14,23-15 0,-32 24 31,0 0 0,0 0 1,1 0-1,-1 0 0,1 0 1,-1 1-1,1 0 1,-1 0-1,1 0 0,6 0 1,-8 1 29,0 1 0,0-1 0,0 1 0,-1 0 0,1 0 0,0 0 0,-1 0 0,1 1 0,-1-1 0,1 1 1,2 1-1,24 23 18,-21-19 296,-4-3-883,0 0 1,0 0-1,6 9 1,-10-12 113,1-1-1,-1 1 1,1 0 0,-1 0 0,1 0 0,-1 0 0,1 0-1,-1 0 1,0 0 0,0 0 0,0 0 0,1 0 0,-1 0-1,0 0 1,0 0 0,0 0 0,0 0 0,-1 0 0,1 1-1,0-1 1,0 0 0,-1 0 0,1 0 0,0-1 0,-1 1-1,0 2 1,-4 4-3740,0 6 1382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0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32 9312,'-76'-25'4192,"49"22"-3616,19-1-2368,3 8 864,0-4-1536,15 0-2976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0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292 441 4576,'-19'-3'1705,"16"2"-1237,0 0 0,1 1 1,-1 0-1,0-1 0,0 1 0,0 0 0,-4 0 0,-2 2 981,0-1-1,0-1 0,0 0 0,-11-1 0,-21 1 815,33 1-2120,0 1 0,1 0-1,-1 0 1,1 1 0,-1 0-1,1 1 1,0-1 0,0 1 0,0 1-1,0-1 1,1 1 0,0 0 0,0 1-1,0-1 1,1 1 0,0 0-1,0 1 1,0-1 0,1 1 0,-7 13-1,9-14-64,0 1 0,1-1 0,0 0 0,0 0 0,0 11 0,1-14-40,0 0 0,0 0 0,0 0-1,0 0 1,1 0 0,0 0 0,-1 0 0,1-1 0,0 1-1,1 0 1,-1 0 0,0-1 0,4 6 0,-2-5 44,0 0 0,1 1 0,-1-1 0,7 3 0,-9-5-68,0 0 0,1 0 0,-1 0-1,1-1 1,-1 1 0,0 0 0,1-1-1,-1 0 1,1 1 0,-1-1 0,1 0-1,0 1 1,-1-1 0,1 0 0,-1 0-1,1-1 1,-1 1 0,3 0 0,4-3-92,-1-1 0,0 0 1,1 0-1,-1 0 1,-1-1-1,13-10 1,-14 11 45,-1-1 0,0 1-1,-1 0 1,1-1 0,-1 0 0,0 0 0,0 0 0,0-1 0,0 1 0,2-11 0,2-13-41,-2-1 0,-1 0 0,-1-44 0,-12-87 466,-8 37-36,16 120-344,1 0-1,0 0 1,1 0-1,-1 0 1,1 0-1,-1 0 1,1 0-1,0 0 1,1 1-1,-1-1 1,1 0-1,-1 1 1,1-1-1,0 1 1,0-1-1,1 1 1,-1 0-1,1 0 0,0 0 1,-1 0-1,1 1 1,0-1-1,1 1 1,3-3-1,-2 2 43,0 0 0,1 0 0,-1 1 0,1 0 0,0 0 0,-1 0 0,1 0 0,0 1 0,0 0 0,1 0 0,-1 1-1,0-1 1,0 2 0,11 0 0,-13 0-39,0 0-1,-1 0 1,1 1-1,-1-1 1,1 1-1,-1 0 1,0 0-1,1 0 1,-1 0-1,0 0 1,0 1-1,-1 0 1,1-1-1,0 1 1,3 6-1,-1-1 5,0 1 0,0 0 0,-1 0 0,0 0 0,3 10 0,2 14 55,-1 1 0,-1 0-1,-3 0 1,0 1 0,-2-1-1,-2 1 1,-1 0 0,-6 34-1,-2-15 82,-2 0 0,-2 0-1,-3-1 1,-28 64 0,29-80-5,-3-1 1,0 0-1,-3-2 1,-45 59-1,61-88-112,0 1-1,0-1 1,0 0-1,-1-1 0,1 1 1,-1-1-1,0 0 1,-10 4-1,14-7-26,1-1 0,-1 1-1,0-1 1,1 1 0,-1-1-1,0 0 1,0 0 0,1 0-1,-1 0 1,0 0 0,0 0-1,1 0 1,-1 0-1,0-1 1,1 1 0,-3-1-1,2 0-3,0 0-1,1-1 1,-1 1-1,0 0 0,1-1 1,-1 1-1,1-1 1,0 1-1,-1-1 0,1 0 1,0 1-1,0-1 1,0 0-1,0 0 0,0 0 1,1 0-1,-2-2 0,0-5 33,-1 0-1,1 0 0,0 0 0,1-1 1,0 1-1,1 0 0,0-1 0,0 1 1,1-1-1,0 1 0,1 0 0,0 0 1,0 0-1,1 0 0,0 0 0,5-10 1,-2 9-30,0 0 1,0 0-1,1 1 1,0-1 0,0 2-1,1-1 1,0 1 0,1 0-1,0 1 1,0 0 0,0 0-1,1 1 1,11-5-1,25-9-172,1 3-1,65-16 0,-24 8-650,-32 8-2321,-4 2-1867,-1-2-4538,-28 11 5667,4 4 187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388 527 3328,'-6'-1'800,"5"0"-282,-1-5 169,-2 3 2097,2 1-2255,1 0-1,-1 0 0,0 1 1,0-1-1,0 1 1,0 0-1,0-1 1,0 1-1,0 0 1,-4-1-1,-2-1-100,-1 1-1,1 0 0,-1 1 0,0 0 1,0 0-1,0 1 0,0 0 0,0 1 1,0 0-1,1 0 0,-1 1 0,0 0 1,1 0-1,-14 6 0,3 0-342,0 1 0,1 1-1,0 0 1,1 1 0,-22 18-1,36-26-64,-10 8 74,-16 17 0,26-24-88,-1-1 1,1 2-1,0-1 1,0 0-1,1 1 1,-1-1-1,1 1 0,0 0 1,-2 7-1,4-11 0,-1 1-1,1 0 0,0 0 1,0 0-1,0-1 0,0 1 1,0 0-1,0 0 0,1 0 1,-1-1-1,0 1 0,1 0 1,0 0-1,-1-1 1,1 1-1,2 2 0,-1-1 20,0 0-1,0-1 0,0 1 1,0-1-1,1 0 0,-1 0 0,1 0 1,5 3-1,-2-2 5,0 0 1,0 0-1,0-1 0,1 0 1,-1 0-1,1 0 0,-1-1 0,1 0 1,7 0-1,7-3 86,1 0 0,39-11 0,-45 10-140,4-1-131,0-2-1,-1 1 1,0-2-1,27-14 1,-38 17 143,0-1 0,0 0 0,-1 0 0,0-1 0,0 0 1,0-1-1,-1 1 0,0-1 0,-1 0 0,1-1 0,-1 1 1,6-13-1,-2-1-32,-1-1 0,0 0 0,-2 0 0,7-39 0,2-94 158,-14 145-100,2-26 121,-1 0 0,-2 0 0,-7-55 0,5 83-74,1 1 0,-2 0-1,-2-8 1,4 12-50,0 0 0,-1 1 0,1-1 0,-1 1-1,1-1 1,-1 1 0,0 0 0,0 0 0,0-1 0,0 1-1,-2-1 1,3 2-10,0 1 0,0 0 0,1 0 0,-1 0 0,0 0 0,0 0 0,0 0 0,1 0 0,-1 0 0,0 0 0,0 0 0,0 0 0,0 0 0,1 0 0,-1 1 0,0-1 0,0 0 0,1 1 0,-2 0 0,-14 9 0,11-6-9,0 0-1,0 0 1,1 1-1,0 0 0,0 0 1,0 0-1,0 0 1,-4 11-1,2-2-15,0 0 1,-7 29-1,-24 138 484,33-145-435,1 1 0,2-1 0,3 43 0,-1-70-8,1-1 1,-1 1-1,2-1 1,-1 1-1,1-1 1,0 0-1,1 0 0,0 0 1,0-1-1,1 0 1,0 1-1,0-1 1,1-1-1,-1 1 0,2-1 1,-1 0-1,1-1 1,-1 1-1,11 5 0,-9-6 17,1-1-1,0 1 0,-1-1 0,2-1 0,-1 0 0,0 0 0,1-1 1,-1 0-1,1-1 0,0 0 0,-1 0 0,1-1 0,0 0 0,-1-1 0,1 0 1,18-5-1,-4 0-118,-13 4 73,0-1 1,1 0-1,-1-1 1,-1-1-1,1 1 0,-1-2 1,15-9-1,-21 13 0,-1-1 50,0 1 1,-1 0-1,1 0 1,-1-1 0,1 0-1,3-4 1,-6 6-30,1 0 1,-1 0 0,0 1 0,0-1 0,1 0-1,-1 0 1,0 0 0,0 0 0,0 0 0,0 0 0,0 0-1,0 1 1,0-1 0,0 0 0,0 0 0,0 0-1,-1 0 1,1 0 0,0 0 0,0 1 0,-1-1 0,1 0-1,-1 0 1,1 0 0,-1 1 0,1-1 0,-1 0-1,1 1 1,-1-1 0,0 0 0,1 1 0,-1-1-1,-1 0 1,1 0-20,-1 1 0,0-1-1,1 0 1,-1 1 0,0-1 0,0 1-1,1-1 1,-1 1 0,0 0-1,0 0 1,0 0 0,1 0-1,-4 0 1,-24 6-55,25-4 64,-1 1 0,1 0 1,1 0-1,-1 0 0,0 0 0,1 1 0,-1 0 0,1-1 0,0 1 0,1 0 0,-1 1 0,1-1 1,-3 6-1,5-9-4,-1 1 0,1 0 0,0-1 1,0 1-1,0-1 0,0 1 0,0-1 1,1 1-1,-1-1 0,0 1 0,1-1 1,-1 1-1,1-1 0,0 1 0,-1-1 1,1 1-1,0-1 0,0 0 1,0 0-1,0 1 0,0-1 0,0 0 1,0 0-1,0 0 0,2 1 0,1 1 28,0 0 0,0 0 1,0 0-1,0-1 0,1 1 0,7 2 0,-3-3 11,-1 0 1,1-1-1,-1 0 0,1 0 1,-1-1-1,1 0 0,-1 0 1,1-1-1,12-3 1,5-3 31,43-15 0,-67 21-52,1 0-1,-1 0 1,1 0 0,-1 0-1,0 0 1,0-1 0,1 1-1,-1-1 1,0 0 0,0 1-1,-1-1 1,1 0 0,0 0-1,0 0 1,-1 0 0,3-5-1,-4 5 1,1 0 0,-1 0 1,1 0-1,-1 0 0,0 0 0,0 0 0,0 0 0,0 0 0,0 0 1,-1 0-1,1 1 0,0-1 0,-1 0 0,0 0 0,1 0 0,-1 0 0,0 0 1,0 1-1,0-1 0,0 0 0,0 1 0,-2-3 0,-1-1-3,-1 0-1,0-1 1,0 1-1,0 1 1,-1-1-1,0 1 1,1 0-1,-2 0 1,1 1-1,0 0 1,-13-5-1,13 7-18,1-1-1,-1 0 0,0 1 0,-1 0 1,1 1-1,0-1 0,0 1 0,0 0 1,0 1-1,0-1 0,0 1 0,0 1 1,0-1-1,-6 3 0,11-4 4,1 0-1,0 0 0,0 1 1,0-1-1,-1 0 0,1 0 1,0 0-1,0 1 1,0-1-1,0 0 0,-1 1 1,1-1-1,0 0 0,0 0 1,0 1-1,0-1 1,0 0-1,0 1 0,0-1 1,0 0-1,0 0 0,0 1 1,0-1-1,0 0 1,0 1-1,0-1 0,0 0 1,0 0-1,0 1 0,0-1 1,1 0-1,-1 1 1,0-1-1,0 0 0,0 0 1,0 1-1,1-1 0,-1 0 1,0 0-1,0 0 0,0 1 1,1-1-1,-1 0 1,11 11 9,-7-8 4,1-1-1,0 1 0,0-1 0,0 0 1,0 0-1,1 0 0,8 1 0,41 2 178,-52-4-172,26-1 157,1 0 1,-1-2 0,48-9-1,83-27-90,-147 34-58,-1-1 0,20-10 0,-7 2 55,-20 11-17,0 1 10,-6 11-177,1-8 82,-3 12-35,-10 28 0,9-32 63,1-1 0,0 1-1,0 1 1,1-1 0,-1 20-1,2-24-25,1-1 42,0 0 0,0 1 0,1-1-1,0 0 1,1 9 0,-1-13-11,-1 0-1,0 0 1,1 0-1,-1 0 1,1-1-1,-1 1 1,1 0-1,-1 0 1,1-1-1,-1 1 1,1 0-1,0-1 1,-1 1 0,1 0-1,0-1 1,0 1-1,-1-1 1,1 1-1,0-1 1,0 0-1,0 1 1,0-1-1,-1 0 1,1 0-1,0 0 1,0 1-1,0-1 1,0 0 0,0 0-1,0 0 1,0 0-1,0 0 1,0-1-1,-1 1 1,1 0-1,0 0 1,0-1-1,0 1 1,0 0-1,0-1 1,0 0 0,6-2-11,-1-1 1,0 0-1,0 0 1,0 0-1,-1-1 1,1 0 0,-1 0-1,0-1 1,0 1-1,5-9 1,16-18-237,-25 32 198,0 33-497,4-26 528,-4-5 15,1-1 0,0 1 0,0-1 0,0 1 1,0-1-1,0 0 0,0 0 0,0 0 0,1 0 0,-1 0 0,0 0 0,0-1 0,1 1 0,-1-1 0,1 0 0,-1 1 0,0-1 0,5-1 0,3 1 44,1-2 1,21-5-1,-19 4-14,9-4-22,0 0-1,-1-2 1,0 0-1,-1-2 1,31-20 0,-37 22-19,-2-2 0,0 1 0,0-2 1,-1 1-1,0-2 0,-1 1 1,0-1-1,-1-1 0,-1 0 0,8-16 1,5-17 53,27-90 1,-33 84-5,15-94-1,-30 99-282,0 48 235,0 0-1,0 0 1,0 0-1,0 0 1,0 0-1,0 0 0,0 0 1,0 0-1,-1 0 1,1 0-1,0-1 1,0 1-1,0 0 1,0 0-1,0 0 1,0 0-1,0 0 0,-1 0 1,1 0-1,0 0 1,0 1-1,0-1 1,0 0-1,0 0 1,0 0-1,-1 0 0,1 0 1,0 0-1,0 0 1,0 0-1,0 0 1,0 0-1,0 0 1,0 0-1,0 0 1,0 0-1,0 1 0,-1-1 1,1 0-1,0 0 1,0 0-1,0 0 1,0 0-1,0 0 1,0 0-1,0 0 1,0 1-1,0-1 0,0 0 1,-5 7-240,-18 80 496,14-49-156,-67 290 321,72-312-405,0 1 0,2 0-1,-2 29 1,4-45-13,0 0 1,0 0-1,0 0 1,0 0-1,0-1 1,0 1-1,0 0 1,0 0-1,0 0 0,1 0 1,-1 0-1,0-1 1,0 1-1,1 0 1,-1 0-1,1-1 1,-1 1-1,1 0 0,-1 0 1,1-1-1,-1 1 1,1-1-1,-1 1 1,1 0-1,0-1 1,-1 1-1,1-1 0,0 1 1,0-1-1,-1 0 1,1 1-1,0-1 1,0 0-1,0 0 1,0 1-1,-1-1 1,1 0-1,0 0 0,0 0 1,0 0-1,0 0 1,0 0-1,-1 0 1,1 0-1,0 0 1,0-1-1,1 1 0,5-2-171,-1-1 0,0 1-1,0-1 1,10-5-1,-16 8 151,9-6-212,0 0-1,-1-1 1,0 0 0,10-12 0,-7 8-3,-10 11 223,-1-1 0,1 0 0,0 0 0,0 1 0,-1-1 0,1 1 0,0-1 0,0 1 0,0-1 0,0 1 0,0-1 0,0 1 0,0 0 0,0-1-1,0 1 1,0 0 0,0 0 0,0 0 0,0 0 0,0 0 0,0 0 0,0 0 0,0 0 0,-1 0 0,1 0 0,2 1 0,0 1 4,0-1 1,0 1-1,0 0 1,0 0-1,0 0 1,2 3-1,-3-3 27,0 0-1,0 0 0,0 0 0,0-1 1,1 1-1,-1-1 0,0 0 0,0 1 1,1-1-1,-1 0 0,1 0 0,-1-1 0,5 2 1,8-1 54,-13 0-65,0-1 1,0 0-1,0 0 0,0 0 0,0 0 0,0 0 1,0 0-1,0 0 0,0-1 0,4 0 1,2-3 28,-1 1 0,0-1 0,1-1 0,-2 1 0,1-1 0,0 0 0,-1-1 1,0 1-1,0-1 0,5-8 0,9-12 67,20-35 0,-17 24-118,90-119 478,3-3 171,-114 156-606,13-22 66,-14 24-87,-1 1 0,1-1 1,-1 0-1,0 1 0,1-1 1,-1 0-1,0 0 0,1 0 1,-1 1-1,0-1 0,0 0 0,0 0 1,0 0-1,0 0 0,0 1 1,0-1-1,0 0 0,0 0 1,0 0-1,0 0 0,-1 1 1,1-1-1,0 0 0,0 0 1,-1 0-1,0-1 0,-1 2 19,0 0 0,0 0-1,0 0 1,-1 0 0,1 0 0,0 1-1,0-1 1,0 1 0,0-1 0,0 1-1,0 0 1,0-1 0,-3 3-1,3-2-8,-7 3 4,1 1 1,-1 0-1,1 0 1,0 1-1,0 0 0,1 0 1,0 1-1,0 0 1,0 0-1,1 1 0,0 0 1,1 0-1,-9 15 1,3-1-32,1 0 0,1 1 1,1 0-1,-7 36 0,10-37 54,1 0 0,0 1-1,2 0 1,1 0 0,3 42-1,-1-57-20,0-1-1,1 1 0,-1-1 0,1 0 0,1 1 0,-1-1 0,1 0 1,1 0-1,-1 0 0,1-1 0,0 1 0,1-1 0,0 0 0,0 0 1,0-1-1,0 1 0,1-1 0,0 0 0,0-1 0,0 1 0,8 3 1,-4-3 5,1-1 1,-1 0 0,1 0 0,0-1 0,1 0 0,-1-1 0,0 0 0,23 0 0,-26-2-33,1-1 0,0 0 0,-1 0 0,1-1 0,-1 0 0,1 0 0,-1-1 0,0 0 1,0 0-1,0-1 0,-1 0 0,11-7 0,-16 9-2,1 0 0,-1 0 0,1 0 1,-1 0-1,0-1 0,0 1 0,0-1 0,-1 1 1,1-1-1,-1 0 0,1 0 0,-1 0 0,0 1 0,0-1 1,0 0-1,0-1 0,0-5 0,-1 7 1,0 0-1,0-1 1,0 1-1,0 0 1,-1-1-1,1 1 1,-1 0-1,0 0 1,0-1-1,1 1 1,-1 0-1,-1 0 1,1 0-1,0 0 1,0 0-1,-1 1 1,1-1-1,-1 0 0,0 0 1,1 1-1,-1-1 1,0 1-1,0 0 1,0 0-1,-2-2 1,2 3 24,0-1 0,0 0 0,0 1 0,0 0 1,0-1-1,0 1 0,0 0 0,-1 0 0,1 0 0,0 0 0,0 0 1,0 1-1,0-1 0,0 1 0,0-1 0,0 1 0,0 0 0,0 0 1,0 0-1,1 0 0,-1 0 0,-2 2 0,-1 0 22,1 0 0,0 0-1,0 1 1,0 0 0,0 0-1,1 0 1,-6 8 0,8-10-8,-1 1 1,1 0 0,0-1-1,0 1 1,0 0-1,0-1 1,1 1-1,-1 0 1,1 0-1,0 0 1,-1 0-1,1 0 1,0 0 0,1 4-1,0-3 29,1 1 1,-1-1-1,1 1 0,-1-1 1,1 0-1,0 0 0,1 0 0,2 5 1,6 3 96,-1 1 0,2-2 1,-1 1-1,16 9 0,-10-7-75,0-1-1,31 18 0,-43-29-312,0 1 0,-1-1 0,1 0 0,0 0 0,0 0-1,1-1 1,-1 0 0,0 0 0,0 0 0,0 0 0,1-1 0,-1 0 0,0 0 0,1-1-1,-1 1 1,7-2 0,5-4-2263,-12 5 1777,-1 0-1,1 0 0,-1-1 1,0 1-1,1-1 0,-1 0 1,0 0-1,0-1 0,0 1 1,-1-1-1,1 0 0,5-6 1,11-22-2247,-13 20 2232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1096 3808,'-3'2'273,"0"1"-1,1-1 1,-1 1 0,1 0 0,0 0-1,0 0 1,0 0 0,0 0 0,0 1-1,1-1 1,0 0 0,-1 1 0,0 5-1,1-6 32,0 0 0,0 0-1,0 0 1,0-1 0,0 1-1,-3 3 1,3-4-132,0-1 1,0 0-1,0 0 0,1 1 1,-1-1-1,0 0 0,1 1 0,-1-1 1,1 1-1,0-1 0,-1 1 1,1-1-1,0 1 0,0-1 1,0 1-1,0-1 0,0 1 0,0-1 1,0 1-1,1 2 0,2 11 6656,3-23-5379,1-5-1101,-1 0-1,0-1 1,-1 0-1,-1 0 1,6-28-1,-8 31-197,9-35 159,5-28 102,30-81 0,17-34 431,-18 55-430,20-50 188,-52 155-516,0 1 1,3 0 0,0 0-1,22-26 1,-34 48-71,5-7 43,1 0 0,1 1 0,0 0 1,1 1-1,21-16 0,-22 20-39,-1 1 1,1 0-1,1 1 0,-1 0 0,16-4 0,-21 8-10,0 0-1,0 0 0,1 0 0,-1 0 0,0 1 1,0 0-1,0 1 0,0-1 0,0 1 0,0 0 0,0 1 1,9 2-1,-7-1-51,-1 1-1,0-1 1,0 1 0,0 0 0,12 10 0,-16-11 47,-1-1 0,1 1 0,-1-1 1,0 1-1,0 0 0,0 0 0,0 0 1,0 0-1,-1 0 0,1 0 0,-1 1 1,0-1-1,0 0 0,0 1 0,0 5 0,0 3 24,-2 0 0,1 0 0,-1-1 0,-1 1 0,0 0 0,-1 0-1,0-1 1,-1 1 0,0-1 0,-1 0 0,0 0 0,-1-1-1,0 0 1,-1 0 0,1 0 0,-16 16 0,10-14-32,0 0 0,-1 0-1,0-1 1,-1-1 0,0 0 0,0-1 0,-1-1 0,-1 0 0,1-1-1,-1 0 1,-18 4 0,8-5-195,0-2-1,-1-1 1,1 0-1,-37-3 1,64 1 177,0-1 1,1 1 0,-1-1-1,0 1 1,0 0 0,1-1 0,-1 1-1,0 0 1,1 1 0,3 2 31,11 6-29,-2 1 0,1 0-1,-1 1 1,-1 0 0,-1 1 0,1 1-1,-2 0 1,0 1 0,11 20 0,-20-33 39,-1 1 1,0-1-1,0 1 1,0 0 0,0-1-1,0 1 1,0 0-1,-1-1 1,0 1 0,1 0-1,-1 0 1,0-1-1,0 1 1,-1 0 0,0 4-1,0-4-6,0-1 0,0 0 0,0 0-1,-1 0 1,1 0 0,0 0 0,-1 0 0,0 0-1,0-1 1,1 1 0,-1 0 0,0-1 0,0 1-1,0-1 1,0 0 0,-1 0 0,-3 2 0,-5 1 98,0-1 1,0 0 0,0 0 0,0-1 0,0 0 0,0-1 0,-13 0-1,1-2 16,-1 0 0,-33-7-1,35 5-463,-17-3-759,36 5 482,-1 0 0,1 0 0,0 0 0,0-1 0,0 1 0,0-1 0,0 1-1,-5-4 1,8 5 522,0-1 0,-1 1 0,1 0-1,0 0 1,0 0 0,0 0 0,-1 0-1,1 0 1,0 0 0,0 0 0,0 0 0,0-1-1,-1 1 1,1 0 0,0 0 0,0 0-1,0 0 1,0-1 0,0 1 0,0 0-1,-1 0 1,1 0 0,0 0 0,0-1 0,0 1-1,0 0 1,0 0 0,0-1 0,0 1-1,0 0 1,0 0 0,0 0 0,0-1-1,0 1 1,0 0 0,0 0 0,0 0 0,0-1-1,0 1 1,0 0 0,0 0 0,0 0-1,1-1 1,-1 1 0,0 0 0,0 0-1,0 0 1,0 0 0,0-1 0,1 1 0,-1 0-1,0 0 1,0 0 0,0 0 0,0 0-1,1 0 1,-1-1 0,0 1 0,0 0-1,0 0 1,1 0 0,-1 0 0,0 0 0,0 0-1,0 0 1,1 0 0,-1 0 0,22-2-5735,-10 2 3280,26-4-631,13 0 842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1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260 555 4320,'0'0'268,"0"0"1,0-1-1,0 1 0,0 0 1,0-1-1,0 1 1,0-1-1,0 1 0,0 0 1,0-1-1,0 1 1,0-1-1,0 1 0,0 0 1,0-1-1,-3-2 2953,3 2-2953,-1 1 1,1 0-1,0 0 0,-1 0 1,1-1-1,0 1 1,-1 0-1,1 0 0,-1 0 1,-6 1 3426,-2 3-3468,9-4-434,-9 5 725,0 0 0,1 0 0,0 1 0,-9 7 0,-5 5-36,16-13-366,-71 54 810,66-49-823,-1 1 0,2 0 0,0 1 0,-11 15 0,18-22-83,1-1 0,0 0 0,0 1 1,0 0-1,1-1 0,-1 1 0,1 0 0,0 0 0,1 0 0,-1 0 0,1 0 0,0 0 0,0 0 0,1-1 0,0 1 0,-1 0 0,4 9 0,-3-10-9,0-1 0,0 0 0,1 0 0,-1 0 0,1-1 0,0 1 0,-1 0 0,1 0 0,0-1-1,1 1 1,-1-1 0,0 0 0,1 0 0,-1 0 0,1 0 0,0 0 0,0 0 0,-1-1 0,1 1 0,0-1 0,0 0-1,1 0 1,-1 0 0,0 0 0,0 0 0,0-1 0,7 1 0,-6-2-31,0 1 0,0-1 1,0 0-1,0 0 0,0 0 1,0 0-1,0 0 0,0-1 0,-1 0 1,1 0-1,-1 0 0,1 0 0,-1-1 1,4-3-1,4-4-83,0-1 1,13-18-1,-22 26 104,8-11-66,-1 0-1,-1 0 0,0 0 0,-1-1 1,0-1-1,-1 1 0,6-27 0,15-116 67,-18 90 50,-3 28-22,28-196 256,-29 127 163,-6 105-399,1-1 1,-1 0-1,0 1 0,0-1 0,0 1 0,-1-1 1,1 1-1,-4-6 0,5 9-51,0 1 0,-1 0 0,1-1 0,0 1 0,0 0 0,0 0 0,0-1 1,0 1-1,-1 0 0,1-1 0,0 1 0,0 0 0,0 0 0,-1 0 0,1-1 0,0 1 0,-1 0 0,1 0 0,0 0 0,0 0 1,-1-1-1,1 1 0,0 0 0,-1 0 0,1 0 0,0 0 0,-1 0 0,1 0 0,0 0 0,0 0 0,-1 0 0,1 0 0,0 0 0,-1 0 1,1 0-1,-1 0 0,-10 11-100,-4 18 51,8-6 143,1-1 0,1 2 0,1-1 0,1 0 0,0 32 0,0-12-57,-1 10 3,5 68-1,1-89-41,2 1 0,2-1 0,12 42-1,-17-69 35,1-1-1,-1 1 0,1-1 1,0 0-1,1 1 1,-1-1-1,1 0 1,0 0-1,0 0 0,0-1 1,1 1-1,-1-1 1,1 0-1,7 5 0,-6-5-10,1 0 0,0 0-1,0 0 1,1-1-1,-1 0 1,0-1 0,1 1-1,-1-1 1,13 0-1,-3-1-61,0-1-1,0 0 0,0-2 1,0 0-1,0 0 0,0-2 0,28-11 1,-39 14 35,-1 0 1,0 0 0,1 0 0,-1 0 0,0-1-1,0 0 1,-1 0 0,1 0 0,0 0 0,-1-1 0,0 1-1,0-1 1,0 0 0,0 0 0,0 0 0,-1 0-1,0 0 1,0 0 0,0-1 0,0 1 0,-1-1-1,1-5 1,-1 9 22,-1-1 0,0 0-1,0 0 1,0 1-1,0-1 1,-1 0 0,1 1-1,0-1 1,-1 0 0,1 0-1,-1 1 1,1-1 0,-1 1-1,0-1 1,0 0-1,0 1 1,0 0 0,0-1-1,0 1 1,0-1 0,0 1-1,0 0 1,-1 0-1,1 0 1,-1 0 0,1 0-1,0 0 1,-1 0 0,0 0-1,1 1 1,-1-1 0,0 0-1,1 1 1,-3-1-1,0 0 20,-1 0-1,1 0 0,-1 1 0,0-1 1,1 1-1,-1 0 0,0 0 0,1 1 0,-1 0 1,0-1-1,1 1 0,-6 2 0,-9 5 66,0 1 0,1 1 0,-27 18 0,36-21-10,0 0 1,0 0-1,1 1 0,0 0 1,0 0-1,1 1 0,0 0 1,-6 12-1,11-18-90,1 0 0,-1 0 0,1 0-1,0 0 1,0 0 0,0 0 0,0 1-1,0-1 1,1 0 0,0 0 0,-1 1 0,1-1-1,0 0 1,1 0 0,-1 1 0,2 3-1,-1-4 5,0 0 0,0 0 0,1 0 0,-1-1 0,1 1 0,0 0 0,0-1 0,0 0 0,0 1 0,1-1 0,-1 0 0,0 0 0,1 0 0,-1-1-1,1 1 1,0 0 0,3 1 0,2 0 23,1 0 0,-1-1 1,0 0-1,1 0 0,-1-1 0,1 0 0,-1 0 0,1-1 0,13-1 0,11-3 38,36-8 0,-58 10-63,3-1 33,18-3-91,-1-1 0,0-1 0,0-2 0,42-19 0,-50 17 68,124-61-33,-142 72 28,-4 1 7,0 0 1,0 0-1,0 0 1,0 0-1,0 0 1,0 0-1,0-1 1,0 1-1,-1 0 0,1-1 1,0 1-1,0 0 1,0-1-1,0 1 1,-1-1-1,1 0 1,0 1-1,0-2 1,0 2 279,-20-1-453,14 1 157,1 0 0,-1 0-1,0 0 1,1 1 0,-1-1 0,0 1 0,1 1 0,-1-1 0,-6 3 0,-1 1 20,1 1 1,-15 8-1,21-10-34,1-1 0,-1 1 0,0 0 0,1 1-1,0-1 1,0 1 0,0-1 0,1 1 0,-1 1 0,1-1 0,0 0-1,-2 6 1,4-8 13,0 0 0,0 0-1,0 0 1,0 0-1,1 0 1,-1-1 0,1 1-1,0 1 1,0-1 0,0 0-1,0 0 1,0 0 0,1 0-1,-1-1 1,1 1 0,0 0-1,0 0 1,0 0 0,0 0-1,1-1 1,-1 1 0,1 0-1,-1-1 1,1 1 0,3 3-1,0-1 14,1 0 0,-1-1 0,1 1 0,10 5 0,-13-8 7,0-1 0,0 0 0,0 1 0,0-1 0,0-1-1,0 1 1,0 0 0,0-1 0,0 1 0,1-1-1,-1 0 1,0 0 0,4-1 0,35-6 22,197-37 10,-182 31-185,-1-3 0,62-26 0,-102 35 161,0-1 1,-1-1-1,0 0 1,26-21-1,-41 30-33,0-1 0,1 1 0,-1 0 0,0 0 0,0 0 0,0 0 0,1 0 0,-1-1 0,0 1 0,0 0 0,0 0 0,1 0 0,-1-1 0,0 1 0,0 0 0,0 0 0,0 0 0,0-1 0,0 1 0,1 0 0,-1-1 0,0 1 0,0 0 0,0 0 0,0-1 0,0 1 0,0 0 0,0 0 0,0-1 0,0 1 0,0-1 0,-9 0-143,-13 6 155,-13 14-19,-27 16-2,55-30 56,0 0 0,0 0-1,0 1 1,1 0-1,-10 11 1,14-15-52,1-1 0,0 0 0,0 1 0,1-1 0,-1 0 0,0 1 0,0-1 0,1 1 0,-1 0 0,1-1 0,-1 1 0,1-1 0,-1 1 0,1 0 0,0-1 0,0 1 0,0 0 0,0-1 0,0 1 0,0 0 0,1-1 0,0 3 0,0-2 19,0 0 0,0-1 1,0 1-1,0-1 1,0 1-1,0-1 1,1 0-1,-1 0 1,1 1-1,-1-1 0,1 0 1,-1 0-1,1 0 1,0-1-1,-1 1 1,1 0-1,0 0 1,0-1-1,2 1 1,0 0-52,0 0 1,0-1 0,1 1 0,-1-1 0,0 0 0,0 0 0,0 0 0,0-1 0,1 0 0,-1 1 0,0-1 0,0-1 0,0 1 0,-1-1 0,1 1 0,7-5-1,-6 2-1,0 1-1,-1-1 0,1 0 1,-1 0-1,0-1 0,0 1 0,-1-1 1,1 0-1,-1 0 0,0 0 1,3-6-1,-2 3 114,-1 0 0,0 0 0,0 0 0,-1 0 0,0 0 0,0 0 0,1-16 0,-11 35-109,3 7-130,-1 12 335,5-28-117,1 0 1,0 0-1,0 0 0,0 0 1,1 0-1,-1-1 1,0 1-1,1 0 0,-1 0 1,1-1-1,-1 1 0,1 0 1,2 3-1,3 9-5,-5-12-19,-1-1 0,1 1 0,0-1-1,0 1 1,-1-1 0,1 1 0,0-1 0,0 0 0,0 1-1,2 0 1,-3-1-8,1-1 1,0 1-1,0-1 0,0 0 0,0 1 0,0-1 0,0 0 0,0 0 0,0 0 0,0 0 1,0 0-1,0 0 0,0 0 0,0 0 0,0 0 0,0 0 0,0 0 0,0-1 0,0 1 1,0 0-1,0-1 0,1 0 0,4-2-11,0 0 0,0-1 1,0 1-1,-1-1 0,0-1 0,0 1 0,0-1 1,0 0-1,-1 0 0,0 0 0,5-9 1,11-11 178,10-13-74,24-26 117,-54 64-220,0 0 0,0 0 1,0 0-1,0 0 1,0 0-1,0 0 1,0-1-1,0 1 1,0 0-1,1 0 1,-1 0-1,0 0 0,0 0 1,0 0-1,0 0 1,0 0-1,0 0 1,0 0-1,0 0 1,0-1-1,1 1 1,-1 0-1,0 0 1,0 0-1,0 0 0,0 0 1,0 0-1,0 0 1,0 0-1,0 0 1,1 0-1,-1 0 1,0 0-1,0 0 1,0 0-1,0 0 1,0 0-1,0 0 0,0 0 1,1 0-1,-1 0 1,0 1-1,0-1 1,0 0-1,0 0 1,0 0-1,0 0 1,0 0-1,0 0 1,0 0-1,1 0 0,-1 0 1,0 0-1,0 0 1,0 1-1,0-1 1,0 0-1,0 0 1,0 10 241,-4 15 34,-22 62 123,16-58-214,2-1 0,-6 35 0,14-62-177,0 0-1,0 0 0,-1 0 0,1 1 0,0-1 0,0 0 0,0 0 0,0 1 0,1-1 0,-1 0 0,0 0 0,0 0 1,1 0-1,-1 1 0,2 1 0,-2-3-2,1 0 0,-1 1 0,0-1 1,1 0-1,-1 1 0,1-1 0,-1 0 0,1 0 1,-1 0-1,1 1 0,-1-1 0,1 0 0,-1 0 1,1 0-1,-1 0 0,1 0 0,-1 0 0,1 0 1,-1 0-1,1 0 0,-1 0 0,1 0 0,-1 0 1,1-1-1,0 1 0,4-2 64,1-1 0,-1 0 0,0 0 0,9-7 0,-7 5-60,199-119 323,-161 101-232,8-5 53,-49 25-170,0 1 0,1-1-1,-1 1 1,9-2-1,-13 3 12,1 1 0,-1 0 0,1 0 0,0 0 0,-1 0 0,1-1 0,-1 1-1,1 0 1,-1 0 0,1 0 0,0 0 0,-1 0 0,1 0 0,-1 0 0,1 0 0,0 1-1,-1-1 1,1 0 0,-1 0 0,1 0 0,-1 1 0,1-1 0,-1 0 0,1 1 0,-1-1-1,1 0 1,-1 1 0,1-1 0,-1 0 0,0 1 0,1-1 0,-1 1 0,0-1 0,1 1-1,-1-1 1,0 1 0,1-1 0,-1 1 0,0-1 0,0 1 0,0 0 0,0-1-1,0 1 1,1-1 0,-1 1 0,0-1 0,0 1 0,-1 1 0,1 3-37,-1 0 1,-1 0-1,1 0 1,-1 0-1,0 0 1,0 0-1,0-1 1,-1 1 0,0-1-1,0 1 1,-5 5-1,-2 5-97,-119 189-245,-43 62 213,157-245 45,-20 22 0,28-36 67,0 0-1,0 0 0,-1-1 0,0 0 0,-17 10 0,24-15 45,-1 0 0,0 0 0,0 0 0,0-1 0,0 1 0,1 0 0,-1-1-1,0 1 1,0-1 0,0 0 0,0 1 0,0-1 0,0 0 0,0 0 0,-1 0-1,1-1 1,0 1 0,0 0 0,1-1 0,-1 0 0,0 1 0,0-1 0,0 0-1,0 0 1,0 0 0,1 0 0,-1 0 0,0 0 0,1 0 0,-1-1-1,1 1 1,-1-1 0,1 1 0,0-1 0,0 1 0,0-1 0,-2-3 0,-1-3 10,1 1 0,0-1 0,0 0 1,1 0-1,-1 0 0,2-1 1,-2-15-1,3 9 67,1 0 0,0 0 0,1 0 0,1 0 0,0 1 0,1-1 0,0 1 0,1 0 0,1 0-1,10-19 1,-12 27-47,0-1-1,1 1 0,0 0 1,-1 0-1,2 0 0,-1 0 1,1 1-1,0 0 0,0 0 1,0 1-1,1 0 0,-1 0 1,1 0-1,9-3 0,10-2-56,-1 1 0,47-8 0,-44 10 83,181-28-807,-93 16-3226,-90 14-1040,-1-1 0,0-2 0,44-17 0,-36 8 2346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2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284 754 4480,'3'-2'7439,"-1"0"-7257,6-9 1816,-5 8-1677,-1 0-1,0 0 0,0 1 0,-1-1 1,3-6-1,21-55 1061,17-74 0,-15 40-301,67-166 0,-68 195-549,-12 29-443,-12 36 6,-1-1-1,0 0 1,0 1 0,0-1 0,-1 0-1,0-6 1,-1 8 76,-3 6-60,-5 8-32,8-10-79,-12 20-11,0 1 0,2 0 0,-16 45 0,24-59 12,-48 140 44,-6 15 264,42-127-175,-1 0 1,-29 46-1,7-28-79,-52 57-1,53-68 84,1 2 0,-31 53 0,66-96-146,-8 17-103,10-12 48,0-7 61,-1 0 0,1 0 1,0 1-1,-1-1 0,1 0 0,-1 0 1,1 0-1,-1 0 0,1 0 0,-1 0 0,1 0 1,0 0-1,-1 0 0,1 0 0,-1 0 1,1 0-1,0-1 0,26-6 52,0-2-1,0-1 1,48-25 0,71-54-159,83-66 196,-215 146-2,0 0 1,-1-1-1,0-1 1,0 0-1,-1 0 1,12-16 0,-19 16 65,-5 11-152,0 0 1,0 0 0,0-1-1,0 1 1,0 0 0,0 0-1,0 0 1,-1-1 0,1 1-1,0 0 1,0 0 0,0 0-1,0 0 1,0-1 0,0 1 0,-1 0-1,1 0 1,0 0 0,0 0-1,0 0 1,0-1 0,-1 1-1,1 0 1,0 0 0,0 0-1,0 0 1,-1 0 0,1 0-1,0 0 1,-1 0-5,0 0 0,0 0 0,0 0-1,0 0 1,0 0 0,0 0 0,0 0 0,0 1 0,0-1 0,0 0 0,0 1-1,0-1 1,0 1 0,0-1 0,0 1 0,0 0 0,-1 0 0,-16 16-101,7-8 29,1 0-1,-12 14 0,20-19 56,-1-1 0,1 1 0,-1 0 0,1 0 0,0 0 0,1 0 0,-1 0 0,1 0 0,-1 0 0,1 0 0,0 7 0,1-8 33,0 0 0,0 0 0,0 0 0,0 0 0,1 0 0,0 0 0,-1 0 0,1 0 0,0 0 0,0-1 0,1 1 0,-1 0 0,0-1 1,1 1-1,0-1 0,0 1 0,0-1 0,0 0 0,0 0 0,0 0 0,0 0 0,1 0 0,-1 0 0,1-1 0,4 3 0,2 1 86,-1-1 0,1-1 0,0 0 0,0 0 0,1-1 0,16 2 0,-19-3-83,-1-1 0,1-1 0,-1 1 0,0-1 0,1 0 0,-1 0 0,0-1 0,1 0 0,-1 0-1,0-1 1,0 1 0,6-5 0,-9 5-8,0 1-1,0-1 1,-1 0-1,1 0 0,-1 0 1,0 0-1,1 0 1,-1-1-1,0 1 1,0 0-1,0-1 1,-1 0-1,1 1 0,-1-1 1,1 0-1,-1 0 1,0 0-1,0 0 1,0 0-1,0 0 1,-1 0-1,1 0 0,-1-1 1,0 1-1,0 0 1,0-4-1,-2 1 1,1 1-1,-1-1 1,0 0-1,-1 1 0,0-1 1,1 1-1,-1 0 1,-1 0-1,1 0 1,-1 0-1,0 1 1,0 0-1,-1-1 0,1 1 1,-1 1-1,0-1 1,-7-4-1,0 1 8,-1 1-1,1 0 1,-1 1-1,0 0 0,-1 1 1,-18-4-1,10 3-42,16 4 6,-1-1-1,1 1 1,-12-1-1,10 0-52,8-1 181,12-5 128,13 0-116,0 2 0,1 1 0,0 0 0,-1 2 0,2 1 0,-1 2 0,0 0 0,37 5 0,-54-3-81,-1-1 1,1 1-1,0 1 0,-1-1 1,1 1-1,-1 1 1,13 7-1,-16-8 20,0 1 0,-1-1 0,1 1 0,-1 0 0,0 0 0,0 1-1,0-1 1,0 1 0,-1 0 0,0 0 0,0 0 0,3 8 0,10 29 101,-9-24 66,-1-1 0,2 0 0,17 29 0,-24-46-220,3 7 24,1 0 0,0-1 0,12 12 0,-15-16-59,-1-1 0,1 0 0,0 1 0,0-1 0,0 0 0,0 0 0,0 0 0,0 0 0,0 0 0,0-1 0,0 1 0,0-1 0,0 1 0,0-1 0,1 0 0,-1 0 0,0 0 0,0 0 0,0 0 0,4-1 0,1-1-997,-1 0-1,1-1 1,0 1 0,-1-2-1,0 1 1,0-1 0,0 0-1,0 0 1,0 0 0,-1-1-1,0 0 1,8-9 0,22-33-6713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80 2912,'-1'2'16891,"-4"-9"-18092,-8-5 2114,7 6-707,0 1 1,0 0-1,0 0 1,-1 0 0,1 1-1,-1 0 1,-12-5-1,1 4-69,1 0-1,-1 2 1,0 0 0,0 1-1,0 1 1,-21 1-1,2 2 85,-71 15 0,89-11-246,0 0-1,0 1 1,1 1 0,-22 12 0,7-3 273,25-13-189,1 0-1,-1 0 0,1 1 1,1 0-1,-1 0 0,1 1 1,-1 0-1,2 0 0,-1 0 1,1 1-1,-6 7 0,9-10-37,1-1-1,-1 1 1,0-1-1,1 1 1,0-1-1,0 1 1,0 0-1,0 0 1,0 0-1,1-1 1,0 1-1,0 0 1,0 0-1,0 0 1,0 0-1,1 0 1,0-1-1,0 1 1,0 0-1,0 0 1,0-1-1,1 1 1,0-1-1,0 1 1,0-1-1,3 4 1,0 0 35,1 0 1,1 0-1,-1-1 1,1 0-1,13 10 1,40 19 36,5 3 19,-21-7-112,59 55 1,-89-72 88,-1 0 0,0 1 0,-1 0 0,0 1 1,-1 1-1,-1-1 0,13 30 0,-22-44-62,0 0-1,0 0 1,0 0-1,-1 1 1,1-1 0,-1 0-1,1 0 1,-1 1-1,0-1 1,0 0-1,0 1 1,0-1 0,0 0-1,0 0 1,-1 1-1,1-1 1,-1 0-1,0 0 1,1 0-1,-1 1 1,0-1 0,0 0-1,-3 3 1,1-2 20,0 0 1,-1 0 0,1 0 0,-1-1 0,1 1-1,-1-1 1,0 0 0,0-1 0,0 1-1,0 0 1,-7 1 0,-20 4 107,1-1 0,-56 4 0,-64-7-1294,121-3 485,28 0 521,-36-1-1500,19-4-844,17 5 2015,0-1 0,0 1 0,0-1 0,0 1 0,0-1 0,1 1-1,-1-1 1,0 0 0,0 1 0,0-1 0,1 0 0,-2-1 0,2 2 309,0 0 0,0-1 0,0 1 0,0 0 0,0-1 0,0 1 0,1 0 0,-1-1 0,0 1 1,0 0-1,0-1 0,0 1 0,0 0 0,1-1 0,-1 1 0,0 0 0,0 0 0,1-1 0,-1 1 1,0 0-1,0 0 0,1 0 0,-1-1 0,0 1 0,1 0 0,-1 0 0,0 0 0,1 0 0,-1 0 1,0 0-1,0 0 0,1-1 0,-1 1 0,0 0 0,1 0 0,0 0 0,4-2-1091,17-12-3134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0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7 5408,'-1'-6'9303,"-1"11"-7028,-21 36 1032,19-27-2882,0 0 0,-2 22 0,0 1-31,-13 69 462,-6 123 0,25-159-568,-1-63-1052,-3-9-2447,-3-10-2643,2-15-1575,4 10 4437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2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36 6880,'-6'-3'8896,"6"3"-8732,-2 12 3359,1 26-3039,1-29 544,-1 14-490,-1 0-1,-8 35 1,1-6 127,8-18-399,1-34-270,0 1 0,1-1 0,-1 0-1,0 0 1,0 0 0,0 0 0,0 0-1,0 0 1,0 0 0,1 0 0,-1 0-1,0 0 1,0 1 0,0-1 0,0 0-1,0 0 1,1 0 0,-1 0 0,0 0-1,0 0 1,0 0 0,0 0 0,1 0 0,-1 0-1,0 0 1,0-1 0,0 1 0,0 0-1,0 0 1,1 0 0,-1 0 0,0 0-1,0 0 1,0 0 0,0 0 0,0 0-1,0 0 1,1-1 0,1-1 0,0 0-1,0 0 1,0 0-1,0-1 1,0 1-1,-1-1 1,1 1-1,-1-1 1,0 0 0,0 1-1,0-1 1,1-5-1,4-6-214,-3 7 172,41-92-196,-34 81 274,0 1 0,1 0 0,19-23 0,-27 37 17,0 0-1,0 0 0,0 0 0,1 0 0,-1 0 1,1 1-1,0-1 0,0 1 0,5-2 0,-7 3 2,0 1-1,0-1 0,1 0 0,-1 1 0,0 0 0,0-1 0,0 1 0,1 0 0,-1 0 1,0 0-1,0 1 0,1-1 0,-1 1 0,0-1 0,0 1 0,0-1 0,0 1 1,0 0-1,0 0 0,3 2 0,1 2 78,0-1 0,-1 1-1,0 0 1,0 0 0,0 0 0,0 1 0,-1 0 0,0 0 0,-1 0-1,1 0 1,3 11 0,-3-7 17,0 1 0,-2 0 0,1-1 1,-1 1-1,-1 0 0,1 20 0,-2 20-1770,-2-44-83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2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 5472,'1'-10'1591,"-2"8"-825,1 6 1746,5 4 693,-4-4-2705,0 0 0,0 0 0,0 0 0,-1 0-1,1 0 1,-1 0 0,0 0 0,0 0 0,-1 6 0,0 4 389,0 23 403,-3 0 0,0 0 0,-18 64 0,3-10-1153,9-43-304,-20 64-1,29-109-470,-4 14-334,3-12-1713,10-18-6558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2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7296,'-14'-13'9146,"17"10"-8591,1 1 0,-1-1 0,1 1-1,0 0 1,0 0 0,0 0 0,0 0 0,8-1 0,35-7 590,-44 10-1075,-1-1 0,1 1 0,-1 1 0,1-1 0,-1 0 0,0 1 0,1-1 0,-1 1 0,1 0 0,-1-1 0,0 1 0,3 2 0,-4-2-45,1-1 1,-1 1 0,0 0-1,0-1 1,0 1-1,0 0 1,0 0-1,0 0 1,0 0 0,0 0-1,0 0 1,0 0-1,-1 0 1,1 1 0,0-1-1,-1 0 1,1 0-1,-1 1 1,1-1-1,-1 0 1,0 1 0,1 0-1,-2 5 26,0-1-1,-1 0 0,0 0 0,0 0 1,0 0-1,-1 0 0,1 0 1,-1-1-1,-1 1 0,-6 8 1,-6 11 73,-14 23-45,22-36 75,0 1 0,0 0 0,1 0 0,1 1 0,0-1 0,-5 21 0,10-32-112,1-1-1,0 0 1,-1 1 0,1-1-1,0 0 1,0 1 0,0-1-1,0 1 1,0-1 0,0 0-1,1 1 1,-1-1 0,0 1 0,1-1-1,-1 0 1,1 1 0,-1-1-1,1 0 1,0 0 0,-1 0-1,1 1 1,0-1 0,0 0-1,1 1 1,0-1-20,-1 0-1,1 0 1,-1-1-1,1 1 1,-1-1-1,1 1 0,0-1 1,-1 1-1,1-1 1,-1 0-1,1 0 1,0 0-1,-1 0 1,1 0-1,0 0 1,-1-1-1,1 1 1,-1 0-1,1-1 1,2 0-1,29-13-2818,-27 11 722,0-1 0,0 1-1,6-6 1,-1 0-3232,9-6 1729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2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5888,'0'0'110,"0"-1"0,0 1 0,0 0 0,0 0 0,0 0 0,0-1 0,1 1 0,-1 0 0,0 0 0,0 0 0,0 0 0,0-1 0,1 1 0,-1 0 0,0 0 0,0 0 0,0 0 0,1 0 0,-1 0 0,0 0 0,0-1 0,0 1 0,1 0 0,-1 0 0,0 0 0,0 0 0,1 0 0,-1 0 0,0 0 0,0 0 0,1 0 0,-1 0 0,0 1 0,0-1 0,0 0 0,1 0 0,-1 0 0,0 0 0,0 0 0,0 0 0,1 0 0,-1 0 0,0 1 0,0-1 1,0 0-1,0 0 0,1 0 0,-1 0 0,0 1 0,0-1 0,0 0 0,0 0 0,0 0 0,0 1 0,1-1 0,-1 0 0,0 0 0,0 1 0,0-1 0,0 0 0,0 0 0,0 0 0,0 1 0,0-1 0,0 0 0,0 0 0,0 1 0,0-1 0,0 0 0,4 47 4305,-3-35-3706,0 1 1,0 21 0,-6 17 433,-2 0 0,-16 61 0,6-21-648,3-11-2467,12-73 863,-1-34-16336,3 8 15290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2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 8480,'-2'-5'5015,"1"18"-2740,-2-7-1751,-1 0 0,1-1-1,-1 1 1,0-1 0,0 0-1,-1 0 1,-7 6 0,-36 28 1051,-75 40 985,49-30-1658,67-47-786,6-2-70,0 1-1,1-1 1,-1 0-1,0 0 1,0 0 0,1 1-1,-1-1 1,0 0-1,0 1 1,1-1 0,-1 0-1,1 1 1,-1-1 0,0 1-1,1-1 1,-1 1-1,1-1 1,-1 1 0,1 0-1,-1-1 1,0 2 0,11 2 268,6-2-175,-1-1 0,31-2 0,-11 0 36,103-1 289,-68 0-3030,0 1-6489,-24-2 447,-15 3 4422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8:54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4 6560,'0'0'418,"0"0"-349,0 0 1,0 0 0,0 0-1,0-1 1,0 1 0,0 0-1,0 0 1,0 0 0,0 0-1,0 0 1,0 0 0,0 0-1,0 0 1,0 0 0,1-2 1393,-1 2-1394,0 0 1,0 0 0,0 0-1,0 0 1,0 0 0,0 0-1,0 0 1,0 0 0,0 0-1,1 0 1,-1 0 0,0 0-1,0 0 1,0 0 0,0 0-1,0 0 1,0 0 0,0 0-1,0 0 1,0 0 0,1 0-1,-1 0 1,0 0 0,0 0-1,0 0 1,0 0 0,12 6 2101,-7-3-1771,-1 1-1,0-1 1,1 1-1,4 5 1,-3 1 24,0 0 1,-1 0 0,0 0-1,0 0 1,4 16 0,-4-13-168,80 224 3844,-58-156-2981,20 103 0,2 88 143,-44-240-1123,4 30 150,-3 0 0,-2 1 0,-4-1 0,-2 1 0,-2-1-1,-4 0 1,-20 81 0,23-121-306,-1 0-1,-2 0 0,0-1 0,-1 0 0,-1-1 0,-1 0 0,-1 0 0,-1-1 0,0-1 1,-2 0-1,-24 24 0,-4-5-731,-81 52 1,29-22-1102,48-30 1001,19-14-788,-1-2 1,-1 0 0,-1-2 0,-37 17 0,37-25-1203,0-2-1,-1-1 0,-44 6 1,3-6-202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0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7456,'20'2'6415,"0"0"-3832,20 3-424,441-5 1595,-471 0-3704,0-1-1,19-3 1,-27 4-354,0 0 0,0-1-1,0 1 1,0-1 0,0 0 0,0 1-1,0-1 1,0 0 0,0 0 0,-1 0 0,1-1-1,0 1 1,0 0 0,-1-1 0,1 1-1,-1-1 1,0 1 0,1-1 0,0-2 0,3-5-1952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08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111 391 2144,'-3'-12'1961,"5"7"2058,-1 5-3813,-1-11 2760,0 11-2885,0-1 0,0 1 0,0 0 0,0 0 0,0-1 0,0 1 0,0 0 0,0 0 0,0-1 0,0 1 0,0 0 0,0 0 1,0-1-1,0 1 0,0 0 0,0 0 0,0-1 0,0 1 0,0 0 0,0 0 0,-1-1 0,1 1 0,0 0 0,0 0 0,0 0 0,0 0 0,-1-1 0,1 1 1,0 0-1,0 0 0,-1 0 0,1 0 0,0 0 0,0-1 0,0 1 0,-1 0 0,1 0 0,0 0 0,-1 0 0,-1 2 137,-1-1 0,0 1 0,1 0 0,-1 0 0,1 0 0,0 1 0,-1-1 0,1 1 0,-3 4 0,-14 28 650,14-23-625,-7 12 42,1 0 0,-7 28 0,14-40-236,1 1 0,1 0 1,0 1-1,0-1 0,1 0 0,2 15 1,-1-23-25,1 1 0,-1-1 0,1 0 0,1 0 0,-1 0-1,1 0 1,0 0 0,0 0 0,0-1 0,1 1 0,0-1 0,0 1 0,0-1 0,4 4 0,-5-6 33,0 0-1,1 0 1,-1 0-1,1 0 1,0 0-1,0 0 1,-1-1-1,1 0 1,0 1-1,0-1 1,0 0-1,0 0 1,1-1-1,-1 1 1,0-1-1,0 1 1,0-1-1,1 0 1,-1 0-1,0-1 1,0 1-1,0-1 1,6-1-1,5-3 56,0-1 0,-1 0-1,0-1 1,0 0 0,0-1-1,-1-1 1,-1 0 0,1-1-1,16-18 1,0-4-67,-1-1 0,24-39-1,78-137 193,-102 159-118,-2 0 0,23-70 0,-44 107-56,7-18 91,-11 30-162,1-1 0,-1 1 0,0-1 0,1 1 0,-1-1 0,0 1 1,0-1-1,0 0 0,0 1 0,0-1 0,0 1 0,-1-1 0,0-2 0,1 4 3,-1 0-1,1 0 1,0 0 0,-1 0-1,1 0 1,-1 0-1,1 1 1,0-1-1,-1 0 1,1 0-1,-1 0 1,1 0 0,0 1-1,-1-1 1,1 0-1,0 0 1,-1 1-1,1-1 1,0 0-1,0 0 1,-1 1 0,1-1-1,0 1 1,-20 22 236,1 2 1,2 0-1,0 1 1,-25 56-1,-33 133 421,17-42-415,9-37 301,47-133-486,1 1 0,0-1 1,0 1-1,1 0 0,-1-1 1,1 7-1,0-10-43,0 1 0,0-1 0,0 0-1,0 1 1,0-1 0,0 0 0,0 1 0,0-1 0,0 1 0,0-1 0,1 0-1,-1 1 1,0-1 0,0 0 0,0 1 0,1-1 0,-1 0 0,0 0 0,0 1-1,1-1 1,-1 0 0,0 0 0,1 1 0,-1-1 0,0 0 0,1 0 0,-1 0 0,0 1-1,1-1 1,-1 0 0,0 0 0,1 0 0,-1 0 0,1 0 0,-1 0 0,0 0-1,1 0 1,-1 0 0,1 0 0,-1 0 0,0 0 0,1 0 0,-1 0 0,0 0 0,1-1-1,0 1 1,19-8 97,95-64-43,-63 38 57,-31 20-283,42-22 0,-62 35 153,1 0 0,-1 0 0,1 1 1,-1-1-1,1 1 0,-1-1 0,1 1 0,-1-1 0,1 1 1,0 0-1,-1 0 0,1 0 0,-1 0 0,1 0 1,0 0-1,-1 1 0,1-1 0,-1 0 0,1 1 0,0-1 1,-1 1-1,1-1 0,-1 1 0,0 0 0,1 0 1,-1 0-1,0 0 0,1 0 0,-1 0 0,0 0 0,0 0 1,0 0-1,0 1 0,0-1 0,0 0 0,1 3 0,2 5 43,0-1-1,-1 1 1,0 0-1,-1 0 0,2 12 1,-1-7 7,0 0-14,-1-5-19,0 1 0,0 0-1,6 13 1,-7-21-4,-1 0-1,1-1 0,0 1 0,0 0 1,0 0-1,1 0 0,-1-1 0,0 1 1,1-1-1,-1 1 0,1-1 0,-1 0 0,1 1 1,-1-1-1,1 0 0,0 0 0,0 0 1,0 0-1,0 0 0,-1-1 0,1 1 1,4 0-1,-1 0 7,0-1-1,0-1 1,0 1 0,0-1 0,0 1-1,0-1 1,0-1 0,0 1 0,0-1 0,0 0-1,5-3 1,6-4 58,26-20-1,-15 10-63,-2 3-11,3-2 73,-1-1 1,48-45-1,-58 48-38,-1-2 1,-1 0-1,0-1 1,-1 0-1,14-26 1,-25 39-21,-3 6-13,1 0-1,-1-1 1,0 1-1,0 0 0,0-1 1,1 1-1,-1 0 1,0 0-1,0-1 0,0 1 1,0 0-1,0-1 1,0 1-1,1 0 0,-1-1 1,0 1-1,0 0 1,0-1-1,0 1 0,0 0 1,0-1-1,-1 1 1,1 0-1,0-1 0,0 1 1,0 0-1,0 0 1,0-1-1,0 1 0,0 0 1,-1-1-1,1 1 1,-4 1-107,-7 7 76,-1 2 1,2 0-1,-17 18 0,-26 40 15,16-20 67,25-33-56,0 1-1,0 1 0,2-1 1,0 2-1,1 0 0,1 0 1,-8 24-1,15-40 5,1 0 0,0-1 1,-1 1-1,1 0 0,0 0 0,0 0 0,0 0 1,1 0-1,-1 2 0,0-4 13,0 1-1,1-1 1,-1 1 0,0-1-1,0 1 1,0-1 0,1 1-1,-1-1 1,0 1-1,0-1 1,1 0 0,-1 1-1,0-1 1,1 1 0,-1-1-1,1 0 1,-1 1 0,0-1-1,1 0 1,-1 0 0,1 1-1,-1-1 1,1 0-1,-1 0 1,1 0 0,-1 1-1,1-1 1,-1 0 0,1 0-1,-1 0 1,1 0 0,-1 0-1,1 0 1,-1 0 0,2 0-1,4-2 35,0 0-1,0 0 1,0 0-1,0-1 1,-1 1-1,1-1 1,-1-1-1,1 1 1,6-7-1,7-6-13,18-20 0,-17 13-87,-1-2 0,22-38 1,-18 28 142,-16 23-344,-9 25-81,-3 17 218,3-20 94,0-1 1,1 1 0,0 0 0,1 16-1,1-22 33,-1-1 0,1 0 0,0 0 0,0 0 0,0 0 0,0 0 0,0 0 0,1 0 1,-1 0-1,1 0 0,0-1 0,0 1 0,0-1 0,0 1 0,0-1 0,1 0 0,-1 1 0,5 2 0,-3-3 23,0 1 1,1-1-1,-1 0 1,0 0 0,1 0-1,-1 0 1,1-1-1,-1 0 1,1 0-1,0 0 1,0-1-1,5 1 1,-3-1-6,0-1 0,0 0-1,-1 0 1,1-1 0,0 0 0,-1 0 0,12-6 0,-4 1-3,-1-1-1,0-1 1,0 0 0,-1 0 0,-1-2 0,1 1-1,-2-1 1,19-24 0,34-64-178,-44 74 59,-12 21 95,-6 4 2,-1 1 1,0-1-1,1 0 0,-1 0 0,0 0 0,1 0 0,-1 1 1,0-1-1,1 0 0,-1 0 0,0 1 0,0-1 1,1 0-1,-1 1 0,0-1 0,0 0 0,1 1 0,-1-1 1,0 0-1,0 1 0,0-1 0,0 0 0,0 1 0,0-1 1,0 0-1,1 1 0,-1-1 0,0 1 0,0-1 1,0 0-1,0 1 0,-1 0 0,0 15-91,1-14 98,-4 116-40,4-91 36,0-22 1,0-1 0,0 0-1,1 1 1,-1-1 0,1 0-1,0 1 1,1-1 0,2 7 0,-3-10 0,-1 1 1,1-1-1,0 0 1,0 1-1,0-1 1,1 0-1,-1 1 1,0-1-1,0 0 1,1 0-1,-1 0 1,1 0-1,-1 0 1,1 0 0,-1-1-1,1 1 1,-1 0-1,1-1 1,0 1-1,-1-1 1,1 0-1,0 1 1,0-1-1,2 0 1,11-1 32,-1-1 1,0 0-1,1 0 1,25-10 0,53-23 17,-92 34-51,40-16 18,73-44 1,-97 49 10,-1 0 1,-1-1-1,19-19 1,35-48 7,-51 53 83,-13 19-69,-11 17-398,-42 60-29,-41 82 0,86-144 372,0-1 1,1 1-1,0-1 1,0 1 0,0 0-1,1 0 1,0 0-1,0 0 1,1 10 0,0-15 12,0 0 1,0 0-1,0 0 0,0 0 1,1-1-1,-1 1 1,1 0-1,-1 0 0,1 0 1,0 0-1,0-1 1,0 1-1,0 0 1,0-1-1,0 1 0,0-1 1,0 1-1,1-1 1,-1 1-1,0-1 0,1 0 1,0 0-1,-1 0 1,1 0-1,0 0 1,-1 0-1,1 0 0,0 0 1,0-1-1,0 1 1,-1-1-1,1 1 1,0-1-1,0 0 0,0 0 1,4 0-1,-2 0 19,-1-1 0,1 0 0,0 0 0,0 0 0,-1 0 0,1-1 0,-1 0 0,1 1 0,-1-1 0,0 0 0,1-1 0,-1 1 0,0-1 0,5-5 0,0-1-6,1 0 0,-2-1-1,10-14 1,10-28 133,-15 27-166,-10 20-204,-3 6-175,-3 12 56,-20 157 122,2-5 270,12-109 9,-23 68 1,25-100-12,-1-1 1,-1 0-1,-1 0 1,-1-1 0,-20 27-1,26-41 24,-1-1-1,1 0 0,-1-1 1,-1 1-1,1-1 0,-1-1 1,-12 8-1,18-12-76,1 0 0,-1-1 0,1 1-1,-1 0 1,1-1 0,-1 1 0,1-1 0,-1 0 0,1 1 0,-1-1 0,0 0 0,1 0 0,-1 0 0,1 0-1,-1 0 1,0 0 0,-2-1 0,3 1-7,0-1-12,-1 0 1,1 1 0,-1-1-1,1 0 1,0 1 0,0-1-1,-1 0 1,1 0 0,0 0-1,0 0 1,0 0-1,0-1 1,0 1 0,0 0-1,1 0 1,-1-1 0,0 1-1,1 0 1,-1-1-1,0 1 1,1 0 0,0-1-1,-1 1 1,1-1 0,0 1-1,0-1 1,0-1 0,-1-4-51,1 0 0,-1 0 0,3-14 1,1-1 33,1 1 1,1 0-1,1 0 0,1 1 1,1-1-1,1 1 1,0 1-1,1 0 1,2 0-1,13-17 1,-9 15 47,1 1 0,1 1 0,0 0 0,2 1 0,0 1 0,24-15 0,153-83 309,-196 115-323,28-15 181,39-28 0,-59 36-129,0 0 0,-1 0 0,0-1 0,-1 0 0,1 0 0,-1-1 0,-1 0 0,8-13-1,-7 6 1,0 1 0,-1-1-1,0-1 1,-1 1 0,-1-1-1,2-19 1,-4 26-54,-1 1 0,-1 0 1,0-1-1,0 1 0,-1-1 0,0 1 1,-1 0-1,0-1 0,0 1 0,-1 0 0,0 0 1,0 1-1,-7-11 0,9 16-13,-1 1-1,1 0 1,-1 0-1,0 0 1,0 0-1,0 0 1,0 0-1,0 0 1,0 1-1,-1-1 1,1 1-1,-1 0 1,1-1-1,-1 1 1,1 0-1,-1 0 1,1 1-1,-1-1 1,-3 0-1,2 1 21,1 0 0,-1 0 0,0 0 0,0 0 0,0 1 0,1 0 0,-1 0 0,0 0 0,1 0 0,-1 0 0,1 1 0,-1-1 0,1 1 0,-6 4 0,2 0 30,-1 0-1,1 1 1,0 0 0,1 1 0,-1-1 0,2 1-1,-1 1 1,1-1 0,0 1 0,1 0-1,0 0 1,-6 18 0,6-14 16,1 1 0,0 0 0,1 0 0,0 0 0,1 0 0,1 0 0,0 0 0,4 24-1,-3-33-45,0 0-1,0 0 0,1-1 0,0 1 1,0 0-1,0 0 0,1-1 0,-1 1 1,1-1-1,0 0 0,7 7 0,-4-5 9,0-1 0,0 0 0,1 0 0,0-1 0,0 1 0,13 5 0,0-3 15,0 0 0,0-2 1,0 0-1,42 4 0,-30-7-378,35 0 0,-51-3-580,-1 0 1,1-1 0,-1-1-1,20-6 1,-2-2-1132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10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10 2144,'-15'-9'10137,"15"16"-7236,-3 23-1662,1-20-947,-1 0 1,0-1 0,-1 0-1,0 0 1,-1 0 0,0 0-1,0 0 1,-8 9 0,-14 24 305,25-39-639,-1 4 122,-2 0 1,1 1-1,-9 9 1,12-16-282,0 0 0,0 0 1,0 0-1,0 0 1,0 0-1,0 0 0,0 0 1,0 0-1,-1 0 1,1-1-1,0 1 0,-1 0 1,1-1-1,0 1 0,-1-1 1,1 0-1,0 1 1,-1-1-1,1 0 0,-1 0 1,1 0-1,-1 0 1,1 0-1,0 0 0,-1 0 1,1 0-1,-1-1 1,-1 0-1,2 1-159,1 0 0,-1-1 0,0 1 1,1 0-1,-1-1 0,1 1 0,-1 0 0,1-1 0,-1 1 0,1-1 1,-1 1-1,1-1 0,0 1 0,-1-1 0,1 1 0,0-1 1,-1 1-1,1-1 0,0 0 0,-1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11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326 363 4736,'-8'-8'3994,"-10"17"17,-6 11-2693,-24 24 0,22-20-674,-13 13 28,3 3 0,-43 57 0,72-87-660,0-1 0,1 2 0,0-1 1,1 1-1,0-1 0,-4 17 0,8-26 13,1 0 0,0-1-1,0 1 1,-1 0 0,1-1 0,0 1-1,0 0 1,0-1 0,0 1 0,0 0-1,0 0 1,0-1 0,0 1 0,0 0-1,0-1 1,0 1 0,0 0 0,1-1-1,-1 1 1,0 0 0,1 0 0,-1 0-1,1-1 1,-1 0-1,1 0 1,-1 0-1,1 0 1,-1 1-1,1-1 1,-1 0-1,1 0 1,-1 0-1,1 0 1,-1 0-1,1 0 1,0 0-1,-1 0 0,1 0 1,-1-1-1,1 1 1,-1 0-1,1 0 1,0-1-1,6-2 122,0-1 0,-1 1 0,7-6 0,-9 6-165,5-3 78,-1-1 1,0 0-1,0 0 0,-1-1 1,0 0-1,9-13 0,29-57-29,-13 20-107,-23 42 16,-7 12-8,0 0 0,1 0 1,-1 0-1,5-5 0,-7 9 57,0 0 1,1 0 0,-1 0-1,0 0 1,0 1 0,1-1-1,-1 0 1,0 0 0,0 0-1,0 0 1,1 0 0,-1 0-1,0 0 1,0 0-1,0 0 1,1 0 0,-1 1-1,0-1 1,0 0 0,0 0-1,0 0 1,0 0 0,1 0-1,-1 1 1,0-1 0,0 0-1,0 0 1,0 0 0,0 1-1,0-1 1,0 0 0,0 0-1,0 0 1,1 1 0,-1-1-1,0 0 1,0 0-1,0 1 1,1 6-69,0 1 0,0-1 0,-1 13 1,0-12 22,0-1 1,0 0-1,1 0 1,0 0-1,0 0 1,3 10-1,-1-10 68,0 0-1,1-1 0,0 1 1,0-1-1,0 0 0,0 0 1,1 0-1,0 0 1,1-1-1,-1 0 0,1 0 1,0 0-1,7 4 0,-8-6 56,0-1 0,0 1-1,0-1 1,0 0-1,0 0 1,0-1 0,1 1-1,-1-1 1,1 0 0,-1-1-1,1 0 1,-1 1 0,1-1-1,-1-1 1,1 1-1,-1-1 1,1 0 0,9-4-1,-6 1-26,0 0 0,0 0 0,0-1-1,0 0 1,-1-1 0,0 0 0,-1 0-1,1-1 1,-1 0 0,0 0 0,-1-1-1,0 0 1,0 0 0,8-14 0,22-48 61,22-41-40,68-90 5,-72 117 195,-48 76-212,9-17 22,-15 24-76,1 0 1,0 0-1,-1-1 0,1 1 0,-1-1 1,1 1-1,-1 0 0,0-1 0,1 1 1,-1-1-1,0 1 0,0-1 0,0 1 1,-1-3-1,1 4 0,0 0 0,0 0 0,0-1 0,0 1 0,0 0 0,0 0 0,0 0 0,0-1 0,0 1 0,-1 0 0,1 0 0,0 0 0,0 0 0,0 0 0,0-1 0,0 1-1,-1 0 1,1 0 0,0 0 0,0 0 0,0 0 0,0 0 0,-1 0 0,1 0 0,0 0 0,0 0 0,0-1 0,-1 1 0,1 0 0,0 0 0,0 0 0,0 0 0,-1 0 0,1 0 0,0 0 0,0 1 0,0-1 0,0 0 0,-1 0 0,1 0 0,0 0 0,0 0 0,0 0 0,-1 0 0,-10 8-208,-2 5 141,1 1 1,1 0-1,0 0 1,1 1-1,0 0 1,1 1-1,1 0 1,0 1-1,2 0 1,-7 21-1,-2 19-27,-14 106 0,19-74 122,10-78 31,0-1 0,0 1 1,1 0-1,1 0 0,5 20 1,-7-28-25,1 0-1,0-1 1,0 1 0,0 0 0,1-1 0,-1 1 0,0-1-1,1 1 1,0-1 0,0 1 0,-1-1 0,1 0 0,1 0-1,-1 0 1,0 0 0,0-1 0,1 1 0,-1 0 0,1-1-1,-1 0 1,1 0 0,0 1 0,-1-1 0,1-1 0,0 1-1,0 0 1,0-1 0,0 0 0,0 1 0,0-1 0,5-1-1,-2 0 33,1 0-1,-1-1 0,1 0 0,-1 0 0,0-1 0,0 1 0,10-8 1,0 0 5,19-18 0,-18 13-46,-2 0 0,1-1 0,-2-1 1,19-28-1,11-24 66,53-110 0,-77 139-87,32-70 121,-43 89-136,-2 1 1,0-2 0,5-27-1,-12 49 9,0 0 1,0 0-1,0-1 0,0 1 0,0 0 0,0 0 0,0 0 1,0 0-1,0 0 0,0 0 0,0 0 0,0 0 0,0-1 0,0 1 1,0 0-1,0 0 0,0 0 0,0 0 0,0 0 0,0 0 0,0 0 1,0 0-1,0-1 0,0 1 0,0 0 0,0 0 0,0 0 0,0 0 1,0 0-1,0 0 0,0 0 0,0 0 0,0 0 0,0-1 1,0 1-1,0 0 0,-1 0 0,1 0 0,0 0 0,0 0 0,0 0 1,0 0-1,0 0 0,0 0 0,0 0 0,0 0 0,-1 0 0,-5 4-221,-7 12 1,-2 14 324,0 0 0,2 1 0,1 1 0,2 0 0,1 1 0,1-1 0,2 2 0,1-1 0,2 1 0,2 62 0,2-80-76,1 0-1,1 0 1,7 27-1,-7-34-54,0 0 0,1 1-1,0-1 1,1 0 0,0-1 0,0 1-1,8 9 1,-11-16-147,0 0 1,0 0-1,0 0 0,0-1 1,0 1-1,0-1 0,0 1 0,1-1 1,-1 0-1,1 0 0,2 1 1,-3-1-337,0-1 1,0 1-1,0-1 1,0 0 0,0 0-1,1 0 1,-1 0-1,0 0 1,0 0 0,0-1-1,0 1 1,0-1-1,0 1 1,3-2 0,13-6-2748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15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18 723 3136,'-7'2'642,"-4"-1"2880,16-5-380,77-62-310,-50 37-2458,0-2-1,-2 0 0,45-65 1,-25 14 238,13-20 471,-54 90-861,17-17-1,-26 29-216,0 0 0,0 0 0,0 0 0,1 0 0,-1 0-1,0 0 1,0 0 0,0 0 0,1 0 0,-1 0 0,0 0 0,0 0 0,0 0 0,0 0-1,1 0 1,-1 0 0,0 0 0,0 1 0,0-1 0,0 0 0,1 0 0,-1 0 0,0 0-1,0 0 1,0 0 0,0 0 0,0 1 0,0-1 0,1 0 0,-1 0 0,0 0 0,0 0-1,0 0 1,0 1 0,0-1 0,0 0 0,0 0 0,0 0 0,0 0 0,0 1 0,0-1-1,0 0 1,0 0 0,0 0 0,0 0 0,0 1 0,0-1 0,1 9 109,0-1 0,-1 1 0,0-1 0,0 1 0,-3 8 1,1 9 128,-15 149 221,14-158-438,-4 46 71,7-54 54,-1 0 0,2-1 1,-1 1-1,4 16 1,-4-25-142,0 0 0,0 0 0,0 0 0,0 0 1,0 1-1,0-1 0,0 0 0,0 0 0,0 0 0,0 0 1,0 1-1,0-1 0,0 0 0,0 0 0,0 0 0,1 0 1,-1 0-1,0 1 0,0-1 0,0 0 0,0 0 1,0 0-1,0 0 0,1 0 0,-1 0 0,0 0 0,0 0 1,0 0-1,0 1 0,1-1 0,-1 0 0,0 0 0,0 0 1,0 0-1,0 0 0,1 0 0,-1 0 0,7-6 173,7-14-95,-11 15-41,-1 0-43,105-148 171,-78 115-190,65-64 0,-84 92 1,1 1 0,12-9-1,-22 18 13,-1 0 0,1-1 0,0 1-1,-1-1 1,1 1 0,0 0 0,-1-1-1,1 1 1,0 0 0,-1 0-1,1-1 1,0 1 0,0 0 0,-1 0-1,1 0 1,0 0 0,0 0 0,-1 0-1,1 0 1,0 0 0,-1 1 0,1-1-1,0 0 1,1 1 0,-2-1 1,1 1 0,0 0 0,0 0 0,-1-1 0,1 1 0,0 0 0,-1 0 0,1 0 1,-1 0-1,1 0 0,-1 0 0,0 0 0,1 0 0,-1 0 0,0 1 0,1 4 51,0 1 0,0-1 0,-2 14-1,-3 19 74,-1 0-1,-12 38 0,-6 46 178,22-118-232,1 0 1,0 0-1,0-1 0,1 10 1,-1-13-46,0 0 1,0-1 0,0 1-1,0 0 1,0 0-1,1-1 1,-1 1 0,0 0-1,1 0 1,-1-1 0,0 1-1,1 0 1,-1-1-1,1 1 1,-1 0 0,1-1-1,-1 1 1,1-1 0,0 1-1,-1-1 1,1 1 0,0-1-1,-1 0 1,1 1-1,0-1 1,0 0 0,-1 1-1,1-1 1,0 0 0,0 0-1,-1 0 1,1 1-1,0-1 1,0 0 0,0 0-1,1-1 1,8-1 10,0-1 1,0-1-1,0 1 0,-1-2 1,1 1-1,-1-1 1,0-1-1,14-11 0,-5 4-5,-2-1 0,1-1 0,-2 0 1,18-23-1,47-77-63,-78 111 32,1-1-4,0 0 0,1 0 0,-1 0 1,1 0-1,7-6 0,-11 11-2,0 0 1,1 0-1,-1 0 1,0 0-1,1 0 0,-1 1 1,0-1-1,0 0 0,0 0 1,1 0-1,-1 1 1,0-1-1,0 0 0,1 0 1,-1 0-1,0 1 0,0-1 1,0 0-1,0 0 1,0 1-1,0-1 0,1 0 1,-1 1-1,0-1 1,0 0-1,0 0 0,0 1 1,0-1-1,0 0 0,0 1 1,0-1-1,0 0 1,0 1-1,0-1 0,-6 90 34,1-22-4,3-46-17,1-10 27,0 0-1,1 0 0,0 0 1,1 0-1,0 0 1,1 0-1,5 16 0,-5-19 14,6 10 286,-7-19-320,-1 1 0,0-1 0,1 1 0,-1-1-1,1 0 1,-1 1 0,1-1 0,-1 1 0,1-1 0,-1 0 0,1 0 0,-1 1 0,1-1 0,-1 0 0,1 0 0,-1 0 0,1 1 0,-1-1 0,1 0 0,0 0 0,-1 0 0,1 0 0,-1 0 0,1 0 0,0 0-1,-1 0 1,1 0 0,-1-1 0,2 1 0,2-2 16,0 1-1,0-1 0,0 0 1,-1-1-1,1 1 0,-1-1 1,1 1-1,-1-1 0,0 0 1,0 0-1,4-6 0,2-3-17,14-25 1,-20 31 50,95-184 249,-94 183-301,-2 7-85,-3 18-51,-9 45 145,-1 23-194,10-67 222,0-8 10,0 0-1,1 1 1,2 13-1,-2-22-45,1 0 0,-1 0 0,1 0 0,0 0 0,0 0 0,0 0 0,1 0 0,-1 0 0,1 0 0,-1-1 0,1 1 0,0-1 0,0 1 0,0-1 0,0 0 0,4 3 0,-4-3 10,0-1 0,0 0 0,1 0 0,-1 0 0,0-1 0,0 1-1,0-1 1,1 1 0,-1-1 0,0 1 0,1-1 0,-1 0 0,0 0 0,1 0 0,2-1 0,6-1 26,-1 0 0,12-5 0,-13 5-88,26-10 31,0-1 0,0-1 1,58-35-1,-46 19 1,81-68-1,-124 95 38,0 0 0,0 0 0,1 0 0,-1 1 0,1 0 0,4-2 0,-5 2 64,-4 2-47,-6 8-96,0 1 20,0 0 1,-1 0 0,-15 14-1,3-4-35,13-12 65,-5 5-2,1 0 1,-11 16 0,18-23-2,0-1 1,1 1 0,0-1 0,0 1-1,0 0 1,1 0 0,-1 0-1,1 0 1,0 0 0,1 0 0,-1 6-1,1-9-1,1 0 1,-1 0-1,0 0 0,1 0 0,0 0 1,-1-1-1,1 1 0,0 0 0,0 0 0,0 0 1,0-1-1,0 1 0,0-1 0,1 1 0,-1-1 1,1 1-1,-1-1 0,1 0 0,-1 1 1,1-1-1,0 0 0,-1 0 0,1 0 0,0-1 1,0 1-1,2 0 0,1 1-8,1 0 0,-1 0 0,1-1 0,0 0 0,0 0-1,-1-1 1,12 0 0,-5-1 49,0-1 1,-1-1-1,1 0 0,-1 0 0,16-8 0,52-28 58,-64 30-95,27-15 20,-2-2 0,-1-1 1,-1-3-1,-2-1 0,0-1 1,-3-2-1,52-67 0,-72 83-57,70-97 70,-69 93 54,-1 0 0,-1-1 0,13-36 0,-24 54-95,1 0 0,-1 0 1,0-1-1,0 1 0,0 0 1,-1-1-1,1 1 0,-2 0 1,1-1-1,-2-9 0,2 15 3,0-1 0,0 1 0,0-1 0,0 1 0,0-1 0,0 1 0,-1-1 0,1 1 0,0-1 0,0 1 0,0-1 0,-1 1 0,1-1 0,0 1 0,-1 0 0,1-1 0,0 1 0,-1 0 0,1-1 0,0 1 0,-1 0 0,1-1 0,-1 1 0,1 0 0,-1 0 0,1-1 0,-1 1 0,1 0 0,0 0 0,-1 0 0,1 0 0,-1 0-1,1 0 1,-1 0 0,1 0 0,-1 0 0,0 0 0,1 0 0,-1 0 0,1 0 0,0 0 0,-2 0 0,-1 2-48,-1-1-1,1 1 1,0 0-1,-7 4 1,6-3 27,-7 5-24,1 0-1,0 2 0,-17 18 1,20-20 86,-4 5-12,1 0-1,0 1 1,1 1 0,1-1 0,-11 26-1,-23 81-30,38-108 3,-7 20-32,3 1 1,-7 41-1,14-62 45,0 0 0,0 0-1,1 0 1,1 0 0,0 0-1,1 0 1,0 0 0,1 0-1,4 13 1,-4-21 5,0 1-1,0-1 1,0 1-1,0-1 1,1 0 0,0 0-1,0-1 1,0 1 0,0-1-1,1 0 1,0 0 0,0 0-1,0 0 1,0-1 0,1 0-1,-1 0 1,1-1-1,0 0 1,0 0 0,6 2-1,0-1 14,0-1-1,1 0 0,-1-1 0,1 0 0,0-1 0,-1 0 1,1-1-1,23-5 0,-23 3-13,0 0-1,0-1 1,0 0 0,0-1 0,21-12 0,-5 1 108,-17 10-85,-1-1 0,0 1 0,20-17 0,-23 16-2,0-1-1,0 0 0,-1 0 1,0-1-1,0 1 1,-1-1-1,0-1 0,-1 1 1,7-17-1,-11 24-39,4-12-30,-1 0 0,2-15 1,-5 26 36,-1 0 0,0-1 0,1 1 0,-1 0 1,0 0-1,-1-1 0,1 1 0,0 0 0,-1 0 0,0 0 1,0-1-1,0 1 0,0 0 0,0 0 0,-3-4 1,3 6-1,1 0 0,-1 0 0,0 0 0,0 0 0,1 1 1,-1-1-1,0 0 0,0 0 0,0 1 0,0-1 1,0 0-1,0 1 0,0-1 0,0 1 0,-1 0 0,1-1 1,0 1-1,0 0 0,0-1 0,-3 1 0,3 0-17,-1 1-1,0-1 1,0 0-1,0 1 0,0 0 1,0-1-1,0 1 0,1 0 1,-1 0-1,0 0 0,-2 2 1,-2 1-82,0 2 0,1-1 0,-1 1 0,-8 12 0,6-6 98,0 1 0,1-1-1,1 2 1,0-1 0,1 1 0,1 0 0,0 0-1,0 0 1,2 1 0,0-1 0,0 1 0,1-1-1,1 1 1,3 22 0,-3-35-3,0 1 1,1 0-1,-1 0 0,1 0 0,0 0 1,0-1-1,0 1 0,0 0 1,0-1-1,1 1 0,-1-1 1,1 1-1,0-1 0,0 0 1,0 1-1,2 1 0,-1-2 16,1 1 0,-1-1 0,1 0 0,0 0 0,0 0 0,0 0 0,0-1 0,0 1 0,8 1 0,4-1 29,-1-1-1,1 0 1,0-1-1,0-1 1,15-3 0,5-1-32,0-1 0,-1-3 1,0 0-1,-1-2 1,44-21-1,-56 21 26,1-1 0,-2-1 0,0-1 0,0-1 0,-1 0 0,-1-2 0,-1 0 0,24-29 0,-39 42-26,1 0 1,-1 0-1,0-1 1,-1 1-1,1-1 1,-1 1-1,0-1 1,0 0-1,1-7 1,-11 15-270,8-3 230,-4 4-8,1 0 0,0 0 0,0 0 0,0 0 0,0 0 0,1 1-1,-4 7 1,-3 7-33,3-8 68,1 0 1,0 0 0,0 1-1,-4 16 1,8-22 3,0 0 0,0 0 0,0 0 0,1 0 1,0 1-1,0-1 0,0 0 0,1 0 0,0 0 0,0 0 0,3 7 1,-3-12 9,-1 1-1,1 0 1,0 0 0,0-1 0,0 1 0,0 0 0,0-1 0,0 1 0,1-1 0,-1 0 0,0 1 0,1-1 0,-1 0 0,1 0 0,-1 0 0,1 0 0,0 0 0,-1 0-1,1 0 1,0 0 0,0-1 0,0 1 0,-1-1 0,1 1 0,0-1 0,0 0 0,0 0 0,0 0 0,0 0 0,4 0 0,-3-1 20,1 0 1,-1 0-1,1 0 1,-1 0-1,1 0 1,-1 0-1,0-1 1,1 0-1,-1 0 1,0 0-1,0 0 1,0 0-1,-1-1 1,1 1-1,0-1 1,2-3-1,-1 0 3,0 0-1,0 0 1,0-1-1,-1 1 0,0-1 1,0 0-1,3-14 1,-6 17-30,1 1 0,-1 0 0,1-1 0,-1 1 0,0-1 0,0 1 0,-1 0 0,1-1 1,-1 1-1,0 0 0,1-1 0,-2 1 0,1 0 0,0 0 0,0 0 0,-1 0 0,0 0 0,0 0 0,-3-4 1,2 3-47,-1 0 0,1 1 0,-1-1 0,0 1 0,0 0 0,-1 0 0,1 0 0,-9-3 0,11 5 14,0 0 0,-1 1-1,1-1 1,0 1 0,0-1 0,-1 1 0,1 0-1,0 0 1,0 0 0,-1 0 0,1 0 0,0 0 0,-1 1-1,1-1 1,0 1 0,0 0 0,0-1 0,0 1 0,-1 0-1,-2 3 1,13-5-67,-1 0 0,1-1-1,11-3 1,2-3 119,0 1 1,0 1-1,1 1 1,28-3-1,-21 5-3,1 2 0,56 5 0,-73-2 16,0 0 0,0 0-1,0 2 1,-1-1 0,1 2 0,-1-1 0,0 2 0,0 0-1,12 8 1,-21-12-5,0 0 0,-1 0 0,1 1 0,-1-1 0,1 1 0,-1-1 0,0 1 0,1 0 0,-2 0 0,1 0 0,0 0 0,0 0-1,-1 0 1,0 1 0,0-1 0,0 0 0,0 1 0,0-1 0,-1 1 0,1 4 0,-1-3-4,-1 1 1,1-1-1,-1 0 0,0 1 1,-1-1-1,1 0 0,-1 1 0,0-1 1,-1 0-1,1 0 0,-1-1 1,-3 6-1,0-1 77,2-3-107,1-1 1,-1 0-1,0-1 1,-6 7-1,95-73 63,-64 44-87,70-51-184,-90 68 220,1 0 1,0 0-1,0 0 1,-1 0-1,1 0 0,0 1 1,0-1-1,2 0 1,-3 1-12,-1 0 0,1 0 1,-1 0-1,1 0 1,-1 0-1,1 0 0,-1 1 1,1-1-1,-1 0 0,1 0 1,-1 0-1,1 1 1,-1-1-1,1 0 0,-1 0 1,1 1-1,-1-1 0,0 0 1,1 1-1,-1-1 1,0 0-1,1 1 0,-1-1 1,0 1-1,1-1 0,-1 1 1,0-1-1,0 1 1,1-1-1,-1 1 0,0-1 1,0 1-1,0-1 0,0 1 1,0-1-1,0 1 1,3 21-10,-1-1 0,-1 30 0,-1-47 10,0-2 13,0 0 1,0 1-1,1-1 0,-1 0 0,0 0 1,1 0-1,0 1 0,0-1 0,-1 0 1,1 0-1,0 0 0,1 0 0,-1 0 1,0 0-1,0 0 0,1-1 0,-1 1 1,1 0-1,0-1 0,0 1 0,-1-1 1,1 0-1,0 1 0,0-1 0,0 0 1,0 0-1,0 0 0,0-1 0,1 1 1,-1 0-1,0-1 0,0 1 0,1-1 1,-1 0-1,0 0 0,0 0 0,1 0 1,-1 0-1,0 0 0,0-1 0,1 1 1,-1-1-1,0 1 0,0-1 0,4-2 1,7-4 88,1-2 1,-1 1-1,-1-2 1,16-13-1,-18 14-48,18-19 18,-1-1 0,-1-1 0,30-47 0,-16 22 104,-21 25-279,-15 23 77,-1 1 0,1 0 0,1 0 0,-1 0 0,7-5 1,-11 11 20,0 0 0,1 0 1,-1 0-1,0 1 0,1-1 1,-1 0-1,0 0 1,0 1-1,0-1 0,1 0 1,-1 1-1,0-1 0,0 0 1,0 1-1,0-1 1,1 0-1,-1 1 0,0-1 1,0 0-1,0 1 0,0-1 1,0 0-1,0 1 1,0-1-1,0 0 0,0 1 1,0-1-1,0 1 1,-2 17-61,0 0 1,-2 0-1,-10 34 1,6-21 28,3-13 54,-4 19 79,-1-1-1,-2-1 1,-25 51-1,31-74-60,3-6 46,0 0 1,0 0 0,-1 0 0,0-1 0,-6 8-1,9-12-66,0 0 0,0 0 0,-1 0 0,1 0 0,0 0-1,0-1 1,-1 1 0,1 0 0,0-1 0,-1 1 0,1-1-1,-1 1 1,1-1 0,-1 0 0,1 1 0,-1-1 0,1 0 0,-1 0-1,1 0 1,-1 0 0,1-1 0,-1 1 0,1 0 0,-1-1-1,1 1 1,-1-1 0,1 1 0,0-1 0,-2 0 0,-1-1 1,1-1 1,0 1-1,-1-1 1,1 0 0,0 1-1,1-1 1,-1-1-1,0 1 1,1 0 0,0-1-1,0 1 1,0-1 0,-2-5-1,-4-3-94,11 13 9,3-1 72,0 1 0,0-1 0,0 2-1,-1-1 1,8 3 0,16 3 136,0-1-142,133 18 419,-128-21-614,0-1 0,63-6 0,-85 3-915,-1-1 1,1-1 0,-1 0-1,1-1 1,15-7 0,-12 3-3043,1 0 1,27-21-1,-7 4-158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4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 8960,'-19'-24'4064,"14"19"-3520,0 2 1824,5 6-1409,-3-6 1217,-2 0-2304,10 3 0,-5-5-2144,0 10 1217,8-10-5025,6 5 3392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17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13 3232,'11'-10'1741,"-11"10"-1655,0 0 0,1-1 0,-1 1 0,0 0-1,1 0 1,-1-1 0,1 1 0,-1 0 0,1 0 0,-1 0-1,1-1 1,-1 1 0,1 0 0,-1 0 0,0 0 0,1 0 0,6 3 5655,-17-3-2715,3 2-2845,0 2 0,1-1 0,-1 1 0,1 0 0,0 0 0,0 1 1,1-1-1,0 1 0,-1 1 0,1-1 0,-5 9 0,-4 7 88,1 0-1,-10 24 1,5-10 101,5-9-194,-12 30 0,22-45-81,-1-1 0,1 1 0,1 0 0,0-1 0,-1 23 0,3-33-83,0 0-1,0 0 1,0 1-1,0-1 0,0 0 1,0 1-1,0-1 1,0 0-1,0 0 0,0 1 1,0-1-1,0 0 0,0 1 1,0-1-1,0 0 1,1 0-1,-1 1 0,0-1 1,0 0-1,0 0 1,0 0-1,1 1 0,-1-1 1,0 0-1,0 0 1,1 0-1,-1 1 0,0-1 1,0 0-1,1 0 0,-1 0 1,0 0-1,0 0 1,1 0-1,-1 1 0,0-1 1,1 0-1,-1 0 1,0 0-1,0 0 0,1 0 1,-1 0-1,0 0 0,1 0 1,-1 0-1,0-1 1,0 1-1,1 0 0,14-8 274,-7-1-217,1-1-1,-2 1 1,0-1-1,0-1 0,0 1 1,-2-1-1,8-16 1,26-87 259,-35 102-277,-2 6-25,1-3 5,-1-1 0,1 1 1,-1-1-1,0-12 0,-3 12-305,-3 15-43,-3 16 10,2-2 365,1 0-1,0 0 1,2 0 0,0 0-1,1 0 1,2 0 0,3 35-1,-3-50-18,0 1 0,0-1 0,1 1 0,-1-1 0,1 0 0,0 0 0,0 0 0,1 0 0,-1 0 0,1 0 0,0 0 0,0-1 0,5 6 0,-5-7 11,-1 0 1,1 0 0,0-1-1,0 1 1,0 0-1,0-1 1,0 0 0,0 0-1,0 0 1,0 0-1,0 0 1,1-1 0,-1 1-1,0-1 1,1 0 0,-1 0-1,0 0 1,0 0-1,1-1 1,2 0 0,7-3-31,0 0 0,-1-1 0,0 0 0,0-1 0,0-1 0,-1 0 0,1 0 0,13-13 0,7-8 45,34-40-1,-48 46 121,22-32-1,4-6-470,-44 60 288,0 0 0,0 0 0,0 0 0,0-1 0,1 1 0,-1 0 0,0 0 0,0 0 0,0 0 0,0 0 0,0 0 0,0 0 0,0 0 0,0 0-1,1 0 1,-1 0 0,0 0 0,0 0 0,0 0 0,0 0 0,0 0 0,0 0 0,0 0 0,0 0 0,1 0 0,-1 0 0,0 0 0,0 0 0,0 0 0,0 0 0,0 0 0,0 0-1,0 0 1,0 0 0,0 0 0,1 0 0,-1 1 0,0-1 0,0 0 0,0 0 0,0 0 0,0 0 0,0 0 0,0 0 0,0 0 0,0 0 0,0 0 0,0 0 0,0 1 0,0-1 0,0 0-1,0 0 1,0 0 0,0 0 0,0 0 0,0 0 0,0 0 0,0 1 0,0-1 0,0 0 0,0 0 0,0 0 0,2 15 28,-1 24 2,-1-32-17,0 17-20,1 0 1,9 46-1,-7-58 33,0 1 0,1-1-1,1-1 1,-1 1 0,2 0 0,0-1-1,10 15 1,-14-23-8,1 0 0,0 1 1,-1-1-1,1 0 0,0-1 0,1 1 0,-1 0 1,0-1-1,1 0 0,-1 0 0,1 0 0,0 0 1,0 0-1,7 1 0,-6-2 7,1 0 0,-1-1 0,0 1 0,1-1 0,-1-1 0,0 1 0,1-1 0,-1 0 0,0 0 0,7-3 0,6-3 33,0-2 0,-1 0 0,0-1 0,0 0 0,17-16 0,-16 12 12,-2 0 0,0-2 1,-1 0-1,0 0 0,-2-1 1,0-1-1,-1-1 0,0 1 0,-2-2 1,14-34-1,-22 51-83,-1-1-1,0 0 1,1 1 0,-2-1-1,1 0 1,0 0 0,-1 1-1,0-1 1,0 0 0,0 0-1,0 0 1,0 1 0,-1-1-1,0 0 1,-2-7 0,2 10 1,1 1 0,-1-1 0,0 0 0,0 0 0,1 1 1,-1-1-1,0 0 0,0 1 0,0-1 0,0 1 1,0-1-1,0 1 0,0-1 0,0 1 0,0 0 0,0-1 1,0 1-1,0 0 0,-1 0 0,1 0 0,0 0 1,0 0-1,0 0 0,0 0 0,0 0 0,0 0 0,0 1 1,0-1-1,0 0 0,0 1 0,0-1 0,-2 1 1,-3 2-9,1-1 0,-1 1 0,-10 7 1,8-4 30,1 0 0,0 1 0,1 0 0,-1 0 1,2 0-1,-1 1 0,1-1 0,0 1 0,0 1 0,-4 10 1,5-9 15,0-1 0,1 1 0,0 0 0,1 0 1,0 0-1,1 0 0,0 0 0,0 1 0,2 11 1,-1-18-8,1 0 1,-1 0 0,1 0 0,1 0-1,-1 0 1,0 0 0,1-1 0,0 1 0,0-1-1,0 1 1,0-1 0,0 0 0,5 6-1,-2-5 7,0 0-1,0 0 0,0 0 0,0 0 1,1-1-1,0 0 0,11 4 0,-2-2 10,1 0-1,-1-2 1,1 0-1,0 0 1,0-2 0,17 0-1,-19-1-41,0-1-1,1-1 1,-1 0-1,-1 0 1,1-2-1,0 0 0,15-6 1,-13 3-1458,26-16 0,12-17-6916,-28 17 2091,2 3 2022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1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1150 6976,'4'-3'3256,"6"2"-3169,-6 1 303,3-3-65,0 1 0,0-1 1,-1 0-1,1 0 0,-1-1 0,1 0 1,-1 0-1,5-5 0,0-1 82,0 0 1,17-22-1,-4-3 148,-1 0 1,33-70-1,12-21-34,40-30 225,-51 75 156,-29 38-92,-28 42-796,0 1 1,1-1-1,-1 1 0,0-1 0,1 1 0,-1-1 0,0 1 0,0-1 0,1 0 0,-1 1 0,0-1 1,0 1-1,0-1 0,0 0 0,0 1 0,0-1 0,0-1 0,0 2-13,0 0 0,-1 0-1,1 0 1,0 0 0,0 0 0,-1 0-1,1-1 1,0 1 0,0 0 0,-1 0-1,1 0 1,0 0 0,-1 0 0,1 0-1,0 0 1,0 0 0,-1 0 0,1 1-1,0-1 1,0 0 0,-1 0 0,1 0-1,0 0 1,-1 0 0,1 1 0,-23 12-61,14-5 39,0 0 0,0 0 0,1 1 0,0 0-1,0 1 1,1 0 0,0 0 0,1 1 0,0-1 0,1 2 0,-6 15 0,1 1 82,2 1-1,1 0 1,-5 44-1,8-45 83,1 33 0,3-53-78,0 0 0,1-1-1,0 1 1,0 0 0,1-1-1,0 0 1,0 1 0,1-1 0,5 11-1,-7-16-42,-1-1 0,1 0 0,0 0 0,0 0 0,0 0 0,0 0 0,0 0 0,0-1 0,0 1 0,0 0 0,1 0 0,-1-1 0,0 1 0,0-1 0,1 1 0,-1-1 0,0 0-1,1 1 1,-1-1 0,0 0 0,1 0 0,-1 0 0,3 0 0,1-1 32,-1 1 1,1-1-1,-1 0 0,0 0 0,1-1 1,7-3-1,3-3 72,-1 0 1,-1-1-1,17-14 1,37-36 72,-51 44-163,31-29 84,73-87 0,-106 114-77,6-7 40,-1-1 1,17-32 0,67-171 44,-79 165 46,-2-2 0,13-69 0,-34 110 1,-3 13-145,2 10-35,0 1 0,0 0 0,0 0 0,0 0 0,-1-1 0,1 1 1,0 0-1,0 0 0,0 0 0,0-1 0,-1 1 0,1 0 0,0 0 0,0 0 0,0 0 0,-1 0 0,1-1 1,0 1-1,0 0 0,0 0 0,-1 0 0,1 0 0,0 0 0,0 0 0,-1 0 0,1 0 0,0 0 1,0 0-1,-1 0 0,1 0 0,0 0 0,-1 0 0,-5 10-91,-18 50 171,-20 75 0,8-19 36,-92 279 556,74-234-456,5-17 234,48-141-393,0 0 0,1-1 1,-1 1-1,0 0 0,1 0 1,0 6-1,0-9-42,0 1-1,0-1 1,0 0-1,0 1 1,0-1 0,0 0-1,0 0 1,0 1 0,0-1-1,1 0 1,-1 0 0,0 1-1,0-1 1,0 0-1,0 0 1,1 0 0,-1 1-1,0-1 1,0 0 0,0 0-1,1 0 1,-1 1 0,0-1-1,0 0 1,1 0-1,-1 0 1,0 0 0,1 0-1,0 0 3,0 0 0,0 0 0,0 0 0,0 0 0,0 0 0,-1-1 0,1 1-1,0 0 1,0-1 0,0 1 0,0 0 0,1-2 0,6-3-31,0-1-1,-1 1 1,1-2 0,-1 1 0,-1-1-1,9-10 1,33-51-182,-23 31 180,35-50-326,-60 86 337,1 0 1,-1 0-1,1 1 1,0-1-1,-1 0 1,1 0-1,0 1 1,0-1-1,-1 0 1,1 1-1,0-1 1,0 1-1,0-1 1,0 1-1,0-1 1,0 1-1,0 0 1,0 0-1,1-1 1,-1 1 3,0 0 0,0 1-1,0-1 1,-1 0 0,1 0 0,0 1 0,0-1 0,0 0-1,-1 1 1,1-1 0,0 1 0,-1-1 0,1 1 0,0-1-1,-1 1 1,1 0 0,-1-1 0,1 2 0,3 4 5,-1-1 0,0 1 0,-1 0 0,4 11 0,-6-15 9,7 18-11,-4-8 12,0-1 1,1 0 0,0-1 0,0 1-1,2-1 1,-1 0 0,13 18 0,-14-25 7,-1-1 0,0 1 1,1-1-1,-1 1 1,1-1-1,0 0 0,-1-1 1,1 1-1,0-1 1,0 1-1,0-1 1,0 0-1,1 0 0,-1-1 1,0 0-1,0 1 1,0-1-1,1 0 0,-1-1 1,5 0-1,2-1 58,0 0 0,0-1 0,0 0 0,-1-1 0,1 0 0,13-7 0,-16 5-23,1 1 0,-1-1 1,0 0-1,0-1 0,-1 0 0,0 0 0,0 0 0,-1-1 0,10-14 0,-5 2-3,-1 0-1,0 0 0,8-27 1,-16 39-71,0 1 0,0-1 0,0 1 1,-1-1-1,-1 1 0,1-1 0,-1 0 0,-2-11 0,2 17 7,0 0-1,0 1 1,-1-1-1,1 0 0,-1 0 1,0 1-1,0-1 0,1 0 1,-1 0-1,0 1 1,0-1-1,-1 1 0,1-1 1,0 1-1,0 0 0,-3-3 1,2 3-6,0 1 0,0-1 0,0 0 0,0 1 0,0-1 0,0 1 0,0 0 1,0-1-1,0 1 0,0 0 0,0 0 0,0 0 0,0 1 0,0-1 0,0 0 0,0 1 1,1-1-1,-1 1 0,-3 1 0,-3 2 1,1 0 0,-1 0 0,1 0 1,0 1-1,0 0 0,0 1 0,1-1 0,0 1 1,0 0-1,0 1 0,-9 14 0,9-12 94,1 0 0,0 0 0,0 1 0,1 0 0,0 0 0,0 0-1,1 0 1,1 1 0,-2 13 0,3-19-69,1-1 0,0 1 0,0-1 0,1 1 0,-1 0 0,1-1 0,0 1 0,0-1 0,1 1 0,-1-1 0,1 0 0,0 0 0,0 0 0,3 5 0,-1-4-2,0-1 1,0 1-1,0-1 0,1 0 0,0 0 1,-1 0-1,1 0 0,1-1 0,8 4 0,-1-1-79,1-1-1,0 0 0,0-1 1,1-1-1,-1 0 0,1-1 0,28 0 1,33-5-2005,-64 2 1005,-1-1 0,1-1-1,0 1 1,13-7 0,4-2-923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19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11 152 8064,'-10'-12'3648,"28"12"-3168,5-5 1152,4 2-992,36-13 0,8 4-384,29-8-160,3 3-64,0-3-32,-8 5 0,4-5-3456,-9 9 1888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28:21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0 521 6400,'3'-3'8832,"5"-3"-5582,22-20-2469,-18 10-382,-1-1-1,-1 1 1,10-21-1,21-58 431,-16 34-281,9-24 90,11-28 265,-24 71-332,-17 38-756,-1 10-185,0 2 232,1 4 163,0-1-1,-1 1 1,0 0 0,-1 0 0,-1 0 0,1 17 0,-7 74 314,1-59-404,3-30 45,1 4 85,-2-1 1,-6 29-1,5-33 31,2-6-49,0 0 1,-1 0 0,0-1-1,-6 13 1,8-18-36,-1 0 0,1 0 0,-1 0-1,0 0 1,1 0 0,-1 0 0,0 0 0,1 0 0,-1 0-1,0-1 1,0 1 0,0 0 0,0-1 0,0 1 0,0-1-1,0 1 1,0-1 0,0 1 0,0-1 0,0 1 0,0-1-1,0 0 1,0 0 0,0 0 0,-1 0 0,1 0-1,0 0 1,0 0 0,0 0 0,0 0 0,0 0 0,0 0-1,-1-1 1,1 1 0,0 0 0,0-1 0,-1 0 0,-13-7-38,0-1 0,-18-14 1,18 12-64,8 7 130,-3-4-480,11 7 170,6 2 115,4 2 130,0-1 0,1-1-1,-1 0 1,0-1 0,0 0 0,1-1 0,-1 0-1,0 0 1,0-1 0,0-1 0,0 0-1,20-8 1,526-221 62,-549 229-22,17-7 185,0-2 0,-1 0 1,43-30-1,-62 35-95,-8 5-123,-12 6-189,-1 6 137,0 0 1,0 1-1,-20 20 1,21-18 91,-17 15-15,1 1 1,2 2 0,1 1-1,-32 47 1,55-71-41,0-1-1,1 1 1,0 1 0,0-1 0,0 0 0,2 1 0,-4 12 0,5-19 30,1 0 0,0 0 1,-1 0-1,1 1 0,0-1 0,0 0 0,0 0 0,0 0 1,1 0-1,-1 0 0,0 0 0,1 0 0,0 0 1,-1 0-1,1 0 0,0 0 0,0 0 0,0 0 1,0-1-1,0 1 0,1 0 0,-1-1 0,0 1 1,1-1-1,-1 1 0,1-1 0,0 0 0,-1 1 1,1-1-1,0 0 0,0 0 0,0 0 0,0-1 1,0 1-1,0 0 0,0-1 0,2 1 0,1 0 32,1 0 0,-1-1 0,1 0-1,-1 0 1,1 0 0,-1 0 0,1-1-1,-1 0 1,1 0 0,-1-1 0,0 0 0,0 0-1,0 0 1,0 0 0,0-1 0,0 0-1,0 0 1,-1 0 0,0 0 0,1-1 0,3-4-1,5-5 2,-1-1-1,-1 0 0,0 0 1,-1-1-1,9-19 1,36-80 88,-35 68-78,-12 27 22,-8 18-73,1 0 0,-1 0 0,1 0 0,-1 0 0,0 0 0,0-1 0,0 1 0,1 0 0,-1 0 0,0 0 0,0 0 0,0 0 0,-1 0 0,1-1 0,0 1 0,-1-1 0,-6 22-289,3-8 310,2 0 1,-1 0-1,2 0 0,-1 0 0,2 1 0,0-1 1,0 0-1,1 0 0,3 14 0,-4-23 4,1 0-1,0 0 0,0 0 1,0 0-1,0 0 0,1 0 1,-1 0-1,1 0 1,0-1-1,0 1 0,3 4 1,-3-6-3,-1 0 0,0 0 0,0 0 0,1 0 0,-1-1 0,0 1 1,1 0-1,-1-1 0,1 1 0,-1 0 0,1-1 0,-1 0 0,1 1 0,-1-1 1,1 0-1,-1 0 0,1 0 0,-1 0 0,1 0 0,0 0 0,-1 0 0,1 0 1,-1-1-1,1 1 0,-1-1 0,1 1 0,1-2 0,12-6 105,0-2-1,27-21 0,-17 12-86,51-30 73,122-60 1,-181 100-130,-4 3-12,-1 0 0,1 1 0,0 0-1,1 1 1,17-3 0,-31 7 53,1-1 1,0 1-1,0 0 0,-1 0 1,1 0-1,0 0 0,0 0 1,-1 0-1,1 0 0,0 0 1,0 1-1,-1-1 1,1 0-1,0 0 0,-1 1 1,1-1-1,0 0 0,-1 1 1,1-1-1,0 0 0,-1 1 1,1-1-1,-1 1 0,1-1 1,-1 1-1,1 0 0,0 1 4,0-1-1,-1 1 0,1-1 1,-1 1-1,1-1 0,-1 1 1,0-1-1,0 1 0,1-1 1,-1 1-1,-1 2 0,1 4 33,-1-1 0,-1 1 0,-3 13-1,2-12-20,-22 77 90,18-58-67,5-22-60,0 0 0,0 0 1,1 0-1,0 0 0,0 0 1,1 1-1,0 9 1,0-16 5,0 0 1,0 1 0,0-1 0,0 0 0,0 1 0,0-1-1,0 0 1,0 0 0,1 1 0,-1-1 0,0 0 0,0 0-1,0 1 1,0-1 0,1 0 0,-1 0 0,0 0 0,0 1 0,1-1-1,-1 0 1,0 0 0,0 0 0,1 0 0,-1 0 0,0 0-1,1 1 1,-1-1 0,0 0 0,0 0 0,1 0 0,-1 0 0,0 0-1,1 0 1,-1 0 0,0 0 0,1 0 0,9-3 0,-5-1 7,0 0 0,1 0 1,-1 0-1,-1 0 0,1-1 0,-1 0 0,7-9 0,2-2 54,3-2 18,2-4-86,1 1 1,1 0 0,1 2 0,39-29 0,-58 48 1,-1-1 1,0 0 0,0 0-1,0 1 1,1-1 0,-1 1 0,0-1-1,0 1 1,1 0 0,-1-1 0,0 1-1,1 0 1,-1 0 0,3 0 0,-3 0 1,-1 1 1,1-1-1,0 0 1,-1 1 0,1-1-1,0 1 1,-1-1-1,1 1 1,-1-1-1,1 1 1,-1-1 0,0 1-1,1-1 1,-1 1-1,1 0 1,-1-1 0,0 1-1,0 0 1,1-1-1,-1 1 1,0 0 0,0-1-1,0 1 1,0 0-1,0 0 1,1-1 0,-1 1-1,-1 0 1,1 0-1,0 0 1,-1 18 75,-1 0 1,-4 20-1,2-20 5,1 0 0,0 21-1,3-40-77,0 1 0,0-1 0,0 0 0,0 1 0,0-1 0,0 0 0,0 1 0,0-1 0,0 0-1,0 1 1,0-1 0,0 0 0,1 0 0,-1 1 0,0-1 0,0 0 0,0 1 0,0-1 0,0 0 0,1 0 0,-1 1 0,0-1-1,0 0 1,0 0 0,1 0 0,-1 1 0,0-1 0,1 0 0,-1 0 0,0 0 0,1 1 0,10-4-25,16-17-35,-20 14 51,32-23-37,1 2-1,1 2 0,80-36 1,-116 58 29,1 1 1,0 0 0,0 1 0,0-1-1,0 1 1,1 0 0,5 0 0,-10 1 14,-1 0 0,1 1 0,0-1 0,-1 0 1,1 0-1,0 1 0,-1-1 0,1 1 0,-1 0 0,1-1 1,-1 1-1,1 0 0,-1 0 0,1 0 0,-1 0 0,0 0 1,1 0-1,-1 0 0,0 0 0,0 1 0,0-1 0,0 0 1,0 1-1,0-1 0,0 1 0,-1-1 0,1 1 0,-1-1 1,1 1-1,0 2 0,0 5 18,1 0 0,-2 0 0,1-1 0,-2 10 0,1-7-11,0-1 1,2 18-1,-1-22-14,0-1 0,1 0 0,-1 0 0,3 6 1,-3-10 16,-1 0 0,1 0 0,0 1 0,-1-1 1,1 0-1,0 0 0,0 0 0,0 0 0,0 0 1,0 0-1,0 0 0,0 0 0,0-1 0,0 1 1,1 0-1,-1-1 0,0 1 0,0-1 0,1 1 1,1 0-1,2-1-34,0 1-1,-1-1 1,1 0 0,0-1 0,-1 1-1,1-1 1,0 0 0,-1 0 0,8-3-1,3-2 13,20-12 0,-26 13 16,0 0-1,0 1 0,0 0 1,1 0-1,9-2 0,-16 5-10,8 2-46,-7 0 70,-1 0 0,0-1 0,1 0 0,-1 0 0,1 0 0,-1 0 0,0-1 0,1 1 0,-1-1 0,0 0 0,1 0 0,-1 0 0,5-2 0,3-3 48,-1 0 0,14-10 0,-7 4 77,20-10-74,-20 13-15,-1-2 0,0 1-1,0-2 1,21-21 0,-35 32-35,-1-1 0,1 1 0,-1-1 0,0 1 0,0-1 1,0 0-1,0 0 0,0 0 0,0 1 0,0-1 0,-1 0 0,1 0 0,0-4 1,-1 6-20,0-1 0,0 1 1,0-1-1,0 1 0,0-1 1,-1 1-1,1-1 0,0 1 1,0 0-1,0-1 1,-1 1-1,1-1 0,0 1 1,0 0-1,-1-1 0,1 1 1,0-1-1,-1 1 0,1 0 1,0-1-1,-1 1 0,1 0 1,0 0-1,-1-1 1,-1 1-20,1-1 0,-1 1 0,1-1 1,-1 1-1,1 0 0,-1 0 0,1 0 1,-1 0-1,0 0 0,1 0 0,-3 0 1,-5 2 65,0 0 1,0 0 0,0 1 0,0 0 0,0 1 0,0 0 0,1 0 0,0 1 0,0 0 0,0 0 0,1 1-1,-1 0 1,1 0 0,1 1 0,-12 13 0,11-10 34,1-1-1,-1 1 1,2-1-1,0 2 1,0-1 0,1 0-1,0 1 1,1 0-1,0 0 1,0 0-1,1 0 1,1 1 0,0 11-1,1-16-40,0-1 1,1 1-1,0-1 0,3 11 1,-3-14-30,0 0 1,0 0 0,0 0 0,0-1 0,1 1 0,0 0-1,-1-1 1,1 1 0,0-1 0,0 1 0,4 3-1,-2-4-4,0 1-1,0-1 0,0 1 0,1-1 0,-1 0 0,1-1 0,-1 1 1,1-1-1,0 0 0,-1 0 0,1 0 0,10-1 0,-1 0 32,0-1-1,27-6 0,-10 0-76,0-2 0,-1-1 0,38-18-1,79-51-3072,-77 38 1380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0:44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32 776 2496,'-17'12'6218,"12"-15"-4138,4 2-1990,0 1-1,0-1 0,1 0 1,-1 1-1,0-1 1,1 0-1,-1 1 0,1-1 1,-1 0-1,1 0 1,0 1-1,-1-1 0,1 0 1,-1 0-1,1 0 1,0 0-1,0 0 0,0 0 1,0 1-1,0-1 0,-1 0 1,1 0-1,1 0 1,-1 0-1,0 0 0,0 0 1,1-1-1,10-25 473,-7 18-309,2-3-110,0 1 0,1 0 0,0 0 0,12-12 0,9-15 64,47-61 321,-73 96-555,-1 1 0,1 0-1,0 1 1,-1-1 0,1 0-1,0 0 1,4-2 0,-6 4 21,0 0 1,1 0 0,-1-1 0,1 1 0,-1 0-1,1 0 1,-1-1 0,1 1 0,-1 0-1,1 0 1,-1 0 0,1 0 0,-1 0 0,1 0-1,0 0 1,-1 0 0,1 0 0,-1 0 0,1 0-1,-1 0 1,1 0 0,-1 1 0,1-1 0,-1 0-1,1 0 1,-1 1 0,1-1 0,-1 0 0,0 0-1,1 1 1,-1-1 0,1 0 0,-1 1 0,0-1-1,1 1 1,-1-1 0,0 1 0,1-1 0,-1 0-1,0 1 1,1 0 0,6 10 28,-6-10-19,0 0 0,-1 0 1,1 0-1,0 1 1,0-1-1,-1 0 0,1 0 1,-1 1-1,1-1 1,-1 0-1,0 1 0,1 1 1,6 88 240,-6-78-150,-1 26 0,0-15 190,0-24-268,-1 1 0,1-1-1,0 0 1,0 1 0,0-1 0,0 0 0,0 1 0,0-1 0,0 0-1,0 1 1,0-1 0,0 0 0,0 1 0,0-1 0,0 0 0,0 0-1,1 1 1,-1-1 0,0 0 0,0 1 0,0-1 0,0 0 0,0 0-1,1 1 1,-1-1 0,0 0 0,0 0 0,1 1 0,-1-1-1,0 0 1,0 0 0,1 0 0,-1 1 0,0-1 0,0 0 0,1 0-1,-1 0 1,0 0 0,1 0 0,-1 0 0,0 0 0,1 0 0,-1 0-1,0 0 1,1 0 0,-1 0 0,0 0 0,0 0 0,1 0 0,-1 0-1,0 0 1,1 0 0,-1 0 0,0 0 0,1 0 0,-1 0 0,0-1-1,0 1 1,1 0 0,15-12 724,-16 12-733,23-21 274,31-30-26,92-94-330,-128 127-15,32-36-324,-50 54 400,0-1 0,0 1-1,1 0 1,-1-1-1,0 1 1,0 0 0,0-1-1,1 1 1,-1 0-1,0-1 1,0 1 0,1 0-1,-1 0 1,0-1-1,1 1 1,-1 0 0,0 0-1,1 0 1,-1-1-1,0 1 1,1 0 0,-1 0-1,0 0 1,1 0-1,-1 0 1,1 0 0,-1 0-1,0 0 1,1 0-1,-1 0 1,1 0-1,-1 0 1,0 0 0,1 0-1,0 1 1,-1 0-1,1 0 1,-1-1 0,1 1-1,-1 0 1,0 0-1,0 0 1,1 0-1,-1 0 1,0 0 0,0 0-1,0 0 1,0 1-1,-2 35-75,-2-6 109,2 1 0,1-1 0,3 46 0,-1-61 15,1 6 41,-2-22-63,1 1-1,-1 0 0,0 0 1,1 0-1,-1-1 0,1 1 0,-1 0 1,1-1-1,0 1 0,-1 0 1,1-1-1,-1 1 0,1-1 1,0 1-1,0-1 0,-1 1 1,1-1-1,0 1 0,0-1 1,0 0-1,0 1 0,1-1 0,1 1 36,-1-1-1,1 1 0,0-1 1,0 0-1,0 0 0,0 0 0,0 0 1,0 0-1,0-1 0,-1 1 0,1-1 1,0 0-1,0 1 0,0-1 1,-1-1-1,1 1 0,0 0 0,-1-1 1,0 1-1,1-1 0,2-3 0,15-13 74,-9 9-82,0-1 0,-1 0 0,0-1 0,-1 0 0,0 0 0,-1-1-1,8-13 1,11-28-156,-24 46 10,-3 7 98,0-1 1,0 1-1,0 0 1,0 0-1,0 0 1,0-1-1,0 1 1,1 0-1,-1 0 0,0-1 1,0 1-1,0 0 1,0 0-1,0 0 1,0-1-1,0 1 1,1 0-1,-1 0 1,0 0-1,0-1 0,0 1 1,1 0-1,-1 0 1,0 0-1,0 0 1,0 0-1,1 0 1,-1 0-1,0-1 0,0 1 1,1 0-1,-1 0 1,1 17-403,-1 1 264,-1 1 120,1 0 1,1-1 0,1 1 0,0-1 0,1 1 0,8 23-1,-8-35-30,-3-5 103,1 1 0,0-1 1,-1 0-1,1 0 0,0 0 1,1 0-1,-1 0 0,0 0 0,2 2 1,-2-3-2,0-1 0,0 1 0,0-1 1,0 1-1,0-1 0,0 0 0,0 1 1,0-1-1,0 0 0,0 0 0,0 0 0,0 0 1,0 0-1,0 0 0,0 0 0,0 0 1,0 0-1,0 0 0,0 0 0,1-1 1,-1 1-1,0 0 0,0-1 0,1 0 0,1-1-2,1 0 0,-1 0-1,0 0 1,0 0 0,0 0-1,0-1 1,0 0 0,-1 1-1,1-1 1,2-4 0,20-33 19,-23 36-28,7-11-25,45-85-152,-54 92-189,1 14-72,1 0 397,-1-1 0,0 1 0,0-1-1,0 1 1,0-1 0,-1 7-1,0-5 18,0 0-1,1-1 0,0 1 0,3 12 0,9 36 18,-12-53 0,0 1 0,0-1 0,0 1 0,0-1 0,0 0 0,0 0 0,1 0 0,-1 1 0,1-1 0,-1 0 0,1-1 0,0 1 0,0 0 0,0 0 0,0-1 0,0 0 0,0 1 0,0-1 0,1 0 0,-1 0 0,0 0 1,1 0-1,-1 0 0,1-1 0,-1 1 0,1-1 0,-1 1 0,5-1 0,5 0 11,-1 0 0,1 0 1,-1-1-1,0-1 0,0 0 1,12-4-1,27-4 142,-35 8-220,1-2-1,-1 0 1,22-9 0,44-24 270,-63 27-235,-1-1 0,19-14-1,-18 11-10,23-13 0,-33 22-5,0 0 1,10-9-1,4-3 3,-10 7-80,-20 19-1,-7 10 104,-15 30 0,24-39-68,1-3 37,0 1 0,1 0 0,0 0 0,1 1 0,0-1-1,0 1 1,-3 16 0,5-22 35,1-1-1,-1 1 0,1 0 0,0 0 0,0 0 0,0-1 0,0 1 0,0 0 0,0 0 0,1-1 1,0 1-1,-1 0 0,1 0 0,0-1 0,0 1 0,1-1 0,-1 1 0,0-1 0,1 1 1,-1-1-1,1 0 0,0 0 0,0 0 0,4 4 0,-4-5 7,0 0 1,-1 0-1,1 0 1,0 0-1,0-1 0,0 1 1,0-1-1,0 1 1,0-1-1,0 0 0,0 1 1,0-1-1,0 0 1,0-1-1,0 1 0,0 0 1,3-1-1,41-11-4,-27 6 117,39-13 69,98-46 1,-130 53-191,0-1 0,-2-2 0,0-1 1,24-19-1,-32 21 6,-1 0 0,-1-1 0,0-1 0,-1 0 0,0-1 1,13-24-1,-4 3 19,-3 5 123,23-53-1,5-32-229,-37 93 70,-6 16 16,-1-1 0,5-17-1,-7 24-30,-1 1-1,0-1 0,1 0 1,-1 1-1,0-1 0,-1 0 1,1 0-1,0 1 0,-1-1 1,0 0-1,1 1 0,-1-1 0,0 1 1,0-1-1,-2-2 0,3 5 12,0 0-1,0 0 0,0-1 1,0 1-1,0 0 0,0-1 0,0 1 1,-1 0-1,1 0 0,0-1 1,0 1-1,0 0 0,0 0 0,-1 0 1,1-1-1,0 1 0,0 0 1,-1 0-1,1 0 0,0-1 0,0 1 1,-1 0-1,1 0 0,0 0 1,0 0-1,-1 0 0,1 0 0,0 0 1,-1 0-1,1-1 0,0 1 1,0 0-1,-1 0 0,1 0 1,0 0-1,-1 1 0,1-1 0,0 0 1,0 0-1,-1 0 0,1 0 1,0 0-1,-1 0 0,1 0 0,0 0 1,0 1-1,-1-1 0,1 0 1,0 0-1,0 0 0,0 1 0,-1-1 1,1 0-1,0 0 0,0 0 1,0 1-1,0-1 0,-1 1 0,-5 3-46,-5 5-8,0 0 1,0 1-1,1 1 1,0-1-1,1 2 0,0-1 1,-14 26-1,11-16 54,2 1 0,0 1 0,-13 46 0,13-28-12,-7 70 0,15-87 44,1 0-1,1 0 1,1 0-1,6 34 1,-4-47 5,1 0 1,-1 0-1,2-1 1,0 0 0,0 0-1,0 0 1,1-1-1,1 1 1,0-1-1,0-1 1,17 16-1,-20-21-14,0 0-1,1 0 0,-1 0 0,1 0 1,0-1-1,0 0 0,0 0 1,0 0-1,0-1 0,0 1 0,0-1 1,1-1-1,-1 1 0,11-1 0,-6 0 63,0-1-1,1 0 0,-1 0 1,0-1-1,0-1 0,17-6 0,-6 0 77,0-1 0,33-20 0,-46 24-136,1 0 0,-1-1 0,-1 1 0,1-2-1,-1 1 1,0-1 0,-1 0 0,8-12 0,-12 17-24,0-1 0,-1 1-1,1-1 1,-1 1 0,0-1 0,0 0 0,-1 1-1,1-1 1,-1-6 0,1 9-2,-1-1 0,-1 1 1,1 0-1,0 0 0,0-1 0,0 1 1,0 0-1,-1 0 0,1 0 0,-1 0 0,1 0 1,-1-1-1,1 1 0,-1 0 0,0 0 1,1 0-1,-1 0 0,0 1 0,0-1 0,0 0 1,0 0-1,0 0 0,0 1 0,0-1 1,0 0-1,0 1 0,0-1 0,0 1 0,0-1 1,0 1-1,0 0 0,-1-1 0,1 1 0,-2 0 1,-1 0-10,0 0 0,1 0 0,-1 0 0,0 1 0,0-1 0,1 1 0,-1 0 0,1 0 1,-1 0-1,1 1 0,-1-1 0,1 1 0,0 0 0,-6 4 0,4-2-37,-1-1 36,1 0-1,0 1 1,0 0-1,1 0 1,-1 0-1,1 0 1,0 1-1,0 0 1,0 0-1,1 0 1,-3 6-1,2-4 9,1 1 0,1 0-1,0 0 1,0 0-1,0 1 1,0 9 0,2-14 12,0-1 1,0 0-1,0 0 1,1 0 0,-1 0-1,1 0 1,0 1 0,0-1-1,0 0 1,0 0-1,0-1 1,0 1 0,1 0-1,0 0 1,-1-1 0,1 1-1,0-1 1,0 1-1,4 3 1,-3-5 13,0 1 1,-1 0-1,1 0 0,0-1 1,0 0-1,0 1 1,1-1-1,-1-1 0,0 1 1,0 0-1,7 0 0,2-1 95,23-2 1,-17 1-22,23-3 9,0-2 0,0-1 0,47-16 0,-56 12-108,0-2 1,0-1-1,-1-1 0,30-21 0,-57 33 39,-4 3-35,0 1 0,0-1 0,0 0 0,0 0 0,0 0 0,0 0 0,0 0 0,0 0 0,0 0 0,0 0 0,0 0 0,0 0 0,0 0 0,0 0 0,0 0 0,0 0 0,0 0 0,0 0 0,0 0 0,0 1 0,0-1 0,0 0 0,0 0 0,0 0 0,0 0 0,0 0 0,0 0 0,1 0 0,-1 0 0,0 0 0,0 0 0,0 0 0,0 0 0,0 0 0,0 0 0,0 0 0,0 0 0,0 0 0,0 0 0,0 0 0,0 0 0,0 0 0,0 0 0,0 0 0,1 0 0,-1 0 0,-1 10-64,1 0 85,1 1 0,2 20 1,-2-28-28,0 0 0,0 0 0,0 0 0,0 0 0,0 0 0,1 0 0,-1 0 1,1 0-1,0 0 0,-1-1 0,2 1 0,-1-1 0,3 4 0,-3-5 36,-1 1 0,1 0 0,-1-1 0,1 0-1,0 1 1,0-1 0,0 0 0,0 0 0,0 0-1,0 0 1,0 0 0,0-1 0,0 1 0,1 0-1,-1-1 1,0 0 0,0 1 0,1-1 0,-1 0-1,0 0 1,0-1 0,3 1 0,1-1 29,-1-1 1,0 1-1,0-1 1,0 0 0,6-3-1,-10 5-21,1-1 0,-1 1-1,0-1 1,1 0 0,-1 0-1,0 0 1,0 0 0,1 0-1,-1 0 1,0 0 0,0 0-1,0 0 1,0-1 0,-1 1-1,1 0 1,0-1 0,0 1-1,-1 0 1,1-1 0,-1 1-1,1-1 1,-1-1 0,0 1-43,0 1 0,0-1 1,-1 1-1,1-1 1,-1 1-1,1-1 1,-1 1-1,0-1 0,0 1 1,1 0-1,-1-1 1,0 1-1,0 0 0,0 0 1,-1-1-1,1 1 1,0 0-1,0 0 0,0 0 1,-1 0-1,1 1 1,-1-1-1,1 0 0,-1 1 1,1-1-1,-3 0 1,-1-1-23,1 1-1,0 0 1,-1 0 0,1 0 0,-1 1 0,1 0 0,-1 0 0,-4 0 0,-18 2 143,25-2-103,0 0 1,0 0 0,0 0-1,0 0 1,0 0 0,0 0-1,0-1 1,0 1 0,0-1-1,0 1 1,-1-2 0,7-10 116,1 7-128,-1 0 0,1 1 0,0-1 0,1 1 0,-1 0 0,1 0 0,6-3 0,47-21-15,-35 19 139,44-11-1,-59 18-131,0 0 1,1 1-1,-1 0 0,0 1 1,1 0-1,-1 0 0,0 1 1,12 2-1,-19-2 22,-1-1-1,1 0 1,-1 1 0,1-1-1,-1 1 1,1 0 0,-1-1 0,0 1-1,1 0 1,-1 0 0,0 0-1,0 0 1,0 0 0,1 0-1,-1 0 1,0 1 0,0-1-1,-1 0 1,1 1 0,0-1 0,0 0-1,-1 1 1,1-1 0,0 1-1,-1-1 1,0 1 0,1 2-1,0 2 31,-1 1 0,-1-1-1,1 0 1,-1 1-1,-2 9 1,-1 12 118,4-27-145,-1-1 0,1 1 0,0-1-1,0 1 1,0-1 0,0 0 0,0 1-1,0-1 1,0 1 0,0-1 0,0 1-1,0-1 1,1 0 0,-1 1 0,0-1-1,0 1 1,0-1 0,0 0 0,1 1-1,-1-1 1,0 1 0,0-1 0,1 0-1,-1 1 1,0-1 0,1 0 0,-1 0-1,0 1 1,1-1 0,-1 0 0,0 0-1,1 1 1,0-1 0,14-5 410,-6 2-445,35-15 63,-20 8-74,1 1 1,29-7 0,-50 15 7,-1 0-1,1 1 1,0-1-1,0 1 1,0 0 0,0 0-1,0 0 1,0 1 0,5 0-1,-6 0 30,-1 0 0,1 0 0,-1 0 0,0 1 0,1-1 0,-1 1 0,0-1 0,0 1 0,0 0 1,0 0-1,0 0 0,0 0 0,2 4 0,4 4-83,2 4 119,13 22-1,-8-19 12,-13-16-20,0 1 0,0 0 0,0 0-1,0 1 1,0-1 0,2 4 0,-4-5-3,1 0 1,0-1-1,0 1 1,0 0-1,0 0 0,0-1 1,0 1-1,0 0 0,0-1 1,0 1-1,0-1 1,0 1-1,0-1 0,0 0 1,0 1-1,0-1 1,1 0-1,-1 0 0,0 0 1,0 0-1,0 0 1,0 0-1,1 0 0,-1 0 1,0 0-1,2-1 1,1 0-219,0 0 0,1 0 0,-1-1 1,0 1-1,0-1 0,4-2 1,9-5-3138,-3 2-8126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0:4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368 433 2144,'0'-1'181,"1"1"0,-1-1 0,0 0 0,1 0 0,-1 1 0,0-1 0,0 0-1,0 0 1,0 1 0,0-1 0,0 0 0,0 0 0,0 0 0,0 1 0,0-1 0,0 0 0,0 0 0,0 1 0,-1-1 0,1 0 0,0 0 0,0 1 0,-1-1-1,1 0 1,-1 1 0,1-1 0,-1 0 0,1 1 0,-1-1 0,1 1 0,-1-1 0,-2-1 120,1 1 0,0 0 1,-1 0-1,1 0 0,-1 0 0,1 0 1,-1 1-1,-4-1 0,0 0-163,-1 1 0,0 0 0,1 0 1,-1 0-1,0 1 0,1 1 0,-1-1 0,-10 5 0,-58 25 371,51-19-277,9-5-184,1 0 0,0 2 0,0 0 0,0 1 1,-14 12-1,25-18-48,-1 0 0,1 0 0,0 1-1,0-1 1,0 1 0,1 0 0,-1 0 0,1 1 0,1-1 0,-1 0 0,1 1 0,0 0 0,0 0 0,0-1 0,1 1 0,0 0 0,-1 10 0,2-13 31,1-1 0,-1 1 1,1-1-1,0 1 0,0-1 1,0 1-1,0-1 0,0 0 0,0 1 1,1-1-1,-1 0 0,1 0 0,-1 0 1,1 0-1,0 0 0,0 0 0,0-1 1,0 1-1,2 1 0,1 1 116,1-1 1,-1 0-1,0 0 0,1-1 0,0 1 0,-1-1 0,9 2 1,-9-3-28,-1-1 1,1 1 0,0-1-1,0 1 1,0-1 0,0-1-1,-1 1 1,1-1 0,0 0-1,0 0 1,-1 0 0,1 0-1,0-1 1,-1 0 0,1 0-1,-1 0 1,5-4 0,-2 1-16,-1-1 1,0 1-1,0-1 0,0-1 1,-1 1-1,0-1 1,0 0-1,0 0 1,3-9-1,-4 9-43,-1 0 0,0-1-1,-1 1 1,0-1 0,0 0 0,1-8-1,-1-6-717,-1-22 0,-1 44 395,10 17 133,-6-10 128,0 1 0,-1 1 1,0-1-1,0 0 0,-1 1 0,-1-1 1,1 1-1,0 16 0,-2-10 65,-1 0-1,0 1 1,-1-1 0,-4 19-1,0-11 81,-2 0 0,-16 38 0,19-49-62,-2-1 1,1 0-1,-1 0 0,-1 0 1,0-1-1,-17 17 1,23-25 3,-1 1 1,0-1-1,0 0 1,0 0-1,0 0 1,0 0-1,0-1 1,-1 1-1,1-1 1,0 0-1,-1 0 0,1 0 1,-1 0-1,0-1 1,-5 1-1,6-1-45,-1-1 0,1 1-1,0-1 1,-1 0-1,1 0 1,0 0 0,0 0-1,0-1 1,0 1-1,0-1 1,0 0-1,0 0 1,1 0 0,-1 0-1,1 0 1,-4-5-1,4 6-51,1-1 0,0 1 0,0-1 0,0 1 0,0-1 0,0 0 0,1 1 0,-1-1 0,0 0-1,1 0 1,0 1 0,-1-1 0,1 0 0,0 0 0,0 0 0,0 0 0,0 1 0,0-1 0,0 0-1,0 0 1,1-3 0,0 3-12,0-1 0,0 1 0,0-1-1,0 1 1,0-1 0,1 1 0,-1 0-1,1 0 1,0-1 0,-1 1 0,1 0 0,0 1-1,2-3 1,10-4-49,0 1-1,0 1 1,0 0-1,1 0 1,20-3 0,-28 6 30,74-17 58,26-8 60,-91 23-46,-1-1 0,1 0 1,-1-2-1,21-13 0,-34 20-33,10-7 41,0 0 0,-1 0 1,0-2-1,0 1 0,-1-1 0,16-20 0,-19 19 63,-1 0 0,0 0 0,0 0 0,-1-1 0,6-22-1,-9 27-121,-1-1-1,0 1 0,0 0 0,-1 0 1,0-1-1,0 1 0,-1 0 0,0-1 1,0 1-1,-1 0 0,1 0 0,-4-7 1,4 11-10,-8-13-315,9 15 325,0 1-1,-1 0 1,1-1 0,-1 1 0,1 0-1,-1 0 1,1-1 0,-1 1 0,1 0 0,-1 0-1,1 0 1,-1 0 0,1-1 0,-1 1-1,1 0 1,-1 0 0,1 0 0,-1 0 0,1 0-1,-1 0 1,0 1 0,1-1 0,-1 0-1,1 0 1,-1 0 0,1 0 0,-1 1 0,1-1-1,-1 0 1,1 0 0,0 1 0,-1-1 0,1 0-1,-1 2 1,-2 0-19,0 1-1,1 0 1,-1 0 0,1 0-1,0 1 1,0-1 0,0 0-1,0 1 1,1 0 0,-1-1-1,1 1 1,0 0 0,-1 5-1,-1 8-167,-2 29 0,4-37 233,1 1 0,0-1 0,0 0 1,1 1-1,0-1 0,1 0 0,0 0 0,0 0 0,1 0 1,6 14-1,-8-20 0,1 0 0,-1 0 0,1 0 1,0 0-1,-1 0 0,1-1 0,1 1 1,-1-1-1,0 1 0,1-1 0,-1 0 0,1 0 1,0 0-1,3 2 0,-3-3 39,0 0-1,0 0 1,0 0 0,0-1 0,0 1-1,0-1 1,0 0 0,1 0-1,-1 0 1,0 0 0,0 0 0,0-1-1,0 0 1,0 1 0,0-1-1,4-2 1,14-6 79,0 0 0,-1-2 1,0 0-1,35-28 0,-30 19-110,-2-1 1,0-1-1,19-26 1,31-53 136,-46 61-60,-7 10-134,-1 0 0,22-50 0,-35 65 46,-1 6 3,-1 0 1,-1 0-1,1 0 1,-2-1-1,1 1 1,-1-1-1,1-15 1,-3-31-630,0 55 596,0 1 1,0 0-1,0 0 0,0 0 0,0 0 1,0 0-1,0 0 0,0 0 0,0 0 1,-1 0-1,1 0 0,0 0 1,0-1-1,0 1 0,0 0 0,0 0 1,0 0-1,0 0 0,0 0 0,0 0 1,0 0-1,0 0 0,0 0 0,0 0 1,-1 0-1,1 0 0,0 0 0,0 0 1,0 0-1,0 0 0,0 0 1,0 0-1,0 0 0,0 0 0,0 0 1,0 0-1,-1 0 0,1 0 0,0 0 1,0 0-1,0 0 0,0 0 0,0 0 1,0 0-1,0 0 0,0 0 1,0 0-1,0 0 0,0 1 0,0-1 1,-1 0-1,1 0 0,0 0 0,0 0 1,0 0-1,0 0 0,0 0 0,-4 4-237,-13 33 158,9-22 71,-10 28-1,13-20 25,0-1 1,1 1-1,1-1 1,1 1-1,2 44 1,2-40-25,1 1 1,2 0-1,0-1 1,15 41-1,-17-60 89,0 0 0,0 0-1,1 0 1,0-1 0,7 9 0,-10-14-32,0-1 0,1 1 1,-1-1-1,1 0 0,-1 1 1,1-1-1,-1 0 0,1 0 1,0 0-1,-1 0 0,1 0 1,3 1-1,-3-2-8,-1 0 0,0 0 0,1 0 0,-1 0 0,0 0 0,1 0 0,-1 0 0,0 0 0,1-1 0,-1 1 0,0 0 0,1-1 0,-1 1 0,0-1 0,0 0 0,1 1 0,-1-1 0,0 0 0,0 0 0,2-1 0,4-6 47,1 1 0,-1-1 0,-1 0 0,1-1 0,7-14 1,22-52 146,-28 55-291,2 0 0,0 1 0,22-32 1,-27 44 9,13-14 63,-17 20-24,-1 0 0,1 1 1,0-1-1,0 0 0,0 1 1,0-1-1,-1 1 0,1-1 0,0 1 1,0-1-1,0 1 0,0-1 1,0 1-1,1 0 0,-1 0 1,0 0-1,0-1 0,0 1 0,0 0 1,2 1-1,-3-1 5,1 0 0,-1 0 0,1 1 0,-1-1 0,1 1 0,-1-1 1,1 0-1,-1 1 0,1-1 0,-1 1 0,1-1 0,-1 1 0,0-1 0,1 1 0,-1-1 0,0 1 0,0 0 0,1-1 0,-1 1 1,0-1-1,0 1 0,0 0 0,0-1 0,0 1 0,0 0 0,0-1 0,0 2 0,-2 23 17,1-14-17,-2 19 34,-1-1 0,-2 0-1,0 0 1,-2-1 0,-1 0-1,-1 0 1,-19 33 0,11-36 314,14-18 113,24-15-299,118-42 138,0 0-323,-111 38-334,-1 0 1,49-33-1,-68 40-447,0 0 1,0-1-1,9-10 0,-13 13-38,-1 0-1,0 0 1,1-1 0,-2 1-1,1 0 1,2-6 0,0 0-1634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0:47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72 5824,'-13'-7'1866,"13"7"-1805,0-1-1,0 1 0,1 0 0,-1-1 0,0 1 0,0-1 0,1 1 0,-1-1 1,0 1-1,0-1 0,1 1 0,-1 0 0,0-1 0,1 1 0,-1 0 0,1-1 0,-1 1 1,0 0-1,1-1 0,-1 1 0,1 0 0,1-1 80,-1 0-1,0 1 1,0-1-1,1 1 1,-1-1-1,1 1 1,-1 0-1,0-1 1,1 1-1,-1 0 1,1 0-1,1 0 1,6 0 265,126-15 2935,245-17-1422,-299 28-4883,-44 7 1088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0:57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85 2144,'2'-13'721,"-2"11"-405,1 1 1,-1-1-1,0 1 0,1-1 1,-1 0-1,0 1 1,0-1-1,0 1 0,0-1 1,-1 1-1,1-1 0,0 1 1,-1-1-1,0-2 0,0 2-1,0 1-1,0-1 0,0 0 0,0 0 0,-1 1 1,1-1-1,0 1 0,-1-1 0,-2-1 0,3 2-260,-1 1-1,1 0 0,0-1 0,0 1 1,-1 0-1,1 0 0,0 0 1,0 0-1,-1 0 0,1 0 1,0 0-1,0 0 0,-1 0 0,1 1 1,-2 0-1,1 0-37,-1 0 0,0 0 0,1 1 0,-1-1 0,1 1 0,-1-1-1,1 1 1,0 0 0,0 0 0,-4 4 0,-21 29 182,21-25-139,-8 11 124,1 0-1,2 2 1,-12 27 0,21-43-162,-1 1 0,1 1 0,1-1 1,-1 0-1,1 0 0,1 1 1,0 12-1,0-16 7,0 0 0,1 1 0,0-1 0,0 1-1,0-1 1,1 0 0,0 0 0,0 0 0,0 0 0,0 0 0,1 0 0,3 5 0,0-4 124,0 1 0,-1-2-1,2 1 1,-1-1 0,1 0 0,0 0 0,0-1 0,13 7-1,-15-9-64,0-1 0,-1 1-1,1-1 1,0 0-1,0 0 1,0 0 0,0-1-1,0 1 1,0-1-1,0-1 1,0 1-1,0-1 1,0 1 0,-1-1-1,9-3 1,-11 3-36,1-1-1,-1 1 1,-1 0 0,1-1-1,0 1 1,0-1 0,0 0-1,-1 0 1,1 1 0,-1-1-1,0 0 1,1 0 0,-1 0-1,0-1 1,0 1 0,0 0-1,-1 0 1,1-1 0,0 1-1,-1 0 1,1-1 0,-1 1-1,0 0 1,0-5 0,0-3 39,0 0 0,-1 0 0,0-1 0,-4-14 0,1 11-139,-1 0 1,-1 1-1,0 0 1,-11-17-1,8 14-129,-2 3 231,10 13-63,1-1-1,-1 1 0,0-1 1,1 1-1,-1-1 0,0 0 1,1 0-1,-1 1 0,1-1 1,-1 0-1,1 0 0,-1 1 1,1-1-1,-1 0 0,1 0 1,0 0-1,-1 0 0,1 0 1,0 0-1,0 0 0,0 0 1,0 1-1,0-1 0,0 0 0,0 0 1,0 0-1,0 0 0,0 0 1,1-1-1,4-7-9,0 0-1,0 0 1,1 0-1,0 1 0,0 0 1,1 0-1,0 1 1,14-12-1,-10 10 22,0 1-1,1 0 1,0 1-1,0 0 1,1 1-1,14-5 1,-16 7-11,0 1 0,0 0 0,1 0 1,-1 1-1,22 0 0,-31 2 24,0 0 0,-1 0-1,1 0 1,0 1 0,-1-1-1,1 0 1,0 1 0,-1-1 0,1 1-1,0 0 1,-1 0 0,1-1-1,-1 1 1,0 0 0,1 0 0,-1 0-1,0 0 1,1 1 0,-1-1-1,0 0 1,0 1 0,0-1-1,0 0 1,0 1 0,0-1 0,-1 1-1,1-1 1,0 1 0,-1 0-1,1-1 1,-1 1 0,0 0 0,0-1-1,1 1 1,-1 0 0,0 2-1,0 5 39,0 1-1,-1-1 0,0 1 0,-5 18 0,-27 128 391,33-155-408,0 0 0,-1 1 0,1-1-1,0 1 1,0-1 0,0 0 0,0 1 0,0-1-1,0 1 1,0-1 0,1 3 0,-1-4-26,0 0 0,0 0 0,0 0 1,0 0-1,0 1 0,1-1 0,-1 0 1,0 0-1,0 0 0,0 0 0,0 0 1,0 0-1,1 1 0,-1-1 0,0 0 0,0 0 1,0 0-1,0 0 0,1 0 0,-1 0 1,0 0-1,0 0 0,0 0 0,1 0 1,-1 0-1,0 0 0,0 0 0,0 0 1,0 0-1,1 0 0,9-6 233,111-95 169,-86 69-423,51-40 32,-66 57-30,-13 8 8,0 1 0,1 0 0,0 1 0,0 0 0,1 0 0,-1 1 0,1 0 0,11-4 0,-19 8 4,1 0 0,-1 0-1,0 0 1,0 0 0,0 0 0,1 0-1,-1 0 1,0 0 0,0 1-1,0-1 1,0 0 0,0 1-1,1-1 1,-1 1 0,0-1-1,0 1 1,0 0 0,0-1 0,0 1-1,0 0 1,-1 0 0,1 0-1,0 0 1,0 0 0,0 0-1,-1 0 1,1 0 0,-1 0-1,2 2 1,0 2 15,0 0 0,0 0 0,0 0 1,-1 0-1,2 8 0,1 21 119,-1-14-20,0 0 0,10 34 0,1-4 41,-10-36-55,0 1 0,0 0 0,1-1 0,10 19 0,-12-29-62,-1 0 0,1 0 0,0-1 0,0 1 0,0-1 0,0 1-1,0-1 1,1 0 0,0-1 0,-1 1 0,1-1 0,0 1 0,0-1 0,1 0 0,-1 0 0,0-1 0,1 0 0,-1 1 0,5-1 0,4 1-302,-1-2 0,1 1 0,-1-2 1,13-1-1,2 0-1218,-13 1-518,0-1 0,0 0 0,0-1 1,25-9-1,11-4-2993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00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1 433 3328,'0'2'1277,"5"-4"-323,-4 1-796,0 0 0,0 1 0,0-1 0,0 1 0,0 0 1,0-1-1,0 1 0,0 0 0,0 0 0,0 0 0,0-1 0,0 1 0,0 0 0,3 1 0,-3-1 36,1 1-1,-1-1 1,1 0-1,0 0 1,-1 0-1,1 0 1,-1 0-1,1 0 1,0 0-1,-1 0 0,1-1 1,-1 1-1,1-1 1,-1 1-1,1-1 1,1-1-1,9-1 673,-5 1-642,1 0 0,-1 0 0,0-1 0,0 0 0,-1 0 0,1-1 0,-1 0 0,1 0 0,7-7 0,6-4-56,-2 0 1,0-1 0,-1-1-1,-1-1 1,17-22-1,-26 30-118,-1 0 0,1-1 0,-1 1 0,-1-1-1,0-1 1,-1 1 0,0-1 0,-1 1-1,0-1 1,0 0 0,-2 0 0,1-15 0,-1 16-59,-2 0 0,0 0 1,-4-22-1,4 31-11,0-1 0,0 1 0,1 0 0,-2-1 0,1 1 0,0 0 0,0 0 0,-1-1 0,1 1 0,-1 0 0,-2-2 0,3 4-1,0-1-1,0 0 1,0 0-1,0 1 1,0-1-1,-1 1 1,1-1-1,0 1 1,0 0 0,-1-1-1,1 1 1,0 0-1,-1 0 1,1 0-1,0 0 1,-1 0-1,1 0 1,0 0-1,-1 0 1,1 1-1,0-1 1,-3 1 0,-5 3-48,0 0 1,0 1-1,0 0 1,1 0-1,-1 1 1,1 0-1,1 1 1,-9 7-1,1 2 13,0 2 0,-19 26 1,21-24 151,1-1 0,0 2 0,2-1 0,0 1 0,-10 37 0,18-54-37,1 0 1,0 0 0,1 0 0,-1 0 0,1 0 0,-1 0-1,1 0 1,0 0 0,1 0 0,-1 0 0,1 0 0,0 0 0,0 0-1,0 0 1,0-1 0,1 1 0,-1 0 0,1-1 0,0 1 0,0-1-1,1 1 1,-1-1 0,1 0 0,-1 0 0,1 0 0,0 0-1,0-1 1,0 1 0,0-1 0,1 0 0,-1 0 0,1 0 0,-1 0-1,1 0 1,7 1 0,4 1 155,0-1-1,0-1 0,0 0 1,0-1-1,0-1 1,25-2-1,-8-2 30,64-16 0,-71 13-193,-2 0 0,1-2 0,-1-1 0,30-17 1,-38 17-1223,25-20 1,-26 18-248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0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1 626 2720,'6'-5'7940,"-2"2"-8286,-1-3 696,3-4-2,0 0-1,5-13 0,-6 13-98,0 1 1,10-13-1,-8 11-12,10-20 0,-11 18-153,0 1 0,1 1 0,8-12 1,-12 18-70,1 0 0,0 1 1,0-1-1,1 1 0,-1 0 1,1 1-1,0-1 1,0 1-1,8-4 0,-12 6-9,0 1 0,-1-1 0,1 1 0,0 0 0,-1-1 0,1 1 0,0 0 0,-1 0 0,1-1 0,0 1-1,0 0 1,-1 0 0,1 0 0,0 0 0,-1 0 0,1 0 0,0 0 0,0 0 0,-1 0 0,1 1 0,0-1 0,0 0 0,-1 0 0,1 1-1,0-1 1,-1 0 0,1 1 0,0-1 0,-1 1 0,1-1 0,-1 1 0,1-1 0,-1 1 0,1-1 0,-1 1 0,1-1 0,-1 1 0,0 0 0,1-1-1,-1 1 1,0 0 0,1 1 0,0 3 35,1 0 0,-1 0 0,-1 0 0,1 1 0,-1 5 0,0 3 18,23 226 651,-22-235-662,0 0 1,0 0-1,0 0 1,1 0-1,-1-1 1,1 1-1,0-1 1,0 1-1,1-1 1,5 7 0,-7-9 18,0 0 1,1-1-1,-1 1 1,1 0-1,-1-1 1,1 0-1,-1 1 1,1-1-1,0 0 1,0 0-1,0 0 1,0 0-1,-1 0 1,1-1-1,0 1 1,1-1 0,-1 1-1,0-1 1,0 1-1,0-1 1,0 0-1,0 0 1,0 0-1,0 0 1,0-1-1,3 0 1,5-2 40,0-1-1,0-1 1,0 0 0,0 0 0,-1-1-1,0 0 1,-1-1 0,1 0 0,-1 0 0,0-1-1,-1 0 1,0 0 0,10-15 0,4-11-124,-1 0 0,20-52 0,-35 75-16,10-27 197,-10 25-278,0 0 0,1 0 1,0 0-1,1 0 0,0 1 1,12-15-1,-16 24 77,0 1 0,1-1 0,-1 1 0,0 0 0,1 0-1,0 0 1,-1 0 0,1 0 0,0 1 0,0 0 0,0 0 0,0 0 0,0 0-1,6 0 1,6 0-40,0 1 0,20 2-1,-26-1 139,37 4 50,21 1-86,32-6-15,-99 0 704,-10 1-662,1 5-64,1 0 0,0 1 0,0-1 0,0 1 1,-7 10-1,6-7 55,-10 13-40,1 0 1,1 2-1,1 0 1,1 1 0,1 1-1,-11 35 1,20-52-17,1 1-1,-2 11 1,4-19 40,1 1 0,-1-1 0,1 0 0,0 1 0,0-1 0,0 0 0,1 1 0,-1-1 0,1 0 0,0 0-1,2 6 1,-3-8 1,0 0 0,1 0 0,-1 0 0,1 0 0,-1 0 0,1-1 0,-1 1 0,1 0 0,0 0 0,-1-1 0,1 1 0,0 0 0,0-1 0,-1 1-1,1-1 1,0 1 0,0-1 0,0 0 0,0 1 0,0-1 0,-1 0 0,1 1 0,0-1 0,0 0 0,2 0 0,-1 0 4,-1 0 0,1-1 0,0 1 0,0-1 1,0 1-1,-1-1 0,1 0 0,0 0 0,0 0 0,-1 0 1,1 0-1,1-2 0,3-2 28,0-1 1,-1 1-1,1-1 1,-1-1-1,6-10 0,15-33 131,22-66 0,-44 107-154,4-13-193,11-45 0,-21 134-698,3-66 849,0 17-17,1-1 0,1 0 1,0 0-1,7 19 0,-8-32 52,0 0 0,-1 1-1,2-1 1,-1 0-1,0 0 1,1-1 0,-1 1-1,1-1 1,0 1-1,0-1 1,1 0-1,-1 0 1,1 0 0,-1 0-1,1-1 1,0 1-1,0-1 1,0 0 0,0-1-1,1 1 1,6 1-1,-7-2 12,1 0-1,-1-1 0,1 0 1,-1 0-1,1-1 0,-1 1 0,1-1 1,-1 0-1,0 0 0,1 0 1,6-4-1,5-2 52,24-15 0,-40 22-92,25-16 26,-1-1-1,-1-1 1,27-25 0,-45 36-34,1 1 0,0-1 0,-1 0 0,7-13 0,-1 0 47,-7 14-22,0-1 0,0 0-1,-1-1 1,0 1 0,2-11 0,-4 17-26,-1-1-1,1 1 1,0-1 0,0 1 0,0 0 0,0-1 0,0 1 0,0 0-1,0 0 1,0 0 0,0-1 0,1 1 0,-1 1 0,0-1 0,1 0-1,1-1 1,0 1-32,0-1-1,1 1 1,-1 0 0,1 0-1,-1 0 1,5-1-1,-4 2 28,0-1-1,0 1 1,0 0-1,-1 0 1,1 1-1,0-1 1,0 1-1,0-1 1,0 1-1,-1 0 0,1 1 1,0-1-1,-1 1 1,7 3-1,-7-2-1,1 0 0,-1 0 0,0 0 0,0 1 0,0-1-1,0 1 1,0 0 0,-1 0 0,0 0 0,0 0 0,0 0 0,2 6-1,1 6 37,-1 0 0,-1 0-1,2 26 1,-4-28 15,1 0 0,0 1-1,1-1 1,8 22 0,-11-34-18,1-1-1,0 1 1,-1-1 0,1 1 0,0-1 0,0 0 0,0 1 0,0-1 0,0 0-1,0 0 1,0 0 0,0 0 0,0 1 0,1-2 0,-1 1 0,0 0 0,1 0-1,-1 0 1,1-1 0,-1 1 0,1 0 0,-1-1 0,1 0 0,-1 1 0,1-1-1,0 0 1,-1 0 0,1 0 0,-1 0 0,1 0 0,0 0 0,-1 0 0,1 0-1,-1-1 1,3 0 0,4-2 69,0 0-1,-1 0 1,0-1-1,0 0 1,11-8-1,69-59-188,-59 46 86,49-33 1,-51 46-115,-12 10-3,-14 2 128,0 0 0,1 0 0,-1 0 0,0 0 0,1 0-1,-1 1 1,0-1 0,0 0 0,1 0 0,-1 0 0,0 0 0,0 0 0,1 1-1,-1-1 1,0 0 0,0 0 0,0 1 0,1-1 0,-1 0 0,0 0-1,0 1 1,0-1 0,0 0 0,0 0 0,0 1 0,0-1 0,1 0 0,-1 1-1,0-1 1,0 0 0,0 0 0,0 1 0,0-1 0,-1 21-102,4 55 178,-3-69-47,1 0-1,0 0 1,1 0-1,0-1 1,0 1-1,0 0 1,1-1-1,5 9 1,-7-12-8,1-1 1,0 1-1,0-1 1,0 0-1,0 0 0,0 1 1,1-2-1,-1 1 1,1 0-1,-1 0 1,1-1-1,-1 1 1,1-1-1,5 2 1,-3-2 4,-1 0 0,1-1 0,-1 1 1,1-1-1,-1 0 0,1 0 0,-1 0 1,1-1-1,4-1 0,5-1 55,-1-2-1,1 0 0,-1 0 1,0-2-1,15-8 1,0-2-91,-1-2 0,0-1 0,-1-1 0,37-39 0,-52 46 59,-8 9-30,-5 8-19,-5 7-27,0 0-1,1 1 0,0 0 1,1 1-1,-6 19 0,-1-1 59,10-23-53,-8 15-11,1 0 1,2 1 0,-9 42 0,16-33 298,0-31-250,0-1 0,0 0-1,0 0 1,0 0 0,0 0 0,1 0 0,-1 0-1,0 0 1,0 0 0,0 0 0,0 1 0,0-1-1,0 0 1,0 0 0,0 0 0,1 0 0,-1 0-1,0 0 1,0 0 0,0 0 0,0 0 0,0 0-1,0 0 1,1 0 0,-1 0 0,0 0 0,0 0-1,0 0 1,0 0 0,0 0 0,0 0-1,1 0 1,-1 0 0,0 0 0,0 0 0,0 0-1,0 0 1,0 0 0,0-1 0,0 1 0,1 0-1,-1 0 1,0 0 0,0 0 0,11-6 184,10-9-140,79-75-47,-35 29-144,-58 55 110,25-20-215,-30 42 7,-2-3 246,-1 6-78,5 34-1,-3-47 81,0-1 0,1 1 0,-1-1 0,1 0 0,0 1 0,0-1 0,1 0 0,-1 0 1,1-1-1,0 1 0,4 4 0,-5-8 0,-1 0 1,0 0-1,0 0 1,1 0 0,-1 0-1,1 0 1,-1 0-1,1-1 1,-1 1-1,1-1 1,0 1 0,-1-1-1,1 1 1,0-1-1,-1 0 1,1 0-1,0 0 1,-1 0-1,1 0 1,0 0 0,-1 0-1,1-1 1,0 1-1,-1-1 1,1 1-1,0-1 1,1 0 0,4-3 42,0 1 0,0-1 0,-1 0 0,10-8 0,-6 4-17,0-1 1,0-1-1,-1 1 0,10-16 1,27-46 84,-45 69-121,106-212 70,-107 213-74,14-29 39,45-106 44,-46 99-264,17-66 0,-30 89-101,-2 13-8,-2 9 89,-13 54 132,3 1-1,-11 96 1,19-80 147,5 100 1,3-80 132,-2-98-206,-1 3 30,1 0 0,0 0 0,1 1 0,-1-1 0,1 0 0,-1 0 0,1 0-1,0 1 1,1-1 0,2 7 0,-3-11-27,-1 0 0,0 0-1,0 0 1,0 1 0,0-1-1,1 0 1,-1 0 0,0 0-1,0 0 1,0 1 0,1-1-1,-1 0 1,0 0 0,0 0-1,1 0 1,-1 0 0,0 0-1,0 0 1,1 0 0,-1 0-1,0 0 1,0 0 0,1 0-1,-1 0 1,0 0-1,0 0 1,1 0 0,-1 0-1,0 0 1,0 0 0,1 0-1,10-6 158,14-16 38,-19 16-117,0 1-87,-1-1-1,0 1 1,0-1 0,-1-1 0,1 1-1,-2 0 1,6-10 0,-2 2-32,-4 8 12,3-6 34,-6 12-19,0-1 0,0 1 0,1 0 0,-1 0 0,0-1 0,0 1 0,0 0 0,1 0 0,-1-1 0,0 1 0,1 0 0,-1 0 0,0-1 0,1 1 0,-1 0 0,0 0 0,1 0 0,-1 0 1,0 0-1,1 0 0,-1 0 0,0 0 0,1 0 0,-1-1 0,0 1 0,1 1 0,-1-1 0,1 0 0,1 0 5,0 0 0,-1 0 0,1-1 0,0 1 0,0 0 0,-1-1 0,1 1 0,0-1 0,-1 0 0,1 1 0,1-2 0,20-11 2,-1-5-1,-20 14-1,-3 3 7,1 3 21,0-2 187,13 9-534,-10-8 325,1-1 1,-1 1-1,0-1 0,0 0 1,0 0-1,0-1 1,0 1-1,0 0 1,0-1-1,0 0 0,0 0 1,0 0-1,3-1 1,37-20 155,-41 21-148,19-12 30,-1-1 1,33-28-1,31-40 9,-50 44 20,31-44 0,-56 70-73,-1 0 1,-1-1-1,0 0 1,0 0 0,-2 0-1,1-1 1,-2 0-1,0 0 1,-1 0 0,0 0-1,-1-1 1,1-16-1,-3 29-48,0 0-1,0 0 0,-1 0 0,1 0 1,0 0-1,-1 0 0,1 0 0,-2-2 0,2 4 37,0-1-1,0 1 1,0 0-1,0 0 0,0 0 1,0-1-1,-1 1 0,1 0 1,0 0-1,0 0 0,0 0 1,-1-1-1,1 1 0,0 0 1,0 0-1,0 0 0,-1 0 1,1 0-1,0 0 0,0 0 1,0 0-1,-1 0 0,1 0 1,0 0-1,0 0 0,-1 0 1,1 0-1,-10 6-190,2 5 194,1-1-1,-1 1 1,2 0 0,0 1 0,0 0 0,1 0 0,0 0 0,-2 13 0,4-11-15,1 0 0,0-1 1,1 1-1,1 15 0,6 55-11,-6-80 52,7 45 16,3 0 0,17 55 0,-25-97-35,1 6 37,1 0 1,1 0-1,8 16 0,-12-26-15,1 0 0,0-1 0,-1 1 0,1-1 0,0 1 0,0-1 0,0 0 0,0 0 0,1 0 0,-1 0 0,1 0 0,-1 0 0,1-1 0,-1 1 0,1-1 0,0 0 0,0 0 0,0 0 0,0 0 0,4 1 0,-3-2 5,0-1-1,-1 1 1,1-1-1,0 1 1,-1-1 0,1 0-1,-1 0 1,1 0-1,-1-1 1,0 0-1,0 1 1,1-1-1,-1 0 1,0 0-1,-1-1 1,1 1-1,0 0 1,-1-1 0,1 0-1,3-5 1,5-8 46,0 1 1,14-30-1,-23 41-50,1-2 0,18-39 94,-20 41-136,0 0 0,0 0 0,0 0 0,0 0 0,0 0 0,-1-1 0,0 1 0,0 0 0,0-6 0,0 9 14,0 0 0,-1 1 0,1-1-1,0 1 1,0-1 0,0 1 0,0-1 0,0 1-1,-1-1 1,1 1 0,0-1 0,-1 1 0,1-1-1,0 1 1,-1-1 0,1 1 0,0-1-1,-1 1 1,1 0 0,-1-1 0,1 1 0,-1 0-1,1-1 1,-1 1 0,1 0 0,-2-1 0,1 1-5,0 0 0,0 0 1,0 0-1,0 0 1,0 0-1,0 0 0,0 1 1,0-1-1,0 0 0,0 0 1,0 1-1,0-1 1,-1 1-1,-3 2-3,1-1-1,0 1 1,0 0 0,0 0 0,-4 5-1,4-4 4,1 1 0,-1 0 0,1 0 0,0 0 0,-2 6 0,-8 12-58,3-7-37,-13 27 0,20-36 119,0-1-1,1 1 0,0 0 0,0 0 1,0 0-1,1 0 0,-1 11 1,3-14 10,-1-1-1,1 1 1,0-1 0,0 1 0,1 0 0,-1-1 0,1 0-1,-1 1 1,1-1 0,0 0 0,0 0 0,1 0 0,-1 0 0,1 0-1,-1-1 1,1 1 0,0-1 0,0 0 0,0 1 0,0-1-1,4 1 1,-2-1 28,0-1 0,0 1 0,0-1 0,0-1 0,1 1 0,-1-1 0,0 0 0,0 0 0,1-1 0,6 0 0,9-4 44,24-7-1,-36 9-128,94-34-788,-76 25-1804,42-25 0,-44 16-1435,-6 3 1311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5:0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73 2080,'4'-4'7743,"-14"5"-5732,-9-4-181,17 2-1713,0 0 0,1 1-1,-1-1 1,0 1 0,0 0 0,0 0 0,0-1 0,0 1 0,0 0 0,0 1 0,0-1 0,-1 1 0,-7 0 289,8-1-372,1 0-1,0 1 1,0-1 0,-1 0 0,1 0-1,0 1 1,0-1 0,-1 1-1,1-1 1,0 1 0,0-1-1,0 1 1,0 0 0,-2 1 0,-5 2-486,8-5 379,4-2 411,-1 2-177,0-1 1,0 1-1,0-1 1,0 0-1,-1 0 1,5-4-1,-8 10 127,0 1-1,0-1 0,0 1 0,-1-1 1,1 1-1,-4 4 0,5-9-278,0 0 0,0 0-1,0 0 1,0 0 0,1 0 0,-1 0 0,0 0-1,0 0 1,0 0 0,0 0 0,0 0 0,0 0-1,0 0 1,0 0 0,0 0 0,0 1-1,0-1 1,0 0 0,0 0 0,0 0 0,0 0-1,0 0 1,0 0 0,0 0 0,0 0 0,0 0-1,0 0 1,0 0 0,0 0 0,0 0-1,0 0 1,0 0 0,0 0 0,0 0 0,0 0-1,0 0 1,0 0 0,0 1 0,0-1 0,0 0-1,0 0 1,0 0 0,0 0 0,0 0-1,10-4 409,15-11-61,-23 13-322,27-25 259,-26 24-236,-1 0 0,1-1-1,-1 1 1,1 0 0,-1-1-1,0 0 1,-1 1 0,3-5-1,-1-2 388,-2 7-321,0 5-556,-8-2-2767,9 0 1467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05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182 132 2080,'4'-3'5446,"-2"2"-5199,-1-1 1,0 1-1,1 0 0,-1-1 1,0 1-1,0 0 1,0-1-1,0 0 0,0 1 1,0-1-1,-1 1 1,1-1-1,0 0 1,0-3-1,-1 2-89,-1 0-1,0 0 1,1 1-1,-1-1 1,0 0-1,0 0 1,0 1-1,-1-1 1,1 1 0,-1-1-1,1 1 1,-1 0-1,0-1 1,0 1-1,0 0 1,0 0-1,0 1 1,-1-1 0,1 0-1,-1 1 1,-2-2-1,-7-4 94,-1 0 0,0 1-1,-14-4 1,19 7-436,-36-11 619,42 13-647,-1 0 1,1 1-1,-1-1 1,1 1-1,-1 0 1,0 0-1,1 0 1,-1 0 0,1 0-1,-1 1 1,1-1-1,-1 1 1,1-1-1,-5 3 1,2 4-1324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05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44 6048,'-35'-29'2752,"17"21"-2400,9 5 1152,9-1-1600,9 8 32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0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1010 4064,'0'0'1307,"2"-1"-801,4-4 52,0 0 1,1 0-1,12-6 0,10-8 345,-7 1-350,-1-1 0,0 0 0,-2-2 0,0 0-1,19-30 1,72-126 1538,-37 40-1371,-59 105-618,-2-1 1,-2 0-1,8-37 1,-10 38 4,9-51 64,10-122 0,-26 193-551,-1 11 42,-5 31-144,-10 41 427,-17 72 30,-34 52 25,56-168 0,-98 235 44,78-200-11,-3-2 0,-43 59 1,62-99 19,-127 172 1430,126-177-512,13-14-576,4-2-59,10-7-87,70-37-168,-7 5-82,-20 6 31,77-62-1,-115 81-17,132-118 24,66-64-159,-224 206 72,1 2 0,0-1 0,1 1 0,0 1 0,-7 16 0,0 1 26,-16 50-1,27-69 52,1 0 1,0-1-1,-1 19 0,3-24 25,-1 1-1,2-1 1,-1 1-1,0 0 1,1-1 0,0 1-1,0-1 1,1 0-1,-1 1 1,4 6-1,-4-10-31,-1 0 0,1 0 0,0 0 0,0 1 0,-1-1 0,1 0 0,0-1 0,0 1 0,0 0 0,0 0 0,0 0 0,0-1 0,1 1 0,-1 0 0,0-1 0,0 1-1,0-1 1,1 1 0,-1-1 0,3 1 0,-2-1 5,0 0 0,0-1 0,0 1 0,1 0 0,-1-1-1,0 1 1,0-1 0,0 0 0,0 1 0,0-1 0,3-2 0,2-2 69,1 0 1,-1-1-1,0 1 1,11-13-1,-10 8-53,0 0 0,0-1 0,-1 0 0,-1 0 0,0 0-1,0-1 1,-1 0 0,0 0 0,-1 0 0,-1-1-1,0 0 1,-1 1 0,0-1 0,0-20 0,-2 26-46,0 0 0,-1 0 1,0 0-1,0 1 0,0-1 0,-4-9 1,3 12-20,1 1-1,-1 0 1,0-1 0,0 1 0,0 0-1,0 0 1,0 0 0,-1 0 0,1 0-1,-1 0 1,0 1 0,-5-4 0,-16-11-295,30 13 426,18-5-81,2 1-1,-1 1 1,1 1 0,41-4-1,-54 9-45,-1 0-1,0 1 1,0 1 0,1-1 0,-1 2-1,13 2 1,-20-2 22,-1-1 0,1 0 0,0 1 0,-1 0 0,1 0 1,-1 0-1,0 1 0,0-1 0,0 1 0,0 0 0,0 0 0,-1 0 0,1 1 0,-1 0 1,0-1-1,0 1 0,0 0 0,2 5 0,2 6 83,-2 1 0,1 0 0,-2 1 0,-1-1 0,3 20 0,-4-20 21,0 0-1,2 0 1,0 0-1,0 0 0,14 28 1,-17-42-78,0 0 1,0-1 0,0 1-1,0 0 1,0-1-1,1 1 1,-1-1 0,0 1-1,1-1 1,-1 0 0,1 1-1,0-1 1,-1 0 0,1 0-1,0 0 1,0 0-1,0-1 1,2 2 0,-2-2 2,1 0 1,0 0 0,0 0 0,-1 0 0,1 0-1,0 0 1,-1-1 0,1 1 0,0-1-1,-1 0 1,1 0 0,-1 0 0,1 0 0,2-2-1,19-12-389,0-1-1,39-34 1,10-8-2168,-15 19-1750,1 5 1296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09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20 427 2720,'-15'4'891,"15"-3"-858,-1-1 1,1 0 0,0 0-1,0 0 1,-1 0 0,1 0-1,0 1 1,0-1 0,-1 0-1,1 0 1,0 1 0,0-1-1,0 0 1,0 0 0,0 1 0,-1-1-1,1 0 1,0 0 0,0 1-1,0-1 1,0 0 0,0 0-1,0 1 1,0-1 0,0 0-1,0 1 1,0-1 0,0 0-1,0 0 1,0 1 0,0-1 0,0 0-1,0 1 1,0-1 0,0 0-1,0 0 1,1 1 0,-1-1-1,0 1 1,6 9 2165,-5-8-1995,0 0-1,0 0 1,0 0 0,0 0-1,1 0 1,-1-1 0,0 1-1,1 0 1,0-1 0,-1 1-1,1-1 1,0 1 0,0-1-1,0 0 1,0 0 0,0 0-1,0 0 1,0 0 0,0 0-1,1-1 1,-1 1 0,0-1-1,0 1 1,1-1 0,-1 0-1,0 0 1,0 0 0,1 0-1,-1-1 1,0 1 0,4-1-1,2-2 100,0 0-1,-1 0 1,1-1-1,-1 0 0,1-1 1,-1 1-1,11-11 1,41-44 487,-51 49-747,65-73 482,38-39 348,-68 74-562,-30 33-254,1-1 0,0 2 1,1 0-1,26-19 0,-28 23 20,-11 9-95,-1-1 0,1 0 1,0 1-1,0-1 0,1 1 0,-1 0 0,0-1 0,0 1 1,1 0-1,-1 0 0,0 1 0,4-2 0,-5 2 19,0 1 0,0-1-1,-1 0 1,1 1 0,0-1-1,-1 0 1,1 1 0,0-1-1,-1 1 1,1-1 0,-1 1-1,1-1 1,-1 1 0,1-1-1,-1 1 1,1 0 0,-1-1-1,1 1 1,-1-1 0,0 1-1,1 0 1,-1 0-1,0 0 1,5 18 26,-10 30-77,1-10 4,0-7 156,-1 0 1,-16 55-1,21-86-108,-13 39 138,12-37-100,0 0 1,0-1 0,-1 1-1,1-1 1,-1 1-1,1-1 1,-1 1 0,0-1-1,0 0 1,0 0-1,-2 2 1,2-3-24,1-1 1,0 1-1,0-1 1,0 0-1,0 1 0,0-1 1,0 0-1,0 0 0,-1 0 1,1 0-1,0 0 1,0 0-1,0 0 0,0-1 1,0 1-1,-1 0 0,1-1 1,0 1-1,0 0 1,0-1-1,0 1 0,0-1 1,0 0-1,0 1 0,0-1 1,0 0-1,-1-1 1,-3-3 5,-1-1 1,-9-11-1,9 9 28,2 4-65,0 1-1,0 0 1,0 0 0,-7-4-1,8 5-22,0 0 0,0 0 0,0 0 0,0-1 0,0 1 0,0-1 0,1 1 0,-4-6 0,6 8 35,0 0 1,0 0-1,-1 0 1,1 0-1,0 1 1,0-1-1,0 0 1,0 0-1,0 0 1,0 0-1,0 0 1,0 0-1,0 0 1,0 0-1,0 0 1,0 0-1,0 0 1,0 0-1,0 0 1,0 0-1,0 0 1,0 0-1,0 0 1,0 0-1,-1 0 0,1 0 1,0 0-1,0 0 1,0 0-1,0 0 1,0 0-1,0 0 1,0 0-1,0 0 1,0 0-1,0-1 1,0 1-1,0 0 1,0 0-1,0 0 1,0 0-1,0 0 1,0 0-1,0 0 1,0 0-1,0 0 1,0 0-1,0 0 1,0 0-1,0 0 1,0 0-1,0 0 1,0 0-1,0 0 1,0 0-1,0 0 1,1 7-227,7 10 8,-5-12 257,2-1 0,-1 0 0,0 0 0,1 0 0,0 0 0,0-1 0,7 5 0,-8-7-30,-1 1 0,0-1 0,0 0 0,1 1 0,-1-1 0,1-1 0,-1 1 0,1 0 1,-1-1-1,1 0 0,-1 0 0,1 0 0,6-1 0,-3-1 26,1-1 0,-1 1 0,1-2 0,-1 1 0,11-8 0,33-27 223,-32 23-187,32-27 70,20-15-78,-59 49-112,1 0 0,0 0 1,0 2-1,15-7 0,-27 13 48,0-1 0,0 1-1,0 0 1,0 0-1,-1-1 1,1 1 0,0 0-1,0 0 1,0 0-1,0 0 1,0 0-1,0 0 1,0 0 0,1 1-1,-1-1 4,-1 0 0,0 0 0,1 1 0,-1-1 0,0 0 0,1 0 0,-1 1 0,0-1-1,1 0 1,-1 1 0,0-1 0,0 0 0,0 1 0,1-1 0,-1 1 0,0-1 0,0 0 0,0 1 0,0-1-1,0 1 1,1-1 0,-1 1 0,0 2 1,0 1 0,-1-1-1,1 0 1,-1 1 0,1-1-1,-2 4 1,0-1-27,-87 367-12,57-257 34,-19 84 1304,87-299 478,-22 65-1684,5-14-144,58-142 69,12 11-222,-74 155 163,1 1 1,1 0 0,27-27 0,63-51-65,-105 99 98,7-6-27,31-25-156,-37 30 155,1 1 1,0 0-1,0 0 0,0 0 0,0 0 0,1 1 0,-1 0 1,0 0-1,6-1 0,-8 2 16,0 0 1,0 0-1,1 0 1,-1 0-1,0 0 0,0 0 1,0 1-1,0-1 1,0 1-1,0 0 0,0 0 1,0-1-1,0 1 1,0 0-1,0 1 0,-1-1 1,1 0-1,0 0 1,-1 1-1,1-1 1,-1 1-1,1 0 0,-1-1 1,0 1-1,0 0 1,0 0-1,0 0 0,0-1 1,0 1-1,0 0 1,-1 0-1,2 4 0,0 3 10,0 0-1,-1 0 1,0 0-1,0 1 1,-1-1-1,-1 10 1,-1 2 64,0 0-1,-2 0 1,0-1 0,-1 1 0,-1-1-1,-1 0 1,-1-1 0,-20 37-1,27-54-32,-1 1-1,1-1 0,-1 0 1,0 0-1,0 0 1,0 0-1,0 0 0,-1 0 1,1 0-1,0-1 1,-1 1-1,1-1 0,-1 1 1,1-1-1,-1 0 0,-3 1 1,3-2-10,1 0 0,0 1 0,-1-1 0,1 0 0,0 0 1,0 0-1,-1-1 0,1 1 0,0-1 0,0 1 0,-1-1 0,1 0 0,0 1 0,0-1 1,0 0-1,0-1 0,0 1 0,0 0 0,0 0 0,-3-4 0,-1-2-58,-1 0-1,1-1 1,-8-13-1,-1-1-166,15 22 209,0 0-1,0 0 1,-1 0 0,1 0 0,0-1 0,0 1 0,0 0 0,0 0 0,0 0 0,0-1 0,-1 1 0,1 0-1,0 0 1,0-1 0,0 1 0,0 0 0,0 0 0,0 0 0,0-1 0,0 1 0,0 0 0,0 0 0,0-1 0,0 1-1,0 0 1,0 0 0,0-1 0,0 1 0,0 0 0,0 0 0,1-1 0,-1 1 0,0 0 0,0 0 0,0 0-1,0-1 1,0 1 0,1 0 0,-1 0 0,0 0 0,0-1 0,0 1 0,0 0 0,1 0 0,-1 0 0,0 0-1,0 0 1,1 0 0,-1 0 0,0-1 0,0 1 0,1 0 0,-1 0 0,0 0 0,0 0 0,1 0 0,-1 0-1,0 0 1,15 0-156,-3 2 147,0-1 0,1-1 0,-1 0 0,0 0 0,15-4-1,-3 2-4,-11 1 40,-1-1 1,1 0 0,-1-1 0,1 0 0,-1-1-1,0 0 1,-1-1 0,1 0 0,-1-1 0,0-1-1,0 1 1,15-14 0,170-125 72,-179 134-48,26-21 0,-28 21-443,-16 16 375,-1 0-1,1 0 0,-1 0 1,1 1-1,1-1 1,-1 0-1,1 0 0,0 1 1,0-1-1,1 0 0,-1 1 1,1-1-1,0 0 1,4 10-1,-4-12 38,0 1-1,0 0 1,1-1-1,-1 1 1,1-1 0,0 1-1,0-1 1,0 0 0,4 5-1,-4-7 14,-1 0-1,1 0 0,-1 0 1,1 0-1,0 0 1,-1 0-1,1 0 0,0 0 1,0 0-1,0-1 1,-1 1-1,1-1 1,0 0-1,0 1 0,0-1 1,0 0-1,0 0 1,0 0-1,0 0 0,0-1 1,0 1-1,2-1 1,18-6 45,0 0 0,0-2 0,30-15 0,-5 1-23,-26 14-10,-14 4-67,1 2 0,0-1-1,0 1 1,0 0 0,0 1-1,0 0 1,14-2 0,-21 4 19,0 0 0,1 0 1,-1 0-1,-1 0 1,1 0-1,0 1 0,0-1 1,0 0-1,0 1 0,0-1 1,0 1-1,0-1 1,0 1-1,0-1 0,0 1 1,-1-1-1,1 1 0,0 0 1,-1-1-1,1 1 1,0 0-1,0 1 0,0 0 1,0 0-1,0 1 1,0-1-1,0 0 0,0 1 1,-1-1-1,1 1 1,0 4-1,-1 2 47,0 0 0,-1 0 0,-3 18 0,0-15 38,4-12-72,-1 1 1,1 0-1,0-1 0,-1 1 0,1 0 0,0-1 0,-1 1 0,1 0 0,0-1 1,0 1-1,0 0 0,0 0 0,0-1 0,0 1 0,0 0 0,0 0 0,0-1 1,0 1-1,0 0 0,1 1 0,-1-2 142,6-4 139,6-1-237,1-1 0,-1-1 0,16-12-1,-14 9-74,29-14 0,-43 23 24,106-44 152,-84 37-160,1 1 0,44-9 0,-63 16-21,0 0 0,0 0 0,0 0 0,0 0-1,0 1 1,0 0 0,0 0 0,0 0 0,0 0 0,0 0 0,-1 1 0,1-1 0,0 1 0,5 4-1,4 4 102,-1 0 0,17 17-1,-7-6-110,-12-12 111,1-1 1,-1 0 0,1-1 0,13 7 0,-19-11-63,1 0 1,-1-1-1,1 0 1,0 0-1,0-1 1,0 0 0,0 0-1,0 0 1,0-1-1,0 0 1,7 0-1,22-5-1560,-24 2-1809,1 2 1,11-1-1,-18 3-652,0 6 1361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1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69 6976,'-35'-29'3168,"17"18"-2752,8 2 1024,10 6-864,-4-5 0,4 5-384,-5-2-704,10 5 288,-1 0-224,1 8 288,3 0-6592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1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146 699 2976,'0'0'81,"-1"0"0,1-1 1,0 1-1,0-1 0,-1 1 0,1-1 1,0 1-1,0-1 0,0 1 0,-1-1 1,1 0-1,0 1 0,0-1 1,0 1-1,0-1 0,0 1 0,0-1 1,0 1-1,0-1 0,1 1 0,-1-1 1,0 0-1,0 1 0,0-1 0,0 1 1,1-1-1,-1 1 0,0 0 0,1-1 1,-1 1-1,0-1 0,1 1 0,-1-1 1,0 1-1,1 0 0,-1-1 0,1 1 1,0-1-1,4-3 1315,-5 3-1281,0 0 0,1 1-1,-1-1 1,0 0 0,0 0-1,0 0 1,0 0 0,0 1 0,0-1-1,0 0 1,0 0 0,0 0 0,0 0-1,0 0 1,0 1 0,-1-1 0,1 0-1,0 0 1,-1 1 0,1-1-1,0 0 1,-1 0 0,1 1 0,-1-1-1,1 0 1,-1 1 0,1-1 0,-1 0-1,0 1 1,1-1 0,-1 1 0,0-1-1,0 1 1,1 0 0,-1-1-1,0 1 1,0 0 0,-1-1 0,-4 1 42,-1 1-1,1 0 1,0 0 0,-1 0 0,1 1 0,0 0 0,0 0 0,0 1 0,0 0 0,0 0 0,1 0 0,-1 0 0,1 1 0,0 0 0,-9 9-1,10-9-127,1-1-1,-1 1 0,1 1 1,0-1-1,0 0 0,1 1 1,-1 0-1,1-1 0,0 1 1,0 0-1,1 0 0,-1 0 1,1 1-1,0-1 0,0 0 1,1 0-1,0 0 0,0 1 1,1 8-1,1-4 123,0 0 1,0-1-1,7 16 1,-7-21-68,0-1 0,-1 1 0,2-1 0,-1 1 0,0-1 1,1 0-1,-1 1 0,1-1 0,0-1 0,0 1 1,5 3-1,-6-5-34,-1 0 0,1 0 1,0 0-1,-1-1 0,1 1 1,0-1-1,-1 1 0,1-1 1,0 0-1,-1 1 0,1-1 0,0 0 1,0 0-1,-1 0 0,1-1 1,2 1-1,-1-1 24,1 0-1,-1-1 1,0 1-1,0 0 1,0-1-1,0 0 1,5-3-1,1-3 105,1 0 0,-1-1 0,10-14 0,-18 22-163,13-15 320,18-30-1,-29 41-325,0 0 0,-1-1 0,1 1 0,-1-1 0,0 0 0,0 1 0,-1-1 0,0 0 0,0 0 0,0-8 0,-1 11-29,0 1 0,0-1 0,0 1-1,-1-1 1,1 0 0,-1 1-1,0-1 1,0 1 0,0 0-1,0-1 1,0 1 0,0 0 0,-1-1-1,1 1 1,-1 0 0,0 0-1,1 0 1,-1 1 0,0-1-1,0 0 1,0 1 0,0-1 0,-1 1-1,1-1 1,0 1 0,0 0-1,-1 0 1,1 0 0,-1 0-1,-2 0 1,-4-1-100,9 2 110,-1 0 1,1-1-1,-1 1 0,0 0 0,1 0 1,-1 0-1,1 0 0,-1 0 1,1 0-1,-1 0 0,0 0 1,1 0-1,-1 0 0,1 1 1,-1-1-1,1 0 0,-1 0 1,0 1-1,-1 0-16,1-1 9,-13 0-63,60-5 568,47-11 0,176-47-14,-260 60-446,6 0 62,-1-1 1,0-1 0,0-1-1,0 0 1,14-9 0,3 2 151,-21 10-164,-8 2-84,0 1 0,1 0 0,-1-1 0,0 1 0,0 0 1,0 0-1,1 1 0,-1-1 0,0 0 0,0 1 0,0-1 1,0 1-1,0 0 0,0 0 0,0 0 0,0 0 0,0 0 0,0 0 1,0 0-1,0 0 0,-1 1 0,1-1 0,0 1 0,-1 0 0,1-1 1,-1 1-1,0 0 0,0 0 0,0 0 0,1 2 0,2 3 2,-1 1 0,0-1 0,-1 1 0,0 0 0,0 0-1,-1 0 1,0 0 0,0 9 0,-1-12 41,-1 12 69,2 0 1,0 0 0,5 27 0,-5-43-90,-1 0 0,1 0 0,-1 0 0,1 0 0,-1 0 0,1 0 0,0 0 0,0 0 0,0 0 0,0 0 0,-1 0 0,1 0 0,0 0 0,0-1 0,0 1 0,1 0 0,-1-1 0,0 1 0,0-1 0,0 1 0,0-1-1,1 0 1,-1 1 0,0-1 0,0 0 0,1 0 0,-1 0 0,0 0 0,0 0 0,1 0 0,-1 0 0,0 0 0,2-1 0,6 0 71,1-1-1,-1-1 1,12-3 0,-15 4-83,9-4 159,23-12-1,12-6-79,98-36-297,-145 58 200,-2 2-133,0 6 38,-2 4 9,1-7 106,0 0-1,0 0 1,0 0-1,0 0 1,0 0-1,1 0 1,-1 0-1,1 0 1,0 0-1,0 0 1,0 0-1,0 0 1,0 0-1,1-1 1,2 5-1,4 3 41,1-1-1,-1 0 0,2-1 0,-1 0 0,2 0 0,-1-1 1,1 0-1,15 7 0,-18-11 3,-1 0-1,1 0 1,-1-1 0,1 0 0,0 0-1,0-1 1,0 0 0,0-1 0,-1 1-1,1-1 1,0-1 0,0 0 0,0 0-1,13-3 1,-10-1-12,1 0 1,-1 0-1,18-12 0,-12 7 33,1-1-1,-1 0 0,0-2 1,-1 0-1,0 0 0,-1-2 1,24-29-1,-35 40-95,-1-1 1,0 1-1,-1-1 1,1 0-1,3-9 0,-6 13 12,0 0 0,1 0 0,-1 0 0,0 0-1,0 0 1,1 0 0,-1 0 0,0 0 0,0 0 0,0 0 0,0 1-1,0-1 1,0 0 0,0 0 0,-1 0 0,1 0 0,0 0-1,0 0 1,-1 0 0,1 0 0,-1 0 0,1 1 0,-1-1 0,1 0-1,-1 0 1,1 1 0,-1-1 0,0 0 0,1 1 0,-1-1-1,0 0 1,0 1 0,1-1 0,-1 1 0,0-1 0,0 1-1,0 0 1,0-1 0,-1 0 0,0 1-3,-1 0 0,1 0-1,0 0 1,-1 0 0,1 0 0,0 1-1,0-1 1,-1 1 0,1-1 0,0 1 0,0 0-1,0 0 1,0 0 0,0 0 0,0 0 0,0 0-1,0 1 1,0-1 0,0 1 0,1-1 0,-4 4-1,-2 3-69,-1 1 0,-11 18 0,15-21 88,0 1 1,1-1-1,0 1 1,-3 9-1,5-14 8,0 1-1,0-1 0,1 1 1,-1 0-1,1-1 0,0 1 1,0-1-1,0 1 0,0-1 1,0 1-1,1-1 1,-1 1-1,1 0 0,-1-1 1,1 0-1,1 4 0,-1-5 10,0 0 0,0 1-1,0-1 1,0 0 0,0 0-1,0-1 1,0 1-1,0 0 1,1 0 0,-1 0-1,0-1 1,0 1 0,1-1-1,-1 1 1,0-1 0,1 1-1,-1-1 1,1 0-1,-1 0 1,0 1 0,1-1-1,-1 0 1,3-1 0,4 1 63,0-1 0,17-5 0,-13 4-28,54-12-10,119-21-155,-132 27 131,-26 2-38,1 2 0,31-1 1,-59 5 14,1 0 0,0 0 0,0 0 0,-1 0 0,1 0 0,0 0 1,0 0-1,-1 0 0,1 0 0,0 1 0,0-1 0,-1 0 1,1 0-1,0 1 0,0-1 0,-1 0 0,1 1 0,0-1 0,-1 1 1,1-1-1,-1 1 0,1-1 0,0 1 0,-1-1 0,1 1 0,-1 0 1,0-1-1,1 1 0,-1 0 0,1-1 0,-1 1 0,0 0 0,0-1 1,1 1-1,-1 0 0,0 0 0,0-1 0,0 1 0,0 0 0,0 0 1,0 0-1,0-1 0,0 1 0,0 0 0,0 1 0,-2 4 6,1 0-1,-1 0 1,-1 0 0,-4 10-1,0-1 30,0 12-73,7-27 74,-1 1 1,1 0-1,0-1 1,0 1-1,-1 0 1,1-1-1,0 1 1,0 0-1,0 0 1,0-1-1,0 1 1,0 0-1,0-1 1,0 1-1,0 0 1,0-1-1,0 1 1,1 0-1,-1 1 1,13-7 49,0 1-1,0-1 1,-1-1 0,0 0-1,20-14 1,-15 9-167,14-8 112,-12 6-91,30-14 0,-49 27 60,0 0 0,1 0 0,-1-1 0,0 1 0,1 0 0,-1 0 0,0 0 0,1 0 0,-1 0 0,0 0 0,1 0 0,-1 0 0,0 0 0,1 0 0,-1 0 0,0 0 0,1 0 0,-1 0 0,0 0-1,1 0 1,-1 0 0,0 0 0,0 0 0,1 0 0,-1 0 0,0 1 0,1-1 0,-1 0 0,0 0 0,1 1 0,2 10-261,-8 17-210,5-25 455,-1 2 37,0 0 0,1-1 0,0 1 0,0 0 0,0-1 0,1 1 0,0-1 0,-1 1 0,2 0 1,-1-1-1,0 0 0,1 1 0,0-1 0,0 0 0,0 0 0,4 6 0,-4-7-1,0-1-1,0 1 1,1-1-1,-1 1 1,0-1-1,1 0 0,0 0 1,-1 0-1,1 0 1,0 0-1,0-1 1,0 1-1,0-1 0,0 0 1,1 0-1,-1 0 1,0 0-1,1 0 1,-1-1-1,0 0 1,1 0-1,-1 0 0,4 0 1,14-4 52,0-1 0,-1-1-1,0 0 1,28-14 0,-17 7 20,-13 5-44,0-1 0,-1 0 1,0-1-1,-1-1 1,23-19-1,-27 18-22,-1 1-1,0-2 1,-1 0 0,-1 0-1,0 0 1,0-1 0,6-17-1,38-109-3,-39 100-54,74-249-92,-86 279 32,0 1 0,0-1 0,-1-14 0,-1 23 82,0 1 0,0 0 0,0 0-1,0 0 1,0 0 0,0-1 0,0 1 0,0 0 0,0 0 0,0 0 0,0-1-1,0 1 1,0 0 0,0 0 0,0 0 0,0-1 0,0 1 0,0 0 0,0 0-1,0 0 1,0 0 0,0-1 0,-1 1 0,1 0 0,0 0 0,0 0 0,0 0-1,0 0 1,0-1 0,-1 1 0,1 0 0,0 0 0,0 0 0,-6 4-300,-4 9 191,4 0 91,0 1 0,1 0 1,1 0-1,0 0 1,-3 27-1,0-4 56,-13 74-50,-7 152-1,26-247 77,0 0 0,1 0 0,1 0 0,0 0 0,1-1 0,1 1 0,6 20 0,-8-34-38,0 0 1,0 0-1,0-1 1,0 1-1,1 0 1,-1-1-1,0 1 1,1-1-1,-1 0 1,1 1-1,-1-1 1,1 0-1,-1 0 1,1 0-1,0 0 1,0 0-1,-1 0 1,1-1-1,0 1 1,0-1-1,0 1 1,0-1-1,0 0 1,0 1-1,3-1 1,4 0 36,1-1 0,-1 0 0,0 0 0,10-3 1,313-74 110,-317 75-127,-8 2-49,0 0-1,-1-1 1,1 1 0,-1-1 0,9-5 0,-50 16-251,10 0 135,5-2 24,1 0 1,-20 11 0,34-15 117,1-1 1,-1 1 0,1 0 0,0 0-1,0 1 1,0-1 0,0 1 0,1 0-1,-1 0 1,1 0 0,0 1-1,0-1 1,-3 7 0,6-11-4,0 1 0,0-1 0,-1 1 1,1-1-1,0 0 0,0 1 0,0-1 0,0 1 0,0-1 1,0 1-1,-1-1 0,1 1 0,0-1 0,0 1 0,0-1 1,1 1-1,-1-1 0,0 1 0,0-1 0,0 1 0,0-1 1,0 0-1,1 1 0,-1-1 0,0 1 0,0-1 0,0 1 0,1-1 1,0 1-1,0-1 6,-1 1 1,1-1-1,0 1 0,0-1 1,0 0-1,0 1 1,1-1-1,-1 0 1,0 0-1,0 0 0,0 0 1,0 0-1,1 0 1,7-1 49,0 0 1,15-5-1,-19 4-69,121-36 465,-68 19-748,-56 19 268,0-1-1,0 1 1,0 0-1,0 0 0,0-1 1,0 1-1,0 1 1,0-1-1,0 0 1,0 0-1,0 1 0,0-1 1,0 1-1,-1 0 1,1-1-1,0 1 1,0 0-1,0 0 0,-1 0 1,1 1-1,0-1 1,1 2-1,4 3-25,-1 1 0,0 0 0,9 13-1,-8-10 141,-5-6-80,1-1-1,0 1 1,-1-1-1,1 0 1,0 0-1,1 0 1,-1-1-1,1 1 1,-1-1-1,1 0 1,0 0-1,4 2 1,-5-3 21,0 0 0,1-1 0,-1 1 1,1-1-1,-1 0 0,1 0 0,-1 0 0,1 0 0,-1 0 1,1-1-1,-1 0 0,1 0 0,-1 0 0,0 0 0,4-2 1,13-7 22,-1 0 1,22-17-1,-14 10-16,-6 4-15,0-1 0,-1-1 0,-1 0 0,0-2 0,-1 0 0,-1-2 0,0 1 1,24-39-1,-15 12 48,22-49 0,17-56-126,-52 119 46,-11 26-4,26-69 44,-26 67-65,0-1-1,0 1 0,-1-1 1,0 1-1,0-1 0,-1 1 0,0-1 1,-1-7-1,1 14 19,0 0-1,0 1 1,0-1 0,-1 0-1,1 0 1,0 1 0,0-1 0,0 0-1,-1 1 1,1-1 0,0 0-1,-1 1 1,1-1 0,-1 0 0,1 1-1,-1-1 1,1 1 0,-1-1-1,1 1 1,-1-1 0,1 1 0,-1-1-1,0 1 1,1 0 0,-1-1-1,0 1 1,1 0 0,-1-1-1,0 1 1,0 0 0,1 0 0,-1 0-1,0 0 1,0-1 0,1 1-1,-1 0 1,0 1 0,0-1 0,1 0-1,-1 0 1,0 0 0,0 0-1,1 0 1,-1 1 0,0-1 0,1 0-1,-1 1 1,0-1 0,-3 2-24,0 0 0,0 1 1,1-1-1,-1 0 1,1 1-1,0 0 1,-4 3-1,-1 4 20,1 0 0,0 0 0,0 1 0,-7 15 0,-17 48-94,29-68 88,-65 187-22,42-119-6,17-51 103,-22 75-86,27-85 89,0 1 0,1 0 0,1 0-1,0 0 1,2 17 0,-1-29-36,0 0 1,0 0 0,1 0-1,-1 0 1,1-1-1,-1 1 1,1 0-1,0-1 1,-1 1-1,1 0 1,0-1-1,0 1 1,0-1 0,0 1-1,1-1 1,-1 0-1,0 1 1,1-1-1,-1 0 1,0 0-1,1 0 1,0 0-1,-1 0 1,1 0 0,-1 0-1,1-1 1,0 1-1,0-1 1,-1 1-1,1-1 1,0 0-1,0 1 1,3-1-1,5 0 69,1 0-1,0-1 1,-1 0 0,17-4-1,-18 3-69,140-37 43,-62 14-95,-62 21-180,-24 4 208,-1 0 0,0 0 0,0 0 0,0 0 0,1 0 0,-1 0 0,0 0-1,0 0 1,1 0 0,-1 0 0,0 0 0,0 1 0,0-1 0,1 0 0,-1 0 0,0 0-1,0 0 1,0 0 0,0 0 0,1 1 0,-1-1 0,0 0 0,0 0 0,0 0 0,0 1 0,0-1-1,1 0 1,-1 0 0,0 0 0,0 1 0,0-1 0,0 0 0,0 0 0,0 1 0,0-1 0,0 0-1,0 0 1,0 0 0,0 1 0,0-1 0,-2 10-87,1-9 47,-5 21-59,3-13 124,0 0 0,0 0 0,2 0 0,-2 12 0,3-19-8,-1 0 0,1-1 1,0 1-1,1 0 0,-1 0 0,0 0 1,1 0-1,-1 0 0,1-1 0,-1 1 1,1 0-1,0 0 0,0-1 0,-1 1 0,1 0 1,0-1-1,1 1 0,-1-1 0,0 1 1,0-1-1,1 0 0,-1 0 0,1 1 1,-1-1-1,1 0 0,2 1 0,-2-2 1,0 1-1,0 0 1,0-1-1,0 0 1,0 1-1,0-1 1,1 0 0,-1 0-1,0 0 1,0-1-1,0 1 1,0 0-1,1-1 1,-1 1-1,0-1 1,0 0-1,0 0 1,2-1 0,4-3 19,1 1 1,13-12 0,54-38-11,-61 42-267,-31 27 178,11-8 21,0-1 1,1 1 0,0 0-1,1 0 1,-1 0 0,1 0-1,1 1 1,-3 7 0,4-10 74,0 0 1,0 0 0,0 0-1,1 0 1,0 0 0,0 0-1,0 0 1,0 0-1,1 0 1,0 0 0,0 0-1,0 0 1,4 8 0,-5-12-27,0-1 1,1 1 0,-1 0 0,0-1 0,1 1 0,-1-1 0,0 1 0,1-1-1,-1 1 1,1-1 0,-1 1 0,1-1 0,-1 0 0,1 1 0,0-1-1,-1 0 1,1 1 0,-1-1 0,1 0 0,0 0 0,-1 1 0,1-1 0,0 0-1,0 0 1,1 0 5,-1 0-1,1-1 1,-1 1 0,0 0-1,1-1 1,-1 1-1,0-1 1,0 1-1,1-1 1,-1 0-1,2 0 1,1-2 20,-1 0 0,1-1 0,0 1 0,-1-1 0,5-6 0,-6 7 30,6-8-3,-1 0 0,8-17 0,-14 25-66,1 0 0,-1 0 0,0 0-1,0 0 1,-1 0 0,1-1-1,0 1 1,-1 0 0,0-1 0,0 1-1,0 0 1,0-1 0,-1 1-1,1 0 1,-2-5 0,1 6 7,0-1 0,0 1 0,-1 0 1,1-1-1,-1 1 0,1 0 0,-1 0 0,0 0 0,0 0 0,0 0 1,0 0-1,0 0 0,-1 1 0,-3-3 0,0 1 2,-1 0 0,0 0-1,1 1 1,-10-2 0,16 3 8,-6-2 11,6 3-17,-1 0 0,1 0 0,0 0 0,0 0 0,0 0 0,0 0 0,0 0 0,0 0 1,0-1-1,-1 1 0,1 0 0,0 0 0,0 0 0,0 0 0,0 0 0,0 0 0,0 0 0,0 0 0,0 0 0,0-1 0,0 1 0,0 0 1,-1 0-1,1 0 0,0 0 0,0 0 0,0 0 0,0 0 0,0-1 0,0 1 0,0 0 0,0 0 0,0 0 0,0 0 0,0 0 0,0 0 1,0 0-1,0-1 0,0 1 0,0 0 0,1 0 0,-1 0 0,0 0 0,0 0 0,0 0 0,0-1 0,20-5 0,-9 3 0,17-5-33,1 0 1,0 2-1,0 2 0,0 0 0,1 2 1,42 2-1,-65 1 7,0 0 0,0 0 0,0 0 0,0 1 1,0 0-1,-1 1 0,9 3 0,-13-5 31,0 0 1,0 0-1,0 0 1,0 0-1,0 1 1,0-1-1,-1 1 1,1-1-1,0 1 1,-1 0-1,1-1 1,-1 1-1,0 0 1,1 0 0,-1 0-1,0 0 1,0 0-1,0 1 1,-1-1-1,1 0 1,0 0-1,-1 1 1,0-1-1,1 3 1,9-5 223,20-1-235,32-6 1,-12 1-5,-46 5 1,-1 1 1,0 0-1,1 0 1,-1 0-1,0 1 1,0-1-1,1 1 1,-1-1-1,0 1 1,0 0-1,0 1 1,0-1-1,0 0 1,5 4-1,-5-3 11,1 1 0,-1 1 0,0-1 0,0 0 0,0 1 0,0 0-1,-1-1 1,1 1 0,-1 0 0,2 5 0,9 13-272,6 11 833,-14-17-2946,-5 1-3548,0-17 5826,0 0 1,0 1 0,0-1-1,0 0 1,-1 0 0,1 1-1,0-1 1,0 0-1,0 0 1,0 1 0,0-1-1,0 0 1,0 0-1,0 0 1,0 1 0,-1-1-1,1 0 1,0 0 0,0 0-1,0 0 1,0 1-1,-1-1 1,1 0 0,0 0-1,0 0 1,0 0-1,-1 0 1,1 1 0,0-1-1,0 0 1,-1 0 0,1 0-1,0 0 1,0 0-1,-1 0 1,1 0 0,0 0-1,0 0 1,-1 0-1,1 0 1,0 0 0,0 0-1,-1 0 1,1 0 0,0 0-1,0-1 1,0 1-1,-1 0 1,1 0 0,0 0-1,-2 0-272,-6-1-1799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15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23 122 7552,'-22'-14'2448,"28"13"550,10 2-1066,-12-1-1854,249 5 3360,-196-8-3349,1-3 1,80-18-1,-116 19-181,61-17 82,-69 18-1350,-1-1 1,0-1-1,24-13 0,-31 12-1667,-12 1-586,-8 1 920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15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653 299 6880,'-13'-3'3136,"26"-2"-2720,5 2 1088,9 6-896,31-3 480,10 0-640,12-3-64,1 3-224,6-5 32,-11 1-96,4-7 160,1 2-160,-9-2-2976,-9 6 1536,-18-7-3456,-14 9 2688</inkml:trace>
  <inkml:trace contextRef="#ctx0" brushRef="#br0" timeOffset="1">100 15 7040,'-90'-8'3200,"80"4"-2752,15 1-416,5 3-96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40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0 2304,'2'15'3112,"-1"-14"-2902,-1 0 1,0 1-1,1-1 0,-1 0 1,0 0-1,0 0 1,0 0-1,0 1 0,0-1 1,0 0-1,0 0 1,-1 0-1,1 0 0,0 1 1,-1-1-1,1 0 1,0 0-1,-1 0 1,0 0-1,0 1 0,-32 35 916,11-9-451,-35 34 0,39-45-372,1 1 0,1 0 0,1 1 0,1 1 0,-18 30 0,12-4 17,3 1 0,1 0 0,2 2 0,-13 92 0,24-118-152,0 1 0,2-1 0,1 0 0,4 40 0,-2-49-77,1-1-1,0 1 0,1-1 1,0 0-1,1 0 0,1-1 1,0 0-1,1 0 0,10 15 0,-1-6 206,22 25-1,-30-39-186,0 0 0,0 0-1,1 0 1,0-1-1,16 9 1,-19-12-124,2 1 378,-8-4-390,0 0-1,0 1 0,1-1 1,-1 0-1,0 0 1,0 0-1,0 0 1,0 0-1,0 0 1,0 0-1,0 0 1,1 0-1,-1 0 1,0 0-1,0 0 1,0 0-1,0 0 1,0 0-1,0 0 1,0 0-1,0-1 1,1 1-1,-1 0 1,0 0-1,0 0 1,0 0-1,0 0 1,0 0-1,0 0 1,0 0-1,0 0 1,0 0-1,1 0 1,-1 0-1,0-1 1,0 1-1,0 0 1,0 0-1,0 0 1,0 0-1,0 0 1,0 0-1,0 0 1,0 0-1,0-1 1,0 1-1,0 0 0,0 0 1,0 0-1,0 0 1,0 0-1,0-4-964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42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12 4480,'0'-12'7226,"-1"25"-6148,-4 15-299,-4 46 1,0 5-78,-2 49 8,1-10-60,5-77-333,-1 53 0,3-83-30,1-3-81,2-8-222,0 0 1,0 0-1,0 0 1,0 0-1,0 0 1,0 0 0,0 0-1,0 0 1,0 1-1,0-1 1,0 0-1,0 0 1,0 0 0,0 0-1,0 0 1,0 0-1,0 0 1,0 0-1,0 0 1,1 1 0,-1-1-1,0 0 1,0 0-1,0 0 1,0 0-1,0 0 1,0 0 0,0 0-1,0 0 1,0 0-1,0 0 1,0 0-1,1 0 1,-1 0 0,0 0-1,0 0 1,0 0-1,0 1 1,0-1 0,0 0-1,0 0 1,0 0-1,1 0 1,-1-5-4001,3 1 1931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1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278 360 1984,'0'-13'10032,"-5"22"-9654,-10 19-22,11-20-205,-1 0 0,1 0 0,-10 11 0,2-6 83,-1 0-1,0 0 1,-1-2-1,-1 0 1,0 0-1,-1-1 1,1-1-1,-32 13 1,44-21-192,-1 1 1,0-1 0,0 0 0,1 0 0,-1 0-1,-5 0 1,8-1-44,0 0 0,-1 0-1,1 0 1,0 0 0,0 0 0,-1-1-1,1 1 1,0 0 0,0-1 0,0 1-1,-1-1 1,1 1 0,0-1-1,0 0 1,0 1 0,0-1 0,0 0-1,0 0 1,0 0 0,0 1 0,0-1-1,1 0 1,-1 0 0,0-1-1,0 0 1,-1-3-28,0 0-1,0 0 1,0-1-1,1 1 1,0 0-1,0-1 1,1 1-1,0 0 1,0-1-1,0 1 1,0-1-1,1 1 1,0 0-1,2-7 1,3-11-88,19-44 1,-14 39 29,5-12 23,2 1 1,25-42-1,-29 58 174,1 1-1,1 1 1,1 1-1,30-29 1,-43 45-103,1 0-1,1 0 1,-1 1 0,0-1 0,1 1-1,7-3 1,-11 5 3,0 0 0,0 1 0,-1-1 0,1 1 0,0-1 0,0 1 0,0 0 0,0-1 0,0 1 0,0 0 0,0 0 1,0 1-1,0-1 0,0 0 0,0 0 0,0 1 0,0 0 0,-1-1 0,1 1 0,0 0 0,0 0 0,-1 0 0,4 2 0,-1 1 48,0 1 0,0-1 0,0 1 0,-1 0 0,1 0 0,-1 1 0,-1-1 0,1 1-1,-1-1 1,2 8 0,2 8 58,5 35 0,-3 12 227,-3 1 0,-4 91 1,-31 139 973,19-228-1098,-20 117 543,31-187-749,-1 5 70,0 0 1,-1-1-1,1 1 0,-1-1 1,0 1-1,0-1 0,-1 0 0,-4 7 1,7-12-78,0 0 0,0 0 0,0 0 0,0 0-1,-1 0 1,1 0 0,0 0 0,0 0 0,0 0 0,0 0 0,0 0 0,-1 0 0,1 0 0,0 0 0,0-1 0,0 1 0,0 0 0,0 0 0,0 0 0,-1 0 0,1 0 0,0 0 0,0 0 0,0 0 0,0 0 0,0-1 0,0 1-1,0 0 1,0 0 0,0 0 0,0 0 0,0 0 0,-1-1 0,1 1 0,0 0 0,0 0 0,0 0 0,0 0 0,0 0 0,0-1 0,0 1 0,0 0 0,0 0 0,0 0 0,0 0 0,0 0 0,1-1 0,-1 1 0,-2-11-5,5-39-199,9-55 1,-5 54 43,3-16-128,27-91-1,31-62-119,-43 146 387,-14 39 11,-1 3-28,0 0 0,3 0-1,18-33 1,-30 63 34,0 0-1,0 0 1,1 0-1,-1 0 1,0 1 0,1-1-1,-1 0 1,1 1-1,0-1 1,3-1 0,-5 3 6,1-1 1,-1 1 0,0 0-1,1 0 1,-1 0 0,0 0-1,1 0 1,-1 0 0,0 0 0,1 0-1,-1 0 1,0 0 0,1 0-1,-1 0 1,1 0 0,-1 0-1,0 1 1,1-1 0,-1 0 0,0 0-1,1 0 1,-1 0 0,0 1-1,0-1 1,1 0 0,-1 1 0,1 0 16,0 0 0,0 0 1,0 1-1,0-1 1,-1 1-1,1-1 0,0 1 1,-1-1-1,1 4 1,5 22 147,-1 0 1,-2 0-1,1 30 1,-6 89 378,-1-41-172,-3 15-29,1 26 8,21 66-130,-14-201-210,0 0-1,1 0 1,1 0 0,-1-1-1,6 11 1,-8-19-6,-1-1-1,1 0 1,-1 0 0,1 0 0,0 0 0,-1 0-1,1 0 1,0 0 0,0 0 0,-1 0-1,1 0 1,0 0 0,0-1 0,0 1-1,0 0 1,0-1 0,1 1 0,-1 0-1,0-1 1,0 1 0,0-1 0,2 1-1,0-1 17,0-1 0,-1 1 0,1 0 0,0-1 0,0 0 1,0 0-1,0 0 0,3-1 0,1-1-39,0-1 1,0 1-1,-1-1 1,1-1-1,10-8 1,28-30-74,-30 27 73,22-25-50,47-65-1,-30 34 28,-37 50 18,0 0 1,21-42 0,-34 55-125,-9 21-95,-28 67-38,31-73 253,-65 228-384,63-217 342,2 0 0,0 0-1,0 1 1,2-1 0,1 19-1,-1-34 85,0 0 0,1-1 0,-1 1-1,0 0 1,1-1 0,0 1-1,-1 0 1,1-1 0,0 1 0,0-1-1,0 1 1,0-1 0,0 1 0,0-1-1,0 0 1,1 1 0,2 1 0,-4-3-2,1 1 1,0-1-1,0 0 1,0 0-1,0 1 1,0-1-1,0 0 1,0 0-1,0 0 1,-1 0-1,1 0 1,0 0-1,0 0 1,0-1-1,0 1 1,0 0 0,0 0-1,0-1 1,0 1-1,-1 0 1,1-1-1,0 1 1,0-1-1,0 1 1,-1-1-1,1 0 1,0 1-1,-1-1 1,1 0-1,0 1 1,-1-1-1,1 0 1,-1 0-1,1-1 1,4-4 59,-1-1-1,-1 0 1,1 0-1,-1-1 1,0 1-1,2-13 1,8-47-128,-13 61 42,4-35 51,-4 30-21,1 0 0,0 1 0,1-1 0,3-10 0,-4 104-879,0-65 809,1-1 0,1 0 0,0 1-1,12 31 1,-7-24-43,-6-19 131,0-1 0,0 0 0,1 1 0,0-1 0,0 0 1,0 0-1,0-1 0,1 1 0,0-1 0,6 7 0,-9-11-28,0 1 0,1 0-1,-1-1 1,0 1-1,0-1 1,0 0 0,0 1-1,0-1 1,1 0-1,-1 1 1,0-1 0,0 0-1,1 0 1,-1 0 0,0 0-1,0 0 1,0-1-1,1 1 1,-1 0 0,0 0-1,0-1 1,0 1-1,0-1 1,0 1 0,1-1-1,-1 1 1,0-1 0,0 0-1,0 0 1,0 1-1,-1-1 1,2-1 0,4-3 28,-1 0 0,-1 0 0,1 0 1,6-10-1,4-12 52,-1 0 0,-2-1 0,16-49-1,-22 57-89,12-31 23,36-101 3,-34 101 57,13-31-124,39-152 0,-36 36-2,-34 180 5,-2-22 0,0 23-162,-1 4-73,1 13 263,0 0 1,-1 0-1,1 0 1,0 0-1,0 0 1,0 0-1,0 0 1,0 0-1,0 0 1,0 0-1,0 0 0,0 0 1,0 0-1,0 0 1,-1 0-1,1 0 1,0 0-1,0 0 1,0 0-1,0 0 1,0 0-1,0 0 1,0 0-1,0 0 1,0 0-1,0 0 0,0 0 1,-1 0-1,1 0 1,0 0-1,0 0 1,0 0-1,0 0 1,0 0-1,0 0 1,0 0-1,0 0 1,0 1-1,0-1 1,0 0-1,0 0 0,0 0 1,0 0-1,0 0 1,0 0-1,0 0 1,0 0-1,0 0 1,0 0-1,0 0 1,0 1-1,0-1 1,0 0-1,0 0 1,0 0-1,0 0 1,-8 23-249,6-18 285,-17 72-25,-14 114 1,24-127 20,1 13 93,3 0 0,6 93 0,-1-161-99,8 132 137,-5-119-115,1 0-1,0 0 1,2-1 0,12 31 0,-18-51-27,1 1 1,0 0 0,0-1-1,0 1 1,0-1-1,0 0 1,0 1 0,0-1-1,0 0 1,0 1 0,1-1-1,-1 0 1,1 0-1,-1 0 1,1 0 0,-1 0-1,1-1 1,-1 1 0,1 0-1,0-1 1,-1 1 0,1-1-1,0 0 1,0 1-1,-1-1 1,1 0 0,0 0-1,0 0 1,-1 0 0,1 0-1,0-1 1,0 1 0,1-1-1,2-1 5,0 1-1,0-1 1,0 0 0,0 0-1,0-1 1,-1 0-1,1 0 1,-1 0 0,0 0-1,5-5 1,1-3-22,0 0 1,-1 0-1,-1-1 1,12-22-1,22-56 23,-28 56-14,22-37 0,-33 65-9,1 0 1,-2-1 0,4-7 0,1-6 140,-4 17-165,-3 7-2,-2 14-25,1-13 34,-4 230 324,6-145-214,3-56-152,-4-32 69,0 0 1,1 0 0,-1-1-1,1 1 1,-1 0 0,1 0 0,0 0-1,0-1 1,0 1 0,0 0 0,0-1-1,0 1 1,0-1 0,2 3 0,-2-4-2,-1 0-1,1 0 1,0 0 0,-1 0 0,1 0 0,0 0 0,-1 0 0,1 0 0,-1 0 0,1 0 0,0-1 0,-1 1 0,1 0 0,0 0 0,-1 0 0,1-1 0,-1 1 0,1 0-1,-1-1 1,1 1 0,-1-1 0,1 1 0,-1 0 0,1-1 0,-1 1 0,1-1 0,-1 1 0,0-1 0,1 1 0,-1-1 0,0 0 0,0 1 0,1-2 0,13-25 103,2-18-67,15-58 0,-11 30-114,-16 61 52,-2 0 1,2-12-1,4-21 168,-6 37-216,-2 9-39,0 15 1,17 162 77,-15-146 23,-1-21-26,0 0 1,0-1-1,4 17 0,-4-25 36,0 1 0,0-1 0,0 1 0,0-1 0,0 1 0,1-1 0,-1 1 0,1-1 0,-1 0 0,1 0 0,0 0 0,0 0 0,0 0 0,0 0 0,0-1 0,1 1 1,-1-1-1,4 2 0,-5-2-4,1-1 0,-1 0 1,1 1-1,-1-1 0,1 0 0,-1 0 1,1 0-1,-1 0 0,1-1 1,-1 1-1,1 0 0,-1-1 1,1 1-1,-1-1 0,1 1 1,-1-1-1,2-1 0,25-15 11,-25 15-13,25-21-1,0-1 0,-2-2 0,-1 0 0,25-34 0,-36 43 41,92-123 201,-101 127-198,-2 6-299,-2 20 98,0-1 119,-1 1-1,5 23 1,-4-31 31,0 0 0,1 0-1,0 0 1,0-1 0,0 1 0,0 0 0,1-1 0,-1 1-1,6 6 1,-2-2-73,3 2 166,-7-9-77,0 0 0,0 0 0,0 1 0,0-1 0,0 0 0,-1 1 0,1-1 0,-1 0 0,0 1 0,0 0 0,1-1 0,-2 1 0,1 0 0,1 5 1,1 5-24,2-1-23,0 0 0,9 17-1,-6-15 61,1-1 0,1 0-1,12 13 1,-21-24-24,0-1 0,1 1 1,-1-1-1,1 1 0,0-1 0,-1 0 0,1 0 1,0 0-1,0 0 0,0 0 0,-1 0 0,1 0 1,0 0-1,0-1 0,0 1 0,3 0 1,-2-2 16,0 1 0,1 0 0,-1-1 1,0 1-1,0-1 0,0 0 1,1 0-1,4-3 0,-5 3-13,-1-1 0,0 1 0,0-1-1,1 1 1,-1-1 0,0 0 0,-1 0-1,1 0 1,0 0 0,-1 0 0,1 0 0,-1 0-1,2-3 1,12-34 71,-12 31-37,13-33 63,-10 25-54,0 0 1,5-25 0,16-102 235,-26 137-228,0-1 0,-1 1 0,0 0 0,-1-10 0,1 14-76,-1 0 0,1 0-1,-1-1 1,1 1 0,-1 0 0,0 0-1,0 0 1,0 0 0,0 0 0,0 0-1,0 0 1,0 0 0,-1 0-1,-2-3 1,3 5 12,1 0-1,0 0 1,-1 0-1,1 0 1,-1 0 0,1 0-1,0 0 1,-1 0-1,1 0 1,-1 0-1,1 0 1,-1 0 0,1 0-1,0 0 1,-1 0-1,1 0 1,-1 0-1,1 0 1,0 1-1,-1-1 1,1 0 0,0 0-1,-1 0 1,1 1-1,0-1 1,-1 0-1,1 1 1,-1-1 0,-7 9 40,7-6 6,-1-1 0,1 1-1,-1 0 1,1 0 0,0 0-1,0 0 1,0 0 0,1 0-1,-1 4 1,-1 33 250,1-17-187,0-2-73,1-1 1,0 0-1,5 23 1,-3-32-25,0 0-1,1 1 1,0-1-1,1 0 1,0 0-1,11 19 1,-14-28-28,1 0 0,-1 0 0,0 0 0,1 0 0,0 0 0,-1-1 0,1 1 0,0-1 0,0 1 0,0-1 0,0 1 0,0-1-1,0 0 1,0 0 0,0 0 0,1 0 0,-1-1 0,3 2 0,-1-2-177,0 0 0,0 0 0,0 0-1,0 0 1,0-1 0,0 1-1,-1-1 1,1 0 0,0 0 0,5-3-1,3-2-1225,0 0 0,0-1-1,-1 0 1,0-1 0,15-14 0,-4-3-3233,-3 4 1548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43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47 4320,'-26'-1'1539,"8"-1"1838,36 2 1744,12-2-4007,51-8-1,-8-1-738,0 3-171,-29 2 118,0 2-1,55 3 0,-60 1-172,-32-1-100,1 0 0,-1 1 0,0 1-1,1-1 1,-1 1 0,0 0-1,12 4 1,-16-4 177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43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88 3968,'-11'-2'1027,"9"2"132,6 2 1716,-2-2-2641,-1 1 0,1-1 0,0 0 0,-1 0 0,1 0 0,0 0 0,0 0 0,-1 0 0,1 0 0,0 0 0,-1-1 0,1 1 0,1-2 0,25-10 1332,-22 9-1101,5-3-74,-1 0 0,-1-1 0,1 0 0,15-16 0,-1 2-320,-24 21-76,0 0 0,0 0-1,0 0 1,0 1 0,0-1 0,0 0 0,0 0-1,0 0 1,0 0 0,0 1 0,0-1-1,0 0 1,0 0 0,0 0 0,0 0 0,0 1-1,0-1 1,0 0 0,0 0 0,0 0-1,0 0 1,0 1 0,0-1 0,0 0 0,0 0-1,0 0 1,0 0 0,0 0 0,1 1-1,-1-1 1,0 0 0,0 0 0,0 0 0,0 0-1,0 0 1,0 0 0,1 0 0,-1 0-1,0 1 1,0-1 0,0 0 0,0 0 0,0 0-1,1 0 1,-1 0 0,0 0 0,0 0-1,0 0 1,0 0 0,1 0 0,-1 0 0,0 0-1,0 0 1,0 0 0,0 0 0,1 0-1,-1 0 1,0 0 0,0-1 0,0 1 0,0 0-1,1 0 1,-1 0 0,0 0 0,0 0-1,0 0 1,0-1 0,-2 17-2,-15 45 234,-8 70 1,13-65-118,-54 234 631,60-279-612,0-1 121,2 0 1,0 0-1,-3 35 1,11-32 282,-3-21 99,1-5-625,3-6-993,0 0 186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45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108 242 3904,'-7'-4'1072,"-3"-1"286,10 5-1321,0 0-1,0 0 1,0 0 0,0 0-1,-1 0 1,1 0 0,0 0-1,0-1 1,0 1 0,0 0-1,0 0 1,0 0 0,0 0-1,0 0 1,0 0 0,-1 0-1,1 0 1,0 0 0,0-1-1,0 1 1,0 0 0,0 0-1,0 0 1,0 0 0,0 0-1,0 0 1,0 0 0,0-1-1,0 1 1,0 0 0,0 0-1,0 0 1,0 0 0,0 0-1,0 0 1,0-1 0,0 1-1,0 0 1,0 0 0,0 0-1,0 0 1,0 0-1,0 0 1,0 0 0,0-1-1,1 1 1,-1 0 0,0 0-1,0 0 1,0 0 0,0 0-1,0 0 1,0 0 2,0 0 1,0 0-1,0 0 1,0 0-1,0 0 0,0 0 1,0 0-1,-1 0 0,1 0 1,0 0-1,0 0 1,0 0-1,0 0 0,0 0 1,0 0-1,0 0 0,0 0 1,0 0-1,0 0 1,-1 0-1,1 0 0,0 0 1,0 0-1,0-1 0,0 1 1,0 0-1,0 0 0,0 0 1,0 0-1,0 0 1,0 0-1,0 0 0,0 0 1,0 0-1,0 0 0,0 0 1,0 0-1,0-1 1,0 1-1,0 0 0,0 0 1,0 0-1,0 0 0,0 0 1,0 0-1,0 0 1,0 0-1,0 0 0,0 0 1,0-1-1,0 1 0,0 0 1,0 0-1,0 0 1,0 0-1,0 0 0,0 0 1,0 0-1,0 0 0,0 0 1,0 0-1,0 0 1,-8-1 455,2 3-327,1-1 1,0 1-1,0 0 0,0 1 1,0-1-1,0 1 0,1 0 1,-1 0-1,1 0 0,0 1 1,0-1-1,0 1 0,0 0 1,1 0-1,-4 6 0,6-10-148,1 1-1,-1-1 1,1 1-1,0-1 1,-1 1-1,1-1 1,0 1 0,0 0-1,0-1 1,-1 1-1,1 0 1,0-1-1,0 1 1,0 0-1,0-1 1,0 1-1,0 0 1,0-1-1,0 1 1,0 0-1,0-1 1,1 1 0,-1-1-1,0 1 1,0 0-1,1-1 1,-1 1-1,1 0 1,0 0 40,0 0-1,0 0 1,1 0 0,-1 0-1,0 0 1,1-1 0,-1 1 0,0 0-1,1-1 1,-1 1 0,1-1 0,1 1-1,3-1 207,0 1 0,0 0 0,0-1 0,0 0 0,9-2 0,-13 2-206,1-1 0,-1 0 0,0 0 0,0 0 1,1 0-1,-1 0 0,0 0 0,0 0 0,0-1 0,0 1 0,0-1 0,3-3 1,-4 4-31,0-1 0,0 1 0,0 0 0,-1-1 0,1 1 0,0 0 0,0-1 0,-1 1 0,1-1 0,-1 0 0,0 1 0,1-1 1,-1 1-1,0-1 0,0 1 0,0-1 0,0 0 0,0 1 0,0-1 0,-1-3 0,1 5-21,-1-1 0,1 0 1,-1 0-1,1 1 0,-1-1 0,0 0 0,1 1 0,-1-1 0,0 0 1,1 1-1,-1-1 0,0 1 0,0-1 0,0 1 0,1 0 1,-1-1-1,0 1 0,0 0 0,0 0 0,0-1 0,0 1 0,0 0 1,-1 0-1,0 0 10,0-1 1,0 1 0,0-1-1,0 1 1,1-1 0,-1 0-1,0 0 1,0 0-1,-2-1 1,3 1 14,0 0 0,0 1 0,1-1 0,-1 0 0,0 1 0,0-1 0,0 0 0,1 0 0,-1 0 0,0 1 0,1-1 0,-1 0 0,0 0 0,1 0 0,0 0 0,-1 0 0,1 0 0,-1 0 0,1 0 0,0-1 0,0 1 0,0 0 0,0 0 0,0 0 0,0 0 0,0 0 0,0 0 0,0 0 0,0 0 0,0 0 0,1-1 0,-1 1 0,1 0 0,-1 0 0,0 0 0,1 0 0,0 0 0,-1 1 0,2-3 0,5-8-11,0 0 0,0 1 1,1 0-1,0 0 0,1 1 0,0 0 0,1 0 1,10-6-1,3-1 16,0 1 0,43-19-1,-51 28-62,1 0-1,0 1 1,0 0 0,1 1-1,-1 1 1,1 1-1,-1 1 1,1 0-1,0 1 1,-1 0-1,24 5 1,-35-4 31,-1-1 0,0 1 1,0 0-1,-1 1 0,1-1 0,0 1 0,0 0 1,-1-1-1,1 2 0,-1-1 0,1 0 0,-1 1 0,0-1 1,0 1-1,0 0 0,0 0 0,-1 0 0,1 1 1,-1-1-1,0 0 0,0 1 0,3 7 0,-2-3 43,-1 1 0,0-1 0,0 1-1,-1-1 1,0 1 0,-1 0 0,0 9-1,3 31 76,-2-44-54,0 0-1,0 0 1,1 0 0,-1 0 0,5 8-1,-5-11-42,0-1-1,0 1 1,0-1 0,0 1-1,0-1 1,0 0-1,0 1 1,0-1-1,0 0 1,1 0-1,-1 0 1,1 0-1,-1 0 1,0 0-1,1 0 1,0-1 0,-1 1-1,1-1 1,-1 1-1,4 0 1,6 0-75,0-1 1,1 0 0,-1-1 0,1 0-1,12-3 1,55-19-8481,-56 19 6031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45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16 3712,'0'-15'6821,"-8"16"-5680,6 1-987,0 0-1,0-1 0,0 1 0,0 0 1,0 0-1,0 0 0,-2 4 0,-7 10 413,-2-2-341,2 2 0,0-1 0,1 1 0,0 1 0,2 0 1,0 0-1,0 1 0,-5 22 0,4-3-26,1-1 0,2 1 0,-2 49 0,7-73-91,1-1 1,0 0 0,1 1 0,1-1-1,0 0 1,3 12 0,-3-17 4,0-1 0,1 0 0,0 0-1,0 0 1,0 0 0,1 0 0,-1-1 0,1 0 0,1 0 0,-1 0 0,1 0 0,7 6 0,-10-10-59,0 1 0,1-1 0,-1 1 0,1-1 1,-1 0-1,1 0 0,0 0 0,-1 0 0,1-1 0,0 1 0,-1-1 1,1 1-1,0-1 0,0 0 0,-1 0 0,6-1 0,1-1 84,-1 0 0,1 0 0,15-7 0,-4 1-92,-1-1 1,1-1-1,-2 0 1,1-1-1,-1-1 1,-1-1 0,0 0-1,-1-2 1,-1 1-1,15-19 1,-15 12 47,-1-1-1,-1 0 1,-1-1 0,16-45 0,-24 57-95,0-1 1,-1 0-1,0 0 0,-1 0 0,-1-1 0,1-13 1,-2 21-2,0 0 0,0 0 1,0-1-1,-1 1 1,0 0-1,0 0 0,0 0 1,0 0-1,-1 0 1,0 1-1,0-1 1,0 0-1,-1 1 0,1-1 1,-1 1-1,0 0 1,0 0-1,-1 0 0,-5-5 1,1 2-21,-1 0 1,0 0 0,0 1-1,-1 0 1,0 1 0,0 0-1,0 0 1,-18-5 0,9 6-14,1 1 0,-1 1 0,0 1 0,0 0-1,0 2 1,-32 3 0,43-2-153,-1 0 0,0 0 0,-8 4 0,-9 7-4174,26-13 4328,0 0 0,0 0 0,0 0 1,0 0-1,0 0 0,0 0 0,0 0 0,1 0 1,-1 0-1,0 0 0,0 0 0,0 0 0,0 0 0,0 0 1,0 0-1,0 0 0,0 0 0,0 0 0,0 0 1,0 0-1,0 0 0,0 0 0,0 0 0,0 0 1,0 0-1,0 0 0,1 0 0,-1 0 0,0 1 0,0-1 1,0 0-1,0 0 0,0 0 0,0 0 0,0 0 1,0 0-1,0 0 0,0 0 0,0 0 0,0 0 1,0 0-1,0 0 0,0 0 0,0 1 0,0-1 0,0 0 1,0 0-1,0 0 0,0 0 0,0 0 0,-1 0 1,1 0-1,0 0 0,0 0 0,0 0 0,0 0 1,0 0-1,0 0 0,0 0 0,0 0 0,0 0 0,0 1 1,0-1-1,0 0 0,0 0 0,0 0 0,0 0 1,0 0-1,-1 0 0,8 1-2215,-6-1 2086,11 3-1735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46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14 4736,'-1'-3'362,"-4"-5"378,3 5-219,2 5 400,0-1-813,0 0 1,1 0 0,-1 1 0,1-1-1,-1 0 1,1 0 0,0 0-1,-1 0 1,1 0 0,0 0-1,0 0 1,-1 0 0,3 1 0,5 7 443,33 71 2072,30 54 416,-44-85-2325,-2 0 0,-3 2-1,-1 0 1,-3 2-1,-2 0 1,12 75 0,-23-96-583,-1-1 0,-2 1-1,-1 0 1,-1 0 0,-2 0 0,-1-1 0,-2 1 0,-1-1 0,-1 0 0,-1 0 0,-2-1 0,-2 0 0,0-1-1,-24 40 1,4-12-52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12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26 2080,'-1'-1'215,"1"1"0,0-1-1,0 0 1,0 1 0,0-1 0,0 0 0,0 0-1,0 0 1,0 1 0,0-1 0,0 0 0,0 0-1,0 1 1,1-1 0,-1 0 0,0 1 0,0-1-1,1 0 1,-1 1 0,1-1 0,-1 0-1,1 1 1,4-8 6791,-5 8-6975,0 0 0,0 0 0,0 0-1,0 0 1,0 0 0,0 0 0,-1 0 0,1 0-1,0 0 1,0 0 0,0 0 0,0 0 0,0 0-1,0 0 1,0 0 0,0 0 0,0 0-1,0 0 1,0 0 0,0 0 0,0 0 0,0 0-1,-1 0 1,1 0 0,0 0 0,0 0 0,0 0-1,0 0 1,0 0 0,0 0 0,0 0 0,0 0-1,0 0 1,0 0 0,0 0 0,0 0-1,0 0 1,0-1 0,0 1 0,0 0 0,0 0-1,0 0 1,0 0 0,0 0 0,-1 0 0,1 0-1,0 0 1,0 0 0,0 0 0,0 0 0,0 0-1,0 0 1,-11 7 1126,6-4-970,-1 1-1,0 0 1,1 0-1,0 0 1,0 1-1,1-1 1,-9 11-1,8-9-27,0 0 1,0 0-1,-1-1 1,1 0-1,-9 6 0,53-43 967,-37 30-1098,0 1-1,0-1 1,0 1 0,0-1 0,0 0 0,-1 0-1,1 0 1,-1 0 0,1 0 0,-1 0 0,0 0-1,1 0 1,0-4 0,-2 5-45,0 1 0,0 0 0,0 0 0,0 0 0,0 0-1,0 0 1,0 0 0,0 0 0,0-1 0,0 1 0,0 0 0,0 0 0,0 0 0,0 0 0,0 0 0,0 0-1,0 0 1,0-1 0,0 1 0,-1 0 0,1 0 0,0 0 0,0 0 0,0 0 0,0 0 0,0 0 0,0 0-1,0 0 1,0 0 0,0 0 0,-1 0 0,1 0 0,0-1 0,0 1 0,0 0 0,0 0 0,0 0-1,0 0 1,0 0 0,-1 0 0,1 0 0,0 0 0,0 0 0,0 0 0,0 0 0,0 0 0,0 0 0,0 0-1,-1 1 1,1-1 0,0 0 0,0 0 0,0 0 0,0 0 0,0 0 0,0 0 0,0 0 0,-1 0 0,-6 6-3122,5-5 1884,-7 7-1705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42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0 724 2400,'0'0'5477,"0"-12"-3098,1 1-2157,1 0-1,0 0 1,0 1 0,1-1 0,9-19 0,-6 14-119,2-9-70,51-122 562,-49 128-480,0 0 0,1 1 0,1 0 0,1 1 0,20-22 0,-22 27-58,0 1 0,1 0 1,1 1-1,-1 0 0,1 1 1,1 1-1,20-11 0,-33 19-74,3-2 18,0 0-1,1 1 0,-1 0 0,0-1 0,0 1 1,9 0-1,-12 1 9,0 0 1,-1 0-1,1 0 1,0 0 0,0 0-1,-1 0 1,1 1-1,0-1 1,0 0 0,-1 1-1,1-1 1,0 0-1,-1 1 1,1-1-1,-1 1 1,1-1 0,0 1-1,0 0 1,0 0-5,-1 1 1,1-1 0,0 0-1,-1 1 1,1-1 0,-1 1-1,1-1 1,-1 0-1,0 1 1,0-1 0,0 1-1,0-1 1,0 2 0,-1 10 41,-1-1-1,0 1 1,-1-1 0,0 0 0,-7 17 0,0 1 24,-42 160 259,45-167-265,5-16 120,0-1 1,0 1-1,0-1 1,0 12-1,5-19-31,0 0 0,-1 0 0,1-1 0,0 0 1,-1 1-1,1-1 0,-1 0 0,4-4 0,124-126 159,-6 5-504,-112 115 95,27-17 0,-39 29 88,0 0-1,1-1 0,-1 1 0,0 0 0,0 0 0,1 0 0,-1 0 0,0 0 1,0-1-1,1 1 0,-1 0 0,0 0 0,1 0 0,-1 0 0,0 0 0,0 0 1,1 0-1,-1 0 0,0 0 0,1 0 0,-1 0 0,0 0 0,0 1 0,1-1 1,-1 0-1,0 0 0,1 0 0,-1 0 0,0 0 0,0 0 0,1 1 1,-1-1-1,0 0 0,0 0 0,0 0 0,1 1 0,-1-1 0,0 0 0,0 0 1,0 1-1,0-1 0,0 0 0,1 0 0,-1 1 0,0-1 0,0 0 0,0 1 1,0-1-1,0 0 0,0 0 0,0 1 0,2 17-75,-2-17 70,-3 37-34,-1-1 0,-13 59 0,10-60 48,0-2 71,1 1 0,0 42 0,6-75-37,-1-1-1,1 1 1,0 0 0,0-1 0,1 1 0,-1-1 0,0 1-1,0-1 1,1 1 0,-1-1 0,1 1 0,-1-1-1,1 0 1,0 1 0,0-1 0,0 0 0,-1 1 0,1-1-1,0 0 1,0 0 0,1 0 0,-1 0 0,0 0 0,0 0-1,2 1 1,-1-1 1,-1-1 0,1 0 0,-1 0 0,1 0 0,0 0 0,-1 0 0,1 0 0,-1 0 0,1 0 0,0-1 0,-1 1 0,1 0 0,-1-1 0,1 0 0,-1 1 0,0-1 0,1 0 0,-1 0 0,1 0 0,-1 0 0,0 0 0,0 0 0,0 0 0,2-2 0,13-15 54,-2 0 0,0-1 0,-2 0-1,0-1 1,17-37 0,-6 10 29,62-124-321,-80 161 157,0-1-452,-3 12 252,-3 7 114,-6 51-104,-7 68-17,13-97 359,0-1 0,6 41 0,-5-68-53,1 1 0,-1-1-1,1 1 1,-1-1 0,1 0 0,0 0-1,0 1 1,0-1 0,0 0 0,0 0 0,2 2-1,-3-3-23,1-1 0,-1 1 0,1-1 0,-1 0 0,1 1 0,-1-1 0,1 0 0,0 1 0,-1-1 0,1 0 0,-1 0 0,1 1 0,-1-1 0,1 0 0,0 0 0,-1 0 0,1 0-1,0 0 1,0 0 0,0 0 0,1 0 0,-1-1-1,0 1 1,0-1-1,0 1 1,1-1 0,-1 1-1,0-1 1,0 0-1,0 1 1,0-1 0,2-2-1,13-13 81,-2-1 0,1-1 1,11-20-1,-13 18-66,81-108-96,-56 71-214,-32 52 82,-6 5 177,0 0 1,0 1 0,0-1-1,1 0 1,-1 0 0,0 1-1,0-1 1,0 0 0,0 0-1,0 1 1,0-1 0,0 0-1,0 1 1,0-1 0,0 0-1,0 1 1,0-1 0,0 0-1,0 0 1,0 1 0,0-1-1,0 0 1,0 1 0,0-1-1,0 0 1,0 0 0,0 1-1,-1-1 1,1 1 0,-12 41-309,-7 48 0,17-71 318,0-1-1,0 0 0,2 1 0,0-1 1,5 27-1,-5-42 28,1-1 0,-1 0 1,1 1-1,0-1 0,-1 0 1,1 0-1,0 0 0,0 1 1,1-1-1,-1 0 0,0 0 1,1-1-1,-1 1 0,1 0 1,0 0-1,3 2 0,-3-3 4,-1 0-1,1 0 0,0-1 1,0 1-1,0-1 1,0 1-1,0-1 0,0 1 1,0-1-1,0 0 1,0 0-1,1 0 0,-1 0 1,0-1-1,0 1 0,0 0 1,0-1-1,0 0 1,0 1-1,2-2 0,14-6 53,-1-1-1,1-1 1,-2 0-1,28-22 1,57-60-189,-51 45 68,22-24 159,-62 62-153,0 0 1,17-11-1,-16 12-54,20-17 1,-87 83 147,2 24-150,43-66 22,0 1 0,2 0 0,0 1 0,1 0 0,1 0 0,1 1 0,-5 21 0,10-36 70,1 0 0,-1 0-1,1 0 1,0 0 0,0 0 0,0 0-1,1 0 1,-1 0 0,1 0-1,0-1 1,0 1 0,0 0-1,3 5 1,-3-7 17,0 0-1,0-1 1,1 1-1,-1-1 1,0 1 0,0-1-1,1 0 1,-1 0-1,1 0 1,-1 1 0,1-1-1,-1 0 1,1-1-1,0 1 1,-1 0 0,1 0-1,0-1 1,0 1-1,0-1 1,-1 0-1,1 1 1,0-1 0,0 0-1,0 0 1,0 0-1,0 0 1,0-1 0,-1 1-1,4-1 1,8-4 37,0 0 0,-1 0 0,1-1 0,-2-1 0,1 0 1,18-15-1,-26 20-49,65-48 119,-1-3-1,73-75 1,-104 89-40,89-99 59,-105 112-126,-1-1 0,-2-1 0,24-48 0,-37 67-11,-2 2-52,1 0 0,-1 1-1,-1-1 1,1-1 0,-1 1 0,0 0 0,1-14-1,-3 21 35,0 0-1,0 0 1,0 0 0,-1 0-1,1 1 1,0-1-1,0 0 1,0 0-1,0 0 1,0 0-1,-1 0 1,1 0-1,0 0 1,0 0-1,0 0 1,0 0-1,-1 0 1,1 0-1,0 0 1,0 0 0,0 0-1,0 0 1,-1 0-1,1 0 1,0 0-1,0 0 1,0 0-1,-1 0 1,1 0-1,0 0 1,0 0-1,0 0 1,0 0-1,0 0 1,-1 0 0,1 0-1,0-1 1,0 1-1,0 0 1,0 0-1,0 0 1,0 0-1,-1 0 1,1-1-1,0 1 1,0 0-1,0 0 1,0 0-1,0 0 1,0-1-1,0 1 1,0 0 0,0 0-1,0 0 1,0 0-1,0-1 1,0 1-1,0 0 1,0 0-1,0 0 1,0 0-1,0-1 1,0 1-1,0 0 1,0 0-1,0 0 1,0 0 0,0-1-1,0 1 1,-12 14-151,9-10 105,-27 38-101,19-25 166,-17 19-1,9-15-107,8-10 48,1 1 1,0 0-1,0 0 0,1 1 1,1 1-1,-8 15 1,9-12 49,1 1 0,1 1-1,0-1 1,1 1 0,1 0 0,1 0 0,0 19 0,2-23 16,1 0 0,0-1 0,1 1 0,1-1 0,0 1 0,1-1 0,1 0 0,0 0 0,12 22 0,-14-30 4,0-1 0,0 0 0,1 0 0,0 0 0,0 0 0,0-1 0,1 0 0,0 0 0,0 0-1,7 5 1,-9-7 2,1-1 0,-1 1 0,1-1 0,0 1-1,-1-1 1,1 0 0,0-1 0,0 1 0,0-1-1,0 1 1,0-1 0,0 0 0,0-1 0,-1 1-1,1-1 1,0 1 0,5-3 0,-2 1 3,0-1 1,0-1-1,0 1 0,0-1 1,-1 0-1,0-1 1,0 0-1,0 0 0,0 0 1,-1 0-1,9-12 1,2-6 119,26-47 1,-17 26-89,-16 30-54,-1 0-1,-1 0 0,0 0 1,0-1-1,4-18 0,-11 32-15,0-1 1,1 1-1,-1-1 0,0 1 0,0-1 0,0 1 0,0-1 0,0 1 0,0-1 0,0 1 0,-1-1 0,1 1 0,-1-1 0,1 1 0,-1-1 0,0-1 0,0 3 1,1-1 0,-1 0 0,1 1 0,-1-1 0,0 1 0,1 0-1,-1-1 1,0 1 0,1-1 0,-1 1 0,0 0 0,0 0 0,1-1-1,-1 1 1,0 0 0,0 0 0,0 0 0,1 0 0,-1 0-1,0 0 1,0 0 0,0 0 0,1 0 0,-1 0 0,0 1 0,0-1-1,1 0 1,-1 0 0,0 1 0,0-1 0,1 1 0,-1-1 0,0 1-1,-6 3-14,0 0 0,1 1 0,0 0 0,0 0-1,0 0 1,1 1 0,0 0 0,0 0 0,0 0 0,1 0-1,-1 1 1,-4 12 0,-2 5-72,2 1 0,-11 37 0,18-53 93,0-1 1,0 1-1,1-1 1,0 1 0,1-1-1,0 1 1,0 0-1,1-1 1,0 1-1,4 16 1,-4-23 15,0 0-1,0-1 1,-1 1-1,1 0 1,0-1-1,0 1 1,0-1-1,1 1 1,-1-1-1,0 0 1,1 1-1,-1-1 1,0 0-1,1 0 1,-1 0-1,1 0 1,0 0-1,-1 0 1,1 0-1,0-1 1,0 1-1,-1-1 1,1 1-1,0-1 1,0 1-1,0-1 1,0 0-1,0 0 1,-1 0-1,1 0 1,0-1-1,0 1 1,2-1-1,6-1 41,0-1 0,0 0-1,-1 0 1,16-8 0,-23 9-54,134-70-20,-13 5 127,-5 0 55,-28 15-188,-60 31-261,-36 26 265,1 1 0,0 0 0,0 0 0,-7 13 0,-21 35-76,22-32 52,-16 38 0,24-50 48,-1 1 1,1 0-1,1 0 1,0 0-1,0 20 1,1-28 12,1-1 1,1 0-1,-1 0 0,0 0 1,1 0-1,-1 0 1,1 0-1,-1 1 0,1-1 1,0 0-1,0 0 0,0-1 1,0 1-1,2 2 0,-3-3-1,1-1-1,0 1 0,0-1 0,-1 1 0,1-1 0,0 1 1,0-1-1,-1 0 0,1 1 0,0-1 0,0 0 0,0 0 0,0 0 1,-1 0-1,1 1 0,0-1 0,0 0 0,0-1 0,0 1 1,0 0-1,-1 0 0,1 0 0,0 0 0,0-1 0,0 1 0,-1 0 1,1-1-1,0 1 0,0-1 0,-1 1 0,1-1 0,0 1 1,-1-1-1,1 1 0,0-1 0,-1 1 0,1-2 0,4-3 44,0 0 0,0-1 0,-1 0 0,0 0 0,0 0 0,0 0 0,3-9 0,19-52 106,-20 47-153,18-51-260,-22 67-62,-2 8 79,-3 20-55,0 4 123,1-6 32,3 31 0,-1-46 161,1 1 0,0-1 0,1 1-1,0-1 1,0 1 0,1-1 0,6 12-1,-9-18-7,1 0-1,-1 0 1,1 0-1,-1 0 1,1 0-1,0 0 1,-1 0-1,1 0 1,0 0-1,0 0 0,0 0 1,0 0-1,0-1 1,0 1-1,0 0 1,0-1-1,0 1 1,0-1-1,0 1 1,0-1-1,0 0 1,0 1-1,0-1 0,1 0 1,-1 0-1,0 0 1,0 0-1,0 0 1,1 0-1,-1 0 1,0 0-1,0 0 1,0-1-1,0 1 1,1 0-1,-1-1 0,0 1 1,2-2-1,2-1 71,1-1 0,-1 0 0,0 0 0,0 0 0,7-9 0,-9 10-89,53-56 211,-16 15-223,61-51-1,-81 79-55,0 0 0,2 2 0,0 1-1,29-14 1,-50 26 59,1 0 0,-1 1 1,0-1-1,1 1 0,-1 0 0,0-1 1,1 1-1,-1 0 0,1 0 0,-1 0 0,0 0 1,1 0-1,-1 0 0,1 0 0,-1 1 1,0-1-1,1 0 0,-1 1 0,0-1 0,1 1 1,-1 0-1,0-1 0,0 1 0,1 0 1,-1 0-1,0 0 0,0-1 0,0 1 0,0 0 1,0 1-1,0-1 0,0 0 0,1 2 0,2 4-6,-1 1 0,1-1-1,-1 1 1,3 13-1,-2-9 3,4 13 87,1 0 0,1-1-1,1 0 1,2 0 0,0-2 0,21 28 0,-31-46-37,0-1 0,0 1-1,0-1 1,1 0 0,-1 0 0,1-1-1,-1 1 1,1-1 0,0 1 0,4 1-1,-5-4 11,0 1 0,0 0 0,0 0-1,0-1 1,0 0 0,0 1 0,0-1-1,0 0 1,0-1 0,0 1-1,0 0 1,0-1 0,0 0 0,0 0-1,5-2 1,12-7 316,5-1-129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1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0 732 2656,'4'0'2879,"2"2"-2521,0 0 0,1-1 0,-1 0 1,0 0-1,0-1 0,7 0 0,-1-2 69,-1 0-1,0-1 0,0 0 0,-1-1 0,1 0 0,17-10 1,-22 10-287,0 0 0,0 0 0,0-1 1,0 0-1,-1 0 0,0-1 1,0 1-1,0-1 0,-1 0 0,0-1 1,6-10-1,-6 8-55,-1-1 0,1 0 0,-1 0 1,-1 0-1,0 0 0,-1 0 0,1 0 0,-2-19 1,0 15-114,-2-1 1,0 1 0,-1-1-1,0 1 1,-8-23 0,10 35 5,1 0 1,-1 0 0,0 0-1,0 1 1,1-1 0,-1 0-1,0 1 1,0-1 0,-1 0-1,1 1 1,0-1 0,0 1-1,-1 0 1,1-1 0,-1 1-1,1 0 1,-1 0 0,0 0-1,1 0 1,-1 0 0,0 0-1,0 0 1,0 1 0,1-1-1,-1 1 1,0-1 0,0 1-1,0 0 1,0 0 0,0 0-1,0 0 1,0 0 0,0 0-1,0 0 1,-3 2 0,0-1-33,0 1 1,0 1 0,0-1-1,0 1 1,0 0 0,0 0-1,0 0 1,1 1 0,0-1-1,0 1 1,-6 7 0,1 0 89,0 1 0,1 1 0,0-1 0,1 1 0,0 1 0,1-1 0,-7 25 0,11-30-13,0 1 1,0 0-1,1 0 0,0-1 1,0 1-1,1 0 1,0 0-1,1 0 1,0 0-1,0 0 1,1 0-1,0 0 1,0-1-1,5 10 1,-4-11 77,0-1 0,1 1 0,0-1 0,0 1 0,0-1 0,11 10 1,-12-13-31,1 0 0,-1 0 1,1-1-1,0 1 0,0-1 1,-1 0-1,1 0 0,0-1 1,1 1-1,-1-1 0,0 0 1,0 0-1,6 0 0,-4 0-23,6 0 200,0 0 0,17-1 0,-25 0-211,1-1 0,-1 0 0,0 0 0,1 0 0,-1 0 1,0-1-1,0 0 0,0 1 0,0-1 0,4-4 0,37-31 219,-13 11-192,35-31-185,-45 37 60,0 0 0,1 2 0,1 1 0,28-14 0,-48 29 32,0 0 0,0 0 1,0 1-1,0 0 0,0 0 1,0 0-1,1 0 0,-1 1 1,0 0-1,1 0 0,-1 0 1,0 0-1,1 0 0,-1 1 1,5 1-1,4 2 35,-1 1 0,0 0 0,20 12 0,-20-10 119,4 0-91,-13-6-24,0 0 0,0 0 0,0 1-1,0-1 1,-1 1 0,1-1-1,2 3 1,-5-4 0,0 0-1,0 0 1,0 0-1,0 0 1,0 0-1,0 0 1,1 0 0,-1 0-1,0 0 1,0 0-1,0 0 1,0 0-1,0 0 1,0 0-1,0 0 1,0 0-1,1 0 1,-1 0-1,0 0 1,0 0 0,0 0-1,0 0 1,0 0-1,0 0 1,0 0-1,0 0 1,0 0-1,1 0 1,-1 0-1,0 0 1,0 0-1,0 0 1,0 0 0,0 0-1,0 0 1,0 0-1,0 0 1,0 0-1,0-1 1,0 1-1,0 0 1,1 0-1,-1 0 1,0 0-1,0 0 1,0 0 0,0 0-1,0 0 1,0 0-1,0-1 1,0 1-1,0 0 1,0 0-1,0 0 1,0 0-1,0 0 1,0 0-1,0 0 1,0 0 0,0-1-1,0-9 396,-2 6-404,1-1 1,0 0 0,-1 1-1,0-1 1,0 1-1,0-1 1,-1 1 0,0 0-1,1 0 1,-1 0-1,-1 1 1,1-1 0,0 1-1,-1-1 1,0 1-1,0 0 1,0 0 0,0 1-1,0-1 1,0 1-1,-1 0 1,-8-3 0,5 3-46,1 0 1,-1 1-1,0-1 1,0 1 0,0 1-1,1 0 1,-1 0-1,0 0 1,0 1 0,0 0-1,0 1 1,1-1 0,-13 6-1,8-2 13,1 0 1,0 1-1,0 0 0,0 1 0,1 1 0,0 0 1,0 0-1,1 0 0,-12 15 0,15-15 23,0 0 1,0 1-1,0 0 0,1 0 1,0 0-1,1 0 0,0 1 1,1 0-1,0 0 1,0 0-1,-2 19 0,5-27 39,0 0 0,0 0 1,0 0-1,0 0 0,0 0 0,0 0 0,0 0 0,0 0 0,1-1 0,-1 1 0,1 0 0,0 0 1,-1 0-1,1 0 0,0 0 0,0-1 0,0 1 0,0 0 0,0-1 0,1 1 0,-1-1 0,0 1 1,1-1-1,-1 0 0,1 0 0,0 1 0,-1-1 0,4 1 0,-1-1 12,-1 0-1,0 0 1,1 0 0,-1-1-1,0 1 1,1-1 0,-1 0-1,1 0 1,-1 0-1,1 0 1,-1-1 0,1 0-1,-1 1 1,0-1 0,5-3-1,6-1 15,0-2 0,-1 0 0,0-1 0,-1 0 0,1-1 0,-2 0 0,1-1 0,-1 0 0,-1-1 0,0 0 0,0-1 0,7-12 0,-16 23-87,-1-1-1,1 1 1,0-1-1,-1 0 0,0 1 1,1-1-1,-1 1 1,0-1-1,0 1 1,1-1-1,-2 0 0,1 1 1,0-1-1,0 0 1,0 1-1,-1-1 0,1 1 1,-1-3-1,0 4 24,1 0 1,0 0-1,0 0 0,-1 0 1,1 0-1,0 0 0,0 0 0,-1 0 1,1 0-1,0 0 0,0 0 1,0 0-1,-1 0 0,1 1 0,0-1 1,0 0-1,0 0 0,-1 0 1,1 0-1,0 0 0,0 1 0,0-1 1,-1 0-1,1 0 0,0 0 1,0 1-1,0-1 0,0 0 0,0 0 1,0 0-1,0 1 0,0-1 1,-1 0-1,1 0 0,0 1 0,0-1 1,0 0-1,0 0 0,0 1 0,0-1 1,0 0-1,1 1 0,-5 14-249,4-13 241,-1 1 13,1 1 0,-1-1-1,1 1 1,0-1 0,0 1-1,1-1 1,-1 1 0,1-1-1,0 1 1,-1-1 0,2 0-1,-1 1 1,0-1 0,1 0-1,-1 0 1,1 0 0,0 0 0,0 0-1,0 0 1,0 0 0,1-1-1,-1 1 1,1-1 0,0 0-1,-1 0 1,4 2 0,1 0 56,-1 0 1,1 0-1,0-1 1,0 0-1,0-1 1,0 1-1,0-2 1,0 1 0,1-1-1,-1 0 1,10 0-1,-2-1 5,-1-1 0,0-1 0,1 0 0,17-6 1,54-23-36,-69 25-88,-3 0 112,1 0 0,-1 0 0,25-16 0,-16 6-231,-16 14 136,-7 2 49,1 0 0,-1 0 0,0 0 0,0 0 0,0 0 0,0 0 0,0 0 0,0 0 0,0 0 0,0 0 0,1 0 0,-1 0-1,0 0 1,0 0 0,0 0 0,0 0 0,0 0 0,0 0 0,0 0 0,0 1 0,0-1 0,0 0 0,0 0 0,0 0 0,0 0 0,0 0-1,0 0 1,1 0 0,-1 0 0,0 1 0,0-1 0,0 0 0,0 0 0,0 0 0,0 0 0,0 0 0,0 0 0,0 0 0,0 0 0,-1 1-1,1-1 1,0 0 0,0 0 0,0 0 0,0 0 0,0 0 0,0 0 0,0 0 0,0 0 0,-2 5-26,0 0 1,0-1 0,-1 1-1,1-1 1,-1 0-1,0 0 1,0 0-1,-7 6 1,6-6 7,0 0-1,0 0 1,1 1 0,0-1 0,0 1-1,0-1 1,0 1 0,-2 7-1,3-6-9,0 0 0,1 0-1,0 0 1,0 8 0,1-13 35,0 1 1,0-1 0,0 0-1,0 1 1,1-1 0,-1 0 0,0 0-1,1 1 1,-1-1 0,1 0 0,0 2-1,0-2 17,-1-1-1,1 1 1,-1-1-1,1 0 0,-1 1 1,1-1-1,-1 1 1,1-1-1,-1 0 0,1 0 1,-1 1-1,1-1 1,0 0-1,-1 0 0,1 0 1,0 0-1,-1 1 1,1-1-1,-1 0 0,1 0 1,0 0-1,-1 0 1,1-1-1,0 1 0,0 0 1,18-5 146,-1 0 0,0-2 0,0 0 1,22-13-1,-18 10-137,18-10 0,-1-1 0,-1-2 0,-1-1 0,-1-2 0,-1-2 0,56-57 0,85-142 194,-160 203-246,-1 0 1,17-40-1,-25 48 27,-1 0 0,0 0 0,-1-1 1,-1 0-1,2-19 0,-6 33-48,0 1-1,0-1 1,0 0 0,0 1 0,0-1-1,-1 1 1,1-1 0,-2-4-1,2 7 31,0-1-1,-1 1 0,1 0 0,0-1 1,0 1-1,0 0 0,0-1 0,-1 1 1,1 0-1,0 0 0,0-1 1,-1 1-1,1 0 0,0 0 0,-1 0 1,1-1-1,0 1 0,-1 0 1,1 0-1,0 0 0,0 0 0,-1 0 1,1 0-1,0 0 0,-1 0 1,0 0-1,0 0-8,0 0-1,0 0 1,0 1 0,0-1 0,1 1 0,-1-1-1,0 1 1,0-1 0,0 1 0,0-1-1,0 1 1,1 0 0,-2 1 0,-20 22-299,-31 46 1,32-41 247,7-5 5,0 0 0,2 1 0,0 0 0,2 1 0,-9 35-1,5-15 89,-42 155 692,55-196-635,0-4-72,1-1 1,0 1 0,0 0 0,-1-1 0,1 1 0,0 0-1,0-1 1,0 1 0,0 0 0,0-1 0,0 1 0,0 0 0,0-1-1,0 1 1,0 0 0,0-1 0,1 1 0,-1-1 0,0 2-1,1-1 337,18 2 16,-19-3-369,1 0 1,-1 0 0,0 0-1,0 0 1,0 0-1,0 0 1,1 0 0,-1 0-1,0 0 1,0 0-1,0 0 1,0 0 0,0 0-1,1 0 1,-1 0-1,0 0 1,0 0 0,0 0-1,0 0 1,0 1 0,1-1-1,-1 0 1,0 0-1,0 0 1,0 0 0,0 0-1,0 0 1,0 0-1,0 1 1,0-1 0,1 0-1,-1 0 1,0 0-1,0 0 1,0 0 0,0 1-1,0-1 1,0 0-1,0 0 1,0 0 0,0 0-1,0 1 1,0-1-1,0 0 1,0 0 0,0 0-1,0 0 1,0 0 0,0 1-1,0-1 1,-4 7-83,3-6 51,-4 20-189,5-16 221,-1 1 0,-1-1 0,1 0 0,-1 0 0,0 0 0,-5 9-1,-16 20 66,21-31-39,0-1-1,0 1 1,0 0 0,-1-1-1,1 0 1,-1 1 0,1-1-1,-4 2 1,14-14 250,0 0 0,0 0 0,-1 0-1,6-13 1,-4 6-311,48-80-28,-45 81 27,-1 0 0,2 0 0,24-23 0,-35 37 14,0 1 0,0-1 0,1 0-1,-1 0 1,0 1 0,1-1-1,-1 1 1,1 0 0,0 0-1,-1 0 1,1 0 0,3 0 0,-5 1 12,0 0 0,1 0 0,-1 0 1,0 0-1,0 0 0,0 1 0,0-1 1,0 1-1,1-1 0,-1 1 0,0-1 1,0 1-1,0-1 0,0 1 0,0 0 1,-1-1-1,1 1 0,0 0 0,0 0 1,0 0-1,-1 0 0,1 0 0,0 0 1,-1 0-1,1 0 0,-1 0 0,1 0 1,-1 0-1,1 0 0,-1 1 0,0 0 1,4 14-24,-1 0-1,0 1 1,-1-1 0,-1 1 0,-1-1 0,-2 19 0,2 39 281,1-65-173,0 1 0,1-1-1,0 0 1,0 1 0,6 13-1,-7-22-39,-1 1-1,1-1 0,0 1 0,0-1 0,0 1 0,0-1 0,0 0 0,0 1 0,0-1 0,1 0 0,-1 0 1,0 0-1,1 0 0,-1 0 0,1 0 0,-1 0 0,1-1 0,-1 1 0,1-1 0,-1 1 0,1-1 1,0 1-1,-1-1 0,1 0 0,0 0 0,-1 0 0,1 0 0,0 0 0,-1 0 0,1 0 0,0 0 0,2-1 1,5-2 53,0 0 0,0 0 0,0-1 0,12-6 0,-20 9-83,77-44-517,-61 34-788,-1-1 0,25-24 1,-7-4-3139,-2 2 1382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27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337 10 3072,'0'0'102,"1"0"0,-1 0 0,0 0 0,1 0 0,-1 0-1,1 0 1,-1 0 0,0-1 0,1 1 0,-1 0 0,0 0 0,1 0 0,-1 0 0,1 0 0,-1-1 0,0 1 0,1 0 0,-1 0-1,0-1 1,1 1 0,-1 0 0,0-1 0,0 1 0,1 0 0,-1-1 0,0 1 0,0-1 0,0 1-42,1 0 0,-1 0 1,0 0-1,0 0 1,0 0-1,0 0 0,0-1 1,0 1-1,0 0 0,0 0 1,0 0-1,0 0 0,0 0 1,0 0-1,0 0 0,0 0 1,0 0-1,0-1 1,0 1-1,0 0 0,0 0 1,-1 0-1,1 0 0,0 0 1,0 0-1,0 0 0,0 0 1,0 0-1,0-1 0,0 1 1,0 0-1,0 0 1,0 0-1,0 0 0,0 0 1,-1 0-1,1 0 0,0 0 1,0 0-1,0 0 0,0 0 1,0 0-1,0 0 0,0 0 1,0 0-1,0 0 1,-1 0-1,1 0 0,0 0 1,0 0-1,0 0 0,0 0 1,0 0-1,0 0 0,0 0 1,0 0-1,-1 0 0,1 0 1,0 0-1,0 0 1,0 0-1,0 0 0,0 0 1,0 0-1,0 1 0,0-1 1,0 0-1,0 0 0,-4 2 69,1-1 0,0 1-1,-1-1 1,1 0-1,-7 1 1,5 0-40,0-1 0,0 1 0,0-1-1,-5 4 1,3-1 35,-3 0 28,1 1 0,1 0 0,-1 1 0,1 0-1,0 0 1,0 1 0,-10 12 0,-4 10 96,2 1 0,1 1 0,1 1 0,-25 65 0,20-32 284,-24 116 0,43-154-307,1-1 1,2 0-1,0 1 1,2 0-1,1-1 1,9 47-1,-7-55-92,1 0 0,0-1 0,1 1 0,12 22 0,-2-11 215,29 42-1,-42-67-309,0 0 0,0-1 0,0 1 0,0-1 0,1 0 0,-1 0 0,1 0 0,0-1 0,0 1 0,6 2 0,-8-4-139,0 0 0,1 0 1,-1-1-1,0 1 0,1-1 1,-1 1-1,0-1 0,1 0 1,-1 0-1,0 0 0,1 0 1,-1 0-1,1-1 0,-1 1 1,0-1-1,1 1 0,-1-1 1,0 0-1,0 0 1,0 0-1,4-2 0,33-29-5810,-33 27 4990,22-18-2321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29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52 1728,'-1'-1'176,"1"-1"1,-1 1 0,1-1-1,-1 0 1,1 0-1,0 1 1,-1-1-1,1 0 1,0-2-1,-14-16 4549,13 21-4610,0 0-1,0-1 1,0 1-1,0 0 1,0 0-1,0-1 0,0 1 1,0 0-1,0 0 1,-1 2-1,1-1 41,-28 34 555,1 0 0,-26 50 1,53-85-704,-4 7 129,-5 7 70,2 0 1,-8 17-1,15-28-148,-1 0 0,1 0 0,-1 0 0,1 1 0,1-1 0,-1 0 1,0 1-1,1-1 0,0 1 0,0-1 0,0 0 0,1 1 0,1 5 0,-1-8 7,0 1 0,0-1 0,0 0 0,0 0-1,0 0 1,1 1 0,-1-1 0,1 0 0,-1 0 0,1-1 0,0 1-1,0 0 1,0-1 0,0 1 0,0-1 0,0 1 0,1-1 0,-1 0-1,0 0 1,1 0 0,-1 0 0,0-1 0,1 1 0,-1-1-1,1 1 1,-1-1 0,4 0 0,0 0 34,0 0 0,-1 0 0,1-1 0,-1 1-1,1-1 1,-1-1 0,1 1 0,-1-1 0,0 0 0,0 0 0,8-5 0,-1 0-34,0-1 0,0 0-1,-1-1 1,-1 0 0,1-1 0,-1 0 0,-1-1 0,0 0 0,-1 0 0,0-1 0,12-24-1,-11 19-64,-3 2-172,1 1-1,5-23 1,-13 44-215,-12 53-290,12-53 706,0 1-1,0-1 0,1 1 1,0-1-1,1 0 0,0 1 1,2 8-1,-1-9 57,-1-1 56,0-1 0,1 0 0,0 1 0,0-1 0,0 0 0,6 8 0,-7-12-109,0 0 0,0 0-1,0 0 1,0 0 0,0 0 0,0-1 0,1 1-1,-1 0 1,0-1 0,0 1 0,1-1 0,-1 1 0,1-1-1,-1 1 1,0-1 0,1 0 0,-1 0 0,1 0 0,-1 0-1,1 0 1,-1 0 0,0 0 0,1 0 0,-1 0-1,1-1 1,-1 1 0,0-1 0,1 1 0,-1-1 0,2 0-1,8-4 72,0-1 0,-1 0 0,1 0 0,9-9 0,12-7-287,-21 15 154,-1 0 0,0 0 0,-1-1 0,1 0 0,-2-1 0,1 0 0,13-19 0,-18 24-797,-3 9 461,-4 12 259,3-14 68,-3 13-10,1 1-43,-1-1 0,-8 26 0,5-25 79,-44 134-101,41-118 166,1 1-1,-5 53 0,8-45 299,2-27 32,0 25 0,3-48-87,1 0 0,0 1-1,1-1 1,0 1-1,4-14 1,22-43-157,-3 7 79,-14 34-192,0 1 0,26-38 1,8-12 117,75-123-261,-43 93-68,-77 102 186,3-5-31,1 1 1,0 0 0,0 0 0,0 0-1,0 1 1,1-1 0,-1 1-1,1 0 1,0 0 0,5-1-1,-8 3 16,1 0-1,-1 0 0,0 1 1,0-1-1,1 1 0,-1 0 1,0 0-1,1-1 0,-1 2 0,1-1 1,-1 0-1,0 0 0,1 1 1,-1-1-1,0 1 0,0 0 0,1 0 1,-1-1-1,0 2 0,0-1 1,0 0-1,0 0 0,0 1 1,0-1-1,-1 1 0,3 1 0,4 5-14,-1 0-1,0 0 0,-1 1 1,1 0-1,-2 0 0,1 0 1,-1 1-1,-1 0 0,1 0 1,-2 0-1,5 18 0,-5-16 35,-1 0 0,0 0 1,0 20-1,-2-26 47,0 0 0,-1 0 0,0 1 0,0-1 0,-1-1 1,1 1-1,-1 0 0,0 0 0,-4 6 0,4-10-19,0 1-1,0-2 0,1 1 0,-1 0 0,0 0 1,0 0-1,-1-1 0,1 1 0,0-1 0,-1 0 0,1 0 1,0 0-1,-1 0 0,1 0 0,-1 0 0,0-1 0,1 1 1,-1-1-1,-5 1 0,-8-1 105,0 1 0,-18-3-1,28 1-142,-8 0 29,0-1-1,1-1 0,-1 0 1,1-1-1,0 0 0,-19-9 1,-11-11-4481,39 23 2833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1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6048,'-13'-3'2752,"23"3"-2400,-7 0 2016,12 0-1376,7 3 1280,10 6-1312,31-1 415,5 4-799,22-4 32,-1 0-352,-4-4-32,-14 4-128,11-8 96,-14 3-128,8-6-4735,-9 3 2527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30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37 2240,'0'-5'6368,"-5"6"-5254,0 2-934,-1 0-1,1 1 0,-1 0 0,1 1 0,1-1 1,-1 1-1,0 0 0,1 0 0,0 0 0,-5 10 0,6-11-68,1 0 0,0 0 0,0 0 0,0 1 0,1-1 0,-1 0 0,1 1-1,0-1 1,0 1 0,1 0 0,0-1 0,-1 1 0,1-1 0,1 1 0,-1 0-1,2 5 1,-1-7-22,0-1 0,0 1 0,1-1 0,-1 1 0,1-1 0,-1 0 0,1 0 0,0 1 0,0-1 0,0 0 0,0-1 0,0 1-1,1 0 1,-1-1 0,0 1 0,1-1 0,-1 0 0,1 1 0,-1-1 0,1-1 0,5 2 0,-5-1-19,1 0 0,-1 0 1,0-1-1,1 0 0,-1 0 0,1 0 1,-1 0-1,1 0 0,-1-1 0,0 1 1,1-1-1,-1 0 0,0 0 0,0 0 1,1-1-1,-1 1 0,5-4 0,-4 2-35,0 0-1,0-1 1,-1 1-1,1-1 0,-1 0 1,0 0-1,0 0 1,4-8-1,-6 11-37,0-1-1,-1 0 1,1 0 0,-1 0 0,1 0-1,-1 1 1,0-1 0,0 0 0,1 0 0,-1 0-1,-1 0 1,1 0 0,0 0 0,0 0-1,-1 0 1,1 1 0,-1-1 0,1 0-1,-1 0 1,0 0 0,0 1 0,0-1-1,0 0 1,0 1 0,0-1 0,0 1-1,-2-2 1,1 0-22,0 1-1,-1 0 1,1-1-1,0 1 0,-1 0 1,0 0-1,1 1 1,-1-1-1,0 1 1,0-1-1,0 1 1,0 0-1,0 0 1,0 0-1,-1 0 0,1 1 1,0-1-1,-5 1 1,-1 1 82,7-1-44,1 0-1,0 0 1,0 0-1,-1 0 1,1 0-1,0 0 1,-1 1-1,1-1 1,0 1-1,0-1 1,-1 1-1,1-1 1,0 1-1,0 0 1,0-1-1,0 1 1,0 0-1,0 0 1,0 0-1,-2 2 1,4-3 41,-1 0 0,0 0 0,1 0 0,-1 1 0,1-1 0,-1 0 0,0 0 0,1 0 0,-1 0 0,1 0 0,-1 0 0,1 0 0,-1 0 0,0 0 0,1 0 1,-1 0-1,1 0 0,-1 0 0,1-1 0,-1 1 0,0 0 0,1 0 0,-1 0 0,1-1 0,-1 1 0,19-6 487,-1-1-325,150-51 27,-141 51-208,0 2-1,0 0 1,50-2 0,-74 7-46,1 0 1,-1 0 0,0 1-1,1-1 1,-1 1 0,0 0-1,1 0 1,-1 0-1,0 0 1,0 1 0,0-1-1,3 3 1,-1-1 15,-1 1 1,0 0 0,0 0-1,0 0 1,-1 0-1,6 8 1,25 45 425,-23-36-88,1-2 1,16 21-1,-25-36-234,1 0-1,-1 0 1,1-1-1,0 1 1,1-1-1,-1 0 1,0 0-1,1-1 1,5 3-1,-8-4-70,1 0-1,0 0 1,-1 0-1,1 0 1,0-1-1,0 1 1,0-1-1,-1 0 1,1 0-1,0 0 1,0 0-1,0-1 1,0 1-1,-1-1 0,1 0 1,0 1-1,-1-1 1,6-3-1,-4 2-43,0-1-1,0 1 0,0-1 1,0 0-1,0-1 0,-1 1 1,1-1-1,-1 1 1,0-1-1,0 0 0,0 0 1,3-6-1,6-23-2811,-5-2-3627,-3 17 3347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32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371 459 2976,'0'0'46,"0"0"-1,0 0 1,0 0-1,0 0 1,0 0-1,0 0 1,-1 0 0,1 0-1,0 0 1,0 0-1,0-1 1,0 1 0,0 0-1,0 0 1,0 0-1,0 0 1,-1 0 0,1 0-1,0 0 1,0 0-1,0-1 1,0 1 0,0 0-1,0 0 1,0 0-1,0 0 1,0 0 0,0 0-1,0 0 1,0-1-1,0 1 1,0 0 0,0 0-1,0 0 1,0 0-1,0 0 1,0 0 0,0-1-1,0 1 1,0 0-1,0 0 1,0 0 0,0 0-1,1 0 1,-1-2 446,-3 4 228,-13-1 1179,11-1-1494,-34 9 436,0 1-1,-62 26 1,75-26-562,-31 18 1,46-22-184,1 0 0,0 1 0,0 1 1,1-1-1,-12 13 0,20-19-75,0 0 0,0 1 0,0-1 0,0 1 0,0-1 0,0 1 0,0-1 0,0 1 0,1 0 0,-1-1 0,0 1 0,1 0 0,0-1 0,-1 1 0,1 0 0,0 0 1,0-1-1,0 3 0,0-2 25,1-1 1,-1 0 0,1 0 0,-1 1 0,1-1-1,-1 0 1,1 0 0,0 0 0,0 0-1,-1 0 1,1 0 0,0 0 0,0 0 0,0 0-1,0 0 1,0 0 0,1-1 0,-1 1 0,0 0-1,0-1 1,0 1 0,1-1 0,-1 1 0,0-1-1,3 1 1,2 0 76,0 0-1,1-1 1,-1 1-1,0-1 0,1-1 1,-1 1-1,0-1 1,1 0-1,-1-1 0,0 1 1,10-5-1,4-2 110,0-1 0,21-14 1,-29 15-199,-1 0 1,1-1 0,-1-1 0,-1 0 0,0 0 0,-1-1 0,0-1 0,0 1-1,-1-1 1,7-15 0,2-6 31,-1-2 0,17-58 0,3-50-264,-21 79-84,-12 53 131,-1 1-1,0-1 1,0 0 0,-1 0-1,0 1 1,-1-1 0,-2-15-1,2 26 113,0-1 0,0 1 0,0-1 0,0 0 0,0 1 0,0-1 0,0 1 0,-1-1 0,1 1 0,0-1 0,0 1 0,-1-1 0,1 1 0,0-1-1,-1 1 1,1-1 0,0 1 0,-1 0 0,1-1 0,-1 1 0,1-1 0,0 1 0,-1 0 0,1 0 0,-1-1 0,1 1 0,-2 0 0,2 0 22,-1 0 0,0 0 0,0 0 0,0 0 1,0 1-1,1-1 0,-1 0 0,0 1 0,0-1 0,1 0 0,-1 1 1,0-1-1,1 1 0,-1-1 0,0 1 0,0 0 0,-4 4 128,1 1-1,0-1 0,-6 9 1,-1 9-119,0 1 0,2 0 0,0 0 0,-6 34 1,7-29 168,6-22-135,-33 143 339,33-134-270,0 0 0,1 0 0,0-1 0,2 1 1,0 0-1,0 0 0,6 23 0,-6-36-44,0 1 1,0-1-1,1 0 0,-1 1 0,1-1 0,0 0 0,0 0 1,0 0-1,0 0 0,0 0 0,0-1 0,1 1 0,-1-1 1,1 1-1,0-1 0,0 0 0,0 0 0,0 0 0,0-1 1,0 1-1,1-1 0,-1 1 0,0-1 0,1 0 0,-1-1 1,1 1-1,-1 0 0,1-1 0,-1 0 0,1 0 0,0 0 1,-1 0-1,1-1 0,-1 1 0,1-1 0,6-2 0,-3 0 1,1 0 0,-1-1-1,0 0 1,10-7-1,-5 3-31,-1 0-406,-9 6-217,-7 7 307,-7 8 94,8-9 176,0-1 0,1 1 1,0 0-1,-6 9 0,6-8 66,0 0 0,1 0 1,-1 0-1,-2 11 0,5-15-24,-1 1 0,1 0-1,0 0 1,0 0 0,0 0 0,0 0 0,0 0-1,1 0 1,-1 0 0,0-1 0,1 1-1,-1 0 1,1 0 0,0 0 0,0-1 0,0 1-1,1 2 1,-1-3 30,0 1-1,0-1 0,0 1 1,0-1-1,0 1 1,0-1-1,0 0 0,1 0 1,1 2-1,-2-3 8,0 0 0,0 0 1,1 1-1,-1-1 0,0 0 0,0 0 0,0-1 0,1 1 0,-1 0 0,0 0 0,2-1 0,1 0 35,0 0-48,-1 0 0,0-1-1,0 1 1,0-1 0,0 1 0,0-1 0,0 0 0,-1 0 0,1 0 0,-1-1 0,1 1-1,-1-1 1,0 1 0,0-1 0,0 0 0,0 1 0,0-1 0,0 0 0,-1-1 0,2-4 0,-1 4-72,-1 1 0,0 0 1,-1 0-1,1-1 1,0 1-1,-1 0 1,0-1-1,0 1 1,0-1-1,0 1 1,0 0-1,-1-1 1,0 1-1,1-1 1,-1 1-1,0 0 0,-1 0 1,1 0-1,-1 0 1,1 0-1,-3-3 1,3 5 8,0 0-1,0 0 1,0 0 0,0 0 0,-1 0-1,1 0 1,0 0 0,-1 1 0,1-1 0,0 0-1,-1 1 1,1-1 0,-1 1 0,1 0-1,-1-1 1,1 1 0,-1 0 0,-1 0 0,2 0 23,0 0 0,0 0 0,1 0 1,-1 0-1,0 0 0,1 0 0,-1 0 1,0 1-1,1-1 0,-1 0 0,0 0 1,1 1-1,-1-1 0,1 0 0,-1 1 1,0-1-1,1 0 0,-1 1 0,1-1 1,-1 1-1,1-1 0,-1 1 0,1-1 1,-1 1-1,1 0 0,0-1 0,-1 1 1,1-1-1,0 1 0,0 0 1,-1-1-1,1 1 0,0 0 0,0-1 1,0 2-1,0-2 15,0 1 0,0-1 0,0 1 0,0-1 0,0 1 0,0-1 0,1 0 0,-1 1 0,0-1 0,0 1 0,1-1 0,-1 0 0,0 1 0,0-1 0,1 1 0,-1-1 0,0 0 1,1 1-1,-1-1 0,1 0 0,-1 0 0,0 1 0,1-1 0,-1 0 0,1 0 0,-1 0 0,1 0 0,-1 1 0,0-1 0,1 0 0,18 2 345,-12-2-194,5 1-96,-1-1 1,0 0 0,0 0 0,0-2-1,15-2 1,54-20-15,-57 16 0,42-16 69,-55 20-145,7-3-238,-17 7 256,0 0 0,0 0 0,0 0 0,0 0 0,0 0 0,0 0 0,0 0 0,0 0 0,0 0 0,0 0 0,0 0-1,0 0 1,0 0 0,0 0 0,0 0 0,0 0 0,0 0 0,0 0 0,0 0 0,0 0 0,0 0 0,0 1 0,0-1 0,0 0-1,0 0 1,0 0 0,0 0 0,0 0 0,0 0 0,0 0 0,0 0 0,0 0 0,0 0 0,0 0 0,0 0 0,0 0-1,0 0 1,0 0 0,0 0 0,0 0 0,0 0 0,0 0 0,0 0 0,0 0 0,0 0 0,0 0 0,0 0 0,0 0-1,0 0 1,0 0 0,0 0 0,0 1 0,0-1 0,1 0 0,-1 0 0,0 0 0,0 0 0,0 0 0,0 0 0,0 0-1,0 0 1,0 0 0,0 0 0,0-1 0,0 1 0,-8 9-74,-4 1 69,4-3-24,0 0-1,0 1 0,-10 13 1,17-19 38,-1-1 1,1 1-1,0 0 0,0 0 1,0 0-1,0 1 1,0-1-1,0 0 1,0 0-1,1 0 1,-1 1-1,1-1 0,0 0 1,0 1-1,0-1 1,0 0-1,0 0 1,0 1-1,0-1 0,1 0 1,-1 1-1,2 1 1,-1-1 18,0-1 1,0 0 0,1-1 0,-1 1-1,0 0 1,1 0 0,0-1-1,-1 1 1,1 0 0,0-1-1,0 0 1,0 1 0,-1-1-1,1 0 1,1 0 0,-1 0-1,0 0 1,0-1 0,0 1-1,0 0 1,4-1 0,0 1 50,-1 0 0,1-1 1,0 0-1,0 0 0,0 0 1,-1-1-1,8-2 0,3-1 91,0 0 0,25-11 0,-34 11-181,0 1 0,0-1 0,-1 0 0,0-1 0,1 1 0,-2-1 0,11-11 0,4-3-184,-20 19 188,0 0 0,0 0 0,0 0 0,0 0 0,0 0 0,0 0 0,-1 0 0,1 0 0,0 0 0,0 0 0,0 0 0,0 0 0,0 0 0,0 0 0,0 0 0,0 0 0,0-1 0,0 1 0,0 0 0,0 0 0,0 0 0,0 0 1,0 0-1,0 0 0,0 0 0,0 0 0,0 0 0,0 0 0,0 0 0,0 0 0,0 0 0,0 0 0,0 0 0,0 0 0,0-1 0,0 1 0,0 0 0,0 0 0,0 0 0,0 0 0,0 0 0,0 0 0,0 0 0,0 0 0,0 0 0,-6 1-117,4 1 116,-1-1 0,1 1-1,0 0 1,0-1 0,0 1 0,0 0 0,0 0-1,1 0 1,-1 0 0,0 1 0,1-1 0,0 0-1,-1 1 1,1-1 0,0 1 0,0-1 0,1 1-1,-1 0 1,0-1 0,1 1 0,0 0 0,-1 5-1,2-6 26,-1-1-1,0 1 1,1 0-1,-1 0 1,1 0-1,-1 0 0,1-1 1,0 1-1,0 0 1,0-1-1,0 1 0,0 0 1,0-1-1,0 1 1,0-1-1,1 0 1,-1 1-1,1-1 0,-1 0 1,1 0-1,-1 0 1,1 0-1,0 0 0,-1 0 1,1 0-1,2 0 1,0 1 23,0 0 1,0-1 0,-1 0-1,2 1 1,-1-1-1,0-1 1,0 1 0,0 0-1,0-1 1,0 0-1,1 0 1,-1 0 0,0-1-1,0 1 1,0-1 0,0 0-1,0 0 1,0-1-1,0 1 1,0-1 0,0 0-1,0 0 1,-1 0-1,4-3 1,-4 3-35,-1 1 0,0-1 1,1 0-1,-1 0 0,0 0 0,0 0 0,0-1 0,-1 1 1,1-1-1,0 1 0,-1-1 0,0 1 0,1-1 0,0-3 1,-1-1-49,0-1 0,0 1 0,0-1 0,-2-10 1,1 8-4,4-3 158,-3 11-120,0 1-1,-1-1 1,1 0 0,-1 1-1,1-1 1,-1 0 0,0 0-1,1-3 1,-1 4 10,0 0 1,1 0-1,-1 0 1,1 0-1,-1 0 1,1 0-1,-1 0 0,1 0 1,0 0-1,0 0 1,-1 0-1,1 0 1,0 0-1,0 1 1,0-1-1,0 0 0,0 1 1,0-1-1,0 0 1,0 1-1,0 0 1,0-1-1,2 0 0,30-9 36,-27 9-1,0-1-86,1 1 1,0 0-1,-1 1 0,1-1 1,0 1-1,0 1 1,0-1-1,10 3 0,-14-2 50,0-1-1,0 1 1,-1 0-1,1 0 1,0 0-1,0 0 0,-1 1 1,1-1-1,0 1 1,-1-1-1,0 1 1,1 0-1,-1 0 1,0 0-1,0 0 0,0 1 1,0-1-1,0 1 1,-1-1-1,1 1 1,1 3-1,-3-3 5,1 0 0,-1 0 0,0 1 0,0-1 0,0 0 0,-1 0-1,1 1 1,-1-1 0,1 0 0,-1 0 0,0 0 0,0 0 0,-1 0 0,1 0 0,-3 4 0,-6 18 168,9-23-150,0 0-1,0 0 1,0 0 0,0 1 0,0-1 0,0-1-1,0 1 1,-1 0 0,1 0 0,-4 3 0,49-14 746,10-10-694,-32 10-120,0 2 0,44-9 0,-56 14-102,-7 1 90,1 1 1,0-1-1,-1 1 1,1 0 0,6 0-1,-9 1 50,0-1 1,1 0-1,-1 1 1,1-1-1,-1 1 0,0 0 1,1-1-1,-1 1 1,0 0-1,0 0 1,0 0-1,0 0 0,0 0 1,0 0-1,0 0 1,0 0-1,2 3 0,0 2 45,1 0 0,0 0-1,0 0 1,1-1-1,0 1 1,0-1 0,0 0-1,1-1 1,-1 1 0,1-1-1,0 0 1,0-1-1,1 1 1,7 2 0,-3-2 48,-1-1 1,1 0 0,21 3-1,-1-6-2047,-26-1 639,0 0 0,0 0 0,0 0 0,6-3 0,2 0-1359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33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19 3648,'-26'-9'1173,"22"7"-866,11 0-144,28-3 258,-34 5-307,0 0 0,0 0 0,1 0 1,-1 0-1,0 0 0,1 0 0,-1 0 1,0 1-1,0-1 0,1 0 0,-1 1 0,0-1 1,0 1-1,0-1 0,0 1 0,1 0 0,-1 0 1,0-1-1,0 1 0,0 0 0,-1 0 1,1 0-1,0 0 0,0 0 0,0 0 0,-1 0 1,1 0-1,0 3 0,9 8 584,50 34 1212,-45-32-1604,-1-1 1,0 2 0,-1 0-1,-1 0 1,0 1 0,-1 1-1,-1 0 1,0 0 0,-1 1-1,-1 0 1,10 36 0,-8-13 105,-1 1 1,-2 1 0,-2-1 0,-2 1 0,-2 0 0,-6 69 0,-1-63-137,-2 0-1,-2 0 1,-2-1-1,-3-1 1,-29 68-1,37-101-576,-36 85 1111,21-33-5846,17-44 2124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4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170 518 1888,'-3'-5'545,"3"4"-402,0 1 0,0 0 0,-1-1 0,1 1 0,0-1 0,0 1 0,0 0 0,-1-1 0,1 1 0,0 0 0,0-1 0,-1 1 0,1 0 0,0-1 0,-1 1 0,1 0 0,0 0 0,-1-1 0,1 1 0,0 0 0,-1 0 0,1 0 0,0 0 0,-1 0 0,1-1 0,-1 1 0,0 0 0,0 0 35,-1 0 1,1-1-1,-1 1 0,1-1 1,-1 0-1,1 1 0,-1-1 1,1 0-1,0 0 0,-2-1 1,0 0-53,1 1 1,0-1 0,-1 1-1,1 0 1,-1-1-1,-5 0 1,5 1-99,0 1 0,-1 0 0,1 0 0,0 0 0,-1 0-1,1 1 1,0-1 0,-1 1 0,1 0 0,0 0 0,0 0 0,-1 0 0,1 0 0,0 1 0,0-1-1,1 1 1,-1 0 0,0 0 0,1 0 0,-1 0 0,1 1 0,-1-1 0,1 1 0,0-1-1,-3 6 1,0 0 14,-1 0 0,1 1 0,1 0 0,0 0-1,-6 19 1,8-24 34,2 1-1,-1-1 0,0 1 1,1-1-1,0 1 0,0-1 0,0 1 1,0-1-1,1 1 0,0-1 1,0 0-1,0 1 0,0-1 1,1 0-1,2 6 0,-2-7-10,-1-1 0,1 0 0,-1 0 0,1 0 0,0 0-1,0 0 1,0 0 0,0-1 0,0 1 0,0 0 0,0-1-1,0 0 1,1 0 0,-1 1 0,0-1 0,1-1 0,-1 1 0,1 0-1,-1 0 1,1-1 0,0 0 0,-1 1 0,1-1 0,-1 0 0,1 0-1,0-1 1,-1 1 0,1 0 0,3-2 0,5-1 151,0 0 0,0-1 0,-1 0 1,1-1-1,13-8 0,-16 8-111,-3 2-70,-1 1 1,1-1-1,-1 0 1,0 0 0,0 0-1,0 0 1,0-1-1,0 0 1,-1 0-1,4-6 1,-4 7-53,-1-1 0,0 1 0,0-1 1,0 0-1,-1 0 0,1 0 0,-1 0 0,0 0 0,0 0 0,-1 0 1,1 0-1,-1 0 0,0 0 0,0 0 0,0-1 0,0 1 1,-1 0-1,0 0 0,0 0 0,0 0 0,0 0 0,0 0 1,-1 0-1,0 0 0,0 1 0,0-1 0,0 1 0,-1-1 0,1 1 1,-1 0-1,0 0 0,0 0 0,0 0 0,0 0 0,0 1 1,-1-1-1,-4-2 0,-43-12-202,51 17 232,0 0 1,-1 0-1,1 0 0,0 0 0,0 0 1,0 0-1,-1-1 0,1 1 0,0 0 0,0 0 1,0 0-1,-1 0 0,1-1 0,0 1 0,0 0 1,0 0-1,0 0 0,-1-1 0,1 1 0,0 0 1,0 0-1,0 0 0,0-1 0,0 1 1,0 0-1,0 0 0,0-1 0,0 1 0,0 0 1,0-1-1,0 1 0,0 0 0,6-8 137,15-2-37,20-3-98,0 1 0,0 3 0,0 1 0,1 2 0,74-1 1,-106 7 39,2 0 27,0 0-1,0 1 1,0 0 0,19 4 0,-28-4-67,0 0 1,-1 0 0,1 1 0,-1-1-1,1 0 1,-1 1 0,0 0 0,1-1-1,-1 1 1,0 0 0,0 0 0,0 0-1,-1 1 1,1-1 0,0 0 0,-1 1-1,1-1 1,1 5 0,-1-1 15,0 0 0,-1 1 0,1-1 0,-1 0 1,0 1-1,-1 12 0,1-11-22,0 1 1,0 0-1,3 9 1,0 4-16,-4-21 31,0 0 0,1 0 0,-1 1 1,1-1-1,-1 0 0,1 0 0,0 0 0,-1 0 0,1 0 1,0 0-1,0 0 0,-1 0 0,1 0 0,0 0 0,0 0 1,0 0-1,0 0 0,0-1 0,1 1 0,-1-1 0,0 1 1,0 0-1,0-1 0,0 0 0,3 1 0,-2 0 13,0-1 0,0 0 1,1 0-1,-1 0 0,0 0 0,0 0 0,0 0 0,1 0 0,-1-1 0,0 1 0,0-1 0,0 0 1,0 1-1,0-1 0,4-2 0,9-8 168,-1-1 1,26-25-1,-22 19-148,168-190 358,-63 66-507,-70 74-32,-23 26-84,-22 27 173,-7 14 24,-1 0 1,0 1 0,1-1 0,-1 0-1,0 1 1,0-1 0,1 0-1,-1 1 1,0-1 0,0 0-1,0 0 1,0 1 0,0-1 0,0 0-1,0 0 1,0 1 0,-1-1-1,1 0 1,0 1 0,-1-2-1,-19 6-715,14-1 701,0 1-1,0-1 0,1 1 1,-1 0-1,1 1 1,0-1-1,-8 11 1,8-9 44,-5 5-31,0 1-1,1 1 1,1-1-1,0 2 0,1-1 1,0 1-1,1 0 1,1 0-1,-6 22 1,4-8 69,2 0 0,1 1 0,-1 55 0,6-71-58,-1 0 0,2 0-1,0-1 1,0 1 0,1 0-1,8 19 1,-9-25 53,1-1 0,0 0 0,0 0 0,1 0 1,0-1-1,0 1 0,0-1 0,0 0 0,1 0 0,0 0 0,0-1 1,0 1-1,1-1 0,5 3 0,-7-5-30,0-1-1,-1 0 0,1 1 1,0-1-1,0-1 1,0 1-1,0 0 0,0-1 1,0 0-1,0 0 1,0 0-1,-1-1 0,1 1 1,0-1-1,0 0 1,0 0-1,0 0 0,-1-1 1,1 1-1,0-1 1,-1 0-1,1 0 0,-1 0 1,0 0-1,0-1 1,0 1-1,0-1 0,0 0 1,0 0-1,-1 0 1,0 0-1,1 0 0,-1 0 1,0-1-1,0 1 1,-1-1-1,1 0 0,-1 1 1,1-6-1,1-11-13,0-1 0,-1-23 0,-2 42-30,0 1-1,0 0 1,0-1 0,0 1 0,0 0 0,1 0-1,-1-1 1,0 1 0,1 0 0,-1 0 0,1-1 0,0 1-1,-1 0 1,1 0 0,0 0 0,0 0 0,-1 0-1,1 0 1,2-1 0,-1 0 11,0 1 1,1 0-1,-1 0 1,0 0-1,0 0 0,1 0 1,-1 0-1,1 1 0,-1-1 1,3 1-1,8-1 38,0 1-1,-1 0 1,20 4-1,-23-3-34,36 11 76,-34-9-64,-7-2-50,1 0 1,-1 0-1,1 0 0,6 0 1,-7-1-14,-2 0 91,0 0 0,0 0 1,0 0-1,0 0 1,0 0-1,0-1 1,0 1-1,0-1 0,0 1 1,4-3-1,14-11 13,-19 13-34,0 1 0,0-1 0,0 0 0,0 0 0,0 0 0,0 0 0,-1 0 0,1 0 0,0 0 0,-1 0 0,1 0 0,0 0 1,-1-1-1,1 1 0,-1 0 0,1-1 0,-9 35-898,5-12 870,-9 30 0,8-39 40,1 1 1,0 0-1,1-1 1,1 1-1,0 0 1,0 17-1,2 14 339,-1-43 159,3-3-684,-1 0 0,1-1-1,-1 1 1,1-1 0,-1 1-1,0-1 1,0 0-1,2-4 1,-3 6-162,0 0 0,-1 1 1,1-1-1,-1-1 0,1 1 0,-1 0 0,0 0 0,1 0 1,-1 0-1,0 0 0,0 0 0,0-2 0,1-2-1012,2-8-1224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4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 3328,'-8'-17'2496,"16"17"-2720,2 0 416,8 5-96,-4-5-1344,4 4 672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41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 4736,'0'-3'509,"0"3"-477,0 0-1,0 0 1,1 0-1,-1 0 1,0 0-1,0 0 1,0 0-1,0 0 1,0 0-1,0 0 1,0 0-1,0 0 1,0 0-1,0 0 1,0 0-1,0 0 1,0 0-1,0 0 1,0 0-1,1 0 1,-1 0-1,0 0 1,0 0-1,0 0 1,0 0-1,0 0 1,0 0 0,0-1-1,0 1 1,0 0-1,0 0 1,0 0-1,0 0 1,0 0-1,0 0 1,0 0-1,0 0 1,0 0-1,0 0 1,0 0-1,0 0 1,0 0-1,0 0 1,0 0-1,0 0 1,0-1-1,0 1 1,0 0-1,0 0 1,0 0-1,0 0 1,0 0-1,0 0 1,0 0-1,0 0 1,3 2 1038,-3 6-798,-37 103 2316,-3 10-1192,-27 182 646,64-287-1892,0 1 0,2-1 1,0 1-1,0 0 0,2 0 0,2 17 0,-2-31-126,-1 0-1,1 1 1,0-1 0,1 0-1,-1 1 1,0-1 0,1 0-1,0 0 1,-1 0 0,1 0-1,1 0 1,-1-1 0,0 1 0,1-1-1,-1 1 1,1-1 0,0 0-1,-1 0 1,1 0 0,0 0-1,1-1 1,-1 1 0,0-1-1,0 1 1,1-1 0,-1 0-1,0-1 1,1 1 0,-1-1 0,1 1-1,-1-1 1,1 0 0,-1 0-1,1-1 1,-1 1 0,1-1-1,-1 1 1,0-1 0,1 0-1,-1 0 1,0-1 0,5-1-1,-3-1-689,0 1-1,1-1 1,-2 0-1,6-5 0,4-4-959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4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82 3392,'-56'-16'1088,"53"14"-1014,0 1 0,0 0-1,-1 0 1,1 1 0,0-1 0,-1 1 0,1-1 0,-5 1-1,-1 0 180,-12-1 1788,12 2-535,8-1-680,6 3 556,11 0-497,1 0-1,0-1 1,32-1 0,52-8 32,-82 6-616,77-12 122,106-28 0,-181 36-421,-15 4-245,-1 0 1,0 0-1,1 1 1,5 0 0,-8 0-229,-1 0 1,1 0 0,0 1 0,-1-1 0,1 1 0,-1 0-1,1 0 1,-1 0 0,1 0 0,-1 0 0,1 0 0,-1 1-1,0-1 1,0 1 0,0-1 0,3 4 0,5 6-1130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42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263 438 2720,'-3'2'408,"0"-1"0,0 1 1,0 0-1,0 0 0,0 0 0,0 0 1,1 1-1,-1-1 0,-3 5 0,-1 1-42,-39 33 1509,2 2 1,-55 68-1,92-101-1519,-12 20 0,18-28-276,0 0-1,0 0 0,0 0 1,0 0-1,0 0 0,0 0 0,1 0 1,-1 0-1,1 0 0,0 0 1,-1 1-1,1-1 0,0 0 0,0 0 1,0 0-1,1 0 0,-1 1 1,1 2-1,0-4-31,-1 0 0,1-1-1,-1 1 1,1-1 0,-1 1 0,1-1 0,-1 1 0,1-1-1,-1 0 1,1 1 0,0-1 0,-1 0 0,1 1 0,0-1-1,-1 0 1,1 0 0,0 1 0,-1-1 0,1 0-1,0 0 1,0 0 0,-1 0 0,1 0 0,0 0 0,-1 0-1,1 0 1,0 0 0,0-1 0,-1 1 0,1 0 0,1-1-1,23-11 226,-21 9-199,30-20 58,-1-2 0,34-31 0,-58 47-165,49-43-213,-57 51 214,1-1-1,0 1 0,0-1 1,-1 1-1,1 0 0,0 0 1,3-1-1,-5 2 26,0 0 0,0 0-1,1 0 1,-1 0 0,0 0 0,0 0-1,0 0 1,0 0 0,0 0-1,0 0 1,0 0 0,0 0 0,0 0-1,0 0 1,0 0 0,0 0 0,0 0-1,1 0 1,-1 0 0,0 0-1,0 0 1,0 1 0,0-1 0,0 0-1,0 0 1,0 0 0,0 0 0,0 0-1,0 0 1,0 0 0,0 0-1,0 0 1,0 0 0,0 0 0,0 0-1,0 1 1,0-1 0,0 0 0,0 0-1,0 0 1,0 0 0,0 0-1,0 0 1,0 0 0,0 0 0,0 0-1,0 0 1,0 0 0,-1 0-1,1 1 1,0-1 0,0 0 0,0 0-1,0 0 1,0 0 0,0 0 0,0 0-1,0 0 1,0 0 0,0 0 0,0 0-1,0 0 1,0 0 0,-1 0-1,1 0 1,-16 18-116,-22 29 155,34-42-36,1 0 0,0 0 0,0 1 0,0-1 0,1 1 0,0 0 0,-3 9 1,5-13 16,0-1 1,0 0-1,0 1 1,0-1 0,0 0-1,0 1 1,0-1-1,1 1 1,-1-1 0,0 0-1,1 0 1,-1 1-1,1-1 1,-1 0 0,1 0-1,0 0 1,0 1 0,-1-1-1,1 0 1,0 0-1,0 0 1,0 0 0,0 0-1,0-1 1,0 1-1,0 0 1,1 0 0,-1-1-1,0 1 1,0-1-1,0 1 1,1-1 0,-1 1-1,0-1 1,3 1 0,2 0 124,0 0 1,1 0 0,-1 0 0,0-1-1,0 0 1,12-2 0,4-2 15,0-1 0,0-1 0,-1-1 0,1-1 0,-2-1 0,1-1 0,32-21 0,-39 21-159,-1 0 1,-1-1-1,1 0 1,17-22-1,35-56 72,-46 61-15,157-214 124,-54 69-619,-119 168 385,-3 4 29,1 0 0,0 0 0,0 1 0,-1-1 0,1 0 0,-1 0 0,1 0 0,-1 0 0,1 0 0,-1 0 0,0-1-1,1 1 1,-1 0 0,0 0 0,0 0 0,0 0 0,1 0 0,-1 0 0,-1 0 0,1-1 0,0 1 0,0 0 0,0 0 0,-1-2 0,1 3 20,0 0 0,0 0-1,-1 0 1,1-1 0,0 1 0,0 0 0,0 0-1,0 0 1,-1-1 0,1 1 0,0 0 0,0 0-1,0 0 1,-1 0 0,1 0 0,0-1 0,0 1-1,-1 0 1,1 0 0,0 0 0,0 0-1,-1 0 1,1 0 0,0 0 0,0 0 0,-1 0-1,1 0 1,0 0 0,0 0 0,-1 0 0,1 0-1,-1 0 1,-4 2-23,-1-1 1,1 1-1,0 0 0,-1 0 0,1 0 0,0 1 1,0-1-1,1 1 0,-7 5 0,-1 1 0,0 1-1,-16 19 0,16-14 42,0 0 0,1 1-1,1 0 1,1 1 0,0 0 0,2 0-1,0 1 1,-9 31 0,6-1 238,1 0 1,-3 57-1,10-92-152,2 1-1,0-1 1,0 0-1,1 0 0,0 0 1,1 0-1,1 0 0,0 0 1,1 0-1,0-1 0,1 1 1,9 15-1,-11-24-47,0 0 0,0 0 0,0 0 0,0-1 0,1 1 0,0-1 0,-1 0 1,1 0-1,0 0 0,1-1 0,-1 1 0,0-1 0,6 2 0,1 0-802,1-1 1,-1 0-1,1-1 0,15 1 1,17 1-1614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4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137 733 2304,'0'-1'98,"1"1"-1,-1-1 1,1 1 0,-1 0-1,1-1 1,-1 1 0,1-1-1,-1 1 1,1 0 0,-1 0 0,1-1-1,-1 1 1,1 0 0,0 0-1,-1 0 1,1-1 0,0 1-1,-1 0 1,1 0 0,0 0 0,0 0-1,0 0 47,0 0-1,0 0 1,0 0 0,0 0-1,0 0 1,-1 0 0,1-1-1,0 1 1,0 0-1,0-1 1,0 1 0,0-1-1,0 0 1,6-8 1924,-5 6-297,-3 4-805,-11 1 74,3 2-933,0 0 0,1 0 0,0 1 1,0 0-1,0 0 0,1 1 0,-1 0 0,2 1 0,-1-1 1,0 1-1,1 1 0,-9 14 0,7-8-83,0 0-1,1 0 0,0 1 1,2 0-1,0 0 1,-6 26-1,10-35-13,1-1-1,0 1 0,-1 0 1,2-1-1,-1 1 0,1-1 0,0 1 1,0-1-1,0 1 0,1-1 1,2 5-1,-4-7 39,1-1-1,1 0 1,-1 1-1,0-1 1,0 0 0,1 0-1,-1 0 1,1 0-1,0 0 1,0 0 0,0 0-1,-1-1 1,2 1-1,-1-1 1,0 1 0,0-1-1,0 0 1,1 0-1,-1 0 1,0 0 0,1 0-1,-1 0 1,1-1-1,-1 1 1,6-1 0,0 0 50,0-1 0,0 0 0,-1 0 0,1-1 0,0-1 0,0 1 0,-1-1 0,1 0 0,-1-1 0,13-8 0,3-3 119,36-34 0,-58 48-204,3-3 28,1-1-1,-1 0 1,1 0 0,-1 0 0,-1 0-1,1-1 1,-1 1 0,0-1 0,0 0 0,3-10-1,-5 12-39,0 1-1,0 0 1,-1-1-1,1 1 1,-1-1-1,0 1 1,0-1-1,0 1 0,-1-1 1,1 1-1,-1-1 1,0 1-1,0-1 1,0 1-1,0 0 1,0-1-1,-1 1 1,0 0-1,1 0 1,-1 0-1,-3-3 0,1 2-3,0 0 0,1 0 0,-1 0 0,0 1 0,-1 0 0,1 0 0,-1 0-1,1 1 1,-1-1 0,0 1 0,0 0 0,0 0 0,-7-1 0,-3 1-56,1 0 1,-1 1 0,-19 1 0,17 0 30,13 0 32,-12 0 53,16 0-52,0 0-1,-1 0 1,1 0-1,0 0 1,-1 0 0,1 0-1,0 0 1,-1 0-1,1 0 1,0 0 0,0-1-1,-1 1 1,1 0 0,0 0-1,-1 0 1,1 0-1,0-1 1,0 1 0,-1 0-1,1 0 1,0 0-1,0-1 1,-1 1 0,1 0-1,0-1 1,0 1-1,0 0 1,-1 0 0,1-1-1,0 1 1,0-1-1,33-15-190,-6 5 229,1 1 1,47-10 0,62-5-18,-101 19-71,2 0 71,64-1 1,-99 7-28,0 0 0,0 0 0,0 0 0,-1 1 0,1-1 1,0 1-1,0-1 0,0 1 0,-1 0 0,5 2 0,-6-2 10,0 0 1,0-1-1,-1 1 1,1 0-1,0 0 1,0 0-1,0 0 1,-1 0-1,1 0 1,-1 0 0,1 0-1,-1 0 1,1 0-1,-1 0 1,0 0-1,1 1 1,-1-1-1,0 0 1,0 0-1,0 0 1,0 0-1,0 1 1,0-1-1,0 0 1,0 0-1,0 0 1,-1 2-1,-5 23 51,4-20-49,0 0 0,1 0 1,-1 0-1,2 0 0,-1 1 0,1-1 0,0 0 0,1 7 0,0 9 8,-1-20 7,0 0-1,0 0 1,0 0-1,0 0 1,0 0 0,1 0-1,-1 0 1,1 0-1,-1 0 1,1 0-1,0 0 1,0 0-1,0 0 1,0-1 0,0 1-1,0 0 1,0 0-1,1-1 1,-1 1-1,0-1 1,3 2-1,-3-2 2,0 0-1,0-1 0,0 1 0,0 0 1,0-1-1,0 1 0,0-1 0,1 0 1,-1 1-1,0-1 0,0 0 0,0 0 1,0 0-1,0 0 0,1 0 1,-1 0-1,0 0 0,2 0 0,1-1 18,0 0 0,-1 0 0,1-1 1,-1 1-1,0-1 0,4-2 0,6-5 61,0 0 0,12-12 0,-20 16-65,116-89 410,-76 61-438,73-69 1,-97 80-14,-2-1 0,0-1 0,-2 0-1,27-49 1,37-108 39,-71 145-144,-10 35 93,0 0 0,0 0 1,1 0-1,-1 0 0,0 1 0,0-1 0,0 0 0,0 0 1,0 0-1,0 0 0,0 0 0,0 0 0,0 0 0,-1 0 1,1 0-1,0 0 0,-1 0 0,1 0 0,0 0 0,-1 0 1,1 0-1,-1 1 0,0-1 0,1 0 0,-1 0 0,1 1 1,-1-1-1,0 0 0,-1 0 0,0 1 1,1 0 0,0 0 0,-1 1 0,1-1 0,0 0 1,-1 1-1,1-1 0,0 1 0,-1 0 0,1-1 0,0 1 0,0 0 0,0 0 0,0 0 0,0 0 0,0 0 0,-2 2 1,0-1-15,-7 8-23,1 1-1,0-1 1,1 1-1,-11 19 1,-24 49 29,-35 88-220,66-137 280,1 0 0,-10 45 0,17-57-26,1 1 0,0-1 0,2 1-1,0-1 1,4 30 0,-3-43 28,1 0 1,0 1-1,0-1 0,1 0 0,-1 0 1,1 0-1,0 0 0,1 0 1,-1 0-1,7 8 0,-8-11-16,1 0 1,0-1-1,0 1 0,0 0 0,0-1 0,0 0 1,0 1-1,0-1 0,0 0 0,1 0 0,-1 0 1,0 0-1,1 0 0,-1-1 0,1 1 1,-1-1-1,1 1 0,-1-1 0,1 0 0,-1 0 1,1 0-1,-1-1 0,1 1 0,-1 0 1,3-2-1,5-1 11,-2 0 0,1-1 0,0 0 1,-1 0-1,0-1 0,0 0 0,0-1 1,0 0-1,11-11 0,-4 1 53,0 0-1,-1-1 1,13-22-1,-25 36-65,0 1-37,-1 1 1,0-1-1,0 1 0,0-1 1,0 1-1,0-1 0,0 0 0,-1 0 1,1 1-1,-1-1 0,1 0 1,-1 0-1,1 0 0,-1 0 0,0 1 1,0-1-1,0 0 0,0 0 1,0 0-1,0 0 0,-1-3 0,1-6-248,77 20 26,40-9 113,-116 0 111,1 0 1,-1 0-1,1 0 1,-1 0-1,1 0 1,-1 1-1,1-1 1,-1 0-1,1 1 1,-1-1-1,0 1 1,1 0-1,-1-1 1,0 1 0,1 0-1,-1 0 1,0 0-1,0 0 1,0 0-1,0 0 1,0 0-1,0 0 1,1 2-1,0 0 3,-1 1 0,0-1 0,0 0 1,0 0-1,0 0 0,0 1 0,-1-1 0,0 0 0,0 7 0,0 6 71,-1-12-55,1 1-1,0-1 1,0 1-1,0-1 1,0 1 0,1-1-1,0 1 1,0-1-1,1 6 1,-1-8 77,13-5 299,4-3-276,1-1 0,-2 0 0,1-2 0,17-11 0,32-15-227,-52 29 129,0 1-1,0 0 0,17-3 1,-18 7-176,-9 1 205,1-1-1,-1 0 0,0 0 0,0 0 0,0-1 0,0 0 1,0 0-1,0 0 0,0-1 0,0 1 0,-1-1 1,5-4-1,8-6-94,23-25-1,-30 27 84,0 0 0,-1-1-1,-1 0 1,0-1-1,0 0 1,-1 0 0,6-17-1,27-100 20,-34 109-107,-2-4-2,0 0 1,-2 0 0,-1-42 0,-1 59-63,-1 0 109,-3 4 0,3 4 10,0 0 1,0 0-1,1 1 0,-1-1 0,0 0 0,0 1 0,1-1 0,-1 1 0,0-1 0,1 1 1,-1-1-1,0 1 0,1-1 0,-1 1 0,1 0 0,-1-1 0,1 1 0,-1 0 0,1-1 0,-1 2 1,-10 19-77,8-13 47,-59 146-170,32-74 154,-19 56-82,46-125 138,1 0 0,0-1 0,0 1 0,1 0 0,1 0 0,0 0 0,0 1 0,3 13 0,-2-20 30,0 0-1,0 1 1,1-1 0,-1 0-1,1 0 1,0 0-1,1 0 1,-1 0-1,1-1 1,0 1-1,0-1 1,1 0-1,-1 0 1,1 0-1,0 0 1,0 0-1,0-1 1,0 0 0,6 3-1,-7-4-3,1-1 0,-1 1 0,1-1 0,-1 0 0,1 0 0,0-1 0,-1 1 0,1-1 0,0 0 0,0 0 0,-1 0 0,1 0 0,0-1 0,0 1 0,4-2 0,5-3-16,1 0-1,21-11 0,-8 3-4,39-18 51,-40 17-60,1 2 0,0 1 0,38-11-1,95-15 214,-149 34-265,-13 2-91,-21 9 57,-34 16 89,38-17-48,-28 15-1,39-19 45,1 2-1,-1-1 1,1 1-1,0 0 1,1 1 0,-1-1-1,1 1 1,1 1-1,-1-1 1,1 1 0,0 0-1,-8 14 1,13-20-3,-1 0 0,1 0 0,0 0 0,-1 0 0,1 0 1,0 0-1,0 0 0,0 0 0,0 0 0,0 0 0,0 0 0,0 2 1,0-2 7,0-1 1,0 0 0,0 1 0,1-1 0,-1 1 0,0-1 0,0 0 0,1 1 0,-1-1 0,0 0-1,0 1 1,1-1 0,-1 0 0,0 1 0,1-1 0,-1 0 0,0 0 0,1 1 0,-1-1 0,1 0-1,0 0 1,0 1 23,1-1-1,0 0 1,0 0-1,-1 0 1,1 0-1,0 0 0,0 0 1,0 0-1,-1-1 1,1 1-1,0-1 0,-1 1 1,4-2-1,100-56 593,-2 1-970,-103 56 344,1 1 0,-1 0 0,1 0 0,-1 0-1,1 0 1,-1-1 0,1 1 0,-1 0 0,1 0-1,-1 0 1,1 0 0,-1 0 0,1 0 0,-1 0-1,1 0 1,-1 0 0,1 0 0,-1 1 0,1-1 0,-1 0-1,1 0 1,-1 0 0,0 1 0,1-1 0,-1 0-1,1 0 1,-1 1 0,1-1 0,-1 0 0,0 1-1,1-1 1,-1 1 0,7 15 1,-4-10-66,-3-4 67,1 1 0,1-1 0,-1 1 0,0-1 0,0 1 1,1-1-1,0 0 0,-1 0 0,1 0 0,0 0 0,0 0 0,0 0 0,0-1 0,0 1 0,0-1 0,1 1 1,-1-1-1,0 0 0,1 0 0,-1 0 0,6 1 0,-1 0 30,-1-1-1,0-1 1,1 0-1,-1 0 1,1 0 0,-1 0-1,1-1 1,7-2-1,4-2 109,27-12-1,-30 11-82,-2 1-33,-2-1 0,1 1 1,-1-2-1,0 0 0,0 0 0,-1-1 0,0 0 1,0 0-1,12-16 0,-1-3-7,-1-2 0,28-57 0,20-73 11,5-76-103,-71 228 66,-1 1 0,0-1 0,0-11 0,0 17 3,-1-1-1,0 1 0,0 0 1,0 0-1,0 0 0,-1 0 1,1 0-1,0-1 0,0 1 1,-1 0-1,1 0 0,-1 0 1,1 0-1,-1 0 0,1 0 1,-1 0-1,0 0 0,1 0 1,-1 0-1,0 0 0,0 1 1,0-1-1,0 0 0,0 0 1,1 1-1,-1-1 0,0 1 1,-1-1-1,0 0 0,0 1-6,1 0 1,-1 0-1,0 0 0,0 0 0,1 0 0,-1 0 0,0 1 1,1-1-1,-1 0 0,0 1 0,1 0 0,-1-1 0,0 1 1,1 0-1,-1 0 0,-2 2 0,0 0-13,-1 1 0,1-1 0,0 1 0,-6 7 0,2 0-24,1 0 0,0 0 1,1 0-1,0 1 1,1 0-1,0 0 0,1 1 1,-4 19-1,0 11 69,-2 53-1,9-86 4,-4 135-178,6-126 189,0-1 1,2 1 0,0-1-1,1 0 1,12 32-1,-15-47-3,0 0-1,1 1 1,-1-1-1,1 0 1,0 0-1,0 0 1,0 0-1,0-1 1,1 1-1,-1-1 1,1 1-1,-1-1 1,1 0-1,5 4 1,-3-4 22,-1-1 0,1 1 0,0-1 0,-1 0 0,1 0 0,0-1 0,0 1 0,-1-1 1,1 0-1,6-1 0,33-5 38,0-1-1,-1-2 1,47-17 0,-9 3-206,-69 20 56,0 1-1,20-3 0,-31 5 62,-1 0 1,0 1-1,0-1 0,0 0 1,0 0-1,0 0 0,0 0 1,0 0-1,0 0 0,1 0 1,-1 0-1,0 0 0,0 0 1,0 1-1,0-1 0,0 0 1,0 0-1,0 0 0,0 0 1,0 0-1,0 0 0,0 0 1,0 1-1,0-1 0,0 0 1,0 0-1,0 0 0,0 0 1,0 0-1,0 0 0,0 1 1,0-1-1,0 0 0,0 0 1,0 0-1,0 0 0,0 0 1,0 0-1,0 1 0,0-1 1,0 0-1,0 0 0,0 0 1,0 0-1,0 0 0,-1 0 1,-2 7 40,3-6-30,-3 4 20,1-1-1,-1 1 1,0-1 0,0 0-1,-1 0 1,1 0 0,-1 0-1,0-1 1,0 1-1,0-1 1,0 0 0,-6 3-1,-9 4-15,-35 14 0,10-5 53,32-13 3,-1-2 0,1 0 0,-1 0 0,-17 2 0,-7 2 83,146-29 85,-65 16-203,104-12 37,-101 9-60,28-5-193,-26 2-5806,-43 8 2577,-3 2 1152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4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36 4480,'-2'-1'309,"-2"-2"907,2 7 1067,49-4 40,-2 1-1472,-1-2-1,89-13 0,-58 0 88,-39 8-5630,-29 4 239,-4 5 1418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2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205 477 2240,'-10'-7'6410,"10"6"-6306,0 1-1,0 0 1,0-1-1,-1 1 0,1-1 1,0 1-1,0 0 1,0-1-1,-1 1 0,1 0 1,0 0-1,-1-1 1,1 1-1,0 0 0,-1 0 1,1-1-1,0 1 1,-1 0-1,1 0 0,0 0 1,-1-1-1,1 1 1,-1 0-1,1 0 0,0 0 1,-1 0-1,1 0 1,-1 0-1,1 0 0,0 0 1,-1 0-1,1 0 1,-1 0-1,1 0 0,0 0 1,-1 1-1,-16 2 1501,5 3-1193,0 0 1,0 0-1,0 2 1,1-1-1,-11 11 1,14-11-367,1 0 1,0 1 0,0-1-1,0 2 1,1-1 0,0 1-1,1 0 1,0 0 0,0 0-1,1 1 1,-4 11 0,6-12-75,0-1 1,0 0-1,0 1 1,1-1-1,1 1 1,-1-1-1,1 1 1,1-1 0,0 1-1,0-1 1,0 1-1,1-1 1,6 16-1,-6-19 52,1 0 0,0 0 0,1 0 1,-1 0-1,1-1 0,0 1 0,0-1 0,1 0 0,-1 0 0,1-1 0,0 1 0,0-1 1,0 0-1,0 0 0,0-1 0,1 0 0,-1 1 0,1-2 0,0 1 0,0-1 0,-1 0 1,1 0-1,11 0 0,-15-1 28,1 0 0,0-1 1,0 1-1,0-1 0,-1 0 1,1 1-1,0-1 0,-1-1 0,1 1 1,0 0-1,-1-1 0,0 1 0,1-1 1,-1 1-1,0-1 0,0 0 1,3-4-1,0 1 68,-1-1 0,1 0 0,-1 0 0,-1-1 0,5-9 0,-4 5-16,0 0 0,-1 0-1,0 0 1,0-1 0,-1 1 0,0-14 0,-2 3-14,0 1 0,-5-30 0,4 44-44,0-1 0,-1 0 1,-1 0-1,1 1 0,-1-1 0,0 1 1,-1 0-1,-9-14 0,10 17-67,0 0 0,-1-1 0,1 1 0,-1 1-1,0-1 1,0 0 0,-1 1 0,1 0 0,-1 0-1,0 0 1,1 1 0,-1-1 0,0 1 0,-7-2-1,12 4 14,0 0-1,-1 0 0,1 0 0,-1 0 0,1 0 0,0 0 0,-1 0 1,1 0-1,0-1 0,-1 1 0,1 0 0,0 0 0,0 0 0,-1 0 1,1-1-1,0 1 0,-1 0 0,1-1 0,0 1 0,0 0 0,0 0 0,-1-1 1,1 1-1,0 0 0,0-1 0,0 1 0,0 0 0,0-1 0,-1 1 1,1-1-1,6-10-165,15-8 74,-9 9 228,-1 0 0,0-1 0,-1 0 0,0 0 0,9-16 0,-4 4 158,23-48 1,17-68 461,-16 36-438,-39 103-308,0 0-1,0 1 1,0-1-1,0 0 1,0 0-1,0 0 0,0 0 1,0 0-1,0 0 1,0 0-1,0 0 1,0 0-1,0 0 0,0 0 1,0 0-1,0 0 1,0 1-1,0-1 1,0 0-1,0 0 0,0 0 1,0 0-1,0 0 1,0 0-1,0 0 1,0 0-1,0 0 1,0 0-1,0 0 0,0 0 1,0 0-1,0 0 1,0 0-1,0 0 1,0 0-1,0 0 0,1 0 1,-1 0-1,0 0 1,0 0-1,0 0 1,0 0-1,0 0 0,0 0 1,0 0-1,0 0 1,0 0-1,0 0 1,0 0-1,0 0 1,0 0-1,1 0 0,-1 0 1,0 0-1,0 0 1,0 0-1,0 0 1,0 0-1,0 0 0,0 0 1,0 0-1,0 0 1,0 0-1,3 12 28,1 19 44,-2 54 162,-10 111-1,-23 83-56,28-257-133,-11 83 524,-50 182 0,61-276-416,0-1-1,0 1 0,-2-1 1,1 0-1,-1 0 0,0-1 1,-10 14-1,14-22-134,0-1 1,1 1-1,-1 0 0,0 0 0,0 0 1,0 0-1,0-1 0,1 1 1,-1 0-1,0-1 0,-2 2 1,2-2-16,1-1 1,-1 1-1,1 0 1,-1 0-1,1 0 1,-1 0-1,1 0 1,-1-1-1,1 1 1,-1 0-1,1 0 1,0-1-1,-1 1 1,1 0-1,-1-1 1,1 1-1,0 0 1,-1-1-1,1 1 1,0 0-1,0-1 1,-1 1-1,1-1 1,0 1-1,0-1 1,0 1-1,-1-1 1,1 1-1,0-1 1,0 1-1,0-1 1,-1-3-10,1 1 0,-1-1 0,1 0-1,0 1 1,0-1 0,0 1 0,0-1 0,1 1 0,-1-1 0,1 1-1,0-1 1,0 1 0,0 0 0,0-1 0,1 1 0,0 0 0,-1 0 0,1 0-1,0 0 1,5-5 0,2-2-6,0 0 1,1 0-1,0 1 0,14-10 1,-14 12 65,1 0 1,1 1-1,-1 0 1,1 1-1,-1 1 1,18-5 0,76-11-61,-47 13 46,72 1 1,-49 6-8568,-46 0 129,-29 0 3626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4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37 5408,'-18'-5'2432,"23"5"-2112,8-3-256,10-2-96,27-7 320,3 0-192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49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60 1984,'0'-1'133,"0"1"0,0 0 0,0 0 1,0-1-1,1 1 0,-1 0 0,0 0 0,0-1 0,1 1 0,-1 0 1,0 0-1,0-1 0,1 1 0,-1 0 0,0 0 0,0 0 1,1 0-1,-1-1 0,0 1 0,1 0 0,-1 0 0,1 0 1,-1 0-37,0 0 0,1 0 1,-1 0-1,0 0 1,1 0-1,-1 0 1,0 0-1,1 0 1,-1-1-1,0 1 1,1 0-1,-1 0 1,0 0-1,0 0 0,1 0 1,-1-1-1,0 1 1,0 0-1,1 0 1,-1-1-1,0 1 1,0 0-1,0 0 1,1-1-1,-1 1 1,0 0-1,0-1 0,0 1 1,0 0-1,0 0 1,0-1-1,0 1 1,0 0-1,0-1 1,1 1-1,-1 0 1,0-1-1,-1 1 1,1 0-1,0-1 1,0 1-1,0 0 0,0-1 1,0 1-1,0 0 1,0 0-1,0-1 1,0 1-1,-1-1 1,1 1-38,-1-1 1,0 0-1,1 0 0,-1 1 1,0-1-1,1 0 1,-1 1-1,0-1 1,0 1-1,1-1 0,-1 1 1,0-1-1,0 1 1,0-1-1,0 1 1,0 0-1,0 0 0,-1-1 1,-1 1 25,0 0-1,0 0 1,0 0 0,0 0-1,0 0 1,-3 2 0,-7 1 111,0 1 0,-13 6 0,17-6-24,-35 10 184,23-7-219,-24 9 0,40-13-133,0-1 0,0 1 0,0 0 0,0 0 0,0 0 0,1 1 0,0-1-1,0 1 1,-6 8 0,9-12 9,1 1 1,-1 0-1,1-1 0,-1 1 0,1 0 0,0-1 0,-1 1 0,1 0 1,0 0-1,0-1 0,-1 1 0,1 0 0,0 0 0,0 0 1,0 0-1,0-1 0,0 1 0,0 0 0,0 0 0,1 0 0,-1-1 1,0 1-1,0 0 0,0 0 0,1-1 0,-1 1 0,1 0 1,-1 0-1,0-1 0,1 1 0,-1 0 0,1-1 0,-1 1 0,1-1 1,0 1-1,-1-1 0,1 1 0,0-1 0,-1 1 0,1-1 0,0 1 1,1-1-1,2 3 123,1-1-1,0 0 1,-1-1 0,1 1 0,7 1 0,-4-2-50,-1-1 0,1 1 1,-1-1-1,1 0 0,-1-1 1,1 0-1,-1 0 0,1 0 1,-1-1-1,0 0 0,0-1 1,0 0-1,7-3 0,-6 1-16,0 1-1,0-1 0,-1-1 0,1 0 1,-1 0-1,0 0 0,-1-1 0,0 0 1,10-14-1,-2-5-64,-13 25-39,0 0 0,-1 0-1,1-1 1,-1 1 0,1 0 0,-1 0 0,0-1-1,0 1 1,1 0 0,-1-1 0,0 1-1,0 0 1,0-1 0,0 1 0,-1-1-1,1 1 1,-1-3 0,1 4 20,0 0 1,0 0 0,0 0-1,0 0 1,0 0-1,-1 0 1,1 0-1,0-1 1,0 1 0,0 0-1,0 0 1,0 0-1,0 0 1,-1 0-1,1 0 1,0 0-1,0 0 1,0 0 0,0 0-1,0 0 1,-1 0-1,1 0 1,0 0-1,0 0 1,0 0 0,0 0-1,0 0 1,-1 0-1,1 0 1,0 0-1,0 1 1,0-1 0,0 0-1,0 0 1,-1 0-1,1 0 1,0 0-1,0 0 1,0 0 0,0 0-1,0 1 1,0-1-1,-5 6-82,4-5 48,-2 3 17,1 1 0,0-1 0,-1 1 0,2 0 0,-1-1 0,0 1 0,1 0 1,0 0-1,0 0 0,1 0 0,-1 1 0,1-1 0,0 0 0,1 6 1,-1-9 59,0 0 0,1 0 1,-1 0-1,1 0 0,-1 0 1,1 0-1,0 0 0,-1 0 1,1-1-1,0 1 1,0 0-1,1 0 0,-1-1 1,2 3-1,-1-3 12,-1 0-1,0 0 1,0 0-1,1-1 1,-1 1 0,0-1-1,1 1 1,-1-1-1,1 1 1,-1-1 0,1 0-1,-1 1 1,1-1-1,-1 0 1,1 0 0,-1 0-1,0-1 1,1 1-1,-1 0 1,1 0 0,1-1-1,49-16 368,73-33 0,-20 7-555,-72 33 11,-31 9 125,0 1-1,-1-1 1,1 1 0,-1 0 0,1-1-1,0 1 1,-1 0 0,1 0 0,0 1-1,-1-1 1,1 0 0,0 0 0,-1 1 0,1-1-1,0 1 1,1 0 0,-2 1-11,0-1 0,-1 0 0,1 1 0,0-1 0,-1 1-1,1-1 1,-1 1 0,1 0 0,-1-1 0,0 1 0,0-1 0,0 1 0,0 0 0,0-1 0,0 1 0,0 3 0,0 9 22,1-10 18,0-1 1,0 1 0,1 0 0,-1-1-1,1 1 1,0-1 0,0 0 0,0 0-1,1 0 1,-1 0 0,1 0 0,-1 0 0,1 0-1,0-1 1,0 0 0,0 1 0,1-1-1,-1 0 1,0-1 0,1 1 0,4 1 0,1 0 80,0 0 1,0-1 0,0 0 0,0 0 0,1-1 0,-1 0 0,18-1 0,-14-1-12,1 0 0,-1-1 0,1 0 0,-1-1 0,0 0-1,0-1 1,0-1 0,15-7 0,-14 4-13,-1 1 1,0-2-1,15-12 0,-25 18-47,1 0 0,-1-1 0,1 1 1,-1-1-1,-1 0 0,4-5 0,-5 7-22,0 0 1,0-1-1,0 1 0,0 0 0,-1 0 1,1 0-1,-1 0 0,0-1 1,1 1-1,-1 0 0,0 0 1,0-1-1,0 1 0,-1-3 1,1 5-17,0-1 0,0 0 1,-1 1-1,1-1 0,0 1 1,0-1-1,0 1 0,-1-1 1,1 1-1,0-1 0,0 0 1,-1 1-1,1 0 0,-1-1 1,1 1-1,0-1 1,-1 1-1,1-1 0,-1 1 1,1 0-1,-1-1 0,1 1 1,-1 0-1,1 0 0,-1-1 1,-1 1-1,1 0-9,0 0 1,-1 0-1,1 0 1,0 0 0,0 0-1,-1 0 1,1 1-1,0-1 1,0 1-1,-1-1 1,1 1-1,-1 0 1,-5 3-71,0 0 0,0 1 1,-6 6-1,9-8 46,2-1 25,-35 30-184,34-29 222,0 1 0,0-1 1,0 1-1,0 0 0,0 0 1,1 0-1,-4 8 0,6-11 6,0 1 0,-1-1 0,1 1 0,0-1 0,0 1 0,-1-1 0,1 1 0,1-1 0,-1 1 0,0-1 0,0 1 0,0-1 0,1 1 0,-1-1 0,1 1 0,-1-1 0,1 1 0,0-1 0,0 0 0,-1 1 0,1-1 0,0 0 0,0 0 0,0 0 0,0 0 0,0 0 0,0 0 0,1 0 0,-1 0 0,2 1 0,1 0 35,-1 0 1,1 0-1,0 0 1,1 0-1,-1-1 1,0 1-1,0-1 1,0 0-1,8 0 1,5-1 78,0-1 1,0-1-1,22-5 1,-17 3 1,117-22 236,-47 7-4790,-61 10-778,-6 0 1616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5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170 743 2304,'9'-4'9192,"17"-15"-7722,-1 1-1183,-3 3-189,-1-1 0,-1-1 0,0-1 0,-1-1 1,-1 0-1,-1-2 0,-1 0 0,-1 0 0,15-28 0,-5 3-2,-2-1 0,-3 0 0,21-68 0,-27 71-25,-9 30-150,0-1 0,-1 0-1,0 0 1,-2 0-1,3-30 1,-5 43 41,-1-16-279,1 17 304,0 1-1,0 0 1,0-1 0,0 1-1,0 0 1,0 0-1,0-1 1,-1 1-1,1 0 1,0-1 0,0 1-1,0 0 1,0 0-1,0-1 1,-1 1-1,1 0 1,0 0-1,0-1 1,0 1 0,-1 0-1,1 0 1,0 0-1,0-1 1,-1 1-1,1 0 1,0 0 0,0 0-1,-1 0 1,1 0-1,0 0 1,-1-1-1,1 1 1,0 0 0,0 0-1,-1 0 1,1 0-1,0 0 1,-1 0-1,1 0 1,0 0-1,-1 0 1,1 0 0,0 1-1,0-1 1,-1 0-1,1 0 1,0 0-1,-1 0 1,1 0 0,0 0-1,0 1 1,-1-1-1,-11 8-67,0 1 0,0 1 1,1 0-1,0 0 0,0 1 0,1 0 0,1 1 0,0 0 0,1 1 0,0-1 1,-8 20-1,-44 96 174,-84 163-144,109-221 202,2 2 1,-23 77-1,50-131-103,-4 13 99,7-20 68,-1 1 1,0-1 0,0 0-1,-1 0 1,-1-1-1,0 1 1,-11 15 0,16-26-185,1 1 0,-1-1 0,1 0 0,-1 1 0,1-1 1,-1 1-1,1-1 0,-1 0 0,1 1 0,-1-1 1,1 0-1,-1 0 0,0 1 0,1-1 0,-1 0 0,1 0 1,-1 0-1,0 0 0,1 0 0,-1 0 0,0 0 1,1 0-1,-1 0 0,1 0 0,-1 0 0,0 0 0,1-1 1,-1 1-1,1 0 0,-1 0 0,0-1 0,1 1 1,-1 0-1,1-1 0,-1 1 0,1 0 0,-1-1 0,1 1 1,-1-1-1,1 1 0,0-1 0,-1 1 0,1-1 1,0 1-1,-1-1 0,-1-2-15,1 1 0,-1-1 0,0 0 0,1 0 0,0 0 0,0 0 0,-1-5 0,0 2-22,1-1 1,1 0-1,-1 0 0,1 0 0,1 0 1,-1 0-1,1 0 0,0 0 0,1 0 0,0 0 1,0 0-1,0 1 0,1-1 0,0 1 1,0 0-1,1 0 0,-1 0 0,1 0 0,1 1 1,-1-1-1,1 1 0,0 0 0,6-4 1,5-5-20,2 1 1,-1 1-1,2 1 1,0 0 0,23-9-1,104-32 28,-97 37 27,-1-3 0,46-23 0,-73 31-21,-6 3-3,-1-1-1,0 0 1,0-1 0,14-12 0,-25 18-41,1 0 0,-1 1 0,1-1 0,7-3 0,-10 6 31,-1-1 0,1 1 0,-1 0-1,1 0 1,-1 0 0,1-1 0,-1 1 0,1 0 0,-1 0 0,1 0 0,-1 0-1,1 0 1,0 0 0,-1 0 0,1 0 0,-1 0 0,1 1 0,0-1-1,0 1 12,-1-1 0,0 0 0,0 1 0,1-1 0,-1 1 0,0-1 0,0 1 0,1-1 0,-1 1 0,0-1 0,0 1-1,0-1 1,0 1 0,0-1 0,0 1 0,0-1 0,0 1 0,0-1 0,0 1 0,0-1 0,0 1 0,0 0 0,0-1 0,-1 1 0,-1 6 9,0 0 0,-1 0 0,0 0 0,-5 9 0,5-11 2,1-1-1,-1 1 1,1 0 0,0 1 0,0-1-1,1 0 1,-1 0 0,0 11 0,2-16-11,0 1 1,0-1-1,0 1 1,0-1-1,0 0 1,0 1-1,0-1 1,0 1-1,0-1 1,0 0-1,1 1 1,-1-1-1,0 1 1,0-1 0,0 0-1,1 1 1,-1-1-1,0 0 1,1 1-1,-1-1 1,0 0-1,1 0 1,-1 1-1,0-1 1,1 0-1,-1 0 1,1 1 0,13 0 354,-10-2-284,1 0 1,-1 0-1,0 0 0,7-3 1,11-6 119,0 0 1,-1-2 0,24-18-1,-13 6-252,91-68 235,-90 64-44,45-47-1,-32 23-78,-3-3-1,-1-1 0,44-81 1,-80 127-66,0-1 1,-1 0-1,-1 0 0,1 0 1,-2-1-1,5-22 0,-8 34-10,0-1 0,0 1 0,1-1-1,-1 1 1,0-1 0,0 0-1,0 1 1,0-1 0,-1 1-1,1-1 1,0 0 0,0 1-1,0-1 1,0 1 0,0-1 0,-1 1-1,1-1 1,0 1 0,-1-1-1,1 0 1,-1 1-2,1 0 0,0 0 0,-1-1-1,1 1 1,-1 0 0,1 0 0,0 0 0,-1 0 0,1 0 0,-1 0-1,1 0 1,0 0 0,-1 0 0,1 0 0,-1 0 0,1 0 0,0 0 0,-1 0-1,1 0 1,-1 1 0,1-1 0,-23 14-383,22-13 423,-9 7-61,6-5 22,-1 0-1,1 1 0,-1 0 0,1-1 0,-4 7 0,-17 23-109,2 0 0,-21 43 0,-29 78-60,57-115 206,2 1 0,2 0 1,-8 44-1,18-75 11,1 0-1,0 1 1,0-1 0,1 0-1,1 17 1,0-23-9,-1 0 0,1-1 1,-1 1-1,1 0 0,0-1 1,0 1-1,0-1 0,1 1 1,-1-1-1,1 0 0,-1 1 1,1-1-1,0 0 0,0 0 1,0 0-1,0 0 0,0 0 1,0-1-1,0 1 0,1-1 1,-1 1-1,0-1 0,4 1 0,-1 0 66,1 0-1,0-1 0,0 0 1,1 0-1,-1 0 1,0-1-1,0 0 0,0 0 1,0-1-1,8-1 0,-1-1-4,-1 0 0,0 0 0,-1-1 0,13-6 0,-12 3-42,0 0-1,0-1 1,-1 0-1,0-1 1,0 0-1,-1-1 1,0 0-1,11-15 1,7-13 27,24-44 1,-39 60-65,106-158 297,-49 76-314,-42 57-123,-26 43 113,0-1 0,0 1 0,-1-1 0,1 0 0,-1 0 0,0 0 0,0 0 0,0-5 0,-1 9 14,0 0 0,0 0 0,0 1 0,0-1 0,-1 0 0,1 0 0,0 1 0,0-1 1,0 0-1,-1 1 0,1-1 0,0 0 0,0 1 0,-1-1 0,1 0 0,-1 1 0,1-1 0,-1 1 0,1-1 0,-1 0 0,1 1 0,-1-1 0,1 1 0,-1 0 0,0-1 0,0 0 0,-1 1-8,0-1 0,1 1-1,-1 0 1,0-1 0,0 1 0,0 0-1,1 0 1,-1 0 0,0 0-1,-3 1 1,-3 1-57,0 0 0,0 0 1,-11 6-1,14-5 23,-1 0-1,1 0 1,0 1 0,0 0 0,0 0 0,-8 8 0,-3 3-69,6-5 87,0 1-1,0 0 1,1 0-1,1 1 0,0 1 1,1-1-1,0 1 0,1 0 1,0 0-1,-4 15 0,-4 21 41,-11 76-1,20-100-28,0 4 28,2 1-1,1-1 1,3 58 0,0-74 54,-1-9-9,0 1 0,0 0 0,1-1 0,0 1 0,0 0 0,3 7 0,-3-10-11,0-1 0,0 1 0,0-1 0,0 0 0,0 1 0,1-1 0,-1 0-1,0 0 1,1 0 0,-1 0 0,1 0 0,-1 0 0,1 0 0,0 0 0,-1-1 0,1 1 0,0-1-1,-1 1 1,1-1 0,0 0 0,2 1 0,3-1 12,0 1 1,-1-1-1,1-1 0,-1 1 0,1-1 1,-1-1-1,9-1 0,46-19 108,-35 12-132,26-12 204,80-45 1,-127 64-218,0 0 1,-1 0 0,0-1-1,1 1 1,-1-1 0,3-4-1,-6 7-11,0 0 0,0 0-1,0 0 1,0 0-1,-1 0 1,1 0 0,0 0-1,-1 0 1,1-1-1,-1 1 1,1 0 0,-1 0-1,1-1 1,-1 1-1,0 0 1,0 0 0,0-1-1,0 1 1,0 0-1,0-1 1,0 1 0,0 0-1,0-1 1,0 1-1,-1 0 1,1 0 0,-1-1-1,1 1 1,-2-2-1,1 3-5,0-1 0,0 0-1,0 0 1,0 0 0,0 1-1,-1-1 1,1 1-1,0-1 1,0 1 0,-1-1-1,1 1 1,-1 0-1,1-1 1,0 1 0,-1 0-1,1 0 1,-2 0 0,-21 2-37,13 1-1,1 0-1,0 1 1,0 1 0,0-1 0,0 1-1,1 1 1,-15 11 0,17-13 47,1 1-26,-1-1 0,1 1 0,0 0-1,1 0 1,-1 1 0,1 0-1,0 0 1,0 0 0,1 0-1,-6 12 1,9-17 24,1 0-1,0 0 1,-1 0 0,1 0-1,0 0 1,0 0 0,0 0-1,-1 0 1,1 1 0,1-1-1,-1 0 1,0 0 0,0 0-1,0 0 1,0 0 0,1 0-1,-1 0 1,1 0 0,-1 0-1,0 0 1,1 0 0,0 1-1,1 0 10,-1-1 0,1 0 0,-1 1 0,1-1 0,-1 0 1,1 0-1,0 0 0,0 0 0,-1 0 0,1-1 0,3 2 0,3 0 52,-1-1 0,1 0 0,-1 0 0,1-1 0,9 0 0,35-5 64,1-3 0,-1-2-1,100-33 1,50-39-74,-221 104-90,-24 24 0,32-35-39,1 0 1,0 1-1,1 1 1,0 0-1,-9 18 0,17-31 82,1 1 0,-1 0 0,1 0 0,0-1 0,-1 1-1,1 0 1,0-1 0,0 1 0,0 0 0,-1 0 0,1-1-1,0 1 1,0 0 0,0 0 0,0 0 0,0-1 0,1 1 0,-1 0-1,0 0 1,0-1 0,0 1 0,1 0 0,-1 0 0,0-1-1,1 1 1,-1 0 0,0-1 0,1 1 0,-1 0 0,1-1-1,-1 1 1,1-1 0,0 1 0,-1-1 0,1 1 0,-1-1-1,1 1 1,0-1 0,-1 0 0,1 1 0,0-1 0,0 0 0,-1 0-1,1 1 1,0-1 0,0 0 0,-1 0 0,1 0 0,1 0-1,1 0 24,1 1 0,-1-1 0,0 0 0,1 0 0,-1 0 0,0-1 0,1 1 0,-1-1 0,0 0 0,0 0 0,5-1 0,-2-2 30,1-1 1,-1 1-1,0-1 0,0 0 0,0 0 0,7-9 0,26-39-37,-29 39-10,47-72 136,-4-3-1,61-136 1,-106 207-128,-3 8-58,0-1 0,0 0 0,-1 0 1,-1-1-1,1 1 0,2-24 0,-6 34 29,0-1 1,0 1 0,0 0 0,0-1 0,-1 1-1,1 0 1,0-1 0,-1 1 0,1 0-1,0-1 1,-1 1 0,0 0 0,1 0 0,-1-1-1,0 1 1,1 0 0,-1 0 0,0 0-1,0 0 1,0 0 0,0 0 0,-1-1 0,0 1-10,0 0 0,0 1 0,0-1 0,0 0 0,0 1 0,0 0 0,0-1 0,0 1 0,0 0 0,0 0 0,0 0 0,0 0 0,-3 0 0,-2 2-39,0-1-1,1 1 1,-1 0-1,0 1 0,1-1 1,-1 1-1,-10 7 0,6-3 48,1 0 0,1 0 0,-1 1 0,1 1-1,1-1 1,0 2 0,0-1 0,0 1 0,1 0 0,-9 18-1,5 0 35,0 0-1,2 1 0,2 0 1,0 1-1,2-1 0,1 1 1,0 55-1,5-75 88,-1 0 1,1-1-1,0 1 0,5 16 0,-5-22-223,0-1-1,0 1 0,1 0 0,0-1 0,-1 1 0,1-1 1,1 0-1,-1 0 0,0 1 0,1-1 0,0-1 1,-1 1-1,1 0 0,5 3 0,-6-5-196,0 0 0,-1 0 0,1-1 0,0 1-1,0 0 1,-1-1 0,1 1 0,0-1 0,0 0 0,0 0 0,0 1 0,0-1-1,0 0 1,-1-1 0,5 1 0,-6 0 285,22-1-2264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5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14 112 7040,'-5'-32'3200,"5"7"-2752,-5 17 992,5 5-864,-3-9 416,6 7-608,-3-2-32,0-1-416,10 8 32,3-8 96,6 8-32,20-4-800,11 4 416,13 7-4576,1 6 2720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5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55 2912,'0'0'58,"0"0"1,0-1-1,0 1 0,0 0 1,0 0-1,0 0 1,0 0-1,0-1 0,0 1 1,-1 0-1,1 0 1,0 0-1,0 0 0,0 0 1,0-1-1,0 1 1,0 0-1,0 0 0,0 0 1,-1 0-1,1 0 0,0 0 1,0 0-1,0-1 1,0 1-1,0 0 0,0 0 1,-1 0-1,1 0 1,0 0-1,0 0 0,0 0 1,0 0-1,-1 0 1,1 0-1,0 0 0,0 0 1,0 0-1,0 0 0,-1 0 1,1 0-1,0 0 1,0 0-1,0 0 0,0 0 1,-1 0-1,1 0 1,0 1-1,0-1 0,0 0 1,0 0-1,0 0 1,0 0-1,-1 0 0,1 0 1,0 0-1,0 1 0,0-1 1,0 0-1,0 0 1,0 0-1,0 0 0,0 0 1,0 1-1,-9 8 2728,7-6-2452,0-1-1,0 1 0,-1-1 1,1 1-1,-1-1 1,1 0-1,-1 0 1,-5 3-1,-9 7 1071,14-9-506,3-5-31,6-6 77,1 3-827,6-5-69,0-1 0,0 0 0,-1-1 1,13-17-1,-22 20-2075,-1 4 529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12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48 2496,'8'-37'4869,"-5"28"-3200,-2 8-593,-4 5-285,-7 23 52,0-5-403,1 1 0,-9 31 1,-4 14 67,-81 138 686,71-148-1012,26-46-112,4-7-41,0 0 0,-1-1 0,0 1 0,0 0 0,0-1 0,0 0 0,-1 1 0,0-1 0,0-1 0,-5 5 0,0 0 364,9-7-401,0 0 0,-1-1 0,1 1-1,-1-1 1,1 1 0,-1-1 0,0 1-1,1-1 1,-1 1 0,0-1 0,1 1-1,-1-1 1,0 0 0,1 1 0,-2-1 0,10-3-5800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1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32 2816,'-15'0'354,"9"-1"-125,0 1 0,0 0-1,-11 2 1,12-2-140,3 0 0,0 0-1,0 0 1,0 0 0,0 0 0,-1 0 0,1 0 0,0 1 0,0-1 0,0 1 0,-3 1 0,-6 4 774,-5 3 1239,16-9-2078,0 0 1,0 1-1,0-1 0,0 0 0,0 0 1,0 0-1,-1 0 0,1 0 0,0 0 1,0 0-1,0 1 0,0-1 0,0 0 1,0 0-1,0 0 0,0 0 0,0 0 1,0 0-1,0 0 0,0 1 0,0-1 1,1 0-1,-1 0 0,0 0 0,0 0 1,0 0-1,0 0 0,0 0 0,0 0 1,0 1-1,0-1 0,0 0 0,0 0 1,0 0-1,0 0 0,1 0 0,-1 0 1,0 0-1,0 0 0,0 0 0,0 0 1,0 0-1,0 0 0,14 4 861,30 0 620,73-3 1,-60-2-1072,384-20 1300,-420 19-1621,1 1 1,28 4 0,25-2 318,-46-1-309,-15-1-9,26-4 0,-3 0 191,-34 5-292,1 0 25,1-1-1,-1 1 1,1-1-1,-1 1 1,0-1-1,1-1 1,-1 1-1,0-1 1,0 1 0,0-1-1,0 0 1,4-3-1,-2 1-718,-6 3 498,1 1-1,-1 0 0,1-1 1,-1 1-1,1 0 1,-1-1-1,1 1 1,-1-1-1,1 1 1,-1-1-1,1 1 1,-1-1-1,0 1 1,1-1-1,-1 1 0,0-1 1,0 1-1,1-1 1,-1-1-1,-8 6-6210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3:1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46 2400,'0'0'2693,"-9"0"-21,5 0-2556,1 1-1,0-1 0,-1 1 1,1 0-1,0 0 1,0 0-1,-1 0 1,1 1-1,0-1 1,-3 3-1,-29 21 750,27-18-536,-26 23 509,31-27-744,1 0 0,-1 0-1,1 0 1,0 1 0,0-1 0,0 0 0,1 1-1,-1-1 1,-1 5 0,3-7-52,0-1-1,0 1 1,0 0 0,0 0 0,1-1-1,-1 1 1,0 0 0,0 0-1,0-1 1,0 1 0,1 0 0,-1-1-1,0 1 1,1 0 0,-1-1 0,1 1-1,-1 0 1,1-1 0,-1 1-1,1-1 1,-1 1 0,1-1 0,-1 1-1,1-1 1,0 0 0,-1 1-1,1-1 1,0 1 0,-1-1 0,1 0-1,0 0 1,-1 0 0,1 1-1,0-1 1,0 0 0,28 5 632,-13-5-334,1 0 0,-1-2-1,0 1 1,0-2 0,0 0 0,30-10-1,-39 10-291,0 0 0,0 1-1,-1-2 1,1 1-1,-1-1 1,0 0 0,0 0-1,0-1 1,-1 0-1,1 0 1,-1 0 0,6-9-1,-10 12-42,0-1 0,1 1 0,-2 0 0,1 0 0,0 0 0,0-1 0,-1 1 0,1 0 0,-1-1 0,0 1 0,0 0 0,0-1 0,0 1 0,0 0 0,0-1 0,-1 1 0,1 0 0,-1-1 0,1 1 0,-1 0 0,-2-5 0,1 4-29,1 1 1,-1-1-1,0 0 1,0 1-1,0-1 1,0 1-1,0 0 1,-1 0-1,1 0 1,-1 0-1,1 0 1,-1 0-1,0 0 1,1 1-1,-6-3 0,-1 2-79,0 1 0,0-1 0,0 1 0,0 1-1,0 0 1,0 0 0,0 0 0,0 1 0,0 1-1,0 0 1,0 0 0,0 0 0,1 1 0,-1 0-1,1 1 1,-12 7 0,17-9-1222,7-3-1446,7 0 1022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24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281 241 1408,'5'-3'275,"-4"2"-193,0 0 0,0 1 0,0-1 1,0 1-1,0-1 0,0 1 1,0-1-1,0 1 0,0-1 0,0 1 1,0 0-1,0 0 0,0-1 0,0 1 1,0 0-1,0 0 0,0 0 0,0 0 1,3 2 2628,-5-3-2557,0 1-1,0 0 1,0-1 0,0 1 0,0 0-1,0 0 1,0 0 0,0 0-1,1 0 1,-1 0 0,0 0-1,0 1 1,0-1 0,0 0-1,0 0 1,0 1 0,0-1-1,0 1 1,0 0 0,-20 12 142,14-8-18,-22 15 24,2 2-1,0 1 1,-28 30 0,37-33-232,2 1 0,-1 0 0,2 1 0,-23 46 0,35-61 1,0 0 0,0 1 0,0 0 0,1-1 0,1 1 0,-1 0 0,0 13 0,2-19-25,0 0-1,0 0 1,0-1-1,0 1 1,0 0-1,1 0 1,-1 0-1,1 0 1,-1 0-1,1-1 1,-1 1-1,1 0 1,0-1-1,0 1 1,0 0-1,0-1 0,0 1 1,0-1-1,1 1 1,-1-1-1,0 0 1,1 0-1,-1 1 1,1-1-1,-1 0 1,1 0-1,0 0 1,-1-1-1,1 1 1,0 0-1,0-1 1,-1 1-1,1-1 1,0 1-1,0-1 0,3 0 1,2 0 98,0 0 1,0-1-1,0 0 1,0 0-1,0-1 1,0 0-1,0 0 1,0 0-1,-1-1 1,1 0-1,9-7 1,-2 1-8,0 0 0,-1-1 0,23-23 1,-25 21-91,0-1 0,-1 0 0,-1-1 0,0 0 0,-1 0 0,11-30 0,-11 25-44,-2-1 1,0-1-1,-2 1 1,5-39-1,-9 54-82,0 0 0,0 0 0,0 0 0,-2-7 0,2 12 56,0-1 0,0 1-1,0-1 1,0 1 0,0-1-1,-1 1 1,1 0 0,0-1-1,0 1 1,0-1 0,-1 1-1,1 0 1,0-1 0,0 1 0,-1 0-1,1-1 1,0 1 0,-1 0-1,1-1 1,-1 1 0,1 0-1,-1-1 1,0 1-9,1 0-1,-1 1 1,0-1 0,1 0-1,-1 0 1,0 0 0,1 1-1,-1-1 1,1 0 0,-1 1-1,0-1 1,1 1 0,-1-1-1,1 0 1,-1 1 0,1-1-1,-1 1 1,1-1 0,0 1-1,-1 0 1,1 0 0,-5 6-26,0 0 1,1 0 0,0 0 0,1 1 0,0-1-1,0 1 1,-2 10 0,0 3 160,-3 35 1,7-46-45,1-1 0,0 1-1,0 0 1,1 0 0,2 10 0,-2-15-1,0-1 1,1 1 0,-1-1-1,1 0 1,0 1-1,0-1 1,0 0 0,1 0-1,0 0 1,-1 0-1,1-1 1,7 7 0,-8-8-16,0-1 1,-1 0 0,1 1 0,0-1 0,0 0 0,0 0-1,0 0 1,0 0 0,0-1 0,1 1 0,-1 0 0,0-1-1,0 0 1,0 1 0,1-1 0,3 0 0,-3-1 11,1 1 0,-1-1 0,0 0 0,1 0 0,-1 0 1,0-1-1,0 1 0,0-1 0,0 0 0,3-2 0,5-4 59,-1-2 0,0 1-1,-1-1 1,14-18-1,67-101-279,-77 111 172,-7 9-6,1-3-48,1 1 0,0 0 0,16-15 0,-23 25 41,-1 1 0,0 0 0,1 0-1,-1-1 1,0 1 0,1 0-1,-1-1 1,0 1 0,1 0 0,-1 0-1,0 0 1,1-1 0,-1 1-1,1 0 1,-1 0 0,0 0 0,1 0-1,-1 0 1,1 0 0,-1 0-1,1 0 1,-1 0 0,0 0 0,1 0-1,-1 0 1,1 0 0,-1 0-1,1 0 1,0 0 0,-1 1 5,1 0 1,-1-1-1,1 1 1,-1-1-1,1 1 0,-1 0 1,1 0-1,-1-1 1,0 1-1,1 0 1,-1 0-1,0-1 0,1 1 1,-1 1-1,3 30 122,-4 12 96,-2-1 0,-1 1 0,-14 54 0,17-92 131,2-10 17,4-12-131,14-21-195,2 2 1,1 0 0,37-44-1,-49 69-94,19-18 0,-25 24 24,0 0 0,1 1 0,0 0 0,0 0 0,0 0 0,0 0 0,8-2 0,-11 5 24,-1 0 0,0-1 0,1 1 0,-1 0 0,0 0-1,1 0 1,-1 0 0,1 0 0,-1 0 0,0 1 0,1-1-1,-1 0 1,0 1 0,1-1 0,-1 1 0,0-1 0,0 1-1,0 0 1,1-1 0,-1 1 0,0 0 0,0 0 0,0 0-1,0 0 1,0 0 0,0 0 0,0 0 0,-1 0 0,1 0-1,0 0 1,-1 1 0,1-1 0,-1 0 0,1 0 0,-1 1-1,1-1 1,-1 2 0,3 6 55,-1 0-1,-1 1 1,0-1-1,0 12 1,0-13-39,-1 31 49,-1-22-98,3 24 0,-2-37 59,1 0 0,0 1 1,0-1-1,0 0 0,1 0 1,-1 1-1,1-1 0,0 0 0,0 0 1,3 4-1,-3-6 15,1 0 0,-1 0 0,0 0 0,1-1 0,-1 1 0,1-1 1,-1 1-1,1-1 0,0 0 0,-1 0 0,1 0 0,0 0 0,0-1 0,0 1 0,0-1 0,0 0 0,0 0 0,0 0 0,-1 0 0,1 0 0,5-1 0,3-1 20,1 0 0,-1-1 0,22-8 0,-10 0-55,1 0 0,-2-2 0,1-1 1,-2 0-1,0-2 0,-1 0 0,0-1 1,21-25-1,4-4 98,-34 34-205,-14 19-76,-7 12 132,-95 209-336,102-220 407,1 0 0,-1 0 0,1 0 1,1 0-1,-1 9 0,1-15 0,1 0-1,0 0 1,0 0-1,0 0 1,0 0 0,1 1-1,-1-1 1,0 0-1,1 0 1,-1 0 0,1 0-1,0 0 1,0 0-1,0 0 1,0-1 0,0 1-1,0 0 1,0 0-1,1-1 1,-1 1 0,1-1-1,-1 1 1,1-1-1,3 3 1,-4-3 10,1-1 0,-1 1 0,1-1-1,-1 1 1,1-1 0,-1 1 0,1-1 0,-1 0-1,1 0 1,0 0 0,-1 0 0,1 0 0,-1 0 0,1 0-1,-1 0 1,1-1 0,2 0 0,-1 0 4,0-1 0,0 1 0,0-1 0,0 0 1,0 0-1,0 0 0,4-4 0,2-3 5,0-1-1,-1-1 1,8-12 0,-13 19-30,10-17 59,-1-1-1,0-1 1,14-42-1,14-74 57,-31 99-142,-1-1 1,3-65-1,-11 93 26,1 1-2,0 1 0,-1-1 0,-3-14 0,3 24-29,0 0 1,0 0 0,-1 0-1,1 1 1,-1-1-1,1 0 1,-1 0 0,0 0-1,0 0 1,0 1-1,0-1 1,0 0-1,0 1 1,0-1 0,-1 1-1,1-1 1,0 1-1,-1 0 1,0-1 0,1 1-1,-1 0 1,1 0-1,-1 0 1,0 0-1,-2 0 1,3 1 6,-1 0 1,1 0-1,0 0 0,0 0 0,0 1 1,-1-1-1,1 0 0,0 1 1,0-1-1,0 1 0,-1-1 1,1 1-1,0 0 0,0-1 0,0 1 1,0 0-1,0 0 0,0 0 1,1 0-1,-1 0 0,0 0 0,0 0 1,1 0-1,-1 0 0,-1 2 1,0 0-14,-3 6-7,0 0-1,0 0 1,1 0-1,0 0 1,0 1-1,1 0 1,1-1-1,-1 1 0,0 14 1,0 14 55,1 45 0,2-58 9,0-21-22,0 33 107,1-1 0,7 39 0,-6-64-44,0-1 0,0 0-1,1 0 1,1 0 0,0 0 0,0-1 0,1 1-1,0-1 1,0 0 0,1-1 0,1 1 0,7 7-1,-11-12-15,1-1-1,0 0 1,0-1-1,0 1 0,0 0 1,1-1-1,-1 0 1,1 0-1,-1-1 0,1 1 1,0-1-1,-1 0 1,1 0-1,0 0 0,6-1 1,2 0-977,1 0 0,-1-1 0,0-1 0,20-5-1,2-2-1648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2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129 307 2400,'1'0'59,"-1"0"-1,0 0 1,1 0 0,-1 0 0,0 0-1,1 0 1,-1 0 0,1 0 0,-1-1-1,0 1 1,0 0 0,1 0 0,-1 0-1,0-1 1,1 1 0,-1 0 0,0 0-1,0-1 1,1 1 0,-1 0 0,0-1-1,0 1 1,0 0 0,1-1 0,-1 1-1,0 0 1,0-1 0,0 1-1,0 0 1,0-1 0,0 1 0,0 0-1,0-1 1,0 0 0,0 1 43,0 0 0,0-1 0,0 1 1,0 0-1,0 0 0,0-1 0,0 1 0,0 0 1,0 0-1,0-1 0,0 1 0,0 0 0,0 0 0,0-1 1,0 1-1,0 0 0,-1 0 0,1-1 0,0 1 1,0 0-1,0 0 0,0 0 0,-1-1 0,1 1 0,0 0 1,0 0-1,-1 0 0,1 0 0,0 0 0,0 0 1,0-1-1,-1 1 0,1 0 0,0 0 0,0 0 0,-1 0 1,1 0-1,0 0 0,-1 0 0,1 0 0,0 0 0,0 0 1,-1 0-1,1 0 0,0 0 0,-1 0 0,-11 5 326,0 1 0,0 0 0,1 1 0,-1 0 0,1 0-1,1 2 1,0-1 0,-15 17 0,23-24-393,1 0 1,0 0-1,0 0 0,0 0 1,0 1-1,0-1 1,1 0-1,-1 1 0,0-1 1,0 1-1,1-1 1,-1 0-1,1 1 0,0 0 1,-1-1-1,1 1 1,0-1-1,0 4 0,0-4 8,0 0 0,1 0 0,-1 0 0,1 1 0,-1-1 0,1 0-1,-1 0 1,1 0 0,0 0 0,0 0 0,-1 0 0,1 0 0,0 0 0,0 0-1,0-1 1,0 1 0,0 0 0,0 0 0,0-1 0,0 1 0,1-1-1,-1 1 1,2 0 0,2 0 73,1 1-1,-1-1 1,0 0 0,1 0-1,-1-1 1,0 0-1,1 0 1,-1 0 0,1-1-1,-1 1 1,0-1-1,7-2 1,-5 1-38,1-1-1,-1 0 0,0 0 1,0-1-1,0 1 1,0-2-1,10-7 1,-13 8-40,-1 1 0,0-1-1,0 0 1,0 0 0,0 0 0,-1 0 0,1 0 0,1-6 0,2-2 47,-4 8-83,0 1 0,-1-1 0,0 1 0,0-1 0,0 0-1,0 0 1,-1 0 0,1 1 0,-1-1 0,0 0-1,0 0 1,0 0 0,-1 0 0,0 1 0,1-1-1,-3-5 1,3 7-21,-1 0 1,0 0-1,0 0 0,0 0 0,0 0 0,-1 0 1,1 0-1,0 0 0,-1 0 0,1 1 0,-1-1 0,0 1 1,0-1-1,1 1 0,-1-1 0,0 1 0,0 0 1,0 0-1,0 0 0,-1 0 0,1 0 0,0 1 1,0-1-1,0 1 0,-1-1 0,1 1 0,-4 0 0,-1 0 45,0 0-1,0 0 0,0 1 0,1 0 1,-1 0-1,0 1 0,0 0 0,1 0 0,0 1 1,-8 3-1,-1 0 130,13-6 30,9-1 157,11-6-175,-1 0-1,0 0 1,0-2-1,26-18 0,1-1-208,-11 6 203,62-31 0,-84 48-120,1 1 0,-1 0-1,1 0 1,0 1 0,0 1 0,0 0 0,1 0 0,-1 2 0,23 0-1,-33 0-31,0 0 0,0 1-1,1-1 1,-1 1 0,0-1 0,0 1-1,0-1 1,0 1 0,-1 0-1,1 0 1,0 0 0,0 0-1,0 1 1,-1-1 0,1 0-1,0 1 1,-1-1 0,0 1-1,1 0 1,1 2 0,-2-2 8,0 1 1,0 0 0,0-1-1,0 1 1,0 0-1,-1-1 1,1 1 0,-1 0-1,0 0 1,0 0-1,0-1 1,0 1 0,0 0-1,-1 0 1,0 3-1,-7 20 144,-1 0 1,-1-1-1,-2 1 0,-20 33 0,105-121 884,7-5-1136,108-70 1,-177 131-13,21-11 1,-28 15 68,0 1 0,0 0 0,0-1 0,0 2 0,0-1 0,0 0 0,0 1 1,0 0-1,6 0 0,-9 0 29,0 0 1,0 1-1,1-1 0,-1 1 1,0-1-1,0 1 1,0-1-1,0 1 0,0 0 1,0-1-1,0 1 1,0 0-1,0 0 0,0 0 1,-1 0-1,1 0 1,0 0-1,0 0 1,-1 0-1,1 0 0,-1 0 1,1 0-1,-1 0 1,1 1-1,-1 0 0,2 4-14,-1 1 0,0-1-1,0 10 1,0-14 13,-1 120 145,-2-103-109,2 1-1,1-1 1,0 0 0,5 24 0,-5-41-15,-1 0 1,1 0-1,-1 0 0,1 0 1,0 0-1,0-1 0,0 1 1,0 0-1,0 0 0,0-1 1,0 1-1,0 0 0,1-1 1,-1 1-1,1-1 0,-1 0 1,1 0-1,3 3 0,-3-3 14,1 0 0,-1-1-1,1 1 1,-1 0 0,1-1 0,0 0-1,-1 1 1,1-1 0,0 0-1,-1 0 1,1-1 0,4 0 0,1-1 18,-1 0 0,0 0 0,0-1 0,-1 0 0,1 0 0,-1-1 1,1 0-1,-1 0 0,9-8 0,1-3-9,-2 0 0,0-1-1,-1-1 1,0 0 0,-1-1 0,-1 0 0,-1-1 0,-1 0-1,-1 0 1,7-23 0,-13 38-55,-1 1 0,0 0 0,0-1 0,-1 1 0,1 0 0,-1-1 0,1 1 0,-1-1 0,0 1 0,-1-6 0,1 8 9,0 1-1,0-1 1,0 0-1,0 1 1,-1-1-1,1 1 0,0-1 1,0 0-1,-1 1 1,1-1-1,0 1 1,-1-1-1,1 1 1,0-1-1,-1 1 1,1-1-1,-1 1 0,1-1 1,-1 1-1,1 0 1,-1-1-1,1 1 1,-1 0-1,1-1 1,-2 1-1,1 0-3,0-1 1,0 1-1,-1 0 0,1 0 0,0 0 0,0 1 1,0-1-1,-1 0 0,1 0 0,0 1 1,0-1-1,-2 1 0,-1 1-17,-1 1 0,1-1 0,0 1 0,0 0 0,-6 6 0,-4 5-32,1 0 1,1 1-1,0 1 1,-17 29-1,26-39 65,-1 1 1,1 0-1,0 0 0,1 0 0,-1 0 1,2 1-1,-1-1 0,1 1 0,0-1 1,0 1-1,1-1 0,0 1 1,0-1-1,1 1 0,2 9 0,-2-13 35,1 0-1,-1 0 1,1 0-1,0 0 0,0 0 1,0-1-1,1 1 1,-1-1-1,1 1 0,0-1 1,0 0-1,0 0 1,0 0-1,0 0 0,1-1 1,0 1-1,-1-1 1,1 0-1,0 0 1,0 0-1,0-1 0,0 0 1,8 2-1,4 0 82,0-1 0,1 0 1,-1-2-1,0 0 0,17-2 0,-12 0-86,-1-1 1,0-1-1,27-9 1,21-12-3832,-64 24 3051,0-1-1,1 0 0,-1 0 1,0 0-1,0-1 1,0 1-1,0-1 0,0 0 1,-1 0-1,0 0 0,1-1 1,-1 1-1,5-8 0,11-18-4031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90 159 2400,'4'-12'12623,"-30"44"-9215,19-24-3327,0 0 0,0 0 0,1 1 0,0 0 0,1 0-1,0 0 1,1 0 0,-1 1 0,2 0 0,-1 0-1,2 0 1,-4 20 0,6-22-100,0-1-1,0 1 1,1 0-1,0-1 1,1 1-1,0-1 1,3 9-1,-3-9 21,-2-4 18,1-1 1,0 0-1,0 0 0,0-1 0,-1 1 0,2 0 0,-1 0 0,0 0 0,0-1 0,1 1 0,-1 0 0,0-1 0,3 2 0,-3-2 0,0-1 0,0 1-1,0-1 1,0 1 0,0-1-1,0 1 1,0-1 0,0 0-1,1 0 1,-1 1 0,0-1-1,0 0 1,0 0-1,0 0 1,1 0 0,-1-1-1,0 1 1,0 0 0,0 0-1,0-1 1,0 1 0,0-1-1,2 0 1,2-1 35,0-1 0,-1 0 0,1 0 0,-1-1 0,0 1 0,0-1 0,0 0 0,5-6 0,1-5 113,12-19 0,1-3-70,9-8-150,-33 52-3,0 1 0,0-1 0,0 0 1,1 1-1,1-1 0,-1 0 0,1 1 0,0-1 0,1 0 0,3 12 0,2 0 30,0 0 0,18 31 0,-22-45 60,0 0 0,0 0 1,0-1-1,1 1 1,0-1-1,0 0 0,0 0 1,1-1-1,-1 1 0,7 3 1,-9-6 1,1 1 0,0-1-1,-1 0 1,1 0 0,0 0 0,0 0 0,0 0 0,0-1 0,0 1 0,0-1 0,0 0 0,0 0 0,0 0-1,0 0 1,0-1 0,-1 1 0,1-1 0,0 0 0,0 1 0,0-1 0,5-3 0,2-2 99,1-1 1,-1-1-1,0 1 1,-1-2-1,17-17 1,-11 8 28,-1-1 1,15-24-1,-24 34-110,0 0 0,0 0 0,-1-1 0,0 0 0,-1 0 0,0 0 0,3-17 0,-5 22-61,0-1-1,-1 1 0,0-1 0,0 1 0,0-1 1,-1 1-1,0 0 0,0-1 0,0 1 0,-1 0 1,1 0-1,-1 0 0,-1 0 0,1 0 0,-1 0 1,1 0-1,-1 1 0,-1 0 0,1-1 0,-1 1 1,1 0-1,-1 1 0,0-1 0,-1 1 0,-5-5 1,32 15-379,0-2 0,33 5 0,-22-6 386,1-1 0,-1-2 0,1-1 0,35-4 0,-15-1-5,0 0 360,70-14-1,-75 7 132,-90 40-33,24-18-423,0 1 0,1 0-1,-26 25 1,34-29-48,1 1-1,0 0 0,0 1 1,1-1-1,0 1 1,0 0-1,1 1 1,-7 18-1,3-2 59,1-1 0,1 2 0,1-1 0,2 1 0,-2 31 0,6-56-12,0 0 0,0-1-1,0 1 1,0-1 0,0 1 0,1 0 0,-1-1 0,0 1-1,1-1 1,0 3 0,-1-4-19,1 0 0,-1 0-1,0 1 1,0-1 0,0 0 0,1 0 0,-1 0-1,0 0 1,0 0 0,0 0 0,1 0-1,-1 0 1,0 0 0,0 0 0,0 0-1,1 0 1,-1 0 0,0 0 0,0 0 0,0 0-1,1 0 1,-1 0 0,0 0 0,0-1-1,0 1 1,1 0 0,-1 0 0,0 0 0,0 0-1,0 0 1,0 0 0,1-1 0,-1 1-1,0 0 1,0 0 0,0 0 0,0 0 0,0-1-1,0 1 1,0 0 0,1 0 0,-1-1-1,4-6 164,0 0-1,6-13 0,-6 12-184,93-192 242,-57 108-266,-40 91 46,5-9-25,-5 16-119,0 9 112,1-4-26,0 0 0,1 0 0,1 0 1,0 0-1,6 15 0,0 0 6,-8-25 43,6 22 115,19 40 1,-23-56-92,0-1-1,1 0 1,0 0 0,0 0 0,0-1 0,1 0 0,-1 0 0,2 0-1,-1 0 1,0-1 0,8 6 0,-11-10-6,0 1 0,0 0 0,-1 0 0,1-1 0,0 1 0,0-1 0,0 0 0,0 1 0,-1-1 0,1 0 0,0 0 0,0 0 0,0-1 0,0 1 0,0 0 0,0-1 0,0 1 0,-1-1 0,1 1 0,0-1 0,0 0 0,-1 0 0,4-2 0,2-2 55,0 0 0,-1-1 1,12-11-1,-18 17-73,31-36 5,44-67-1,-55 75 3,-2 1 5,-10 14-3,0 0-1,12-12 1,-14 15-12,-1 3 116,-3 7-126,-2 6-106,6 94-38,-1-54-16,-5-43 196,0-1 0,0 1 0,0 0 0,1-1 1,-1 1-1,1-1 0,-1 1 0,1 0 0,0-1 1,0 0-1,1 1 0,-1-1 0,0 0 1,1 1-1,-1-1 0,4 3 0,-4-5-16,-1 0-1,1 0 1,0 0-1,-1-1 1,1 1-1,-1 0 1,1 0 0,0 0-1,-1-1 1,1 1-1,-1 0 1,1-1-1,-1 1 1,1-1-1,-1 1 1,1-1 0,-1 1-1,1 0 1,-1-1-1,1 0 1,-1 0-1,15-18 42,30-65 160,-8 24-188,11-16-626,-48 75 607,1 0 1,0 0-1,-1 0 1,1 0-1,0 0 1,-1 1-1,1-1 1,0 0-1,0 0 1,0 1-1,0-1 1,0 1-1,0-1 1,0 1-1,0-1 1,0 1-1,0-1 1,0 1-1,0 0 1,0 0-1,0-1 1,1 1-1,-1 0 1,0 0-1,0 0 1,0 0-1,0 1 0,0-1 1,0 0-1,1 0 1,-1 1-1,0-1 1,0 0-1,0 1 1,0-1-1,1 2 1,4 2-27,-1 0 0,0 0 0,0 1 0,-1-1 0,6 8 1,0-1-5,-2-3 26,0-1 0,1 0 0,0 0-1,1-1 1,0 0 0,0 0 0,0-1 0,0-1 0,1 0 0,-1 0 0,23 4 0,-22-7 30,-1 0 1,0-1-1,0 0 1,1-1-1,-1 0 1,0 0-1,0-1 1,0-1-1,0 0 1,0 0-1,9-5 1,-11 4-3,0 0-1,0 0 1,-1 0 0,0-1 0,0 0 0,0-1-1,-1 0 1,1 0 0,-1 0 0,-1-1 0,1 0-1,-1 0 1,6-11 0,-7 10 16,0 0 0,-1 0 0,4-14 0,-7 20-38,1 0 0,-1 0 1,0 0-1,1 0 0,-1 0 1,0 0-1,0 0 0,0 0 0,-1 0 1,1 0-1,0-1 0,-1 1 0,1 0 1,-1 0-1,0 0 0,0 0 0,0 1 1,0-1-1,-2-3 0,3 4-8,-1 1-1,1 0 1,0-1 0,-1 1-1,1 0 1,-1-1-1,1 1 1,-1 0 0,1 0-1,-1-1 1,1 1 0,-1 0-1,1 0 1,-1 0-1,1 0 1,-1 0 0,1 0-1,-1 0 1,0 0-1,1 0 1,-1 0 0,1 0-1,-1 0 1,1 0 0,-1 0-1,1 0 1,-1 0-1,1 1 1,-2-1 0,-13 11-147,12-8 129,-9 7-36,0 1 0,0 0 0,1 1 0,1 0 0,0 0 0,-16 28 0,23-34 68,0 0 0,1 1 0,-1-1 0,1 1 0,0-1 0,1 1 0,0 0 0,-1 8 0,2-10 21,0-1 1,1 1-1,-1 0 1,1 0 0,0-1-1,0 1 1,0-1 0,1 1-1,0-1 1,0 1-1,0-1 1,0 0 0,4 4-1,-3-3 20,0 0-1,1-1 1,0 0-1,0 0 0,0 0 1,1 0-1,-1-1 1,1 1-1,0-1 1,0 0-1,7 3 1,-8-5-17,0 1 1,1-1 0,-1-1 0,0 1 0,0 0-1,0-1 1,1 0 0,-1 0 0,0 0 0,0 0-1,1-1 1,-1 0 0,0 0 0,0 0 0,0 0-1,5-2 1,0-3 11,1 1 1,-1-1-1,12-10 0,1-1-29,-12 10-259,0 0 0,0-1-1,14-17 1,-19 20-493,-1-1-1,1 0 1,-1 0-1,4-9 1,-4-3-3380,-6 6-2381,-3 6 3233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2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223 680 1888,'-4'-1'168,"1"1"1,-1 0-1,-6-3 7975,14 2-7854,1-2 0,-1 1 0,0-1 0,0 1 1,0-1-1,6-6 0,13-22 314,-13 15-406,8-11 63,-1-2 1,19-42-1,17-62-7,2-5 51,-35 95 80,26-87 0,-44 126-313,3-22-194,-5 26 118,0 0 1,1-1-1,-1 1 0,0 0 0,0 0 0,0 0 1,0 0-1,0 0 0,0 0 0,0 0 0,0-1 0,0 1 1,0 0-1,0 0 0,0 0 0,0 0 0,0 0 0,0 0 1,0-1-1,0 1 0,0 0 0,0 0 0,0 0 0,0 0 1,0 0-1,0 0 0,-1 0 0,1 0 0,0-1 0,0 1 1,0 0-1,0 0 0,0 0 0,0 0 0,0 0 0,0 0 1,0 0-1,0 0 0,-1 0 0,1 0 0,0 0 0,0 0 1,0-1-1,0 1 0,0 0 0,-9 10-195,3 0 219,1 0 1,-8 17 0,3-2-5,-34 80 9,-38 77 0,-34-3 121,6-12 372,60-81-199,-26 48 878,76-134-1185,0 0-1,0 0 0,0 0 1,0 0-1,0 0 0,0 0 1,1 0-1,-1 0 1,0 0-1,0 0 0,0 0 1,0 0-1,0 0 0,0 1 1,0-1-1,0 0 1,0 0-1,0 0 0,0 0 1,0 0-1,0 0 0,0 0 1,0 0-1,0 0 1,0 0-1,0 0 0,0 0 1,0 0-1,0 0 0,0 0 1,0 0-1,0 0 1,0 0-1,0 0 0,0 0 1,0 0-1,0 1 0,0-1 1,0 0-1,0 0 1,0 0-1,0 0 0,0 0 1,9-7 265,15-17-6,-5 5-193,1 2 0,35-24 0,52-26-71,34-24-89,82-90 223,-92 73-248,-118 97-78,-10 11 3,-4 5 84,-7 10 15,6-12 60,-40 66-262,-9 16 226,48-78 91,0 0 1,0-1 0,1 1-1,-3 10 1,5-16-10,0 0 1,-1 0-1,1 0 0,0 1 0,0-1 0,0 0 0,0 0 1,0 0-1,0 1 0,0-1 0,0 0 0,0 0 1,0 0-1,1 0 0,-1 1 0,1-1 0,-1 0 1,1 0-1,-1 0 0,1 0 0,-1 0 0,1 0 1,0 0-1,0 0 0,0 0 0,-1 0 0,1-1 0,0 1 1,0 0-1,0 0 0,0-1 0,2 2 0,-2-2 11,0 0 0,0 0 0,0 0 0,0 0 0,0 0 0,0 0 0,0 0 0,0-1 0,0 1 0,0 0 0,0-1 0,0 1 0,0 0 0,0-1 0,0 1 0,0-1 0,1-1 0,16-11 265,-18 12-294,12-11 85,-1 0 0,0-1 0,12-19 0,-4 4-77,19-25 41,-24 32-156,1-1 0,35-35 0,-43 50 54,-1 0 51,1 1 1,0-1-1,0 1 0,1 1 0,-1-1 1,1 1-1,1 0 0,-1 1 0,13-5 1,-18 8-8,-1 0 0,1 1 1,-1-1-1,1 1 0,0-1 0,-1 1 1,1 0-1,-1 0 0,1 0 1,0 0-1,-1 1 0,1-1 0,0 0 1,-1 1-1,1 0 0,-1 0 1,1 0-1,-1 0 0,0 0 0,1 0 1,-1 1-1,0-1 0,0 1 1,0 0-1,4 3 0,2 5 78,0 1 1,-1-1-1,0 1 0,0 1 0,-1 0 0,8 24 1,5 9 122,-14-36-215,-2-2 133,0 1 0,1-1 0,0 0 0,1 0-1,9 11 1,-13-16-96,1-1-1,-1 0 0,0 0 0,1 0 0,-1 0 0,0 0 0,1-1 1,0 1-1,-1 0 0,1-1 0,-1 1 0,1-1 0,0 1 0,-1-1 1,1 0-1,0 0 0,-1 1 0,1-1 0,0-1 0,-1 1 0,1 0 1,0 0-1,-1 0 0,1-1 0,0 1 0,-1-1 0,1 0 0,-1 1 1,1-1-1,-1 0 0,1 0 0,-1 0 0,0 0 0,3-2 0,8-6-2273,16-17 0,-6 5-431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1:29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184 696 3136,'10'-11'1032,"-9"9"-805,1 0 0,-1 1 0,1-1 0,0 0 0,0 1 0,0-1 0,2-1 0,0 0 1465,-5 6 594,-1-3-2101,-1 1-1,0 0 0,0-1 1,1 1-1,-1 1 0,1-1 0,-1 0 1,1 1-1,-1-1 0,-3 4 1,-1 0 102,-12 7 56,2 1 0,-1 1 0,2 0 0,0 2 0,1 0 1,0 0-1,1 1 0,-21 36 0,33-51-277,1 1 1,0 0-1,0 0 1,0-1-1,0 1 1,1 0 0,-1 0-1,1 0 1,-1 4-1,1-6-39,0-1-1,0 1 1,0 0 0,0 0 0,1-1-1,-1 1 1,0 0 0,0 0-1,0-1 1,1 1 0,-1 0-1,0-1 1,1 1 0,-1 0 0,1-1-1,-1 1 1,1 0 0,-1-1-1,1 1 1,-1-1 0,1 1-1,0-1 1,-1 0 0,1 1 0,-1-1-1,1 1 1,0-1 0,0 0-1,-1 0 1,1 1 0,0-1-1,-1 0 1,1 0 0,0 0 0,0 0-1,0 0 1,-1 0 0,1 0-1,0 0 1,0 0 0,0 0-1,7-2 60,-1 0-1,1 0 1,-1 0-1,0-1 0,0 0 1,0 0-1,0-1 1,8-6-1,1 0-11,135-82 101,-122 72-168,-2-2 0,0-1 0,25-29 0,-13 8 58,36-57 0,26-55 61,-95 147-100,18-33 44,-2-1 0,-2-1 0,16-55 0,-20 55-24,-12 35-20,-1 0 0,0-1-1,-1 0 1,0 1 0,0-1 0,-1-12 0,-1 26-49,-1-1 0,0 0 0,-1 0 0,1 1 0,-1-1 0,1 0 0,-1 0 0,-2 3 0,-3 4-26,-23 58 92,11-24 53,1 0 18,-19 72 0,19-56 31,-94 294 490,102-326-460,7-18 47,-1-1 1,-2 16-1,6-24-196,0 0-1,-1 0 1,1 0-1,0 0 1,0 0-1,0 0 1,0 0-1,0 0 1,1 1-1,-1-1 1,0 0-1,1 1 1,-1-2-12,0 0 1,0 1-1,0-1 1,1 0 0,-1 0-1,0 0 1,0 1-1,0-1 1,1 0 0,-1 0-1,0 0 1,0 0-1,1 0 1,-1 0-1,0 1 1,0-1 0,1 0-1,-1 0 1,0 0-1,0 0 1,1 0-1,-1 0 1,0 0 0,0 0-1,1 0 1,-1 0-1,0 0 1,0 0 0,1 0-1,-1-1 1,3 0 84,0 0 0,0-1 0,0 1 0,-1-1 0,6-4 0,-5 4-111,22-21 63,-1 0 0,43-53 1,-4 3-212,-62 72 130,0-1 0,0 1-1,1-1 1,-1 1-1,1 0 1,-1 0-1,1 0 1,0-1 0,-1 2-1,1-1 1,0 0-1,0 0 1,-1 0 0,1 1-1,0-1 1,4 1-1,-6 0 11,1 0 0,-1 0 0,1 0 0,0 0 0,-1 0 0,1 1 0,-1-1 0,1 0 0,0 0 0,-1 1 0,1-1-1,-1 1 1,1-1 0,-1 0 0,1 1 0,-1-1 0,0 1 0,1-1 0,-1 1 0,1 0 0,0 1-3,0 0 1,-1 0-1,1-1 1,0 1-1,-1 0 1,1 1-1,-1-1 1,1 3-1,0 22-15,-3 30 0,0-2 178,2-52-104,0-1 0,0 1 0,0 0 0,0 0 0,0 0-1,1-1 1,0 1 0,-1 0 0,1 0 0,2 2 0,-3-4-28,1 0 0,0 0 0,0 0 0,0-1 0,0 1 0,0 0 0,0-1 0,0 1 0,0-1 0,0 1 0,0-1 0,0 0 0,0 1 0,0-1 0,0 0 0,0 0 0,0 1 0,0-1 0,1 0 0,-1 0 0,0 0 0,0-1 0,0 1 0,0 0 0,0 0 0,0-1 0,2 0 0,34-10 122,-1-1 0,-1-2 0,0-2 0,36-22 0,-45 24-163,75-46-16,-89 52 59,1-1 1,-1-1-1,-1 0 0,0-1 0,13-15 0,-17 14-74,1 9 27,-16 18-289,-6 5 229,0 0 0,-1-1 0,-22 21 0,21-24 140,1 1-1,0 1 0,-23 38 1,36-54-37,1 1 0,0 0 0,0 0 0,0 0 0,0-1 0,1 1 0,-1 0 0,1 0 0,-1 0 0,1 0 0,0 0 0,1 5 0,-1-7 18,0 1 0,1-1 1,-1 1-1,0-1 0,1 0 0,-1 1 1,1-1-1,0 0 0,0 0 1,-1 1-1,1-1 0,0 0 0,0 0 1,0 0-1,0 0 0,0 0 1,0 0-1,0 0 0,0 0 0,1 0 1,-1-1-1,0 1 0,1 0 0,-1-1 1,3 1-1,1 0 46,0-1-1,0 0 1,1-1 0,-1 1-1,0-1 1,0 0 0,0-1-1,0 1 1,0-1 0,5-2-1,-5 2-35,4-2-26,1-1-1,-1 0 1,1-1 0,-1 0 0,-1 0-1,1-1 1,-1 0 0,-1-1 0,1 1-1,-1-2 1,0 1 0,6-11 0,0-2-72,-1 0 0,-1-1 0,0 0 0,8-30 0,-18 49-193,-3 4 85,-4 12 15,-8 20 119,11-16 38,0 0 0,1-1 0,1 1 0,3 30 0,-2-44 31,1 1-1,-1-1 0,1 0 1,0 1-1,0-1 0,1 0 1,-1 0-1,1 1 0,-1-1 0,5 5 1,-5-7-20,0 0 1,0 0-1,0 0 1,0 0-1,0 0 0,0 0 1,0 0-1,0-1 1,0 1-1,0 0 1,1-1-1,-1 1 0,0-1 1,0 1-1,1-1 1,-1 1-1,0-1 1,1 0-1,-1 0 1,1 0-1,-1 0 0,0 0 1,1 0-1,-1 0 1,0 0-1,1 0 1,-1-1-1,0 1 0,1-1 1,1 0-1,15-10 99,-1 0-1,-1-1 1,0-1 0,24-23-1,-9 6-38,56-49 7,42-37-124,-119 108-36,1 0 0,-1 1 1,1 0-1,1 1 0,14-7 0,-26 13 76,0 0-1,1 0 1,-1 0-1,0 0 0,1 0 1,-1 0-1,1-1 1,-1 1-1,0 0 0,1 0 1,-1 0-1,0 0 1,1 0-1,-1 0 0,1 0 1,-1 1-1,0-1 1,1 0-1,-1 0 0,0 0 1,1 0-1,-1 0 1,1 1-1,-1-1 1,0 0-1,0 0 0,1 0 1,-1 1-1,0-1 1,1 0-1,-1 1 0,0-1 1,0 0-1,1 1 1,-1-1-1,0 0 0,0 1 1,0-1-1,0 0 1,0 1-1,1-1 0,-1 0 1,0 1-1,0-1 1,0 1-1,0-1 0,0 1 1,-1 22-137,0-19 149,-4 25-14,-12 42 0,-2 4 72,18-68-35,0 0 1,1 0-1,-1 1 0,1-1 1,1 0-1,0 0 0,0 0 1,0 0-1,0-1 0,1 1 1,3 7-1,-4-12-17,0-1 0,0 1-1,0-1 1,0 0 0,0 1 0,0-1 0,1 0 0,-1 0-1,0 0 1,1 0 0,-1 0 0,1 0 0,-1 0-1,1 0 1,-1-1 0,1 1 0,-1-1 0,1 1 0,0-1-1,2 1 1,4 0 51,-1-1 0,0 1 0,11-2 0,-13 1-56,8-2 15,0 0 1,0 0-1,-1-1 1,1-1-1,-1 0 0,1 0 1,-1-1-1,19-12 1,7-7 106,42-34 0,-69 49-120,114-102 194,-67 58-155,-48 44-39,-6 6-40,0 0-1,0-1 1,0 0 0,0 0 0,-1 0 0,0 0 0,5-7 0,-8 11 27,0 0 0,0 0 0,0 0 0,0 0 1,0 0-1,0 0 0,0-1 0,0 1 0,0 0 1,0 0-1,0 0 0,0 0 0,0 0 0,0 0 1,0 0-1,0 0 0,0 0 0,0 0 0,0 0 1,0 0-1,0-1 0,0 1 0,0 0 0,0 0 1,0 0-1,0 0 0,0 0 0,0 0 0,0 0 1,0 0-1,0 0 0,0 0 0,0 0 0,0 0 1,0 0-1,0-1 0,0 1 0,-1 0 0,1 0 1,0 0-1,0 0 0,0 0 0,0 0 0,0 0 1,0 0-1,0 0 0,0 0 0,0 0 0,0 0 1,0 0-1,0 0 0,0 0 0,-1 0 0,1 0 1,0 0-1,0 0 0,0 0 0,0 0 0,0 0 1,0 0-1,0 0 0,0 0 0,-9 4-188,-4 5 142,-1 1 1,2 1-1,-1 0 1,1 1-1,1 1 0,-15 20 1,-4 6 108,-37 65-1,62-94-97,0 0-1,0 0 0,-3 14 1,7-21 63,0 0-1,0 1 1,1-1 0,-1 1-1,1-1 1,0 1 0,-1-1 0,2 1-1,-1 0 1,0-1 0,1 1-1,0-1 1,0 0 0,2 6 0,-3-8-10,0 0 0,1-1 0,-1 1 1,1 0-1,0-1 0,-1 1 1,1 0-1,-1-1 0,1 1 1,0-1-1,0 1 0,-1-1 0,1 1 1,0-1-1,0 1 0,-1-1 1,1 0-1,0 0 0,0 1 0,0-1 1,0 0-1,0 0 0,0 0 1,-1 0-1,1 0 0,0 0 1,0 0-1,0 0 0,0 0 0,0 0 1,-1-1-1,1 1 0,0 0 1,0-1-1,0 1 0,0 0 0,1-2 1,2 0 28,0-1-1,0 1 1,0-1 0,0 0 0,-1 0-1,5-5 1,1-4-30,0 0-1,12-22 0,-6 8 26,-3 7-54,-1 0 0,-1-1 0,-1 0 0,10-31 0,-16 40-281,-3 14-39,-7 22 41,-103 372-41,99-349 432,6-24 38,-1 0-1,-10 28 0,6-36 188,10-16-313,0 0 0,-1 1 0,1-1-1,0 0 1,0 0 0,-1 0 0,1 0 0,0 1 0,-1-1 0,1 0 0,0 0 0,-1 0 0,1 0 0,0 0 0,-1 0 0,1 0 0,0 0 0,-1 0-1,1 0 1,0 0 0,-1 0 0,1 0 0,0 0 0,-1 0 0,1-1 0,0 1 0,-1 0 0,1 0 0,0 0 0,0 0 0,-1-1 0,1 1-1,0 0 1,-1 0 0,1 0 0,0-1 0,0 1 0,0 0 0,-1-1 0,1 1 0,0 0 0,0 0 0,0-1 0,0 1 0,0 0 0,-1-1 0,1 1-1,0 0 1,0-1 0,0 0 0,-3-7-2,-1 0 0,2-1 0,-1 1 0,1-1-1,0 0 1,1 0 0,0 0 0,1 0 0,0 0-1,1-10 1,0-1-33,-2 17 19,1 0 0,0 0 0,1 0 0,-1 0 0,0 0 0,1 0 0,-1 1 0,1-1 0,0 0 0,0 0 1,3-5-1,1 1 23,0 1 0,1 0 0,0 0 0,0 1 0,0-1 0,0 1 1,1 1-1,0-1 0,0 1 0,0 0 0,1 1 0,9-4 0,13-3 14,55-11 0,-67 17-33,40-8-19,-12 3-29,61-20 0,-93 25 65,0-2 0,-1 0 0,1 0 0,-2-2 0,1 1 0,-1-2 0,0 0 0,18-16 0,-21 15 7,0 0 0,-1 0 1,0-1-1,0 0 1,-1 0-1,0-1 1,-1 0-1,-1 0 1,0-1-1,0 1 0,2-14 1,-4 14-46,5-31-41,-8 40 38,1-1 1,-1 1-1,0-1 0,0 0 1,-1 1-1,1-1 0,-1 1 0,0-1 1,-1-3-1,2 6 16,-1 0 1,1 0-1,-1 0 1,0 0-1,1 0 1,-1 0 0,0 1-1,1-1 1,-1 0-1,0 0 1,0 1-1,0-1 1,1 0-1,-1 1 1,0-1-1,0 1 1,0-1-1,0 1 1,0 0-1,0-1 1,0 1-1,0 0 1,-1 0-1,1 0 1,0-1-1,0 1 1,0 0-1,0 1 1,0-1-1,0 0 1,0 0-1,0 0 1,0 1-1,0-1 1,0 0-1,0 1 1,0-1-1,-1 1 1,-5 2-22,1 1-1,-1-1 1,1 1 0,-6 5-1,10-8 25,-10 9 40,0 0 0,1 1 0,0 0 1,0 0-1,1 1 0,1 1 0,0 0 0,1 0 1,0 1-1,1 0 0,0 0 0,-4 18 0,9-28 23,1 2 0,-1-1 0,1 0 0,1 0 0,-1 0 0,1 0 0,0 0 0,0 1 0,1-1 0,-1 0 0,1 0 0,0 0 0,1 0 0,-1 0 0,1 0 0,0 0 0,0 0 0,0-1 0,1 1 0,0-1 0,0 1 0,0-1 0,0 0 0,7 6 0,-3-4 24,1 0 0,-1-1 0,1-1 1,0 1-1,0-1 0,0 0 1,0-1-1,1 0 0,-1 0 1,1-1-1,0 0 0,0-1 1,0 0-1,0 0 0,0-1 1,0 0-1,0-1 0,12-1 1,86-20-271,-3-10-4555,-30 4 1600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2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14 1728,'3'-13'8349,"-7"21"-8613,-6 14 662,1-1 1,-9 38-1,-6 49 110,15-63-227,-20 116 191,-1 2 272,-6 14 45,30-130-309,6-37 116,1-7-957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27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 3712,'-5'-2'1433,"6"6"-144,3 11-209,-3 6-356,-2 0 0,0 0-1,-2 0 1,0-1-1,-7 22 1,8-35-533,-3 10 696,7-15-21,4-8 443,21-24-1474,2 2-1,48-38 1,-73 64 133,-1-1 1,0 1 0,1 0-1,-1 0 1,1 0 0,0 0-1,0 1 1,0-1-1,4 0 1,-6 2 37,-1 0 1,1 0-1,0 0 0,-1 0 1,1 0-1,-1 1 0,1-1 1,-1 1-1,1-1 0,-1 1 1,1-1-1,-1 1 0,1 0 1,-1 0-1,0 0 0,1 0 1,-1 0-1,0 0 0,0 0 1,0 0-1,0 0 0,0 1 1,0-1-1,0 0 0,1 3 1,4 6 173,0 1-1,-1-1 1,-1 1 0,0 0 0,6 21 0,4 61 404,-5-32-55,-9-55-511,2 9-2068,5-15-126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3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254 586 1984,'3'-21'1835,"-3"19"-1612,0 0 0,-1 1 0,1-1 0,-1 1 0,0-1 0,0 0 0,1 1 0,-1 0 0,0-1 1,0 1-1,0-1 0,-1 1 0,1 0 0,0 0 0,0 0 0,-1 0 0,-1-2 0,-2 2-89,0-1 0,0 1-1,0 0 1,-1 0 0,1 1-1,0-1 1,-1 1 0,1 0-1,0 1 1,0-1 0,-1 1-1,1 0 1,0 1 0,0-1-1,0 1 1,0 0-1,-6 3 1,0 1-72,0 1 0,1 0 1,-1 1-1,1 0 0,-17 19 0,20-19-64,0 0 0,0 0 1,0 1-1,1 0 0,1 0 0,-7 13 1,10-19 15,1 1 1,0 0-1,0 0 1,0-1 0,0 1-1,1 0 1,-1 0 0,1 0-1,0 0 1,0 0-1,0 0 1,1-1 0,-1 1-1,1 0 1,0 0 0,0 0-1,0-1 1,1 1-1,0-1 1,-1 1 0,4 3-1,-4-4 51,1-1 0,0 1 0,-1-1 1,1 0-1,0 0 0,1 0 0,-1 0 0,0 0 0,1 0 0,-1-1 0,1 1 0,-1-1 0,1 1 0,-1-1 0,1 0 0,0 0 0,4 1 0,-5-2 2,0 0-1,1 0 0,-1 0 0,0 0 1,1 0-1,-1-1 0,0 1 1,1-1-1,-1 1 0,0-1 0,0 0 1,1 0-1,-1 0 0,0 0 1,0 0-1,0-1 0,0 1 0,-1-1 1,1 1-1,0-1 0,2-3 1,0 1 9,0 0-1,0-1 1,-1 1 0,0-1 0,0 0 0,0 0 0,0 0 0,-1 0 0,0 0 0,0-1 0,0 1 0,-1 0 0,0-1-1,0 0 1,0 1 0,-1-11 0,0 9-123,0 1 0,-1-1 0,1 0-1,-2 0 1,1 0 0,-4-8 0,5 4-349,1 10 93,-1 11 127,3 27-108,-2-26 378,0 1 1,-2 23 0,-22 117 11,7-50 87,-2-12 41,5-23 156,11-57-347,2-7 52,0-1 0,0 1 1,-1-1-1,1 1 0,-1-1 0,1 1 0,-1-1 0,0 1 0,0-1 0,0 0 0,0 1 0,-1-1 1,1 0-1,0 0 0,-1 0 0,0 0 0,1 0 0,-4 2 0,4-3-76,1-1 0,-1 0-1,1 0 1,-1 0 0,1 0 0,-1 1-1,1-1 1,-1 0 0,1 0 0,-1 0 0,1 0-1,-1 0 1,1 0 0,-1 0 0,1 0-1,-1-1 1,1 1 0,-1 0 0,1 0-1,-1 0 1,1 0 0,-1-1 0,1 1-1,-1 0 1,1-1 0,0 1 0,-1 0-1,1-1 1,-1 1 0,1 0 0,0-1 0,-1 1-1,1-1 1,0 1 0,-1-1 0,1 1-1,0 0 1,0-1 0,0 1 0,-1-1-1,1 1 1,0-2 0,-1-1 4,-1-1 0,1 1 0,0-1-1,1 1 1,-1-5 0,1-8-88,0 1 0,2 0 0,0 0 1,1 0-1,5-18 0,-5 22 40,1 0 1,1 0-1,0 1 1,0-1 0,9-12-1,35-42 92,-29 42-73,0 2 1,33-26 0,50-31 34,-66 51-24,-1 0-1,-1-3 1,42-44 0,-65 57 28,0 0 0,-1 0 1,12-28-1,-18 33-30,-1-1 0,5-19-1,-9 29-37,1-7-163,-1 9 174,0 0 1,0 0-1,0 0 1,0 0-1,0 0 1,0 0-1,0 0 1,1 1-1,-1-1 1,0 0-1,0 0 1,1 0-1,0-1 1,0 59-473,-1 102 640,0-155-121,1 1 0,0 0 1,1-1-1,-1 1 1,1-1-1,0 0 1,0 1-1,0-1 1,0 0-1,1 0 1,0 0-1,-1-1 1,2 1-1,5 6 0,-7-9 7,-1 0-1,0 0 1,0 0-1,0 0 1,0-1-1,1 1 0,-1 0 1,0 0-1,1-1 1,-1 1-1,1-1 0,-1 1 1,1-1-1,-1 0 1,1 0-1,1 1 1,1-1 12,-1-1 1,1 1-1,0 0 1,-1-1 0,1 0-1,5-2 1,1-1 15,0 0-1,0-1 1,17-12 0,63-52 384,-27 20-564,-56 44 44,5-5-60,-12 10 133,0 0 1,0 0-1,0 0 0,0 0 0,0 0 1,0 0-1,0 1 0,0-1 0,0 0 1,0 0-1,0 0 0,0 0 0,0 0 1,0 0-1,0 0 0,1 0 0,-1 0 1,0 0-1,0 1 0,0-1 0,0 0 1,0 0-1,0 0 0,0 0 0,0 0 1,0 0-1,0 0 0,0 0 0,0 0 1,1 0-1,-1 0 0,0 0 0,0 0 1,0 0-1,0 0 0,0 0 0,0 0 1,0 0-1,0 0 0,0 0 0,1 0 1,-1 0-1,0 0 0,0 0 0,0 0 1,0 0-1,0 0 0,0 0 0,0 0 0,-10 39 59,-2-16-121,8-15 15,0 0-1,-6 15 1,8-15 23,-1 0 23,0 0 1,1 0-1,1 0 0,-2 9 0,3-16 17,0 0-1,0 1 1,0-1 0,0 1-1,0-1 1,0 0-1,0 1 1,1-1 0,-1 0-1,0 1 1,1-1 0,-1 0-1,1 1 1,-1-1 0,1 0-1,0 0 1,-1 0 0,1 1-1,0-1 1,0 0-1,0 0 1,0 0 0,0 0-1,0-1 1,0 1 0,0 0-1,0 0 1,1-1 0,-1 1-1,0 0 1,2 0-1,4 0 55,-1 0-1,1 0 0,0 0 0,-1-1 1,1 0-1,0 0 0,-1-1 0,1 1 0,0-1 1,-1-1-1,10-3 0,-4 1 51,-1 0 0,0-1 0,0-1 1,0 0-1,12-9 0,-21 13-109,0 1 0,0 0 1,0-1-1,0 1 1,-1-1-1,1 0 0,0 1 1,-1-1-1,1 0 0,-1 0 1,0 0-1,0 0 1,1 0-1,-2 0 0,1-1 1,0 1-1,0 0 0,-1 0 1,1-1-1,-1 1 0,1 0 1,-1-1-1,0 1 1,0-1-1,0 1 0,0 0 1,-1-1-1,1 1 0,-1 0 1,0-3-1,0 2-18,0 1-1,0-1 1,0 1-1,-1 0 1,1-1-1,0 1 1,-1 0-1,0 0 1,0 0 0,1 0-1,-1 0 1,0 0-1,0 0 1,-1 1-1,1-1 1,0 1-1,-1-1 1,1 1 0,0 0-1,-1 0 1,1 0-1,-5-1 1,2 2-13,-1-1 0,1 1 0,-1 0 0,1 0 0,-1 0 0,1 1 1,-1 0-1,1 0 0,0 0 0,-10 4 0,9-3-16,-21 9-188,25-10 211,0-1 0,1 1-1,-1 0 1,1 0 0,-1 0 0,1 0 0,0 0-1,-1 0 1,1 0 0,0 1 0,0-1 0,-2 2-1,3-2 15,0-1 0,0 0-1,0 0 1,0 0-1,0 1 1,0-1-1,0 0 1,0 0 0,0 1-1,0-1 1,0 0-1,0 0 1,0 1-1,0-1 1,0 0-1,1 0 1,-1 1 0,0-1-1,0 0 1,0 0-1,0 0 1,0 0-1,1 1 1,-1-1 0,0 0-1,0 0 1,0 0-1,0 0 1,1 1-1,-1-1 1,0 0 0,0 0-1,1 0 1,-1 0-1,0 0 1,15 5 44,16-3 90,-18-2-107,0-1 1,0-1-1,-1-1 1,22-6-1,46-22 287,-53 19-289,-1-1 0,0-2 1,-1 0-1,-1-2 0,27-23 1,19-32-201,-49 49 166,-14 12-91,-4 7-75,-4 15 232,-21 70-240,14-54 109,1 0 1,1 1-1,1 0 0,-1 35 0,6-58 86,0 1 0,0 0-1,1-1 1,0 1 0,0 0-1,1-1 1,0 1-1,2 5 1,-3-9 22,0-1 0,-1 1-1,1-1 1,0 1 0,0-1 0,0 0-1,0 1 1,0-1 0,1 0 0,-1 0-1,0 0 1,0 0 0,1 0 0,-1 0-1,1 0 1,-1 0 0,1-1 0,-1 1-1,1-1 1,-1 1 0,1-1 0,0 1-1,-1-1 1,1 0 0,-1 0 0,1 0 0,0 0-1,-1 0 1,1 0 0,0 0 0,-1 0-1,3-1 1,1-1 32,0-1 0,0 1 1,0-1-1,0 0 0,0 0 0,0 0 0,-1-1 1,1 0-1,-1 0 0,0 0 0,-1 0 0,5-7 0,5-4-38,30-35 69,-30 32-182,1 1 0,1 1 0,1 0 0,19-14 0,-34 29 71,-1 0 0,1 1 0,0-1-1,0 0 1,0 1 0,0-1 0,0 1 0,0 0-1,0-1 1,0 1 0,0 0 0,0 0 0,0-1-1,0 1 1,0 0 0,0 0 0,0 0 0,2 0 0,-3 1 4,1-1 0,0 1 0,-1-1 0,1 0 0,0 1 0,-1 0 0,1-1 0,-1 1 0,1-1 0,-1 1 1,1 0-1,-1-1 0,1 1 0,-1 0 0,0-1 0,1 1 0,-1 0 0,0 0 0,0-1 0,0 1 0,1 0 1,-1 0-1,0 0 0,0 1 0,1 16 23,0 1 1,-1 0 0,-1-1-1,-4 22 1,5-14 205,1-12-30,-1-13 39,5-5 336,12-2-449,-1-1-1,0-1 1,-1 0 0,24-17 0,6-3-180,-29 18 1,21-18 1,-22 16-23,25-16 0,-35 25 66,-1 1-11,-1 0 0,1 0 0,-1 0 0,8-2 0,-10 4 27,-1 0 0,1-1 0,-1 1-1,1 0 1,-1 0 0,1 0 0,0 0 0,-1 0 0,1 0 0,-1 0-1,1 0 1,-1 0 0,1 1 0,-1-1 0,1 0 0,-1 0 0,1 0-1,0 1 1,-1-1 0,0 0 0,1 0 0,-1 1 0,1-1 0,-1 0-1,1 1 1,-1-1 0,0 1 0,1-1 0,-1 1 0,0-1 0,1 1-1,-1-1 1,0 1 0,0-1 0,1 1 0,-1-1 0,0 1 0,0-1-1,0 1 1,0 0 0,9 24-44,-7-21 80,0 0 0,-1 1 0,0-1 0,1 0 0,-1 1 0,0 8 0,-1-13-11,1 1 0,-1 0-1,0-1 1,0 1 0,1-1 0,-1 1 0,0 0-1,1-1 1,-1 1 0,1-1 0,-1 1 0,1-1-1,-1 1 1,1-1 0,-1 0 0,1 1 0,1 0-1,-2-1-24,1 1-1,0-1 0,0 1 0,0 0 1,-1-1-1,1 1 0,0 0 0,-1 0 1,1-1-1,-1 1 0,2 2 0,-1 3-25,0 0-1,0 0 1,0 0-1,-1 0 0,0 0 1,0 0-1,0 0 0,-1 0 1,-2 9-1,-1 0 42,0 0 0,-10 21 0,14-35 2,0-1 1,-1 1-1,1-1 1,0 1-1,-1-1 0,1 1 1,-1-1-1,1 1 1,0-1-1,-1 1 0,1-1 1,-1 1-1,1-1 1,-1 0-1,0 1 0,1-1 1,-1 0-1,1 1 1,-1-1-1,0 0 14,4 0 11,-13 2 39,6-2 213,10-1 91,-4 0-372,0 0 0,1 0 0,-1-1 0,0 1 1,0 0-1,0-1 0,0 1 0,0-1 0,0 0 0,0 0 0,1-2 0,22-30 158,-12 15-179,66-75-436,-77 92 424,4-5-169,-6 7 193,1 0 0,-1 0-1,0 0 1,0 0 0,1 0 0,-1 0 0,0 0-1,0-1 1,1 1 0,-1 0 0,0 0-1,1 0 1,-1 0 0,0 0 0,1 0 0,-1 0-1,0 1 1,0-1 0,1 0 0,-1 0-1,0 0 1,1 0 0,-1 0 0,1 1-18,0 0 0,0 0 0,0 0 0,0-1 1,0 1-1,0 0 0,0 0 0,-1 0 0,1 0 0,0 0 0,-1 1 1,1-1-1,-1 0 0,1 0 0,-1 0 0,1 0 0,-1 3 1,1 22-91,0-2 201,0-16-82,1 1 0,0-2 0,0 1 0,1 0 0,4 10 0,-6-17 12,0 0-1,0 0 0,-1-1 0,1 1 0,0 0 0,0-1 1,0 1-1,0-1 0,0 1 0,0-1 0,0 1 1,0-1-1,0 1 0,0-1 0,0 0 0,0 0 0,1 0 1,-1 0-1,0 1 0,0-1 0,2-1 0,26-2 169,-25 2-150,25-7 64,0-2-1,-1 0 1,44-24 0,-62 30-98,53-29-54,80-54 0,-107 62 121,-36 25-74,0 1 1,0-1-1,1 0 1,-1 0-1,0 0 1,0 0-1,0 0 1,0 0-1,0 0 1,0 0-1,0 0 1,0 0-1,0 0 1,0 0-1,0 1 1,0-1-1,0 0 1,1 0-1,-1 0 1,0 0 0,0 0-1,0 0 1,0 0-1,0 0 1,0 1-1,0-1 1,0 0-1,0 0 1,0 0-1,0 0 1,0 0-1,0 0 1,0 0-1,0 1 1,-1-1-1,1 0 1,0 0-1,0 0 1,0 0-1,0 0 1,0 0-1,0 0 1,0 0-1,0 0 1,0 0-1,0 1 1,0-1-1,0 0 1,0 0-1,-1 0 1,1 0-1,-14 17-204,-26 21 0,26-24 135,1 1-1,0 0 1,0 1-1,-14 24 0,26-37 77,-1-1 0,1 1-1,0 0 1,0 0 0,0 0-1,0 0 1,0 0 0,1 0-1,-1 0 1,1 0 0,0 0 0,0 0-1,0 1 1,1 3 0,-1-5 6,1 0 1,-1 0 0,1 0-1,-1 0 1,1-1 0,0 1-1,0 0 1,0 0 0,0-1 0,0 1-1,0-1 1,1 1 0,-1-1-1,1 1 1,-1-1 0,1 0-1,-1 1 1,1-1 0,-1 0 0,1 0-1,0 0 1,0 0 0,0-1-1,2 2 1,0-1 24,0 0-1,-1-1 1,1 1 0,0-1-1,0 0 1,-1 0 0,1 0-1,0-1 1,0 1 0,-1-1-1,1 0 1,0 0-1,-1 0 1,5-2 0,-3 1 5,1-1 0,-1 0 0,-1 0 0,1-1 0,0 1 1,-1-1-1,0 0 0,0 0 0,5-7 0,-2 1-13,0 0 0,-1 0-1,0-1 1,7-19 0,13-52 103,-19 56-99,11-36 9,-4-1 1,-2 0-1,-3-1 1,1-83-1,-10 140-106,0-1-1,-1 0 1,0 0-1,0 0 1,-4-12-1,4 19 52,1 1 0,0-1-1,0 0 1,0 0 0,0 1 0,-1-1-1,1 0 1,0 1 0,-1-1-1,1 0 1,0 1 0,-1-1 0,1 0-1,-1 1 1,1-1 0,-1 1 0,0-1-1,1 1 1,-1-1 0,1 1 0,-1 0-1,0-1 1,1 1 0,-1 0 0,0-1-1,0 1 1,1 0 0,-1 0 0,0-1-1,1 1 1,-1 0 0,0 0 0,0 0-1,0 0 1,1 0 0,-1 0 0,0 0-1,0 1 1,1-1 0,-1 0 0,0 0-1,1 0 1,-1 1 0,0-1 0,0 0-1,1 1 1,-1-1 0,1 1 0,-1-1-1,0 2 1,-4 1-51,1 0-1,1 1 1,-1 0-1,1 0 1,-1 0-1,-4 7 1,2 3-2,0 0 0,0 0 0,2 0-1,-1 1 1,2-1 0,-2 16 0,2-15 14,-2 17 12,1 1-1,2 0 1,2-1 0,0 1-1,3 0 1,0 0 0,15 57-1,-14-75 146,0-1-1,1 1 0,1-1 0,10 17 0,-14-26-34,1 0-1,1 0 0,-1 0 0,1 0 0,0-1 1,0 0-1,0 0 0,0 0 0,1 0 0,-1-1 0,1 1 1,0-1-1,0 0 0,8 2 0,-10-4-329,1 0 1,-1 0-1,1 0 0,0-1 0,-1 0 1,1 0-1,0 0 0,-1 0 0,1-1 1,0 1-1,-1-1 0,1 0 0,-1 0 1,5-1-1,27-7-2254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3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17 947 2144,'-12'0'1078,"7"0"-25,8 0 1114,11-6 479,-8 4-2467,-1 0-1,0-1 1,0 0 0,0 1 0,-1-2 0,1 1 0,-1 0-1,1-1 1,-1 0 0,0 0 0,0 0 0,-1 0 0,0-1-1,6-9 1,6-11 389,-1-1-1,19-49 0,9-59 201,-10 47-747,-32 87-32,0 0 0,0-1 1,0 1-1,0 0 0,0-1 0,1 1 1,-1 0-1,0 0 0,0-1 0,0 1 1,0 0-1,1-1 0,-1 1 0,0 0 1,0 0-1,0-1 0,1 1 0,-1 0 1,0 0-1,1 0 0,-1-1 0,0 1 0,0 0 1,1 0-1,-1 0 0,1 0 0,3 6-155,0 13 68,-1 7 45,5 101 63,-8-108 107,-1 0-1,-1 0 0,0 0 1,-9 30-1,9-43-5,2-2 11,-1 0 0,0-1 1,0 1-1,-1-1 0,1 1 0,-1-1 1,1 0-1,-1 1 0,0-1 1,-5 5-1,7-8-90,-1 1 0,0-1-1,0 0 1,0 0 0,0 1 0,0-1 0,0 0 0,1 0 0,-1 0 0,0 0-1,0 0 1,0 0 0,0 0 0,0 0 0,0 0 0,0 0 0,0-1-1,0 1 1,1 0 0,-1-1 0,0 1 0,0 0 0,0-1 0,0 1 0,1-1-1,-1 0 1,0 1 0,1-1 0,-1 1 0,0-1 0,1 0 0,-1 0-1,1 1 1,-1-1 0,1 0 0,-1 0 0,1-1 0,-2-1-67,0 0-1,1 0 1,-1 0 0,1 0 0,0 0-1,0-1 1,0 1 0,0 0 0,0-7 0,2 8 10,0 0 0,0 0 0,0 0 0,0 0 0,0 0 0,0 0 0,0 0 1,0 0-1,1 0 0,-1 1 0,3-3 0,23-20 19,62-24 7,-40 17-2,71-46 10,-89 55 46,51-47-1,-43 29 61,34-32 4,-60 61-113,0-1-1,-1 0 0,0-1 1,-1-1-1,0 0 0,-1 0 1,-1-1-1,0 0 0,8-21 1,-9 14 20,0-1 0,-1 0 0,-1 0 0,-1-1 0,-1 0 0,-1 0 0,-2 0 0,-1-29 0,0 51-23,0 1-11,1 1 0,-1-1 0,0 0 0,0 0 0,0 0 0,0 0 0,-1 0 1,1 0-1,0 0 0,0 0 0,0 0 0,-1 1 0,1-1 0,0 0 0,-1 0 1,1 0-1,-1 1 0,1-1 0,-1 0 0,0 0 0,1 1 0,-1-1 0,1 0 1,-1 1-1,-1-2 0,1 2 1,1 0 1,0 0 0,0 0-1,-1 0 1,1 0 0,0 0-1,0 0 1,-1 0 0,1 0-1,0 0 1,-1 0 0,1 0-1,0 0 1,0 0 0,-1 0-1,1 0 1,0 0-1,-1 0 1,1 1 0,0-1-1,0 0 1,-1 0 0,1 0-1,0 0 1,0 1 0,0-1-1,-1 0 1,1 0 0,0 0-1,0 1 1,0-1-1,-1 1 1,-3 8-101,3-7 72,-12 37-22,1 0 1,2 1 0,-8 75-1,12-46 53,6 104-1,2-96 115,4 65 868,-5-138-831,1 10 162,-2-14-297,0 1 0,0-1 0,0 0 0,0 1 0,0-1 0,1 0-1,-1 1 1,0-1 0,0 0 0,0 0 0,1 1 0,-1-1-1,0 0 1,0 0 0,1 1 0,-1-1 0,0 0 0,0 0 0,1 0-1,-1 1 1,0-1 0,1 0 0,-1 0 0,0 0 0,1 0 0,-1 0-1,0 0 1,1 0 0,1-2-269,-1-1 0,0 0 0,0 0-1,0 0 1,0 0 0,-1 0 0,1 0 0,-1-4 0,1-6-617,0-1 1,-1 1-1,0 0 0,-1-1 1,-6-24-1,5 28 714,-1 0-1,0 1 0,0 0 0,-1-1 1,-1 1-1,1 0 0,-1 1 0,-8-11 1,5 11 111,1 1 0,-1 0 0,0 0 0,0 1 0,-1 0 0,0 0 0,0 1 0,-1 0 0,1 0 0,-11-2 0,-15-5 670,-53-9-1,56 14 710,5 1-365,37 3-501,1 0 0,13-2 0,217-23 2155,-177 22-2256,62-1 916,-122 7-1229,10 0 118,-14 0-145,0 1 1,1-1-1,-1 0 0,0 0 0,1 0 0,-1 0 0,0-1 0,1 1 0,-1 0 1,0 0-1,1 0 0,-1 0 0,0 0 0,0 0 0,1 0 0,-1-1 0,0 1 1,1 0-1,-1 0 0,0 0 0,0-1 0,1 1 0,-1 0 0,0 0 0,0-1 1,1 1-1,-1 0 0,0 0 0,0-1 0,1 1-331,13 0-9143,-5 1 8277,9 2-1103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34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310 413 2976,'-13'-4'2246,"7"7"57,-3 2-1524,-11 6-122,1 1-1,1 0 1,0 1 0,-26 25 0,17-10-49,-46 58 1,66-77-505,-5 7 49,-16 28 0,25-40-99,1 1 0,0-1 0,0 0-1,1 1 1,-1 0 0,1-1 0,0 1-1,0 0 1,1-1 0,-1 1 0,1 0-1,1 7 1,-1-11-10,0 0-1,0 0 0,0 0 1,0 0-1,0 0 0,1-1 1,-1 1-1,0 0 1,1 0-1,-1 0 0,0 0 1,1-1-1,-1 1 0,1 0 1,-1-1-1,1 1 1,0 0-1,-1-1 0,1 1 1,0 0-1,-1-1 0,1 1 1,1 0-1,0-1 7,-1 0 0,0 0 0,0 0 0,0 0 0,1 0 0,-1 0 0,0 0 0,0 0 0,1 0 0,-1 0 0,0-1 0,0 1 0,0-1 0,0 1 0,2-1 0,3-3 117,1 0-1,-1-1 0,0 0 0,9-8 0,2-5-17,-2-1 0,0 0 0,13-24 0,13-17-201,-32 48-168,0-1-1,10-22 1,-18 37 153,0 0 1,0 0-1,0 0 0,0 0 1,0 1-1,-1-1 0,1 3 1,1 10-14,-1-2 40,1 0 0,1 0 0,0 0 0,0-1 0,7 16 0,-8-25 76,-1 1 1,1 0 0,0-1 0,1 0-1,-1 1 1,1-1 0,5 6 0,-7-9-14,0 1 0,0 0 1,1 0-1,-1 0 0,0-1 0,1 1 1,-1 0-1,0-1 0,1 1 1,-1-1-1,1 0 0,-1 1 0,1-1 1,-1 0-1,1 0 0,-1 0 0,1 0 1,-1 0-1,1 0 0,-1-1 1,1 1-1,-1 0 0,0-1 0,1 1 1,-1-1-1,2 0 0,1-2 27,1 0 1,-1 1-1,0-2 0,0 1 0,-1 0 0,1-1 0,-1 1 1,0-1-1,4-5 0,25-43 282,-29 45-313,137-224 280,-122 203-286,0-1 1,-2-1-1,13-34 0,12-69 25,-38 125-2,0 1-99,-1 0 0,0-1 0,0 1 0,0 0 0,-1-1 0,0-8-1,-1 16 57,0 0 0,0 0 0,0 0 0,0 0 0,0 0-1,0 0 1,0 0 0,0 0 0,0 0 0,0 0-1,0 0 1,-1 0 0,1 0 0,0 0 0,0 0 0,0 0-1,0 0 1,0 0 0,0 0 0,0 0 0,0 0-1,0 0 1,0 0 0,0 0 0,0 0 0,0 0-1,0 0 1,0 0 0,-1 0 0,1 0 0,0 0 0,0 0-1,0-1 1,0 1 0,0 0 0,0 0 0,0 0-1,0 0 1,0 0 0,0 0 0,0 0 0,0 0 0,0 0-1,0 0 1,0 0 0,0 0 0,0 0 0,0 0-1,0 0 1,0 0 0,0-1 0,0 1 0,0 0-1,0 0 1,0 0 0,0 0 0,0 0 0,0 0 0,-5 9-151,-6 18 46,-10 32 57,5-15-3,-18 77 0,30-100 53,1-7 18,0 1 1,1 0 0,0-1 0,2 1 0,-1 0-1,3 17 1,1-14 28,0 0-1,2 0 1,0-1 0,7 20-1,-9-31 14,1 1-1,-1 0 0,1-1 0,0 0 0,0 0 0,1 0 0,-1 0 0,1-1 0,1 0 0,-1 0 0,1 0 0,0-1 0,7 5 0,-10-8-3,0 1 0,0-1-1,0 0 1,0 0-1,1 0 1,-1 0-1,0-1 1,1 1-1,-1-1 1,0 0-1,1 0 1,4 0-1,-1-2 5,-1 1-1,0 0 0,1-1 0,-1 0 0,0-1 0,6-3 1,7-5 100,0-1 0,31-27 0,-38 30-57,61-55 173,-65 56-243,-1 0 1,0 0-1,-1-1 0,1 0 1,-2 0-1,8-16 1,-12 23-36,0 0 0,0-1 0,0 1 1,-1 0-1,1-1 0,-1 1 0,1-4 0,-1 5-3,0 0 1,0 1-1,-1-1 0,1 1 0,0-1 0,0 1 1,0-1-1,0 1 0,0-1 0,-1 1 0,1-1 0,0 1 1,0-1-1,-1 1 0,1-1 0,0 1 0,-1-1 1,1 1-1,-1 0 0,1-1 0,0 1 0,-1-1 0,1 1 1,-1 0-1,1 0 0,-1-1 0,1 1 0,-1 0 1,1 0-1,-1 0 0,1-1 0,-1 1 0,0 0 0,1 0 1,-1 0-1,1 0 0,-1 0 0,0 0 0,-6 1-40,0 0 0,0 0 0,-1 0-1,1 1 1,1 0 0,-1 1-1,0-1 1,1 1 0,-1 1-1,-9 6 1,10-6 46,-1 0-1,1 1 1,0 0-1,1 0 1,-1 1 0,1-1-1,0 1 1,1 0 0,-8 13-1,10-15 12,0-1 1,1 1-1,0 0 0,0-1 1,0 1-1,0 0 0,1 0 0,-1 0 1,1 0-1,0 0 0,0 0 1,0 0-1,1-1 0,0 1 1,-1 0-1,1 0 0,0 0 0,1-1 1,-1 1-1,1 0 0,0-1 1,0 0-1,0 1 0,0-1 0,4 4 1,-1 0 75,1-1 1,0-1 0,1 1-1,-1-1 1,1 0-1,0-1 1,0 1 0,1-1-1,-1-1 1,16 6-1,-16-8-27,-1 1-1,1-1 0,0 0 0,-1-1 0,1 0 0,0 0 0,0 0 1,-1-1-1,1 0 0,9-2 0,-7 0-57,1 0-1,-2 0 1,1-1-1,0 0 1,-1 0-1,1-1 1,7-7-1,70-60-5895,-79 67 4463,-1-1 0,0 0 1,10-13-1,-5 6-826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3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85 5408,'-8'0'2432,"21"0"-2112,-5-3 896,6 3-736,17-8 160,6 3-384,26-7 96,3 0-192,16-4 288,-1 7-256,-9-2 736,-9 3-512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3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2 786 2144,'-2'2'1534,"9"-3"860,11-5-568,-7-1-1515,0 0 0,-1 0-1,0-1 1,0 0 0,-1-1-1,0 0 1,0 0 0,-1-1-1,-1 0 1,8-12 0,6-16-25,28-67 0,-40 84-190,118-338 479,-101 278-670,-21 68-1,4-18 63,-8 29-4,-1 0-1,1 0 0,-1 0 0,0 0 1,0 0-1,0 0 0,0 0 0,0 0 1,0 0-1,-1 0 0,0-3 0,-10 20-655,3 0 673,1 0 1,0 0-1,1 0 1,-7 28-1,7-22 33,-1 6 55,0 1 1,2 0 0,1 0-1,2 0 1,0 0 0,2 1-1,4 34 1,-3-55-17,0 0 0,0 0 1,1 0-1,0 0 0,1 0 0,0 0 0,0-1 1,0 1-1,1-1 0,0 0 0,8 10 0,-9-13 17,1-1-1,0 1 1,0-1-1,0 1 0,0-1 1,1-1-1,-1 1 0,1 0 1,0-1-1,0 0 0,0 0 1,0-1-1,0 1 0,0-1 1,0 0-1,0 0 1,0-1-1,9 0 0,-3 0 41,0-1 0,-1 0-1,1-1 1,-1 0-1,1-1 1,-1 0 0,0-1-1,0 0 1,14-8 0,-10 4-12,-2 0 0,1-1 0,-2 0 0,1-1 0,-1 0 0,12-15 0,-20 20-67,0 1 0,0-1 1,0 1-1,-1-1 0,4-8 1,2-7 27,-7 20-62,-1-1 0,0 1 1,0 0-1,1-1 0,-1 1 1,0 0-1,0-1 0,0 1 1,0-1-1,0 1 0,0 0 1,0-1-1,1 1 0,-1-1 1,0 1-1,0 0 0,-1-1 1,1 1-1,0-1 0,0 1 1,0-1-1,0 1 0,-8-2-258,-12 10-42,8 2 292,0 0-1,1 0 1,0 1 0,1 1 0,0-1 0,-9 16 0,13-18-36,1 0 1,-1 0 0,-4 13-1,9-18 44,-1-1 0,1 0 0,0 1 0,0-1 0,0 1 0,1-1 0,-1 1 0,1-1 0,0 1 0,0-1 0,0 1 0,1 0 0,0 4 0,0-7 33,-1 1-1,1 0 1,0-1-1,0 0 1,-1 1-1,1-1 1,0 1-1,0-1 1,1 0-1,-1 0 1,0 0-1,0 1 1,1-1-1,-1 0 1,0-1-1,1 1 1,-1 0-1,1 0 1,-1-1-1,1 1 1,-1 0-1,1-1 1,0 0-1,-1 1 1,1-1-1,0 0 1,2 0-1,1 0 58,0 0-1,-1-1 1,1 1-1,0-1 1,-1 0 0,1-1-1,-1 1 1,8-4-1,-4 0 3,0 0 0,0-1 0,0 1 0,-1-1 0,0-1 0,0 1 0,-1-1 0,1-1 0,-1 1 0,7-14 0,-6 9-26,0 0 0,-1-1 0,-1 0 1,0 0-1,-1 0 0,5-23 0,-9 34-70,1-1 0,-1 0 0,0 0 0,0 0 0,0 1 0,0-1 0,0 0 0,0 0 0,-1 0 0,1 1 0,-1-1 0,0 0 0,0 0 0,0 1 0,0-1 0,0 1 0,-1-1 1,1 1-1,-3-4 0,2 4-9,0 1 0,0-1 0,-1 1 0,1 0 0,0-1 0,0 1 0,-1 0 0,1 0 0,0 0 0,-1 1 0,1-1 0,-1 1 0,1-1 0,-1 1 0,1 0 0,-1 0 0,1 0-1,-1 0 1,0 0 0,1 1 0,-5 0 0,0 1-28,-1 0 0,1 1 0,0-1 0,0 2 0,-11 5-1,15-8 16,1 1 0,-1 0 0,0 0-1,1 0 1,-1 0 0,1 0-1,0 1 1,0-1 0,-1 1 0,2-1-1,-1 1 1,0 0 0,0 0-1,-1 5 1,2-6 26,1-1 0,0 0 1,0 0-1,0 1 0,0-1 0,0 0 0,0 0 0,1 1 1,-1-1-1,0 0 0,1 0 0,-1 0 0,1 0 0,-1 1 0,1-1 1,-1 0-1,1 0 0,0 0 0,-1 0 0,1 0 0,0 0 0,0-1 1,0 1-1,0 0 0,0 0 0,0 0 0,0-1 0,0 1 0,0-1 1,0 1-1,0-1 0,1 1 0,-1-1 0,1 1 0,4 0 66,-1 1 0,1-1-1,-1 1 1,1-2-1,9 1 1,-2-1 12,-1-1 0,1-1 0,-1 0 0,0-1 0,0-1 0,0 1 0,14-8 0,78-43 82,-104 53-158,26-14 63,-2-1-1,33-28 1,-44 35-160,1-3 363,-14 12-268,0 0 1,0 0-1,0 0 1,0 0-1,0 0 0,0 0 1,0 0-1,0 0 0,0 0 1,0 0-1,0 0 0,0 0 1,0 0-1,0 0 0,0 0 1,0 0-1,0 0 1,0 0-1,0 0 0,0 0 1,0 0-1,0 0 0,-11 5-88,11-5 87,1 0-1,-1 0 1,0 1 0,0-1-1,0 0 1,0 1-1,1-1 1,-1 0 0,0 1-1,0-1 1,0 0 0,0 1-1,0-1 1,0 0-1,0 1 1,0-1 0,0 0-1,0 1 1,0-1 0,0 0-1,0 1 1,0-1-1,0 0 1,0 1 0,0-1-1,-1 0 1,1 1 0,-4 17 13,1-9 17,-3 32-218,3-23 226,-6 24-1,5-23-39,1 1 1,1 0-1,0 0 1,2 0 0,1 20-1,0 3-120,-1-41 153,0 1-1,0-1 1,1 0-1,-1 1 1,1-1-1,-1 1 1,1-1-1,2 3 1,-3-4-5,0-1 1,0 1 0,1 0 0,-1-1 0,0 1 0,1-1-1,-1 1 1,0-1 0,1 1 0,-1-1 0,1 0-1,-1 1 1,1-1 0,-1 1 0,1-1 0,-1 0 0,1 1-1,-1-1 1,1 0 0,0 0 0,-1 0 0,1 1 0,-1-1-1,1 0 1,0 0 0,-1 0 0,1 0 0,0 0 0,-1 0-1,1 0 1,-1 0 0,2-1 0,0 1 24,-1-1 0,0 0 1,1 0-1,-1-1 0,0 1 1,0 0-1,0 0 0,0-1 0,0 1 1,0 0-1,1-3 0,10-19 279,-12 22-304,40-89 377,28-59-695,-65 140-94,-7 27 110,1-2 281,1 1 0,1 0-1,1 0 1,0-1-1,1 1 1,1 0-1,0 0 1,2-1-1,0 1 1,0-1 0,9 18-1,-12-32 27,0 0 0,0 0 0,0 0 0,0 0 0,1 0 0,-1 0 0,0 0 0,1 0 0,0 0 0,0-1 0,-1 1 0,1-1 0,0 1-1,0-1 1,0 0 0,0 0 0,1 0 0,-1 0 0,0 0 0,0 0 0,1-1 0,-1 1 0,0-1 0,1 1 0,-1-1 0,0 0 0,1 0 0,-1 0 0,1 0 0,-1 0 0,3-1 0,1-1 30,0 0 0,0 0 0,0 0 0,0-1 0,-1 1 0,1-1 0,-1-1 1,0 1-1,0-1 0,0 0 0,4-5 0,31-35 136,62-90 0,-76 93-169,-19 27-145,0 2 1,13-16 0,-18 22-545,-2 12 350,2 1 324,0-1-1,1 0 1,0-1-1,0 1 1,1 0 0,0-1-1,-1 0 1,2 0-1,-1 0 1,1 0-1,-1-1 1,1 0-1,0 0 1,1 0-1,-1 0 1,1-1-1,0 0 1,0 0-1,0-1 1,0 1-1,12 2 1,-14-5 14,0 0 0,0 0 0,0 0-1,0 0 1,0 0 0,0-1 0,0 0 0,0 0 0,0 0 0,0 0 0,0-1 0,0 1 0,0-1 0,-1 0 0,5-3 0,8-6 94,28-25 1,-38 31-61,1-1 64,0-1 0,-1 0 0,7-9 0,-11 14-122,0-1 0,0 0 0,0 0 1,0 0-1,-1 0 0,1-1 0,-1 1 1,0 0-1,0-1 0,0 1 0,0-5 0,-1 7-3,0 0-1,0 1 0,0-1 1,0 0-1,-1 1 0,1-1 1,0 1-1,0-1 0,0 1 1,-1-1-1,1 0 0,0 1 0,-1-1 1,1 1-1,0-1 0,-1 1 1,1 0-1,-1-1 0,1 1 1,-1-1-1,1 1 0,-1 0 1,1-1-1,-1 1 0,1 0 1,-1-1-1,1 1 0,-1 0 0,0 0 1,1 0-1,-1 0 0,1 0 1,-1-1-1,0 1 0,1 0 1,-1 0-1,1 0 0,-1 1 1,0-1-1,1 0 0,-2 0 0,-1 1-30,0-1 0,0 1 0,0 0 0,0 0 0,0 0 0,0 0 0,-4 3-1,-1 1-8,0 1 0,1 1 0,-1 0 0,1 0-1,1 0 1,-1 1 0,1-1 0,1 2-1,-1-1 1,1 1 0,1-1 0,0 1 0,0 1-1,0-1 1,1 0 0,1 1 0,-3 17-1,3-14 59,1 0-1,1 0 1,0 0-1,0 0 1,1 0-1,1 0 0,0 0 1,1 0-1,1 0 1,0-1-1,0 0 1,1 0-1,8 15 0,-11-24 24,0-1-1,0 1 0,0 0 0,0-1 1,4 4-1,-6-5-17,1-1-1,0 1 1,0 0 0,-1-1 0,1 1 0,0-1-1,0 1 1,0-1 0,0 1 0,0-1-1,0 0 1,0 0 0,0 1 0,0-1 0,0 0-1,0 0 1,0 0 0,0 0 0,0 0 0,0 0-1,0 0 1,0 0 0,0-1 0,1 1-1,5-4 89,-1 1-1,1-1 0,-1 0 1,0-1-1,-1 1 0,11-11 1,30-39-28,-23 26-3,66-72 160,-81 89-270,40-44-85,-41 47 20,1 1 0,0 0-1,0 1 1,17-11 0,-25 17 76,1-1 0,0 1 0,0-1 1,0 1-1,-1 0 0,1-1 0,0 1 0,0 0 1,0 0-1,0 0 0,0 0 0,0 0 1,0 0-1,-1 0 0,1 0 0,0 0 0,0 0 1,0 0-1,0 1 0,0-1 0,-1 0 1,1 0-1,0 1 0,1 0 0,-1 0 1,1 0-1,-1 0 1,0 1-1,1-1 1,-1 1-1,0-1 1,0 1-1,0-1 1,0 1-1,1 3 1,1 4 7,0-1 0,-1 1 0,3 14 0,-5-23 15,3 27 57,-1 0-1,-2-1 0,0 1 1,-2 0-1,0-1 0,-2 1 1,-12 40-1,16-66-18,0 0-1,0 0 1,-1 0 0,1 0-1,0 0 1,-1 0 0,1 0-1,-1 0 1,0 0 0,1 0-1,-1 0 1,0 0 0,1 0-1,-1-1 1,0 1 0,0 0-1,0-1 1,0 1 0,1 0-1,-1-1 1,0 1 0,0-1-1,0 1 1,0-1 0,-3 1-1,3-1-19,0 0-1,0-1 1,0 1 0,0 0-1,0-1 1,0 1 0,0-1-1,0 1 1,0-1 0,0 1-1,0-1 1,0 0 0,0 1-1,1-1 1,-1 0 0,0 0-1,0 1 1,1-1-1,-1 0 1,1 0 0,-1 0-1,0 0 1,1 0 0,0 0-1,-1 0 1,1-1 0,-4-8 30,3 7-78,1 1 0,-1 0 1,0 0-1,0 0 0,0-1 0,0 1 1,-1 0-1,-2-3 0,9 7-48,0 0 0,1 0 0,-1-1 0,0 0 0,1 0-1,-1 0 1,6 0 0,6 1 100,30-1-1,-35-2 2,-1-1 0,0 0-1,0-1 1,0 0 0,0 0-1,0-1 1,-1-1 0,0 0-1,0 0 1,0-1-1,0 0 1,-1-1 0,0 0-1,-1 0 1,1-1 0,8-11-1,9-14 64,34-58-1,-19 27 67,25-42-90,-58 90-101,0-1 0,-1 1 0,-1-1 0,7-30 1,-13 41-326,-2 6 162,-6 10 123,-12 22 68,18-29-107,-3 7 87,0 0-1,1 1 1,0 0-1,1-1 1,0 1-1,1 1 0,0-1 1,1 0-1,0 0 1,1 1-1,1 19 1,4 8 160,1-1 0,12 39 1,-16-64-141,2 0 1,0-1 0,0 0-1,1 0 1,1 0 0,0 0-1,12 18 1,-17-30-140,-1 0 1,0 1-1,1-1 1,-1 1-1,1-1 1,-1 0-1,1 1 0,-1-1 1,1 0-1,-1 0 1,1 1-1,-1-1 0,1 0 1,-1 0-1,1 0 1,0 1-1,12-1-1731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2:39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89 4480,'-10'-4'601,"7"3"-375,1 0 1,0 1-1,-1-1 1,1 1 0,-1-1-1,1 1 1,-1 0-1,-2 0 1,60-5 5650,44-12-4513,-24 4-1027,-1 2-550,77-11 1098,-49 11-6970,-78 10 2560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2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1041 4576,'4'-2'382,"-1"-1"1,1 1-1,-1 0 1,1 0-1,-1 1 1,1-1-1,8-1 1,-6 1 48,-1 0 0,0 0 0,1 0 1,4-4-1,4-3 103,-1 0 0,-1-2 0,0 1 1,0-2-1,-1 1 0,0-2 0,-1 1 1,-1-2-1,0 1 0,10-21 0,6-19 467,28-86-1,-29 72-328,-11 33-399,3-6 180,-2-1 0,-1 0 0,6-44 0,-18 80-375,0 3-27,-1 0-1,0 1 0,1-1 1,-1 0-1,0 0 0,0 0 0,0 0 1,0 0-1,-1-4 0,-10 15 116,2 7-194,0 0 0,1 0 0,1 1 1,0 0-1,-5 21 0,7-22-3,-29 92 9,-70 191 215,53-185 4,-10 27 43,27-55-83,-74 179 593,58-154-185,49-108-495,0-1-1,-1 1 1,1-1 0,-1 1-1,0-1 1,-2 3-1,3-4-52,1-1 0,0 1 0,-1-1 0,1 1-1,-1-1 1,0 1 0,1-1 0,-1 1-1,1-1 1,-1 0 0,0 1 0,1-1 0,-1 0-1,0 0 1,1 1 0,-1-1 0,0 0 0,1 0-1,-1 0 1,0 0 0,1 0 0,-1 0-1,0 0 1,0 0 0,0-1-19,0 1 1,1-1-1,-1 0 0,1 1 1,-1-1-1,0 0 0,1 1 1,0-1-1,-1 0 0,1 0 1,-1 0-1,1 1 0,0-1 1,0 0-1,-1 0 0,1 0 1,0 0-1,0-1 0,-1-14-129,1 15 123,0-6-52,1 1 0,0-1 0,0 0 0,1 1 0,0-1 0,0 0 0,1 1 1,4-10-1,5-4 1,14-21 0,-18 28 28,10-12-4,1 2 0,1-1 0,1 2 0,29-24 0,102-70 61,-76 61-31,4-2-25,55-45 401,-45 30 221,-80 65-214,-11 12-277,-17 19-279,10-13 128,-1 3 12,0 0 1,1 1-1,-11 25 1,17-34 50,0 0 0,0-1 1,1 1-1,0 0 1,0 0-1,0 0 0,1 0 1,0 0-1,0 0 0,0 0 1,1 0-1,0 0 1,2 8-1,-3-12 1,1-1 0,-1 0 0,1 0 1,-1 0-1,1 1 0,-1-1 0,1 0 0,0 0 0,0 0 1,0 0-1,0 0 0,-1 0 0,1-1 0,0 1 0,1 0 1,-1 0-1,0-1 0,0 1 0,0 0 0,0-1 0,0 1 1,1-1-1,-1 0 0,0 1 0,0-1 0,1 0 0,-1 0 1,0 0-1,1 0 0,1 0 0,3 0 56,0-1 1,-1-1-1,1 1 0,0-1 1,6-2-1,-9 3-67,25-10 66,-1-1 1,0-1-1,-1-1 0,0-2 1,-1 0-1,41-36 0,-39 26-48,-11 10 121,22-16-1,-38 32-149,0-1-1,1 1 1,-1 0-1,0 0 1,1-1-1,-1 1 1,0 0-1,1 0 1,-1-1-1,1 1 0,-1 0 1,0 0-1,1 0 1,-1 0-1,1 0 1,-1 0-1,0 0 1,1 0-1,-1 0 1,1 0-1,-1 0 1,1 0-1,0 0 1,-1 0 6,0 1 1,0-1 0,1 0-1,-1 1 1,0-1-1,0 0 1,0 1 0,1-1-1,-1 0 1,0 1 0,0-1-1,0 1 1,0-1 0,0 0-1,0 1 1,0-1-1,0 1 1,0-1 0,0 1-1,-6 27 51,5-21-116,-3 8 29,1-2 17,0-1 0,1 1 0,-1 16 0,3-24 22,0 0-1,1 0 1,-1-1 0,1 1 0,1 0-1,-1 0 1,0 0 0,1-1 0,0 1-1,0-1 1,1 1 0,2 4 0,-4-8 17,0 0 1,-1 1-1,1-1 1,0 0-1,0 0 1,0 1-1,0-1 1,0 0-1,0 0 1,0 0-1,1 0 1,-1 0-1,0-1 1,1 1-1,-1 0 1,0-1 0,1 1-1,-1-1 1,1 1-1,-1-1 1,1 1-1,-1-1 1,1 0-1,-1 0 1,1 0-1,-1 0 1,1 0-1,-1 0 1,1 0-1,-1-1 1,1 1-1,-1 0 1,1-1-1,1 0 1,4-3 21,-1 0 0,0-1 0,0 1-1,0-1 1,10-11 0,-1 1 145,49-50-185,-34 27-54,-21 25 36,1 1 0,15-16 1,-25 28 10,0 0 0,0-1 1,1 1-1,-1 0 0,0-1 0,0 1 0,1 0 1,-1 0-1,0 0 0,1-1 0,-1 1 0,0 0 1,1 0-1,-1 0 0,0 0 0,1 0 1,-1-1-1,0 1 0,1 0 0,-1 0 0,0 0 1,1 0-1,-1 0 0,0 0 0,1 0 1,-1 0-1,1 0 0,-1 0 0,0 1 0,1-1 1,0 0 3,-1 1 1,1 0 0,-1-1-1,0 1 1,1-1 0,-1 1 0,0 0-1,0-1 1,1 1 0,-1 0-1,0-1 1,0 1 0,0 0-1,0 0 1,0 27 164,0-27-154,-6 35-7,4-24-5,0 0 0,-1 16 1,3-28 0,0 0 0,0 0 0,0 1 1,0-1-1,0 0 0,0 1 1,0-1-1,0 0 0,0 1 0,0-1 1,0 0-1,0 0 0,0 1 1,0-1-1,0 0 0,1 1 1,-1-1-1,0 0 0,0 0 0,0 1 1,0-1-1,0 0 0,1 0 1,-1 1-1,0-1 0,0 0 1,1 0-1,-1 0 0,0 0 0,0 1 1,1-1-1,-1 0 0,0 0 1,0 0-1,1 0 0,-1 0 1,0 0-1,0 0 0,1 0 0,-1 1 1,0-1-1,1 0 0,-1 0 1,0 0-1,1 0 0,-1-1 0,0 1 1,0 0-1,1 0 0,-1 0 1,0 0-1,1 0 0,-1 0 1,0 0-1,0 0 0,1-1 0,-1 1 1,0 0-1,0 0 0,1 0 1,-1-1-1,0 1 0,13-7 62,-1-1 1,0 0-1,13-12 0,-10 9-179,-6 3 56,26-17 213,-33 23-160,0 1 1,0 0-1,0 0 0,0 0 1,1 0-1,-1 0 0,0 0 1,1 1-1,-1-1 1,1 1-1,-1-1 0,0 1 1,5 0-1,-6 1 5,-1-1 0,1 0 0,0 1 0,-1-1 0,1 0-1,-1 1 1,1-1 0,-1 1 0,1-1 0,-1 1 0,1 0 0,-1-1 0,1 1 0,-1-1-1,1 1 1,-1 0 0,0-1 0,0 1 0,1 0 0,-1 0 0,0-1 0,0 1-1,0 0 1,0-1 0,1 1 0,-1 0 0,-1 1 0,1 27-120,0-16 178,0 30-4,0-42-49,0-1 1,1 1-1,-1-1 1,1 1 0,-1-1-1,1 1 1,-1-1-1,1 0 1,-1 1-1,1-1 1,-1 1-1,1-1 1,0 0-1,-1 0 1,1 1-1,0-1 1,-1 0-1,1 0 1,0 0-1,-1 0 1,1 0 0,0 1-1,-1-1 1,1-1-1,0 1 1,-1 0-1,1 0 1,0 0-1,0 0 1,26-4 62,-12 0-50,0 0-1,26-13 1,-5 2 22,-6 2 1,-2-1 0,0-2 0,-1-1 1,32-26-1,-46 34-35,-12 8-9,0 0 0,1 0 0,0 0 0,-1 1 0,1-1-1,0 0 1,-1 1 0,1-1 0,0 1 0,-1-1 0,1 1 0,0 0-1,0 0 1,0 0 0,-1 0 0,1 0 0,2 0 0,3 1 72,-6-1 321,-2 19-363,-2-7-31,3-10 1,-1 0 0,1 1-1,-1-1 1,0 0 0,0 0 0,0 0 0,0 1 0,0-1 0,-2 3 0,0 3-89,3-7 102,0 0 0,0 0 0,0-1 0,0 1 0,0 0 0,0 0 0,0-1 0,-1 1 0,1 0 0,0 0 0,-1-1 0,1 1 0,0 0 0,-1-1 0,1 1 0,-1 0 1,1-1-1,-2 2 0,-1 43-10,-4-26 12,5-13-21,0-1 0,0 1 0,0 0 0,-1 8 0,3-12 14,1 0 0,-1 0 0,0 0 0,0-1 0,1 1-1,-1 0 1,1 0 0,-1-1 0,1 1 0,0 0 0,-1-1 0,1 1 0,0 0 0,0-1 0,1 0 0,-1 1 0,0-1 0,0 1 0,3 1 0,4 0-27,-7-2 28,-1-1 1,1 1-1,0-1 0,0 0 0,0 1 1,0-1-1,-1 0 0,1 0 1,0 0-1,0 1 0,0-1 0,0 0 1,0 0-1,0 0 0,-1-1 1,1 1-1,0 0 0,0 0 0,0 0 1,0-1-1,1 1 0,15-5 49,-13 4-35,-1 1 0,1-1 0,-1 0 0,0-1 0,0 1-1,0 0 1,6-4 0,13-5-103,-20 9 81,0 0-1,0 1 1,-1-1-1,1 0 1,0 0-1,0 0 1,0 0-1,-1 0 1,1 0-1,0 0 1,-1 0-1,1-1 1,-1 1-1,0-1 1,1 1-1,-1-1 1,0 0-1,2-2 1,-3 3 14,1 1 1,-1-1-1,1 0 1,-1 1 0,1-1-1,0 1 1,0-1-1,-1 0 1,1 1 0,0 0-1,0-1 1,-1 1-1,1-1 1,0 1 0,0 0-1,2-1 1,-3 1-29,0-10 134,0 12-112,0-5 0,0 2-6,0 1 0,0 0-1,1-1 1,-1 1 0,0 0 0,0-1-1,1 1 1,-1 0 0,0-1 0,1 1-1,-1 0 1,1 0 0,-1 0-1,0-1 1,1 1 0,-1 0 0,1 0-1,-1 0 1,0 0 0,1 0 0,-1 0-1,1 0 1,0 0 0,1-1-2,-1 1 0,1-1 0,0 1 0,0-1 0,0 0 0,-1 1 0,1-1 1,-1 0-1,1 0 0,0 0 0,2-3 0,35-34 155,-25 24-111,26-29 0,-3-12 24,41-79 0,-9 14-31,52-84-24,-103 169-14,-1-1 0,20-65 1,4-78-51,-24 110-101,-36 157-1125,-73 206 1346,82-264-48,-16 59 1,-16 103-1,31-136 82,4-20-155,0 1 0,-1 57 0,8-90 85,0-1 0,1 1 0,-1 0 0,1-1 0,-1 1 1,1-1-1,1 1 0,-1-1 0,0 1 0,3 3 1,-3-6-23,0 1 1,0-1-1,0 0 1,0 1 0,0-1-1,0 0 1,0 0 0,0 0-1,1 0 1,-1 0 0,1 0-1,-1 0 1,0-1 0,1 1-1,0 0 1,-1-1-1,1 1 1,-1-1 0,1 0-1,0 1 1,-1-1 0,1 0-1,-1 0 1,4 0 0,0-1-5,1 0 0,-1-1 1,0 1-1,0-1 0,0 0 1,0 0-1,0-1 0,0 1 1,-1-1-1,1 0 0,-1-1 1,0 1-1,6-6 0,6-8-42,25-34-1,-28 35 2,39-58-321,-59 122-37,-10 12 302,-6 26 171,21-76-85,1-1 0,0 1 0,1-1-1,0 1 1,0 0 0,1-1 0,2 12 0,-2-19 11,-1 0 1,1-1 0,0 1 0,-1 0 0,1 0-1,0-1 1,0 1 0,0 0 0,0-1 0,1 1-1,-1-1 1,0 1 0,0-1 0,1 0 0,-1 1-1,1-1 1,0 0 0,-1 0 0,1 0 0,0 0-1,-1 0 1,1-1 0,0 1 0,0-1 0,0 1 0,0-1-1,0 1 1,0-1 0,0 0 0,-1 0 0,1 0-1,0 0 1,3-1 0,7 0 0,0-1 0,0-1 1,-1 1-1,15-7 0,-15 5 0,39-13 6,34-11-38,-51 20 18,-1-2 1,0-1 0,59-30-1,-59 25 302,-26 9-194,-6 5-64,-5 2 1,-10 6-15,0 0 0,0 0 0,1 1 0,0 1 0,0 1 0,1 0 0,-18 16 0,23-18 23,0 1 1,0-1-1,1 2 0,0-1 1,1 1-1,0 0 1,0 0-1,1 1 0,0 0 1,1 0-1,0 0 1,-3 12-1,7-22-31,-1 1 0,1-1 1,0 0-1,0 1 0,0-1 1,0 1-1,-1-1 0,1 1 0,0-1 1,0 1-1,0-1 0,0 1 1,0-1-1,0 1 0,0-1 1,0 1-1,1-1 0,-1 1 0,0-1 1,0 1-1,0-1 0,0 1 1,1-1-1,-1 0 0,0 1 0,0-1 1,1 1-1,-1-1 0,0 0 1,1 1-1,-1-1 0,0 0 0,1 1 1,-1-1-1,1 0 0,-1 0 1,1 1-1,-1-1 0,0 0 0,1 0 1,-1 0-1,1 1 0,-1-1 1,1 0-1,-1 0 0,1 0 0,-1 0 1,1 0-1,-1 0 0,2 0 1,2-1 49,0 0 1,1 0 0,-1 0-1,7-4 1,-6 4-34,9-6 49,1-1-1,-2-1 0,1 0 1,17-16-1,-21 18-50,-4 1-9,0 1 1,0-1 0,-1 0 0,0-1 0,0 1-1,0-1 1,-1 0 0,0 0 0,4-10 0,-7 13-8,1 0 0,-1 0 0,0 0 0,0 0 0,-1-1 0,1 1 0,-1 0 0,0-8 0,0 9-12,-1 1 0,1-1 1,-1 1-1,0-1 0,0 1 0,0-1 0,0 1 0,0 0 0,0-1 0,-1 1 0,1 0 0,-1 0 1,1 0-1,-1 0 0,-3-2 0,2 1-43,0 0 1,-1 0-1,0 1 0,0-1 1,0 1-1,0 0 1,0 0-1,0 0 0,0 1 1,0 0-1,-1-1 1,-6 0-1,3 2 20,1 0 0,-1 0 0,0 1-1,0 0 1,1 0 0,-12 4 0,-5 0-162,15-4 21,15-2-85,161-28 196,-29 3 46,-133 25 56,0 0 0,0 1 1,1 0-1,-1 0 0,0 1 0,0-1 0,1 1 0,-1 0 0,0 1 0,0-1 0,0 1 0,0 0 0,6 3 1,-8-3-9,0 0 0,0 0 0,0 0 0,0 1 0,-1-1 0,1 1 0,-1 0 0,1-1 0,-1 1 0,0 0 0,0 0 0,0 1 0,-1-1 0,1 0 1,-1 1-1,0-1 0,0 0 0,0 1 0,1 6 0,3 21 368,-3-16-297,2 24 1,-4-38 30,18-11 193,6-7-220,-2-2 1,40-39 0,-10 9-79,-37 34-84,-10 10 46,0 0 0,0 1 0,0-1 0,1 1 0,0 0 0,0 0 0,0 1 0,6-3 0,-11 6 10,0-1-1,0 1 1,0 0 0,0 0 0,0 0 0,0 0 0,0 0-1,0 0 1,0 0 0,0 0 0,0 1 0,0-1 0,0 0-1,0 1 1,0-1 0,-1 0 0,1 1 0,0-1 0,0 1-1,0-1 1,0 1 0,-1 0 0,1-1 0,0 1 0,-1 0-1,1-1 1,0 3 0,2 1 31,0 0 1,0 1-1,3 9 0,-3-8-23,11 33-47,-12-31 56,0-1 0,1 1 1,0-1-1,0 0 0,1 0 0,-1 0 0,2 0 0,-1-1 0,7 8 0,-8-12 12,0 0 1,0 0-1,0 0 0,0 0 1,0-1-1,1 1 1,-1-1-1,0 0 0,1 0 1,-1 0-1,1-1 1,-1 1-1,1-1 0,0 0 1,-1 0-1,5 0 1,1-1-8,1 0 0,-1-1 0,1 0 0,16-7 0,-14 4-3,0 0-1,-1-2 1,0 1 0,-1-2 0,1 1 0,-1-1-1,-1-1 1,1 0 0,8-12 0,11-14-53,28-48 0,-42 62 46,4-10-17,-19 31 0,0 0-1,0 0 1,0-1-1,0 1 0,0 0 1,0 0-1,0 0 1,1-1-1,-1 1 1,0 0-1,0 0 1,0 0-1,1-1 1,-1 1-1,0 0 1,0 0-1,0 0 1,1 0-1,-1 0 0,0-1 1,0 1-1,1 0 1,-1 0-1,0 0 1,0 0-1,1 0 1,-1 0-1,0 0 1,0 0-1,1 0 1,-1 0-1,0 0 1,1 0-1,-1 0 0,0 0 1,0 0-1,1 0 1,-1 1-1,0-1 1,0 0-1,0 0 1,1 0-1,-1 0 1,0 0-1,0 0 1,1 1-1,-1-1 1,0 0-1,0 0 0,0 0 1,0 1-1,1-1 1,-1 0-1,0 0 1,0 1-1,0-1 1,0 0-1,0 1 1,3 15-113,-5 26 69,-2 0-1,-15 68 1,10-77 65,-1-1 0,-27 55 0,20-47 118,16-39-133,1-1 0,0 1-1,-1 0 1,1 0-1,0-1 1,-1 1-1,1 0 1,0 0-1,0 0 1,-1 0-1,1 0 1,0-1-1,0 1 1,0 0 0,0 0-1,0 0 1,1 0-1,-1 1 1,0-2-5,1 0 1,-1 0 0,1 0-1,-1 1 1,0-1-1,1 0 1,-1 0-1,1 0 1,-1 0 0,0 0-1,1 0 1,-1 0-1,1 0 1,-1 0 0,1 0-1,-1 0 1,0 0-1,1 0 1,-1-1 0,1 1-1,-1 0 1,0 0-1,1 0 1,-1 0 0,1-1-1,8-4-16,0-1-1,9-7 1,-9 6-32,23-13 30,51-34-2039,-33 13-3210,-35 24 1878,-15 16 3089,1 0 0,0 0-1,-1 0 1,1 0-1,-1 1 1,0-1 0,1 0-1,-1 0 1,0 0 0,1 0-1,-1 0 1,0 0-1,0 0 1,0 0 0,0 0-1,0 0 1,0 0-1,0 0 1,-1-1 0,-3-7-2421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01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46 1984,'0'-4'723,"0"8"2021,-14-4 114,9 0-2718,-1 1-1,1 0 1,0 0 0,-1 0 0,1 1-1,0 0 1,0 0 0,0 0-1,0 1 1,1-1 0,-1 1-1,1 0 1,-6 6 0,-3 2 127,1 0 0,0 2 0,-11 15 0,6-5 8,2 0 0,1 2 1,1-1-1,-16 44 0,11-19 31,-55 165 743,61-178-910,8-24 1,0-1-1,1 1 1,-2 19-1,4-27-116,1 0-1,0-1 0,0 1 1,0-1-1,1 1 0,0 0 1,-1-1-1,1 1 0,0-1 1,1 0-1,-1 1 0,0-1 1,1 0-1,0 0 0,0 0 1,3 4-1,-3-4 36,1 0 0,-1 0 0,1 0 0,0 0 1,0-1-1,0 1 0,0-1 0,0 0 0,0 0 0,1 0 1,-1-1-1,1 1 0,-1-1 0,1 0 0,0 0 0,-1 0 1,1 0-1,0 0 0,0-1 0,0 0 0,-1 0 0,1 0 0,0 0 1,0-1-1,0 1 0,-1-1 0,1 0 0,0 0 0,-1 0 1,1-1-1,-1 1 0,1-1 0,-1 0 0,0 0 0,1 0 1,-1 0-1,0-1 0,-1 1 0,1-1 0,0 0 0,4-5 0,-1-1-55,-1 0-1,0 0 0,0 0 0,0-1 0,-1 1 0,-1-1 0,0 0 0,0 0 0,-1-1 0,0 1 0,0 0 0,-1-15 0,-1 21-40,-1-1 0,1 0 0,-1 1-1,0-1 1,-3-7 0,4 12 23,0-1 0,-1 0 0,1 0 0,0 0 1,-1 1-1,1-1 0,-1 0 0,1 1 0,-1-1 0,1 0 0,-1 1 0,0-1 1,1 1-1,-2-1 0,2 1 4,-1-1 1,1 1 0,0 0-1,-1 0 1,1 0 0,-1 0-1,1 0 1,0 0 0,-1 1-1,1-1 1,-1 0 0,1 0-1,0 0 1,-1 0-1,1 0 1,-1 0 0,1 1-1,0-1 1,-1 0 0,1 0-1,0 1 1,-1-1 0,1 0-1,0 1 1,0-1 0,-1 0-1,1 0 1,0 1 0,0-1-1,-1 1 1,0 1-4,1 0 1,-1 0 0,1 0-1,-1 0 1,1-1-1,-1 1 1,1 0 0,0 0-1,0 0 1,0 0-1,0 0 1,0 0 0,1 0-1,-1 0 1,0 0-1,1 0 1,0 0 0,-1 0-1,2 2 1,2 5 67,0 0-1,8 13 1,-11-20-47,0-1 0,0 0 0,1 1 0,-1-1 0,0 0 0,0 0-1,1 0 1,-1 0 0,1 0 0,-1 0 0,1-1 0,-1 1 0,1 0 0,-1-1 0,1 1-1,0-1 1,-1 1 0,1-1 0,0 0 0,1 0 0,2 0 11,-1 0 0,0 0 0,0-1 1,1 1-1,-1-1 0,6-2 0,-9 2 1,1 0 5,7 3 50,-8-2-67,-1 0 0,1 0-1,-1 0 1,1 0-1,-1 0 1,1 0 0,-1 0-1,0 0 1,1 0-1,-1 0 1,1-1-1,-1 1 1,1 0 0,-1 0-1,1-1 1,-1 1-1,0 0 1,1 0 0,-1-1-1,1 1 1,-1 0-1,0-1 1,1 1-1,-1-1 1,0 1 0,0 0-1,1-1 1,1-2-76,-1 5 7,-1-2 70,1 0 0,-1 0 0,1 0 0,0 0 1,-1 0-1,1 0 0,-1 0 0,1 0 0,-1 0 0,1 0 0,-1-1 0,1 1 1,-1 0-1,1 0 0,-1-1 0,1 1 0,-1 0 0,1-1 0,39-11 40,-32 10-38,1 0 1,0 0 0,-1-1 0,0 0 0,0-1-1,0 0 1,14-10 0,12-18 324,-21 19-318,-9 9-3,1-1 1,-1 0-1,0 0 1,-1 0 0,1 0-1,-1-1 1,0 1-1,0-1 1,-1 0-1,0 0 1,0 0-1,0 0 1,-1 0-1,1-1 1,-2 1 0,1 0-1,-1-1 1,0 1-1,0 0 1,0-1-1,-2-5 1,2 11-29,0 0 1,0 1-1,0-1 0,0 0 1,-1 1-1,1-1 0,0 1 1,0-1-1,0 0 1,-1 1-1,1-1 0,0 1 1,-1-1-1,1 1 1,0-1-1,-1 1 0,1-1 1,-1 1-1,1-1 0,-1 1 1,1-1-1,-1 1 1,1 0-1,-1-1 0,1 1 1,-1 0-1,1 0 1,-1-1-1,0 1 0,1 0 1,-1 0-1,0 0 0,1 0 1,-1 0-1,0 0 1,1 0-1,-1 0 0,1 0 1,-1 0-1,0 0 0,0 0 1,-1 1-10,0 0 1,0-1-1,0 1 1,0 0-1,0 0 1,0 0-1,1 1 0,-1-1 1,0 0-1,1 1 1,-3 1-1,-9 16-185,-16 26 0,24-38 225,1 0 0,1 1 0,-1 0 0,1 0 1,1 0-1,-3 10 0,4-14-24,1 1 1,-1-1 0,1 0 0,0 0-1,0 1 1,0-1 0,1 0 0,-1 1-1,1-1 1,0 0 0,0 0 0,1 0-1,2 7 1,-1-7 20,-1 0-1,1 0 1,-1 0-1,1-1 1,0 1 0,0-1-1,1 1 1,-1-1-1,1 0 1,0 0-1,-1-1 1,1 1-1,1-1 1,-1 0 0,0 0-1,0 0 1,1-1-1,-1 1 1,9 1-1,-5-3 35,0 1 0,-1-1-1,1-1 1,-1 1-1,1-1 1,-1 0 0,1-1-1,-1 0 1,0 0 0,1-1-1,10-5 1,-4 0-8,-1-1 0,0 0 0,0 0 0,0-2 0,-2 1 0,1-2 0,-1 1 0,-1-1 0,0-1 0,12-21 0,8-17 222,33-81 0,-57 119-288,12-31-10,-1 0 0,-2-1 0,11-61 0,-24 74-65,-2 29 58,0 1-1,0-1 0,0 0 1,-1 1-1,1-1 0,-1 1 1,0-1-1,0 1 0,0-1 1,-1-2-1,1 5 26,1-1 0,0 1 0,0-1 0,-1 1 0,1 0 0,-1-1 0,1 1 0,0 0 0,-1-1 0,1 1 0,-1 0 0,1 0 0,-1 0 0,1-1 0,-1 1 0,1 0 0,-1 0 0,1 0 0,-1 0 0,1 0 0,-1 0 0,1 0 0,-1 0 0,1 0 0,-1 0 0,1 0 0,-1 0 0,1 0 0,-1 0 0,1 0 0,0 1 0,-1-1 0,1 0 0,-1 0 0,1 1 0,-1-1 0,1 0 0,0 0 0,-1 1 0,1-1 0,-1 1 0,1-1 0,-17 21-145,14-17 167,-7 10-50,0 0 0,1 1 0,1 0 0,0 1 0,1 0 0,1 0 0,-8 31 0,4-5 87,-5 64-1,13-84-33,1 1 1,2 0-1,0-1 0,7 41 0,-7-60-10,3 14 64,0 0 1,9 21 0,-11-33-22,0 0 0,0-1 1,1 1-1,0 0 0,0-1 0,0 0 0,0 0 0,1 0 1,0 0-1,0 0 0,0-1 0,5 4 0,-6-6-12,1 1-1,-1-1 1,0 0 0,1 0 0,-1 0-1,0 0 1,1 0 0,0-1-1,-1 0 1,1 0 0,-1 0-1,1 0 1,-1 0 0,1-1-1,3 0 1,8-3 79,-1 0 0,17-7-1,-29 10-101,52-23 27,0-2 0,80-54 0,-123 74-7,-15 11-111,-22 18-189,16-15 200,-48 51-119,51-52 186,1 1 0,0 1 0,1-1 0,-1 1 0,2 0 0,-5 9 0,9-17 15,-1 0-1,1 1 1,0-1 0,-1 0 0,1 0 0,0 0-1,0 0 1,0 0 0,0 0 0,-1 0 0,2 0-1,-1 1 1,0-1 0,0 0 0,0 0-1,0 0 1,1 0 0,-1 0 0,1 0 0,-1 0-1,1 0 1,-1 0 0,2 2 0,-1-2 8,1 0 0,-1 1-1,1-1 1,-1 0 0,1 0 0,0 0 0,0 0 0,-1-1 0,1 1 0,0 0-1,0-1 1,3 1 0,2 0 78,0 0 0,0 0 0,1-1 0,-1 0 1,0-1-1,12-1 0,-11-1-52,1-1 0,-1 1 0,0-1 1,0 0-1,-1-1 0,0 0 0,1 0 0,-1-1 0,-1 0 1,1 0-1,-1 0 0,0-1 0,-1 0 0,0 0 1,0 0-1,0-1 0,4-9 0,-8 14-56,0 1 0,0-1-1,-1 1 1,1-1 0,-1 0 0,1 1 0,-1-1-1,0 1 1,0-1 0,0 0 0,0 1 0,-1-1-1,1 0 1,-1 1 0,-1-4 0,1 4 6,1 0 0,-1 1 0,0-1 0,0 1 0,0-1 0,-1 1 1,1-1-1,0 1 0,0 0 0,-1-1 0,1 1 0,-1 0 0,1 0 0,-1 0 0,1 0 0,-1 0 1,0 1-1,0-1 0,1 0 0,-1 1 0,0-1 0,-2 1 0,-8-2-40,10 1 39,0 1 0,0 0 0,0-1 0,0 1 0,0 0 0,0 0 0,0 0-1,0 1 1,0-1 0,-3 1 0,-21 0-86,25-2 53,3-1 49,7-3 106,13 0-43,1-1 1,27-13 0,-3 1-162,-17 7 36,-18 6 48,-1 0 1,1 1-1,0 1 1,1 0-1,22-3 1,-32 6 4,0 0 0,0 0 0,0 0 1,-1 0-1,1 1 0,0 0 0,0-1 1,0 1-1,0 0 0,-1 0 0,1 0 1,0 1-1,-1-1 0,4 3 0,-4-2-12,-1 0 0,1 0 0,0 0 0,-1 0 0,1 0 0,-1 0 0,0 1 0,0-1 0,0 1 0,0-1-1,0 0 1,-1 1 0,1 0 0,-1-1 0,1 5 0,0 8 21,-2 0 1,1 0-1,-2 0 0,0 0 1,-5 19-1,-2 19 313,-2-23 209,11-30-517,0 0 0,0 0 0,0 0 0,0 0 0,0 0 0,0 0 0,0 1 0,1-1 0,-1 0 0,0 0 0,0 0 0,0 0-1,0 0 1,0 0 0,0 0 0,0 0 0,0 0 0,0 1 0,0-1 0,0 0 0,1 0 0,-1 0 0,0 0 0,0 0 0,0 0 0,0 0 0,0 0-1,0 0 1,0 0 0,1 0 0,-1 0 0,0 0 0,0 0 0,0 0 0,0 0 0,0 0 0,0 0 0,0 0 0,1 0 0,-1 0 0,0 0-1,0 0 1,0 0 0,0 0 0,0 0 0,0 0 0,0 0 0,1 0 0,-1-1 0,0 1 0,5-3 87,4-9 8,-1 0-1,0 0 0,11-24 0,4-7-126,-2 5 14,-16 27-48,1 1 0,0 0 0,0 0 0,1 0-1,0 1 1,1 0 0,16-15 0,-23 23 41,-1 1-1,1-1 0,0 1 0,-1-1 0,1 1 0,0-1 0,0 1 1,-1 0-1,1-1 0,0 1 0,0 0 0,0 0 0,0-1 1,-1 1-1,2 0 0,-1 0 8,-1 0 1,0 0 0,1 1-1,-1-1 1,0 0-1,1 0 1,-1 0 0,0 0-1,0 1 1,1-1-1,-1 0 1,0 0 0,0 1-1,0-1 1,1 0 0,-1 0-1,0 1 1,0-1-1,0 0 1,0 1 0,1-1-1,-1 0 1,0 1-1,0-1 1,0 0 0,0 1-1,0 3-21,0 0-1,0 0 0,0 1 1,-1 6-1,0-4 38,-9 46 61,6-33-81,-2 21 0,5-31 53,0-5 1,0 0 1,1 0 0,0 0 0,0 0 0,1 6 0,-1-10-33,0-1-1,0 1 1,1 0 0,-1 0 0,0-1 0,1 1-1,-1 0 1,0-1 0,1 1 0,-1 0 0,1-1-1,-1 1 1,1 0 0,-1-1 0,1 1-1,-1-1 1,1 1 0,0-1 0,-1 1 0,1-1-1,0 0 1,-1 1 0,1-1 0,0 0 0,-1 1-1,1-1 1,0 0 0,0 0 0,0 0 0,-1 0-1,1 0 1,0 0 0,0 0 0,-1 0 0,1 0-1,0 0 1,0 0 0,0 0 0,17-5 77,-1 1 1,0-2 0,0 0 0,25-14-1,-13 6-126,-2 1 41,-1-2 0,0 0 0,-1-2 0,-1-1 0,0-1 0,29-30 0,-27 22-12,-11 13 125,16-21 1,-26 29-121,-3 4-5,-1 1 0,1-1 0,-1 0 0,0 1 0,1-1 0,-1 0 0,0 0 0,0 0 0,-1 0 0,1 0 0,1-3 0,-2 5 3,0 0-1,0-1 0,-1 1 1,1 0-1,0-1 0,0 1 1,0 0-1,0-1 0,0 1 1,0 0-1,0-1 0,-1 1 1,1 0-1,0 0 0,0-1 1,0 1-1,-1 0 0,1 0 1,0-1-1,0 1 0,-1 0 1,1 0-1,0 0 0,-1-1 1,1 1-1,0 0 1,0 0-1,-1 0 0,1 0 1,0 0-1,-1 0 0,1 0 1,0 0-1,-1 0 0,1 0 1,0 0-1,-1 0 0,1 0 1,0 0-1,-1 0 0,1 0 1,0 0-1,-1 0 0,1 0 1,0 0-1,-1 0 0,1 1 1,-15 6-112,5 4 83,1 1-1,0 0 1,0 0 0,1 1-1,-6 15 1,13-27 28,-3 6 17,1 1-1,-1-1 0,2 1 0,-1-1 0,1 1 1,-2 14-1,4-18-1,0 0 1,-1 1-1,1-1 0,1 0 1,-1 1-1,1-1 0,0 0 1,0 1-1,0-1 0,0 0 1,1 0-1,-1 0 0,5 7 1,-5-10 0,0 0 1,-1 0 0,1 0 0,0-1-1,0 1 1,-1 0 0,1-1 0,0 1-1,0 0 1,0-1 0,0 1 0,0-1-1,0 1 1,0-1 0,0 0 0,0 1-1,0-1 1,0 0 0,0 0 0,0 0-1,0 0 1,0 1 0,0-2-1,0 1 1,0 0 0,0 0 0,0 0-1,1 0 1,-1-1 0,0 1 0,0 0-1,0-1 1,1 0 0,1 0 4,-1-1 1,0 1-1,0-1 1,0 1-1,0-1 1,0 0-1,0 0 0,0 0 1,-1 0-1,1 0 1,0 0-1,-1 0 1,2-4-1,3-8-30,20-54 139,-22 53-197,0 2-330,-3 25 178,-8 109 42,5-95 176,-2 5-40,-2-1 1,-13 43 0,11-47 135,4-13-81,0-1-1,-2 1 0,1-1 0,-2 0 0,1-1 1,-2 0-1,-11 14 0,8-12 87,0 0 0,-1-1 0,-1-1 0,0 0 0,-19 12 0,24-19-39,0 1 0,0-1 0,-16 5 0,20-8-29,1 0-1,-1 0 1,0 0-1,1-1 0,-1 1 1,0-1-1,1 0 1,-1 0-1,0 0 0,1-1 1,-1 1-1,-5-2 1,8 1-23,1 1 0,-1 0 0,0 0 0,0-1 0,1 1 0,-1-1 0,0 1 0,1 0 0,-1-1 0,1 1 0,-1-1 0,1 1 0,-1-1 0,1 0 0,-1 1 0,1-1 0,-1 0 0,1 1 1,0-1-1,-1 0 0,1 1 0,0-1 0,0 0 0,0 1 0,-1-1 0,1 0 0,0 0 0,0 1 0,0-1 0,0 0 0,0 0 0,0 1 0,0-1 0,1 0 0,-1 0 0,0 1 0,1-2 0,0-1-14,0 0-1,0 1 0,1-1 0,-1 1 0,1-1 1,0 1-1,-1 0 0,5-5 0,19-12 11,0 0-1,2 1 0,49-24 0,9-6 180,-75 42-163,0-1 0,-1 0 0,1-1 0,-2 0 0,1 0 0,-1-1 0,13-17 0,1-6 14,-2-1 1,16-37 0,25-75-188,-48 113-35,7-6 332,-14 28-149,0-1 1,-1 1-1,3-12 1,-4 12-205,-3 7 155,0 3 148,-1 1 72,-11 2-232,7 0 64,5-2 94,0-1 63,-8 0-331,5-1 122,6 2 249,-4-10-2530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04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31 108 2400,'15'-4'8956,"-4"-5"-8942,-4-1 418,11-11 502,1 1-277,13-10 2,-30 29-655,0-1 0,1 1 0,-1-1 1,0 1-1,1 0 0,-1 0 0,1 0 0,0 0 1,-1 0-1,1 0 0,-1 1 0,6-1 0,-7 1-8,0 0 0,0 0 0,-1 1 0,1-1 0,0 0 0,0 0 0,0 0 0,-1 1 0,1-1 0,0 1 0,0-1 0,-1 0 0,1 1 0,0-1 0,-1 1 0,1 0 1,-1-1-1,1 1 0,0-1 0,-1 1 0,1 0 0,-1-1 0,0 1 0,1 0 0,-1 0 0,0-1 0,1 1 0,-1 1 0,5 26 154,-5-19-99,4 39 334,-3 0 1,-6 67 0,2-71-205,2-36-101,0-1 0,0 0-1,0 0 1,-1 0 0,0 0 0,0 0-1,-1 0 1,0 0 0,0-1 0,-7 11-1,9-15-51,-1 0-1,1 0 1,-1 0-1,0 0 0,0-1 1,0 1-1,0 0 1,0-1-1,0 1 0,0-1 1,-1 0-1,1 0 1,0 0-1,-1 0 0,1 0 1,-1-1-1,1 1 1,-1-1-1,1 1 0,-1-1 1,1 0-1,-1 0 1,0 0-1,1 0 0,-1 0 1,1-1-1,-1 1 1,1-1-1,-1 0 0,1 0 1,0 0-1,-5-2 0,-6-4 0,-22-15 0,5 2-75,26 19-17,4 3 211,8 5 317,6-3-189,-1 0 0,1 0 0,0-2 0,-1 0 0,1 0 0,25-1 0,-7 0-86,182 4-467,-191-5-450,-16 1-3873,-4 6 1253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05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12 2080,'0'0'158,"0"-1"1,-1 0-1,1 0 1,-4-7 6572,-3 8-5241,5 0-1169,5 0-143,-2 0 185,-1 12 181,-7 123 676,1-51-563,-9 198 821,15-221-1035,1-42-176,-1 0-1,0 0 0,-6 27 1,6-46-217,0 1 0,0 0 0,-1 0 0,1 0 0,-1 0 1,1 0-1,0-1 0,-1 1 0,0 0 0,1 0 0,-1-1 0,1 1 1,-1 0-1,-1 1 0,-4-3 184,2-8-1002,5-39-7535,-1 31 5839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0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12 2144,'-2'-9'728,"9"14"1861,-2-12 243,-7 16 1260,-2 3-4043,-1 0 1,-9 17-1,-2-7 262,-1-1 0,-1-1 0,-26 23 1,13-13-144,-75 66 632,96-85-682,-15 21 0,-2 2 185,-3-6-95,16-15-148,8-8-16,5-3-137,2-2 205,0 1-77,0-1 0,1 1 0,-1-1 0,0 0 1,0 0-1,1 1 0,-1-1 0,0 0 1,0 0-1,1 0 0,-1 0 0,0-1 1,0 1-1,3-1 0,-2 1 39,48-8 183,70-19 1,-35 6-192,58-4 142,-113 22-133,39 2 0,-64 1 21,-4 0-97,0 0 0,-1 0 0,1 0 0,-1 0 0,1 0 0,-1 0 0,1 0 0,0 0 0,-1 0 0,1-1 0,-1 1 0,1 0-1,-1 0 1,1-1 0,0 1 0,-1 0 0,1 0 0,-1-1 0,1 1 0,-1-1 0,0 1 0,2-1 0,-1-11-8748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2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4 955 1728,'-1'2'397,"1"-1"-1,-1 1 1,1 0 0,-1 0-1,1-1 1,-1 1-1,1 0 1,0 0 0,0 0-1,0-1 1,0 1 0,1 2-1,-1 4 2794,8-17-950,-2 3-1974,0-1-1,0 1 1,0-1-1,-1-1 1,6-9-1,20-45 366,-16 30-220,9-13-95,19-43-61,-36 73-321,-1 0 1,2 1 0,16-24-1,-24 37 50,1 1-1,-1-1 1,0 1-1,1-1 0,-1 1 1,1 0-1,-1-1 1,1 1-1,-1-1 1,1 1-1,0 0 0,-1 0 1,1-1-1,-1 1 1,1 0-1,0 0 1,-1 0-1,1 0 0,-1-1 1,1 1-1,0 0 1,-1 0-1,1 0 1,0 0-1,-1 1 0,1-1 1,-1 0-1,2 0 1,-1 1-15,1 0 0,-1-1 1,1 1-1,-1 0 0,1 0 0,-1 0 1,1 0-1,-1 1 0,0-1 0,0 0 1,0 0-1,2 2 0,-1 1 27,-1-1 0,1 1 0,-1 0-1,1 0 1,-1-1 0,0 1 0,-1 0 0,1 0-1,0 7 1,1 4 4,0 1 42,-1 1 0,-1 0 0,0 0 0,-4 22 0,1-1 30,2-21-5,-1-1 0,-1 1-1,0-1 1,-1 0 0,0 0-1,-2 0 1,-13 28 0,17-40-22,0 0 1,-1-1 0,1 1 0,-1-1 0,-3 4 0,5-6 2,0 0 0,0 0 0,-1 0 0,1 0 0,0-1 1,0 1-1,-1 0 0,1 0 0,0-1 0,-1 1 0,1-1 0,-1 1 0,1-1 0,-1 0 0,1 1 1,-1-1-1,1 0 0,-3 0 0,-1-2 22,0 0-1,0 0 1,0 0 0,0 0-1,0-1 1,1 0 0,-1 0-1,1 0 1,-1-1 0,1 1-1,1-1 1,-1 0 0,0 0-1,-4-7 1,4 6-131,-8-12-338,9 11-20,5 3-200,0 4 541,0-1 0,0 1 0,0-1 0,-1 1 0,1 0 0,0 0 0,3 2 0,14 6 104,-9-8 20,1 0-1,0-1 1,0 0-1,-1 0 1,1-1 0,0-1-1,-1 0 1,1 0-1,-1-1 1,19-8 0,-5 0 70,1-2 1,-2-1 0,0-1 0,-1 0 0,-1-2 0,28-27 0,104-128 303,-135 149-373,-12 16-13,0 0 1,0-1 0,-1 0-1,-1 0 1,1 0 0,-1-1-1,-1 1 1,1-1 0,1-10-1,3-16-88,-3-1 0,-1 0 0,-1 0 0,-2 0-1,-7-71 1,-3 72-425,6 24 211,3 11 261,-1 0 0,1 0 0,0 0 0,0 0 0,0 0 0,0 0 0,0 0 0,-1 0 0,1 0 0,0 0 0,0 0 1,0 0-1,0 0 0,0 0 0,-1 0 0,1 0 0,0 0 0,0 0 0,0 0 0,0 0 0,0 0 0,0 0 0,-1 0 0,1 1 0,0-1 0,0 0 0,0 0 0,0 0 0,0 0 0,0 0 0,0 0 0,0 0 0,-1 0 0,1 1 0,0-1 0,0 0 0,0 0 0,0 0 0,0 0 0,0 0 0,0 0 0,0 1 0,0-1 0,0 0 0,0 0 0,0 0 0,0 0 0,-14 43-424,7-24 350,0 0 1,-3 23 0,7-25 30,-23 163-39,21-134 78,4 90 1,1-85-43,0-31 150,2 25 0,-1-39-42,0 0-1,0 0 1,0 0 0,1 0 0,0 0 0,0-1 0,1 1-1,4 7 1,-3-7 32,-3-3-21,1 0 0,0 0 0,0 0 1,0-1-1,4 4 0,-5-5-51,-1 0 0,1-1 1,0 1-1,0-1 0,-1 1 0,1-1 0,0 0 1,0 1-1,0-1 0,0 0 0,0 0 0,0 1 1,0-1-1,0 0 0,0 0 0,0 0 1,-1 0-1,1 0 0,0 0 0,0-1 0,0 1 1,0 0-1,0 0 0,1-1 0,10-5 38,-1 0 0,0-1-1,-1 0 1,0 0 0,0-1-1,12-12 1,26-21 10,9 2-13,43-33 188,-60 43-163,-40 29-79,0 0-1,0 0 1,0 0 0,0 0 0,-1 0-1,1 0 1,0 0 0,0 0 0,0 0 0,0 0-1,0 0 1,0 0 0,0 0 0,0 0 0,0 0-1,0 0 1,0 0 0,0 0 0,0 0-1,0 0 1,0 0 0,0 0 0,0-1 0,0 1-1,0 0 1,0 0 0,0 0 0,0 0-1,0 0 1,0 0 0,0 0 0,0 0 0,0 0-1,0 0 1,0 0 0,0 0 0,0 0-1,0 0 1,1 0 0,-8 3-83,-69 76 17,54-53 58,2 0-1,1 2 0,1 0 0,-25 55 0,40-78 62,1 1 0,0-1-1,0 0 1,0 1 0,1 0-1,0-1 1,-1 9 0,2-14-37,0 0-1,0 0 1,0 0 0,0 1 0,0-1 0,0 0 0,0 0 0,0 0-1,0 1 1,0-1 0,0 0 0,0 0 0,0 1 0,0-1-1,0 0 1,0 0 0,0 0 0,0 1 0,0-1 0,0 0-1,0 0 1,1 0 0,-1 1 0,0-1 0,0 0 0,0 0 0,0 0-1,0 0 1,1 1 0,-1-1 0,0 0 0,0 0 0,0 0-1,1 0 1,-1 0 0,0 0 0,0 0 0,0 0 0,1 1-1,-1-1 1,0 0 0,0 0 0,1 0 0,-1 0 0,0 0 0,0 0-1,0 0 1,1 0 0,-1 0 0,0-1 0,0 1 0,1 0-1,-1 0 1,0 0 0,0 0 0,0 0 0,1 0 0,-1 0-1,0 0 1,0-1 0,0 1 0,11-9 331,0-4-208,-1 0-1,-1-1 0,-1 0 1,12-25-1,11-19-134,-2 10 123,17-28-635,-44 152-406,-1-68 938,1 0 0,-1-1 0,1 1-1,1-1 1,-1 0 0,1 0 0,4 8-1,-5-12-2,-1-1 0,1 1-1,0-1 1,0 1-1,0-1 1,0 0 0,0 1-1,0-1 1,1 0-1,-1 0 1,1-1 0,-1 1-1,1-1 1,0 1-1,-1-1 1,1 0 0,0 0-1,0 0 1,0 0-1,6 1 1,-4-2 18,0 0-1,1 0 1,-1-1 0,0 1-1,0-1 1,1 0 0,-1-1-1,0 1 1,0-1 0,0 0-1,-1 0 1,1-1 0,5-3-1,5-4 41,-2-1 0,22-22 0,-17 16-28,1-3 58,0-1 0,31-44-1,22-58 52,-58 91-155,-1-1 0,-2 0 1,8-36-1,0-13 39,13-125 0,-31 187-81,-1-1 0,-3-24 0,3 43 6,0 0 0,0 1-1,0-1 1,-1 1 0,1-1-1,0 1 1,-1-1 0,1 1-1,-1 0 1,1-1 0,-1 1-1,0 0 1,0-1 0,0 1-1,-1-2 1,2 3 25,-1 0 1,1-1-1,0 1 0,0 0 0,0 0 0,-1 0 1,1 0-1,0 0 0,0 0 0,-1 0 0,1 0 1,0-1-1,0 1 0,0 0 0,-1 0 0,1 0 1,0 0-1,0 0 0,-1 0 0,1 0 0,0 0 1,0 0-1,-1 1 0,1-1 0,0 0 0,0 0 1,-1 0-1,1 0 0,0 0 0,0 0 0,0 0 1,-1 0-1,1 1 0,0-1 0,0 0 0,0 0 1,-1 1-1,-4 5-133,5-6 135,-3 6-46,1-1-1,0 1 1,0 0-1,0-1 1,1 1-1,-1 0 1,1 6-1,-4 14-42,-32 203-113,16 5 16,21-229 187,-1 33 91,1 0 0,3 0 0,9 57 0,-10-85-19,0 0-1,1 1 0,0-1 0,8 17 0,-10-24-34,0 0-1,1-1 1,-1 1 0,1-1 0,0 0 0,0 1-1,0-1 1,0 0 0,0 0 0,0 0 0,0 0-1,1-1 1,-1 1 0,1-1 0,-1 1 0,1-1-1,0 0 1,-1 0 0,1 0 0,0 0 0,5 0-1,-1 0 14,0-1-1,0-1 0,0 0 0,1 0 0,-1 0 0,0-1 0,0 0 0,0 0 0,-1-1 1,1 0-1,-1 0 0,1 0 0,6-5 0,4-4 97,0-1 1,0-1-1,16-17 0,66-72 42,-93 97-183,0 0-1,-1-1 0,0 1 1,0-1-1,0 0 0,-1 0 1,5-11-1,-8 17-1,-1 0 1,1 0-1,-1 0 0,0 0 1,0 0-1,1 0 0,-1 0 1,0 0-1,0 0 0,0-1 1,0 1-1,0 0 0,0 0 1,-1 0-1,1 0 0,0 0 1,0 0-1,-1 0 0,0-1 1,1 2-15,-1-1 1,1 0-1,-1 1 1,1-1 0,-1 1-1,0-1 1,1 1-1,-1 0 1,0-1 0,1 1-1,-1-1 1,0 1-1,0 0 1,1 0 0,-1 0-1,0-1 1,0 1-1,1 0 1,-3 0 0,1 0-24,0 0 0,-1 1 1,1-1-1,-1 0 0,1 1 1,0 0-1,-1-1 0,1 1 1,0 0-1,0 0 0,0 1 1,0-1-1,0 0 0,0 1 1,-3 2-1,0 1 28,1 1-1,0 0 1,0 0-1,0 0 1,1 1 0,0-1-1,0 1 1,1 0-1,0 0 1,0-1 0,0 2-1,0 10 1,1-14 29,1 0 0,0 0 0,0 0-1,0 0 1,0 0 0,1 0 0,0 0 0,-1 0 0,1 0 0,1-1 0,-1 1 0,1 0 0,-1 0 0,1-1 0,0 1 0,0-1 0,1 0-1,-1 0 1,1 1 0,-1-1 0,1-1 0,0 1 0,6 4 0,-6-6 6,0 1 1,0-1-1,1 0 0,-1 0 0,0 0 0,1-1 1,-1 1-1,0-1 0,1 0 0,-1 0 1,1 0-1,-1 0 0,1 0 0,-1-1 0,1 0 1,-1 1-1,0-1 0,0 0 0,1-1 1,-1 1-1,0-1 0,4-2 0,7-4 108,-1-1-1,0 0 1,15-15-1,7-9-131,-25 22-25,0 1 0,0 1-1,1 0 1,16-10 0,-14 10 22,4-1-389,-17 10 389,0 0-1,0 0 0,0 0 1,0 0-1,0 0 0,1 0 1,-1 0-1,0 0 1,0 0-1,0 0 0,0 0 1,0 0-1,0 0 1,1 0-1,-1 1 0,0-1 1,0 0-1,0 0 0,0 0 1,0 0-1,0 0 1,0 0-1,1 0 0,-1 0 1,0 0-1,0 0 1,0 1-1,0-1 0,0 0 1,0 0-1,0 0 0,0 0 1,0 0-1,0 0 1,0 1-1,0-1 0,0 0 1,-1 12-125,-9 42 220,-2 9-89,4-36 136,-1 0 1,-1-1-1,-21 41 0,29-64-88,1 0 0,-1-1 0,0 1-1,0 0 1,0-1 0,-5 5 0,9-8-32,-1-1 0,1 1 0,0 0 0,-1-1 0,0 0 0,1 1 0,-1-1 1,0 0-1,2-2 0,8-12 238,110-84 217,0-1-3296,-119 99 2354,0 0-1,1 0 0,-1 0 1,0 0-1,-1-1 1,1 1-1,0 0 0,-1-1 1,1 0-1,-1 1 0,2-5 1,2-5-1898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28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4896,'3'-3'569,"-3"3"-479,1-1 0,-1 1 1,1 0-1,0-1 0,0 1 0,-1-1 0,1 1 0,0 0 0,0 0 1,-1-1-1,1 1 0,0 0 0,0 0 0,-1 0 0,1 0 0,0 0 1,1 0-1,100-11 2326,195-21-430,-57 3-714,-157 22-3976,-76 4-672,-7-2 1046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2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80 4736,'-5'-3'2144,"23"3"-1856,10 0 1152,2 0-832,25 0 480,3 0-640,24-9 0,-6 4-256,27-10 256,-3-1-256,8-4 32,-5 8-128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3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36 2816,'0'0'917,"0"-5"3339,-1 5-4223,1 0 0,0 0 0,0 0 0,0 0 0,0 0 0,0-1 0,0 1 0,0 0 0,0 0 0,0 0 0,-1 0 0,1 0 0,0 0 0,0 0 0,0 0 0,0 0 0,0 0 0,0 0 0,0 0 1,-1 0-1,1 0 0,0 0 0,0 0 0,0 0 0,0 0 0,0 0 0,0 0 0,-1 0 0,1 0 0,0 0 0,0 0 0,0 0 0,0 0 0,0 0 0,0 0 0,0 0 0,-1 0 0,1 0 0,0 0 0,0 1 0,0-1 0,0 0 0,0 0 0,0 0 0,0 0 0,0 0 0,0 0 0,-7 5 456,7-5-483,-8 8 243,-1 0-9,1 0-1,0 1 1,1 0-1,0 0 0,0 1 1,-9 17-1,11-14-111,0 0-1,1 0 1,0 1-1,1-1 1,1 1-1,0 0 1,1 0-1,0 0 0,2 20 1,-1-33-51,0 1 1,0 0-1,1 0 1,-1-1-1,0 1 0,1 0 1,0 0-1,-1-1 1,1 1-1,0 0 1,0-1-1,-1 1 0,1-1 1,1 1-1,1 2 1,-2-4-34,0 1 0,0-1 0,0 0 0,-1 0 0,1 1-1,0-1 1,0 0 0,0 0 0,0 0 0,0 0 0,0 0 0,0 0 0,0 0 0,0 0 0,0 0 0,0-1 0,0 1 0,0 0 0,0 0 0,-1-1 0,1 1 0,0-1 0,0 1 0,0-1 0,0 1-1,-1-1 1,1 0 0,0 1 0,-1-1 0,1 0 0,0 0 0,17-18 274,-1 1-1,19-29 1,-4 6-231,-12 15-220,2 1-1,33-29 1,-51 53-518,-6 8 452,-1 9 313,3-8-104,0 1 0,1 0 0,0-1 0,1 1 0,4 13 0,-4-17 14,0-1 1,0 1 0,0-1 0,0 1 0,1-1 0,0 0-1,0 0 1,0 0 0,0-1 0,0 1 0,7 4 0,-8-6 7,0-1 0,1 0 1,-1 0-1,0 0 0,1 0 1,-1 0-1,1 0 1,-1-1-1,1 1 0,-1-1 1,1 0-1,-1 1 1,1-1-1,0 0 0,-1-1 1,1 1-1,-1 0 1,1-1-1,-1 0 0,1 1 1,-1-1-1,1 0 0,-1 0 1,4-3-1,5-2 135,-1-1 1,0 0-1,16-14 0,-21 16-126,5-4 54,0 0-1,-1-1 0,11-14 1,-18 21-117,0 0 0,0 1-1,0-1 1,-1 0 0,1 0 0,-1 0 0,0 0 0,1 0 0,-1-1 0,-1 1 0,1 0 0,0 0-1,-1-1 1,0 1 0,1 0 0,-1-1 0,-1 1 0,0-4 0,1 4-38,-1 1 10,-6-7-96,6 8 127,1 1 16,-1 0-1,1 0 1,0 0 0,0 0-1,0-1 1,0 1 0,0 0 0,-1 0-1,1 0 1,0 0 0,0 0-1,0 0 1,0-1 0,0 1 0,0 0-1,0 0 1,0 0 0,0 0-1,0 0 1,0-1 0,0 1-1,0 0 1,-1 0 0,1 0 0,0 0-1,0 0 1,0-1 0,0 1-1,0 0 1,1 0 0,-1 0 0,0 0-1,0-1 1,0 1 0,0 0-1,0 0 1,0 0 0,0 0-1,0 0 1,0-1 0,0 1 0,1 0-1,1-4-65,-1 3 73,0 1-1,0 0 1,0-1-1,0 1 1,1 0-1,-1 0 1,0 0-1,0 0 1,0 0-1,0 0 1,0 0-1,1 0 1,-1 0-1,2 1 1,4 0-35,27-2-24,0-2 0,60-12-1,-76 12-8,36-2 0,-53 5 63,0 0 0,0 0 0,0 0 0,0 0-1,0 0 1,0 0 0,0 0 0,0 1 0,0-1-1,0 0 1,0 0 0,0 1 0,0-1 0,-1 1-1,1-1 1,0 1 0,0-1 0,0 1 0,-1 0 0,1-1-1,0 1 1,-1 0 0,1-1 0,0 1 0,-1 0-1,1 0 1,-1 0 0,1-1 0,-1 1 0,0 0-1,1 0 1,-1 0 0,0 0 0,1 0 0,-1 0-1,0 0 1,0 0 0,0 0 0,0 1-1,-7 35-190,6-25 174,-1-1 1,-6 19-1,3-17 77,1 0-1,0 0 1,-1 16 0,4-25 2,1 0 0,0 0 1,0 0-1,0 0 0,1-1 1,-1 1-1,1 0 0,0 0 1,1 3-1,-1-5 238,17-13 362,-9 2-698,0 1-1,-1-1 1,0 0 0,8-13-1,-10 13-2021,0 1-1,1 0 0,9-9 0,-3 8-628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31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71 4576,'-18'-23'2048,"21"12"-1760,-3 6-256,5 5-64,0-4-192,8 1 128,1-5 96,-1 8 32,5-9-2400,1 1 1280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3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3136,'0'8'834,"-1"0"0,0-1 0,-1 1 1,-3 10-1,0 4-67,-18 69 1850,-58 141-1,71-207-2382,1-1-34,1 1 0,0 0 1,2 0-1,1 1 0,-2 34 0,7-50-109,0 1 1,0 0-1,1 0 0,0 0 0,1 0 1,0-1-1,1 1 0,0-1 0,0 0 1,1 0-1,1 0 0,0 0 0,0 0 1,1-1-1,9 11 0,-14-18-130,1 0 1,0 0-1,0 0 0,-1-1 0,1 1 1,0-1-1,0 1 0,0-1 0,1 0 1,-1 0-1,4 2 0,-4-3-190,0 1 0,-1-1 0,1 0 0,0 0 0,-1 0 0,1 0 0,0 0 0,-1 0 0,1-1 0,0 1 0,-1 0 0,1-1 0,-1 0 1,1 1-1,-1-1 0,1 0 0,2-1 0,13-7-1883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6720,'-10'-16'3040,"15"11"-2624,0 1 832,3 4-768,5-8-352,2 5-96,-1-9-352,2 7 192,-1-3-2336,-1 4 1344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3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27 133 5888,'-23'0'1898,"20"1"-774,4 0-535,6 1-110,41-2 73,1-1-1,-1-3 1,0-2-1,59-14 1,-94 15-1109,0 1 1,-1-2 0,0 1 0,0-2-1,-1 0 1,1 0 0,-2-1 0,1 0-1,13-14 1,4-5-1113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32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2720,'-1'13'725,"-1"0"0,1-1 0,-8 23 1,2-5 255,-45 160 2313,-5 16-940,47-134-1180,10-71-1092,-1 1 0,1 0 0,0 0 0,0 0 0,0 0 0,1 0 0,-1 0 0,0 0 0,1 0 0,0 2 0,-1-4-33,1 1-1,-1-1 0,1 1 1,-1-1-1,1 1 1,0-1-1,-1 1 1,1-1-1,-1 0 0,1 1 1,0-1-1,-1 0 1,1 1-1,0-1 0,-1 0 1,1 0-1,0 0 1,-1 0-1,1 1 1,0-1-1,0 0 0,-1 0 1,1 0-1,0-1 1,-1 1-1,1 0 0,0 0 1,0 0-1,-1 0 1,1-1-1,0 1 1,-1 0-1,1-1 0,0 0 1,74-33 754,8-5-764,-59 30-162,0 1-1,0 1 0,0 1 1,32-4-1,-52 10 126,0 0-1,0 0 1,1 1 0,-1-1 0,0 1 0,0 0-1,0 0 1,0 0 0,0 0 0,0 1 0,0 0 0,-1 0-1,1 0 1,0 0 0,-1 0 0,6 6 0,-1 0 221,-1 0 0,1 0 0,-2 1 0,11 19 0,-16-27-121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3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285 488 2816,'2'-1'1509,"-2"1"-1371,0 0-1,0-1 0,0 1 0,0 0 0,0 0 1,0 0-1,0 0 0,0-1 0,0 1 1,0 0-1,0 0 0,0 0 0,0-1 0,0 1 1,0 0-1,0 0 0,0 0 0,0 0 1,0-1-1,0 1 0,0 0 0,-1-1 549,1 1-548,-8-4 1161,-11 0-1230,7 6 41,0 0 1,0 0 0,0 1-1,0 0 1,-21 10 0,28-11-109,-14 6 124,1 0 0,-31 20-1,40-22-83,1 0-1,0 0 0,0 1 1,1 0-1,0 1 1,-13 16-1,19-22-1,0-1-1,0 1 1,1 0 0,-1 0 0,0 0-1,1 0 1,-1 0 0,1 0 0,-1 0-1,1 0 1,0 0 0,0 1 0,0-1-1,0 0 1,0 0 0,1 0 0,-1 0-1,1 3 1,0-4 4,-1 0-1,1 1 1,-1-1 0,1 1 0,0-1-1,0 0 1,0 0 0,-1 1 0,1-1-1,0 0 1,1 0 0,-1 0 0,0 0-1,0 0 1,0 0 0,0-1 0,1 1-1,-1 0 1,0 0 0,1-1 0,-1 1-1,1-1 1,-1 0 0,1 1-1,-1-1 1,2 0 0,4 1 73,1-2 0,-1 1 0,0-1-1,0 0 1,0 0 0,0-1 0,0 0 0,0-1 0,-1 1 0,1-1-1,-1 0 1,0-1 0,8-5 0,7-6 129,-1-1-1,24-26 1,-23 22-118,-6 7-65,-1-1-1,0-1 1,-2 0-1,1-1 1,-2 0-1,18-33 1,-20 29-50,0 0 0,-2 0 0,-1-1 0,0 0 0,-2 0 0,0-1 0,-1 1 0,0-31 0,-3-20-754,0 71 722,0 0 0,0 1 0,0-1 0,0 0 0,0 0 0,0 1 1,0-1-1,0 0 0,0 0 0,-1 1 0,1-1 0,0 0 1,0 1-1,-1-1 0,1 0 0,0 1 0,-1-1 0,1 1 1,-1-2-1,0 2 5,1 0 0,-1 0 0,1 0-1,0 0 1,-1 0 0,1 0 0,-1 0 0,1 0 0,0 0 0,-1 0 0,1 0 0,-1 0 0,1 0 0,0 1 0,-1-1 0,1 0 0,0 0 0,-1 0 0,1 1 0,0-1 0,-1 0 0,1 1 0,0-1-1,-1 1 1,-16 21-233,12-12 239,0 0 0,0 0 0,1 1 1,1 0-1,-5 19 0,-4 15-25,9-32 17,0 0 0,0 1 0,2-1 0,-1 22 0,1-16 98,-4 22 1,4-31-116,0 1 0,1-1 0,2 17 0,-1 4 5,0-22 93,0-1 0,0 1 1,1 0-1,0-1 0,1 1 0,0-1 0,0 0 1,6 10-1,2 6 212,-10-22-247,-1-1 0,1 0 0,-1 0 0,1 0 1,-1 0-1,1 0 0,0 0 0,0 0 0,-1 0 0,1 0 0,0 0 1,0 0-1,0 0 0,0-1 0,0 1 0,0 0 0,0-1 0,1 1 1,-1-1-1,0 1 0,0-1 0,0 1 0,0-1 0,1 0 0,-1 0 0,0 0 1,0 0-1,1 0 0,-1 0 0,0 0 0,0 0 0,1 0 0,-1 0 1,0-1-1,0 1 0,1 0 0,-1-1 0,0 1 0,0-1 0,0 1 1,2-2-1,3-1 68,0-1 0,0 0 0,-1-1 0,1 1 0,-1-1 0,5-5 0,5-7-25,-1-1 0,12-20-1,-22 30-69,1 3-352,-5 17-40,0 15 311,-1-10 39,3 27 1,-2-43 51,0 0 0,0 1 0,0-1 0,0 0 0,1 0 0,-1 0 0,0 0 0,1 0 0,-1 0 0,1 0 0,-1 0 0,1 0 0,-1 0 0,1 0 0,0 0 0,0 0 1,-1 0-1,1 0 0,0 0 0,0-1 0,0 1 0,0 0 0,0-1 0,1 2 0,0-2 15,-1 0-1,1 1 1,0-1 0,0 0 0,-1 0 0,1 0 0,0 0-1,-1-1 1,1 1 0,0 0 0,0-1 0,-1 1 0,1-1-1,2-1 1,5-2 73,1-2 0,-1 1 0,0-2 0,9-7 0,60-47 338,54-47-409,-116 94-9,-1-1-1,-1-1 1,0 0-1,-1-1 1,-1-1-1,-1 0 1,0 0-1,-1-1 1,-1-1-1,-1 1 1,-1-2-1,6-25 1,-7 22 42,7-33-75,-12 50-88,0 0-1,-1 0 1,0-1 0,0 1 0,-2-13 0,0 14-58,0 5 13,-2 11-57,1-4 169,-48 101-346,-21 35 257,50-102 84,-171 393-95,183-405 147,-58 165 57,54-157 19,11-30 76,0 0-1,0 1 0,1-1 1,0 1-1,0 0 1,-1 13-1,21-38 102,67-113-65,154-198 8,-186 260-238,-15 17 49,46-84 0,-60 89-31,33-93-1,-7 0-794,-48 132 529,-1 9 70,-4 15-28,1-8 187,-33 117-289,16-62 272,2-9 16,-30 64 0,-58 149-7,34-80 489,39-106 814,55-107-1303,45-39 1,-7 7 291,70-70-648,-98 98 446,2 1 0,62-40 0,-88 63-55,86-68 378,-94 73-351,1 0 1,-1 0-1,0 0 0,0 0 1,0-1-1,0 1 1,0 0-1,-1 0 0,1-1 1,0 1-1,-1 0 1,1-1-1,0 1 0,-1-1 1,0 1-1,1-1 1,-1 1-1,0-1 0,0 1 1,0-1-1,0-2 1,0 3-28,0 0 0,-1 0 0,1 0 0,-1 0 0,1 0 0,-1 0 0,1 1 1,-1-1-1,0 0 0,1 0 0,-1 1 0,0-1 0,0 0 0,0 1 0,0-1 1,1 0-1,-1 1 0,0-1 0,0 1 0,0 0 0,0-1 0,0 1 0,0 0 1,0 0-1,0-1 0,0 1 0,0 0 0,0 0 0,0 0 0,-2 0 0,-4 1-30,0 0-1,1 0 0,-1 0 0,1 1 0,-1-1 0,1 2 0,0-1 0,0 1 0,0 0 0,0 0 0,0 0 0,1 1 0,-7 5 1,5-3 22,0 0 0,1 0 0,0 1 0,0 0 0,0 0 0,1 0 0,0 1 0,1 0 0,-5 9 1,7-13 37,0 0 0,0 1 0,1 0 0,-1-1 0,1 1 0,0 0 0,0 0 0,1-1 0,0 1 1,0 0-1,0 0 0,0 0 0,1 0 0,-1-1 0,1 1 0,0 0 0,1 0 0,1 4 0,-2-8 15,0 1 0,0-1-1,0 0 1,0 1-1,0-1 1,1 0-1,-1 0 1,0 0 0,1 0-1,-1 0 1,1 0-1,-1 0 1,1 0-1,-1-1 1,1 1 0,-1 0-1,1-1 1,0 0-1,-1 1 1,1-1-1,0 0 1,-1 0 0,1 0-1,0 0 1,0 0-1,-1 0 1,3-1-1,5 0 67,-1-1 0,0 0-1,0 0 1,11-6 0,82-42 453,-20 7-624,-52 30 72,51-22-75,-25 11 83,-52 22-281,-2 3-209,-2 6 322,6 74 163,-4-78 38,-1 0 0,1 0 1,0 0-1,0 0 0,0 1 0,1-2 0,-1 1 0,1 0 0,-1 0 0,1 0 0,0-1 1,0 1-1,0-1 0,0 1 0,1-1 0,-1 0 0,1 0 0,4 3 0,-4-4 37,0-1 0,0 0 0,0 1 0,0-1-1,0 0 1,0-1 0,0 1 0,0 0-1,0-1 1,0 0 0,5-1 0,3-3-58,0 0 0,-1 0 0,1-1 0,-1 0 0,11-9 0,9-6 49,-21 15 10,0 0 0,-1-1 0,0-1 1,0 0-1,12-14 0,-16 17-33,12-13 55,-16 18-96,0-1-1,0 1 0,0 0 1,0-1-1,1 1 1,-1 0-1,0 0 1,0-1-1,0 1 0,0 0 1,0-1-1,0 1 1,0 0-1,0-1 1,0 1-1,0 0 0,0-1 1,0 1-1,0 0 1,0-1-1,0 1 1,-1 0-1,1-1 0,0 1-10,-1-1 1,1 1-1,-1 0 0,1-1 0,-1 1 0,1 0 0,-1 0 0,1 0 0,-1-1 0,0 1 0,1 0 0,-1 0 1,1 0-1,-1 0 0,1 0 0,-1 0 0,0 0 0,0 0 0,-1 0-13,1 1 1,-1-1-1,0 1 0,0-1 1,1 1-1,-1 0 0,0-1 0,1 1 1,-1 0-1,1 0 0,-1 0 1,1 0-1,-1 1 0,-1 2 1,-19 22-320,17-20 185,2-1 170,0-1 0,0 1 0,0 0 0,0 1 0,1-1 0,-3 9 0,4-11 11,0-1-1,1 1 1,-1-1-1,1 1 1,0-1-1,0 1 1,0-1-1,0 1 1,0 0-1,0-1 1,1 1 0,-1-1-1,1 1 1,-1-1-1,1 1 1,2 2-1,-3-4 3,1 0 0,0 0 0,0 0-1,0-1 1,0 1 0,0 0 0,0-1 0,0 1 0,0-1-1,0 1 1,0-1 0,0 1 0,0-1 0,0 0 0,0 1-1,1-1 1,-1 0 0,0 0 0,0 0 0,0 0 0,0 0 0,1 0-1,-1 0 1,0-1 0,0 1 0,0 0 0,0-1 0,2 0-1,5-1 101,-1-1-1,14-7 0,-18 8-73,31-16-30,-1 2-1,2 2 0,65-19 1,-78 28-121,-13 2 31,-1 1-1,1 0 1,0 0 0,11 0 0,-19 2 60,-1 0 1,1 0-1,0 0 0,0 1 1,0-1-1,0 0 1,-1 0-1,1 0 1,0 1-1,0-1 0,0 0 1,-1 1-1,1-1 1,0 1-1,0-1 1,-1 1-1,1-1 0,0 1 1,-1-1-1,1 1 1,-1-1-1,1 1 1,0 1-1,0 0 2,0 0-1,-1-1 1,1 1 0,-1 0 0,1 0-1,-1 0 1,0-1 0,0 1 0,0 0-1,0 3 1,-1 2 7,0 1 0,0-1 0,-1 1 0,-4 10 0,1-7 17,3-5 61,-1-1 0,1 0 0,1 1 0,-1-1 0,0 9 0,2-14-65,0 0 0,0 1 0,0-1 0,0 0 0,0 0 0,1 0 0,-1 0-1,0 0 1,0 1 0,0-1 0,0 0 0,1 0 0,-1 0 0,0 0 0,0 0-1,0 0 1,1 0 0,-1 0 0,0 0 0,0 0 0,0 0 0,1 0-1,-1 0 1,0 0 0,0 0 0,1 0 0,-1 0 0,0 0 0,0 0 0,0 0-1,1 0 1,-1 0 0,0 0 0,0 0 0,11-4 220,4-5-55,19-17 0,-21 16-232,26-16-1,-24 16-1,-13 8 15,0 0-1,1 1 1,-1-1 0,0 1 0,1 0-1,-1 0 1,0 0 0,1 0-1,0 0 1,-1 0 0,1 1 0,4-1-1,-7 1 22,1 1 0,-1-1 0,1 1 0,-1 0 0,0-1 0,1 1 0,-1-1 0,0 1 0,0 0 0,1-1 0,-1 1 0,0 0-1,0-1 1,0 1 0,0 0 0,0-1 0,0 1 0,0 0 0,0-1 0,0 1 0,0 0 0,0 0 0,-1 0 0,1 2 22,1 2 29,0 1-1,0-1 1,0 1 0,1-1 0,0 0 0,3 7-1,1 3 83,-5-12-101,0 0 0,0 1 0,1-1 0,0 0 0,-1 0 0,1 0 0,4 5 0,-5-7 14,0-1 1,-1 1-1,1 0 0,0-1 0,0 1 0,-1-1 0,1 1 0,0-1 0,0 0 1,0 1-1,0-1 0,0 0 0,0 1 0,0-1 0,0 0 0,0 0 0,0 0 1,0 0-1,0 0 0,0 0 0,0 0 0,0 0 0,0 0 0,0-1 0,-1 1 0,1 0 1,0 0-1,0-1 0,0 1 0,1-2 0,5-3 41,0 0-1,-1-1 1,0 0-1,-1 0 1,1 0-1,-1-1 1,0 0-1,5-8 1,9-13 31,10-10-1,-2-1 1,-1-2 0,30-64-1,-45 83-104,13-32-73,-22 48 16,0 0 1,0-1-1,0 1 0,-1-1 1,0 0-1,0-6 0,-15 36-690,2-1 687,-2 6-17,1-1 0,-13 42 0,18-42 126,1 1-1,2 0 0,1 1 0,1-1 1,1 47-1,2-40 145,0-26-303,-1-1 1,2 1 0,-1 0-1,1 0 1,0-1 0,1 1 0,0-1-1,6 15 1,-8-22-42,0-1-1,0 0 1,0 1-1,1-1 1,-1 1-1,0-1 1,0 0 0,0 1-1,1-1 1,-1 0-1,0 1 1,0-1-1,1 0 1,-1 1-1,0-1 1,1 0 0,-1 0-1,0 0 1,1 1-1,-1-1 1,0 0-1,1 0 1,-1 0 0,0 0-1,1 1 1,-1-1-1,1 0 1,-1 0-1,0 0 1,1 0-1,-1 0 1,1 0 0,-1 0-1,0 0 1,1 0-1,-1 0 1,1 0-1,-1-1 1,0 1-1,1 0 1,-1 0 0,0 0-1,1 0 1,-1-1-1,1 1 1,-1 0-1,0 0 1,0-1-1,1 1 1,-1 0 0,0-1-1,1 1 1,-1 0-1,0-1 1,0 1-1,0 0 1,1-1 0,-1 0-1,5-7-2387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3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5216,'-18'-9'2368,"23"14"-2048,0-5 1088,8 4-832,4-4 128,11 5-416,3-5 64,1 0-192,3-5 416,1 1-320,-4-4 384,-5 8-384,-9-8-3232,0 8 1632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3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94 6048,'-19'-17'2752,"24"6"-2400,-5 6 1024,5 5-832,-1-4-576,9 1 0,15-5 0,4 3 32,21-4 512,5 6-288,5-14-5792,-5 6 3008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40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6 346 2560,'-1'0'63,"1"0"0,0 0 0,0 0 1,-1 0-1,1 1 0,0-1 0,0 0 0,0 0 0,-1 0 1,1 0-1,0 0 0,0 0 0,0 0 0,-1 0 0,1 0 1,0 1-1,0-1 0,0 0 0,0 0 0,-1 0 0,1 0 1,0 1-1,0-1 0,0 0 0,0 0 0,0 0 0,0 1 1,0-1-1,0 0 0,-1 0 0,1 0 0,0 1 0,0-1 1,0 0-1,0 0 0,0 1 0,0-1 0,0 0 0,0 0 1,0 0-1,0 1 0,1-1 0,-1 0 0,0 0 0,0 0 1,0 1-1,0-1 0,0 0 0,0 0 0,0 0 0,0 1 1,1-1-1,6 11 4967,3-9-3991,-9-2-1000,-1 1 1,1-1 0,0 0 0,-1 0-1,1 0 1,0 0 0,0 0 0,-1 0-1,1 0 1,0 0 0,-1 0 0,1 0-1,0 0 1,0 0 0,-1 0 0,1-1-1,0 1 1,-1 0 0,1 0 0,-1-1-1,1 1 1,0-1 0,-1 1 0,2-1-1,5-6 212,1 1-1,-1-1 1,0-1-1,-1 0 1,0 0-1,0 0 1,8-17-1,15-19-147,4-2-32,32-58 1,-16 23-514,-40 70 194,-2 10-86,-5 2 297,-1 0 0,1 1 0,-1-1 0,1 0 0,-1 1 1,0 0-1,0-1 0,1 1 0,0 2 0,-1-2 44,3 5-30,0 0-1,-1 1 0,0-1 1,0 1-1,0 0 1,1 8-1,-1 4-27,2 26 1,-4-37 61,1 9 294,-3 36-1,1-49-258,-1 0 0,1-1 0,-1 1 1,-1 0-1,1-1 0,-1 1 0,1-1 1,-1 0-1,0 1 0,-1-1 0,1 0 1,-5 5-1,5-8 2,0 1 0,0-1 1,0-1-1,0 1 0,0 0 0,0 0 1,0-1-1,0 1 0,0-1 0,0 1 0,0-1 1,0 0-1,0 0 0,0 0 0,0 0 1,-1 0-1,1-1 0,0 1 0,-3-2 1,-39-11 342,43 13-387,-12-5 108,1-1 0,1 0 0,-14-9 0,-11-7 96,29 19-235,5 2-72,-1 0 0,1 0-1,0 0 1,0-1 0,-1 1-1,1-1 1,-2-2 0,-1 3-354,11 4-44,7 1 412,-10-3 100,0 0-1,0 0 0,1 0 1,-1-1-1,0 1 1,6 0-1,48-4 461,93-18 1,-13 2-376,-124 17-173,-8 1 39,0 1 0,1-1 0,-1 1 0,1 0 0,8 1-1,-12-1 25,-1 1 0,0-1 0,1 1-1,-1-1 1,0 1 0,0-1-1,0 1 1,1 0 0,-1-1 0,0 1-1,0 0 1,0 0 0,0 0-1,0 0 1,-1 0 0,1 0-1,0 0 1,0 0 0,0 0 0,-1 0-1,1 1 1,-1-1 0,1 0-1,-1 0 1,1 1 0,-1-1-1,0 0 1,0 3 0,1 6-6,-1 1 0,0-1-1,-1 1 1,-5 20 0,2-6-26,-5 31 76,-3 1-1,-2-1 0,-31 78 1,38-117 244,-2 0 1,0 0 0,-20 29-1,28-45-252,-8 9 617,9-10-621,0 0 1,-1 0 0,1 1 0,0-1-1,0 0 1,-1 0 0,1 0 0,0 0-1,-1 0 1,1 0 0,0 0 0,0 0-1,-1 0 1,1 0 0,0 0 0,0 0 0,-1 0-1,1 0 1,0 0 0,0 0 0,-1-1-1,1 1 1,0 0 0,0 0 0,-1 0-1,1 0 1,0 0 0,0-1 0,-1 1-1,1 0 1,0 0 0,0 0 0,0-1-1,0 1 1,-1 0 0,1 0 0,0-1 0,0 1-1,0 0 1,0 0 0,0-1 0,0 1-1,0 0 1,0 0 0,0-1 0,-1 1-1,1 0 1,0 0 0,0-1 0,1 1-1,-3-6 96,1 0-1,1 0 0,-1 0 1,1 0-1,1-10 0,1-15-89,3 0 0,0 1 0,2 0-1,1 0 1,2 1 0,0 0 0,2 1-1,2 0 1,21-34 0,-10 27-149,1 2 0,50-48 0,-66 71 57,-9 8 59,47-43-215,-43 41 164,0-1 0,1 1 1,0 0-1,0 1 0,0 0 0,0-1 0,9-1 0,-13 4 36,0 0 1,0 1-1,0 0 1,0-1-1,0 1 0,0 0 1,0 0-1,0 0 0,0 0 1,0 0-1,0 1 1,0-1-1,0 0 0,0 1 1,0 0-1,0-1 0,0 1 1,-1 0-1,1 0 1,0 0-1,0 0 0,-1 1 1,1-1-1,-1 0 0,1 1 1,2 2-1,-3-2 11,1 1 0,-1-1 0,1 1 0,-1 0 0,0 0 0,0-1 0,0 1 0,-1 0 0,1 0-1,0 0 1,-1 0 0,0 0 0,0 0 0,0 0 0,0 0 0,0 0 0,-2 4 0,1 2 58,-1-1 0,0 0 0,-1 1 0,0-1 1,-1-1-1,1 1 0,-1 0 0,-1-1 0,1 0 0,-1 0 0,-1 0 0,1 0 1,-11 8-1,14-13-17,1-1 0,-1 0 0,0-1 0,1 1 0,-1 0 0,0 0 0,0-1 1,1 1-1,-1-1 0,0 1 0,0-1 0,0 0 0,0 0 0,1 0 0,-1 0 0,0 0 0,0 0 1,0-1-1,0 1 0,0 0 0,1-1 0,-1 1 0,0-1 0,-2-1 0,-1-1-6,1 1 0,0-1-1,-1 0 1,1 0 0,1-1-1,-1 1 1,-4-6 0,-1-6-266,88 33-395,-70-17 649,-1 0 0,1-1 0,-1 0 0,1-1-1,-1 0 1,10-2 0,49-16 99,-54 15-72,190-73 471,-154 54-510,-24 10-166,34-12 0,-60 32 27,1-1-1,-1 1 1,0 0-1,-4 11 0,-6 10-74,7-16 331,-1-1 0,-1 13-1,4-18-19,1 3-56,1-8-19,0-1 0,0 0 1,0 0-1,1 1 1,-1-1-1,0 0 0,0 0 1,0 0-1,1 0 1,-1 1-1,0-1 0,0 0 1,1 0-1,-1 0 1,0 0-1,0 0 0,1 0 1,-1 0-1,0 0 1,0 0-1,1 0 0,-1 0 1,0 0-1,0 0 1,1 0-1,-1 0 0,0 0 1,1 0-1,-1 0 1,0 0-1,0 0 0,1 0 1,-1 0-1,14-4 79,-1 0-1,0 0 1,16-9-1,-12 6-142,21-7 1,-21 9-42,-10 2 36,1 1 0,0 0 0,11-1 0,-17 3 15,0 0 0,1 0 1,-1 0-1,0 0 0,1 1 1,-1-1-1,0 1 0,1-1 1,-1 1-1,0 0 0,0 0 0,0 0 1,0 0-1,0 0 0,4 3 1,-6-2 29,1 0-1,-1 0 1,1 0 0,-1 0 0,0-1-1,0 1 1,0 0 0,0 0 0,0 0 0,-1 3-1,1-2 9,0-2 40,4-1 29,1-1 0,-1 0 0,0 0 0,0 0 0,0 0 0,0-1 0,0 0 0,0 1-1,0-1 1,0-1 0,-1 1 0,4-3 0,19-10-240,-24 14 119,5-2-56,0 0 0,1 0 0,10-1 0,-16 3 73,0 1 0,1 0 1,-1 0-1,0 0 0,0 0 0,1 0 0,-1 0 0,0 1 0,1-1 0,-1 1 0,0-1 1,0 1-1,0 0 0,0 0 0,0 0 0,3 2 0,20 16-51,-17-12 215,1-1-1,0 1 1,0-2-1,0 1 1,20 8-1,-27-14 475,9-1-8997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4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 4640,'-15'-7'2400,"20"10"-2944,5 6 544,-1-1-1888,4 4 1024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4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200 780 2144,'0'0'699,"10"-7"5183,-5-7-5058,0-1 0,-1 0 1,-1 0-1,-1 0 0,2-22 0,-5-80-374,0 91-176,0 8-175,-12-159 272,7 131-268,-10-59 28,15 102-147,-10-55 99,10 50-140,0 0-1,1 0 1,-1 0 0,2 0-1,0-10 1,0 16 51,-1 0 1,1 0 0,-1 1-1,1-1 1,0 0-1,0 1 1,0-1-1,0 0 1,0 1 0,0-1-1,0 1 1,1 0-1,-1-1 1,0 1-1,3-2 1,-1 1-10,1 0 0,0 0-1,0 0 1,0 0 0,0 0 0,6-1 0,6 0-54,0 0-1,27-1 1,-38 4 54,20-1-11,0 1 0,0 1 0,0 1 0,0 1 0,0 1 0,0 2 0,33 11 0,-55-16 9,0 0 0,0 0 0,-1 1 0,1-1 0,0 1 0,-1 0 1,1 0-1,-1 0 0,1 0 0,-1 0 0,2 3 0,-3-4 19,0 0 1,-1 0-1,1 0 0,-1 0 1,1 0-1,-1 0 0,1 0 1,-1 1-1,0-1 0,0 0 1,1 0-1,-1 0 0,0 1 1,0-1-1,0 0 0,0 0 1,0 0-1,-1 0 0,1 1 1,0-1-1,0 0 1,-1 0-1,1 0 0,-1 0 1,1 0-1,-1 0 0,0 0 1,1 0-1,-1 0 0,0 0 1,-1 2-1,-7 5 39,-1 0 0,0 0 0,0-1 0,0 0 0,-15 6 0,4-1 6,-49 29 72,2 4 0,-63 54 1,77-50-120,-56 69 0,89-94 0,17-20 119,0 1 1,0 0 0,1 0-1,-5 10 1,7-13-78,1-1 0,-1 0 1,1 1-1,-1-1 0,1 1 0,0-1 0,0 1 0,0-1 0,-1 1 0,2 2 1,-1-3-30,0-1 0,0 1 0,0 0 1,1-1-1,-1 1 0,0 0 1,1-1-1,-1 1 0,1 0 1,-1-1-1,0 1 0,1-1 0,-1 1 1,1-1-1,0 1 0,-1-1 1,1 1-1,-1-1 0,1 0 1,0 1-1,-1-1 0,1 0 1,0 1-1,2-1 42,-1 0 0,0 0 0,0 0 0,1 0 0,-1 0 0,0-1-1,0 1 1,1-1 0,-1 1 0,0-1 0,4-2 0,4 0-48,4-2 94,0 0 0,21-12 0,-24 11-118,-1 0-1,1 2 1,1-1-1,-1 1 0,18-3 1,-22 6-4,1 0-1,-1 1 1,1 0 0,-1 0 0,1 1 0,-1 0 0,1 0-1,-1 1 1,0 0 0,11 4 0,1 3-6,0 1 0,24 16 0,14 8 298,-50-30-152,1-1-1,-1 0 1,14 4-1,-17-6-58,-1-1 0,1 1 0,0-1 0,-1 1 0,1-1 0,0 0 0,-1 0 1,1-1-1,-1 1 0,1-1 0,4-1 0,5-3-98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4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261 615 3808,'1'-9'2077,"-1"1"916,0 7-2933,-1 1-1,1 0 1,-1-1 0,0 1-1,1 0 1,-1-1 0,0 1-1,1 0 1,-1 0-1,0 0 1,0-1 0,1 1-1,-1 0 1,0 0 0,0 0-1,1 0 1,-2 1 0,-7 0 78,1 0 0,-1 1 0,1 0 0,0 0 0,-1 1 0,-11 6 0,2-1 58,14-7-147,-18 8 278,0 0-1,-21 14 0,37-20-272,0 1 0,1 0 0,0 0 0,0 0-1,0 1 1,0 0 0,0 0 0,1 0 0,0 0 0,0 1 0,1-1-1,-4 9 1,6-13-13,0 1 0,1-1 0,-1 0 0,1 1 0,-1-1 0,1 1 0,0-1 0,0 1 0,-1-1 0,1 1 0,0-1 0,0 1 0,0-1 0,1 1 0,-1-1 0,0 1 0,1-1-1,0 2 1,-1-1 16,1-1-1,0 0 0,0 0 0,0 0 0,0 0 0,0-1 0,0 1 0,0 0 0,0 0 0,0 0 0,0-1 1,0 1-1,0-1 0,0 1 0,1-1 0,1 1 0,3 1 94,-1-2 0,1 1 1,0-1-1,0 1 0,0-1 0,0-1 0,8-1 1,30-7 361,78-29-1,-105 32-441,0 0-1,0-2 0,0 1 1,-1-2-1,30-21 0,-33 19-41,0-1-1,-1-1 0,-1 0 1,0 0-1,0-1 0,-2-1 0,1 0 1,7-17-1,65-182 111,-24 58-266,-45 124 75,37-82-512,-50 114 555,0 0 1,1-1-1,-1 1 0,0 0 1,0 0-1,1-1 0,-1 1 1,0 0-1,0 0 0,0-1 1,0 1-1,0 0 0,0 0 1,1-1-1,-1 1 0,0 0 1,0-1-1,0 1 0,0 0 1,0 0-1,0-1 0,0 1 1,0 0-1,0-1 0,0 1 1,0 0-1,0 0 1,-1-1-1,1 1 0,0 0 1,0-1-1,0 1 0,0 0 1,0 0-1,0-1 0,-1 1 1,1 0-1,0 0 0,0-1 1,-1 1-13,0 0 0,1 1 0,-1-1 0,1 0 0,-1 0 0,1 0 0,-1 1 0,1-1 0,0 0 0,-1 0 0,1 1 0,-1-1 0,1 0 0,-1 1 0,1-1 0,0 1 0,-1-1 0,1 1 0,0-1 0,-1 1 0,-2 4-44,0 1 0,0-1 0,1 1 0,-3 8 1,-3 8 5,-9 29 64,2 0 1,-11 73 0,19-85 34,-66 312 660,72-348-677,-1 6 113,0 1-1,1 0 0,0 11 0,1-21-116,0 0-1,-1 0 0,1 1 0,0-1 0,0 0 0,0 1 0,0-1 0,0 0 0,0 1 0,0-1 0,0 0 0,0 0 0,0 1 0,0-1 0,1 0 0,-1 1 0,0-1 0,0 0 0,0 0 0,0 1 0,0-1 0,0 0 0,1 0 0,-1 1 0,0-1 0,0 0 0,0 0 0,1 1 0,-1-1 0,0 0 0,0 0 0,1 0 0,-1 0 0,0 0 0,0 1 0,1-1 0,-1 0 0,0 0 0,1 0 0,-1 0 0,0 0 0,1 0 0,-1 0 0,0 0 1,0 0-1,1 0 0,-1 0 0,0 0 0,1 0 0,-1 0 0,0 0 0,1 0 0,-1 0 0,0-1 0,0 1 0,1 0 0,-1 0 0,0 0 0,1-1 0,14-11 497,4-6-455,1 0 0,38-25-1,-49 36-123,0 1-1,0 1 0,0-1 0,0 2 1,18-8-1,-26 12 53,-1 0 1,1 0-1,-1 0 1,1-1-1,-1 1 1,0 0 0,1 0-1,-1 0 1,1 0-1,-1 0 1,1 0-1,-1 0 1,1 0-1,-1 0 1,1 0-1,-1 0 1,0 0-1,1 0 1,-1 1-1,1-1 1,-1 0 0,1 0-1,-1 0 1,0 1-1,1-1 1,-1 0-1,0 0 1,1 1-1,-1-1 1,0 0-1,1 1 1,-1-1-1,0 1 1,1-1-1,-1 0 1,0 1 0,0-1-1,0 1 1,1-1-1,-1 0 1,0 1-1,0-1 1,0 1-1,0-1 1,0 1-1,0 0 1,0 3-32,0 0 1,-1 0 0,0-1-1,-2 8 1,1 0 115,-6 15 31,6-21-66,1 0 0,-1 0 0,1 0 0,0-1 0,0 7 0,1-10-15,0-1-1,0 1 0,0-1 0,0 0 0,1 1 1,-1-1-1,0 0 0,0 1 0,0-1 0,0 0 1,1 1-1,-1-1 0,0 0 0,0 1 0,1-1 1,-1 0-1,0 0 0,0 1 0,1-1 0,-1 0 1,0 0-1,1 0 0,-1 1 0,1-1 0,-1 0 1,1 0-1,14 3 252,17-4-132,57-16 138,-58 10-201,5-1-72,-1-3-1,0-1 0,65-32 1,-93 41-11,-7 3 7,1 0 0,0 0 1,-1 0-1,1-1 0,-1 1 0,1 0 0,-1 0 1,1-1-1,0 1 0,-1 0 0,1-1 1,-1 1-1,1 0 0,-1-1 0,0 1 1,1-1-1,-1 1 0,1-1 0,-1 1 1,0-1-1,1 1 0,-1-1 0,0 1 1,0-1-1,1 0 0,-2 1-13,1 0 0,0-1 0,0 1 0,-1 0 0,1 0 0,0 0-1,-1 0 1,1 0 0,0 0 0,-1 0 0,1 0 0,0 0 0,-1 0 0,1 0 0,0 0 0,-1 0 0,1 0-1,0 0 1,-1 0 0,1 0 0,0 0 0,-1 0 0,1 0 0,-1 1 0,-26 11-167,1 2 0,-47 33 0,68-43 249,-3 2-47,1-1 1,-9 11 0,14-15-3,1 0 1,0 1-1,0-1 1,0 0 0,0 1-1,0-1 1,0 1-1,1-1 1,-1 1 0,0 0-1,1-1 1,-1 1-1,1-1 1,-1 1 0,1 0-1,0 0 1,0-1-1,0 1 1,0 0-1,0 2 1,0-4-5,0 1 0,1-1-1,-1 1 1,0 0 0,0-1 0,1 1 0,-1-1-1,0 1 1,1-1 0,-1 1 0,1-1-1,-1 1 1,0-1 0,1 1 0,-1-1-1,1 0 1,-1 1 0,1-1 0,0 0 0,-1 1-1,1-1 1,-1 0 0,1 0 0,-1 1-1,1-1 1,0 0 0,-1 0 0,1 0 0,0 0-1,-1 0 1,1 0 0,0 0 0,24-5 417,-17 2-342,2 0-31,-1 0 1,0-1 0,0 0-1,0 0 1,-1-1-1,0 0 1,0-1 0,8-6-1,7-8 33,24-29-1,-38 40-233,-1 0 0,-1-1 1,1 0-1,7-16 0,-17 33 54,0 0-1,1 0 0,0-1 1,0 1-1,0 0 0,1 8 1,0-11 106,0 0 0,0 0 0,0 0 0,1 0 0,0 0 0,0 0 0,0-1 1,0 1-1,0 0 0,1 0 0,0-1 0,0 1 0,2 3 0,-3-6 6,0 0 0,0-1 0,0 1 0,0-1-1,0 1 1,0-1 0,0 0 0,0 1-1,0-1 1,0 0 0,0 0 0,0 0 0,0 0-1,0 0 1,1 0 0,-1 0 0,1 0 0,20-5 210,-10 0-108,0-2 0,-1 1 0,0-1-1,15-13 1,5-3-170,-10 9-39,7-5-144,49-25 0,-76 43 204,0 1 0,0-1 0,0 1 0,0 0 0,0-1 0,1 1 0,-1 0 0,0 0 0,0-1 0,0 1 0,1 0 0,-1 0 0,2 1 0,-2-1 14,-1 0 1,1 0-1,-1 1 1,1-1 0,-1 0-1,1 1 1,-1-1-1,1 1 1,-1-1 0,0 1-1,1-1 1,-1 1-1,1-1 1,-1 1-1,0-1 1,0 1 0,1-1-1,-1 1 1,0-1-1,0 1 1,0-1 0,1 1-1,-1 0 1,0-1-1,0 1 1,0-1 0,0 1-1,0 0 1,0 0-1,-3 30-66,2-27 80,0 1 0,0-1 0,1 1-1,0-1 1,0 1 0,0-1 0,0 1 0,1-1-1,-1 1 1,1-1 0,2 6 0,-2-9 6,0 0 0,0 1-1,0-1 1,-1 0 0,1 0 0,1 0 0,-1 0 0,0 0 0,0 0 0,0 0 0,0 0 0,1 0 0,-1-1-1,0 1 1,1 0 0,-1-1 0,1 1 0,-1-1 0,1 1 0,-1-1 0,0 0 0,3 0 0,4 1 54,0-1 1,15-1 0,-15 1 2,17-2 0,1-1 1,-1 0-1,-1-2 1,38-12-1,-31 6-47,-1-1 0,0-1-1,-1-1 1,0-2-1,-1-1 1,47-38 0,-70 50-20,-7 4-99,-10 11-54,-35 45-235,44-52 370,-46 50-44,43-46 43,1 0 0,-1 0 1,2 1-1,-1-1 0,-6 16 1,11-22 31,-1 0 0,1 0-1,-1 0 1,1 0 0,0 0 0,-1 0 0,1 0 0,0 0 0,0 0 0,0 0 0,0 0 0,0 0 0,0 0 0,0 0 0,0 0-1,0 0 1,1 0 0,-1 0 0,0 0 0,0 0 0,1 0 0,-1 0 0,1 0 0,-1 0 0,1 0 0,-1 0 0,1-1 0,0 1-1,-1 0 1,1 0 0,0-1 0,0 1 0,0 0 0,-1-1 0,1 1 0,0-1 0,0 1 0,0-1 0,0 0 0,1 1-1,0 0 13,1-1-1,-1 0 0,1 1 0,-1-1 1,1 0-1,-1 0 0,1-1 0,-1 1 0,1 0 1,-1-1-1,1 0 0,-1 1 0,0-1 0,1 0 1,-1 0-1,3-2 0,2-2 117,0 0-1,10-12 1,5-3-136,-7 4-83,-9 9-114,-3 6-345,-4 6 449,0 0 0,1 0-1,-2 0 1,1 0 0,0 0 0,-4 5-1,-1 10-98,-24 62 215,6-20 69,8-10-43,7-22 35,0-1 0,-2 1 0,-2-2 0,-18 33 0,28-55-52,2-5-6,0 1 0,0-1-1,0 1 1,0-1-1,0 0 1,0 1-1,0-1 1,0 0-1,0 0 1,-1 0-1,1 1 1,0-1 0,-1-1-1,-2 3 1,3-3-16,0 0 0,0 0 0,1 0 0,-1 0 0,0 0 0,0 0 0,0 0 0,1-1 0,-1 1 0,0 0 0,0 0 0,0-1 1,1 1-1,-1 0 0,0-1 0,1 1 0,-1-1 0,0 1 0,1-1 0,-1 1 0,0-1 0,1 0 0,-1 1 0,1-1 0,-1 0 0,1 1 1,-1-1-1,1 0 0,-1 0 0,-10-24-5,10 19-22,0-1-1,0 1 0,1 0 0,0-1 1,0 1-1,0-1 0,1 1 0,0 0 1,0-1-1,1 1 0,-1 0 1,1 0-1,1 0 0,4-10 0,-2 7-17,0 1 0,1 0-1,0 0 1,0 0 0,1 1-1,-1 0 1,2 0 0,14-10-1,10-4-4,0 1 0,52-22-1,75-20 81,-77 32-57,-62 22 93,0-1 0,32-19 0,-43 21-74,1 1 0,-1-2-1,0 1 1,-1-1 0,0 0 0,13-17 0,-16 18-20,12-19 13,-16 25-15,0-1 1,-1 1 0,1-1-1,0 1 1,-1-1 0,1 1-1,-1-1 1,1 0 0,-1 1 0,0-1-1,0 0 1,0 0 0,0-2-1,0 4 5,0-1 0,0 1-1,0-1 1,-1 1 0,1-1 0,0 1-1,0 0 1,-1-1 0,1 1-1,0 0 1,-1-1 0,1 1-1,0-1 1,-1 1 0,1 0 0,0 0-1,-1-1 1,1 1 0,-1 0-1,1 0 1,0-1 0,-1 1-1,1 0 1,-1 0 0,1 0 0,-1 0-1,0 0 1,-13 0-136,11 0 92,-7 2 7,0-1-1,0 2 1,0-1-1,0 1 1,-15 7-1,-41 24-153,8 5 79,52-35 132,0 1 1,1 0 0,0 0 0,0 0-1,0 0 1,1 1 0,-5 8 0,8-13-5,0 1 1,1-1-1,-1 1 1,0-1 0,1 1-1,0-1 1,-1 1-1,1 0 1,0-1 0,0 1-1,0 0 1,0-1-1,0 1 1,0 0 0,0-1-1,0 1 1,1-1-1,-1 1 1,1 0 0,-1-1-1,1 1 1,0-1-1,0 1 1,0-1 0,-1 0-1,1 1 1,0-1-1,1 0 1,-1 0-1,0 1 1,0-1 0,3 1-1,1 2 50,-1-1-1,1 0 1,0 0-1,0-1 1,1 0-1,-1 0 1,0 0-1,9 2 1,6-1 139,1-1-1,-1 0 1,0-2 0,0 0 0,30-4 0,-18-2-897,1 0 0,50-19 0,-47 15-620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5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31 798 3552,'-18'5'1147,"17"-5"-1000,0 0 0,0 1 1,0-1-1,0 1 1,1-1-1,-1 1 0,0-1 1,0 1-1,1-1 1,-1 1-1,0 0 1,1 0-1,-2 1 0,14-3 4376,20-5-2401,-23 5-1688,0 0 0,14-5 0,-6 0-236,0-1-1,0-1 1,-1 0 0,0-1-1,-1-1 1,0-1 0,-1 0-1,0-1 1,0 0-1,-1-1 1,-1-1 0,0 0-1,-1 0 1,-1-1 0,14-25-1,7-24 56,-16 32-110,28-46 0,-36 69-197,-4 8 85,-2 16 49,-1-3-142,0 1 62,0 33 164,-7 59 0,5-92-63,0 0 0,-1 0 0,-1 0 0,0 0 0,0-1 0,-1 0 0,-1 0 0,0 0 0,-10 14 0,14-22-18,-1-1 0,-1 1 1,1-1-1,0 1 0,-1-1 0,1 0 0,-1-1 0,0 1 0,0 0 0,-5 1 0,6-3-58,1 0 1,-1 0-1,0 0 0,0 0 1,0-1-1,0 0 1,0 1-1,0-1 0,0 0 1,0 0-1,0-1 1,0 1-1,0-1 0,0 1 1,0-1-1,1 0 1,-5-2-1,3 1 36,0 1-129,0-1 1,0 1-1,1-1 1,-6-4-1,8 5 48,1 1-1,-1 0 0,1-1 1,-1 1-1,1-1 0,-1 1 1,1-1-1,0 1 0,-1-1 1,1 1-1,0-1 0,-1 1 1,1-1-1,0 1 0,0-1 1,0 1-1,-1-1 0,1 0 1,0 1-1,0-1 0,0 0 1,0 1-1,0-1 0,0 1 1,0-1-1,0 0 0,0 1 1,0-1-1,1 1 0,-1-1 1,0 0-1,0 1 0,0-1 1,1 1-1,-1-1 0,0 1 1,1-1-1,0 0 0,1-1-49,1 0 0,-1 0 0,1 1 0,0-1 0,0 1 0,0 0 0,0 0 0,0 0 0,0 0 0,5-1 0,6-2-56,-3 1 79,-1 1-1,13-2 1,-15 3 98,1-1 0,0 1 0,-1-2 0,16-5-1,9-7 127,-14 7-90,0 0-1,-1-2 1,24-16-1,-10 1 79,-1-2-1,51-57 1,41-74 210,-103 130-308,-2-1 0,-1 0-1,15-37 1,-28 55-8,1-1 0,-2 0 0,4-14 0,-6 20-52,0 0 0,-1 0 0,0 0 0,0 0 0,0 0 0,-1 0 0,1 0 0,-4-9 0,4 13-32,0 1 0,0 0 0,-1 0 1,1 0-1,0 0 0,-1 0 0,0 0 1,1 0-1,-1 0 0,1 0 0,-1 0 0,0 0 1,0 0-1,1 0 0,-1 0 0,0 1 1,0-1-1,0 0 0,0 1 0,0-1 1,0 0-1,0 1 0,0-1 0,0 1 1,-3-1-1,2 1-7,0 0 1,0 0 0,-1 0-1,1 1 1,0-1-1,0 1 1,0-1 0,-1 1-1,1 0 1,0 0-1,0 0 1,-3 2 0,-4 3-6,1 0-1,0 0 1,0 1 0,-12 13 0,12-9 50,0 0-1,0 0 0,1 1 0,1 0 1,-10 23-1,8-10 71,-12 49 0,12-32-25,-4 83-1,11-103-23,1-1 0,2 1 1,0 0-1,2-1 0,9 35 0,-12-50 2,1-1 0,1 1 0,-1 0 0,1-1 0,0 1-1,1-1 1,-1 0 0,1 0 0,8 8 0,-9-10 6,0 0 1,0-1 0,1 0-1,-1 1 1,1-1-1,0 0 1,0-1 0,-1 1-1,1-1 1,0 0-1,0 0 1,0 0 0,1 0-1,-1-1 1,7 1-1,1-1-28,-1-1 0,1 0 0,0-1 0,0 0 1,0 0-1,-1-2 0,0 1 0,1-1 0,-1-1 0,-1 0 0,1-1 0,-1 0 0,0 0 0,0-1 0,-1 0 0,1-1 0,-2 0 0,11-12 0,14-26 206,-12 14-136,-12 10-49,-7 14 14,-5 12-21,-6 12-86,-19 26 1,18-28 60,0 0-1,-8 17 1,5-6-3,7-15 0,1 0 0,0 1 0,-5 17 0,10-19 207,7-9 98,4-3-331,-3 1 55,0 0 1,0 0-1,-1-1 1,13-6-1,-13 5-37,0 1-1,0 0 1,0 1-1,0-1 0,14-1 1,-6 1-91,-12 2 86,0 1 1,-1-1-1,1 1 0,0 0 0,0 0 1,0 0-1,-1 0 0,6 1 0,-4 0 21,-1-1-1,1 0 0,-1 1 0,1-1 1,4-1-1,2 1 99,-9 0-16,16-1 33,3-10-145,-13 9 24,-1-1 0,-1-1 0,1 1 0,0-1-1,7-6 1,51-56-15,88-119 0,-72 84 231,-54 64-168,-1-1 0,25-53 0,-46 84-56,30-67 46,-25 52-133,-8 18-28,-3 5-19,-4 6-31,-7 21 42,-14 46 0,27-73 131,-14 46 4,-15 94 0,10 48 41,17-152 6,3 43-1,0-65-4,0-1-1,2 0 1,-1 0-1,2-1 0,0 1 1,7 15-1,-10-26-16,1-1 0,-1 1 0,1 0 1,0 0-1,-1-1 0,1 1 0,1-1 0,-1 0 0,0 1 0,1-1 0,-1 0 1,1-1-1,-1 1 0,6 3 0,-6-5-2,0 1 1,0 0-1,0-1 1,0 1-1,0-1 1,1 0-1,-1 0 1,0 0-1,0 0 0,0 0 1,0 0-1,1 0 1,-1-1-1,0 1 1,0-1-1,0 0 0,0 1 1,0-1-1,0 0 1,0 0-1,3-3 1,4-3-16,1-1 0,-1 0 1,-1 0-1,0-1 1,0 0-1,-1-1 0,0 1 1,0-2-1,-1 1 1,-1-1-1,0 0 0,0 0 1,-1 0-1,0 0 1,-1-1-1,0 0 0,-1 0 1,-1 1-1,1-24 1,-2 34-18,0-1 1,0 1-1,0 0 1,0-1-1,0 1 1,-1 0-1,1 0 1,0-1-1,-1 1 1,1 0-1,-1 0 1,0-2 0,0 2 0,1 1 0,0 0 0,0 0 0,-1-1 0,1 1 0,0 0 0,-1 0 0,1-1 0,0 1 0,-1 0 0,1 0 0,0 0 0,-1 0 0,1 0 0,0-1 0,-1 1 0,1 0 1,-1 0-1,1 0 0,0 0 0,-1 0 0,1 0 0,-1 0 0,1 0 0,0 0 0,-1 1 0,-1-1-12,1 1 0,-1 0 0,1 0 0,-1 0 0,1 0 0,-1 0 0,1 0 0,0 0 0,0 0 0,-1 1-1,1-1 1,0 1 0,0-1 0,0 0 0,-1 4 0,-2 4-22,0 0-1,1 0 1,0 0-1,1 0 1,0 1-1,0-1 1,1 1-1,0 0 1,1-1-1,0 1 1,0 0-1,3 15 1,-2-22 64,0 0 1,0 0 0,0 0-1,0-1 1,0 1 0,1 0-1,-1-1 1,1 1 0,0-1-1,-1 0 1,5 4 0,-5-5-15,0 0 0,0 0 1,1-1-1,-1 1 1,0 0-1,1-1 0,-1 1 1,0-1-1,1 1 1,-1-1-1,0 0 0,1 1 1,-1-1-1,1 0 1,-1 0-1,0 0 0,1 0 1,-1 0-1,1-1 1,-1 1-1,0 0 0,1-1 1,-1 1-1,3-2 1,5-3 3,0 0 0,-1-1 0,1 0 0,-1-1 1,8-8-1,1 0 6,8-10-30,0-2-1,-2 0 1,-1-1-1,21-36 1,2 1 59,-40 59-135,-5 12 7,-2 1 30,-1 25-9,-6 46-180,2-54 224,5-19 21,0 1 0,0-1 1,1 0-1,-1 13 0,2-18-5,0 0 0,0 0 1,0 0-1,1 0 0,-1 0 0,1 0 0,-1 0 0,1 0 0,0 0 0,0 0 1,0 0-1,0 0 0,0-1 0,0 1 0,0 0 0,1-1 0,-1 1 0,1-1 1,-1 1-1,1-1 0,2 2 0,-1-1 12,0-1-1,0 1 1,1-1-1,-1 0 1,0 0-1,1 0 1,-1 0-1,1-1 1,-1 1 0,6-1-1,37-2 40,-36 2-78,11-2 33,0 0-1,0-2 1,0 0-1,0-1 1,22-10 0,-33 11-346,0-1 1,0 0-1,-1 0 1,1-1-1,-1-1 1,15-13-1,-18 14-458,0-1 0,0 0 1,0 0-1,-1 0 0,0-1 0,0 0 0,-1 0 0,6-14 1,-9 20 422,0-1 0,0 0 0,0 0 0,-1 0 0,1 0 0,-1 0 0,0 0 0,0 0 0,0 0 0,0 0 0,0 0 0,-1 0 0,1 0 0,-1 0 0,-1-4 0,-4-10-1999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1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88 377 2656,'0'0'84,"-1"-1"0,1 1 0,0-1 0,0 1 0,0 0 0,0-1 0,0 1 1,-1-1-1,1 1 0,0-1 0,0 1 0,0-1 0,0 1 0,0-1 0,1 1 0,-1-1 0,0 1 0,0-1 0,0 1 1,0-1-1,0 1 0,1-1 0,-1 1 0,0 0 0,0-1 0,1 1 0,-1-1 0,0 1 0,1 0 0,-1-1 0,0 1 1,1 0-1,-1-1 0,0 1 0,1 0 0,-1 0 0,1-1 0,-1 1 0,2 0 0,-2-1 178,1 1-1,0-1 0,0 1 1,0-1-1,-1 1 1,1-1-1,0 0 1,-1 1-1,1-1 0,-1 0 1,1 0-1,-1 0 1,1 1-1,-1-1 0,1 0 1,-1 0-1,0 0 1,1 0-1,-1 0 1,0-1-1,0 2-143,0-1-1,1 1 1,-1-1 0,0 1 0,0-1-1,0 1 1,0-1 0,0 1-1,0 0 1,0-1 0,-1 1 0,1-1-1,0 1 1,0-1 0,0 1-1,0-1 1,0 1 0,-1-1 0,1 1-1,0 0 1,-1-1 0,1 1-1,0-1 1,0 1 0,-1 0 0,1-1-1,-1 1 1,1 0 0,0 0-1,-1-1 1,1 1 0,-1 0-1,1 0 1,-1-1 0,0 1-13,0 1-1,-1-1 1,1 0-1,0 1 1,0-1 0,0 0-1,0 1 1,0-1-1,0 1 1,0 0 0,0-1-1,0 1 1,-1 1-1,-3 2 11,1 0 1,-1 0-1,1 1 0,-7 9 0,1 5 164,0 1 0,-13 40 0,20-51-212,1 0 0,0 0 0,1 0 1,0 1-1,0-1 0,1 1 0,0-1 1,1 0-1,2 13 0,-1-15-8,0-1-1,1 1 1,0-1 0,0 0-1,0 0 1,1 0 0,0 0-1,0 0 1,1-1 0,0 0-1,0 0 1,9 7 0,-11-10-12,-1-1 1,1 1 0,-1-1 0,1 0 0,0 0-1,-1 0 1,1-1 0,0 1 0,0-1-1,0 1 1,0-1 0,-1 0 0,1 0-1,0 0 1,0 0 0,0-1 0,0 1 0,0-1-1,-1 0 1,1 0 0,0 0 0,3-1-1,-3-1-6,1 0 0,0-1 0,-1 1-1,1 0 1,-1-1 0,0 0 0,0 0-1,-1 0 1,1 0 0,1-5 0,-1 1 48,-1 1-1,0-1 1,0 1 0,-1-1 0,1-14 0,-1 5-43,0 1 1,-2 0 0,0 0-1,-1-1 1,0 1 0,-1 0-1,-7-20 1,6 23-59,-6-14-277,9 26 266,0 0 0,1 0 0,-1 0 0,0 0-1,1 0 1,-1 0 0,0 0 0,0 0 0,0 0-1,0 1 1,0-1 0,0 0 0,0 1 0,0-1-1,0 0 1,-1 1 0,1 0 0,-2-1 0,2 0 7,1 1-1,0 0 1,-1 0 0,1 0 0,0-1 0,-1 1 0,1 0 0,-1 0-1,1 0 1,0 0 0,-1 0 0,1 0 0,-1 0 0,1 0 0,0 0-1,-1 0 1,1 0 0,-1 0 0,1 0 0,0 0 0,-1 0 0,1 0-1,-1 1 1,1-1 0,0 0 0,-1 0 0,1 0 0,0 1 0,-1-1-1,1 0 1,0 0 0,-1 1 0,1-1 0,0 0 0,0 1 0,-1-1-1,1 0 1,0 1 0,0-1 0,0 0 0,-1 1 0,1-1 0,0 1-1,0-1 1,0 0 0,0 1 0,0-1 0,0 1 0,0-1 0,0 0-1,0 1 1,0 0 0,-1 1-3,0 3 41,0 0 1,1 0-1,-1-1 1,1 1-1,0 0 0,0 0 1,1 0-1,-1 0 1,1-1-1,0 1 0,1 0 1,-1-1-1,1 1 1,3 6-1,-5-10 1,0-1 0,0 1 0,1-1-1,-1 0 1,0 1 0,0-1 0,1 1 0,-1-1 0,0 0 0,1 1-1,-1-1 1,0 0 0,1 1 0,-1-1 0,1 0 0,-1 1-1,1-1 1,-1 0 0,0 0 0,1 0 0,-1 0 0,1 1 0,-1-1-1,1 0 1,-1 0 0,1 0 0,-1 0 0,1 0 0,-1 0-1,1 0 1,-1 0 0,1 0 0,-1 0 0,1-1 0,-1 1 0,1 0-1,-1 0 1,1 0 0,-1-1 0,0 1 0,1 0 0,-1 0 0,1-1-1,-1 1 1,0 0 0,1-1 0,-1 1 0,0 0 0,1-1-1,-1 1 1,0-1 0,1 0 0,15-22 558,-5-1-51,17-48 1,-1-1-120,-16 49-250,36-76 147,-40 88-271,1-3-55,0 0-1,1 1 1,0 0-1,2 0 0,19-20 1,-29 33 15,-1 1 0,1-1 0,-1 1 0,1 0 0,0-1 0,-1 1 0,1-1 0,0 1 0,0 0 0,-1 0 0,1-1 0,0 1 0,-1 0 0,1 0 0,0 0-1,0 0 1,0 0 0,-1 0 0,1 0 0,0 0 0,0 0 0,-1 0 0,2 1 0,0-1-3,-1 1 0,1 0-1,0 0 1,-1 0-1,0 0 1,1 0 0,-1 0-1,0 0 1,0 1-1,2 1 1,2 4-22,0 0 1,-1 0-1,5 11 0,-8-15 20,8 18 13,-1 0 1,0 0-1,-2 1 0,-1 0 0,-1 0 1,0 1-1,0 29 0,-4 18 35,-9 70 1,8-127-35,-3 42 54,-2 0 0,-24 93 1,9-80 101,-59 129 1,75-187-52,0-1-1,0 0 1,-13 16 0,18-24-105,-1 0 1,0 0 0,1 0 0,-1 0-1,0 0 1,0-1 0,0 1 0,0 0-1,0 0 1,0 0 0,0-1 0,0 1-1,0-1 1,-1 1 0,1-1 0,0 1 0,0-1-1,0 1 1,-1-1 0,1 0 0,0 0-1,-1 0 1,1 0 0,0 0 0,0 0-1,-1 0 1,1 0 0,0 0 0,0-1-1,-1 1 1,1 0 0,0-1 0,0 1 0,0-1-1,0 0 1,-1 1 0,1-1 0,0 0-1,0 1 1,-1-2 0,-2-2 5,1 0 1,-1 0-1,1 0 1,0 0-1,0 0 1,0-1-1,1 1 1,-1-1-1,1 0 1,0 1 0,1-1-1,-1 0 1,1 0-1,-1-8 1,1 5 46,0 0 1,0 0 0,1 0 0,0 0-1,0 0 1,1 0 0,0 0-1,4-13 1,-3 15-1,1 1 0,-1 0 0,1 0 0,0 1 0,0-1 0,0 0 1,1 1-1,0 0 0,0 0 0,0 0 0,0 0 0,0 1 0,1 0 0,-1-1 0,1 2 0,0-1 0,10-4 0,6 0-34,-1 1-1,1 0 1,27-3-1,-47 9-22,45-6 63,1 3 0,65 3 0,-48 1-4,-16 2-233,-32-1-1566,31-1 0,-42-2 309,0 0-1,0 1 1,0-1 0,0-1-1,8-2 1,1-2-1685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2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8960,'8'3'4064,"78"-6"-3520,-41-1 1600,-5 8-1281,41-8-127,1 4-480,29-5-64,-3 2-96,5-5-128,-23 8 0,-9-9-3199,-18 9 1727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5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18 263 7712,'-18'0'3520,"40"-9"-3072,-4 3 896,10 1-832,12-15 480,0 5-544,5-13-128,0 8-192,9-8-32,-4 3-32,3-2-128,2 2 32,-10 2-1952,-10 11 1088,-12-1-3104,-4 6 2272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4:5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92 8800,'-16'5'4000,"29"-10"-3488,0 1 640,9 1-736,36-10 416,15 1-512,22-3-160,-2 2-96,7-7 127,-16 8-95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1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12 2976,'-9'-2'8010,"-3"6"-4291,-15 11-2647,14-8 201,8-4-993,1-2-1,-1 1 1,1 0 0,-1-1-1,0 0 1,-9 1-1,12-2 727,-1 3 490,4-4-419,16-14-1555,2-4-4959,-6 3 2014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19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365 252 2144,'0'-3'137,"1"0"0,-1 1 0,1-1 0,0 0 0,-1 0 0,3-3 0,-2 3 33,0 0-1,0 0 0,0-1 0,0 1 0,0 0 1,-1-5-1,0 1 346,-1 0 0,0 0 0,-1 0 0,1 0 0,-1 0 0,-1 1 0,-3-9 0,-1 1 396,0 1 0,-13-18 0,18 28-844,0 1 0,-1-1-1,1 1 1,0 0 0,-1-1 0,1 1 0,-1 1 0,0-1-1,0 0 1,0 1 0,0-1 0,0 1 0,0 0 0,0 0-1,0 0 1,0 0 0,0 1 0,-1-1 0,1 1-1,0 0 1,0 0 0,-1 0 0,1 0 0,0 1 0,0-1-1,-5 2 1,-2 1 22,2 0-1,-1 0 1,0 1-1,1 0 1,-1 1-1,1 0 0,-14 11 1,9-5-20,1 1 1,1 0-1,0 0 1,0 1-1,1 1 1,-13 25-1,10-14 58,1 0-1,2 1 1,-10 33-1,17-46-66,-1 1-1,2-1 1,0 1 0,0 0 0,1 21 0,1-31-7,0 1 0,1-1 0,-1 0 1,1 0-1,0 0 0,0 0 1,0 0-1,1 0 0,0-1 0,-1 1 1,1 0-1,0-1 0,1 1 0,-1-1 1,1 0-1,-1 0 0,1 0 1,0 0-1,0 0 0,0 0 0,1-1 1,-1 0-1,5 3 0,1-1 78,0-1 0,0 0 0,1-1 0,-1 1 0,1-2 0,0 1 0,0-1 0,-1-1 1,21-1-1,-11-1-8,1-1 0,0-1 0,37-12 0,-45 12-54,-1-1 0,0-1 0,0 0 0,0 0 1,-1-1-1,0 0 0,10-9 0,-15 11-19,1-1-1,-1 1 1,0-1 0,-1 0 0,1 0-1,-1 0 1,0 0 0,-1-1 0,1 0-1,-1 1 1,-1-1 0,4-14 0,-4 9-14,-1 0 1,0 1 0,-1-1-1,-1 0 1,0 1-1,0-1 1,-1 1 0,0-1-1,-7-18 1,0 9-23,0 1 0,0 0 1,-2 1-1,-18-25 0,19 30-54,0 1-1,-1 1 1,0-1 0,-1 2-1,0-1 1,-19-12-1,22 16-9,9 7-106,-1 1 1,1-1-1,0 1 0,-1-1 0,1 1 0,0 0 0,-1-1 0,1 1 0,-1-1 0,1 1 1,-1 0-1,1-1 0,-1 1 0,1 0 0,-1 0 0,0-1 0,1 1 0,-1 0 0,0 0 1,0 2-1397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22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9 814 3328,'-6'-7'1075,"4"3"708,9 0-455,-4 3-1156,-1-1 0,0 0-1,0 0 1,0 0 0,0 0-1,-1 0 1,1 0 0,0 0-1,-1 0 1,2-3-1,2-3 240,12-16 1041,28-53 1,-43 74-1366,7-18 304,0-1 1,-2 1-1,0-1 1,4-29-1,-10 26 54,-1 13-506,3 66 509,-3 61 219,5-72-401,-3-41-214,-1 0-1,0 0 1,1 0-1,-1 0 1,1 0-1,-1-1 0,1 1 1,0 0-1,0-1 1,0 1-1,0-1 1,0 0-1,4 2 0,-3-2 25,1 0-1,-1 0 1,1-1-1,-1 1 1,0-1-1,1 0 0,-1 0 1,1 0-1,-1-1 1,0 1-1,1-1 0,-1 0 1,4-1-1,7-3 120,23-12-1,-14 6-145,-10 5 25,-1 0 0,0-1 1,-1-1-1,0 0 0,0 0 1,18-18-1,-16 11 2,0 0 0,0-2-1,19-33 1,-8 2-55,-2-1-1,23-75 1,-39 106-64,-1 1 1,-1 0-1,-1-1 0,0 0 1,-1-35-1,-2 52-2,1-1 0,-2 1 0,1 0 0,0 0 0,0-1 0,0 1 0,0 0 0,-1 0 0,1 0 1,-1 0-1,1 0 0,-1-1 0,0 0 0,1 2 21,0 0 1,-1 0 0,1 0-1,0 0 1,-1-1 0,1 1-1,0 0 1,0 0 0,-1 0-1,1 0 1,0 0 0,-1 0-1,1 0 1,0 0-1,-1 0 1,1 0 0,0 0-1,-1 0 1,1 0 0,0 0-1,-1 0 1,1 1 0,0-1-1,0 0 1,-1 0 0,1 0-1,0 0 1,0 1 0,-1-1-1,1 0 1,0 0 0,0 0-1,-1 1 1,1-1 0,0 0-1,0 0 1,0 1 0,0-1-1,-1 0 1,1 1-1,0-1 1,0 0 0,0 1-1,0-1 1,-10 17 52,1 0-1,0 0 1,2 1-1,0 0 0,-6 22 1,-15 96 61,22-100-39,1 1-1,1-1 0,3 1 0,3 53 0,-1-85 8,0 0 0,0-1-1,0 1 1,0 0 0,4 8 0,-5-12-32,1 0 0,-1 0 0,1 0 0,0 0 0,-1 0 0,1 0 1,0-1-1,-1 1 0,1 0 0,0 0 0,0 0 0,0-1 0,0 1 1,0 0-1,0-1 0,0 1 0,0-1 0,0 1 0,0-1 0,0 1 1,0-1-1,0 0 0,0 1 0,0-1 0,1 0 0,-1 0 0,0 0 0,0 0 1,2 0-1,2-2 22,0 1 1,-1-1-1,1 0 1,-1 0-1,1-1 1,-1 1-1,0-1 1,0 0-1,0 0 0,-1 0 1,1-1-1,-1 1 1,0-1-1,6-8 1,-3 3-21,0-1 0,0 1 0,-1-1 0,-1 0 1,7-21-1,-7 18-10,-1-1 0,0 1 0,-1-1 0,0-18 0,-2 20-125,0 7-2,-1 0 0,1 0 1,1 1-1,-1-1 0,1 0 0,1-6 0,0 7-105,-1 3 123,6 6 55,2 0 234,5 1-359,16-3 292,43 0-1,-72-3-92,0 20-185,1 8 267,-8 16 114,3-23-159,-1 28 0,4-44-38,1-1 0,-1 0 0,1 1 0,0-1 0,0 0 0,1 0 0,-1 0 0,1 0 0,0 0 1,0 0-1,0 0 0,6 6 0,-5-5 9,-3-5 93,14-2 60,-11 1-169,-1 1 0,1-1 0,0 1 0,0-1-1,-1 0 1,1 0 0,0 0 0,-1 0-1,1 0 1,-1-1 0,0 1 0,4-3-1,74-57 398,-62 42-420,0 0 1,15-24-1,-12 16-8,0-3 78,-2 0 0,25-50 0,-5 7 183,22-39-238,-49 88-84,-2 0-1,14-47 1,-23 63-6,1 0 0,-1 0 0,0-16 0,-1 24 61,0-1 1,0 1 0,0 0-1,0 0 1,0 0 0,0 0-1,0 0 1,0 0 0,0-1-1,0 1 1,0 0 0,0 0-1,-1 0 1,1 0 0,0 0-1,0 0 1,0 0 0,0-1-1,0 1 1,0 0 0,0 0 0,0 0-1,0 0 1,0 0 0,0 0-1,0 0 1,-1 0 0,1 0-1,0 0 1,0 0 0,0-1-1,0 1 1,0 0 0,0 0-1,-1 0 1,1 0 0,0 0-1,0 0 1,0 0 0,0 0-1,0 0 1,-1 0 0,-6 3-114,-5 6 80,-3 6 27,1 1 1,0 0 0,1 1-1,1 0 1,0 1-1,2 1 1,0 0 0,1 0-1,1 1 1,-9 32-1,9-20 49,1-1-1,2 1 1,1 1-1,2-1 1,1 0-1,4 42 1,14 21-79,-17-94 77,1 0 1,-1 0-1,0 0 0,0-1 1,1 1-1,-1 0 0,1 0 0,-1-1 1,0 1-1,1 0 0,-1-1 1,1 1-1,0 0 0,-1-1 1,1 1-1,0-1 0,-1 1 1,1-1-1,0 1 0,-1-1 1,1 1-1,0-1 0,0 0 0,0 1 1,1-1-11,1 1-1,-1-1 1,0 0 0,0 0 0,0 0 0,0 0 0,0 0 0,0 0-1,4-2 1,-1 1 2,0-1 0,0 0-1,0 0 1,0 0-1,0-1 1,-1 1 0,6-5-1,-3 1 125,-2 2-164,0-1-1,0 1 0,0-1 0,-1 0 1,1 0-1,-1-1 0,5-8 0,23-36 15,-16 25 1,7-15 174,15-46-351,-36 80 80,-2 7 203,1-1-279,-1 0 170,0 0 1,1 0-1,-1 0 1,0 0-1,1 1 1,-1-1-1,0 0 1,1 0-1,-1 0 1,0 0-1,0 0 1,1 1-1,-1-1 1,0 0-1,0 0 1,1 0-1,-1 1 1,0-1-1,0 0 1,1 0-1,-1 1 1,0-1-1,0 0 1,0 1-1,0-1 1,0 0-1,1 1 1,-4 9 92,-1 1-107,1-2-13,0-1-1,-1 0 0,0 0 1,0 0-1,0 0 1,-1-1-1,-9 11 0,-2 4 11,-2 4 5,6-10 42,1 2-1,1-1 1,-17 37-1,26-51-30,0-1-1,1 0 0,-1 1 1,0-1-1,1 1 0,-1 3 1,1-5 9,0-1 0,0 0 0,0 0 0,0 0 0,0 1 0,1-1 0,-1 0 0,0 0 0,0 0 0,0 0 0,0 1 0,0-1 0,0 0 0,0 0 0,0 0 0,0 0 0,0 1-1,1-1 1,-1 0 0,0 0 0,0 0 0,0 0 0,0 0 0,0 0 0,1 0 0,-1 1 0,0-1 0,0 0 0,0 0 0,1 0 0,-1 0 0,0 0 0,11-4 20,1-5-4,-1 0 1,-1-1 0,0 0 0,0-1-1,-1 0 1,0 0 0,11-20 0,0 1-259,-20 30 235,1-1-1,-1 1 0,0 0 0,0 0 0,0 0 1,0 0-1,0-1 0,0 1 0,0 0 0,1 0 0,-1 0 1,0 0-1,0 0 0,0 0 0,0 0 0,1-1 1,-1 1-1,0 0 0,0 0 0,0 0 0,0 0 1,1 0-1,-1 0 0,0 0 0,0 0 0,0 0 1,1 0-1,-1 0 0,0 0 0,0 0 0,0 0 1,1 0-1,-1 0 0,0 0 0,0 0 0,0 0 1,1 0-1,-1 1 0,0-1 0,0 0 0,0 0 1,0 0-1,0 0 0,1 0 0,-1 0 0,0 0 1,0 1-1,0-1 0,0 0 0,0 0 0,0 0 1,1 0-1,-1 1 0,0-1 0,0 0 0,0 0 1,0 0-1,0 1 0,0-1 0,0 0 0,0 0 1,0 0-1,0 1 0,0-1 0,0 0 0,0 0 1,4 20 7,-3-15-52,17 45-402,-16-43 454,0 0 0,0 1 0,1-1-1,0 0 1,0 0 0,1 0 0,0 0-1,0-1 1,6 7 0,-8-11 14,-1 0 0,1 0-1,0 0 1,0 0 0,0-1 0,0 1 0,0-1 0,0 1 0,0-1 0,0 0-1,1 0 1,-1 0 0,0 0 0,1 0 0,-1 0 0,1-1 0,-1 1-1,1-1 1,0 0 0,-1 1 0,1-1 0,-1-1 0,1 1 0,-1 0 0,1 0-1,-1-1 1,1 0 0,-1 1 0,1-1 0,-1 0 0,3-2 0,3-1 13,-1-1 0,-1 1 0,1-2 1,-1 1-1,0-1 0,11-12 0,26-42 197,-35 47-148,166-275-184,-163 270 102,-2 0 0,0-1 0,-1 0 0,10-40 0,-17 54 0,0 1 0,-1-1 0,1 0 0,-1 0 0,-1-7 0,1 12-10,0-1-1,0 0 0,0 0 0,0 0 0,0 0 1,0 1-1,-1-1 0,1 0 0,0 0 0,-1 0 1,1 1-1,0-1 0,-1 0 0,1 1 0,-1-1 1,1 0-1,-1 1 0,1-1 0,-1 0 0,0 1 1,1-1-1,-1 1 0,0-1 0,1 1 0,-1 0 0,0-1 1,0 1-1,1 0 0,-1-1 0,0 1 0,0 0 1,0 0-1,1 0 0,-1-1 0,0 1 0,0 0 1,0 0-1,-1 1 0,-4 0-23,-1 1 0,1 0 0,0 0 0,0 1 0,0 0-1,0 0 1,0 0 0,1 1 0,0-1 0,-1 1 0,1 1 0,1-1 0,-1 1 0,1 0 0,-5 6 0,-3 4 5,2 1 1,0 0-1,1 0 1,-8 20-1,7-12 32,1 1 0,2 0 0,-5 28 0,-5 78-4,16-118 58,0 1 0,1-1 0,0 0 1,1 1-1,1-1 0,3 15 0,-4-24-55,0 0 0,0-1-1,0 1 1,1-1 0,-1 0-1,1 1 1,0-1 0,0 0-1,0 0 1,0 0 0,1-1 0,-1 1-1,1 0 1,0-1 0,0 0-1,0 1 1,0-1 0,0 0-1,0-1 1,0 1 0,1 0-1,-1-1 1,1 0 0,-1 0 0,1 0-1,0 0 1,3 0 0,3-1-650,-1 1 1,1-2-1,-1 1 0,0-2 1,16-3-1,22-7-5337,-40 10 4832,16-3-1508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23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4736,'-18'0'2581,"41"5"2031,26 5-2397,141 3 158,-21-2-1840,-127-10-2991,-30-1 922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24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29 7552,'-42'-20'3424,"34"15"-2976,3 2 672,10 6-704,0-3-480,-2 0-288,7 0 192,3 5-3168,6 6 1824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26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60 2560,'0'0'255,"1"-1"0,-1 1-1,0-1 1,1 1 0,-1-1 0,0 1 0,0-1 0,0 0 0,1 1-1,-1-1 1,0 1 0,0-1 0,0 1 0,0-1 0,0 1 0,0-1-1,0 0 1,0 1 0,0-1 0,0 1 0,0-1 0,-1 1 0,1-1-1,0 0 1,-1-1-114,0 1-55,1 0 1,-1 0 0,1 0-1,-1 0 1,1 1 0,-1-1-1,1 0 1,-1 1 0,0-1-1,1 0 1,-1 1 0,0-1-1,0 1 1,1-1 0,-1 1-1,0-1 1,0 1 0,0-1-1,0 1 1,1 0 0,-1 0-1,0-1 1,-1 1 0,-25 1 1161,9 0-790,6-1-291,0 1-1,1 0 0,-1 1 1,0 0-1,1 1 1,-1 0-1,1 1 0,0 1 1,0-1-1,0 2 1,1-1-1,0 2 0,0-1 1,0 1-1,1 1 1,0 0-1,0 0 0,1 0 1,-8 11-1,10-9-97,0-1 0,1 1-1,0 0 1,1 0-1,0 0 1,-5 18 0,4-4 69,-5 45 0,9-57-57,0 1-1,0-1 0,2 1 0,0 0 0,2 15 0,-1-22-39,0 0 0,0 0 0,0-1 0,0 1 0,1 0 0,0-1 0,0 0 0,1 0 0,-1 0 0,1 0 0,0 0 0,9 7 0,-9-8 21,1 0 1,-1-1 0,1 1-1,0-1 1,0 0-1,1-1 1,-1 1-1,0-1 1,1 0 0,-1 0-1,1-1 1,0 1-1,0-1 1,11 0-1,2 0 33,0 0 0,0-2 0,0 0 0,0-1-1,0-1 1,0 0 0,0-2 0,23-9 0,-29 9-73,0 0 0,0-1 0,0-1 0,-1 0 0,0-1-1,0 0 1,-1-1 0,0 0 0,-1-1 0,0 0 0,-1-1 0,1 0 0,-2 0 0,0-1 0,0 0 0,6-15 0,0-5 45,-2 0-1,-1 0 1,12-65 0,-22 88-61,0 0-1,-1 0 1,0 0 0,-1-10 0,-1-10-78,2 26 54,0 1 1,-1 0-1,1 0 0,0 0 1,-1-1-1,1 1 0,-1 0 0,0 0 1,0 0-1,0 0 0,0 0 1,0 0-1,0 0 0,0 0 1,-1 1-1,1-1 0,-1 0 0,1 1 1,-1-1-1,0 1 0,0 0 1,1-1-1,-1 1 0,0 0 0,0 0 1,0 0-1,0 0 0,0 1 1,-1-1-1,1 0 0,0 1 1,0 0-1,0-1 0,-1 1 0,1 0 1,0 0-1,0 0 0,0 1 1,-1-1-1,1 0 0,0 1 1,0-1-1,0 1 0,0 0 0,0 0 1,-3 1-1,-15 6-194,14-5 198,-1-1 1,1 1-1,0 1 1,-1-1 0,2 1-1,-1 0 1,-7 6-1,-4 4-54,11-9 38,0-1 1,1 1-1,-8 8 0,5-2-14,0 1-1,1 0 1,1 0-1,-9 23 0,-14 56-58,19-54 120,-15 65 123,23-89-99,0-1-1,2 1 0,-1 0 0,1 0 0,1 0 0,3 16 0,-2-24-3,0 1 0,0-1 0,0 0 0,1 0 0,-1 0 0,1 0 0,0 0 0,1-1 0,-1 1 0,1-1 0,0 0 0,7 6 0,-2-2 59,1-1 0,0 0 0,1-1 0,19 10-1,-20-13-68,0 0 0,0-1-1,-1 0 1,2-1 0,-1 0-1,16-1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32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2144,'0'-1'175,"1"0"-1,-1 1 1,0-1 0,0 0 0,1 0-1,-1 1 1,0-1 0,1 0-1,-1 1 1,1-1 0,-1 0 0,1 1-1,-1-1 1,1 0 0,0 1-1,-1-1 1,1 1 0,0-1 0,-1 1-1,1 0 1,0-1 0,-1 1-1,1 0 1,1-1 0,-1 1-77,0 0 0,0 0 0,0 0 0,-1 1 0,1-1 0,0 0 0,0 0 0,0 1 0,-1-1 0,1 1 0,0-1 0,0 0 0,-1 1 0,1-1 0,0 1 0,-1 0 0,1-1 1,0 1-1,0 1 0,1 0 49,-1 0 0,0 0 0,0 1 0,1-1 0,-1 1 0,1 3 0,0 6 140,0-1 1,1 15-1,-2-20-145,1 141 1005,-4-79-998,3-12 67,0-7 188,-7 62 0,6-70-288,1-17 168,-5-16 207,0-1-170,4-7-316,0 0 0,0 0 0,0 0-1,0 1 1,0-1 0,0 0 0,0 0 0,0 0 0,0 0-1,0 0 1,0 0 0,0 0 0,0 0 0,0 0-1,0 0 1,0 1 0,0-1 0,0 0 0,0 0 0,0 0-1,0 0 1,0 0 0,0 0 0,0 0 0,0 0-1,0 0 1,0 0 0,0 1 0,0-1 0,0 0 0,0 0-1,0 0 1,0 0 0,1 0 0,-1 0 0,0 0-1,0 0 1,0 0 0,0 0 0,0 0 0,0 0-1,0 0 1,0 0 0,0 0 0,0 0 0,1 0 0,-1 0-1,0 0 1,0 0 0,0 0 0,0 0 0,0 0-1,0 0 1,1-33 1377,1 14-1318,0 0 0,2 1 1,11-37-1,-7 25-151,-3 12 16,0 0 0,1 0 0,1 0 0,0 1 1,2 0-1,0 0 0,1 1 0,0 0 0,17-18 0,-23 29 27,4-4-104,-1 1 1,1 1-1,10-8 0,-16 13 125,-1 1 0,1 0-1,0 0 1,0-1 0,0 1 0,0 0 0,0 1 0,0-1-1,0 0 1,0 1 0,0-1 0,0 1 0,0-1-1,0 1 1,0 0 0,1 0 0,-1 0 0,0 0 0,0 1-1,0-1 1,0 0 0,4 2 0,-5-1 31,0-1 0,0 1-1,0 0 1,0 0 0,-1-1 0,1 1-1,0 0 1,0 0 0,-1 0 0,1 0 0,0 0-1,-1 0 1,1 0 0,-1 0 0,1 1 0,-1-1-1,0 0 1,0 0 0,1 1 0,2 28 95,-3-21-21,1 27 228,-2-1 0,-6 40 0,2-29-168,0-5 11,-1 28 164,3-47-137,3-20-161,-1 0 1,1-1-1,-1 1 0,1 0 1,0 0-1,0-1 0,0 1 1,0 0-1,0 0 0,0 0 1,0-1-1,1 4 1,1-1 996,-3-7-2006,1-1 36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33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52 2400,'10'-16'5072,"-20"20"-3987,0 1 0,0 1 1,-13 8-1,11-3-885,1 0 0,1 1-1,0-1 1,-17 28 0,17-23-79,-8 10 37,-13 32 0,23-43-111,4-7 15,0-1 1,0 1 0,1 0 0,1 0-1,-1 1 1,1-1 0,0 0 0,1 1 0,0-1-1,1 1 1,0 0 0,1 11 0,-1-19-25,0 1 1,0-1-1,1 0 1,-1 0-1,0 0 1,1 0-1,-1 0 1,1 0-1,-1 0 1,1 0 0,0 0-1,-1 0 1,1 0-1,0 0 1,0 0-1,0-1 1,0 1-1,0 0 1,-1 0-1,1-1 1,0 1-1,0-1 1,1 1 0,-1-1-1,0 1 1,0-1-1,0 0 1,0 1-1,0-1 1,0 0-1,1 0 1,-1 0-1,0 0 1,0 0-1,0 0 1,0 0 0,0 0-1,2-1 1,1 0 55,0 0 0,1 0 1,-1-1-1,0 1 0,0-1 1,-1 0-1,1 0 0,5-4 0,-3 2-34,-1-1 0,0-1 0,0 1 0,0-1 0,-1 0 0,6-9 0,19-42 150,-8 14-322,-17 35-70,0 0-1,0-1 1,-1 1 0,0-1 0,3-12 0,-6 20 170,0 1 0,0 0 0,0 0 0,0 0 0,0-1 0,0 1 0,0 0 0,0 0 0,0 0 1,0-1-1,0 1 0,0 0 0,0 0 0,0 0 0,0 0 0,0-1 0,0 1 0,1 0 1,-1 0-1,0 0 0,0 0 0,0-1 0,0 1 0,0 0 0,0 0 0,1 0 0,-1 0 1,0 0-1,0 0 0,0 0 0,0-1 0,1 1 0,-1 0 0,0 0 0,0 0 0,0 0 0,1 0 1,-1 0-1,0 0 0,0 0 0,0 0 0,1 0 0,-1 0 0,0 0 0,0 0 0,0 0 1,1 0-1,-1 0 0,0 0 0,1 1-7,-1-1 1,0 1-1,1-1 0,-1 0 1,1 1-1,-1-1 0,0 1 1,1-1-1,-1 1 0,0-1 1,1 1-1,-1-1 0,0 1 1,0-1-1,0 1 0,1 0 1,5 52-145,-5-35 388,6 30 1,10 8 157,-15-50-238,1 1-1,0 0 1,0-1 0,1 1 0,0-1 0,5 7 0,-8-13-111,0 1 1,-1 0-1,1 0 0,0-1 1,-1 1-1,1 0 1,0-1-1,0 1 0,0-1 1,0 1-1,0-1 0,0 0 1,-1 1-1,1-1 1,0 0-1,0 1 0,0-1 1,0 0-1,0 0 1,0 0-1,0 0 0,0 0 1,0 0-1,0 0 0,0-1 1,0 1-1,0 0 1,0 0-1,0-1 0,0 1 1,0 0-1,0-1 0,0 1 1,0-1-1,-1 0 1,1 1-1,1-2 0,3-2 97,-1 0 0,1-1 0,-1 0 0,6-9 0,-9 13-130,18-30 113,-2 0-1,23-58 0,12-21-351,-42 92 232,-5 7-87,2-1 0,-1 1 0,2 0 1,-1 1-1,2-1 0,12-12 0,-20 22 76,0 1 1,-1-1 0,1 0-1,0 1 1,0-1 0,0 0 0,0 1-1,0-1 1,0 1 0,0-1-1,0 1 1,1 0 0,-1-1-1,0 1 1,1 0 0,-1 0 7,0 0 0,-1 0 1,1 0-1,-1 1 1,1-1-1,-1 0 0,1 0 1,-1 1-1,1-1 1,-1 0-1,0 0 0,1 1 1,-1-1-1,1 1 1,-1-1-1,0 0 1,1 1-1,-1-1 0,0 1 1,1-1-1,-1 1 1,1 0-1,0 4 5,1 0 1,-1 0-1,0 0 1,0 0-1,0 9 1,0 25-25,-5 42 1,2-33 60,1-25 133,-1 1-1,-9 39 1,8-53-72,0 0 0,0 0 0,-1 1 1,-1-2-1,1 1 0,-2-1 0,1 1 0,-8 8 0,11-16-56,1 0-1,-1-1 0,1 1 0,-1-1 0,0 1 1,1-1-1,-1 0 0,0 1 0,0-1 0,0 0 0,0 0 1,0 0-1,0-1 0,0 1 0,-1 0 0,1-1 0,0 1 1,0-1-1,0 0 0,-1 0 0,-2 0 0,0-1 26,0 0 0,1 0-1,-1 0 1,0-1-1,1 0 1,0 0 0,-1 0-1,-6-5 1,10 6-73,0 1 1,0-1 0,0 0 0,0 1-1,0-1 1,0 0 0,1 0 0,-1 1 0,0-1-1,1 0 1,-1 0 0,0-1 0,-8-8-175,9 10 180,0 0 0,0 0 0,0 0 0,0 0 0,0 0 0,-1 0 0,1 0 1,0-1-1,0 1 0,0 0 0,0 0 0,0 0 0,0 0 0,0 0 0,0 0 0,0 0 0,0 0 1,0 0-1,0-1 0,0 1 0,0 0 0,0 0 0,0 0 0,0 0 0,0 0 0,0 0 0,0 0 1,0-1-1,0 1 0,0 0 0,0 0 0,0 0 0,0 0 0,0 0 0,0 0 0,0 0 0,0 0 1,0 0-1,0-1 0,0 1 0,0 0 0,1 0 0,-1 0 0,0 0 0,0 0 0,0 0 1,0 0-1,0 0 0,0 0 0,0 0 0,0 0 0,0 0 0,1 0 0,-1 0 0,0 0 0,0 0 1,0 0-1,0 0 0,0 0 0,0 0 0,0 0 0,0 0 0,1 0 0,13-4-17,19 0 114,-32 4-102,32-2 144,66 7 1,-76-3-87,85 13-1740,-103-14 1326,6 3-1027,-8 4-2680,-3 3 1198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2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58 534 4992,'-32'9'2273,"30"-9"-1876,1 1-1,-1 0 0,1 0 0,-1 0 0,1 0 1,0 0-1,-1 0 0,1 0 0,0 0 1,0 0-1,0 1 0,0-1 0,0 0 0,0 1 1,-2 2-1,2-1 152,1-3-474,0 0 0,0 0 0,0 0 1,-1 0-1,1 0 0,0 0 0,0 1 1,0-1-1,0 0 0,0 0 0,-1 0 1,1 0-1,0 1 0,0-1 0,0 0 1,0 0-1,0 0 0,0 1 1,0-1-1,0 0 0,0 0 0,0 0 1,0 1-1,0-1 0,0 0 0,0 0 1,0 1-1,0-1 0,0 0 0,0 0 1,0 0-1,0 1 0,0-1 0,0 0 1,0 0-1,0 0 0,1 1 1,-1-1-1,0 0 0,0 0 0,0 0 1,0 0-1,0 0 0,1 1 0,-1-1 1,0 0-1,0 0 0,0 0 0,3 0 223,0-1-1,-1 1 1,1-1-1,-1 0 0,0 1 1,5-3-1,4-2 29,1 2-93,1-2 0,-1 0 0,0 0-1,0-1 1,-1-1 0,1 0-1,-2 0 1,13-11 0,-9 5-66,-1 0 1,0-1-1,-1 0 0,-1-1 1,10-18-1,4-13 54,-3-1 0,-2 0-1,17-58 1,7-3-11,-26 66-269,-14 40-66,-1 6 29,4 13 2,-6-13 93,7 21 58,-2 0-1,-1 0 1,3 33 0,0 80 128,-7-96-217,0-25 83,0 0 0,-2 1 1,0-1-1,0 0 0,-2 1 1,0-1-1,-2 0 1,-5 17-1,9-33-29,1 1-1,-1-1 1,1 0 0,-1 0-1,1 0 1,-1 0 0,1 0 0,-1 0-1,0 0 1,0 0 0,0 0-1,1 0 1,-1 0 0,0 0-1,0 0 1,0 0 0,0-1 0,-1 1-1,1 0 1,0-1 0,0 1-1,0-1 1,0 0 0,-1 1 0,1-1-1,0 0 1,0 1 0,-1-1-1,1 0 1,0 0 0,-1 0-1,1 0 1,-2-1 0,-5 1 56,-1-1-1,0 0 1,0-1 0,0 0 0,1 0-1,-1-1 1,-9-4 0,2 0-301,1-1-1,-24-17 1,33 21 139,5 4 74,0-1 0,0 1 0,0-1 0,1 1 0,-1-1 0,0 0-1,0 1 1,1-1 0,-1 0 0,1 0 0,-1 0 0,0-1 0,1 2 5,0 0 0,0 0 0,0 0 0,-1 0 0,1 0 0,0 0-1,0-1 1,0 1 0,0 0 0,0 0 0,0 0 0,0 0 0,0-1 0,0 1 0,0 0 0,0 0 0,0 0 0,0 0 0,0-1 0,0 1 0,0 0-1,0 0 1,0 0 0,0 0 0,0 0 0,0-1 0,1 1 0,-1 0 0,0 0 0,0 0 0,0 0 0,0 0 0,0-1 0,0 1 0,0 0 0,1 0-1,-1 0 1,0 0 0,0 0 0,0 0 0,0 0 0,0 0 0,1 0 0,-1 0 0,12-2 7,11 3 100,28 4-54,-35-4 95,26 4 0,-32-3-5,-1-2 0,1 1 0,0-2 0,10 0 0,8-1 181,18 0-318,-68-5-13888,13 11 10507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39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14 2656,'-4'-6'768,"8"8"763,-4-2-1407,1-1 0,-1 1 0,0-1 0,1 1 0,-1-1 0,0 1 0,1-1 0,-1 1 0,0-1 0,1 1 0,-1-1 0,1 1 0,-1 0 1,1-1-1,-1 1 0,1 0 0,0-1 0,-1 1 0,1 0 0,-1 0 0,1-1 0,-1 1 0,1 0 0,0 0 0,-1 0 0,1 0 1,0 0-1,-1 0 0,1 0 0,-1 0 0,1 0 0,0 0 0,0 1 0,7 0 376,0-1-1,0 0 0,0 0 1,10-1-1,-11 0-337,1 0-1,-1 1 1,1 0 0,-1 1-1,10 1 1,-11-1 8,-1-1 1,0 0 0,0 0 0,9-1-1,4 0 86,-17 1 5,-1 9 102,-16 220 1424,8-155-1467,3-43-305,-15 57 0,2-15 781,15-61 117,1-5-3573,-7-17-5529,4-3 5235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0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1 3232,'3'1'3473,"-3"-1"-3414,0 0 0,0 0 0,1 0 0,-1 0 0,0-1 0,0 1-1,0 0 1,0 0 0,0 0 0,0 0 17,0 1 0,0-1 1,0 0-1,0 0 0,1 1 0,-1-1 0,0 0 0,0 1 1,0-1-1,0 0 0,0 1 0,0-1 0,0 0 0,0 1 1,0-1-1,0 0 0,0 1 0,0-1 0,0 0 0,0 1 1,0-1-1,0 0 0,0 1 0,0-1 0,-1 1 0,-5 7 448,-1 1-1,-1-1 1,1 0-1,-1 0 1,-1-1-1,-15 10 0,-5 5 96,-26 17-42,11-9-93,29-19-352,-55 45 232,61-48-350,1 1 0,0 0 1,0 0-1,1 0 0,-9 14 1,16-22 13,0-1 0,-1 1 1,1-1-1,0 0 0,-1 1 1,1-1-1,0 1 0,0-1 1,-1 1-1,1-1 1,0 1-1,0-1 0,0 1 1,0-1-1,-1 1 0,1-1 1,0 1-1,0 0 0,0-1 1,0 1-1,0-1 1,1 1-1,-1-1 0,0 2 1,14-2 524,-5-1-536,96-15 659,-36 5-136,-57 9-499,173-20 494,-137 20-615,-46 2 18,0 0-1,0-1 1,0 1-1,0-1 1,0 0-1,0 0 1,3-1-1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1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34 2976,'-2'3'3625,"0"15"-1892,-2 35-1120,2-23-8,-3 16 349,-15 59 1,14-86-587,4-14-207,1-1 0,-1 1 0,1-1 0,-1 7 0,4-9 375,0-5-111,5-10 130,-4 8-385,15-23 18,16-38 1,-21 40-329,1 0 0,26-37 0,-27 46 207,28-34-818,-36 46 726,0 0 0,1 0 0,-1 1 0,1-1 0,0 1 0,12-6 0,-18 10 40,1 0-1,0-1 1,-1 1 0,1 0-1,0-1 1,-1 1-1,1 0 1,0 0-1,-1 0 1,1 0 0,0-1-1,0 1 1,-1 0-1,1 0 1,0 0-1,-1 1 1,1-1 0,0 0-1,0 0 1,-1 0-1,1 0 1,0 1-1,-1-1 1,1 0 0,0 1-1,-1-1 1,1 0-1,-1 1 1,1-1-1,0 1 1,-1-1 0,1 1-1,-1-1 1,0 1-1,1 0 1,-1-1 0,1 1-1,-1-1 1,0 1-1,1 0 1,-1-1-1,0 1 1,0 0 0,0 0-1,1-1 1,-1 1-1,0 1 1,1 5 171,0 0 1,-1 0-1,0 0 1,-1 8-1,1-5-191,0 35 576,-3 0-1,-12 76 1,14-113-519,1-7-40,0-1-1,0 1 0,0-1 1,0 1-1,0-1 0,0 1 1,0-1-1,0 1 0,0-1 1,0 1-1,-1-1 0,1 1 1,0-1-1,0 1 0,0-1 1,-1 0-1,1 1 0,0-1 1,-1 1-1,1-1 0,0 0 1,-1 1-1,1-1 0,-1 1 1,1-16-12497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1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23 3904,'-1'-2'373,"-4"-5"224,5 7-577,0 0-1,0 0 0,0 0 0,0 0 1,0 0-1,0 0 0,0 0 0,0 0 1,0 0-1,0 0 0,0 0 0,0 0 1,0 0-1,0 0 0,0 0 0,0 1 1,0-1-1,0 0 0,0 0 0,0 0 0,-1 0 1,1 0-1,0 0 0,0 0 0,0 0 1,0 0-1,0 0 0,0 0 0,0 0 1,0 0-1,0 0 0,0 0 0,0 0 1,0 0-1,0 0 0,0 0 0,0 0 1,0 0-1,0 0 0,-1 0 0,1 0 0,0 0 1,0 0-1,0 0 0,0 0 0,0 0 1,0 0-1,0 0 0,0-1 0,0 1 1,0 0-1,0 0 0,0 0 0,0 0 1,0 0-1,0 1 461,-2 1-256,1-1-1,0 1 1,0 0 0,0-1 0,0 1-1,0 0 1,0 0 0,0 0 0,0 2-1,-1 0 212,-12 29 1058,-10 38 0,18-49-1019,0 1-1,2 0 1,0 0 0,0 36-1,3-58-436,1 0 0,0 0 0,0 0-1,0 0 1,0 0 0,1 0 0,-1-1 0,0 1-1,0 0 1,0 0 0,1 0 0,-1 0 0,0-1-1,1 1 1,-1 0 0,1 0 0,-1 0 0,1-1-1,-1 1 1,1 0 0,0-1 0,0 1-1,0 0 6,0-1-1,-1 0 0,1 0 0,0 0 0,0 1 0,0-1 0,-1 0 0,1 0 1,0 0-1,0 0 0,-1-1 0,1 1 0,0 0 0,0 0 0,0 0 0,-1-1 0,1 1 1,0 0-1,-1-1 0,1 1 0,0 0 0,1-2 0,19-13 141,0-2-1,-1-1 0,0 0 0,-2-1 1,20-26-1,-18 23-61,22-21 1,-20 23-151,19-25 0,-6 4-2540,-34 35-501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1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13 4736,'-16'-12'1530,"0"17"3254,11-2-4425,1 1 1,-1-1-1,1 1 0,0-1 0,0 1 0,0 0 0,1 1 0,-4 4 1,-3 4 98,5-7-304,2 0 0,-1 0 0,1 0 1,0 1-1,0-1 0,0 1 0,1 0 0,0-1 0,1 1 1,-2 14-1,2-17-91,1 0-1,-1 0 1,1 0 0,1 0-1,-1 0 1,0 0 0,1 0 0,0 0-1,0 0 1,0 0 0,0 0 0,1 0-1,0-1 1,-1 1 0,1 0-1,1-1 1,-1 0 0,0 1 0,1-1-1,3 4 1,-4-6-21,0 0 0,0 0 0,0 0 1,0 0-1,0-1 0,0 1 0,0 0 0,0-1 0,0 1 0,0-1 0,1 0 1,-1 0-1,0 0 0,0 0 0,0 0 0,0 0 0,1-1 0,-1 1 0,0-1 1,3-1-1,4-1-1,0 0 1,-1-1-1,10-6 1,41-30-678,-14 8-4963,-27 24 3845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2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32 4320,'5'-19'1392,"-5"19"-1360,0-1-1,0 0 1,0 1 0,1-1 0,-1 1 0,0-1 0,0 1-1,1-1 1,-1 1 0,1-1 0,-1 1 0,0-1-1,1 1 1,-1 0 0,1-1 0,-1 1 0,1-1-1,-1 1 1,1 0 0,-1 0 0,1-1 0,0 1 0,-1 0-1,1 0 1,-1 0 0,2-1 0,-2 1 90,1 0-50,-1 0-1,1 0 1,0-1-1,-1 1 1,1 0-1,0 0 0,-1 0 1,1 0-1,-1 0 1,1 0-1,0 0 1,-1 0-1,1 0 1,0 0-1,-1 0 1,1 1-1,-1-1 1,1 0-1,0 0 1,-1 0-1,1 1 1,-1-1-1,1 0 1,-1 1-1,1-1 1,-1 1-1,1-1 0,-1 0 1,1 1-1,-1-1 1,0 1-1,1-1 1,-1 1-1,0 0 1,1-1-1,-1 1 1,0-1-1,1 2 1,6 24 1494,-6-23-1349,0 9 214,0 0 0,0 0 0,-1 0 0,-1 0 0,0 0 0,0 0 0,-7 22 0,-30 79 1189,37-112-1611,-64 154 1399,14 12-475,51-155-936,1-3 129,39-35-10334,-22 20 7595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2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77 4800,'-4'-6'1979,"8"12"-458,9 11 1016,-10-16-2306,2 3 188,1 0 0,0-1 0,0 0-1,9 3 1,-14-6-368,1 1 0,0-1-1,0 1 1,0-1 0,0 0-1,-1 0 1,1 0 0,0 0-1,0 0 1,0 0 0,0-1-1,-1 1 1,1-1 0,0 1-1,0-1 1,-1 1 0,1-1-1,0 0 1,-1 0 0,1 0-1,1-1 1,1-1-2,-1 0 0,0 0-1,0-1 1,-1 1 0,1-1 0,0 1 0,-1-1 0,0 0-1,0 0 1,0 0 0,-1 0 0,1 0 0,-1 0 0,0 0 0,0-1-1,0 1 1,-1 0 0,1-7 0,-1 10-62,0 0 1,0 0-1,0 0 0,0 0 1,0 0-1,0 0 1,0 0-1,0-1 0,-1 1 1,1 0-1,0 0 0,-1 0 1,1 0-1,-1 1 1,1-1-1,-1 0 0,1 0 1,-1 0-1,0 0 1,1 0-1,-1 1 0,0-1 1,0 0-1,1 0 0,-1 1 1,0-1-1,0 1 1,0-1-1,0 1 0,0-1 1,0 1-1,0 0 1,0-1-1,0 1 0,0 0 1,0 0-1,0 0 0,0-1 1,0 1-1,0 0 1,0 1-1,-2-1 0,-1 0 91,0 1-1,0 0 0,0 0 0,0 1 0,0-1 0,0 1 1,1-1-1,-1 1 0,-4 4 0,0 0 46,2 0 0,-1 0 0,1 1 0,0 0 0,0 0 0,1 0 0,0 1 1,0 0-1,-4 10 0,3-6-14,2 0 1,-1 0-1,2 1 1,0-1 0,-3 24-1,5-30-31,1-1 1,0 0-1,1 0 0,-1 0 1,1 0-1,0 1 0,0-1 0,1 0 1,-1-1-1,1 1 0,0 0 1,1 0-1,-1-1 0,1 1 0,3 4 1,-4-6-54,1-1 1,-1 1 0,0 0 0,1-1 0,0 0-1,0 0 1,0 0 0,0 0 0,0 0-1,0 0 1,0-1 0,0 1 0,1-1-1,-1 0 1,0 0 0,1 0 0,-1-1 0,1 1-1,-1-1 1,1 0 0,0 0 0,3 0-1,2-1-431,-1-1 0,0 1 0,0-2 0,0 1 0,0-1 0,9-4 0,6-5-1199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3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113 115 5056,'-29'-10'1642,"29"10"-1614,-1 0 0,1 0 0,-1-1 0,1 1 0,0 0-1,-1 0 1,1 0 0,-1 0 0,1 0 0,-1 0 0,1 0-1,-1 0 1,1 0 0,0 0 0,-1 0 0,1 0-1,-1 0 1,1 0 0,-1 0 0,1 0 0,0 1 0,-2-1-1,-3 3 386,-1-1-1,1 1 0,0 0 0,0 0 0,0 1 1,-6 4-1,7-4-85,0 0 0,1 0 1,-1 0-1,1 0 0,-4 5 0,6-7-284,0-1-1,1 0 0,-1 1 0,1-1 0,-1 1 0,1-1 0,-1 1 1,1 0-1,0-1 0,0 1 0,-1-1 0,1 1 0,0-1 1,1 1-1,-1 0 0,0-1 0,0 1 0,1-1 0,-1 1 0,1-1 1,-1 1-1,2 2 0,-1-3 13,0 0-1,0 1 1,0-1-1,0 0 1,0 0-1,0-1 1,0 1 0,0 0-1,0 0 1,0 0-1,0-1 1,0 1-1,1 0 1,-1-1 0,0 1-1,1-1 1,-1 0-1,0 1 1,1-1-1,-1 0 1,0 0 0,1 0-1,-1 0 1,0 0-1,1 0 1,-1 0 0,1-1-1,-1 1 1,0 0-1,1-1 1,0 0-1,5-1 103,-1 0 0,0-1 0,0 0 0,0 0 0,5-5 0,21-14 289,-2-1 0,28-28 0,-57 50-437,26-29 540,-25 28-500,-1 0 0,0 0-1,1-1 1,-1 1-1,0 0 1,0 0-1,0-1 1,-1 1 0,1-1-1,0 1 1,-1-1-1,1-3 1,-1 5-38,-1 1 1,1-1 0,0 0-1,0 0 1,-1 0 0,1 0-1,-1 0 1,1 0 0,-1 0-1,1 0 1,-1 1 0,1-1-1,-1 0 1,0 0-1,1 1 1,-1-1 0,0 1-1,1-1 1,-1 0 0,0 1-1,0-1 1,0 1 0,0 0-1,0-1 1,0 1 0,-1-1-1,-24-4-176,15 4 70,6 0 82,-1 0 1,0 1 0,1-1-1,-1 1 1,0 1 0,1-1-1,-1 1 1,0 0 0,-9 3-1,14-4-18,0 0-1,0 1 1,1-1-1,-1 0 0,0 1 1,0-1-1,1 0 1,-1 1-1,0-1 1,1 1-1,-1-1 0,0 1 1,1 0-1,-1-1 1,1 1-1,-1-1 0,1 1 1,-1 0-1,1-1 1,0 1-1,-1 0 0,1 0 1,0-1-1,-1 1 1,1 0-1,0 0 0,0 1 1,0-1-281,1 1 0,-1-1 1,1 0-1,0 1 0,0-1 1,-1 0-1,1 1 0,0-1 1,0 0-1,0 0 0,0 0 0,1 0 1,-1 0-1,0 0 0,2 1 1,14 9-1401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3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0 6816,'-2'1'219,"1"0"-1,0 0 1,-1-1 0,1 1 0,0 0 0,0 0-1,0 0 1,0 0 0,0 0 0,0 1 0,0-1 0,0 0-1,0 0 1,1 1 0,-1-1 0,0 0 0,1 1-1,-1 2 1,-7 33 1438,3-13-586,-35 83 924,33-89-1710,5-15-194,1-1 0,0 1 0,0 0 0,0 0 0,1 0 0,-2 4 0,2-6-68,0-1-1,0 0 1,1 0-1,-1 0 1,0 1-1,0-1 1,0 0-1,0 0 1,0 0-1,1 1 1,-1-1-1,0 0 1,0 0-1,0 0 1,1 0-1,-1 0 1,0 1-1,0-1 1,0 0-1,1 0 1,-1 0-1,0 0 1,0 0-1,1 0 1,-1 0-1,0 0 1,0 0-1,1 0 1,-1 0-1,0 0 1,0 0 0,1 0-1,-1 0 1,0 0-1,0 0 1,1 0-1,-1 0 1,0 0-1,0-1 1,1 1-1,-1 0 84,20-20 273,38-52-252,22-23-953,-79 94 776,0 0 0,0 0-1,0 0 1,1 0 0,-1 0-1,0 0 1,1 0-1,-1 1 1,1-1 0,-1 0-1,1 1 1,2-2-1,-3 2 49,-1 0 0,1 0 0,0 0-1,-1 1 1,1-1 0,0 0-1,0 0 1,-1 0 0,1 0-1,0 1 1,-1-1 0,1 0-1,0 1 1,-1-1 0,1 1-1,-1-1 1,1 0 0,0 1-1,-1-1 1,1 1 0,-1 0-1,0-1 1,1 1 0,-1-1-1,1 1 1,-1 0 0,1 0-1,1 4 129,-1-1-1,1 1 0,-1 0 1,1-1-1,-2 1 0,1 0 0,0 7 1,-1 38 890,-1-23-683,1 121-141,10-154-4863,7-7 340,4 1 1382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4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18 6656,'-26'-14'2144,"24"13"-1900,0 1 0,-1-1 0,1 0 0,0 1 0,-1 0 0,1-1 0,0 1 0,-1 0 0,1 0 0,0 1 0,-1-1 0,1 0 1,0 1-1,0-1 0,-1 1 0,1 0 0,-4 1 0,-3 2 237,6-4-449,0 1 1,0 0-1,0 0 0,0 0 0,1 0 0,-1 0 0,0 1 0,1-1 1,-1 1-1,1 0 0,0 0 0,0 0 0,-1 0 0,1 0 0,0 0 1,1 0-1,-1 1 0,0-1 0,1 1 0,-1-1 0,1 1 0,0 0 1,0 0-1,0-1 0,0 1 0,0 0 0,1 0 0,-1 0 1,1 0-1,0 0 0,0 0 0,0 0 0,0 0 0,0 0 0,2 4 1,5 21 758,2 0 1,22 45 0,-13-30-53,-8-21-168,-1 1-1,-1 1 1,-1-1 0,6 41-1,-13-61-525,1 0 0,-1 0 0,0 0 0,0 0 0,0 0 0,0 0-1,-1 0 1,1 0 0,-1-1 0,0 1 0,0 0 0,0 0 0,0 0 0,0-1-1,-1 1 1,1-1 0,-1 1 0,1-1 0,-1 1 0,0-1 0,0 0 0,0 0-1,0 0 1,-1 0 0,1 0 0,0-1 0,-1 1 0,-5 2 0,-3 0-358,0 0 0,-1 0 0,0-1 0,1-1 0,-13 2 0,-9 0-839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3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13 453 4480,'-1'1'187,"0"0"-1,1 0 1,-1 0 0,0 0-1,-7 8 7460,9-8-7347,0-1-1,0 0 1,0 0 0,1 1 0,-1-1 0,0 0-1,0 0 1,0 0 0,0 0 0,0 0-1,1-1 1,-1 1 0,0 0 0,0 0 0,0-1-1,2 0 1,5-5 186,1-1 0,-1-1-1,-1 1 1,13-16 0,4-4-29,28-31 310,-2-2 0,67-107 1,-99 133-518,-13 24-95,1-1-1,7-9 0,-10 15-69,-1 3-47,-1 1 0,1-1 0,-1 0 0,0 0 0,0 0 0,0 0 0,0 0-1,0 0 1,1-4 0,-10 50-74,6-30 37,-6 32-25,3 0 0,1 85 0,4-51-727,0-79 519,0 0-1,0 1 0,0-1 0,0 0 0,0 0 1,1 1-1,-1-1 0,0 0 0,1 0 1,-1 0-1,1 0 0,-1 1 0,1-1 0,-1 0 1,1 0-1,0 0 0,-1 0 0,1 0 1,0 0-1,0-1 0,0 1 0,0 0 1,0 0-1,0 0 0,0-1 0,0 1 0,0-1 1,0 1-1,1 0 0,11 6-1872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4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20 10144,'-21'-20'8127,"16"20"-7071,0 0-832,0 0-992,10 0 416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18 2560,'0'0'122,"0"0"0,0-1-1,0 1 1,0 0 0,0 0 0,0-1 0,0 1-1,0 0 1,-1 0 0,1-1 0,0 1 0,0 0-1,0 0 1,0-1 0,0 1 0,-1 0 0,1 0-1,0-1 1,0 1 0,-1 0 0,1 0 0,0 0 0,0 0-1,0-1 1,-1 1 0,1 0 0,0 0 0,-1 0-1,1 0 1,0 0 0,0 0 0,-1 0 0,1 0-1,0 0 1,-1 0 0,1 0 0,0 0 0,0 0 0,-1 0-1,1 0 1,0 0 0,-1 0 0,1 0 0,0 0-1,-14 1 1070,4-1 140,0-1 0,-15-4 1,17 3-1026,0 0-1,0 1 1,0 0 0,-1 1 0,-13 0 0,3 3-114,1 0 0,0 2 0,-1 0 0,2 1 0,-1 1 0,1 0 0,0 2 0,1 0 0,-30 21 0,30-18-113,11-9-34,0 1-1,0-1 0,0 1 0,1 0 1,0 1-1,-5 5 0,-8 13 78,-8 13 369,16-20-130,2-1 0,-8 21 0,12-27-258,0 0-1,0 0 1,1 0 0,0 0-1,1 1 1,0-1 0,1 16-1,1-1-123,-1-19 60,0 1 1,1-1-1,-1 0 1,3 10-1,8 30 442,-9-34-397,0-1-1,0 0 0,1 1 1,1-2-1,5 12 1,-1-5-3,-1-3-2,0 0 0,12 17 0,-16-26-51,0 0-1,0-1 0,1 0 0,-1 0 0,1 0 0,-1 0 1,1 0-1,0-1 0,0 1 0,0-1 0,1 0 0,4 1 1,6 1 51,1 0 0,-1-1 0,1-1 0,0-1 0,25-1 0,81-11-64,-121 11-19,12-2 25,1 0 1,-1-1-1,0-1 1,0 0-1,-1-1 0,19-10 1,-10 3 97,-1-1 0,34-28 0,-44 30-57,1-1 0,-1 0 0,-1 0 1,0-1-1,13-26 0,-17 27-39,0-1 0,0 1 0,-1-1 0,-1 0 1,0 0-1,-1 0 0,0 0 0,0-26 0,-8-10 20,5 43-47,1 1 0,-1-1 0,0 1 0,-1 0 0,1-1 0,-1 1 0,0 0 1,0 0-1,-1 0 0,-3-5 0,1 2-26,0 0-1,-1 1 1,0 0 0,0 0 0,-12-10 0,11 12 17,0 1 0,0 0 0,0 0 0,-1 0 0,1 1 0,-1 0 0,0 0 0,0 1 0,0 0 0,0 0 0,-9 0 0,-15 0-141,-50 2 0,30 2-118,-41 2-495,53 3-3069,28-2 514,6 2 1066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14 2400,'-4'3'824,"3"-7"413,1 1 1624,-1 2-2731,1 1 0,-1 0 0,1-1 0,-1 1 0,1-1 0,-1 1 0,1 0 0,-1-1 0,0 1 0,1 0 0,-1 0 0,1-1 0,-1 1 0,0 0 0,1 0 0,-1 0 0,0 0 0,1 0 0,-1 0 0,1 0 0,-1 0 0,0 0 0,0 0 0,-1 0 78,0 0 1,0 0-1,1 0 1,-1 0-1,0 0 1,0 0 0,0-1-1,1 1 1,-1 0-1,-2-2 1,-5 1 569,0 1 0,1-1 0,-13 3 0,-2-2 19,-60 4 493,77-3-1205,-1 0 0,1 1 0,1 0 0,-1 0 0,0 0 0,0 1 0,1 0-1,-6 4 1,-7 2 186,12-6-182,-1 1-1,1 0 1,0-1-1,0 2 1,0-1-1,-7 9 1,10-10-53,0 1 1,0 0-1,1 0 0,-1 0 1,1 0-1,0 0 0,0 0 1,1 0-1,-1 1 0,1-1 1,-1 8-1,0-2-7,1-7-6,0 0 0,1 0 0,-1 0 0,1 0-1,0 0 1,0 0 0,0 0 0,1 3 0,0-2-28,-1-1 1,0 1 0,0 0-1,0-1 1,0 1 0,-1-1 0,0 6-1,0-5 53,0 0-1,0 0 1,1 0 0,0 0-1,0-1 1,1 9-1,2 19-19,-2-22 23,0-1 0,0 1 0,0-1 0,4 10 0,1 3 96,-5-16-124,0 0 1,1 0 0,-1 0-1,1 0 1,0-1-1,0 1 1,1-1-1,-1 1 1,1-1 0,0 0-1,0 0 1,4 4-1,2 0 45,0-1-1,1 0 1,-1 0 0,1-1-1,1 0 1,-1-1-1,1 0 1,0-1-1,0 0 1,1-1-1,14 3 1,171 22 156,-81-20 27,-110-7-231,1-1 1,-1 1 0,1-1-1,-1-1 1,0 1-1,1-1 1,-1 0 0,1-1-1,-1 1 1,0-1-1,0 0 1,0-1 0,0 0-1,8-5 1,0-3 61,-1 0-1,0-1 1,-1-1 0,-1 0 0,0-1-1,12-19 1,-9 10 50,-1 0-1,-2-2 1,13-34 0,-19 45-109,0 0 0,-1-1 0,-1 0 0,0 0 0,0-24 0,-3 36-29,0-1 0,0 0-1,-1 0 1,0 1 0,0-1-1,0 1 1,0-1 0,0 1-1,-1-1 1,1 1 0,-4-5-1,0 2-53,1 0 0,-1 0 0,0 1-1,-1 0 1,-6-6 0,6 8 43,0 0-1,-1 1 1,1 0-1,-1-1 1,1 2 0,-10-2-1,-1-1 60,2 1-103,-1 1-1,1 0 1,-1 2 0,0-1-1,-27 5 1,-17-1 8,-53 3 72,41 0 20,-26 5-117,68-7-217,26-3 72,-21 3-590,23-4 470,1 1-1,-1-1 1,1 0 0,0 1-1,0-1 1,-1 1 0,1 0-1,0-1 1,0 1-1,-1 0 1,1 0 0,0 0-1,0 0 1,-1 1-1,9 10-8151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5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69 2816,'2'-3'372,"3"-4"966,-8 9 344,-1-2-782,1 1 1,0-2-1,-1 1 1,1 0 0,-1-1-1,-5-1 1,3 1-575,1 0-1,-1 0 1,1 1 0,-1-1 0,0 2 0,1-1 0,-1 0 0,1 1 0,-8 2 0,-3-1 9,-35 4 256,30-5-365,1 1 0,0 1 0,0 1 0,0 1 0,-28 11 0,31-9 30,-6 3 34,1 0 1,-28 19-1,44-25-259,1 0 0,-1 0-1,1 1 1,0-1 0,0 1 0,1 0-1,0 1 1,-1-1 0,2 1-1,-1 0 1,1 0 0,0 0-1,-3 7 1,-1 8 141,1-1 0,1 1 0,1 0 0,1 1 0,0-1 0,2 0 0,2 31 0,0-25-60,-1-23-89,0 0 0,0 1 0,0-1 0,1 0 1,-1 0-1,1 0 0,0 0 0,0 0 1,1-1-1,-1 1 0,1 0 0,-1 0 1,1-1-1,1 1 0,-1-1 0,3 4 1,-2-3 38,0-1 0,-1 0 0,1 0 0,1-1 0,-1 1 0,0-1 0,0 1 0,1-1 0,0 0 0,-1 0 0,1 0 0,0-1 0,0 0 0,0 1 0,0-1 0,0 0 0,0-1 0,5 1 0,8 0 13,0-2 0,1 0-1,-1 0 1,0-2 0,19-5-1,83-29 233,-94 29-262,2-2-53,-1-1 1,1-1-1,-2-1 0,32-22 0,-44 26 56,-1 0 0,0-1-1,-1 0 1,0-1-1,-1 0 1,0-1 0,0 0-1,-2-1 1,15-25 0,-22 36-36,4-7 20,-1 0 0,0-1 0,0 0-1,-1 1 1,0-2 0,0 1 0,-1 0 0,-1 0-1,1-11 1,-3 9-44,0 1 0,-1 0 0,-5-21 0,0 4 12,7 24-11,-1 0 0,0 0 0,-1 0 0,1 1 0,-1-1 1,0 0-1,0 1 0,0-1 0,0 1 0,0 0 0,-1 0 0,0 0 0,1 0 0,-5-3 0,2 2-38,0 1 0,-1 0 0,1 0 0,0 0 1,-1 1-1,0-1 0,1 2 0,-11-3 0,2 1-7,0 2-1,0 0 1,0 1-1,0 0 1,0 1-1,0 0 1,-18 5-1,7-1-123,-8 2-855,1 1 0,-43 17 0,73-24 736,0 0 1,1 0-1,-1 0 0,0 0 1,0 0-1,0 0 0,0 0 1,1 1-1,-1-1 0,1 0 1,-1 1-1,1 0 1,-3 2-1,7 7-1450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5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29 1248,'3'-3'861,"-3"3"-770,0 0 1,0-1-1,0 1 0,0 0 0,1 0 1,-1 0-1,0 0 0,0 0 1,0 0-1,0 0 0,0 0 0,1 0 275,-1-1-275,0 1 0,0 0 0,0 0 1,0 0-1,0 0 0,0 0 1,0 0-1,0-1 0,0 1 0,0 0 1,0 0-1,0 0 0,1 0 1,-1 0-1,0-1 0,0 1 0,0 0 1,0 0-1,0 0 0,-1 0 1,1 0-1,0-1 0,0 1 191,-1-1 1,1 0-1,-1 0 0,1 1 0,-1-1 0,1 0 1,-1 1-1,0-1 0,1 1 0,-1-1 1,0 1-1,1-1 0,-1 1 0,0 0 0,0-1 1,1 1-1,-1 0 0,0-1 0,0 1 0,0 0 1,0 0-1,0 0 0,0 0 0,-35-6 2076,33 6-2220,-19-1 487,-1 1 1,0 1-1,0 1 0,-31 7 0,-13 0 100,31-3-245,1 1 0,-69 24 0,92-27-419,1 1 0,0 0 0,1 0 0,-1 2-1,1-1 1,0 1 0,1 0 0,0 1 0,0 0 0,0 1 0,1 0 0,1 0 0,-8 10 0,10-9 14,0 0 1,0 1-1,1-1 0,0 1 1,1 0-1,-3 21 1,2-5 38,1 47 1,3-61-54,0 1 0,1-1 0,1 0 0,0 1 0,1-1 0,1 0 0,6 17 0,-8-25-32,1 1 0,0 0-1,1-1 1,-1 1-1,1-1 1,0 0-1,0 0 1,0-1 0,1 1-1,0-1 1,-1 0-1,2 0 1,-1-1 0,0 1-1,1-1 1,0 0-1,10 3 1,-1-2-15,-1 0 1,1-1-1,0-1 0,0 0 1,17-1-1,76-7 189,-83 4-119,7-1-29,1-2-1,-1-2 0,-1 0 0,1-2 0,37-17 1,-52 18 4,1-2 0,-1 0 0,-1-1 1,0-1-1,-1 0 0,0-1 1,0-1-1,-2 0 0,0-1 1,0 0-1,-1-1 0,-1-1 0,-1 0 1,0 0-1,-2-1 0,10-26 1,-15 37-40,-1 0 0,0 0 0,-1 0 0,0 0 1,0 0-1,0-1 0,-1 1 0,0 0 0,-1-10 1,-1 11-27,1 0 1,-1 0 0,0 0-1,0 1 1,0-1 0,-1 1 0,0 0-1,0 0 1,0 0 0,-1 0 0,-7-8-1,0 2-55,0 1 0,-1 0-1,0 1 1,-1 0 0,0 1-1,0 0 1,-1 1 0,0 1-1,-18-7 1,16 8 18,3 0-834,0 1 1,-14-2-1,1 4-3837,22 3 3026,0-1 1,0 1 0,0 0 0,-7 2-1,-3 5-2082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5:59.08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53 30 1056,'30'-30'7228,"-34"36"-6611,4-5-598,-4 6 121,13-5-218,-3 0 72,2-1 47,0 0 1,15-1 0,4 1 51,60 5-135,-81-5-205,5 2 1049,-11-2-752,0-1-1,0 1 1,0-1-1,0 1 1,0-1 0,0 0-1,0 1 1,0-1-1,0 1 1,0-1 0,0 1-1,-1-1 1,1 1-1,0-1 1,0 1-1,0-1 1,-1 1 0,1-1-1,0 0 1,0 1-1,-1-1 1,1 1 0,-3 4 364,3-4-385,-1 0 1,1-1-1,0 1 0,-1 0 1,1-1-1,-1 1 0,1 0 1,-1-1-1,1 1 0,-1-1 0,1 1 1,-1-1-1,1 1 0,-1-1 1,0 1-1,1-1 0,-1 0 0,0 1 1,0-1-1,1 0 0,-1 1 1,0-1-1,0 0 0,1 0 1,-1 0-1,0 0 0,0 0 0,0 0 1,1 0-1,-1 0 0,0 0 1,-1-1-1,-20 5 133,18-3-189,0 0 0,0 0 0,0 0 0,-7 0 0,-4 2 59,12-3 26,-3 1-26,0 0 0,0 0 0,1 1 0,-1 0 0,0 0 0,1 0 0,-1 1 0,1 0 0,0 0 0,-8 5 0,12-7-12,0 0 0,-1 0 0,1 0 0,0 0 0,0-1 0,-1 1-1,1 0 1,0-1 0,-1 1 0,-2 0 0,1-3 585,0 2-523,-1-1 0,1-1 0,-1 1 0,1 0 0,0-1 0,0 0-1,0 0 1,0 0 0,-5-4 0,7 5-98,1 0-1,-1 0 1,1 0-1,-1-1 1,1 1 0,0 0-1,-1 0 1,1 0 0,0 0-1,0 0 1,0-1 0,0 1-1,0 0 1,0 0-1,0 0 1,0-1 0,1-1-1,0 2-11,0 1-1,-1-1 0,1 0 0,0 0 1,0 0-1,0 1 0,0-1 0,0 1 1,0-1-1,0 0 0,0 1 0,0 0 1,0-1-1,0 1 0,0 0 1,0-1-1,0 1 0,1 0 0,0 0 1,14-3-85,-7 1 67,0 1 1,1 0 0,-1 0 0,1 1 0,12 1 0,-3 1 97,-12-2-47,1 1 0,0 0-1,14 3 1,-21-3 4,0-1 1,0 0-1,0 1 0,1-1 1,-1 1-1,0-1 0,0 1 1,0 0-1,0 0 0,0-1 0,0 1 1,0 0-1,0 0 0,0 0 1,0 0-1,0 0 0,-1 0 1,1 0-1,0 0 0,-1 0 0,1 1 1,-1-1-1,1 0 0,-1 0 1,0 1-1,1-1 0,-1 0 1,0 3-1,0-2 21,-1 0 1,1 0-1,-1 0 1,0 1-1,1-1 0,-1 0 1,0 0-1,0 0 1,0-1-1,-1 1 0,1 0 1,0 0-1,-1-1 1,1 1-1,-1 0 1,0-1-1,1 0 0,-1 1 1,0-1-1,0 0 1,-3 2-1,-2 1 96,-1-1 1,1 0-1,-1 0 1,-12 3-1,9-4-20,0 0 0,-1-1-1,1 0 1,-23-2 0,31 1-108,-1 0-1,0-1 1,1 1 0,-1-1 0,1 0-1,-1 0 1,1 0 0,-1 0-1,1-1 1,0 1 0,0-1 0,-1 0-1,1 0 1,0 0 0,1 0-1,-1 0 1,0-1 0,-3-4 0,5 6-22,1 1 0,-1-1 0,1 0 0,0 0 0,-1 0 0,1 1 0,0-1 0,-1 0 0,1 0 0,0 0 0,0 0 0,0 0 0,0 0 0,0 1 0,0-1 0,0 0 0,0 0 0,0 0 0,0 0 0,0 0 0,1 0 0,-1 1 0,0-1 0,1 0 0,-1 0 0,1 0 0,0-1-15,1 1 0,-1-1 0,1 1-1,-1-1 1,1 1 0,-1 0 0,1 0 0,0 0-1,0 0 1,0 0 0,2 0 0,5-2-68,1 0-1,-1 1 1,17-2 0,-11 3 94,0 1 1,1 0-1,-1 1 0,0 1 1,0 0-1,0 1 1,0 1-1,0 0 0,-1 1 1,24 11-1,-37-15 28,1-1 0,-1 1 0,1 0 0,-1 0-1,1 0 1,-1 1 0,1-1 0,-1 0 0,0 0-1,0 1 1,1-1 0,-1 1 0,0-1 0,-1 1 0,1-1-1,0 1 1,0 0 0,-1-1 0,1 1 0,0 0-1,-1 0 1,0-1 0,1 1 0,-1 0 0,0 0-1,0 0 1,0-1 0,0 1 0,-1 0 0,1 0 0,-1 2-1,0-1 43,0 1 0,-1-1-1,1 1 1,-1-1-1,0 0 1,0 0-1,0 0 1,0 0-1,-1 0 1,1 0 0,-1 0-1,0-1 1,0 0-1,-5 4 1,2-2 19,-1 0 1,1-1-1,-1 0 0,1 0 1,-1-1-1,0 0 1,0 0-1,-1-1 0,1 1 1,0-2-1,0 1 1,-11-1-1,13 0-35,-1-1 0,1 0 0,0 0 0,0-1 1,-1 1-1,1-1 0,0 0 0,0 0 0,1-1 0,-1 1 0,0-1 0,1 0 1,-1-1-1,1 1 0,0-1 0,0 0 0,-6-8 0,0 1-211,7 9 128,1 0 0,0-1-1,0 1 1,0 0 0,1-1 0,-1 1-1,0-1 1,1 0 0,0 1 0,-2-6 0,-5-18-1350,11 20 848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6:00.63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124 114 1824,'9'8'5205,"-9"-8"-5103,-1 1-1,1-1 0,0 1 1,-4 3 811,4-4-812,-1 1 1,1-1-1,-1 0 0,1 1 1,-1-1-1,1 0 1,-1 0-1,1 1 1,-1-1-1,0 0 0,1 0 1,-1 0-1,1 0 1,-1 0-1,0 0 1,1 0-1,-1 0 0,1 0 1,-2 0-1,-20-2 1043,17 1-1011,0 0-1,0 0 1,0 0 0,0-1 0,0 0 0,0 0 0,1-1-1,-1 1 1,1-1 0,0 0 0,0 0 0,0 0 0,0-1-1,0 1 1,1-1 0,0 0 0,-1 0 0,1 0 0,1-1 0,-1 1-1,-2-6 1,5 9-136,-1 0 0,1-1 0,0 1 0,-1 0 0,1 0 0,0-1 0,0 1 0,0 0 0,0-1 0,0 1 0,0 0 0,0 0 0,1-1 0,-1 1 0,0 0 0,1 0 0,-1-1 0,1 1 0,-1 0 0,1-1 0,1 0-14,-1 0 0,1 1 0,-1-1 0,1 0 0,0 1 0,0 0 0,0-1 0,-1 1 0,1 0 0,4-2 0,2 0-42,0 1-1,1-1 0,-1 1 1,1 1-1,9-2 0,-5 3 60,1-1 0,-1 1-1,0 1 1,0 1 0,0 0-1,0 0 1,0 1 0,18 8 0,-25-9 20,-1 0 0,1 0 0,-1 1 0,0 0 0,0 0 0,0 1 0,0-1 0,-1 1 0,1 0 0,-1 0 0,0 0 0,0 1 0,0 0 0,-1 0 0,0 0 0,0 0 0,0 0 0,0 0 0,-1 1 0,0-1 0,2 7 0,-4-9 22,1 0 0,-1 0 1,0 0-1,0 1 1,0-1-1,0 0 0,-1 0 1,1 0-1,-1 0 1,0 0-1,0 0 1,0 0-1,0 0 0,0 0 1,-1 0-1,1-1 1,-1 1-1,0 0 0,0-1 1,0 1-1,0-1 1,0 0-1,-1 0 1,1 0-1,0 0 0,-1 0 1,0 0-1,-4 2 1,1-1 16,-1 0 0,1 0 0,-1-1 1,0 1-1,0-1 0,0-1 0,0 1 1,0-1-1,-1-1 0,1 1 1,-10-2-1,11 1-16,-1-1 0,1-1 1,0 1-1,-1-1 0,1 0 1,0-1-1,0 0 0,0 1 0,0-2 1,1 1-1,-9-7 0,12 8-59,-1 0-1,1 0 1,0-1-1,0 1 1,0 0-1,0-1 1,0 0-1,0 1 1,1-1-1,-1 0 1,1 0-1,0 0 1,0 0-1,0 0 1,0 0-1,0 0 1,1-1-1,0 1 1,-1 0-1,1 0 1,0-1-1,0 1 1,1 0-1,1-6 1,-1 6-30,0 0 1,0 0-1,1 1 1,-1-1 0,1 0-1,-1 1 1,1 0-1,0-1 1,0 1 0,0 0-1,1 0 1,-1 0-1,0 0 1,1 0 0,-1 1-1,1-1 1,3-1 0,5-2-46,1 0 1,19-5 0,-14 7 95,1-1 0,-1 2 1,1 0-1,0 2 0,-1 0 1,1 0-1,-1 2 0,1 0 1,-1 1-1,19 6 0,-33-8 24,1 0-1,-1 0 1,0 0-1,1 1 1,-1 0-1,0-1 1,0 1-1,0 1 1,0-1-1,-1 0 1,1 1-1,-1-1 1,4 4-1,-6-4-1,1-1 1,0 0-1,0 0 0,-1 1 1,1-1-1,-1 0 0,0 1 1,1-1-1,-1 1 0,0-1 0,0 1 1,0-1-1,0 0 0,0 1 1,0-1-1,0 1 0,0-1 1,0 0-1,-1 1 0,1-1 1,-1 1-1,1-1 0,-1 0 0,1 0 1,-1 1-1,0-1 0,0 0 1,0 0-1,1 0 0,-1 0 1,0 0-1,0 0 0,-1 0 1,0 1-1,-1 0 26,-1 1 0,0-1 0,1-1 0,-1 1 0,0 0 0,0-1 0,0 0 0,0 0 1,0 0-1,-1-1 0,1 1 0,0-1 0,0 0 0,0 0 0,-1 0 0,1-1 0,0 0 0,0 1 0,0-1 0,-6-3 0,10 4-66,-1 0 0,1 0 0,0 0 0,-1 0-1,1-1 1,-1 1 0,1 0 0,-1 0-1,1-1 1,0 1 0,-1 0 0,1-1 0,0 1-1,-1 0 1,1-1 0,0 1 0,-1-1-1,1 1 1,0 0 0,0-1 0,-1 1-1,1-1 1,0 1 0,0-1 0,0 1 0,0-1-1,0 1 1,0-1 0,0 1 0,0-1-1,0 1 1,0-1 0,0 1 0,0-1 0,0 1-1,0-1 1,0 1 0,0-1 0,1 1-1,-1 0 1,0-1 0,0 1 0,1-1 0,-1 1-1,0-1 1,0 1 0,1 0 0,-1-1-1,0 1 1,1 0 0,0-1 0,2-2-46,0 0 0,0 1 1,0-1-1,0 1 0,5-3 0,4-1 19,0 1-1,1 0 1,19-6-1,-24 9 52,0 1 0,-1-1 0,1 1 0,1 0 0,-1 1 0,0 0 0,9 2 0,-3-1 53,-13-2-56,1 1 0,0 0 0,-1 0 0,1 0 0,-1 1 0,1-1 0,-1 0 0,1 1 0,-1-1 0,1 1 0,-1-1 0,1 1 0,-1 0 0,0-1 0,3 3 0,-3-2 77,-1-1-47,0 0-1,0 1 1,0-1-1,0 0 0,0 0 1,0 1-1,0-1 1,0 0-1,0 1 1,-1-1-1,1 0 1,0 1-1,0-1 1,0 0-1,0 0 1,0 1-1,-1-1 0,1 0 1,0 0-1,0 0 1,-1 1-1,1-1 1,0 0-1,0 0 1,0 0-1,-1 1 1,1-1-1,-1 0 93,-4 2-68,1-1 1,-1 0-1,0 0 0,0 0 1,0-1-1,0 1 1,1-1-1,-1 0 0,-9-2 1,-7 1 293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6:05.70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116 55 2144,'-9'4'8378,"-2"-1"-7836,0 1-1,1 1 1,-18 10-1,23-13-451,1 1 0,-1 1 0,1-1 1,0 0-1,0 1 0,0 0 0,1 0 0,-1 0 0,1 1 0,-3 4 1,6-9-71,0 1 0,0-1 0,0 0 1,1 1-1,-1-1 0,0 0 1,0 1-1,0-1 0,1 0 1,-1 1-1,0-1 0,0 0 0,1 0 1,-1 1-1,0-1 0,1 0 1,-1 0-1,0 1 0,1-1 1,-1 0-1,1 0 0,-1 0 1,0 0-1,1 0 0,-1 0 0,0 0 1,1 0-1,-1 0 0,1 0 1,-1 0-1,1 0 0,16 2 248,-11-2-182,1-1-1,-1 0 1,1-1 0,-1 1 0,1-1-1,-1-1 1,9-3 0,3-3 256,19-13 1,-36 22-320,0 0 0,-1-1 0,1 1 1,-1 0-1,1-1 0,0 1 1,-1 0-1,1-1 0,-1 1 1,1-1-1,-1 1 0,1-1 1,-1 1-1,0-1 0,1 1 1,-1-1-1,0 0 0,1 1 0,-1-1 1,0 1-1,1-1 0,-1 0 1,0 1-1,0-1 0,0 0 1,0 1-1,0-1 0,0 0 1,0 1-1,0-1 0,0 0 1,0 1-1,0-1 0,0 0 0,-1 0-13,0 1 0,0 0-1,0-1 1,1 1-1,-1 0 1,0 0-1,0 0 1,0 0-1,0 0 1,1 0 0,-1 0-1,0 0 1,0 0-1,0 0 1,1 1-1,-1-1 1,0 0 0,0 1-1,0-1 1,-1 1-1,0 0 20,-3 1-11,1-1 1,-1 2 0,0-1-1,1 1 1,0-1 0,-1 1-1,1 0 1,0 1 0,1-1-1,-1 1 1,0-1 0,1 1-1,0 0 1,0 1 0,0-1-1,1 0 1,-3 6 0,5-10-9,-1 1 1,1 0-1,-1-1 1,1 1-1,0 0 1,0-1-1,-1 1 1,1 0-1,0 0 1,0-1-1,0 1 1,0 0-1,0-1 1,0 1-1,0 0 1,0 0-1,0-1 1,0 1-1,0 0 1,0 0-1,0-1 1,1 1-1,-1 0 1,0 0-1,0-1 1,1 1-1,-1 0 1,1-1-1,-1 1 1,1 0-1,1 0 21,-1 0 1,1-1-1,-1 0 0,1 1 1,-1-1-1,1 0 0,-1 1 1,1-1-1,-1 0 0,1 0 0,-1 0 1,1-1-1,-1 1 0,2 0 1,7-3 106,0 1 1,0-1 0,11-6-1,35-22 91,-32 18-106,-1 0 0,40-29-1,-63 41-98,1 0 1,0 1-1,-1-1 0,1 1 0,0-1 0,-1 0 0,1 0 0,-1 1 0,1-1 0,-1 0 0,1 0 0,-1 0 1,0 0-1,0 0 0,1 1 0,-1-1 0,0 0 0,0-2 0,-3-1-238,-8 5-62,-4 4 276,1 0-1,0 1 0,0 1 0,1 1 1,-1 0-1,-16 13 0,29-19 14,-1-1 0,1 1-1,0-1 1,-1 1 0,1 0-1,0-1 1,0 1 0,0 0 0,1 0-1,-2 2 1,2-3 1,0-1 1,0 0-1,0 1 0,-1-1 1,1 1-1,0-1 0,0 0 1,0 1-1,0-1 0,0 1 1,0-1-1,1 0 0,-1 1 1,0-1-1,0 0 0,0 1 1,0-1-1,0 1 0,1-1 1,-1 0-1,0 1 0,1 0 6,-1-1 0,1 0-1,0 0 1,-1 1 0,1-1-1,-1 0 1,1 0-1,0 0 1,-1 0 0,1 1-1,-1-1 1,1 0 0,0 0-1,-1 0 1,1 0 0,-1 0-1,1-1 1,0 1-1,0 0 1,9-3 48,-1 0-1,1-1 1,-1 0-1,0-1 1,0 0 0,0 0-1,-1-1 1,10-8-1,9-6 200,-29 21-541,-5 1 186,1 1 0,0 0-1,0 0 1,-9 6 0,3 4 40,12-13 53,0 0 0,0 1 0,0-1 0,0 0 0,0 0-1,0 0 1,0 0 0,0 0 0,0 0 0,0 0 0,0 0 0,0 1 0,0-1 0,0 0 0,0 0 0,0 0 0,0 0 0,0 0 0,0 0 0,0 0 0,0 1 0,0-1 0,0 0 0,0 0-1,0 0 1,0 0 0,0 0 0,0 0 0,0 0 0,0 1 0,0-1 0,0 0 0,1 0 0,-1 0 0,0 0 0,0 0 0,0 0 0,0 0 0,0 0 0,0 0 0,0 0 0,11-1 390,-1-4-331,0 1 0,0-1 0,0 0 1,9-8-1,-14 10-17,-1 0 1,0 0-1,0-1 0,0 0 1,0 0-1,0 0 1,-1 0-1,0 0 0,0-1 1,3-5-1,-6 10-52,0 0-1,0 0 1,0 0-1,0-1 1,0 1 0,0 0-1,1 0 1,-1 0-1,0-1 1,0 1-1,0 0 1,0 0-1,0 0 1,0-1-1,0 1 1,0 0-1,0 0 1,0-1-1,-1 1 1,1 0-1,0 0 1,0 0 0,0-1-1,0 1 1,0 0-1,0 0 1,0 0-1,0 0 1,-1-1-1,1 1 1,0 0-1,0 0 1,0 0-1,0 0 1,-1 0-1,1 0 1,0-1 0,0 1-1,0 0 1,0 0-1,-1 0 1,1 0-1,-15-1-215,-20 8-167,29-6 304,-1 0-250,-1 1 1,1 0-1,0 0 0,0 1 0,-11 5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6:07.46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276 156 3328,'-38'-22'9646,"24"18"-8226,8 4-1146,1 0 0,-1-1 0,1 2 0,-1-1 0,0 1 0,1 0 0,0 0 0,-1 0 0,-4 3 0,-8 3 113,-21 12 1,32-16-287,1 1-76,0-1-1,1 1 1,-1 0-1,1 0 1,-9 10 0,12-12-8,-1 1 1,1-1 0,1 1 0,-1-1 0,0 1 0,1 0 0,-1 0 0,1-1 0,0 1 0,0 0 0,0 0-1,0 0 1,0 1 0,0 4 0,2-7-11,-1 0 0,0 0 0,0 0 0,1 0 0,-1 0 0,0 0-1,1 0 1,-1-1 0,1 1 0,-1 0 0,1 0 0,0 0 0,-1 0 0,1-1 0,0 1 0,0 0 0,-1-1-1,1 1 1,0 0 0,0-1 0,0 1 0,0-1 0,0 1 0,0-1 0,0 0 0,0 1 0,0-1 0,0 0-1,0 0 1,0 0 0,1 0 0,3 1 55,-1-1-1,1 1 0,0-1 1,-1 0-1,1-1 0,4 0 1,6-4 29,0 0 0,0-1 1,0 0-1,0-1 0,-1-1 1,0 0-1,16-14 0,-12 7 148,-17 14-213,0 0 0,0 0 0,-1 0 0,1 0 0,0 0 0,-1 0 0,1 0 0,0 0 0,-1 0 0,1 0 1,-1 0-1,0 0 0,1 0 0,-1-2 0,0 3-31,0-1 1,0 1-1,0 0 1,0 0 0,0-1-1,0 1 1,0 0-1,0-1 1,0 1-1,0 0 1,0 0-1,-1-1 1,1 1 0,0 0-1,0 0 1,0-1-1,0 1 1,-1 0-1,1 0 1,0 0-1,0-1 1,-1 1 0,1 0-1,0 0 1,0 0-1,-1 0 1,1-1-1,0 1 1,0 0-1,-1 0 1,1 0 0,-14 0-147,-11 8 70,3 1 243,1 1 0,0 2 0,1 0-1,0 1 1,-20 18 0,32-24 40,10-7 6,14-10 152,-7 4-245,6-5-16,-1 0-1,0-1 0,-1-1 1,-1 0-1,0-1 1,0 0-1,-1-1 0,11-20 1,-20 31-81,1-1 7,0-1-1,0 0 0,0 0 0,-1-1 0,4-11 0,-6 17-27,0-1-1,0 1 1,0 0-1,0 0 1,0 0-1,0-1 1,0 1-1,0 0 1,-1 0-1,1 0 1,0 0-1,-1-1 1,1 1-1,-1 0 1,1 0-1,-2-1 1,1 1-11,0 0 1,0-1-1,0 1 1,-1 1-1,1-1 1,0 0-1,-1 0 1,1 0-1,-1 1 1,1-1-1,-1 0 1,1 1-1,-1 0 1,1-1-1,-3 1 1,-1 0 9,-1 0 1,1 0-1,0 0 0,0 1 1,0 0-1,0 0 1,0 0-1,0 1 1,1 0-1,-1 0 0,-5 3 1,-3 2 24,0 0 1,-19 15-1,25-15-8,-1-1 1,1 1-1,0 0 0,1 1 1,0-1-1,0 2 0,1-1 1,0 0-1,0 1 0,1 0 1,0 0-1,0 0 0,-2 12 1,5-19 3,1 0 0,-1 1 0,1-1 0,0 0 0,0 0 0,0 1 0,0-1 0,0 0 0,0 0 0,1 0 0,-1 1 0,2 1 0,-2-3-1,1 0 0,-1 0-1,1 0 1,-1 0 0,1 0-1,0 0 1,-1 0 0,1-1-1,0 1 1,0 0 0,0 0 0,0-1-1,-1 1 1,1-1 0,0 1-1,0-1 1,0 1 0,0-1-1,0 1 1,0-1 0,0 0-1,1 0 1,-1 0 0,0 1 0,0-1-1,2 0 1,3-1-3,-1 0 0,1 0 1,-1-1-1,0 1 0,1-1 1,-1 0-1,0-1 0,0 1 0,8-6 1,10-5-3,-15 9 9,11-4-44,-1-2 0,0 0 1,26-20-1,-31 13-270,-16 24-334,-1 1 677,3-6-45,-1 0-1,1 0 0,0 0 1,0 0-1,0 1 1,-1 3-1,2-5-1,0-1 0,1 1 0,-1-1 1,0 1-1,0-1 0,0 1 0,0-1 0,0 1 0,0-1 0,1 0 1,-1 1-1,0-1 0,0 1 0,1-1 0,-1 0 0,0 1 0,0-1 1,1 0-1,-1 1 0,0-1 0,1 0 0,-1 1 0,1-1 0,-1 0 0,0 0 1,1 1-1,-1-1 0,1 0 0,-1 0 0,1 0 0,-1 0 0,1 0 1,-1 0-1,1 0 0,-1 0 0,1 0 0,-1 0 0,0 0 0,1 0 1,-1 0-1,1 0 0,0 0 0,7-1 63,1-1 1,-1 1-1,0-1 1,0-1-1,-1 0 1,1 0-1,0 0 1,-1-1-1,0 0 1,11-8-1,14-13-38,-2-2-1,40-45 1,-68 71-67,0-1 0,-1 1-1,1-1 1,0 1 0,0 0 0,5-2 0,1 0-159,-19 18 224,0 0 126,4-9-102,3-1-18,-1-1-1,1-1 1,-1 1 0,-5 3 0,5-7-53,19-3-51,0-2-1,-1 1 0,1-2 1,21-11-1,-38 20-63,-7 8 177,-18 19-1,5-13-3,-43 38-1422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6:17.2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1310 416,'0'0'112,"0"13"9978,0-4-9372,0-7-131,0 0 0,-1 1 0,1-1 0,0 0-1,1 0 1,-1 1 0,0-1 0,1 0 0,0 4 0,6-10-460,-1-1-1,0 1 1,0-1 0,0 0 0,0 0 0,-1-1-1,0 1 1,0-1 0,-1-1 0,1 1 0,-1-1 0,-1 1-1,1-1 1,-1 0 0,0 0 0,-1-1 0,3-12-1,11-73 208,-9 58-148,-2 1-1,2-46 1,-7-98 43,1 153-218,4-24-1,-1 23-84,-1-27-1,-3 35 102,0-1 0,2 1-1,5-30 1,-2 8 117,-2 24-192,0 1 0,0-25 0,2-14 213,4-29-197,1-15-208,-11 84 226,2 1-1,0 0 0,5-24 1,-5 33-34,-1 1 1,1 0 0,-1-1 0,0 1-1,0-6 1,-2 1-102,2 8 144,0 0-1,0-1 1,-1 1-1,1 0 1,0 0-1,0 0 1,0 0 0,0 0-1,0 0 1,0 0-1,0 0 1,0 0-1,0 0 1,0 0 0,0 0-1,0 0 1,0-1-1,0 1 1,0 0 0,-1 0-1,1 0 1,0 0-1,0 0 1,0 0-1,0 0 1,0 0 0,0 0-1,0 0 1,0 0-1,0 0 1,0 0-1,-1 0 1,1 0 0,0 0-1,0 0 1,0 0-1,0 0 1,0 0-1,0 0 1,0 0 0,0 0-1,0 0 1,0 0-1,0 1 1,-1-1-1,1 0 1,0 0 0,0 0-1,0 0 1,0 0-1,-52 51-100,-127 141 442,173-185-395,4-4 99,0 0 0,0 0 0,-1 0 0,1-1 0,-5 5 0,15-23 664,74-120-309,-39 67-263,16-20-115,-53 81-76,1 1 0,0-1-1,14-11 1,1 0-269,-21 19 320,-1-1 1,0 1-1,1 0 0,-1-1 1,1 1-1,-1 0 1,1 0-1,0-1 0,-1 1 1,1 0-1,-1 0 1,1 0-1,-1 0 0,1-1 1,0 1-1,-1 0 1,1 0-1,-1 0 0,1 0 1,0 0-1,-1 1 1,1-1-1,-1 0 0,1 0 1,-1 0-1,1 0 1,0 1-1,-1-1 0,1 0 1,-1 0-1,1 1 1,-1-1-1,1 1 0,-1-1 1,0 0-1,1 2 1,17 19-50,-14-15 69,5 8 8,-1 0 1,9 22-1,1 1-54,-11-23 66,-1 1-1,-1 0 1,7 29-1,-3-8 51,-6-25-33,0 0 0,-1 1 0,-1-1 0,1 21 0,-2-32-23,-1 1 0,1 0 0,-1-1 0,1 1-1,-1-1 1,1 1 0,-1-1 0,0 0 0,1 1-1,-1-1 1,0 0 0,0 1 0,1-1 0,-1 0-1,0 0 1,1 1 0,-1-1 0,-1 0 0,-19 4 246,1-3-92,0-2 0,0 0 0,-29-6 0,40 6-132,0-2 0,0 1 1,-9-5-1,-8-2 90,-11-6 80,39 14-231,0 1 0,0-1 0,0 0 0,0 0 0,0 0-1,0 0 1,3-2 0,4-2-26,159-63-718,-139 60 458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3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3968,'-13'-11'1824,"16"-1"-1600,2 7 384,4 10-384,6-10-288,6 5 0,6-3-1472,1 3 832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6:19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349 9 1824,'2'-9'1228,"4"9"131,1 1 1003,-6 2-2072,-1-1 1,1 1-1,0 0 0,-1 0 0,1-1 1,-1 1-1,0 0 0,0 0 1,0 0-1,0-1 0,-1 6 0,0-5-98,-5 38 1427,-19 71 0,14-71-828,-8 67 1,16 18 340,3-84-861,-7 67 0,-34 109 983,34-188-1173,4-12-114,-9 22 1,6-21 179,4-14-53,0 1 1,0-1-1,0 1 0,-6 8 0,-5 13-144,12-23 77,-1 1 0,0-1 0,0 0 0,-1 1 0,1-1 0,-5 5 0,0 1 20,0 0 1,-10 19-1,11-18 110,3-5-112,-1 1 1,1-1-1,1 1 1,-1 0 0,1 0-1,1 0 1,-1 0-1,1 0 1,0 0 0,0 8-1,-1-1 9,1-14-52,1 1 1,0 0-1,0 0 0,0 0 0,-1 0 1,1-1-1,0 1 0,0 0 1,0 0-1,0 0 0,0 0 1,0-1-1,0 1 0,1 0 0,-1 1 1,0-2 2,1 1 0,-1 0 0,0-1 0,0 1 0,1 0 0,-1-1 0,0 1 0,0 0 0,0-1 0,0 1 0,0 0 0,0-1 0,0 1 0,0 0 0,0-1 0,-1 1 0,1 0 0,0-1 0,0 1 0,0 0 0,-1-1 0,1 1 0,0-1 0,-1 1 0,1 0 0,-1-1 0,1 1 0,-1-1 0,1 1 0,-1-1 0,0 1 0,1-1 34,0 0 0,-1 0 1,1 0-1,0 0 0,-1 0 1,1 0-1,0 0 0,-1 0 0,1 0 1,0-1-1,-1 1 0,1 0 1,0 0-1,0 0 0,-1 0 1,1 0-1,0-1 0,0 1 1,-1 0-1,1 0 0,0-1 0,0 1 1,0 0-1,-1 0 0,1-1 1,0 1-1,0 0 0,0 0 1,0-1-1,0 1 0,-1 0 0,1-1 1,0 0-1,-9-20 395,-6-11-76,-45-74-625,48 83 224,14 20-55,-2 2 18,-6-6-67,4 6 133,2 1 16,1 0 1,-1 0-1,0 0 0,0 0 0,0 0 0,0 0 0,0 0 0,0 0 0,0 0 0,0 0 1,0 0-1,1 0 0,-1 0 0,0 0 0,0 0 0,0 0 0,0 0 0,0 0 0,0 0 1,0 0-1,0 0 0,0 0 0,1 0 0,-1 0 0,0 0 0,0 0 0,0 0 0,0 0 1,0 0-1,0-1 0,0 1 0,0 0 0,0 0 0,0 0 0,0 0 0,0 0 0,0 0 1,0 0-1,0 0 0,0 0 0,0 0 0,1-1 0,-1 1 0,0 0 0,0 0 0,0 0 1,0 0-1,0 0 0,0 0 0,0 0 0,0 0 0,-1 0 0,1-1 0,0 1 1,0 0-1,0 0 0,0 0 0,0 0 0,0 0 0,0 0 0,0 0 0,18 33-1138,15 37 1337,-11-27-103,-21-40-79,1 1-1,0-1 1,0 1-1,0-1 1,0 0 0,1 0-1,-1 0 1,1 0 0,0 0-1,0-1 1,0 1-1,0-1 1,0 0 0,4 2-1,-3-2 9,-1-1 1,0 0-1,1 0 0,-1-1 0,1 1 0,-1-1 1,1 1-1,-1-1 0,1 0 0,-1 0 1,1-1-1,-1 1 0,1-1 0,-1 0 0,7-2 1,103-41 194,-97 37-164,-1-1 0,0-1 0,0 0 0,25-22 0,-39 30-49,0 0 1,1 0 0,-1-1 0,0 1 0,0-1 0,0 1-1,0-1 1,2-3 0,-3 5-7,0-1 0,0 1 0,0-1-1,0 1 1,0-1 0,0 1 0,0-1 0,0 1 0,0-1 0,0 0 0,0 1 0,0-1-1,0 1 1,0-1 0,-1 1 0,1-1 0,0 1 0,0-1 0,-1 1 0,1-1-1,0 1 1,0 0 0,-1-1 0,1 1 0,-1-1 0,1 1 0,0 0 0,-1-1 0,1 1-1,-1 0 1,1 0 0,-1-1 0,1 1 0,-1 0 0,0 0 0,-9-4-27,1 2 1,-1-1-1,-1 1 1,1 1 0,0 0-1,0 0 1,-16 2 0,25-1 23,-28 1 42,-36 8 1,11-2-16,-62 13-464,109-18 380,2-1-85,7-1 165,-1 0 73,0-1-120,-1 1 0,1-1 0,-1 1 0,1 0 1,-1-1-1,1 1 0,-1-1 0,1 1 0,-1 0 0,1 0 1,-1-1-1,1 1 0,0 0 0,0-1 0,84-5-56,-85 9 126,-4 3 63,-11 12 101,4-4-319,0 6-168,13-17 406,-1-2-121,-1-1 1,1 1-1,0 0 0,-1 0 0,1 0 0,0 0 0,0-1 1,0 1-1,0 0 0,0-1 0,0 1 0,-1-1 0,2 1 0,-1-1 1,0 1-1,0-1 0,0 0 0,0 1 0,0-1 0,0 0 1,0 0-1,0 0 0,0 0 0,0 0 0,2 0 0,5-2-29,-1 0 0,1 0 0,15 0 0,9-2-641,32-8-3135,5-2-3515,-20 8 3200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6:22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312 104 2080,'-1'-1'198,"1"-1"0,0 1 0,-1-1 0,1 1 0,0-1 0,0 1 0,0-1 0,0 1 0,0-1 0,0 1 0,0-1 0,1 0 0,-1 1 0,1-1 0,0-2 0,3-15 1743,1-21 2230,-6 26-2259,1 14-1878,0 0-1,0-1 1,0 1-1,0 0 0,0 0 1,0 0-1,0 0 1,0-1-1,0 1 0,0 0 1,-1 0-1,1 0 0,0 0 1,0 0-1,0 0 1,0-1-1,0 1 0,0 0 1,0 0-1,0 0 1,0 0-1,-1 0 0,1 0 1,0 0-1,0 0 1,0-1-1,0 1 0,0 0 1,-1 0-1,1 0 0,0 0 1,0 0-1,0 0 1,-1 0-1,0 1 48,0 0-1,-1 1 1,1-1-1,0 0 1,0 0 0,0 1-1,0-1 1,0 1-1,0-1 1,-1 3 0,-4 10 144,0-1 0,1 1 0,-3 15 1,2-11-125,-23 85 701,-21 61 396,37-126-936,2-9 197,1 1-1,-11 61 0,-13 212 348,30-274-676,-2-1 1,0 0 0,-13 31-1,9-28 102,-13 62 0,22-89-187,0 0 0,0 0 0,0-1 1,-1 1-1,-2 6 0,-6 13 58,-4 56 318,12-72-445,2-7 25,0 0-1,0 0 1,0 0-1,0 0 1,0 0-1,0 0 1,0 0-1,0 0 1,0 0-1,0 0 1,0 0-1,0 0 0,1 0 1,-1 0-1,0 0 1,0 0-1,0 0 1,0 0-1,0 0 1,0 0-1,0 0 1,0 0-1,0 0 1,0 0-1,0 0 1,0 0-1,0 0 0,0 0 1,0 0-1,0 0 1,0 0-1,0 0 1,0 0-1,0 1 1,0-1-1,0 0 1,0 0-1,0 0 1,0 0-1,0 0 1,0 0-1,0 0 0,0 0 1,0 0-1,0 0 1,0 0-1,0 0 1,0 0-1,0 0 1,0 0-1,0 0 1,0 0-1,0 0 1,0 0-1,0 0 1,0 0-1,0 0 0,0 0 1,0 0-1,0 1 1,0-1-1,1 0 144,42-138 1058,-29 95-1454,-8 25 165,21-55 110,-1 6-115,-7 14-334,-2 20 654,-10 20-185,9-23 1,-5 4 6,36-89-788,-32 86 590,18-56-1,-23 58 121,-1 2-205,8-57 0,-11 53 405,-2-26-774,-4-9 314,-31 83 277,14-5-19,-23 16 1,22-13 29,-14 11 42,-49 42 0,27-18 184,47-41 209,8-7-110,13-11 40,1-1-301,18-25-21,33-48 1,-14 16 61,-33 44-225,16-19-16,-31 41 115,0 1-1,1 0 1,-1 0 0,1 0-1,0 0 1,9-5 0,-13 9 17,0-1 0,0 1 1,1 0-1,-1 0 0,0-1 0,1 1 1,-1 0-1,0 0 0,0 0 1,1 0-1,-1 0 0,0 1 1,1-1-1,-1 0 0,0 1 0,0-1 1,1 0-1,-1 1 0,0 0 1,0-1-1,0 1 0,0 0 1,0-1-1,0 1 0,0 0 0,0 0 1,0 0-1,0 0 0,0 0 1,1 2-1,3 4-61,0 1 0,0 0 0,5 11 0,-5-9 18,6 14 64,0 1-1,7 28 0,13 31 229,-25-73-238,-4-8 33,-1 0-1,1 0 1,-1 0-1,0 0 1,0 0-1,0 1 1,1 4-1,-2-7-21,0 0 0,0 0 0,0-1 0,-1 1 1,1 0-1,0 0 0,0 0 0,-1-1 0,1 1 0,-1 0 0,1 0 0,0 0 0,-1-1 0,0 1 0,1 0 0,-1-1 0,1 1 0,-1-1 0,0 1 0,1-1 0,-1 1 0,0-1 0,0 1 0,1-1 0,-1 1 0,0-1 0,0 0 0,0 0 0,0 1 0,1-1 0,-1 0 0,0 0 0,0 0 0,-1 0 0,-8 1 96,0 0 0,0 0 0,0-1 0,0-1 0,-15-1 0,2-3-266,-27-7-1,49 12 10,0-1 0,0 1 0,0 0 0,0-1 0,0 1 0,0-1 0,0 1 0,0-1 0,0 1 0,0-1 0,0 0 0,0 1 0,1-1 0,-1 0 0,0 0 0,0 0 0,1 1 0,-1-1 0,1 0 0,-1 0 0,1 0 0,-1 0 0,1 0 0,-1 0 0,1 0 0,0 0 0,0-1 0,-1 1 0,1 0 0,0 0 0,0-1 0,4-7-1868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6:24.5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353 89 2976,'1'-3'245,"0"0"1,0 0-1,1 0 1,-1 0 0,1 0-1,-1 0 1,1 1-1,4-6 1,4-5 1800,-6 6-1457,-3 5-309,0 0 1,0-1 0,1 1 0,-1 1 0,1-1 0,3-4-1,-4 6-90,-1-1-1,1 0 0,0 0 0,0 1 0,-1-1 0,1 0 1,-1 0-1,1 0 0,-1 0 0,1 0 0,-1 0 0,1 0 1,-1 0-1,0 0 0,0 0 0,1-1 0,-1 2-142,0 0 0,0-1-1,0 1 1,0 0 0,0 0-1,0 0 1,0 0 0,0 0 0,0-1-1,0 1 1,0 0 0,-1 0-1,1 0 1,0 0 0,0 0-1,0 0 1,0 0 0,0-1 0,0 1-1,0 0 1,0 0 0,0 0-1,0 0 1,-1 0 0,1 0-1,0 0 1,0 0 0,0 0-1,0 0 1,0 0 0,0-1 0,0 1-1,-1 0 1,1 0 0,0 0-1,0 0 1,0 0 0,0 0-1,-9 6 821,3 0-735,1 0 1,0 1-1,0-1 0,1 1 1,0 1-1,1-1 0,-1 0 0,1 1 1,-2 9-1,-2 3 65,-6 21 311,2 0 0,2 1 0,-5 51 0,4-24-7,4-32-197,-13 115 320,3-27-124,8-70-514,-27 148 995,30-185-917,-1 0 0,0-1 0,-1 1 0,-19 31 0,20-37-7,1 0 1,-7 26-1,8-26-54,1 0 0,-12 23 0,13-30 10,0 0-1,0 0 1,0 0-1,1 1 1,0-1 0,0 0-1,1 1 1,-1-1-1,1 1 1,1 6-1,-1-5-6,0-7 14,0 1 0,0-1 0,0 1 0,0 0 1,0-1-1,0 1 0,0 0 0,0-1 0,0 1 0,0 0 0,0-1 0,0 1 0,-1-1 0,1 1 0,0 0 0,0-1 0,-1 1 0,1-1 0,0 1 0,-1-1 0,1 1 0,0-1 0,-1 1 0,1-1 0,-1 1 1,1-1-1,-2 1 0,2-1 6,-1-1 0,0 1 0,1 0 0,-1-1 1,1 1-1,-1-1 0,0 1 0,1-1 0,-1 1 1,1-1-1,0 0 0,-1 1 0,1-1 0,-1 0 1,1 1-1,0-1 0,-1 0 0,1 1 0,0-1 1,0 0-1,0 1 0,0-1 0,0 0 1,-1 0-1,2 0 0,-3-4 51,0-1-1,0 2 1,0-1-1,-5-8 1,-2-5 15,4 7-55,-12-20 1,12 23-59,0 0-1,1 0 1,-4-10-1,-1 2-234,8 19 234,1-1 1,-1 1-1,1 0 0,0 0 1,0-1-1,0 1 0,0 0 1,0 0-1,0-1 0,1 1 1,1 4-1,10 43-161,-9-37 186,-3-9 27,1-1 0,0 0 0,0 1 0,0-1 0,0 0 0,4 6 0,-5-8-21,1 0-1,0 0 1,0 0 0,0 0 0,0-1-1,0 1 1,-1 0 0,2-1 0,-1 1 0,0 0-1,0-1 1,0 0 0,0 1 0,0-1-1,0 1 1,0-1 0,1 0 0,-1 0 0,0 0-1,0 0 1,0 0 0,1 0 0,-1 0 0,2 0-1,10-3 41,-1 0 1,0-1-1,0 0 0,22-12 0,-6 3 4,39-20-128,-62 31 102,0 0 0,0-1 1,-1 1-1,1-1 0,3-3 0,-7 5-22,-1 1 1,1 0-1,-1-1 1,0 1-1,1-1 1,-1 1-1,0 0 1,1-1-1,-1 1 0,0-1 1,1 1-1,-1-1 1,0 1-1,0-1 1,0 1-1,1-1 1,-1 1-1,0-1 0,0 0 1,0 1-1,0-1 1,0 0-1,-1 0-1,1 1 0,0-1 0,-1 0 0,1 1 1,-1-1-1,0 0 0,1 1 0,-1-1 0,1 1 0,-1-1 0,0 1 0,1-1 0,-1 1 0,0 0 0,0-1 0,1 1 0,-1 0 0,0 0 0,0-1 1,-1 1-1,-14-4 23,-1 1 0,0 1 1,0 1-1,0 0 0,-21 2 1,8-1 16,23 1-88,0 0 0,1 0 1,-1 0-1,1 1 1,-10 4-1,-9 2-46,23-8-73,0 1 1,1-1 0,-1 1-1,1-1 1,-1 1 0,0 0 0,1 0-1,-1 0 1,1-1 0,0 2-1,-1-1 1,1 0 0,0 0 0,-1 0-1,0 2 1,1-1-417,0 0-1,1-1 1,-1 1-1,1 0 1,-1-1-1,1 1 1,0 0-1,0-1 1,-1 1-1,1 0 1,0 0-1,1 0 1,-1-1-1,0 1 1,0 0-1,1-1 1,-1 1-1,1 0 1,1 3-1,7 14-3382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13.3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67 1152,'0'0'14,"0"0"0,-1-1 0,1 1 0,0 0 0,0 0 0,0 0 0,0 0 0,0-1 0,0 1 0,0 0 0,0 0 0,0 0 0,0 0 0,0 0 0,0-1 0,0 1 0,0 0 0,1 0 0,-1 0 0,0 0 0,0 0 0,0-1 0,0 1 0,0 0 0,0 0 0,0 0 0,0 0 0,0 0 0,0 0 0,1-1 0,-1 1 0,0 0 0,0 0 0,0 0 0,0 0 0,0 0 0,1 0 0,-1 0 0,0 0 0,0 0 0,0 0 0,0 0 1,0 0-1,1 0 0,-1 0 0,2 0 1613,6-10 821,-8 11-2012,0-6 462,0-9 1874,-2-5 821,2 18-3510,0 1 1,-1-1-1,1 0 0,0 1 1,0-1-1,0 0 1,-1 1-1,1-1 1,0 1-1,-1-1 1,1 0-1,0 1 0,-1-1 1,1 1-1,-1-1 1,1 1-1,-1-1 1,1 1-1,-1 0 0,1-1 1,-1 1-1,1-1 1,-1 1-1,0 0 1,1 0-1,-1-1 0,0 1 1,1 0-1,-1 0 1,0 0-1,1 0 1,-1 0-1,0 0 0,1 0 1,-1 0-1,0 0 1,1 0-1,-1 0 1,0 0-1,0 0 0,-25 5 1256,19-3-1216,1 0 0,0 1 0,0 0 0,0 0 0,0 0 0,0 1 0,1-1 0,-1 1 0,1 1 1,0-1-1,0 1 0,1 0 0,-5 6 0,-2 5 42,2 0 0,-1 1 0,2 0 0,-12 35 1,9-14 114,-9 55 0,12-52-54,-16 130 173,23-151-387,1 0 0,0-1 0,2 1 0,0 0 0,1-1 1,10 34-1,-6-33 6,23 62-308,-26-72 318,1-1 0,0 0 1,1 0-1,0-1 0,0 1 0,10 8 0,-9-9-7,9 6-293,-16-14 127,1 0 0,-1 0-1,1 0 1,-1-1-1,1 1 1,-1 0 0,0 0-1,1 0 1,-1-1-1,0 1 1,1 0 0,-1 0-1,0-1 1,1 1-1,-1 0 1,0-1 0,0 1-1,1 0 1,-1-1-1,0 1 1,0 0 0,0-1-1,1 1 1,-1-1 0,0 1-1,0-1 1,0 1-1,0 0 1,0-1 0,0 0-1,8-24-4762,-1 6 190,2 6 1924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16.8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119 558 4896,'-1'-1'258,"-1"0"1,1 1 0,0-1-1,-1 0 1,1 1-1,-1-1 1,1 1-1,-1-1 1,1 1 0,-1 0-1,1-1 1,-1 1-1,1 0 1,-1 0-1,0 0 1,1 0-1,-1 0 1,1 1 0,-1-1-1,1 0 1,-1 1-1,1-1 1,-1 1-1,1 0 1,-1-1 0,1 1-1,0 0 1,-3 2-1,-2 2 340,-32 28 2191,34-30-2605,1 1 0,0 0 0,-1 0 0,1 0 0,1 1 0,-1-1 0,-2 7 0,4-9-169,1-1 1,-1 1 0,1-1 0,0 1-1,-1-1 1,1 1 0,0-1-1,0 1 1,0 0 0,0-1-1,1 1 1,-1-1 0,0 1-1,1-1 1,-1 1 0,1-1-1,-1 1 1,1-1 0,0 0-1,-1 1 1,1-1 0,0 0-1,0 0 1,0 1 0,0-1-1,0 0 1,0 0 0,0 0-1,2 1 1,4 3 37,0-1 1,0 0-1,0 0 1,11 3-1,-14-5-65,4 1 13,-1-1-1,1 0 0,-1-1 1,1 1-1,0-1 1,0-1-1,11 0 1,1-1 274,33-7 1,-50 7-231,0 1 0,0-1-1,-1 0 1,1-1 0,0 1 0,-1 0 0,1-1 0,-1 0 0,0 1 0,1-1 0,-1 0 0,0 0 0,0-1-1,0 1 1,-1 0 0,1 0 0,0-1 0,-1 1 0,1-1 0,-1 0 0,1-3 0,0 0 28,0 1 0,0-1-1,-1 1 1,0-1 0,0 0 0,-1 0 0,1 0 0,-1 0 0,-1-7 0,0 11-50,0-1 1,0 0-1,0 0 0,0 1 1,0-1-1,-1 1 0,1-1 1,-1 1-1,1-1 0,-1 1 1,0 0-1,0 0 1,0 0-1,-4-3 0,2 2-7,0 0-1,0 1 1,0-1 0,0 1-1,0 0 1,-1 0-1,1 0 1,-7-1 0,10 3-16,-7-2-25,0 1 0,-16-1 0,22 1-9,0 2 0,0-1 0,0 0 0,0 0 0,0 1 1,0-1-1,0 1 0,0-1 0,0 1 0,0 0 0,0 0 0,0 0 1,0 0-1,0 0 0,1 1 0,-3 1 0,4-3 19,0 0 1,0 0-1,0 0 0,0 0 0,0 1 1,0-1-1,0 0 0,0 0 0,0 0 1,0 1-1,0-1 0,0 0 0,0 0 1,0 0-1,0 0 0,0 1 0,0-1 1,0 0-1,0 0 0,0 0 0,0 0 1,0 0-1,0 1 0,0-1 0,0 0 1,1 0-1,-1 0 0,0 0 0,0 0 1,0 1-1,0-1 0,0 0 0,0 0 1,1 0-1,-1 0 0,0 0 0,0 0 1,0 0-1,0 0 0,1 0 0,-1 0 1,0 0-1,0 0 0,0 0 1,0 0-1,1 0 0,-1 0 0,0 0 1,0 0-1,1 0 0,18 4-159,20-1 183,-24-5 6,0 0-1,0 0 1,-1-2 0,1 0 0,-1 0 0,0-1-1,0-1 1,23-14 0,9-6-63,-43 25 163,-1 0 1,1-1-1,0 1 1,0 0-1,0 0 0,0 1 1,0-1-1,0 1 1,1-1-1,2 1 0,-1 3 527,-4-3-618,-1 0 0,0 0 1,1 0-1,-1 1 1,0-1-1,0 0 1,0 0-1,1 0 0,-1 1 1,0-1-1,0 0 1,0 0-1,1 0 0,-1 1 1,0-1-1,0 0 1,0 0-1,0 1 0,0-1 1,0 0-1,0 1 1,1-1-1,-1 0 0,0 0 1,0 1-1,0-1 1,0 0-1,0 1 0,0-1 1,0 0-1,-1 0 1,1 1-1,0-1 0,0 0 1,0 1-1,0-1 1,0 1-1,0-1-51,5 64 283,-6-38-262,2 0 1,8 45 0,-9-68 3,0-1 0,1 0 0,0 1 1,-1-1-1,1 0 0,0 0 0,0 0 1,0 0-1,0 0 0,1 0 0,-1 0 1,1 0-1,-1 0 0,1 0 0,2 2 1,-2-3 7,0 0 0,0-1 1,0 1-1,0 0 0,0-1 0,0 1 1,0-1-1,0 1 0,0-1 1,0 0-1,0 0 0,0 0 1,0 0-1,0-1 0,0 1 0,1 0 1,1-2-1,3 1 8,0-2 0,0 1 0,-1-1 0,1 0 0,-1-1 0,0 0 0,0 0 1,8-6-1,-4 1 13,0 0 0,-1 0 0,14-19 0,-15 15-4,-1 0 1,0 0-1,0 0 1,-1-1-1,-1 0 1,-1 0-1,5-22 1,11-109-56,-19 133 41,3-41 46,-2-1 0,-6-71 0,4 122-63,-1 1-1,1-1 0,-1 0 0,0 1 1,1-1-1,-3-3 0,3 6 3,0 0 0,0 0 0,0 0 0,0 0 1,0 0-1,0 0 0,0-1 0,0 1 0,0 0 0,0 0 0,-1 0 0,1 0 0,0 0 0,0 0 1,0 0-1,0 0 0,0 0 0,0 0 0,0 0 0,0-1 0,0 1 0,0 0 0,-1 0 0,1 0 1,0 0-1,0 0 0,0 0 0,0 0 0,0 0 0,0 0 0,0 0 0,-1 0 0,1 0 0,0 0 1,0 0-1,0 0 0,0 0 0,0 0 0,0 0 0,0 0 0,0 0 0,-1 0 0,1 1 1,0-1-1,-3 10-212,1 9 162,0 0-1,2 0 1,2 19 0,-1 11 116,0 1 43,1 0 1,3 0-1,2-1 1,24 85-1,-30-128-110,1-1-1,0 1 0,1-1 0,0 0 1,0 1-1,0-1 0,0-1 1,6 7-1,-8-10 7,0 1 0,0-1 0,0 0 0,0 0 0,1 0 0,-1 0 0,0 0 0,1-1 0,-1 1 0,1 0 0,-1-1 0,1 1 0,-1 0 0,1-1 0,-1 0 0,1 1 0,0-1 1,-1 0-1,1 0 0,-1 0 0,1 0 0,0 0 0,-1 0 0,1-1 0,0 1 0,-1 0 0,1-1 0,-1 1 0,1-1 0,-1 0 0,1 0 0,1-1 0,3-1-20,0-1 0,0 0 1,-1 0-1,1 0 0,-1-1 0,0 0 0,0 0 1,0 0-1,4-9 0,-8 12 6,8-16-105,14-22-1,-13 19-21,-10 19 101,1-1 0,1 0 0,-1 1 0,0-1 0,0 1 0,1 0 1,0-1-1,-1 1 0,1 0 0,0 0 0,0 0 0,0 0 0,5-3 0,32-11-151,-3 1 144,-32 14 107,0-1 0,0 0-1,0 1 1,0 0 0,1 0-1,-1 0 1,0 0 0,9 1-1,-13 0-31,1 0 0,-1 0 0,0 0 0,1 1 0,-1-1 0,0 0 0,0 0 0,1 1 0,-1-1 0,0 0 0,0 1 0,0-1 0,0 0 0,1 1 0,-1-1 0,0 0 0,0 1 0,0-1 0,0 0 0,0 1 0,0-1 0,0 0 0,0 1 0,0-1 0,0 0 0,0 1 0,0-1 0,0 1 0,0-1 0,0 0 0,0 1 0,-1-1 0,-2 20 67,1-14-1,-1 69-99,0-57-10,0 23-1,3-35 6,0 0 0,0 0-1,1 0 1,0-1 0,0 1 0,0 0 0,4 8 0,-4-12-80,7 2 165,-8-4-71,1 1 0,0-1 0,-1 1 0,1-1 0,0 0 0,-1 1 1,1-1-1,0 0 0,-1 1 0,1-1 0,0 0 0,-1 0 0,3 1 0,0-2 2,1 1-1,-1-1 0,1 1 0,-1-1 0,1 0 1,-1 0-1,0-1 0,1 1 0,-1-1 1,0 1-1,0-1 0,0 0 0,0 0 0,0-1 1,-1 1-1,5-5 0,2-3 45,0-1 0,13-23 0,-21 34-49,9-19-1,-1 1 0,-1-2-1,0 1 1,7-32 0,-7 23 39,28-112-1,-27 93-37,19-113 0,-24 98 379,-6 55-505,-2 8 47,-3 6-12,7-7 78,-2 3 2,-1 1 1,1 0 0,0-1 0,0 1 0,0 0 0,1 0-1,-3 8 1,-5 31-41,8-37 29,-5 43 41,1 1 0,3 0 0,2-1 0,2 1 0,3-1 0,11 56 0,-13-90-14,0 0-1,2 0 1,6 15-1,-8-23 2,0-1-1,0 1 1,1-1 0,0 0 0,0 0-1,1 0 1,-1-1 0,10 9 0,-10-12-10,0 1 1,0-1 0,0 1 0,0-1-1,1 0 1,-1-1 0,1 1 0,-1-1-1,1 0 1,-1 0 0,1 0 0,0-1-1,0 1 1,-1-1 0,1 0 0,0-1-1,0 1 1,5-2 0,6-2 20,0-1-1,0 0 1,29-14 0,-37 15-20,1-2 1,0 1-1,-1-1 0,0 0 0,0-1 1,10-11-1,-3 1 68,23-34 1,-20 26 937,-31 40-1085,-17 24 0,25-34 70,-2 7 59,-1 1 0,1-1 0,1 1 0,0 0 0,-6 22 0,11-31-62,0 0 0,1 1 0,-1-1 0,1 0 0,0 0-1,0 0 1,0 0 0,1 1 0,0 3 0,0-7 20,-1 0 0,0 0-1,0 0 1,0-1 0,1 1 0,-1 0 0,1 0-1,-1 0 1,0-1 0,1 1 0,-1 0 0,1 0-1,0-1 1,-1 1 0,1 0 0,0-1 0,-1 1-1,1-1 1,0 1 0,0-1 0,-1 1-1,1-1 1,0 0 0,0 1 0,0-1 0,-1 0-1,1 0 1,0 1 0,0-1 0,0 0 0,0 0-1,0 0 1,0 0 0,0 0 0,-1 0 0,1 0-1,0-1 1,0 1 0,0 0 0,0 0 0,0-1-1,-1 1 1,1 0 0,0-1 0,1 0 0,1-1-3,0-1 0,0 1 0,0-1 0,0 0 0,0 0 0,-1 0 0,1 0 0,-1 0 0,0-1 0,0 1 0,0-1 0,0 0 0,-1 1 0,2-5 0,4-8-54,-7 19 39,0 0 0,0-1-1,0 1 1,1-1 0,-1 1 0,1 0-1,-1-1 1,2 4 0,11 28-124,-12-32 125,0 0 0,1 0 0,-1 0 0,1 1 0,-1-1 0,1-1 0,0 1 0,0 0 0,0 0 0,0-1 0,3 2 0,-4-2 9,0 0 1,1 0-1,-1 0 1,0-1-1,1 1 1,-1-1-1,1 1 1,-1-1-1,1 1 1,-1-1-1,1 0 1,0 0-1,-1 0 1,1 0-1,-1 0 1,1 0-1,-1 0 0,1 0 1,0-1-1,1 0 1,3-2 14,-1 0 0,0-1 0,0 0 0,0 0 0,0 0 0,0 0 0,-1-1-1,0 0 1,0 0 0,0 0 0,-1 0 0,0-1 0,0 0 0,0 1 0,3-9 0,2-10-42,-1 1-1,6-36 1,-12 55 21,9-66-148,3-101 0,-9 104 108,-4-22 1,-1 42 197,1 47-151,0 0 0,0 0-1,0-1 1,0 1 0,0 0-1,0 0 1,0 0 0,0 0-1,0 0 1,0 0 0,0 0-1,0 0 1,0 0 0,0 0-1,0 0 1,0 0 0,0-1-1,0 1 1,0 0 0,0 0-1,0 0 1,0 0 0,0 0-1,0 0 1,0 0 0,0 0-1,0 0 1,0 0 0,0 0-1,0 0 1,0 0 0,0 0 0,0 0-1,0 0 1,0-1 0,-1 1-1,1 0 1,0 0 0,0 0-1,0 0 1,0 0 0,0 0-1,0 0 1,0 0 0,0 0-1,0 0 1,0 0 0,0 0-1,0 0 1,0 0 0,-1 0-1,1 0 1,0 0 0,0 0-1,0 0 1,-4 5-145,3-3 125,0-1-1,0 1 1,0-1-1,0 1 1,0 0-1,1 0 0,-1-1 1,0 4-1,-3 52 10,2 0 0,7 77-1,-2-104 119,2 0 0,0 0 0,3-1-1,0 1 1,2-2 0,16 36 0,-23-59-95,-1 0 0,1 0 0,0 0 0,0-1 0,1 1 1,-1-1-1,1 0 0,0 0 0,0 0 0,10 6 0,-12-9 20,0 0 0,1 0 0,0 0 0,-1 0 0,1 0 0,-1 0 0,1-1 0,0 1 0,0-1 0,-1 0 0,1 1 0,0-1 0,0-1 0,-1 1 0,1 0 0,0-1 1,-1 1-1,1-1 0,0 0 0,-1 0 0,1 0 0,-1 0 0,4-2 0,-1-1-17,-1 1 1,0-1 0,1 0 0,-1 0 0,-1-1 0,7-7 0,5-7-5,60-71-217,-71 86 214,-2 2 0,0-1 1,1 1-1,-1-1 1,1 1 0,-1 0-1,1 0 1,5-3 0,-7 5-7,0 0 1,0 0 0,0-1 0,1 1 0,-1 0 0,0 0-1,0 0 1,0 0 0,0 0 0,1 1 0,-1-1 0,0 0-1,0 1 1,0-1 0,0 0 0,1 1 0,-1-1 0,0 1-1,0 0 1,0-1 0,0 1 0,0 0 0,-1 0 0,1-1-1,1 3 1,2 0 2,-2 1 0,1-1 0,0 1 0,-1 0 1,1 0-1,-1 0 0,0 0 0,-1 0 0,1 0 0,-1 1 0,1-1 0,-1 0 0,-1 1 0,1-1 0,-1 1 0,1 0 0,-1-1 0,-1 6 0,0-1 70,0 0 0,-1 1 0,1-1-1,-2 0 1,0 0 0,0 0-1,-7 13 1,9-19-30,-9 12 117,10-14-167,0-1 1,0 0 0,0 1 0,0-1-1,-1 0 1,1 0 0,0 1 0,0-1-1,-1 0 1,1 0 0,0 0 0,0 1-1,-1-1 1,1 0 0,0 0 0,-1 0 0,1 0-1,0 0 1,-1 1 0,1-1 0,0 0-1,-1 0 1,1 0 0,0 0 0,-1 0-1,1 0 1,0 0 0,-1 0 0,1 0-1,0 0 1,-1 0 0,1-1 0,0 1-1,-1 0 1,1 0 1,0 0-1,0 0 0,0-1 1,0 1-1,0 0 1,0 0-1,0 0 0,0 0 1,0-1-1,0 1 0,0 0 1,0 0-1,0 0 1,0 0-1,0-1 0,0 1 1,0 0-1,0 0 1,0 0-1,0 0 0,0 0 1,0 0-1,1-1 0,-1 1 1,0 0-1,0 0 1,0 0-1,0 0 0,0 0 1,0 0-1,1 0 1,-1 0-1,0-1 0,0 1 1,0 0-1,0 0 0,1 0 1,-1 0-1,0 0 1,0 0-1,11-5-80,-8 3 18,5-3 29,1 0-1,0 0 1,-1 1-1,17-5 1,-5 3-472,-1 0 0,1-2 0,-2 0 0,29-18 0,-28 15-5137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18.0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26 4160,'0'0'64,"0"0"-1,-1-1 1,1 1-1,0-1 1,0 1 0,0 0-1,-1-1 1,1 1 0,0-1-1,0 1 1,0 0 0,0-1-1,0 1 1,0-1 0,0 1-1,0-1 1,0 1 0,0-1-1,0 1 1,0 0-1,0-1 1,1 1 0,-1-1-1,0 1 1,0 0 0,0-1-1,1 1 1,-1-1 0,0 1-1,0 0 1,1-1 0,-1 1-1,0 0 1,1-1-1,-1 1 1,1 0 0,-1-1 222,1 1-1,-1-1 1,1 1 0,-1-1 0,0 1-1,1-1 1,-1 1 0,1-1 0,-1 1-1,0-1 1,0 0 0,1 1 0,-1-1-1,0 1 1,0-1 0,0 0 0,0 0-1,8 1 5179,18 0-4956,-17 0 48,44 0 236,135 5-155,-126-5-17,-7 0-4024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18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21 8320,'-18'-3'3744,"9"6"-3232,4-3 1184,10 0-896,-1 0-800,-4-3-448,10 3 288,-2-4-992,5-1 640,0-3-3648,1 8 2304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18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5728,'13'9'2860,"0"1"1,0 1-1,15 17 1,-11-9-1728,-2 1-1,0 1 1,21 38 0,-22-30-989,0 0 0,-2 1 0,-1 1 0,-2 0 0,9 51 0,-16-64 4,0 0 1,-2 1 0,0-1 0,-1 0-1,0 1 1,-9 32 0,1-16-112,-3 1 0,-22 48 0,27-68-386,-46 95-2920,12-40-4953,30-54 5081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39.4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6 706 1472,'-6'-6'419,"12"12"2693,6-3-414,13-3 758,-15-9-2320,-7 8-1054,0 0 0,0 0 0,-1 0-1,1 0 1,0-1 0,0 0 0,-1 1 0,1-1 0,-1 0 0,1 0-1,-1 0 1,0 0 0,0-1 0,0 1 0,0-1 0,0 1 0,-1-1 0,1 0-1,1-4 1,0 2 83,0 0 0,0 0 0,6-7 0,-6 7-61,0 1 0,0-1-1,0 1 1,4-10 0,26-57 402,-5 13-212,-6-4 238,27-126 1,-34 123-190,-12 49-256,4-13 448,20-54 0,-26 80-464,0 1 0,0 0-1,1-1 1,-1 1 0,1 0 0,0 0 0,0 0-1,-1 0 1,1 1 0,4-3 0,-5 4-19,0 1 0,0-1 1,0 1-1,-1-1 1,1 1-1,0 0 0,0-1 1,0 1-1,-1 0 0,1 0 1,0 0-1,0-1 1,-1 1-1,1 0 0,-1 0 1,1 2-1,13 20 466,-9-13-412,-1 1 1,0-1 0,-1 1-1,4 21 1,0 46 265,-5-50-349,2 125 52,-5-126 34,-2-1 0,0 1 1,-14 46-1,14-66-92,1 0 1,-2 0 0,1 0-1,-1-1 1,0 1-1,0-1 1,-1 0 0,0 0-1,0-1 1,0 1-1,-1-1 1,0-1 0,0 1-1,0-1 1,0 0 0,-1 0-1,1 0 1,-1-1-1,0 0 1,0-1 0,-1 1-1,1-1 1,0-1-1,-1 1 1,1-1 0,-1-1-1,1 1 1,-1-1 0,1-1-1,-1 1 1,1-1-1,-8-2 1,12 2-23,1 0 0,0 0 0,0 0 0,0 0 0,-1 0 0,1-1 0,1 1 0,-1 0 0,0-1 0,-2-2 0,-11-8-164,15 12 162,-1-1 0,1 1 0,0 0 0,0 0 0,0 0-1,0-1 1,0 1 0,0 0 0,0 0 0,0 0 0,0 0 0,0-1 0,0 1 0,0 0 0,0 0 0,0-1 0,0 1 0,0 0-1,0 0 1,0 0 0,0-1 0,0 1 0,0 0 0,0 0 0,0 0 0,0 0 0,0-1 0,0 1 0,1 0 0,-1 0-1,0 0 1,0 0 0,0-1 0,0 1 0,0 0 0,1 0 0,-1 0 0,0 0 0,0 0 0,0 0 0,0 0 0,1-1-1,-1 1 1,0 0 0,0 0 0,0 0 0,1 0 0,-1 0 0,0 0 0,2 0-11,-1-1 0,0 1 0,1-1 0,-1 1 0,0-1 1,1 1-1,-1 0 0,1 0 0,-1 0 0,1 0 0,-1 0 0,2 0 0,7 1-24,1-1 0,-1 0 0,0-1 0,16-3 0,9 0 188,1 2-99,-14 1 8,0-1 0,0 0 0,28-9 0,-30 7-23,-14 3 15,-1-1 0,1 1 1,-1-1-1,0 0 0,1 0 0,5-4 1,-3 1-41,-1 1 0,1-1 0,-1 0 0,-1-1 0,1 0 0,-1 0 0,0 0 1,0-1-1,0 0 0,-1 0 0,4-8 0,-6 10 29,-1 1-1,0-1 1,-1 1-1,1-1 1,-1 1-1,0-1 1,0 0-1,0-6 1,-1 9-48,1 0 0,-1 0 0,1 0 1,0 1-1,-1-1 0,1 0 0,0 1 0,0-1 0,0 1 0,0-1 1,1 1-1,1-3 0,6-7-245,-5 2 324,-4 9-96,6 1-3,-5-1 38,-1 0-6,0 0 1,0 0 0,1 0 0,-1 0 0,0 0-1,0 0 1,1 0 0,-1 0 0,0 0 0,0 0-1,1 0 1,-1 0 0,0 0 0,1 0 0,-1-1-1,0 1 1,0 0 0,0 0 0,1 0 0,-1 0-1,0 0 1,0-1 0,1 1 0,-1 0-1,0 0 1,0 0 0,0 0 0,0-1 0,1 1-1,-1 0 1,0 0 0,0-1 0,0 1 0,0 0-1,0 0 1,0-1 0,0 1 0,0 0 0,0 0-1,0-1 1,0 1 0,0 0 0,0 0 0,0-1-1,0 1 1,0 0 0,0-1 0,0 1-1,0 0 1,0 0 0,0-1 0,0 1 0,-4 2-42,-2 9-137,-9 34-10,11-36 138,1 1 0,-1-1 0,2 1 0,-1 0 0,1 0-1,0 13 1,2-18 67,1 0 0,0 0 0,0-1 0,0 1 0,1 0 0,0-1 0,0 0-1,0 1 1,0-1 0,0 0 0,1 0 0,0 0 0,0 0 0,0-1 0,0 1 0,1-1-1,0 1 1,-1-1 0,1-1 0,0 1 0,0 0 0,0-1 0,7 3 0,-6-4 14,0 1-1,1-1 1,-1 0 0,1 0 0,0 0 0,9-1 0,-13 0-4,0 0 0,0 0-1,1 0 1,-1 0 0,0-1 0,0 1 0,0-1-1,0 1 1,0-1 0,0 0 0,0 0-1,0 0 1,0 0 0,0 0 0,0 0 0,-1-1-1,1 1 1,0-1 0,1-1 0,-1-1-11,0-1 1,0 1-1,-1-1 1,1 0-1,-1 1 1,0-1-1,0 0 1,0 0-1,-1 0 1,0 0-1,0 0 1,0 0-1,-1 1 1,1-1-1,-1 0 1,0 0-1,-1 0 1,1 1-1,-1-1 1,-4-8-1,-2-3-126,5 9 86,-1-1-1,0 1 1,0 0 0,0 1 0,-7-8-1,9 13-8,0 1 1,0-1-1,0 1 0,0-1 0,0 1 0,0 0 0,0 0 0,0 0 0,0 0 0,0 0 1,0 0-1,0 1 0,0-1 0,0 1 0,0-1 0,0 1 0,-3 1 0,3 0-10,2-2 36,-1 0 0,1 1 0,-1-1 0,1 0 0,-1 1 0,1-1 1,0 0-1,-1 1 0,1-1 0,-1 1 0,1-1 0,0 1 0,0-1 0,-1 1 1,1-1-1,0 1 0,0-1 0,-1 1 0,1-1 0,0 1 0,0-1 1,0 1-1,0-1 0,0 1 0,0-1 0,0 1 0,0 0 0,0-1 0,0 1 1,0-1-1,0 1 0,1-1 0,-1 2 0,1-1-158,21-2 394,-8-6-201,0-1 0,0 0 0,0 0 1,-1-2-1,0 1 0,21-23 0,-17 16-12,39-27 0,-49 39-14,52-31 2,-52 31 26,0 1 0,0 0-1,1 0 1,-1 0-1,1 1 1,11-1 0,-17 2-19,-1 1 1,1 0-1,0 0 1,0 0 0,0 0-1,-1 0 1,1 0-1,0 1 1,0-1 0,0 1-1,-1-1 1,1 1-1,0-1 1,-1 1 0,1 0-1,-1 0 1,1 0 0,-1 0-1,1 0 1,-1 0-1,2 2 1,-1 0 3,-1-1-1,1 1 1,-1 0-1,1 0 1,-1 0 0,0 0-1,0 0 1,0 1-1,-1-1 1,1 6 0,0 3 54,0 0-1,-2 0 1,1 0 0,-1 1 0,-1-1 0,-4 15 0,-25 71 253,21-72-193,7-3-114,3-20-9,0-1 0,-1 1 0,1 0 0,0-1-1,-1 1 1,0-1 0,1 1 0,-1-1 0,0 1 0,-2 2 0,54-38 757,-29 18-717,20-19 1,6-4-108,-25 19 81,22-15-180,-41 32 159,-1-1-1,1 1 1,-1 1-1,1-1 1,0 0 0,0 1-1,0 0 1,0 0 0,0 0-1,6 0 1,-10 1 5,1 0 1,0 0-1,0 0 1,0 0-1,0 1 0,0-1 1,0 0-1,-1 1 1,1-1-1,0 1 0,0-1 1,-1 1-1,1-1 1,0 1-1,0-1 0,-1 1 1,1 0-1,-1-1 1,1 1-1,-1 0 0,1-1 1,-1 1-1,1 0 1,-1 0-1,1 0 0,-1-1 1,0 1-1,0 0 1,1 1-1,3 28 31,-3-21 6,0 5 26,0 1 0,-1 21 1,0-29-54,-1-1 0,0 0 1,0 0-1,-1 0 0,0 0 1,0 0-1,0 0 0,-4 6 1,-14 30 283,29-62-177,2 1 0,12-18 0,14-22-340,-30 46 137,0 1 0,2 0 0,0 0 0,15-16 0,-13 44 18,-10-11 36,1-1-1,-1 0 1,0 0 0,0 0 0,0 1 0,-1-1 0,1 7 0,-1-6 39,0 0 0,1 1-1,0-1 1,2 7 0,3 7-26,-2-8 33,0 1 0,1-1 0,0 0 0,7 11 0,-4-7 56,-8-13-50,1 0 0,0-1-1,-1 1 1,1 0 0,0-1 0,0 1 0,0-1 0,0 0 0,0 1 0,1-1 0,-1 0-1,0 1 1,1-1 0,-1 0 0,1 0 0,-1 0 0,1 0 0,2 1 0,1-1 27,1 0 1,-1 0 0,1-1-1,-1 1 1,1-1 0,0 0-1,-1-1 1,1 1 0,-1-1-1,1 0 1,-1 0 0,0-1-1,7-2 1,-4 1-45,0 0 1,0-1-1,-1 0 0,1 0 1,-1-1-1,0 0 0,-1 0 1,8-8-1,-9 8-72,-2 0 0,1 0 1,-1 0-1,1-1 0,-1 1 1,-1-1-1,1 0 0,-1 0 1,0 0-1,-1 0 0,1 0 1,-1-1-1,0 1 0,-1 0 1,0-13-1,0 9 11,-1 0-1,-1 0 1,1 0 0,-2 0-1,1 0 1,-1 1-1,-1-1 1,0 1 0,-7-12-1,11 20 45,-1-1-1,0 1 1,0-1-1,0 1 1,0 0-1,0 0 1,0 0 0,0 0-1,0-1 1,-1 1-1,1 1 1,0-1-1,-1 0 1,1 0-1,-3 0 1,3 0-5,0 1-1,0 0 1,0 0 0,0 0 0,0 0 0,0 0-1,0 0 1,0 0 0,0 0 0,0 0-1,-1 1 1,1-1 0,0 0 0,0 1 0,0-1-1,1 1 1,-3 0 0,0 1 5,1 0-1,0 0 1,0 1-1,-1-1 1,1 0 0,1 1-1,-1-1 1,0 1-1,1 0 1,-1 0 0,1 0-1,0-1 1,0 1-1,-1 5 1,-2 4 169,2 1 1,0 0-1,0-1 0,1 26 0,1-33-102,1-1-1,0 0 0,-1 0 0,2 0 0,-1 0 0,0 0 1,1 0-1,0 0 0,0 0 0,0 0 0,0-1 1,0 1-1,1-1 0,0 0 0,0 0 0,0 0 0,0 0 1,0 0-1,4 2 0,-1-1 31,1 0-1,0-1 1,0 0 0,0 0 0,0-1-1,0 1 1,1-1 0,-1-1 0,11 1-1,3 0 63,0-1-1,22-3 0,47-11-158,-36 4-1562,0 5-3481,-54 4 4816,1 0 0,0 0 0,0 0 0,0 0 0,0 0 0,0 0 0,0 0 0,0 1 0,0-1-1,0 0 1,0 1 0,-1-1 0,1 1 0,0-1 0,0 0 0,0 1 0,-1 0 0,1-1 0,0 1 0,0 0 0,-1-1-1,1 1 1,-1 0 0,1-1 0,-1 1 0,2 2 0,-2-1-240,1-1 0,-1 1 0,0 0 0,1 0 0,-1 0 0,0-1 0,0 1 0,0 0 0,0 0 0,-1 0 0,1 0 0,-1 2 0,-4 16-4072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44.1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136 589 2400,'2'-5'-5,"4"-3"5557,-6 8-5472,0 0 1,0 0 0,0 0 0,0 0 0,0-1 0,0 1 0,0 0 0,0 0 0,0 0 0,0 0 0,0-1 0,0 1-1,0 0 1,0 0 0,0 0 0,0 0 0,-1-1 0,1 1 0,0 0 0,0 0 0,0 0 0,0 0 0,0 0 0,0 0 0,0-1-1,-1 1 1,1 0 0,0 0 0,0 0 0,0 0 0,0 0 0,0 0 0,-1 0 0,1 0 0,0 0 0,0 0 0,0 0-1,0 0 1,0 0 0,-1 0 0,1 0 0,0 0 0,0 0 0,0 0 0,0 0 0,-1 0 0,1 0 0,0 0 0,0 0-1,0 0 1,-1 0 0,-3 0 250,0 1 0,-1 0 0,1 0-1,0 0 1,-1 0 0,1 0 0,0 1 0,0 0-1,0 0 1,0 0 0,-5 4 0,-5 5 428,-19 18 0,28-24-693,1-1 0,-1 1 1,1 0-1,-6 11 0,9-15-35,0 0-1,0 1 1,0 0 0,0-1-1,1 1 1,-1-1 0,1 1-1,-1 0 1,1-1 0,0 1-1,-1 0 1,1-1 0,0 1-1,0 0 1,0 0 0,1-1-1,-1 1 1,0 0-1,1-1 1,-1 1 0,1 0-1,-1-1 1,2 3 0,1 1 47,1-1 0,-1 0 0,1 0 0,0 0 1,0-1-1,1 1 0,-1-1 0,1 0 0,-1-1 0,1 1 1,0-1-1,0 1 0,0-1 0,0-1 0,0 1 0,8 0 1,-3 0 16,-1-1 1,1 0 0,0-1 0,-1 0 0,1 0 0,0-1 0,-1 0 0,16-4 0,-19 2 6,1 0-1,-1 0 1,1 0 0,-1-1 0,0 0 0,-1 0 0,1-1 0,-1 1-1,10-11 1,-14 14-88,0 0-1,-1-1 1,1 1-1,0 0 1,0 0-1,-1 0 0,1-1 1,-1 1-1,1 0 1,-1-1-1,0 1 1,1 0-1,-1-1 0,0 1 1,0-1-1,0 1 1,0 0-1,0-1 1,0 1-1,0-1 0,-1 1 1,1 0-1,0-1 1,-1 1-1,1 0 1,-1-1-1,0 1 1,1 0-1,-1 0 0,0 0 1,0-1-1,1 1 1,-3-1-1,2 0-19,-1 0 0,0 0 1,0 0-1,0 0 0,0 1 0,0-1 0,-1 1 0,1 0 0,0-1 1,-1 1-1,1 0 0,-1 0 0,1 0 0,-1 1 0,0-1 1,-3 0-1,-21-4-162,24 4 157,0 0 1,-1 0 0,1 1-1,0-1 1,0 1-1,-1 0 1,1 0-1,0 0 1,-4 0 0,-22 1 900,28-1-788,3 0-33,3-1 24,0 1 1,0-1-1,1-1 1,4-1-1,10-2 91,-12 3-128,-1 0 0,0 0 1,0-1-1,0 0 1,0-1-1,7-4 1,37-28 369,-25 14-167,-15 13-196,0 0 0,1 1 1,18-11-1,-29 18-65,0 1 0,0-1 0,0 1 1,0-1-1,0 1 0,1 0 0,-1 0 0,0-1 0,0 1 1,0 0-1,0 0 0,0 0 0,0 0 0,0 1 0,1-1 1,-1 0-1,0 0 0,0 1 0,0-1 0,0 0 0,0 1 1,0-1-1,0 1 0,0 0 0,0-1 0,0 1 0,0 0 1,-1-1-1,1 1 0,0 0 0,0 0 0,-1 0 0,1 0 1,0 0-1,-1 0 0,1 0 0,-1 0 0,1 1 0,3 6 22,-1 0-1,0 0 1,-1 0-1,2 9 1,-2-8 39,6 54-107,-6-49 71,0 0 0,-1 26 0,-1-24 7,3 29-1,-2-19 30,-1-24-38,0-3-13,1 1 0,0 0 0,0 0 0,0 0 0,-1 0 1,1-1-1,0 1 0,0 0 0,0 0 0,0 1 0,-1-1 0,1 0 0,1 0 0,-1 1 26,1-1-1,-1 0 1,0 0-1,0 0 1,0 0-1,0 0 1,0 0 0,0 0-1,1 0 1,-1 0-1,0 0 1,2-1 0,10-5-1,-1-1 0,0-1 0,0 0 0,0 0 1,-1-1-1,0 0 0,-1-1 0,0 0 0,-1-1 1,0 0-1,0-1 0,11-21 0,-5 5-103,-2-1-1,-1 0 1,-1 0 0,11-53 0,-11 36 72,-3 16-56,-1-1 0,-1-1 0,2-51 0,-8 6-106,0 76 145,0 1 0,0 0 0,0-1 0,0 1 0,0-1 0,0 1 0,0 0 1,0-1-1,0 1 0,0 0 0,0-1 0,0 1 0,0 0 0,0-1 0,0 1 0,0 0 0,0-1 0,-1 1 0,1 0 0,0-1 0,0 1 0,0 0 0,-1-1 0,1 1 0,0 0 0,0 0 0,-1-1 0,1 1 0,0 0 0,0 0 0,-1 0 0,1-1 0,0 1 1,-1 0-1,1 0 0,0 0 0,-1 0 0,1 0 0,-1 0 0,0 0-2,1 0 1,-1 0-1,0 1 1,1-1 0,-1 0-1,0 1 1,1-1-1,-1 1 1,1-1-1,-1 0 1,1 1 0,-1 0-1,1-1 1,0 1-1,-1-1 1,1 1-1,-1-1 1,1 1 0,0 0-1,0-1 1,-1 2-1,-5 18 23,2 0-1,-5 35 1,7-34 20,-10 104 119,5-45 19,4-49-97,1 58 0,2-81-72,1 0 1,0 0-1,0 0 1,1-1-1,0 1 1,0 0-1,1-1 1,0 0-1,0 1 0,0-1 1,1 0-1,8 10 1,-9-13 18,0-1-1,0 0 1,0 0 0,0 0-1,0 0 1,1-1 0,-1 1 0,1-1-1,0 0 1,0 0 0,0 0-1,0-1 1,0 1 0,0-1 0,0 0-1,0 0 1,1 0 0,-1-1-1,0 0 1,1 0 0,-1 0 0,0 0-1,1 0 1,-1-1 0,0 0-1,0 0 1,8-3 0,-7 3-48,-1-1 0,1 0 1,-1 0-1,0-1 0,0 1 0,0-1 0,0 0 1,7-7-1,-8 8 24,0-1-1,-1 0 1,1 0-1,-1 0 1,1 0 0,-1-1-1,0 1 1,0 0 0,-1-1-1,1 0 1,-1 1-1,0-1 1,0 0 0,0 0-1,0 1 1,0-1 0,-1-6-1,0 9 4,1-1 1,-1 1-1,1-1 0,-1 1 0,1 0 0,0-1 0,-1 1 0,1 0 1,0 0-1,0 0 0,0-1 0,0 1 0,0 0 0,0 0 0,0 0 1,0 0-1,0 1 0,1-1 0,-1 0 0,0 0 0,1 1 1,-1-1-1,3 0 0,8-6-37,-5 3 31,0 0-1,1 1 1,0 0 0,0 0-1,15-3 1,-13 3 45,11 0-84,-18 2 75,1 1 0,-1 0 0,0-1 0,0 0 0,0 1 0,0-1 0,0-1 0,5-1 0,-8 3-25,1-1 0,-1 1 0,0 0 0,0 0 0,1-1 0,-1 1 0,0 0 0,1 0 0,-1-1 0,0 1 0,0 0 0,1 0 0,-1 0 0,0 0 0,1 0 0,-1 0 0,1-1 0,-1 1 0,0 0 0,1 0 0,-1 0 0,0 0 0,1 0 0,-1 0 0,0 1 0,1-1 0,-1 0 1,1 0-1,-1 0 0,0 0 0,1 0 0,-1 0 0,0 1 0,1-1 0,-1 0 0,0 0 0,0 0 0,1 1 0,-1-1 0,0 0 0,0 0 0,1 1 0,-1-1 0,0 0 0,0 1 0,0-1 0,1 0 0,-1 1 0,0-1 0,0 0 0,0 1 0,0-1 0,0 0 0,0 1 0,0-1 0,0 0 0,0 1 0,0 27 18,-1-19-24,-7 65-8,8-28 22,0-44 159,14 0 96,-13-2-240,1 0 1,-1 1 0,1-1 0,0 0 0,-1 0 0,1 0-1,0 0 1,-1 0 0,1 0 0,0 0 0,1-1 0,94-34 219,-84 29-257,0-1 1,-1 0 0,1-1-1,-1-1 1,12-10 0,-12 7-34,-1 0 1,0-1 0,0-1-1,-2 0 1,0 0-1,0-1 1,9-23 0,36-113-29,-44 118 61,-2 0 1,-1 0 0,-1 0-1,-2-1 1,-2 0-1,0 0 1,-3 1 0,-4-36-1,5 68 1,0 0 0,0 1-1,0-1 1,-1 0 0,1 0-1,0 0 1,0 0 0,-1 1 0,1-1-1,0 0 1,-1 0 0,1 0-1,-1 1 1,1-1 0,-1 0-1,1 1 1,-1-1 0,1 0 0,-1 1-1,-1-2 1,1 3-3,1-1 1,-1 0-1,0 0 1,1 0-1,-1 0 1,1 0-1,-1 0 1,0 1-1,1-1 1,-1 0-1,0 1 1,1-1-1,-1 0 1,1 1-1,-1-1 1,1 1-1,-1-1 1,1 0-1,-1 1 1,1 0-1,0-1 1,-1 1-1,1-1 1,0 1-1,-1-1 1,1 1-1,0 0 1,0-1-1,-1 1 1,1 0-1,-8 17 56,1-1-1,1 1 1,1 0-1,0 1 1,-2 20-1,-5 97-26,9-86 159,-1 5-99,2-1 0,8 77 0,-5-119-38,1-1 0,0 1 0,1-1 0,1 0 0,0 0 0,7 15 1,-9-22-12,0 0 0,1 0 0,0 0 0,0 0 0,0 0 0,0-1 0,0 1 0,1-1 0,-1 0 0,1 0 0,0 0 0,0 0 0,0-1 0,0 0 0,1 0 0,-1 0 0,0 0 1,6 1-1,-1-2 24,0 0 0,0 0 0,0-1 0,0 0 1,1-1-1,-1 0 0,0 0 0,12-4 1,-16 4-28,-1-1 0,0 0 0,0 0 1,0 0-1,0 0 0,0 0 0,0-1 1,4-4-1,28-31-267,-5 7 173,-19 14 61,-11 14 41,1 1 0,-1 0 1,1 0-1,-1 0 0,1 0 0,3-4 0,-4 6-30,-1 0 1,0 0-1,0 0 0,1-1 0,-1 1 0,0 0 0,0 0 0,1 0 1,-1-1-1,0 1 0,0 0 0,0 0 0,1-1 0,-1 1 1,0 0-1,0-1 0,0 1 0,0 0 0,0-1 0,0 1 0,0 0 1,0-1-1,0 1 0,1 0 0,-1 0 0,0-1 0,-1 1 1,1 0-1,0-1 0,0 1 0,0 0 0,0-1 0,0 1-9,-1-1-1,1 1 1,0 0 0,0 0-1,-1 0 1,1 0-1,0 0 1,-1 0-1,1 0 1,0 0-1,0 0 1,-1 0-1,1 0 1,0 1 0,0-1-1,-1 0 1,1 0-1,0 0 1,0 0-1,-1 0 1,1 0-1,0 1 1,0-1-1,0 0 1,-1 0 0,1 0-1,0 1 1,0-1-1,0 0 1,-1 0-1,1 0 1,0 1-1,0-1 1,0 0-1,0 0 1,0 1 0,0-1-1,0 0 1,0 1-1,-8 12-134,-32 66 81,36-71 103,1 1 1,0-1-1,0 0 0,1 1 1,0-1-1,0 13 0,2-20 65,2 2 2,-2-3-92,0 1 0,0-1 0,0 0 0,0 0 0,0 1 0,0-1 0,0 0 0,0 0 0,0 0 0,0 0 0,0 1 0,0-1 0,1 0 0,-1 0 0,0 0 0,0 1 0,0-1 0,0 0 0,0 0 0,0 0 0,1 0 0,-1 0 0,0 1 0,0-1 0,0 0 0,0 0 0,1 0 0,-1 0 0,0 0 0,0 0 0,0 0 0,1 0 0,-1 0 0,0 0 0,0 0 0,0 0 0,1 0 0,1 0-1,-1 0 0,1 0 0,0 0 0,-1 0 0,1-1 0,0 1 0,-1-1 0,1 1 0,-1-1 0,1 0 0,-1 1 0,1-1 0,-1 0 0,1 0 0,-1 0 1,0 0-1,1 0 0,-1 0 0,0-1 0,0 1 0,0 0 0,0-1 0,0 1 0,0-1 0,0 1 0,0-3 0,3-5-50,0 0-1,-1 0 1,0 0-1,2-17 1,3 14 29,-8 11-24,1 0-1,-1 1 1,1-1 0,0 1 0,-1-1 0,1 0 0,-1 1 0,0-1 0,1 0 0,-1 0-1,1 1 1,-1-1 0,0 0 0,0 0 0,0 0 0,1 1 0,-1-1 0,0 0 0,0 0 0,0 0-1,0 1 1,0-3 0,3 8 30,1 0 1,-1 0-1,0 0 0,-1 0 0,1 0 0,2 11 0,10 17 138,11 13 127,-25-44-53,12 1-6,-12-3-185,0 1-1,0-1 1,0 1 0,0-1-1,0 0 1,1 0-1,-1 1 1,0-1-1,0 0 1,3 0-1,9-4 47,-1-1 1,1 0-1,0 0 0,-1-1 0,-1-1 1,23-16-1,-19 11-147,1-1 0,-2-1 0,1 0 1,-2-1-1,0 0 0,-1-1 0,-1-1 0,0 0 1,14-30-1,-6 3-76,-2-1 0,21-85 1,-28 91 125,13-60-101,-21 86 119,0-1 0,-1 1-1,0 0 1,-2-1-1,-1-16 1,1 27-2,1-1 0,-1 1 0,0 0-1,0 0 1,0 1 0,0-1 0,-2-3 0,3 5 8,-1 1-1,1-1 1,0 1 0,-1-1-1,1 1 1,0 0 0,-1-1-1,1 1 1,-1 0 0,1-1-1,-1 1 1,1 0 0,-1-1 0,1 1-1,-1 0 1,1 0 0,-1 0-1,1 0 1,-1-1 0,1 1-1,-1 0 1,1 0 0,-1 0-1,1 0 1,-1 0 0,1 0-1,-1 0 1,1 0 0,-1 1 0,0-1-1,1 0 1,-1 0 0,1 0-1,-1 1 1,1-1 0,0 0-1,-1 0 1,1 1 0,-1-1-1,1 0 1,-1 1 0,1-1-1,0 1 1,-1-1 0,1 0 0,0 1-1,-1 0 1,-6 7 51,0 0 1,1 0-1,0 1 1,1 0-1,-1 0 1,2 1-1,-1-1 1,1 1-1,1 0 1,0 0-1,0 0 1,-1 13-1,0 15 88,1-1-1,2 40 1,1-57-51,0 18 52,2 0 0,2 0 0,1 0 0,19 66 0,-20-92-68,1 0 1,0 0-1,0-1 0,1 0 0,1 0 1,0 0-1,1-1 0,0 0 0,0 0 0,1-1 1,14 12-1,-19-18 11,1-1 0,-1 0 0,1 0-1,-1-1 1,1 1 0,0-1 0,0 0 0,-1 0 0,1-1 0,0 0 0,6 0-1,-8 0-58,-1 0 0,0-1 0,0 0 0,0 1 0,0-1 0,1 0 0,-1 0-1,-1 0 1,1 0 0,0-1 0,3-1 0,7-5 22,-10 7-30,0 0 0,-1-1 1,1 1-1,0-1 0,-1 0 0,1 1 0,-1-1 0,1 0 0,-1 0 1,0 0-1,0 0 0,0 0 0,0 0 0,0 0 0,1-5 0,6-12 77,5-12-93,-13 18-72,0 12 85,0 0 1,0 0 0,0 0-1,0 0 1,0 0-1,0 0 1,0 0-1,0 0 1,0 0-1,0 0 1,0 0 0,1 0-1,-1 0 1,0 0-1,1 0 1,0-1-1,0 0 3,0 2-5,0-1 1,-1 1-1,1 0 0,-1-1 1,0 1-1,1-1 0,-1 1 0,1-1 1,-1 1-1,0-1 0,1 1 0,-1-1 1,0 0-1,0 1 0,1-1 0,-1 1 1,0-1-1,0 0 0,0 1 0,0-1 1,0 0-1,0 1 0,0-1 1,0-1-1,0 2 0,0-1 0,1 0 0,-1 1 0,0-1 0,0 1 0,0-1 0,1 1 1,-1-1-1,0 1 0,1-1 0,-1 1 0,0-1 0,1 1 0,-1-1 0,1 1 0,0-1 0,0 0-5,-1 1 0,1-1-1,-1 1 1,1-1 0,-1 0 0,1 1-1,-1-1 1,1 0 0,-1 1-1,1-1 1,-1 0 0,0 0 0,1 0-1,-1 1 1,0-1 0,0 0-1,0-1 1,0 1 2,0 1 0,0 0 0,0 0 0,0 0 0,0 0 0,0-1 0,0 1 0,0 0 0,0 0 0,0 0 0,0 0 0,1 0 0,-1-1 0,0 1 0,0 0 0,0 0 0,0 0 0,0 0 0,0-1 0,0 1 0,0 0 0,0 0 0,1 0-1,-1 0 1,0 0 0,0 0 0,0 0 0,0-1 0,0 1 0,0 0 0,1 0 0,-1 0 0,0 0 0,0 0 0,0 0 0,0 0 0,1 0 0,-1 0-1,0 0-1,1 0 0,-1 0 1,0-1-1,1 1 1,-1 0-1,0 0 1,0 0-1,1 0 1,-1-1-1,0 1 1,0 0-1,1 0 1,-1-1-1,0 1 0,0 0 1,0 0-1,0-1 1,1 1-1,-1 0 1,0-1-1,0 1 1,0 0-1,0 0 1,0-1-1,0 1 1,0 0-1,0-1 0,0 1 1,0 0-1,0-1 1,0 1-1,0 0 1,0-1-1,0 1 1,0-1-1,5 27-41,1-5-43,-1-2 19,-4-17 75,0 1 1,0 0-1,0-1 0,0 1 1,-1 0-1,1 0 0,-1 0 1,0 0-1,0 4 0,-8 72 565,8-77-560,-1 0-1,1-1 1,-1 1-1,1 0 1,-1-1-1,0 1 1,0-1-1,0 1 1,0 0-1,0-1 1,0 0-1,0 1 1,0-1-1,0 0 1,-1 0-1,1 1 1,0-1-1,-1 0 1,1 0-1,-1-1 1,0 1 0,1 0-1,-1 0 1,1-1-1,-1 1 1,0-1-1,0 1 1,1-1-1,-1 0 1,0 0-1,0 0 1,1 0-1,-1 0 1,0 0-1,-3-1 1,2 0-25,-1 0 0,1-1 0,0 1 0,0-1 1,0 0-1,-5-3 0,-8-5-76,15 10 86,1 0 0,-1 0 0,1-1-1,-1 1 1,1 0 0,-1 0 0,1-1 0,-1 1 0,1 0-1,-1-1 1,1 1 0,0-1 0,-1 1 0,1 0 0,-1-1-1,1 1 1,0-1 0,0 1 0,-1-1 0,1 1-1,0-1 1,0 1 0,-1-2 0,2 2 18,-1-1-1,0 1 1,0-1 0,0 1 0,1 0-1,-1-1 1,0 1 0,0-1-1,1 1 1,-1-1 0,0 1-1,1 0 1,-1-1 0,0 1 0,1 0-1,-1-1 1,1 1 0,-1 0-1,1-1 1,4-1 94,-1 0 0,1 0 1,-1 1-1,7-2 0,118-26-188,-104 24-251,28-6-1085,-19 8-5072,-48 19-2247,-29 5 1908,16-5 3798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3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1215 2496,'-18'16'4144,"33"-37"1152,20-35-1419,17-18-1093,-18 28-1851,12-26-6,33-44 114,-62 95-912,5-7 167,1 1-1,2 0 1,54-44 0,-71 65-277,-8 5-4,1 1 1,0-1 0,0 0-1,-1 1 1,1-1 0,0 1-1,0-1 1,0 1 0,0-1 0,0 1-1,0-1 1,1 1 0,-2 0-9,1 1 1,-1-1-1,1 0 1,-1 1-1,1-1 1,-1 1 0,0-1-1,1 0 1,-1 1-1,0-1 1,1 1-1,-1-1 1,0 1-1,0 0 1,1-1 0,-1 1-1,0-1 1,0 1-1,0-1 1,0 1-1,0 0 1,0-1-1,0 1 1,0-1 0,0 1-1,0 0 1,2 26 95,-1 0 1,-1 0-1,-2 0 1,0 0 0,-2 0-1,-11 42 1,9-53-25,0 0 0,0 0 0,-18 28 0,-4 11 106,3-7 2,21-43-57,2 7 524,17-22-355,-7 6-263,0 0 0,0 0 1,-1-1-1,1-1 0,-1 1 1,0-1-1,8-9 1,17-13-46,-6 8-46,-2-1 0,0-2 1,-1 0-1,-2-2 0,0 0 0,17-29 0,-3-1 212,48-67-282,-64 93 46,9-11 256,-26 37-172,1 1-1,0-1 1,-1 0 0,1 1-1,0-1 1,0 1-1,1 0 1,-1 0 0,5-2-1,-7 3-9,-1 1 0,1 0 0,-1 0-1,1 0 1,-1 0 0,0 0 0,1 0-1,-1 0 1,1 0 0,-1 0 0,1 0 0,-1 0-1,1 0 1,-1 0 0,1 0 0,-1 0-1,1 0 1,-1 1 0,0-1 0,1 0 0,-1 0-1,1 0 1,-1 1 0,0-1 0,1 0-1,0 1 1,6 14-62,0 22 2,-7-32 45,5 64 4,-5 76 0,-1-61 96,1-64-45,-1-11 5,1 0 0,0 0 1,1 0-1,0-1 0,0 1 1,1 0-1,4 13 0,-6-21-36,1 0 0,0 1-1,0-1 1,-1 0 0,1 0 0,0 0-1,0-1 1,0 1 0,0 0 0,0 0-1,0 0 1,0-1 0,1 1 0,-1 0-1,0-1 1,0 1 0,0-1 0,1 0-1,-1 1 1,0-1 0,1 0 0,-1 0-1,0 0 1,0 0 0,1 0 0,-1 0-1,2 0 1,4-1-10,0 0 0,0 0 0,-1-1 0,9-2 0,42-18 115,86-45 1,-18-13-84,-121 78-7,0 0 0,-1-1-1,0 0 1,1 0 0,-1 0-1,0 0 1,-1 0 0,1 0-1,2-4 1,-6 4 23,-4 6-21,-4 5-15,-50 64-230,51-60 227,1-1 0,0 1 1,0 0-1,-8 23 0,14-32-3,0 1 0,0-1-1,1 0 1,0 0-1,-1 1 1,1-1 0,0 0-1,1 0 1,-1 1 0,0-1-1,1 0 1,0 0 0,0 0-1,0 0 1,0 0-1,0 0 1,0 0 0,1 0-1,0 0 1,0 0 0,-1-1-1,1 1 1,1-1 0,-1 1-1,0-1 1,4 3 0,-4-4 25,0 1 1,0 0 0,1-1 0,-1 1-1,1-1 1,-1 0 0,1 0 0,-1 0-1,1 0 1,0 0 0,0-1-1,-1 1 1,1-1 0,0 0 0,0 0-1,0 0 1,-1 0 0,1 0 0,0 0-1,0-1 1,0 0 0,-1 1 0,1-1-1,0 0 1,-1 0 0,1 0 0,-1-1-1,1 1 1,3-3 0,-1-1 12,1 0 0,-1 0 0,0-1 0,0 0 1,-1 1-1,0-1 0,0-1 0,0 1 0,-1-1 0,3-6 1,-4 7-43,0 1-1,0-1 1,-1 0 0,0 0 0,0 0 0,0 1 0,-1-1 0,0 0 0,0 0 0,0 0 0,-1 0 0,0 0 0,-2-8-1,1 11-5,1 0-1,-1 0 1,0 0-1,0 0 0,0 0 1,-1 1-1,1-1 0,-1 1 1,1 0-1,-1-1 0,0 1 1,0 0-1,0 1 0,0-1 1,0 0-1,-5-1 0,-17 2-237,25 1 240,-1 0-1,0 0 0,1 0 0,-1 0 1,1 0-1,-1 0 0,0 0 0,1 0 0,-1 0 1,1 1-1,-1-1 0,1 0 0,-1 1 1,0-1-1,1 0 0,-1 1 0,1-1 1,0 0-1,-1 1 0,1-1 0,-1 1 1,1-1-1,0 1 0,-1-1 0,1 1 0,0-1 1,-1 1-1,1-1 0,0 1 0,0 0 1,0-1-1,-1 1 0,1-1 0,0 2 1,0-1-1,1 1 1,-1-1 0,1 0-1,-1 0 1,1 1 0,-1-1 0,1 0-1,0 0 1,-1 0 0,1 0-1,0 0 1,0 0 0,0 0 0,0 0-1,0 0 1,0 0 0,0 0-1,0 0 1,0-1 0,0 1 0,0-1-1,3 2 1,27 8 17,-24-9 1,0 0 0,1-1 0,-1 0 0,0-1 0,0 1-1,0-2 1,0 1 0,0-1 0,0 0 0,0 0 0,-1 0 0,1-1-1,-1 0 1,1-1 0,-1 1 0,0-1 0,0-1 0,-1 1 0,7-6 0,12-21 108,0-1 1,-3 0 0,25-47 0,-12 18-61,47-62 155,-55 89-184,-1-1 1,-1-1-1,22-48 0,-25 41 79,-2 0 0,-3-2 0,17-69 0,-20 48-108,-13 65-13,0 0 0,0 0-1,0-1 1,0 1 0,0 0-1,0 0 1,-1-1 0,1 1-1,0 0 1,-1 0 0,0-2-1,1 3 12,0 0-1,0 0 1,0 0-1,0-1 1,0 1-1,0 0 1,0 0-1,0 0 1,0 0-1,-1-1 1,1 1-1,0 0 1,0 0-1,0 0 1,0 0-1,0 0 1,0 0-1,-1 0 1,1-1-1,0 1 1,0 0-1,0 0 1,0 0-1,-1 0 1,1 0-1,0 0 1,0 0-1,0 0 1,-1 0-1,1 0 1,0 0-1,0 0 0,0 0 1,0 0-1,-1 0 1,1 0-1,0 0 1,0 0-1,0 0 1,-1 0-1,1 1 1,0-1-1,0 0 1,0 0-1,0 0 1,0 0-1,-1 0 1,1 0-1,0 0 1,0 1-1,0-1 1,0 0-1,-6 6-36,1 0 0,0 0 1,0 1-1,1 0 0,-1 0 0,-5 13 0,-28 55-14,4 1 0,-42 133-1,47-86 57,-24 243 0,50-332-427,2 70 0,1-103 233,0 1 0,0 0 0,0-1 0,1 1 1,-1-1-1,0 1 0,1-1 0,0 1 1,-1-1-1,1 1 0,0-1 0,0 1 1,0-1-1,-1 0 0,2 0 0,-1 1 0,1 0 1,-1-1-37,1-1-1,-1 1 1,0-1 0,0 1 0,0-1 0,0 0 0,0 0 0,0 0-1,0 1 1,0-1 0,0 0 0,1 0 0,-1-1 0,0 1 0,0 0-1,0 0 1,0 0 0,0-1 0,0 1 0,0-1 0,0 1 0,0-1-1,0 1 1,0-1 0,0 1 0,0-1 0,0 0 0,1-1 0,1 0-347,-1 0 0,1-1 1,-1 1-1,1-1 0,-1 0 1,0 0-1,0 0 1,0 0-1,-1 0 0,1 0 1,-1 0-1,1-1 1,-1 1-1,0 0 0,0-1 1,-1 1-1,1-4 0,3-26-1884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44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35 215 736,'-1'-3'471,"-1"-1"0,1 1 0,-1 0 1,0 0-1,1 0 0,-5-4 0,5 5-27,-1 0 0,0 0 0,1 0 0,0 0 0,-1 0 0,1-1 0,0 1 0,0-1-1,0 1 1,1 0 0,-1-1 0,1 0 0,-1 1 0,1-3 0,-2-5 832,1 9-1128,1 1 1,0-1-1,-1 0 1,1 1-1,0-1 1,0 1-1,0-1 1,0 0-1,-1 1 1,1-1-1,0 0 0,0 1 1,0-1-1,0 0 1,0 1-1,0-1 1,1 1-1,-1-1 1,0 0-1,0 1 1,0-1-1,1 1 1,-1-1-1,0 0 1,1 1-1,-1-1 1,0 1-1,1-1 1,-1 1-1,1-1 1,-1 1-1,0-1 1,1 1-1,-1 0 1,1-1-1,0 1 1,-1 0-1,2-1 0,22-9 1465,44-13-1,1 0-794,-24 7-850,62-14 1,-85 25-82,-20 4 62,47-9-366,-45 9-318,1 1 0,0-1 1,0 1-1,0 0 0,-1 0 0,1 1 0,9 1 1,-9 3-3241,-5 11 816,-2-4 1039,1 4-1154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45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61 8128,'-37'-12'3008,"37"9"-2336,-5-2 1536,5 1-1536,5-1-544,5-3-128,3 1-992,1 2 544,4 2-2816,3-5 1792,16 8-3424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47.3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31 607 2080,'-12'6'707,"11"-5"-594,0 0 1,0-1-1,0 1 1,0-1-1,0 1 1,0-1-1,0 1 1,-1-1 0,-6 5 7138,8-5-7119,1-1-1,-1 1 1,1-1-1,-1 0 1,1 1-1,-1-1 1,1 0 0,-1 1-1,1-1 1,-1 0-1,0 1 1,0-1-1,1 0 1,-1-1-1,5-10 803,18-18 355,-8 11-452,17-25 0,-21 29-422,0 0-1,0 0 1,20-19 0,-23 27-285,-3 2-106,-1 1-1,1 0 1,0 0-1,10-6 1,-14 10-11,-1-1 0,1 1 0,0-1 0,0 1 0,0 0 0,0-1 0,0 1 0,0 0 0,0 0 0,-1 0 0,1 0 0,0 0 0,0 0 0,0 0 0,0 0 0,0 0 0,0 0 0,0 0 0,0 0 0,0 1 0,0-1 0,-1 0 0,1 1 0,0-1 0,0 1 0,0-1 0,0 1 0,-1-1 0,1 1 0,0 0 0,-1-1 0,1 1 0,0 0 0,-1-1 0,1 1 0,-1 0 0,1 0 0,0 1 0,1 3 58,-1-1-1,1 1 1,-1-1 0,0 1 0,0 0-1,0-1 1,-1 1 0,0 0 0,1 0-1,-2-1 1,1 1 0,-2 7 0,-2 10 284,-11 31 0,4-17 121,-2-5-205,13-29-64,1-3-190,0 1 1,0 0-1,0-1 0,0 1 0,0-1 0,-1 1 0,1-1 1,0 0-1,0 1 0,0-1 0,-1 0 0,2-1 0,4-3 40,18-14 170,0 1-295,1 0 1,0 1 0,47-23-1,-35 21 30,-30 14 28,1 1 0,0 0 1,0 0-1,0 1 0,0 0 1,0 0-1,12-2 1,-19 5 23,1 0 0,-1 0 0,1 0 0,-1 0 0,0 0 0,1 0 0,-1 0 0,1 0 1,-1 1-1,1-1 0,-1 1 0,0-1 0,1 1 0,-1-1 0,0 1 0,1 0 0,-1 0 0,0-1 1,0 1-1,0 0 0,0 0 0,0 0 0,0 0 0,0 1 0,0-1 0,0 0 0,0 0 0,-1 1 0,1-1 1,0 3-1,2 3 112,-1 0 0,-1 1 0,0-1 0,1 15 0,2 6 2,-3-19-102,3 0 300,10-9-116,-7-1-187,-1-1 1,0 1-1,0-1 0,1 0 1,-1-1-1,0 1 0,7-5 1,2-3-16,19-17 0,7 1-323,-41 25 218,0 3 90,-4 9-36,0 1-1,1 0 0,1 0 1,0-1-1,0 2 0,1-1 1,1 18-1,1-26 70,-1-1 0,1 1 0,0-1 0,0 1 0,0-1 0,0 1 0,0-1 0,1 0 0,0 0 0,0 0 0,0 1 0,0-2-1,0 1 1,0 0 0,1 0 0,-1-1 0,4 3 0,-5-4-7,0-1 1,-1 1-1,1-1 0,0 1 0,-1-1 1,1 0-1,0 1 0,0-1 0,-1 0 0,1 1 1,0-1-1,0 0 0,0 0 0,-1 0 0,1 0 1,0 0-1,0 0 0,0 0 0,0 0 1,-1 0-1,1 0 0,0 0 0,1-1 0,-1 0-6,1 1-1,-1-1 0,1 0 1,-1 0-1,1 0 0,-1 0 1,1 0-1,-1 0 0,0-1 0,0 1 1,2-2-1,-2 2-7,0-1 0,0 1 1,0-1-1,0 1 0,0-1 0,0 1 0,-1-1 1,1 0-1,0 1 0,-1-1 0,0 0 1,1 0-1,-1 1 0,0-1 0,0 0 0,0 0 1,0 1-1,0-1 0,0 0 0,0 0 0,-1 0 1,1 1-1,-1-1 0,0-3 0,-2 2-13,1 0-1,0-1 1,-1 1-1,0 0 0,1 0 1,-1 1-1,0-1 1,-1 0-1,1 1 1,0 0-1,-6-3 1,-1-2 18,10 6-8,-1 0 1,0 1-1,0-1 0,0 0 1,0 1-1,0-1 1,1 1-1,-1-1 0,0 1 1,0-1-1,0 1 0,0 0 1,-1-1-1,-2 0-247,11 1 51,5 4 558,-4-1-303,-3-2-28,0-1 0,0 0 0,0 0-1,0-1 1,0 0 0,0 1 0,-1-1 0,1-1 0,9-3 0,2-2 97,22-14-1,-20 11-5,-1 1-82,-1-1 0,1-1 0,-2-1 1,1 0-1,-2-1 0,0 0 0,0-1 0,-1-1 0,-1 0 0,18-29 1,-26 38-24,-1 1 1,0-1 0,-1 0 0,1 0 0,-1 0 0,0 0 0,-1 0 0,1-1 0,-1 1-1,-1 0 1,1-11 0,-1 16-26,0 1 0,0 0-1,0-1 1,-1 1 0,1 0-1,0 0 1,0-1 0,0 1-1,-1 0 1,1 0 0,0 0-1,0-1 1,0 1 0,-1 0-1,1 0 1,0 0 0,0 0-1,-1-1 1,1 1 0,0 0-1,-1 0 1,1 0 0,0 0-1,0 0 1,-1 0 0,1 0-1,0 0 1,-1 0 0,1 0-1,0 0 1,-1 0 0,1 0-1,0 0 1,0 0 0,-1 0-1,1 0 1,0 1 0,-1-1-1,1 0 1,0 0 0,0 0-1,-1 0 1,1 0 0,0 1-1,0-1 1,0 0 0,-1 0-1,1 1 1,0-1 0,0 0-1,0 0 1,-1 1 0,1 0 474,3-18-282,7-9-99,-2 0 1,11-52 0,-15 54-151,-1 0 0,0-33 0,-14 75-381,2 10 486,2 1 0,-8 58 0,10-54-1,-11 102 252,14-105-179,2-1 0,5 49 1,-4-70-53,1 1 1,0-1-1,0 0 1,0 0 0,1 0-1,1 0 1,-1 0-1,1 0 1,9 12 0,-9-16-181,0 1 0,0-1 0,0 0 0,0 0 0,1 0 0,0 0 0,9 4 1,-9-5-574,1 0-1,0-1 1,0 0 0,9 2 0,15 1-5939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47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24 182 7136,'-18'-13'2656,"13"18"-2080,10-14 1664,3 6-1504,5-5 1408,11-4-1248,7-5 639,14-2-895,13-1-160,10 0-288,-1 0-192,-4 0-32,-8 8-896,-15 4 512,-4 3-3903,-4 10 2367,-11-2-4640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48.6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1 171 5632,'2'-4'11081,"12"-8"-8112,19-15-1100,-23 21-1412,0 0 0,1 1 0,-1 0 0,1 1 0,0 0-1,0 1 1,17-3 0,84-7 371,-95 12-713,13-1 65,15 0-14,0-3-1,0-1 1,50-14-1,-78 14-256,109-27-1407,-126 33 1406,1 0 0,-1-1 0,0 1 0,0 0 0,1 0 0,-1 0 0,0 0 0,1 0 0,-1 0 0,0 0 0,1 0 0,-1 0 0,0 0 0,1 0 0,-1 1 0,0-1 0,0 0-1,1 0 1,-1 0 0,0 0 0,0 0 0,1 0 0,-1 1 0,0-1 0,0 0 0,1 0 0,-1 1 0,0-1 0,0 0 0,0 0 0,1 0 0,-1 1 0,0-1 0,0 0 0,0 1 0,0-1 0,0 0 0,0 0 0,0 1 0,1-1 0,-1 0 0,0 1 0,0-1 0,0 0 0,0 1 0,0-1 0,0 0 0,0 0 0,-1 1 0,1-1 0,0 0 0,0 1 0,0-1 0,0 0 0,0 0 0,0 1 0,-1-1 0,-8 21-8379,1-10 4621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7:51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27 668 2080,'-14'2'1151,"8"-1"3348,13-4-2075,0 0-1997,-1 0-1,0 0 0,0 0 1,0-1-1,0 0 0,-1-1 1,10-8-1,0-3 359,16-22 1,-24 27-556,0 1 1,-1-2 0,0 1-1,7-20 1,12-51 427,-12 35-368,44-179 958,-34 126-91,-22 88-969,-4 14-194,-5 22-37,0 19 154,-3 78 0,-1-1 205,5-72 20,-2-1 0,-3 0 0,-1-1 0,-31 70 0,-28 28 112,64-129-300,1-2-43,-1-1 0,0 0-1,0 0 1,-15 16 0,22-28-108,1 1 0,0-1 0,0 0-1,-1 1 1,1-1 0,0 0 0,0 0-1,-1 1 1,1-1 0,0 0 0,0 0-1,-1 0 1,1 1 0,0-1 0,-1 0-1,1 0 1,0 0 0,-1 0 0,1 0-1,-1 0 1,1 0 0,0 0 0,-1 0-1,1 0 1,0 0 0,-1 0 0,1 0-1,0 0 1,-1 0 0,0 0 7,1-1-1,0 1 1,-1-1-1,1 1 1,0-1 0,-1 1-1,1-1 1,0 1-1,0-1 1,0 1 0,0-1-1,-1 1 1,1-1-1,0 1 1,0-1 0,0-1-1,0 0 7,0-1-1,0 1 0,0-1 1,1 1-1,-1-1 0,1 1 1,0 0-1,1-5 0,5-4-23,1 1-1,0-1 1,0 1-1,2 0 1,-1 1-1,15-11 1,68-42 125,-16 13 93,-9-2-128,81-54 370,-148 105-440,1-1 0,-1 1 0,1-1 0,-1 1 0,1-1-1,-1 1 1,1 0 0,0-1 0,-1 1 0,1 0 0,-1 0-1,1-1 1,0 1 0,-1 0 0,1 0 0,0 0 0,-1 0 0,2 0-1,-7 11 96,-2-1-57,-4 8 65,-36 72 305,43-79-345,0 0 0,0 1 1,-2 15-1,5-24-35,1 0 0,-1 0 0,1 1-1,0-1 1,0 0 0,0 1 0,0-1 0,1 0 0,-1 0 0,1 1 0,0-1 0,0 0 0,0 0 0,0 0-1,1 0 1,2 5 0,-3-7-11,0 0 0,0-1-1,0 1 1,0 0-1,0-1 1,0 1 0,0-1-1,0 1 1,0-1 0,0 0-1,0 1 1,0-1 0,0 0-1,0 1 1,0-1-1,0 0 1,0 0 0,1 0-1,-1 0 1,0 0 0,0-1-1,0 1 1,0 0 0,0 0-1,0-1 1,0 1-1,1-1 1,5-2 28,0 0-1,13-8 1,-12 6-122,104-70 283,-46 28-109,-16 10-231,-42 30-169,-11 15-222,0 2 391,1-5 77,1 0 0,0 1-1,0-1 1,0 8 0,1-9 66,0 0 1,0 0-1,1-1 1,-1 1-1,1 0 1,0 0 0,0 0-1,1 0 1,-1-1-1,4 7 1,-4-8 14,1 0 0,-1 0 0,0-1 0,1 1 0,-1-1 1,1 1-1,-1-1 0,1 0 0,0 0 0,0 0 0,-1 1 0,1-2 0,0 1 0,0 0 1,0 0-1,0-1 0,0 1 0,0-1 0,0 1 0,0-1 0,0 0 0,2 0 1,7 0 35,0-2 1,0 1 0,10-4-1,-4 1-7,-6 1-48,-1-1 1,0 0 0,0 0-1,0-1 1,16-11-1,-26 15-11,7-4 1,1-1 1,-2 0-1,1 0 0,-1-1 0,0 0 1,0 0-1,-1-1 0,0 1 1,6-12-1,1-5 21,-2 0 1,9-26-1,7-64-99,-16 66 74,-1 4-167,-1-1-1,2-81 0,-9 125 147,-1 1-1,0-1 1,0 1-1,0 0 1,0-1-1,0 1 1,0-1-1,0 1 1,0-1-1,0 1 1,-1-1-1,1 1 1,0 0-1,0-1 1,0 1-1,0-1 0,-1 1 1,1 0-1,0-1 1,0 1-1,-1-1 1,-4 6-311,-5 16 121,-27 211-24,29-163 332,1-19 13,3 0 0,4 89-1,0-136-94,0-1-1,0 0 0,1 1 1,-1-1-1,1 0 0,-1 0 1,1 1-1,0-1 0,0 0 1,0 0-1,0 0 0,0 0 1,0 0-1,1 0 0,-1 0 1,1-1-1,2 4 0,-2-4 13,0 0-1,0 0 1,0 0-1,0-1 1,0 1-1,0 0 1,0-1-1,0 1 1,1-1-1,-1 0 1,0 1-1,0-1 1,1 0-1,-1-1 1,0 1-1,0 0 1,0-1-1,3 0 1,19-6 99,0-1 0,0-1 0,25-14 0,-22 10-119,-9 4 7,0-1 1,0 0-1,-1-2 1,0 0-1,-1-1 0,-1 0 1,21-24-1,-18 15-3,-1 0-1,0-2 0,-2 0 1,22-48-1,-8 6-55,-2 0 0,26-104 0,-52 167 44,3-26 9,-4 28-16,0 1-1,0-1 1,0 1 0,0-1 0,0 1-1,0 0 1,0-1 0,0 1-1,0-1 1,0 1 0,0-1 0,0 1-1,0-1 1,0 1 0,-1-1-1,1 1 1,0 0 0,0-1-1,0 1 1,-1-1 0,1 1 0,0 0-1,-1-1 1,1 1 0,0 0-1,-1 0 1,1-1 0,0 1 0,-1 0-1,1 0 1,-1-1 0,1 1-1,-1 0 1,1 0 0,0 0 0,-1 0-1,1 0 1,-1-1 0,1 1-1,-1 0 1,1 0 0,-1 0-1,1 0 1,-1 0 0,1 1 0,0-1-1,-1 0 1,1 0 0,-1 0-1,1 0 1,-1 0 0,0 1 0,-2 0-15,0 1 1,1-1 0,-1 1-1,0 0 1,1 0 0,-1 0-1,1 0 1,-1 0 0,1 0-1,0 1 1,-3 3 0,-19 35 239,19-32-156,-7 17 122,0 1 0,2 0 0,0 0 0,-6 35 0,7-11-9,-6 78 0,14-116-96,1 0 1,1-1-1,0 1 0,0 0 0,1-1 1,1 1-1,0-1 0,1 0 0,0 0 0,1 0 1,0 0-1,1-1 0,0 0 0,1 0 1,0-1-1,1 0 0,0 0 0,11 10 0,2 4 123,-19-23-108,7 0 17,6 0 416,-7-3-1674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11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264 315 64,'7'0'12704,"-16"1"-12320,1-1 0,-1 2 0,0-1 0,-16 7 0,-35 15 423,59-23-788,-7 3 102,-8 4 117,0 0 0,-21 13 0,33-17-209,-1 0-1,1 0 1,0 1 0,0 0-1,0 0 1,1 0 0,-1 0-1,1 0 1,0 1 0,0-1-1,-3 10 1,1-3 47,1 0 0,0 1 0,0-1 0,2 1 0,-1 0 1,2 0-1,-1 0 0,2 0 0,0 0 0,2 22 0,3-3 142,6 21-10,-10-47-153,1-1 0,0 1 0,0-1 1,0 0-1,0 0 0,0 1 0,1-2 1,5 7-1,-3-4 41,1 0-1,0 0 1,1-1 0,-1 0 0,1 0 0,0-1 0,11 6 0,-13-8-37,0-1 0,-1 1 0,1-1 0,0 0 0,-1-1 0,1 1 0,0-1 0,0 1 0,0-1 1,0-1-1,-1 1 0,1-1 0,0 0 0,5-1 0,-5 0-1,1 0-1,-1-1 1,0 1-1,0-1 1,0 0-1,0-1 1,-1 1-1,1-1 1,-1 0-1,0 0 1,0 0-1,0 0 1,-1-1-1,1 0 1,-1 0-1,0 0 1,4-10-1,0-1 21,-1-1 0,-1 0-1,-1-1 1,5-27 0,-8 34-57,0 0 1,-1 1-1,0-1 0,0 0 1,-1 0-1,0 1 0,-1-1 1,0 1-1,-5-12 0,5 15-17,-1 1-1,0 0 0,0 0 1,0 0-1,-1 0 0,0 0 1,0 1-1,-1-1 0,1 1 1,-1 0-1,0 1 0,-1-1 1,1 1-1,-1 0 0,-7-4 1,5 3-66,0 1 0,0 1 0,0-1 0,-1 1 0,0 1 0,1-1 0,-12 0 0,9 3-436,13 0 421,20-1 321,-1-2-74,23-7 1,-26 6-67,32-5 0,-34 7 92,28-7 1,-1 0 40,-18 3-158,-22 5-45,1-1 1,-1 1 0,1 1 0,-1-1 0,6 0 0,10-3-25,-17 3-20,0 0 0,0 1 0,0-1-1,-1 1 1,1-1 0,0 1 0,0 0 0,0 0-1,0 0 1,0 0 0,3 0 0,19 2-114,-21-2 122,1 0 1,-1 0-1,1 1 1,-1-1-1,7 2 1,-9-1 8,1 0 1,-1 0-1,0-1 1,1 1-1,-1 0 1,0 0-1,1 0 1,-1 0-1,0 1 1,0-1-1,0 0 1,0 0-1,0 1 1,0-1-1,0 1 1,0 1-1,1 2-9,0 1-1,0-1 0,-1 1 1,0-1-1,0 1 0,-1 0 1,1 0-1,-1-1 0,-1 1 1,1 0-1,-3 9 0,2-6 43,0 0 0,1 0 0,0 15 0,2 28-46,-2-41 17,0 1 0,1-1 0,0 0-1,4 19 1,-2-19-108,-1-2 92,1 1 1,8 16-1,-11-24 27,1-1 1,0 1 0,0-1-1,-1 0 1,1 1 0,0-1-1,0 0 1,0 1 0,1-1-1,-1 0 1,0 0 0,0 0-1,1 0 1,-1 0-1,0 0 1,1-1 0,-1 1-1,1 0 1,-1-1 0,1 1-1,0-1 1,-1 1 0,4-1-1,-3 0-5,0 0-1,0 0 0,0-1 0,-1 1 0,1-1 1,0 1-1,0-1 0,0 0 0,0 0 1,0 0-1,-1 0 0,1 0 0,0 0 0,-1 0 1,1 0-1,-1-1 0,1 1 0,-1-1 0,0 1 1,2-4-1,3-3-13,-2-1 1,1 1-1,3-13 0,0 3-5,8-24-92,-1 0 0,-3-1 0,-1-1 0,-2 0 0,-2 0 0,-2-1 0,-1-58 0,-4 75 8,-1 0-1,-2 1 0,-7-33 1,10 60 66,0 0 0,0 0 0,0 0 0,0-1 1,0 1-1,0 0 0,0 0 0,0 0 0,0-1 0,0 1 1,0 0-1,0 0 0,0 0 0,0-1 0,0 1 1,0 0-1,0 0 0,0 0 0,0 0 0,-1 0 0,1-1 1,0 1-1,0 0 0,0 0 0,0 0 0,0 0 1,0 0-1,-1-1 0,1 1 0,0 0 0,0 0 0,0 0 1,-1 0-1,1 0 0,0 0 0,-4 6-381,-1 15 38,1 16 310,-4 13 275,4 1 1,1 62-1,4-68-110,0-20-89,0-1 0,5 27 0,17 90 180,-22-133-170,1 0 1,0 0-1,0-1 1,6 14 0,-7-19 16,0 1 0,1-1 0,-1 1 0,1-1 0,-1 1 1,1-1-1,0 0 0,0 0 0,0 0 0,0 0 0,0 0 1,1-1-1,-1 1 0,0 0 0,5 1 0,-6-3-33,-1 0-1,1 0 0,-1 0 1,1 0-1,-1 0 0,1 0 0,-1 0 1,1 0-1,-1 0 0,1-1 1,0 1-1,-1 0 0,0 0 1,1 0-1,-1-1 0,1 1 0,-1 0 1,1-1-1,-1 1 0,1 0 1,-1-1-1,0 1 0,1-1 1,9-12 108,-7 10-66,5-9-39,1-1 1,-2 0-1,1-1 0,-2 1 0,0-1 0,0-1 0,-2 1 0,6-27 1,-9 27-8,0 0 0,-2 1 1,1-1-1,-2 0 0,-5-24 1,0 22-235,6 15 200,1 0-1,-1 1 1,1-1 0,-1 0 0,1 1-1,-1-1 1,1 0 0,-1 0 0,1 1-1,0-1 1,-1 0 0,1 0 0,0 0-1,0 0 1,0 1 0,0-1 0,0 0-1,-1 0 1,2 0 0,-1 0 0,0 0-1,0 0 1,0 1 0,0-1-1,0 0 1,1-1 0,1 1-9,-1 0-1,0 0 1,0 0-1,0 0 1,1 1 0,-1-1-1,0 0 1,1 1-1,-1-1 1,1 1-1,-1 0 1,1-1 0,-1 1-1,3 0 1,25 1-29,-5 1 83,237-2 67,-261 13-43,-1 7-68,-5 29 0,0-3 71,5-21 15,3 32 0,0-4-33,-2-51-22,0-1-1,0 1 1,0-1-1,0 1 1,1-1-1,-1 1 1,0-1-1,1 1 1,-1-1 0,1 0-1,-1 1 1,1-1-1,0 0 1,0 1-1,-1-1 1,1 0-1,0 0 1,0 0 0,0 0-1,0 0 1,1 0-1,-1 0 1,0 0-1,0 0 1,1 0-1,-1-1 1,2 2 0,-1-2 8,0 1 0,0-1 0,-1 0 0,1 1 1,0-1-1,0 0 0,0 0 0,0 0 0,0-1 0,0 1 1,0 0-1,0-1 0,0 1 0,-1-1 0,1 1 1,0-1-1,0 0 0,-1 0 0,1 0 0,2-2 1,3-2 12,-1-1 1,0 0 0,0-1 0,-1 1-1,1-1 1,-2 0 0,6-9 0,25-58-20,-25 51-59,2-6-4,12-24-60,-3 8-31,16-48-1,-29 72 81,-1 0 0,-2-1-1,6-39 1,-6-10-206,-7 68-107,-2 7 177,-3 7 38,-4 18 223,1 1 0,1-1 0,-9 59 0,9 6 252,6-52-211,3 31-1,1-31-59,0-27-28,1 0 0,0 0 0,1-1 0,6 17 0,-3-9 101,6 13 102,-11-33-202,1 1 0,-1-1-1,0 1 1,1-1 0,0 0 0,0 1 0,-1-1 0,1 0-1,0 0 1,5 3 0,-6-5 9,0 1 0,1-1 1,-1 1-1,0-1 0,1 0 0,-1 0 1,0 0-1,1 0 0,-1 0 0,1 0 1,-1 0-1,0 0 0,1 0 0,-1 0 0,0-1 1,1 1-1,-1-1 0,0 1 0,0-1 1,1 0-1,-1 1 0,2-2 0,2-1-22,0-1 0,-1 1 0,8-8-1,8-11-11,0-2 1,18-29-1,-29 40 118,0 1-197,1 2-1,0-1 1,1 1 0,23-17 0,-10 8 74,-21 16 3,0 1 1,0 0-1,1 0 0,-1 0 0,1 1 0,-1-1 0,1 1 0,-1 0 0,1 0 1,0 0-1,6 0 0,3 0-41,-1 1 1,16 2-1,-11-1 135,-17-2-34,-1 1 0,1-1 0,0 1-1,0-1 1,0 1 0,-1-1 0,1 1 0,0-1 0,-1 1 0,1-1 0,0 1 0,-1-1 0,1 1 0,-1 0 0,1-1 0,0 1 0,-2-1 0,1 1-51,-9-5-110,0 2 1,-19-5 0,25 7 75,0 1 1,-1-1-1,1 1 0,0 0 0,-1 1 1,1-1-1,0 1 0,-1-1 1,1 1-1,-6 3 0,5-3 1,0 1 0,0 1 0,0-1 0,0 1 0,0 0 0,1 0 0,0 0 0,-1 1 0,-4 5 0,3-3 10,0 2 1,1-1 0,0 1-1,0 0 1,1 0 0,0 0-1,0 1 1,1-1 0,0 1 0,0 0-1,-1 14 1,3-16 42,0 1-1,1-1 1,0 1-1,0 0 1,1-1 0,0 1-1,0-1 1,1 1 0,0-1-1,0 0 1,1 1-1,0-1 1,0 0 0,6 9-1,-7-13 2,1 1-1,-1-1 1,1-1-1,0 1 1,0 0-1,0-1 1,0 1-1,0-1 1,5 2 0,-6-3 11,0 1 1,0-1 0,0-1 0,0 1-1,1 0 1,-1-1 0,0 1-1,0-1 1,1 1 0,-1-1 0,0 0-1,1 0 1,-1 0 0,0 0 0,1-1-1,-1 1 1,3-1 0,0-2-31,0 1 0,0 0 0,-1-1 0,1 0-1,0 0 1,-1-1 0,0 1 0,0-1 0,0 0 0,0 0 0,-1 0 0,0-1 0,6-8-1,0-4 10,-1-1 0,10-29 0,-14 36-76,-1-1 0,-1 1 0,0-1 1,0 0-1,-1 0 0,-1-13 0,0 25 39,-1 17-80,2 1-1,0-1 0,0 0 0,2 0 0,0 0 1,7 19-1,-7-28 157,3 6 13,0 0 1,12 21-1,-16-32-43,0 0 0,0 0 0,0-1 0,1 1 0,-1 0 1,1-1-1,-1 1 0,1-1 0,0 0 0,0 0 0,0 0 0,0 0 0,0-1 0,1 1 0,-1-1 0,6 2 0,-7-3 7,1 0-1,-1 0 0,1 0 0,-1-1 1,1 1-1,-1-1 0,1 0 1,-1 1-1,1-1 0,-1 0 0,0 0 1,0-1-1,1 1 0,-1 0 1,0-1-1,0 1 0,3-4 1,4-4 43,0 0 1,8-10-1,-16 17-72,18-25 83,-1-1 1,-2 0-1,17-38 0,-6 12-54,-4 14 31,-14 26-24,-1 0 0,9-22 0,-8 13-14,10-42 0,-17 57-29,-1 0 0,0 0 1,0 0-1,-1 0 0,0-1 0,0 1 0,0 0 1,-1 0-1,-3-11 0,3 18-12,1-1-1,0 0 1,-1 1 0,0-1-1,1 0 1,-1 1 0,0-1 0,0 1-1,0 0 1,0-1 0,0 1-1,0 0 1,-1-1 0,1 1 0,0 0-1,-1 0 1,1 0 0,-2-1-1,2 2 0,-1 0 0,1-1 0,0 1 0,0 0 0,0 0 0,0 0 0,0 0-1,0 0 1,0 0 0,-1 1 0,1-1 0,0 0 0,0 0 0,0 1 0,0-1-1,0 1 1,0-1 0,0 1 0,0-1 0,0 1 0,0 0 0,1-1 0,-1 1-1,0 0 1,0 0 0,1 0 0,-2 1 0,-5 7 56,1 1 1,1 0-1,0 0 0,0 0 0,1 1 1,-3 12-1,3-11 16,1 1-1,0 0 1,2 0 0,-1 0 0,1 17-1,8 65 197,-5-81-219,1 0 0,0 0 0,0 0 0,2 0 0,0-1 0,0 0 0,1 1 0,13 19 0,-15-27-49,0-1-1,1 1 0,-1-1 0,1 1 0,0-1 0,1-1 1,-1 1-1,1-1 0,0 0 0,0 0 0,0 0 0,0-1 0,1 0 1,-1 0-1,1-1 0,0 0 0,0 0 0,0-1 0,10 2 1,-7-3-757,1-1-1,-1 0 1,0-1 0,0 0 0,0 0 0,0-1 0,0 0 0,0-1 0,0 0 0,-1-1 0,16-10 0,-10 3-2613,-14 12 3245,-1 0-1,0-1 1,1 1-1,-1 0 1,0-1-1,1 1 1,-1-1-1,0 1 1,0-1 0,1 1-1,-1-1 1,0 1-1,0-1 1,0 1-1,1-1 1,-1 1-1,0-1 1,0 1-1,0-1 1,0 1 0,0-1-1,0 1 1,0-1-1,0 1 1,0-1-1,-1 1 1,1-1-1,0 1 1,0-1 0,-1 0-1,-10-8-3793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11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5632,'1'-3'4248,"-1"3"-4177,15-2 2483,28 0-475,-29 1-1554,387-10 83,-354 7-4075,-33 7 1873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11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17 8320,'-30'-9'3744,"33"6"-3232,2-2-928,8 10 128,11-10-1440,2 5 960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14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137 366 3136,'10'-13'8264,"-16"14"-4491,-2 2-3543,0 1 1,1 1-1,-1-1 1,1 1-1,0 1 1,0-1-1,1 1 1,-1 0-1,1 1 1,1 0-1,-1 0 1,1 0-1,-5 9 1,3-5-197,1 1-1,1 0 1,0 1 0,0-1 0,1 1-1,1 0 1,0 0 0,-1 15-1,3-20 1,1 1 0,0-1-1,0 0 1,1 1 0,0-1-1,1 0 1,4 14 0,-5-18-16,0 0 1,1 0-1,0-1 1,0 1-1,0-1 1,0 1-1,1-1 1,-1 1-1,1-1 1,0 0-1,0 0 1,0-1-1,0 1 1,1-1 0,-1 1-1,1-1 1,4 2-1,4 1 74,0-1-1,0 0 0,0-1 1,0 0-1,1-1 1,-1 0-1,1-1 1,0-1-1,24-2 1,-26 1-48,-1-1 1,1 0-1,-1-1 1,0 0-1,0-1 1,0 0-1,-1-1 1,1 0-1,-1 0 1,0-1-1,-1 0 1,13-12-1,-5 1-50,0 0 0,-1-2 0,-1 0 0,0 0 0,-2-1 0,0-1-1,16-41 1,-8 6 55,26-112-1,-38 122 3,-3 0 0,-1-1-1,-3-50 1,-1 96-49,0 1-1,0-1 1,0 1 0,1 0-1,-1-1 1,0 1 0,0 0 0,0-1-1,0 1 1,0-1 0,0 1-1,0 0 1,-1-1 0,1 1-1,0-1 1,0 1 0,0 0 0,0-1-1,0 1 1,0 0 0,-1-1-1,1 1 1,0 0 0,0-1-1,-1 1 1,1 0 0,-1-1-1,-4 10 51,-6 21 25,-19 103 520,-16 158-1,34-198-461,5-13 35,-1 8 44,8-87-197,-1 1 8,1-1-1,0 1 1,-1-1-1,1 1 1,0-1-1,0 1 1,0-1-1,0 1 1,0-1-1,1 1 1,-1-1-1,1 2 1,-1-3-9,0 1-1,0-1 1,0 0-1,1 0 1,-1 0 0,0 0-1,0 0 1,0 1 0,1-1-1,-1 0 1,0 0-1,0 0 1,0 0 0,1 0-1,-1 0 1,0 0 0,0 0-1,1 0 1,-1 0-1,0 0 1,0 0 0,0 0-1,1 0 1,-1 0 0,0 0-1,0 0 1,1 0 0,-1 0-1,0 0 1,0 0-1,0 0 1,1 0 0,-1-1-1,0 1 1,0 0 0,0 0-1,0 0 1,1 0-1,-1 0 1,0-1 0,0 1-1,0 0 1,11-15-102,0-1-1,-2 0 1,0 0 0,-1-1-1,8-22 1,13-25-105,-22 50 150,3-7-59,2 1-1,19-27 1,-31 47 98,0-1 0,0 1 0,1 0 0,-1 0 0,0 0 0,0-1 0,0 1 0,0 0-1,0 0 1,0 0 0,1 0 0,-1-1 0,0 1 0,0 0 0,0 0 0,0 0 0,1 0 0,-1 0 0,0 0-1,0 0 1,0 0 0,1-1 0,-1 1 0,0 0 0,0 0 0,0 0 0,1 0 0,-1 0 0,0 0-1,0 0 1,1 0 0,-1 0 0,0 0 0,0 0 0,0 0 0,1 1 0,-1-1 0,0 0 0,0 0 0,0 0-1,1 0 1,-1 0 0,0 0 0,0 0 0,0 0 0,0 1 0,1-1 0,-1 0 0,0 0 0,5 16 24,-1 29 144,-3-39-148,0 48 207,4 35-50,0-37-42,-5-52-124,0 1 1,0-1-1,0 1 0,0 0 1,0-1-1,0 1 0,0 0 0,1-1 1,-1 1-1,0-1 0,0 1 1,1-1-1,-1 1 0,0-1 1,1 1-1,-1-1 0,1 1 1,-1-1-1,0 1 0,1-1 1,-1 1-1,1-1 0,0 0 1,-1 1-1,1-1 0,-1 0 0,1 0 1,-1 1-1,1-1 0,0 0 1,-1 0-1,1 0 0,-1 0 1,1 0-1,0 0 0,-1 0 1,1 0-1,0 0 0,-1 0 1,1 0-1,0 0 0,-1 0 1,1 0-1,-1 0 0,1-1 0,0 1 1,-1 0-1,2-1 0,3-2-8,0 0 0,0 0 0,0 0-1,5-5 1,-6 4-45,5-3-19,-1-1 0,-1 0 0,1-1 0,11-18 0,2-2-6,50-62 357,-70 90-273,18-22 81,-17 21-98,-1 1 0,0-1-1,0 0 1,0 0 0,0 0 0,0 0 0,-1 0 0,1 0 0,-1 0 0,1 0-1,0-2 1,-2 4 1,1 0 0,0-1 1,0 1-1,0 0 0,0 0 0,0-1 0,0 1 0,-1 0 0,1 0 0,0 0 0,0-1 0,0 1 0,0 0 1,-1 0-1,1 0 0,0 0 0,0 0 0,-1-1 0,1 1 0,0 0 0,0 0 0,0 0 0,-1 0 0,1 0 0,0 0 1,0 0-1,-1 0 0,1 0 0,0 0 0,0 0 0,-1 0 0,1 0 0,0 0 0,0 0 0,-1 0 0,1 0 1,0 0-1,0 0 0,-1 1 0,1-1 0,0 0 0,-11 4-105,6 0 85,0 0 0,1 1 0,0-1 0,0 1 0,0 0-1,-4 7 1,-17 33-71,16-26 95,-28 60 43,34-69-40,-1 0 0,1 0 0,1 0 0,0 0 0,1 0 0,-1 14 0,2-23 2,0 1-1,0-1 1,0 1 0,0 0-1,0-1 1,0 1-1,1-1 1,-1 0 0,0 1-1,1-1 1,0 1 0,-1-1-1,1 0 1,0 1 0,-1-1-1,1 0 1,0 1 0,0-1-1,0 0 1,2 1 0,-2-1 4,1 0 1,-1-1 0,1 1 0,-1-1 0,1 1 0,-1-1 0,1 1 0,0-1-1,-1 0 1,1 0 0,0 0 0,-1 0 0,1 0 0,-1 0 0,1-1 0,0 1 0,-1 0-1,4-2 1,0 0 5,0 0 1,0-1-1,-1 0 0,1 0 0,-1 0 0,1-1 0,-1 1 1,0-1-1,0 0 0,0 0 0,-1 0 0,0-1 1,6-8-1,2-7-153,17-40 0,-28 59 134,30-83-399,-33 99 375,0 0 1,1 1-1,1-1 0,0 1 0,3 30 0,0-31 174,0-1 1,8 28-1,-10-41-142,1 0 1,-1 0-1,1 0 1,-1 0-1,1 0 0,-1 0 1,1 0-1,0 0 1,-1 0-1,1 0 1,0 0-1,0 0 0,0-1 1,0 1-1,0 0 1,0-1-1,0 1 0,0 0 1,0-1-1,0 0 1,0 1-1,0-1 1,0 1-1,0-1 0,1 0 1,-1 0-1,0 0 1,0 0-1,0 0 0,0 0 1,1 0-1,-1 0 1,0 0-1,2-1 1,1 0 49,1 0 0,0-1 1,0 0-1,-1 0 0,1 0 1,5-4-1,10-9-53,-1-1 0,0 0 0,-2-2 0,0 0-1,18-25 1,-28 34 16,-6 8-13,24-27-87,-24 27 59,1-1 0,-1 1 0,1 0 0,0-1 0,-1 1 0,1 0 0,0 0-1,0 0 1,0 0 0,0 0 0,0 1 0,0-1 0,4 0 0,-5 1 21,0 0 0,-1 1 0,1-1 0,0 0 0,0 1 0,0-1 0,0 1 0,-1-1 0,1 1 0,0-1 0,0 1 1,-1 0-1,1-1 0,0 1 0,-1 0 0,1-1 0,-1 1 0,1 0 0,-1 0 0,1 0 0,-1 0 0,0-1 0,1 1 0,-1 0 0,0 0 0,1 2 0,4 27 411,-5-28-338,2 14-48,-1-1-1,0 1 0,-2 0 1,0 0-1,-1 0 1,-4 19-1,6-35-19,0 0 0,0 0-1,0 0 1,0 0 0,1 0 0,-1 0 0,0 0 0,0 0-1,0 0 1,0 0 0,0 0 0,0 0 0,0 0 0,0 0-1,0 0 1,0 0 0,0 0 0,0 0 0,0 0 0,1 0-1,-1 0 1,0 0 0,0 0 0,0 1 0,0-1 0,0 0-1,0 0 1,0 0 0,0 0 0,0 0 0,0 0 0,0 0-1,0 0 1,0 0 0,0 0 0,0 0 0,0 0 0,0 0-1,0 1 1,9-14 70,9-18-135,23-48-500,-41 79 557,0 0-1,0 0 1,0 0-1,0 0 1,0 0 0,0-1-1,0 1 1,0 0-1,0 0 1,0 0 0,0 0-1,1 0 1,-1 0-1,0 0 1,0 0 0,0 0-1,0 0 1,0 0-1,0 0 1,0 0 0,0 0-1,1 0 1,-1 0 0,0 0-1,0 0 1,0 0-1,0 0 1,0 0 0,0 0-1,0 0 1,0 0-1,0 0 1,1 0 0,-1 0-1,0 0 1,0 0-1,0 0 1,0 0 0,0 1-1,0-1 1,0 0 0,0 0-1,0 0 1,0 0-1,0 0 1,1 0 0,-1 0-1,0 0 1,0 0-1,0 0 1,0 1 0,0-1-1,0 0 1,0 0-1,0 0 1,0 0 0,0 0-1,0 0 1,0 0-1,0 0 1,0 0 0,0 1-1,0-1 1,3 10-30,-3-8 43,3 9 51,-1 0 0,0 0-1,0 0 1,-1 16 0,-1-23-54,1 0-1,0-1 1,0 1 0,0 0-1,0-1 1,0 1 0,1-1-1,-1 0 1,1 1 0,0-1-1,3 4 1,-4-6-3,0-1 1,1 0-1,-1 1 1,0-1-1,0 0 1,0 0-1,1 1 1,-1-1-1,0 0 1,0 0-1,1-1 1,-1 1-1,0 0 1,0 0-1,0 0 1,1-1-1,-1 1 1,2-1-1,-1 0 2,6-3-14,0 1 1,0-1-1,0-1 1,0 0-1,-1 0 1,12-11-1,-17 15 18,23-21 54,-2-1 0,0-1 0,25-35 0,-43 50-37,-9 9-147,2 1 90,0 0 0,0 1 0,0-1 0,0 1-1,0-1 1,-2 4 0,-8 12-7,1 0-1,1 0 1,-10 26 0,15-32 38,1 0 1,0 1-1,1 0 1,0 0-1,1 0 1,-1 22-1,2-33 5,1 0 0,0 0-1,0 0 1,0 1 0,0-1 0,0 0-1,0 0 1,0 0 0,1 0-1,-1 0 1,0 0 0,1 0 0,-1 0-1,1 0 1,-1 0 0,1 0-1,-1 0 1,1 0 0,-1 0 0,1-1-1,0 1 1,0 0 0,-1 0-1,1-1 1,0 1 0,0 0 0,0-1-1,0 1 1,0-1 0,0 1-1,0-1 1,0 1 0,0-1 0,0 0-1,0 1 1,0-1 0,0 0-1,0 0 1,1 0 0,2 0 18,-1-1 0,0 1-1,0-1 1,0 0 0,0 0 0,1 0 0,-1 0 0,-1 0 0,1-1-1,0 1 1,0-1 0,3-3 0,2-2-12,-1 0 0,0 0 0,0-1-1,9-15 1,-13 19-70,0 0 0,0-1 0,-1 1 0,1-1 0,-1 0-1,0 0 1,-1 0 0,2-6 0,-3 23 64,-1 0-1,-1 0 1,0-1 0,-6 21 0,-20 44 20,3-10 90,-18 76 124,32-105-185,4-14 86,-1 1-1,0-1 0,-2-1 1,-14 25-1,10-23-92,14-23-53,0-1 0,0 0 0,-1 0 0,1 0 0,0 0 0,0 0 1,0 0-1,0 1 0,0-1 0,-1 0 0,1 0 0,0 0 0,0 0 0,0 0 0,0 0 0,-1 0 1,1 0-1,0 0 0,0 0 0,0 0 0,0 0 0,-1 0 0,1 0 0,0 0 0,0 0 0,0 0 0,-1 0 1,1 0-1,0 0 0,0 0 0,0 0 0,0 0 0,-1 0 0,1 0 0,0 0 0,0-1 0,0 1 1,0 0-1,0 0 0,-1 0 0,1 0 0,0 0 0,0 0 0,0-1 0,0 1 0,0 0 0,0 0 0,0 0 1,0 0-1,-1-1 0,1 0-14,-1 0-1,1 1 1,-1-1 0,1 0 0,0 0 0,-1 0 0,1-1 0,0 1-1,0 0 1,0 0 0,-1-1 0,2-9-23,0 0 0,0 1 0,1-1-1,0 1 1,1-1 0,0 1 0,1 0 0,0 0 0,1 0 0,0 1 0,0-1-1,1 1 1,9-12 0,-3 7 47,1 0 0,1 1 0,0 0 0,0 1 0,2 0 0,29-16 0,56-24 151,-68 37-75,-2 0 0,0-3-1,-1 0 1,35-30 0,-53 38 26,0-1-1,-1-1 0,-1 0 1,0 0-1,16-27 0,-22 32-69,-1 0 0,1 0 0,-2 0 1,1-1-1,-1 1 0,0-1 0,0 1 0,-1-1 0,0 0 0,-1 1 0,0-1 0,0 0 0,-2-14 1,2 20-48,0 1 0,-1-1 0,1 1 1,-1 0-1,1-1 0,-1 1 1,1-1-1,-1 1 0,0 0 1,1 0-1,-1-1 0,0 1 0,0 0 1,0 0-1,0 0 0,0 0 1,0 0-1,0 0 0,0 0 0,-1 0 1,-1-1-1,1 2 11,1 0-1,-1-1 1,0 1-1,0 0 1,1 0 0,-1 0-1,0 0 1,0 0-1,0 0 1,1 0 0,-1 0-1,0 1 1,0-1-1,1 1 1,-1 0 0,0-1-1,-2 3 1,-7 3 46,1 0 1,0 1 0,1 0-1,0 0 1,0 1-1,0 0 1,1 1-1,0 0 1,1 0-1,0 1 1,-6 10 0,12-17-28,0-1 1,0 1 0,1-1-1,-1 1 1,0 0 0,1-1 0,-1 1-1,1 0 1,0-1 0,0 1-1,0 0 1,0-1 0,1 1 0,-1 0-1,1-1 1,0 1 0,-1 0-1,1-1 1,0 1 0,1-1 0,-1 0-1,0 1 1,1-1 0,-1 0-1,1 0 1,2 3 0,2 1 58,0 0-1,1 0 1,-1-1 0,1 0 0,0-1-1,0 0 1,10 5 0,-11-6-97,1-1 0,1 1 0,-1-1 0,0 0 0,0-1 0,1 0 0,-1 0 0,1 0 0,-1-1 0,9-1 0,-6 0-899,0-1 0,1 0 0,-1 0 0,0-1-1,0-1 1,15-7 0,-11 3-832,0 0-1,0-1 1,-1-1 0,0 0-1,-1-1 1,0 0 0,-1 0-1,0-2 1,10-14 0,7-17-1030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48 156 7296,'-15'-23'2368,"9"17"-1440,4 5-1244,0 0 901,-1 0 1,0-1-1,0 1 1,1-1-1,-5-3 1,7 5-478,-1-1 1,1 1 0,0-1-1,-1 1 1,1 0 0,0-1-1,-1 1 1,1-1 0,0 1-1,0-1 1,0 1 0,-1-1-1,1 1 1,0-1 0,0 1 0,0-1-1,0 1 1,0-1 0,0 1-1,0-1 1,0 1 0,0-1-1,0 1 1,0-1 0,0 1-1,0-1 1,0 1 0,1-1-1,-1 1 1,0 0 0,0-1-1,1 1 1,-1-1 0,0 1 0,0-1-1,1 1 1,-1 0 0,1-1-1,-1 1 1,0 0 0,1-1-1,-1 1 1,1 0 0,-1 0-1,0-1 1,1 1 0,-1 0-1,2-1 1,8-4 166,1 1-1,0-1 1,0 2 0,1-1-1,-1 2 1,23-4 0,-14 3-161,143-20-58,-39 6-581,-4 1-3789,-74 11 1898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32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0 184 3072,'0'54'13754,"13"-63"-13375,37-28 309,-32 25-518,28-14 1,-31 18-110,0 0 1,-1-1-1,18-14 0,-21 14-65,22-13-1,-1 1 201,-25 16 16,0 0-1,13-5 1,-18 30-4,0-7-241,-1 0-1,-1 0 1,-2 23 0,0 4 112,3-1 207,8 61-1,-7-89-108,1 1 0,5 12 1,0 0 223,-7-24-368,0 0-1,-1 0 1,1 0-1,0 0 1,-1 0-1,1 0 1,0 0-1,-1 0 1,1 0-1,0 0 1,-1 0-1,1-1 1,0 1-1,-1 0 1,1 0-1,-1-1 1,1 1-1,0 0 1,-1-1-1,1 0 1,5-3 35,-1-1-1,0 0 1,0 0-1,0 0 1,-1-1-1,0 1 1,0-1-1,5-10 1,14-18 65,8-2-134,2 1 0,1 2 0,2 2 0,70-48 0,-80 62-175,1 2 0,32-13 0,-55 26 156,0 1 1,0-1-1,0 1 0,0 0 1,0 0-1,1 0 0,-1 1 1,0-1-1,0 1 0,1 0 1,-1 0-1,0 1 0,0-1 1,1 1-1,7 2 0,-8-1 44,1 1-1,-1-1 0,1 1 0,-1-1 1,0 1-1,0 0 0,0 1 0,-1-1 1,1 1-1,-1-1 0,0 1 0,0 0 0,3 5 1,4 9 26,-1 1 0,0 1 1,-1-1-1,-1 1 0,-1 1 0,3 21 1,-8-30-1105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33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2 3328,'3'-1'5351,"-3"9"-2579,-6 24-1670,0 2-274,-8 50 1194,-3 21-636,-13 319 2230,29-232-3254,15-204-11231,2-3 5483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34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3 2496,'-7'-2'776,"22"5"11514,-15-1-12066,-1 0 1,1 1-1,-1-1 0,1 0 1,-1 0-1,0 0 0,0 0 1,0 0-1,0 0 0,-2 3 0,-18 21 1152,12-15-862,-2 2-67,6-7-206,0 1 1,0-1-1,-5 10 0,9-14-178,0 0 0,0 0 0,0 0 0,1 1 0,-1-1 0,1 1 0,-1-1 0,1 0 0,0 1 0,0-1 1,0 1-1,0-1 0,0 1 0,1 4 0,0-6-59,-1 0 1,1 1 0,0-1 0,-1 0-1,1 0 1,0 0 0,0 0 0,-1 1 0,1-1-1,0 0 1,0-1 0,0 1 0,1 0-1,-1 0 1,0 0 0,0-1 0,0 1-1,0 0 1,1-1 0,-1 1 0,0-1-1,1 0 1,-1 1 0,2-1 0,5 1-605,0 0 0,0 0 1,8-1-1,-10 0-368,4-1-783,-1 0 1,1 0-1,13-4 0,-9 1-2723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34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23 8224,'-16'-20'3712,"16"17"-1152,8 3-3616,0 3-384,2 1 800,-1 4-3264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37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77 370 3072,'-22'-24'1728,"21"23"-1282,0-1 0,1 1 0,-1 0-1,1 0 1,-1 0 0,1-1 0,-1 1 0,1 0 0,-1-3 0,-1-3 3744,1 7-4116,1 0 0,0 0-1,-1 0 1,1 0 0,0 0-1,-1 1 1,1-1 0,0 0 0,0 0-1,-1 0 1,1 1 0,0-1 0,0 0-1,-1 0 1,1 1 0,0-1-1,0 0 1,0 1 0,0-1 0,-1 0-1,1 0 1,0 1 0,0-1-1,0 0 1,0 1 0,0 0 0,-4 8 233,1 2 1,0-1 0,1 0 0,0 1 0,1-1 0,0 15 0,-1-3-85,-2 16-6,-14 245 1779,18-281-1260,0-8 43,15-52-960,1 1-1,33-74 1,-45 123 150,17-34-26,-19 38 78,1 1 0,-1-1 0,1 1 0,0 0 0,-1-1 0,2 1 0,-1 0 0,4-3 0,-6 6-12,0-1-1,0 1 1,0-1 0,0 1-1,0 0 1,0-1-1,0 1 1,0 0-1,0 0 1,-1-1-1,1 1 1,0 0 0,0 0-1,0 0 1,0 0-1,0 0 1,0 0-1,0 1 1,0-1-1,0 0 1,0 0 0,0 1-1,0-1 1,0 0-1,0 1 1,0-1-1,0 1 1,-1 0-1,1-1 1,0 1 0,0-1-1,-1 1 1,1 0-1,0 0 1,-1-1-1,2 2 1,0 3 63,1-1-1,-1 0 1,1 1 0,-1 0-1,2 8 1,4 19 121,-2 0 0,5 57 1,-5-27 282,-5-57-453,-1-1 1,1 0 0,0 0-1,0 0 1,1 0-1,-1 0 1,3 4-1,-3-7-14,0 1-1,0-1 0,0 1 1,0-1-1,1 1 1,-1-1-1,0 0 1,1 0-1,-1 0 1,1 1-1,-1-1 1,1-1-1,-1 1 1,1 0-1,0 0 0,-1-1 1,1 1-1,0-1 1,2 1-1,3-1-4,0 0 0,0 0 1,0-1-1,0 0 0,0 0 0,12-5 0,0 1-27,3-2 2,-1-1 0,0 0 0,-1-2 1,0 0-1,0-1 0,-1-2 0,0 0 1,20-18-1,-25 22-19,-14 9 37,0 0 0,0 0 0,0 0 0,0 0 0,0 0 0,1 0 0,-1 0 0,0 0 0,0 0-1,0 0 1,0 0 0,0 0 0,0 0 0,1 0 0,-1 0 0,0 0 0,0 0 0,0 0 0,0 0 0,0 0 0,0 1-1,0-1 1,0 0 0,0 0 0,1 0 0,-1 0 0,0 0 0,0 0 0,0 0 0,0 0 0,0 1 0,0-1 0,0 0-1,0 0 1,0 0 0,0 0 0,0 0 0,0 0 0,0 1 0,0-1 0,0 0 0,0 0 0,0 0 0,0 0-1,0 0 1,0 0 0,0 1 0,0-1 0,0 0 0,0 0 0,-1 0 0,-11 29-326,5-14 373,3 2 18,-1-1 0,2 1 0,0 0 1,1 0-1,1 22 0,1-39-51,0 1 1,0-1-1,1 1 0,-1-1 0,1 1 1,-1-1-1,0 0 0,1 1 0,-1-1 1,1 1-1,-1-1 0,1 0 1,-1 1-1,1-1 0,-1 0 0,1 0 1,-1 1-1,1-1 0,-1 0 1,1 0-1,0 0 0,-1 0 0,1 0 1,-1 0-1,2 0 0,-1 0-9,1 0 0,-1 0 0,1-1 0,-1 1 0,1-1 0,-1 1 1,1-1-1,-1 0 0,0 0 0,1 1 0,-1-1 0,0 0 0,0 0 0,1 0 0,-1 0 0,0-1 0,0 1 0,0 0 0,0 0 0,-1-1 0,1 1 0,0 0 0,-1-1 0,1 1 0,0-1 0,-1 1 0,1-4 0,1-4-132,0 0 0,0 0 0,0-13-1,-2-24-6,-1 42 144,1-1 0,-1 1 0,0 0 0,0-1 0,0 1 0,-1 0 0,1 0 0,-4-6 0,-11-4-173,16 13 146,-1 1 1,0-1-1,0 0 1,0 1-1,0-1 1,1 1-1,-1-1 1,0 1-1,0 0 0,0-1 1,0 1-1,0 0 1,0 0-1,0-1 1,0 1-1,0 0 1,-2 0-1,11 17-22,-6-14 87,0-1 1,0 1-1,1-1 0,-1 1 1,1-1-1,-1 0 1,1 0-1,0 0 0,0 0 1,0 0-1,0-1 1,4 3-1,-4-4-1,-1 1 0,0 0 0,0-1 0,0 1 0,1-1-1,-1 0 1,0 0 0,1 0 0,-1 0 0,0 0 0,0 0 0,1-1-1,-1 1 1,0-1 0,0 1 0,0-1 0,1 0 0,2-2 0,11-9-13,-2 0 0,1-1 0,-2 0 1,0-1-1,0-1 0,11-18 0,-5 5 149,-1-2-1,25-57 0,-14 26-55,42-88 216,-60 120-324,-1 0 0,-1-1 1,7-39-1,-15 54-103,-1 15 85,0 0 0,0 0 0,0 0 0,0 0 1,0 0-1,0 0 0,0 0 0,0 0 0,0 0 1,0 0-1,0 0 0,0 0 0,0 1 0,0-1 1,0 0-1,0 0 0,0 0 0,0 0 0,0 0 1,0 0-1,0 0 0,0 0 0,0 0 0,0 0 1,0 0-1,0 0 0,0 0 0,0 0 0,0 0 1,-1 0-1,1 0 0,0 0 0,0 0 0,0 0 1,0 0-1,0 0 0,0 0 0,0 0 0,0 0 1,0 0-1,0 0 0,0 0 0,0 0 0,0 0 1,0 0-1,-1 0 0,1 0 0,0 0 0,0 0 1,0 0-1,0 0 0,0 0 0,0 0 0,0 0 1,0 0-1,0 0 0,0 0 0,0 0 0,-9 25-124,-5 40 252,2 0 0,-4 92 0,15-133-125,-10 215 267,12-185-327,3-1 0,14 79-1,-17-128-292,0 0 0,0 0 0,0 0 0,1 0-1,2 5 1,-4-8 226,0-1-1,1 0 0,-1 1 1,0-1-1,1 1 1,-1-1-1,0 0 0,1 1 1,-1-1-1,1 0 0,-1 1 1,0-1-1,1 0 1,-1 1-1,1-1 0,-1 0 1,1 0-1,-1 0 1,1 0-1,-1 1 0,1-1 1,-1 0-1,1 0 0,-1 0 1,1 0-1,-1 0 1,1 0-1,0 0 0,-1 0 1,1 0-1,-1-1 1,1 1-1,-1 0 0,1 0 1,-1 0-1,0-1 0,1 1 1,-1 0-1,1 0 1,-1-1-1,1 1 0,-1 0 1,0-1-1,1 1 1,-1-1-1,0 1 0,1 0 1,-1-1-1,0 1 0,1-2 1,1 0-542,0 0-1,0 0 1,-1 0 0,1-1 0,-1 1-1,1-1 1,-1 1 0,0-1 0,1-4-1,0-12-2061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37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14 100 8640,'-13'-12'6816,"26"12"-5281,10-3-895,4-5 352,18-4-544,23 0 0,13-1-256,-1 2-608,-4-1 224,-7 4-2687,-11 4 1599,-3-1-3712,-7 5 2848,2 9-2400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41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0 743 3968,'12'0'1944,"-1"-1"0,0-1 0,18-4 0,-14 1-1096,31-11 832,-1-2 0,61-34-1,-92 43-1502,-1 0-1,-1-1 0,0-1 0,0 1 0,-1-2 0,0 0 0,-1 0 0,10-16 0,-9 11-28,-1-1 1,-1 0-1,-1 0 1,0 0-1,-2-1 1,6-23-1,-11 38-113,0-1-1,0 1 0,1 0 1,-1 0-1,1 0 0,5-7 0,-7 11-22,1 1 0,-1-1 0,1 1-1,0 0 1,-1-1 0,1 1 0,-1 0 0,0 0-1,1-1 1,-1 1 0,0 0 0,1 0-1,-1 0 1,0 0 0,0-1 0,0 1 0,1 2-1,5 21 44,1 33 236,-1 94-1,-6-147-280,0 0 0,0 0 0,-1 0 0,0 0 0,0 0 0,0 0-1,0 0 1,-1 0 0,1-1 0,-1 1 0,0-1 0,0 1 0,-1-1-1,1 1 1,-1-1 0,1 0 0,-1 0 0,0-1 0,0 1 0,0 0-1,0-1 1,-1 0 0,1 0 0,-1 0 0,0 0 0,1 0 0,-1-1-1,0 0 1,0 0 0,0 0 0,0 0 0,-6 0 0,-7-2-175,-1 0 0,0-2 0,1 0 1,-1-1-1,1-1 0,0 0 1,0-1-1,-17-10 0,24 10-298,21 5 216,-3 1 349,70 6 546,-18 0-48,4 1-320,-40-3 3,47 1-1,-64-5-204,0-1-1,0 1 1,0-1-1,0-1 1,0 0 0,0 1-1,0-2 1,-1 1-1,1-1 1,-1 0-1,8-5 1,-3 0-19,0 0 0,0-1 1,-1-1-1,14-14 0,-19 17-35,0 0 0,0 0 0,-1 0 0,1-1 0,-2 0 0,1 0 0,-1 0 0,3-11 0,-5 17-60,-1 0 1,0 1-1,1-1 1,-1 0-1,0 0 1,0 0-1,0 0 1,-1-3-1,1 5 32,0 0-1,0 0 1,0 0 0,0 0-1,0 0 1,0 0 0,0 0-1,0 0 1,0-1 0,0 1-1,0 0 1,0 0 0,0 0-1,0 0 1,0 0 0,0 0 0,0 0-1,0 0 1,0 0 0,-1 0-1,1 0 1,0 0 0,0 0-1,0 0 1,0 0 0,0-1-1,0 1 1,0 0 0,0 0-1,0 0 1,0 0 0,0 0-1,0 0 1,-1 0 0,1 0-1,0 0 1,0 0 0,0 0-1,0 0 1,0 0 0,0 0 0,0 0-1,0 0 1,0 0 0,0 0-1,0 0 1,-1 0 0,1 1-1,0-1 1,0 0 0,0 0-1,0 0 1,-6 10-119,3-3 120,1 0 1,0 0-1,0 0 1,0 0-1,1 1 1,0-1-1,0 1 1,1-1-1,0 1 1,0 0-1,1-1 1,0 1-1,0-1 1,1 0-1,0 1 1,5 13-1,-3-14 12,-1 1-1,1 0 0,1-1 0,0 0 1,0 0-1,6 7 0,-9-12 28,1 1 0,0-1-1,0 0 1,0 0 0,0 0 0,0 0 0,0 0 0,1-1-1,-1 0 1,1 1 0,-1-1 0,1 0 0,-1-1 0,1 1-1,0-1 1,6 1 0,4-2 35,-1 0 0,1-1 0,-1 0 0,0-1 0,0-1 0,0 0 0,-1 0 0,1-2 0,12-6-1,2-4-57,0-1-1,41-34 1,-54 40-3,40-30-244,-51 39 234,-1 0 0,1 0 0,0 1 0,0-1 1,1 1-1,-1 0 0,0 0 0,6-1 0,-8 2 6,0 0-1,1 0 1,-1 0-1,0 0 1,0 0-1,1 1 1,-1-1-1,0 0 1,0 1-1,0-1 0,1 1 1,-1 0-1,0-1 1,0 1-1,0 0 1,0-1-1,0 1 1,0 0-1,0 0 1,0 0-1,-1 0 1,1 0-1,0 0 1,0 0-1,-1 0 0,1 1 1,2 4 55,0-1-1,0 1 1,-1-1 0,0 1 0,-1 0-1,1 0 1,-1 0 0,0-1-1,0 1 1,-1 0 0,0 1 0,-1 6-1,1 4 94,1-6-233,-1-10 266,3-2-165,-1 0 1,0 0-1,0 0 1,0 0-1,0-1 1,0 1 0,0 0-1,0-1 1,0 0-1,0 1 1,-1-1-1,1 0 1,0 0 0,0-2-1,8-7-142,0 2 76,1 1 0,-1 1-1,17-10 1,-21 14 30,0 0 0,0 0 0,0 1 0,0 0 0,1 1 0,-1-1-1,0 1 1,14-1 0,-19 2 13,0 0-1,0 0 1,0 0 0,0 0-1,0 0 1,0 1-1,0-1 1,0 0-1,0 0 1,0 1-1,0-1 1,0 1 0,0-1-1,0 1 1,0-1-1,-1 1 1,1 0-1,0-1 1,0 1 0,-1 0-1,1 0 1,0-1-1,-1 1 1,2 2-1,-1-1 3,-1 0-1,1 0 0,0 0 0,-1 0 1,0 0-1,1 0 0,-1 0 0,0 1 0,0-1 1,0 0-1,-1 4 0,1-3 34,-1 1 0,0 0 0,0-1 0,0 1 0,0 0 0,-1-1 0,1 0 0,-1 1 0,0-1 0,0 0 0,0 0 0,0 0 0,-6 5 0,25-19-15,-8 4-11,1 0 1,0 1-1,0 0 0,1 1 1,17-7-1,-2 4-31,28-7-99,-48 14 106,-1 0 0,1 0 0,0 1 0,0 0 1,0 0-1,-1 0 0,8 2 0,-12-2 16,1 0 0,-1 1 0,0-1 0,0 1 1,0-1-1,0 1 0,0-1 0,0 1 0,0 0 0,0-1 0,0 1 0,0 0 0,0 0 0,0 0 0,0 0 0,-1 0 0,1 0 0,0 0 0,-1 0 0,1 0 0,-1 0 0,1 0 1,-1 0-1,1 0 0,-1 1 0,0-1 0,1 0 0,-1 2 0,0 3 36,0 1 1,0-1-1,0 1 0,-2 8 1,0 6 195,-3 23-141,5-39-72,0-4-15,-1-1 0,1 0 1,0 1-1,0-1 0,0 0 0,0 1 0,0-1 0,0 0 0,0 1 0,0-1 0,0 0 1,0 0-1,0 1 0,0-1 0,0 0 0,0 1 0,1-1 0,-1 0 0,0 1 0,0-1 1,0 0-1,0 0 0,0 1 0,1-1 0,-1 0 0,0 0 0,0 1 0,1-1 0,-1 0 1,0 0-1,0 0 0,1 1 0,-1-1 0,0 0 0,0 0 0,1 0 0,-1 0 0,0 0 0,1 0 1,-1 1-1,0-1 0,1 0 0,-1 0 0,0 0 0,1 0 0,-1 0 0,0 0 0,1 0 1,-1 0-1,0-1 0,1 1 0,-1 0 0,0 0 0,1 0 0,5 0 67,1 0 0,0 0 0,0-1 0,-1 0-1,1 0 1,12-4 0,-4 0-133,-9 3 127,1 0 1,-1 0 0,0-1 0,6-3 0,5-5-190,-8 6 143,0 0 0,-1 0 1,0-1-1,0-1 0,0 1 0,7-10 1,-10 10-13,-3 5-11,-1-1-1,1 0 1,0 0 0,-1 1-1,0-1 1,1 0-1,-1 0 1,0 0-1,0 0 1,0-1 0,0 1-1,-1 0 1,1 0-1,0-3 1,-1 4-60,-1 1 45,1 0 4,0 0 0,0 0 0,-1 0-1,1 0 1,0 0 0,0 0 0,-1 0 0,1 0-1,0 0 1,0 0 0,-1 0 0,1 0 0,0 0 0,-1 0-1,1 0 1,0 0 0,0 1 0,-1-1 0,1 0-1,0 0 1,0 0 0,0 0 0,-1 1 0,1-1-1,0 0 1,0 0 0,0 0 0,0 1 0,-1-1 0,1 0-1,0 0 1,0 1 0,0-1 0,0 0 0,0 0-1,0 1 1,0-1 0,0 1 0,-2 2 13,0 2 37,0 0 0,1 0 0,-1 0 0,1 0 0,0 1 0,1-1 1,-1 0-1,1 6 0,-2 19-47,1-26 8,0 1 1,1-1-1,0 1 1,0-1-1,1 1 1,-1-1-1,1 1 1,0-1-1,0 0 1,0 1-1,1-1 1,-1 0-1,5 8 1,-5-11 19,0 1-1,0 0 1,1-1-1,-1 1 1,0-1-1,1 1 1,-1-1-1,1 0 1,-1 1-1,1-1 1,-1 0-1,1 0 1,0 0-1,0 0 1,-1-1 0,1 1-1,0 0 1,0-1-1,0 1 1,0-1-1,0 0 1,0 1-1,0-1 1,0 0-1,0 0 1,0-1-1,0 1 1,0 0-1,0 0 1,0-1-1,-1 0 1,4 0 0,16-9-14,35-20 1,-8 3-30,-4 5-37,63-42 0,-92 53 2,-1-1 0,0 0 0,0-1 0,-1 0 0,-1-1 0,0 0 0,13-22 0,-6 2-58,28-68-1,5-40 19,-26 65-120,-18 54 175,-3 12 58,-1 1 1,0-2-1,-1 1 0,-1 0 0,1-1 1,0-17-1,-2 21-35,-1 2-181,-10 10 2,5 0 181,0 0 0,0 1 1,1-1-1,0 1 0,0 0 1,0 0-1,0 0 0,-3 8 1,-21 50 44,25-56-27,-1 2 10,-70 191 150,63-163-135,1 0-1,2 1 1,-5 58 0,12-86-12,1 0 0,0-1 0,1 1 1,0 0-1,1-1 0,0 1 0,0-1 0,1 1 0,5 11 0,-6-17 11,0 0-1,0 0 1,1 0-1,-1 0 1,1 0-1,0 0 1,0-1-1,1 0 1,-1 1-1,1-1 1,-1 0 0,1-1-1,0 1 1,0-1-1,0 0 1,1 0-1,-1 0 1,0 0-1,1-1 1,8 3 0,-2-3-41,0 0 1,0-1 0,0 0-1,0 0 1,0-1 0,0-1-1,18-4 1,-12 1-33,1-1 1,-1-1-1,27-14 0,39-20 88,-50 27 6,35-22 1,-54 28-25,-12 7 13,1 0-1,-1 0 0,0 0 0,1-1 0,-1 1 1,0-1-1,0 1 0,0-1 0,0 0 0,0 1 1,-1-1-1,1 0 0,2-4 0,-4 6-22,0 0-1,0-1 1,0 1-1,0-1 1,0 1-1,0 0 1,-1-1-1,1 1 1,0 0-1,0-1 1,0 1-1,0 0 1,0-1-1,-1 1 1,1 0-1,0-1 1,0 1-1,-1 0 1,1 0-1,0-1 1,0 1 0,-1 0-1,1 0 1,0-1-1,-1 1 1,1 0-1,0 0 1,-1 0-1,1 0 1,-1 0-1,1-1 1,0 1-1,-1 0 1,1 0-1,0 0 1,-1 0-1,1 0 1,0 0-1,-1 0 1,1 0-1,-1 0 1,0 1-1,-19-1-174,12 2 219,-1 0 0,1 0-1,-1 1 1,1 0 0,0 0-1,0 1 1,0 0 0,1 0 0,0 1-1,-12 9 1,7-3-38,-1 0 1,2 1-1,-1 0 0,-15 23 0,24-30 33,0 0-1,0-1 1,0 1 0,1 1-1,0-1 1,0 0 0,1 0-1,-3 11 1,4-15 189,5-2-246,-1 0 1,0 0 0,0 0 0,0-1 0,0 1-1,0-1 1,0 0 0,0 0 0,-1-1 0,1 1-1,-1-1 1,1 0 0,-1 0 0,3-3 0,19-14-269,65-34 76,-88 53 197,0-1 0,-1 1 0,1 0 1,0 0-1,1 0 0,-1 0 0,0 0 1,0 1-1,0-1 0,3 0 0,-4 2 2,-1-1-1,1 0 0,0 0 1,0 1-1,-1-1 1,1 0-1,0 1 0,0-1 1,-1 0-1,1 1 1,-1-1-1,1 1 1,0 0-1,-1-1 0,1 1 1,-1-1-1,1 1 1,-1 0-1,1-1 1,-1 1-1,0 0 0,1 0 1,-1-1-1,0 1 1,0 0-1,1 0 0,-1 1 1,6 17 160,-4-11-85,1 1-1,-1-1 1,2 1-1,-1-1 1,1 0-1,1 0 0,7 10 1,-10-16-55,0 0 0,0 0 0,1 0 0,-1 0 0,1-1 0,-1 1 0,1-1 0,0 1 1,-1-1-1,1 0 0,0 0 0,0-1 0,0 1 0,0-1 0,0 1 0,0-1 0,-1 0 0,1 0 0,6 0 0,3-2 23,0-1 0,0 1 0,17-8 0,-9 4 76,25-11-52,66-32-1,-21 7-38,-88 41-15,-1 1-1,1-1 0,0 1 1,0-1-1,0 1 0,0-1 1,0 1-1,0 0 0,0 0 1,0 0-1,0 0 1,0 1-1,0-1 0,0 0 1,0 1-1,0 0 0,0-1 1,0 1-1,-1 0 0,1 0 1,0 0-1,0 0 1,2 2-1,2 3 18,0-1 0,0 1 0,-1 1 0,8 9 1,2 4-226,-14-19-174,0 0-1,-1 0 1,1 0-1,0 0 1,-1 0-1,1 0 0,-1 0 1,1 0-1,-1 0 1,1 0-1,-1 0 0,0 0 1,0 0-1,1 0 1,-1 0-1,0 0 0,0 0 1,0 1-1,0-1 1,0 0-1,-1 0 1,1 0-1,0 0 0,0 0 1,-1 0-1,0 2 1,-1 1-1048,-1 0 1,1 0 0,-1 0 0,0 0 0,-4 3 0,3-3 556,0 0 185,0 0-1,0-1 1,0 1-1,-8 3 1,-29 14-2313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41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 9632,'0'-8'3584,"15"5"-2784,-2-2-256,0 5-256,0-3-288,6-1-288,-1 4 160,-5-5-576,1 2 384,-6 3-1984,2-5-3136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41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13 8128,'-26'-8'3008,"34"11"-2336,10-3-160,6 0-384,11 0-160,6-3-1664,9-2 928,3 5-2240,-3 0 1696,3 5-1888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43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0 665 3072,'18'-1'5920,"-16"0"-5606,0 0 1,0 0 0,0 0 0,0 0-1,0 0 1,-1 0 0,1-1 0,0 1-1,-1-1 1,1 1 0,1-3 0,15-23 1497,-5 6-959,19-19-89,0-1-114,43-70 0,-38 41 139,43-118 1,-77 182-772,18-60 761,-19 59-645,-1 1 1,0 0-1,0 0 0,-1-1 0,1 1 0,-2-1 1,1 1-1,-2-11 0,2 17-124,0-1-1,0 1 0,0-1 1,0 1-1,-1 0 1,1-1-1,0 1 1,0-1-1,0 1 1,0 0-1,-1-1 1,1 1-1,0 0 1,0-1-1,-1 1 1,1 0-1,0-1 1,-1 1-1,1 0 1,0 0-1,-1 0 1,1-1-1,0 1 1,-1 0-1,1 0 1,0 0-1,-1-1 1,1 1-1,-1 0 1,1 0-1,0 0 1,-1 0-1,1 0 1,-1 0-1,1 0 1,0 0-1,-1 0 1,1 0-1,-1 0 1,1 0-1,0 1 1,-1-1-1,1 0 1,-1 0-1,1 0 1,0 0-1,-1 1 1,1-1-1,0 0 1,-1 0-1,1 1 1,0-1-1,0 0 1,-1 1-1,1-1 1,0 0-1,-1 1 1,-2 2-16,0 0 0,0 0 1,1 0-1,-5 7 1,-4 12 20,0 0 1,2 1-1,0 0 1,2 1-1,0 0 1,2 0-1,1 0 1,1 1-1,0 0 1,2 24-1,1-35 0,1-1-1,0 0 0,1 0 1,0 0-1,1 0 0,8 20 1,-9-26-20,1-1 0,0 0 1,0-1-1,1 1 1,0 0-1,-1-1 0,2 0 1,-1 0-1,1 0 1,0 0-1,0-1 0,0 0 1,0 0-1,1 0 1,6 3-1,0-2 1,0-1 0,1 1-1,-1-2 1,1 0 0,0 0 0,0-1 0,0-1 0,14 0-1,10-2-112,57-9 0,-80 8 113,0-1 0,17-6-1,-26 8 36,-1-1 0,1 0-1,-1 0 1,0 0-1,1 0 1,-1-1 0,0 0-1,-1 0 1,8-6-1,-11 9-22,0-1 0,0 1 0,1-1-1,-1 1 1,0 0 0,0-1 0,0 1 0,0-1-1,1 1 1,-1-1 0,0 1 0,0-1-1,0 1 1,0 0 0,0-1 0,0 1-1,0-1 1,0 1 0,0-1 0,0 1 0,-1-1-1,1 1 1,0-1 0,0 1 0,0 0-1,-1-1 1,1 1 0,0-1 0,0 1 0,-1 0-1,1-1 1,0 1 0,-1 0 0,1-1-1,0 1 1,-1 0 0,1-1 0,0 1-1,-1 0 1,1 0 0,-1-1 0,1 1 0,-1 0-1,1 0 1,0 0 0,-1 0 0,1 0-1,-1 0 1,1 0 0,-1 0 0,1 0 0,-1 0-1,1 0 1,-1 0 0,1 0 0,-1 0-1,1 0 1,-1 0 0,-15 5 164,0 0 0,-22 11 0,15-6 16,13-6-140,1 1 0,0 0 0,-10 7 0,15-9-46,1 0 1,0-1 0,-1 1 0,1 0-1,0 0 1,1 1 0,-1-1-1,0 1 1,-3 6 0,6-9-11,0-1 1,0 1-1,0 0 1,0-1-1,0 1 1,0 0-1,0 0 1,0-1-1,0 1 1,0 0-1,0 0 1,0-1-1,1 1 1,-1 0-1,0-1 1,0 1-1,1 0 1,-1-1-1,1 1 1,-1-1-1,0 1 1,1 0-1,-1-1 1,1 1-1,0-1 1,-1 1-1,1-1 1,-1 0-1,1 1 1,0-1-1,-1 1 1,1-1-1,0 0 1,-1 0-1,2 1 0,1 0 31,0 0 0,-1 0-1,1 0 1,1 0-1,-1-1 1,5 2 0,-5-3 5,1 1 1,0 0 0,-1-1-1,1 0 1,-1 1 0,0-1-1,1-1 1,-1 1 0,0 0 0,0-1-1,0 0 1,5-3 0,-7 4-30,1 0 1,-1 0 0,0 0 0,0 0 0,1-1-1,-1 1 1,0 0 0,0-1 0,0 1 0,-1-1 0,1 1-1,0-1 1,0 1 0,-1-1 0,1 0 0,-1 1-1,1-1 1,-1 0 0,0 1 0,0-1 0,0 0 0,0 1-1,0-1 1,0 0 0,0 1 0,-1-4 0,-21-58 21,22 62-2,0 0 0,0-1 1,0 1-1,0 0 0,0-1 0,0 1 1,0 0-1,1 0 0,-1-1 0,1 1 0,-1 0 1,1 0-1,-1 0 0,1 0 0,0-1 1,-1 1-1,1 0 0,0 0 0,0 0 0,0 1 1,0-1-1,0 0 0,0 0 0,0 0 1,0 1-1,0-1 0,0 0 0,3 0 0,1-2 62,1 0-1,0 1 1,1 0-1,6-2 1,16-2-98,0 2-1,1 1 1,30 1 0,-41 1-2498,30-4 0,-45 4 1443,2-1-1153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301 102 4800,'0'-52'2160,"0"48"-2354,-1-21 2321,1 23-1767,0 1 0,0 0 0,0-1 0,0 1 0,0 0 0,1-1 0,-1 1 0,0 0 0,1-1 0,-1 1 0,1 0 0,-1 0 0,1 0 0,0-2 0,-1 9 1704,-19 94 332,-14 57-910,-14-5-334,19-71-720,-98 312 1174,75-239-273,51-154-1328,0 0 0,0 1-1,0-1 1,0 0 0,0 0 0,0 0 0,0 0 0,0 0 0,0 0-1,0 0 1,0 0 0,0 0 0,0 0 0,0 0 0,0 1-1,0-1 1,0 0 0,0 0 0,0 0 0,0 0 0,0 0 0,0 0-1,0 0 1,0 0 0,0 0 0,0 0 0,0 0 0,0 1-1,0-1 1,0 0 0,1 0 0,-1 0 0,0 0 0,0 0 0,0 0-1,0 0 1,0 0 0,0 0 0,0 0 0,0 0 0,0 0-1,0 0 1,0 0 0,0 0 0,1 0 0,-1 0 0,0 0-1,0 0 1,0 0 0,0 0 0,0 0 0,0 0 0,0 0 0,0 0-1,0 0 1,0 0 0,0 0 0,1 0 0,-1 0 0,0 0-1,0 0 1,0 0 0,0 0 0,0 0 0,0 0 0,0 0 0,0-1-1,6-3 56,15-21 116,32-50-1,-9 10-190,108-127 0,-128 165-27,2 2 0,0 0 1,2 2-1,57-38 0,-79 58-5,0 0 0,1 0 0,-1 0 0,1 1 0,8-3 0,-12 4 35,1 1 1,-1-1-1,1 1 1,-1 0-1,1 0 1,-1 0-1,1 0 1,-1 0-1,1 1 1,-1 0-1,1 0 1,3 1-1,-6-2 12,0 1 0,0 0 0,0-1 0,0 1 0,0 0 0,0-1 0,0 1 0,0 0 0,0 0 0,-1 0 0,1-1 0,0 1-1,0 0 1,-1 0 0,1 0 0,-1 0 0,1 1 0,-1-1 0,1 0 0,-1 0 0,0 0 0,0 0 0,1 0 0,-1 0 0,0 1 0,0-1 0,0 0 0,0 0-1,-1 2 1,0 3 5,0 0-1,-1 0 1,0 0-1,-3 8 1,4-14-4,-10 24 55,-1-1 0,-2 0 0,0-1 0,-2-1 0,-21 24 0,31-37 32,-1-1 0,0 0 0,0 0 1,-1 0-1,0-1 0,0-1 0,-1 1 0,0-1 1,1-1-1,-18 7 0,24-10-107,-1-1 0,0 0 0,1 0 0,-1 0 0,0 0 0,0 0 0,1 0-1,-1-1 1,0 1 0,1-1 0,-1 0 0,1 1 0,-1-1 0,1-1 0,-1 1 0,1 0 0,0 0-1,-1-1 1,1 0 0,0 1 0,0-1 0,0 0 0,-3-3 0,4 3 4,0 1 1,0-1-1,0 1 1,0-1-1,0 0 1,0 1-1,1-1 1,-1 0-1,1 1 1,-1-1-1,1 0 1,-1 0-1,1 0 0,0 0 1,0 1-1,0-1 1,0 0-1,0 0 1,0 0-1,1 0 1,-1 1-1,1-1 1,-1 0-1,1 0 1,0 1-1,-1-1 1,1 0-1,0 1 1,0-1-1,0 1 1,0-1-1,0 1 0,1-1 1,-1 1-1,2-2 1,-2 2 0,0 1 1,0-1-1,0 0 0,0 1 1,0-1-1,0 1 0,0-1 1,0 1-1,0-1 0,0 1 1,1 0-1,-1 0 1,0-1-1,0 1 0,0 0 1,0 0-1,0 0 0,2 0 1,0 1 9,0 0 1,-1-1-1,1 1 1,-1 0 0,1 0-1,0 0 1,3 3-1,2 1 20,-1 1 0,1 1-1,8 8 1,-1 0-13,-5-5 2,0 0 1,20 15 0,-27-22 8,0-1 0,1 0 0,0 0 1,-1 0-1,1-1 0,0 1 0,0-1 0,0 0 1,0 0-1,0 0 0,0-1 0,0 0 0,9 1 1,-1-3 34,-1 0 1,1 0-1,-1-1 1,18-7 0,45-23 92,-57 25-90,160-89 460,-35 18-426,-134 75-80,1-1 1,-1 2 0,19-6-1,-27 9-6,0 0 0,1 0 0,-1 0 0,1 0 0,-1 0 0,0 0 0,1 0 0,-1 1 0,1-1 0,-1 0 0,0 0 0,1 0 0,-1 0 0,0 1 0,1-1 0,-1 0 0,0 0 0,1 1-1,-1-1 1,0 0 0,0 1 0,1-1 0,-1 0 0,0 1 0,0-1 0,0 1 0,0-1 0,1 0 0,-1 1 0,0-1 0,0 0 0,0 1 0,0-1 0,0 1 0,0-1 0,0 0 0,0 1 0,0-1 0,0 1 0,0-1 0,0 1 0,0-1 0,0 0 0,-1 1 0,-3 22 23,-14 29 180,13-38-192,0 0 1,0 1 0,-2 15 0,7-30-9,0 1-1,-1-1 0,1 1 0,0-1 1,0 1-1,0-1 0,0 1 1,0-1-1,0 0 0,0 1 1,0-1-1,0 1 0,0-1 1,0 1-1,0-1 0,0 1 1,1-1-1,-1 0 0,0 1 1,0-1-1,0 1 0,1-1 1,-1 1-1,0-1 0,0 0 0,1 1 1,-1-1-1,1 0 1,0 0 0,-1 0 0,1 0-1,0 0 1,-1 0 0,1 0 0,-1 0 0,1 0-1,0-1 1,-1 1 0,1 0 0,-1 0 0,1-1 0,-1 1-1,1 0 1,-1-1 0,2 0 0,27-27 67,-22 20-53,15-13 31,50-36 0,-71 57-46,-1 0 1,1-1-1,-1 1 1,1 0-1,-1-1 1,1 1-1,-1 0 1,1-1 0,0 1-1,-1 0 1,1 0-1,-1 0 1,1 0-1,0 0 1,-1-1-1,1 1 1,0 0-1,0 1 1,-1-1-4,1 0 1,-1 0-1,0 0 0,1 1 1,-1-1-1,0 0 1,1 0-1,-1 1 0,0-1 1,0 0-1,0 1 1,1-1-1,-1 0 0,0 0 1,0 1-1,0-1 1,0 1-1,0-1 1,1 0-1,-1 1 0,0-1 1,0 1-1,-2 27-69,0-20 74,-4 38 124,-3 14-211,8-53 84,1 0 1,0 0-1,0 0 0,1 0 1,2 13-1,-3-19-4,0 0-1,0 1 0,1-1 0,-1 0 1,0 0-1,1 0 0,-1 0 1,1 0-1,-1 0 0,1 0 1,-1 0-1,1 0 0,0 0 1,-1-1-1,1 1 0,0 0 1,0 0-1,0-1 0,0 1 1,0 0-1,-1-1 0,1 1 1,0-1-1,0 1 0,1-1 0,-1 1 1,0-1-1,0 0 0,0 0 1,0 1-1,0-1 0,0 0 1,0 0-1,0 0 0,0 0 1,1 0-1,-1-1 0,1 1 1,4-2 10,0 0 0,0-1 0,-1 1 0,1-1 0,8-6 0,-3 2 62,221-121-397,-134 75 608,-76 39-207,-17 11-30,0 0 0,0-1 0,9-2 1,-25 15-94,1 1 1,0 0 0,-14 19 0,16-19 48,-10 14 24,2 1 1,-24 47-1,35-63-18,2-3-5,0 0 1,0 1-1,1-1 1,0 0-1,1 1 1,-1 0-1,0 13 1,2-19-4,0 1 1,-1-1 0,1 1 0,1 0-1,-1-1 1,0 1 0,0-1 0,0 1-1,1-1 1,-1 1 0,1-1 0,-1 0 0,1 1-1,0-1 1,-1 1 0,1-1 0,0 0-1,0 0 1,0 1 0,0-1 0,0 0 0,0 0-1,0 0 1,1 0 0,-1 0 0,0 0-1,1-1 1,-1 1 0,0 0 0,1-1 0,-1 1-1,1-1 1,-1 1 0,1-1 0,-1 0-1,1 1 1,-1-1 0,1 0 0,2 0 0,0-1 31,1 1 0,-1-1 0,0 0 0,1 0 0,-1 0 1,0 0-1,0-1 0,0 0 0,0 0 0,0 0 0,0 0 1,-1-1-1,6-4 0,1-2 11,-1 0 1,0 0 0,10-15-1,-11 13-27,0-1 0,-1 0 0,-1-1 0,0 0 0,8-21 0,-12 25 8,1 0-1,-1 0 0,-1 0 1,1 0-1,-2 0 1,1 0-1,-1 0 1,0 0-1,-4-17 1,4 24-19,-1 0 1,1 0-1,-1 0 1,0 0-1,0 0 0,0 0 1,0 0-1,0 1 1,-1-1-1,1 0 1,0 1-1,-1-1 1,0 0-1,1 1 0,-4-3 1,1 2-27,1 0 0,-1 1 1,0-1-1,0 0 0,0 1 1,0 0-1,-7-1 0,-1 0-45,0 2 0,0-1 0,0 2 0,-23 3 0,34-4 73,-5 1 6,0 0 0,0 0-1,0 1 1,-7 3 0,12-5-20,-1 0 0,1 1 0,0-1 0,0 1 0,0 0 0,0-1 0,0 1 0,0 0 0,0 0 0,1 0 0,-1-1 0,0 1 0,0 0 0,1 0 1,-1 0-1,0 0 0,1 0 0,-1 0 0,1 1 0,-1-1 0,1 0 0,0 0 0,-1 0 0,1 0 0,0 1 0,0-1 0,0 0 0,0 0 0,0 0 0,0 2 0,1-1 4,0-1 0,-1 1 0,1-1 0,0 0 0,0 1 0,0-1 0,0 0 0,0 1 0,0-1 1,0 0-1,1 0 0,-1 0 0,0 0 0,1 0 0,-1 0 0,1 0 0,-1 0 0,1-1 0,-1 1 0,1-1 0,-1 1 0,1-1 0,2 1 1,7 1 25,-1 0 0,15 1 0,-24-3-18,16 1 5,-1-1 0,0-1 0,0 0 0,0-1 0,1-1-1,-2 0 1,1-1 0,0-1 0,15-7 0,66-33 64,28-11 50,-124 56-107,0-1 0,0 1 0,0-1 0,1 1 0,-1 0 1,0-1-1,0 1 0,0 0 0,1 0 0,-1 0 0,2 0 0,-2 4 66,-6 6-131,-21 41-157,21-43 213,1 0 1,0 1 0,1-1-1,0 1 1,1 0 0,-1 0 0,2 0-1,-1 0 1,1 0 0,1 1 0,0-1-1,1 13 1,-1-22 2,0 1 0,0 0 0,0 0-1,0 0 1,0 0 0,1 0 0,-1 0 0,0 0 0,0 0-1,1 0 1,-1-1 0,1 1 0,-1 0 0,1 0-1,-1 0 1,1-1 0,0 1 0,-1 0 0,1-1-1,0 1 1,-1 0 0,1-1 0,0 1 0,0-1 0,-1 1-1,1-1 1,0 0 0,0 1 0,0-1 0,0 0-1,0 0 1,0 1 0,0-1 0,0 0 0,0 0-1,-1 0 1,1 0 0,0 0 0,0 0 0,0 0 0,0-1-1,0 1 1,0 0 0,0 0 0,1-1 0,5-2 10,0-1 1,-1 1-1,0-1 0,11-8 1,-10 7-50,1-1 42,199-128 325,-166 114-405,-42 22 65,0 0 0,0 0 0,0 1 1,0-1-1,0 0 0,0 0 0,1 1 0,-1-1 1,1 0-1,0 1 0,0-1 0,0 0 0,0 1 1,0 3-1,1-1 22,-1 0 0,0-1 0,1 1 1,0 0-1,0-1 0,0 1 0,1-1 0,3 8 0,-3-9-32,-1 0 0,1-1 0,1 1 0,-1 0 0,0-1 0,0 1 0,1-1 0,0 0 0,-1 0 0,5 2 0,-5-3 14,0 0 0,0 0 0,0-1 0,1 1 0,-1-1 0,0 0 0,1 1 0,-1-1 0,0 0 0,1 0 0,-1-1 0,0 1 0,1 0 0,-1-1 0,2 0 0,7-3 28,-1 0 0,0-1 0,0 0 0,-1-1 0,1 0 1,-1 0-1,0-1 0,-1 0 0,0-1 0,11-12 0,-15 16-20,0-1-1,0-1 1,0 1 0,-1-1-1,0 1 1,0-1 0,0 0-1,-1 0 1,0 0 0,0 0-1,0 0 1,-1-1 0,0 1-1,0-1 1,-1-7 0,4 11-66,0 0 0,0 0 0,1 0 1,-1 0-1,7-2 0,1 0 62,-1 1 0,1 1-1,0 0 1,0 0 0,0 1-1,0 1 1,0 0 0,1 1-1,-1 0 1,0 1 0,0 0-1,14 4 1,-24-5 2,-1 0 0,1 1-1,0-1 1,0 1 0,-1 0-1,1-1 1,0 1 0,-1 0-1,1 0 1,-1 0 0,1 0 0,-1 1-1,1-1 1,-1 0 0,0 0-1,0 1 1,0-1 0,0 1 0,2 2-1,-2-1-1,0-1 0,-1 1 1,1-1-1,-1 1 0,1 0 0,-1-1 0,0 1 0,0-1 0,0 1 0,0 0 1,-1-1-1,0 4 0,-2 4 76,0 0 1,-1 0-1,-1 0 1,1-1-1,-10 14 1,-11 10 20,25-33-101,0 0 0,-1 0 0,1 0 0,0 1 0,-1-1 0,1 0 0,0 0 0,0 1 0,-1-1 0,1 0 0,0 0 1,0 1-1,0-1 0,0 0 0,-1 1 0,1-1 0,0 0 0,0 1 0,0-1 0,0 0 0,0 1 0,0-1 0,0 0 0,0 1 0,0-1 0,0 0 0,0 1 0,0-1 0,0 0 0,0 1 0,0 0 0,4-2 7,-4 1-6,0 0 1,251-99 99,-54 21-197,-194 77 110,0 0 0,0 0 0,1 0-1,-1 0 1,0 0 0,0 1 0,5-1 0,-6 2-5,-1-1 1,0 0-1,0 0 1,1 1-1,-1-1 0,0 1 1,0-1-1,0 1 1,1-1-1,-1 1 1,0 0-1,0-1 1,0 1-1,0 0 1,0 0-1,-1 0 1,1 0-1,0 0 1,0 0-1,1 2 0,1 2 33,-1 1 0,1-1 0,-1 1 0,0 0 0,0 0 0,-1 0 0,2 9 0,4 18 230,1-2-180,-6-22-47,0 0 0,0 0 0,1 0 0,1 0 0,-1-1 0,1 1 0,1-1-1,6 9 1,-10-16-66,-1 0 0,1 0 0,0 0 0,0 0-1,0-1 1,0 1 0,0 0 0,0-1-1,0 1 1,1 0 0,-1-1 0,0 1-1,0-1 1,0 0 0,0 1 0,1-1 0,-1 0-1,0 0 1,0 0 0,1 0 0,-1 0-1,0 0 1,0 0 0,1 0 0,-1-1 0,0 1-1,0 0 1,0-1 0,1 1 0,-1-1-1,0 1 1,0-1 0,0 1 0,0-1 0,0 0-1,0 0 1,0 1 0,1-3 0,3-1-823,-1 0 1,0-1 0,0 1 0,0-1-1,-1 0 1,5-9 0,1-4-3685,-1 4 1430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43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23 172 7648,'-23'-12'2816,"31"9"-2176,24-5-192,-9 3 1376,4-2-1088,4-1 480,9-4-704,7-4-160,19-4-224,16 0-224,7 3 32,-7 2-384,-6 2 224,-13 6-3456,-1 2 1984,-7 2-4064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44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46 243 3808,'-1'0'128,"0"1"0,-1-1 0,1 0 1,0 1-1,0-1 0,-1 1 0,1 0 0,0-1 1,0 1-1,0 0 0,0 0 0,0 0 0,0-1 0,0 1 1,0 0-1,0 0 0,0 1 0,0-1 0,0 0 0,1 0 1,-1 0-1,0 0 0,1 1 0,-1-1 0,1 0 1,0 1-1,-1-1 0,1 2 0,-1 0 410,1 1 0,-1-1 0,0 0-1,0 0 1,0 0 0,-1 0 0,1 0 0,-1-1 0,-3 5 0,2-2 158,3-5-635,0 0 0,0 0 1,0 0-1,0 0 0,0 0 0,0 0 1,-1 0-1,1 1 0,0-1 1,0 0-1,0 0 0,0 0 1,0 0-1,0 0 0,0 0 1,0 0-1,-1 1 0,1-1 0,0 0 1,0 0-1,0 0 0,0 0 1,0 0-1,0 0 0,0 1 1,0-1-1,0 0 0,0 0 1,0 0-1,0 0 0,0 0 0,0 1 1,0-1-1,0 0 0,0 0 1,0 0-1,0 0 0,0 0 1,0 1-1,1-1 0,-1 0 1,0 0-1,0 0 0,0 0 0,0 0 1,0 0-1,0 1 0,0-1 1,0 0-1,0 0 0,1 0 1,-1 0-1,0 0 0,0 0 1,0 0-1,0 0 0,0 0 0,0 0 1,1 0-1,-1 0 0,0 0 1,0 0-1,0 0 0,1 0 1,6-2 1168,2-5-885,-1 0 0,0-1 0,0 1-1,-1-1 1,0-1 0,10-14-1,-7 8 2,16-16-1,-12 17-185,0 1 1,1 0-1,27-16 0,-33 23-156,1 0 0,0 1 0,0 1 0,1 0-1,-1 0 1,1 1 0,20-4 0,-29 7 5,-1 0 0,1-1 0,0 1 0,-1 0 0,1 0 0,-1 0 0,1 1 0,0-1 0,-1 0 0,1 1 0,-1-1 0,1 1 0,-1-1 0,1 1 0,-1 0 0,1-1 0,-1 1 0,0 0 0,1 0 0,-1 0 0,0 0 0,0 0 0,0 0-1,0 1 1,0-1 0,0 0 0,0 1 0,0-1 0,0 0 0,0 1 0,0 2 0,1 4 44,0-1 1,0 1-1,-1 0 0,0-1 0,-1 12 0,0-12-56,2 26 43,1 1 1,10 46-1,-11-69-23,1 0 0,0 0 0,1-1 0,0 1 0,1-1 0,0 0 0,0 0 0,1-1 0,1 1 0,-1-1 0,11 10 0,-13-15 13,0-1 0,1 0 0,-1 0 0,0 0 0,1 0 0,0-1 0,-1 0 0,1 0 0,0 0-1,0 0 1,0-1 0,1 0 0,-1 0 0,0 0 0,0-1 0,0 0 0,1 0 0,-1 0 0,0 0 0,0-1 0,1 0 0,-1 0-1,0 0 1,0-1 0,6-2 0,0-1 8,-1-1 0,1 0 0,-1 0 0,0-1 0,0 0 0,-1-1 0,0 0 0,0 0 0,14-19 0,64-104-24,-4 3-185,-70 112 166,0 1 0,1 0 0,0 0 0,1 1 0,25-16 0,-31 23-13,-2 2-5,0 1-1,0-1 1,8-3-1,-14 8 44,1 0 1,-1 0-1,0 0 0,0 0 1,0 0-1,0 1 0,0-1 1,0 0-1,0 0 1,1 1-1,-1-1 0,0 1 1,0-1-1,0 1 0,0-1 1,0 1-1,-1 0 1,1-1-1,0 1 0,0 0 1,0 0-1,0 0 0,1 1 1,17 24 115,-18-24-148,7 12 46,-1 0 0,-1 1 0,7 19 0,6 16-1663,-15-42 625,-2 0 0,1 1 1,-1-1-1,-1 1 0,1 0 1,-1-1-1,-1 11 0,0 2-5199,-6 38-1,2-46 4103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45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 3808,'-4'0'5258,"9"7"-88,-2 1-5225,-2 2 744,0 1-1,-1-1 1,-1 1 0,-1 12 0,-1 2 176,-11 117 1124,-48 211 1,45-276-1662,-10 110 0,26-177-1036,1 0 0,0 0 0,0 0 0,2 1 1,-1-1-1,6 19 0,-5-25-264,-1-1 0,1 0 0,0 0 0,0 0 0,3 3 0,-1-2-273,4 8-4760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46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388 157 1728,'1'-3'421,"0"0"-1,-1 0 1,0 1 0,1-1 0,-1 0-1,0 0 1,-1 0 0,1 0-1,0 1 1,-1-1 0,1 0 0,-1 0-1,0 1 1,0-1 0,0 0 0,0 1-1,-1-1 1,1 1 0,-1 0-1,-1-3 1,-2-1-14,1 0 0,-1 0 1,0 1-1,-1 0 0,1 0 0,-12-7 0,6 5 81,-1 1 0,0 1 0,-1 0 0,0 0 0,1 1 0,-18-2 0,-82-8 1536,103 13-1833,-1 1 1,1 0 0,-10 2-1,16-2-175,-1 1-1,1 0 0,0 0 0,-1 0 1,1 0-1,0 0 0,0 1 0,-1-1 0,1 1 1,1 0-1,-6 3 0,6-3-11,0 0-1,0 0 1,0 0-1,1 0 0,-1 0 1,0 0-1,1 0 1,0 1-1,-1-1 1,1 0-1,0 1 1,0-1-1,0 1 1,1-1-1,-1 1 1,0 0-1,1-1 1,0 1-1,0 0 1,0-1-1,0 1 1,0 3-1,2 14 8,0 0 1,1-1-1,1 1 0,9 24 0,0 3 130,31 117 1011,-43-158-1144,1 1 0,-1-1-1,-1 1 1,1 0-1,-1-1 1,0 1-1,0 0 1,-1-1 0,0 1-1,0-1 1,-1 1-1,0-1 1,0 1-1,0-1 1,-1 0 0,0 0-1,0 0 1,-4 6-1,1-7-2779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9:46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16 7040,'-8'-12'2624,"13"12"-2048,-2-3-128,7 6 2112,3-3-1472,5 3 992,4 2-1217,10-1 1,9 1-512,-1-2-576,10 5 128,-15-4-1919,6 7 1119,4 3-6176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16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109 164 2240,'-1'-1'218,"0"1"0,0 0 0,0 0 0,1-1-1,-1 1 1,0 0 0,0 0 0,0 0 0,0 0 0,1 0 0,-1 0 0,0 0 0,0 0 0,0 0 0,1 1-1,-1-1 1,0 0 0,0 0 0,0 1 0,1-1 0,-1 0 0,0 1 0,0-1 0,1 1 0,-1-1-1,1 1 1,-1 0 0,0-1 0,1 1 0,-1-1 0,1 1 0,-1 1 0,-2 2-105,1 1 1,-1 0-1,1-1 1,-2 9-1,-3 5 417,0-1-258,0 0 1,1 1 0,0 0 0,-4 30-1,-4 78 233,10-81-517,-4 107 2401,13-459-544,-2 116-1984,2 99 726,-5 91-590,0 1 0,0-1 0,0 1 0,0-1 0,0 0 0,0 1 0,0-1 0,0 0 0,0 1 0,0-1 0,0 0 0,1 1 0,-1-1 0,0 1-1,0-1 1,1 1 0,-1-1 0,0 0 0,1 1 0,0-1 0,-1 1 0,1 0 0,-1 0 0,0 0-1,1-1 1,-1 1 0,1 0 0,-1 0 0,0 1-1,1-1 1,-1 0 0,1 0 0,-1 0-1,0 0 1,1 0 0,-1 0 0,0 0 0,1 1-1,-1-1 1,0 0 0,1 0 0,-1 1 0,0-1-1,1 0 1,2 3-2,0 0 0,0 0 0,-1 0 0,1 0 0,2 6 0,53 81 181,0-9-42,-31-45-241,-14-16 341,16 31-1,-8-11-108,19 35 814,-39-74-662,0-1-221,1 0 1,-1 0-1,1-1 0,-1 1 1,0 0-1,1-1 0,-1 1 0,0-1 1,0 0-1,1 1 0,-1-1 1,0 0-1,0 0 0,0 0 0,0 0 1,0 0-1,0 0 0,0 0 1,0 0-1,0 0 0,-1-1 1,1 1-1,0 0 0,-1 0 0,1-1 1,-1 1-1,1-2 0,2-6 0,-1 0 0,0 0 0,1-11 0,-2 9 64,13-112 296,-9 65-399,2-41-50,-4 40 58,-1 2-4770,5 73-4364,0-8 5008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17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12 3072,'-4'-4'329,"-2"-3"249,5 6-564,1 1 0,0 0 0,0 0 0,0 0 0,0 0 0,0 0 1,0 0-1,0 0 0,-1 0 0,1 0 0,0 0 0,0 0 0,0 0 0,0 0 0,0 0 0,0 0 0,0 0 0,-1 0 0,1 0 1,0 0-1,0 0 0,0 1 0,0-1 0,0 0 0,0 0 0,0 0 0,0 0 0,-1 0 0,1 0 0,0 0 0,0 0 0,0 0 0,0 0 1,0 0-1,0 5 3503,-3 2-2264,-5 12-596,2-7-212,1 0 0,-3 15 0,7-22-317,0 1 1,0-1-1,0 1 0,1-1 1,0 1-1,0 0 0,1-1 1,1 8-1,1-2 55,1-1-1,-1 0 1,2 0 0,-1 0 0,2-1-1,-1 0 1,1 0 0,1 0 0,-1 0-1,1-1 1,1 0 0,0-1 0,0 0-1,17 12 1,-23-18-75,1 1-1,-1-1 0,1 0 1,0 0-1,0 0 0,-1 0 1,1 0-1,0-1 0,0 1 1,0-1-1,0 0 0,0 0 1,0 0-1,5 0 0,-4-1 32,1 0 0,0-1 0,0 0 0,0 1 0,-1-1 0,1-1 0,8-4 0,2-5 101,-1 0 0,0-1-1,20-23 1,-25 26-220,0 0 60,-1 0 0,1-1 0,8-17 0,-14 23-93,0-1-1,0 0 0,-1 0 0,0 1 0,0-2 0,0 1 0,-1 0 1,0 0-1,0-9 0,-1 7-357,0-7-1077,0 5-3336,9 14-528,0-1 1478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17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10 4992,'-12'-3'1589,"7"-1"372,5 4-1915,0 0-1,0 0 0,0-1 0,0 1 1,0 0-1,0 0 0,0 0 0,0 0 1,0 0-1,-1 0 0,1-1 0,0 1 1,0 0-1,0 0 0,0 0 0,0 0 1,-1 0-1,1 0 0,0 0 0,0 0 1,0 0-1,0 0 0,0 0 0,-1 0 1,1 0-1,0 0 0,0 0 0,0 0 1,0 0-1,-1 0 0,1 0 0,0 0 1,0 0-1,0 0 0,0 0 0,-1 0 1,1 0-1,0 0 0,0 0 0,0 0 1,0 0-1,0 0 0,-1 0 0,1 0 1,0 1-1,0-1 0,0 0 0,-4 2 236,1 1 1,-1 0-1,1 0 0,0 0 0,0 0 0,-4 4 0,-3 5 455,3-5-490,2 0 0,-1 0-1,1 1 1,0 0 0,0 0-1,1 0 1,0 1 0,1-1-1,0 1 1,0 0 0,1 0-1,0 0 1,0 0 0,0 12-1,2-19-195,0 0-1,0-1 0,0 1 0,0 0 0,1 0 0,-1-1 0,0 1 0,1 0 1,-1-1-1,1 1 0,0 0 0,-1-1 0,1 1 0,0-1 0,0 1 0,0-1 0,0 1 1,1-1-1,-1 0 0,0 1 0,0-1 0,1 0 0,-1 0 0,1 0 0,-1 0 0,3 1 1,-1-1 35,1 0 0,-1 0 0,1 0 0,-1-1 0,1 1 0,0-1 0,-1 0 0,1 0 0,0 0 0,-1-1 0,8-1 0,4-1 47,70-17-520,-69 15-1185,23-10 0,24-12-6779,-44 22 6128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18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 3328,'-3'-3'364,"-7"-3"2242,25 19 610,-10-6-2850,-1 0-1,1-1 1,-1 2-1,-1-1 1,1 0-1,-1 1 0,0-1 1,3 15-1,9 69 891,-13-74-937,18 226 1964,-11-164-1773,-3-34-386,-2 35 463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18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4480,'12'6'5688,"-8"-4"-5263,0 0 0,1-1 0,-1 1 0,7 0 0,-5-3-189,1 0 0,-1-1 1,1 0-1,-1-1 0,0 1 0,0-1 1,0 0-1,7-6 0,-8 6-127,-2 1-42,1 0 1,-1-1 0,1 1-1,-1-1 1,0 0-1,0 0 1,0 0 0,-1 0-1,1-1 1,2-4 0,-4 6-44,0 0 1,0-1 0,0 1 0,0-1-1,0 1 1,0-1 0,-1 1 0,0-1-1,1 0 1,-1 1 0,0-1-1,0 1 1,0-1 0,-1 0 0,1 1-1,-1-1 1,0-2 0,1 4-31,-1 0 1,1 0-1,-1 0 1,1 1-1,0-1 1,-1 0-1,0 0 1,1 1-1,-1-1 1,1 0 0,-1 0-1,0 1 1,0-1-1,1 1 1,-1-1-1,0 1 1,0-1-1,0 1 1,1-1-1,-1 1 1,0 0-1,0-1 1,0 1-1,0 0 1,0 0-1,0 0 1,0 0-1,0 0 1,0 0-1,0 0 1,1 0-1,-1 0 1,0 0-1,0 0 1,0 1-1,0-1 1,0 0-1,0 1 1,-1 0-1,-1 0 20,0 0 0,0 1 0,0 0 0,0-1 0,0 1 0,0 0 0,0 1 0,1-1 0,-5 5 0,0 2 177,1 1 0,0 0 1,0 0-1,1 1 0,-6 16 0,9-23-125,1 0-1,0 0 0,0 0 1,0 0-1,0 0 0,1 0 1,0 0-1,0 0 1,0 0-1,0 0 0,0 0 1,1 1-1,0-1 0,0 0 1,0 0-1,0 0 0,1-1 1,3 7-1,-1-4 232,-2-2-116,0 0-1,1-1 0,-1 0 1,1 1-1,0-1 1,4 3-1,-6-5-134,1 0 0,-1 0 0,1-1 0,-1 1 0,1-1 0,-1 1 0,1-1 0,-1 1 0,1-1 0,0 0 0,-1 0 0,1 0 0,0 0 0,-1 0 0,1 0 0,-1 0 0,1 0 0,0-1 0,2 0 0,12-5-306,7-5-4541,4-1 70,-13 6 1670,-1 5 1072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4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61 1248,'5'-20'8581,"-5"-11"-960,-2 32-7434,1 0-1,0 0 1,-1 0 0,1 0-1,0 0 1,0 0 0,0 0-1,0 0 1,-1 2 0,-6 11 115,0-1 0,1 1 0,-10 29 0,-8 47 115,15-50-293,-67 216 527,67-218-671,1-1 1,2 1 0,1 1 0,0 76 0,5-107 40,1 1 0,1-1 1,-1 1-1,1-1 0,1 0 1,-1 1-1,1-1 0,1 0 1,0 0-1,4 9 0,-7-16-13,0-1 0,1 1 0,-1 0 0,0-1 0,1 1 0,-1 0 0,0-1-1,1 1 1,-1 0 0,1-1 0,-1 1 0,1-1 0,-1 1 0,1-1 0,-1 1 0,1-1 0,0 1-1,-1-1 1,1 0 0,0 1 0,-1-1 0,1 0 0,0 0 0,-1 1 0,1-1 0,0 0-1,0 0 1,-1 0 0,1 0 0,0 0 0,0 0 0,-1 0 0,1 0 0,0 0 0,0 0 0,-1 0-1,1-1 1,0 1 0,-1 0 0,1 0 0,0-1 0,-1 1 0,1-1 0,0 1 0,-1 0-1,1-1 1,-1 1 0,1-1 0,0 1 0,0-2 0,3-3 59,0 0 0,-1 1 0,1-2 0,-1 1 1,3-6-1,10-24-17,-1-1 1,-1 0 0,-2-1-1,-2-1 1,6-40 0,-15 37 164,-1 27-606,0 13 372,0 1 0,0-1 1,0 0-1,0 1 0,0-1 1,1 1-1,-1-1 0,0 1 1,0-1-1,1 1 0,-1 0 1,0-1-1,1 1 0,-1-1 1,0 1-1,1 0 0,-1-1 1,0 1-1,1 0 0,-1-1 1,1 1-1,-1 0 0,1-1 1,-1 1-1,1 0 0,-1 0 1,1 0-1,-1 0 0,1-1 1,-1 1-1,1 0 0,-1 0 1,1 0-1,0 0 0,-1 0 1,1 0-1,0 1 0,20 2-226,10 10 164,6 2 205,-30-13-61,6 2-9,1 0 0,0-1 0,0 0 1,-1-1-1,1-1 0,28-1 0,-37 0-29,64-10 167,-62 9-157,0-1 1,1-1-1,-1 1 0,0-1 1,0-1-1,13-7 0,-6 2 448,-21 14-257,-27 23-284,25-19 12,0 1-1,1 1 1,-13 18 0,20-27 52,-1 0 1,1 1-1,0-1 1,0 0-1,0 1 0,0-1 1,0 1-1,1-1 1,-1 1-1,1-1 1,-1 1-1,1-1 1,0 1-1,0-1 1,0 1-1,0 0 1,1-1-1,-1 1 1,1-1-1,-1 1 0,1-1 1,0 1-1,0-1 1,0 0-1,0 1 1,3 2-1,-3-4 11,0 0-1,1 0 1,-1 0-1,1 0 1,-1 0-1,1-1 1,0 1-1,-1 0 1,1-1-1,0 0 1,-1 1 0,1-1-1,0 0 1,0 0-1,-1 0 1,1 0-1,0 0 1,0 0-1,-1 0 1,3-1-1,5 0 84,0-1-1,12-4 1,6-5-112,38-19-1,17-8 27,-81 38-17,0-1 0,-1 1 0,1 0 0,0 0 0,0 0 0,-1 0-1,1 0 1,0 0 0,-1 0 0,1 0 0,0 0 0,0 0 0,-1 0 0,1 0 0,0 0 0,-1 1 0,1-1 0,0 0 0,-1 0 0,1 1 0,0-1-1,-1 0 1,1 1 0,-1-1 0,1 1 0,-1-1 0,1 1 0,-1-1 0,1 2 0,11 21-60,-2-3 90,-3-10 16,-4-4-87,1-1 1,1 1-1,-1-1 1,1 1-1,6 5 1,-9-10 47,-1 0 0,1 0 0,0 0 1,-1 0-1,1 0 0,0 0 0,0-1 0,0 1 0,0 0 0,0-1 1,0 0-1,0 1 0,0-1 0,0 0 0,0 0 0,0 0 0,0 0 1,0-1-1,0 1 0,0 0 0,0-1 0,3-1 0,3-1 68,0-1 0,-1 0 0,0 0-1,1-1 1,-1 0 0,-1 0 0,1-1 0,-1 1-1,0-1 1,0-1 0,-1 1 0,8-12 0,2-6-3,0 0 0,22-52 0,12-56 69,-23 57-3,52-169 201,-75 236-319,-3 6-5,1 1 0,0-1 0,-1 0 0,0 0-1,1 0 1,-1 1 0,0-1 0,0 0 0,0 0 0,0 0 0,-1-3 0,1 5-12,0 0 1,0 0 0,0-1 0,0 1 0,0 0 0,0 0-1,0-1 1,0 1 0,0 0 0,0 0 0,0-1 0,0 1-1,0 0 1,0 0 0,0 0 0,0-1 0,0 1 0,0 0-1,0 0 1,-1 0 0,1-1 0,0 1 0,0 0 0,0 0-1,0 0 1,0 0 0,-1-1 0,1 1 0,0 0 0,0 0-1,0 0 1,-1 0 0,1 0 0,0 0 0,0 0 0,0-1-1,-1 1 1,1 0 0,0 0 0,0 0 0,-1 0 0,1 0-1,0 0 1,0 0 0,-1 0 0,1 0 0,0 0 0,0 0 0,0 0-1,-1 1 1,1-1 0,0 0 0,0 0 0,0 0 0,-1 0-1,1 0 1,0 0 0,0 0 0,-1 1 0,0 0-7,0 1 1,-1 0-1,1-1 0,0 1 1,0 0-1,0 0 1,-2 3-1,-3 12 3,0 0 1,2 0-1,-6 30 1,-2 60 233,11-89-228,-8 184-116,11-163 117,1 0 0,2 0 1,11 45-1,-12-67 132,-3-10-544,1 0 0,-1 0-1,1 0 1,1 0-1,2 7 1,-4-14 178,-1 1 0,1 0 1,0 0-1,-1 0 0,1 0 0,-1-1 1,1 1-1,0 0 0,0 0 1,-1-1-1,1 1 0,0-1 0,0 1 1,0-1-1,0 1 0,0-1 1,0 1-1,0-1 0,0 0 0,0 0 1,-1 1-1,1-1 0,0 0 0,1 0 1,-1 0-1,0 0 0,0 0 1,0 0-1,0 0 0,0-1 0,0 1 1,-1 0-1,1 0 0,0-1 1,0 1-1,0-1 0,0 1 0,0-1 1,0 1-1,0-1 0,0 0 1,1 0-222,-1 0 1,0 0-1,1 0 1,-1 1-1,0-1 1,0-1-1,0 1 1,0 0-1,0 0 1,0 0-1,0 0 1,0-1-1,0 1 1,-1 0-1,1-1 1,0-1-1,7-13-2578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19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 4736,'-1'0'102,"0"-1"0,1 1 0,-1 0 0,0 0 0,1 0 1,-1 0-1,0 0 0,1 0 0,-1 0 0,0 1 0,1-1 0,-1 0 1,1 0-1,-1 0 0,0 1 0,1-1 0,-1 0 0,1 1 0,-1-1 0,1 0 1,-1 1-1,1-1 0,-1 1 0,1-1 0,-1 1 0,-1 1 187,1 0-1,0 0 0,0 0 1,0-1-1,1 1 1,-1 0-1,0 0 1,0 4-1,0-2 26,1 1 1,-1-1-1,1 0 0,0 1 1,0-1-1,1 0 0,-1 1 1,1-1-1,2 7 0,1-5 32,0 0 0,1 0 0,-1-1 0,1 1 0,0-1 0,1 0 0,9 6 0,-13-9-189,1-1 0,0 1 0,0-1-1,0 0 1,0 0 0,0 0 0,1-1 0,-1 1-1,0-1 1,0 0 0,0 0 0,1 0 0,-1 0-1,0 0 1,0-1 0,0 1 0,0-1 0,4-1-1,3-2 89,0 0-1,0 0 1,16-10-1,-22 10-221,1 1-1,-1-1 0,0 0 0,0 0 0,0-1 0,0 1 0,-1-1 1,0 1-1,0-1 0,0 0 0,-1-1 0,4-7 0,-6 12-56,0-1 1,0 1-1,1-1 0,-1 1 0,0 0 0,0-1 0,0 1 0,0-1 0,-1 1 0,1-1 0,-1-1 1,1 2-169,0 0 0,-1 0 0,1 0 0,0 0 0,0 1 0,0-1 1,0 0-1,0 0 0,0 0 0,0 0 0,0 1 0,0-1 1,0 0-1,1-1 0,-1-1-2392,19-1-7425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19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6 4160,'0'-2'244,"0"2"-215,0 1 1,0-1 0,-1 0 0,1 0 0,0 0-1,0 0 1,0 0 0,0 0 0,0 0-1,0 0 1,0 0 0,-1 0 0,1 0 0,0 0-1,0 0 1,0 0 0,0 0 0,0 0-1,0 0 1,-1 0 0,1 0 0,0 0 0,0 0-1,0 0 1,0 0 0,0 0 0,0 0-1,-1 0 1,1 0 0,0 0 0,0 0 0,0 0-1,0 0 1,0 0 0,0 0 0,0 0 0,0 0-1,-1 0 1,1-1 0,0 1 0,0 0-1,0 0 1,0 0 0,0 0 0,0 0 0,0 0-1,0 0 1,0-1 0,0 1 0,0 0-1,0 0 1,0 0 0,0 0 0,0 0 0,0 0-1,0-1 1,0 1 0,0 0 0,0 0-1,0 0 1,0 0 0,0 0 0,0 0 0,0-1-1,0 1 1,0 0 0,0 0 0,0 0-1,-22 16 4824,-14 20-2778,35-34-2075,-1-1 0,1 1 0,0-1 0,0 1 0,0 0 0,0-1 0,0 1 0,0 0 0,0 0 0,0-1 0,1 1-1,-1 0 1,1 0 0,0 0 0,-1 0 0,1 0 0,0 0 0,0 0 0,0 0 0,0 0 0,1 3 0,1-1 46,-1 0 0,1 0 0,0-1 1,0 1-1,0-1 0,0 1 0,0-1 0,1 0 1,0 0-1,3 4 0,3 1 394,1 0 1,15 9-1,-15-11-54,0 1-1,-1 0 1,12 12 0,-20-18-334,0 0-1,0 0 1,-1 0 0,1 0 0,0 0 0,-1 0-1,1 0 1,-1 0 0,1 0 0,-1 0-1,1 1 1,-1-1 0,0 0 0,1 0 0,-1 0-1,0 1 1,0-1 0,0 0 0,0 0 0,0 1-1,0-1 1,0 0 0,-1 0 0,1 0 0,0 1-1,-1-1 1,1 0 0,-1 0 0,1 0-1,-1 0 1,1 0 0,-1 0 0,0 0 0,0 0-1,1 0 1,-1 0 0,-2 1 0,-6 4-164,0-1 1,0-1 0,-1 1-1,0-1 1,0-1-1,0 0 1,0 0 0,-13 1-1,-4 0-4176,16-4 2278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20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 2976,'-1'-1'9111,"2"5"-8185,-3 24 918,-7 45 0,1-22-759,8-46-951,-1-1-1,1 0 1,0 1-1,1 6 1,-1-10-111,0-1 1,0 1-1,0-1 1,0 1-1,0-1 1,1 1-1,-1-1 1,0 1-1,0-1 1,0 1-1,1-1 1,-1 1-1,0-1 1,0 1-1,1-1 1,-1 0-1,0 1 1,1-1-1,-1 1 1,1-1-1,-1 0 1,0 1-1,1-1 1,-1 0-1,1 0 1,-1 1-1,1-1 1,-1 0-1,1 0 0,-1 0 1,1 0-1,-1 1 1,1-1-1,-1 0 1,1 0-1,-1 0 1,1 0-1,-1 0 1,1 0-1,0 0 1,-1-1-1,1 1 1,-1 0-1,1 0 1,-1 0-1,1 0 1,-1-1-1,1 1 1,9-5 22,-1 0 1,0-1-1,0 0 1,-1 0-1,0-1 1,0 0 0,0-1-1,-1 1 1,0-2-1,9-12 1,-4 32-477,1 0-1,15 10 1,-25-20 515,0 1 0,-1-1 0,1 0-1,0 0 1,0 0 0,0-1 0,0 1 0,0 0 0,0-1-1,0 0 1,0 0 0,0 0 0,0 0 0,0 0 0,0-1-1,0 1 1,0-1 0,0 0 0,0 0 0,-1 0 0,1 0-1,0-1 1,0 1 0,3-3 0,-2 1-31,0 0-1,0-1 1,0 1 0,-1-1 0,0 1 0,0-1 0,0 0-1,0 0 1,0 0 0,-1-1 0,0 1 0,0-1-1,0 1 1,1-6 0,2-24-930,-4 21-6482,17 17-1810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21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5216,'0'0'70,"0"0"0,0-1 0,0 1 0,0 0 0,1 0 0,-1 0-1,0 0 1,0 0 0,0 0 0,0-1 0,0 1 0,0 0 0,0 0 0,0 0 0,1 0 0,-1 0 0,0 0 0,0 0 0,0 0 0,0 0 0,0 0 0,1-1 0,-1 1 0,0 0 0,0 0-1,0 0 1,0 0 0,0 0 0,1 0 0,-1 0 0,0 0 0,0 0 0,0 0 0,0 0 0,1 0 0,-1 0 0,0 1 0,0-1 0,0 0 0,0 0 0,0 0 0,1 0 0,-1 0-1,0 0 1,0 0 0,0 0 0,0 0 0,0 1 0,1-1 0,4 11 3838,0 15-1996,-6-17-1918,1 3 46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21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35 5472,'-4'-16'1760,"4"16"-1738,0-1 0,0 1 0,0 0 0,0 0 1,0 0-1,0 0 0,-1-1 0,1 1 0,0 0 0,0 0 1,0 0-1,0 0 0,0-1 0,0 1 0,0 0 0,0 0 1,0 0-1,1 0 0,-1-1 0,0 1 0,0 0 0,0 0 1,0 0-1,0 0 0,0-1 0,0 1 0,0 0 0,0 0 1,0 0-1,1 0 0,-1 0 0,4-8 446,0 2 1949,-4 8-2272,1 0-1,-1-1 1,1 1 0,-1-1-1,1 1 1,0-1-1,0 1 1,1 2 0,4 8 633,0 17 394,-1 1 1,-1-1-1,-1 36 0,-1-23-480,28 261 1298,-26-268-1879,-2-16 49,5 23 1,-6-30 352,-1-9-1418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21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18 165 5408,'-18'-12'2432,"23"7"-2112,-5 2 1440,3-1-1024,2-4 640,9 0-832,4-9 0,0 10-352,4-9-160,6 4-64,-1-4-256,4 7 160,1-2-2208,-6 2 1280,1-6-2592,-4 2 2080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22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5888,'-4'9'715,"3"-6"-390,0 1-1,0 0 0,0 0 1,0 0-1,0 8 0,-15 152 3878,11-98-2777,3-50-1221,0 5 231,0 29 0,3-44-327,-1-1 0,0 0 0,1 0 1,0 0-1,0 0 0,1 1 0,0-2 1,-1 1-1,2 0 0,-1 0 1,4 5-1,-5-8-55,1 0 0,-1 0-1,1-1 1,0 1 0,0-1 0,-1 1 0,1-1 0,0 1-1,1-1 1,-1 0 0,0 0 0,0 0 0,0 0 0,1 0 0,-1-1-1,0 1 1,1-1 0,-1 1 0,0-1 0,4 0 0,4-1-15,-1 0 0,1 0 0,-1-1 1,10-3-1,-11 3-5,0 0 0,-1 0 0,1 1 0,0 0 0,11 0-1,-14 2 86,-1 0-1,1 0 0,-1 0 0,0 0 0,0 1 1,1 0-1,-1 0 0,0 0 0,-1 0 1,8 6-1,2 2 241,18 21 0,-16-15-385,-15-16-109,1 0 0,-1 1 0,0-1 1,1 1-1,-1-1 0,1 0 0,-1 0 0,1 1 0,-1-1 1,1 0-1,-1 0 0,1 1 0,-1-1 0,1 0 0,-1 0 0,1 0 1,-1 0-1,2 0 0,3 0-1437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23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8 3552,'-10'-3'1076,"-12"-2"1917,11 9 3194,11-4-6126,0 0 1,-1 0-1,1 0 1,0 0 0,0 1-1,0-1 1,0 0-1,0 0 1,-1 0 0,1 0-1,0 0 1,0 0-1,0 0 1,0 0 0,0 0-1,0 1 1,0-1-1,0 0 1,0 0 0,0 0-1,-1 0 1,1 0-1,0 0 1,0 1-1,0-1 1,0 0 0,0 0-1,0 0 1,0 0-1,0 0 1,0 1 0,0-1-1,0 0 1,0 0-1,0 0 1,0 0 0,0 0-1,0 1 1,0-1-1,0 0 1,1 0 0,-1 0-1,0 0 1,0 0-1,0 0 1,0 1 0,0-1-1,0 0 1,0 0-1,0 0 1,0 0 0,1 0-1,-1 0 1,0 0-1,0 0 1,0 0 0,0 1-1,1 0 44,0-1 0,0 1 0,1 0 0,-1 0 1,0 0-1,0-1 0,0 1 0,1 0 0,-1-1 0,0 1 0,1-1 0,1 1 0,11 2 188,-1-2 0,1 1 0,0-1 0,14-2 0,58-7 275,-27 2-398,107-2-320,-165 8 145,-1 0 0,1 0 0,-1 0 0,1 0 0,-1 0 0,1 0-1,-1 0 1,1 0 0,-1 0 0,1 0 0,-1 1 0,1-1 0,-1 0 0,1 0-1,-1 0 1,1 1 0,-1-1 0,1 0 0,-1 0 0,1 1 0,-1 0-1,0 4-16,0-5 8,-1 10 8,0-1 0,0 1 0,-1-1 0,-1 0 0,1 1-1,-1-1 1,-6 10 0,-31 58 7,28-58 3,0-1-1,-2 0 1,0 0-1,-1-2 1,0 0-1,-2 0 1,1-2-1,-29 19 1,-125 90 188,138-99-85,13-8-19,13-9 146,6-4 676,10-1-774,-1 0 0,1-1 1,-1 0-1,1-1 0,0 0 1,10-2-1,-3 1-24,8-1 33,110 0 537,6 4-479,-81-3-1350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24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356 5 3136,'0'-1'112,"0"1"0,1 0 0,-1-1 0,0 1 0,0 0 0,1-1 0,-1 1 0,0 0 0,1 0 0,-1-1 0,1 1 0,-1 0 0,0 0 0,1 0 0,-1 0 0,1-1 0,-1 1 0,0 0 0,1 0 0,0 0 0,2 6 4208,-4 6-438,-1-5-4298,-13 18 1340,0-1 0,-1-1 0,-27 29 0,1 0-273,-88 96 885,95-110-1264,-22 26 490,49-56-686,5-5 99,3-2 166,29 8 315,150 39 176,-164-44-888,-9-2-481,-1-1 0,0 0 0,1 1 0,10-1 0,-16-1 218,1 0 1,0 1-1,-1-1 0,1 0 0,0 0 1,-1 0-1,1 1 0,-1-1 0,1 0 1,0 1-1,-1-1 0,1 1 0,-1-1 1,1 0-1,-1 1 0,1-1 0,0 2 1,7 5-4046,5-1 1367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24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271 8 3904,'-3'-7'876,"4"6"4,-1 1-798,0 0 0,1 1 0,-1-1 0,0 0 0,0 0 0,0 0 0,0 1-1,0-1 1,0 0 0,1 0 0,-1 1 0,0-1 0,0 0 0,0 0 0,0 1-1,0-1 1,0 0 0,0 0 0,0 1 0,0-1 0,0 0 0,0 0 0,0 0 0,0 1-1,0-1 1,0 0 0,0 0 0,-1 1 0,1-1 0,0 0 0,0 0 0,0 1-1,-2 2 396,1 0-1,0 0 1,0 0-1,0 0 1,1 0-1,-2 4 1,2-3-211,-1 1 0,0-1 0,0 0 1,-3 7-1,-12 17 981,-2-1 1,-33 39-1,37-48-931,-79 89 1247,83-97-1385,1 1 0,-13 16-1,18-20-70,3-5-57,0 1 0,-1-1 0,0 0 0,0 0 0,1 0 0,-1 0 0,-4 4 0,9-5 67,0 0 1,0 0-1,0 0 0,0 1 1,0-1-1,-1 1 0,1 0 1,2 2-1,26 15 779,53 9-146,-39-14-567,-34-11-317,1 0 0,0-1 0,0 0-1,0-1 1,17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5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7808,'-10'-9'7104,"21"9"-4801,25 3-360,-22-2-1562,26 0-1,109-16-256,-75 1-2556,-2-7-4193,-41 12 3447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38:25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5984,'1'85'6709,"7"0"-4519,20 92 0,-20-132-1546,-7-12-264,-1-29-298,0 1 0,0 0 0,0-1 0,0 1 0,1-1 0,0 1 0,0 0 0,0-1 0,2 5 0,-3-9-64,0 0 0,0 0 0,-1 0 0,1 0 0,0 0 0,0 0 0,0 0 1,0 0-1,0 0 0,0 0 0,0 0 0,0 0 0,0 0 0,0 0 0,0 0 0,0 0 0,0 0 0,0 0 1,0 0-1,0 0 0,0 0 0,-1 0 0,1 0 0,0 0 0,0 1 0,0-1 0,0 0 0,0 0 1,0 0-1,0 0 0,0 0 0,0 0 0,0 0 0,0 0 0,0 0 0,0 0 0,0 0 0,0 0 0,0 0 1,0 0-1,0 0 0,0 0 0,0 1 0,0-1 0,0 0 0,0 0 0,0 0 0,0 0 0,0 0 1,0 0-1,0 0 0,0 0 0,0 0 0,0 0 0,0 0 0,0 0 0,0 0 0,0 0 0,0 0 0,0 0 1,1 0-1,-1 0 0,0 0 0,0 1 0,0-1 0,0 0 0,-4-9 508,-7-58 272,-5-49-593,12 60-84,0 22-113,2 0-1,4-49 1,-1 22 1059,-1 61-1053,0-1 1,0 1 0,0 0 0,0 0 0,1 0 0,-1 0 0,0 0-1,0 0 1,0 0 0,0 0 0,1 0 0,-1 0 0,0 0 0,0 0-1,0 0 1,0 0 0,1 0 0,-1 0 0,0 0 0,0 0 0,0 0-1,0 0 1,1 0 0,-1 0 0,0 0 0,0 0 0,0 0-1,0 0 1,1 0 0,-1 0 0,0 1 0,0-1 0,0 0 0,0 0-1,0 0 1,0 0 0,1 0 0,-1 0 0,0 1 0,0-1 0,0 0-1,8 6 104,-3 0-96,0 0 0,-1 1 0,1-1 0,-1 1 0,0 0 1,3 7-1,16 49 227,-15-40-178,11 32 82,-6-16-46,23 47 1,14 40 54,-24-54-84,-16-35 92,-7-30-127,-2-5 261,-1-7-69,-1 0 0,1 0-1,1 0 1,-1 0 0,1 0 0,-1 0 0,4-9 0,0-5-141,-2 1-119,32-206 121,-23 167-131,36-104-1,-6 66-3612,-39 90 1987,-2 4 1273,1 0 1,-1-1 0,1 1-1,0 0 1,-1 0-1,1 0 1,0 0 0,0 0-1,0 0 1,1-1-1,-1 1 18,-1 1 0,1 0 0,-1 0 0,1-1 0,-1 1 0,1 0-1,-1 0 1,1 0 0,-1 0 0,1 0 0,-1 0 0,1 0 0,-1 0 0,1 0-1,0 0 1,-1 0 0,1 0 0,-1 0 0,1 1 0,0-1 0,8 6-4062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0:34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527 71 1888,'0'0'75,"0"-1"0,1 1-1,-1-1 1,0 0 0,0 1 0,1-1 0,-1 1 0,0-1-1,1 1 1,-1-1 0,1 1 0,-1-1 0,0 1 0,1 0-1,-1-1 1,1 1 0,-1-1 0,1 1 0,0-1 0,1 0 458,0 0 1,-1-1-1,1 0 1,0 1-1,-1-1 1,0 0-1,1 0 1,0-2-1,-2 2-313,-1 0 0,0 1 0,0-1 0,0 0 0,0 1 0,0 0 0,0-1 0,0 1 0,0-1 0,-1 1-1,1 0 1,0 0 0,-1 0 0,1 0 0,-1 0 0,-3-1 0,2 0-24,0 1-1,-1 0 1,1 1-1,0-1 1,-1 1 0,-6-1-1,-12-2 484,11 0-570,-1 1-1,0-1 1,1 2 0,-1 0 0,0 0 0,0 1-1,-23 3 1,-2 4-64,-42 12 0,44-10-8,24-6-41,0 1 1,0 0-1,0 1 0,0 0 0,1 0 0,0 1 1,0 1-1,0-1 0,1 2 0,0-1 0,0 1 0,1 1 1,0-1-1,1 1 0,0 1 0,0-1 0,1 1 1,0 1-1,0-1 0,-4 16 0,5-12-5,1 0 0,1 1 0,0-1 0,1 1 0,0 20 0,2-25 38,0 0 1,1 0-1,0 0 0,1 0 0,0 0 0,1 0 0,0 0 0,8 16 0,-5-14 13,1 0-1,0-1 0,0 0 1,2-1-1,-1 1 0,1-2 1,16 14-1,-18-17-12,0 0-1,1-1 0,-1 0 1,1-1-1,1 0 1,-1 0-1,0-1 1,1 0-1,0 0 0,-1-1 1,18 2-1,-8-3 115,0 0-1,0-1 1,19-3-1,-28 2-60,0-1 0,0 0 0,0-1 0,0 0 1,0 0-1,-1-1 0,15-7 0,-19 8-53,-1-1 0,1 1-1,-1 0 1,0-1 0,0 0 0,0 0 0,0 0 0,0 0 0,-1 0 0,3-8 0,16-46 33,-19 53-58,6-19-84,18-40 0,-21 54-42,1 0 0,0 0 0,0 1 0,1-1 0,0 2 0,12-12 1,-17 19 103,-1 0 1,1 0 0,0 0 0,0 0 0,1 1-1,-1-1 1,0 0 0,0 1 0,0-1-1,0 1 1,0 0 0,1 0 0,-1 0 0,0 0-1,0 0 1,0 0 0,5 2 0,0-1 32,0 1 0,0 0 0,-1 0 0,9 5 0,-13-6 38,5 1 1280,-8-3-1332,-1 0-1,0 0 0,0 0 1,0 0-1,0 0 0,0 0 1,0 1-1,0-1 0,0 0 1,0 1-1,0 0 0,0-1 0,0 1 1,0 0-1,0 0 0,0 0 1,-1 1-1,1-1 0,0 0 1,-2 2-1,-1-1-43,2 1-1,-1 0 1,0 1-1,0-1 1,1 1 0,-1 0-1,1 0 1,-6 6-1,1 1-6,1 0 0,0 0-1,0 1 1,1 0-1,0 0 1,1 1 0,1-1-1,0 1 1,0 0-1,-2 14 1,4-14 32,0 0 1,1 0-1,0 19 1,2-26 32,-1-1 0,1 1 0,0 0 0,1-1 1,-1 1-1,1-1 0,-1 1 0,2-1 0,-1 0 0,0 0 1,6 8-1,-6-9 30,0-1-1,0 1 1,0-1 0,1 1 0,-1-1-1,1 0 1,3 3 0,-5-4 4,0-1 1,0 0-1,1 0 0,-1 1 1,0-1-1,0 0 0,0 0 1,0 0-1,1 0 0,-1 0 1,0-1-1,0 1 1,0 0-1,0 0 0,0-1 1,0 1-1,0-1 0,0 1 1,0-1-1,0 1 0,0-1 1,2-1-1,-1 0 3,0 1 0,0-1 0,0 0-1,0 0 1,0 0 0,-1 0 0,1-1 0,-1 1 0,1 0-1,-1-1 1,0 1 0,0-1 0,1-2 0,7-34 187,-5-35-227,0 7-162,-3 48-88,0 10-812,6 23 540,10 36 267,-10-28 141,16 36 0,-20-52 141,0 0-1,1 0 0,-1-1 0,1 1 1,0-1-1,1 0 0,-1 0 0,1-1 0,0 1 1,9 5-1,-12-9 6,0 1-1,0-1 1,1 0 0,-1 0-1,1 0 1,-1 0 0,1-1-1,-1 1 1,1 0 0,0-1-1,-1 0 1,1 0 0,0 0 0,-1 0-1,1 0 1,0 0 0,-1-1-1,1 1 1,-1-1 0,1 0-1,-1 0 1,1 0 0,-1 0-1,1 0 1,-1 0 0,0-1 0,0 1-1,1-1 1,-1 0 0,0 0-1,2-3 1,4-3 40,0-1 1,-1-1-1,0 1 0,-1-1 0,8-17 1,54-117-107,-7 23-340,-60 119 314,0 0 0,0 1 0,0-1 0,0 0 0,0 1 0,1-1 0,-1 1 0,0-1 1,1 1-1,-1 0 0,4-2 0,-4 2 32,0 1 0,-1 0 1,1 0-1,0 0 0,0 0 1,0 0-1,0 0 0,0 0 1,0 0-1,-1 0 0,1 0 1,0 1-1,0-1 0,0 0 1,0 1-1,-1-1 0,1 0 1,0 1-1,0-1 0,-1 1 1,1-1-1,0 1 0,-1 0 1,1-1-1,0 1 0,-1 0 1,1-1-1,0 2 0,2 2 16,0 1-1,0-1 0,0 1 1,0 0-1,-1 0 0,1 0 0,-1 0 1,-1 0-1,1 0 0,0 7 1,2 8-24,0 27 0,-3-39 10,-1-6 22,3 98 361,-4-88-215,0 1-1,0-1 0,-1 1 0,-1-1 0,-8 23 0,9-28-70,-1-1 1,0 0-1,0 1 0,-1-1 0,0-1 1,-6 9-1,8-12-42,0 0-1,0 0 1,0-1 0,0 1-1,0-1 1,0 0-1,0 0 1,0 0 0,-1 0-1,1 0 1,0 0 0,-1 0-1,1-1 1,-1 1 0,1-1-1,-1 0 1,1 0 0,0 0-1,-1 0 1,1 0 0,-4-1-1,1 0-73,0 0 1,1 0-1,-1-1 0,1 0 0,-1 0 0,1 0 0,0 0 0,0-1 0,0 1 0,0-1 0,0 0 0,0 0 0,1-1 0,-1 1 0,1-1 0,-3-4 0,-1 0 39,0-4-670,8 12 588,1 1 0,-1-1 1,1 0-1,-1 0 0,1 1 0,-1-1 0,1 1 1,-1-1-1,0 1 0,1 0 0,0 0 0,15 7-48,-2-1 96,0 0 0,1-1 0,0-1-1,0 0 1,32 4 0,-37-8 197,0 0 1,0-1-1,0-1 1,15-2-1,-22 3-119,0-1 0,-1 0 0,1-1 0,-1 1 0,1-1 0,-1 1 0,0-1-1,0 0 1,1 0 0,-1 0 0,-1-1 0,1 1 0,0-1 0,0 0 0,-1 0 0,4-4 0,0-4 30,0 0 0,0-1-1,-1 0 1,-1 0 0,0 0 0,4-22-1,-2 0-27,1-45-1,-6 60-160,-4-31 0,3 49 95,0-1 1,-1 1 0,1 0-1,0-1 1,-1 1 0,1-1 0,-1 1-1,1 0 1,-2-3 0,2 4-2,-1-1 0,1 1 1,0 0-1,0 0 0,-1-1 1,1 1-1,0 0 1,0 0-1,-1 0 0,1-1 1,0 1-1,-1 0 0,1 0 1,0 0-1,-1 0 1,1 0-1,0 0 0,-1 0 1,1 0-1,0 0 0,-1-1 1,1 1-1,0 0 1,-1 1-1,1-1 0,-2 0-14,1 1-1,0-1 1,0 1 0,0 0-1,0-1 1,0 1-1,0 0 1,0 0 0,1 0-1,-1 0 1,0 0 0,0 0-1,1 0 1,-1 0-1,0 0 1,1 0 0,-1 0-1,1 1 1,-5 13-4,0-1-1,2 1 1,0 0 0,1 0 0,0 0-1,1 0 1,1 0 0,0 0 0,1 0-1,1 0 1,0 0 0,6 22 0,-5-31 163,-1 0-1,1 0 1,0 0 0,0 0 0,0-1 0,1 1-1,7 8 1,-9-13-61,0 1-1,-1-1 0,1 1 1,0-1-1,0 1 0,0-1 1,0 0-1,0 0 0,0 0 1,0 0-1,3 1 0,-4-2-45,0 0-1,0 0 1,1 0-1,-1 0 0,0 0 1,1 0-1,-1 0 1,0 0-1,0 0 1,1-1-1,-1 1 0,0 0 1,0-1-1,0 1 1,0-1-1,1 0 1,-1 1-1,0-1 0,0 0 1,0 0-1,1-1 1,6-6-53,0-1 1,0 0 0,-1-1-1,0 0 1,9-17 0,-4-4-1999,-2 3-5496,-5 22 4623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0:36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17 132 3968,'-12'0'1892,"7"0"-677,8 0 974,7 12-77,-7-11-1868,-1 0 1,1 0 0,0 0-1,0 0 1,0-1 0,0 1-1,0-1 1,0 0 0,0 0-1,0 0 1,0 0 0,0 0-1,0-1 1,-1 1 0,1-1-1,0 0 1,5-1 0,-4 0-124,1 0 0,-1 0 1,0 0-1,0 0 0,0-1 1,0 1-1,0-1 0,0 0 0,-1 0 1,7-8-1,-4 3-21,-1-1 0,0-1 0,-1 1 0,0-1 0,0 1 0,-1-1 0,3-11 0,-1 2 247,-3 14-310,-3 12-13,1-1 0,-1 0 0,2 1 0,0 7 0,0 6 101,-1 371 1497,-1-391-1601,1 1-18,0-1 0,0 0 1,0 0-1,0 0 1,0 1-1,0-1 1,0 0-1,0 0 1,0 1-1,0-1 1,0 0-1,0 0 1,0 1-1,0-1 1,0 0-1,1 0 1,-1 1-1,0-1 1,0 0-1,0 0 0,0 0 1,0 1-1,1-1 1,-1 0-1,0 0 1,0 0-1,0 0 1,0 1-1,1-1 1,-1 0-1,0 0 1,0 0-1,1 0 1,-1 0-1,0 0 1,1 1-1,0-1 141,-3 3-99,1-1-1,0 1 1,-1-1-1,1 1 1,-1-1-1,0 0 1,1 0 0,-1 0-1,0 0 1,-1 0-1,1 0 1,0 0-1,-3 1 1,-1 1-28,5-3-31,-1 0 0,1 0 0,0 0 0,-1 0 0,0-1 0,1 1 0,-1 0 0,1-1 0,-1 1 1,0-1-1,1 0 0,-1 1 0,0-1 0,-1 0 0,40-7 557,-27 4-500,0 1 0,0 0 0,0 0-1,0 1 1,14 1 0,-3 2 169,0-1 1,30-1-1,-44-1-350,0 1 0,0-2 0,-1 1 0,1-1 0,-1 0 0,1 0 0,-1-1 0,0 1 0,0-1 0,0-1 0,7-4 0,24-24-5813,-16 15 3007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0:37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31 2240,'-5'-13'9473,"5"13"-9277,-6 3 2500,5-3-2661,1 0 0,0 0 0,-1 0 0,1 0 0,-1 0 0,1 0 0,0 0 0,-1 0 0,1 0 0,0 0 0,-1 0 0,1 0 0,0 0 0,-1 1 0,1-1 0,0 0 0,-1 0 0,1 0 0,0 1 0,0-1 0,-1 0 0,1 1 0,0-1 0,0 0 0,-1 0 0,1 1 0,0-1 0,0 0 0,0 1 0,-1 0 0,0 6 418,2-2-132,-1-5-309,0 0 0,0 0 0,0 1 0,0-1 1,0 0-1,0 0 0,0 0 0,0 0 1,0 0-1,0 0 0,0 1 0,0-1 1,0 0-1,0 0 0,0 0 0,0 0 1,0 0-1,1 0 0,-1 1 0,0-1 1,0 0-1,0 0 0,0 0 0,0 0 1,0 0-1,0 0 0,1 0 0,-1 0 1,0 0-1,0 0 0,0 0 0,0 0 1,0 0-1,1 0 0,-1 0 0,0 1 1,0-1-1,0 0 0,0-1 0,0 1 1,1 0-1,8-2 640,8-8 64,-15 9-637,0-1 0,0 1-1,0-1 1,0 1 0,-1-1 0,1 0-1,0 1 1,-1-1 0,1 0 0,-1 0 0,0 0-1,2-4 1,-3 9 63,-1 0 0,0 0 0,1 0 0,-1 0 0,0 0 0,0 0 0,-1-1 1,1 1-1,-1 0 0,-1 2 0,10-13 352,-4 6-436,0 0 0,-1-1 0,1 0 0,-1 0 0,3-4 0,-3 0-52,-6 5-160,-12 7-162,12-2 351,0 0 0,0 0-1,1 0 1,-1 0-1,1 1 1,0-1 0,-5 8-1,-4 4-103,19-15 248,5-5-219,-9 3-429,-1 0-1,0 0 1,0 0 0,-1-1-1,1 1 1,2-5-1,-2 4-623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0:38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56 3072,'5'-11'9989,"-5"22"-7600,-3-2-1658,2-7-677,0 0 0,0 1-1,0-1 1,0 1 0,1 0-1,-1-1 1,1 1 0,-1-1-1,1 1 1,0 0 0,0-1-1,1 1 1,-1 2 0,0-5-18,1 1 0,-1-1 1,0 0-1,0 0 0,0 0 0,0 1 1,0-1-1,1 0 0,-1 0 1,0 0-1,0 0 0,0 1 0,1-1 1,-1 0-1,0 0 0,0 0 0,1 0 1,-1 0-1,0 0 0,0 0 0,1 1 1,-1-1-1,0 0 0,0 0 1,1 0-1,-1 0 0,0 0 0,0 0 1,1 0-1,-1 0 0,0-1 0,1 1 1,8-7 377,4-12-84,-11 12-198,1 0 1,-1-1-1,-1 1 0,2-11 0,-5 10-313,-2 9 222,-5 10 281,4-1-230,0 0 0,1 1 0,-5 17 0,5-15-7,3-10-42,0 0-1,0 1 1,1-1 0,-1 0-1,1 0 1,-1 1 0,1-1-1,0 0 1,0 0 0,0 1-1,1 2 1,1 0 319,-2-6-358,0 0 0,0 0 0,0 0 1,0 0-1,0-1 0,0 1 0,0 0 0,0 0 0,0 0 0,0 0 1,0 0-1,0 0 0,0 0 0,0 0 0,0 0 0,0 0 0,1 0 0,-1 0 1,0 0-1,0 0 0,0 0 0,0 0 0,0 0 0,0 0 0,0 0 1,0 0-1,0 0 0,0 0 0,0 0 0,0 0 0,0 0 0,1 0 0,-1 0 1,0 0-1,0 0 0,0 0 0,0 0 0,0 0 0,0 0 0,0 0 1,0 0-1,0 0 0,0 0 0,0 0 0,0 0 0,0 0 0,0 0 1,1 0-1,-1 0 0,0 0 0,0 0 0,0 1 0,0-1 0,0 0 0,0 0 1,0 0-1,0 0 0,0 0 0,0 0 0,0 0 0,0 0 0,0 0 1,5-3 71,-2 1-24,0 0 0,0-1 1,0 1-1,-1-1 1,1 0-1,-1 0 0,1 0 1,-1 0-1,0 0 1,0-1-1,2-4 0,1-5 73,-1 1 0,3-14 0,-1 3-136,-5 20-11,-1 1 1,1-1 0,0 1-1,-1 0 1,0-1 0,0 1-1,0-1 1,0 1 0,0-1-1,0 1 1,0-1 0,-1 1-1,0 0 1,0-3 0,1 5 0,0 0 0,-1 0 0,1-1 1,0 1-1,0 0 0,-1 0 0,1 0 0,0 0 1,0 0-1,-1 0 0,1 0 0,0 0 1,-1 0-1,1 0 0,0 0 0,0 0 0,-1 0 1,1 0-1,0 0 0,0 0 0,-1 0 0,1 0 1,0 0-1,-1 0 0,1 0 0,0 0 1,0 1-1,-1-1 0,1 0 0,0 0 0,0 0 1,0 0-1,-1 1 0,1-1 0,0 0 1,0 0-1,0 0 0,0 1 0,-1-1 0,1 0 1,0 0-1,0 1 0,0-1 0,0 0 1,0 0-1,0 1 0,0-1 0,-9 16-1504,1 7-2021,4 5 1034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1:38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418 4 1408,'-1'1'97,"1"-1"1,-1 1-1,1-1 0,0 1 1,-1-1-1,1 1 1,0-1-1,0 1 0,-1 0 1,1-1-1,0 1 0,0-1 1,0 1-1,0 0 0,0-1 1,0 1-1,0-1 1,0 1-1,0 0 0,0 0 1,0 21 3157,0-17-1937,0-2-2156,-1 9 6620,1-12-5680,0 0 1,0 0 0,0 0-1,0 0 1,-1 1-1,1-1 1,0 0 0,0 0-1,0 0 1,0 0 0,-1 0-1,1 0 1,0 0-1,0 0 1,0 0 0,-1 0-1,1 0 1,0 0-1,0 0 1,0 0 0,-1 0-1,1 0 1,0 0 0,0 0-1,0 0 1,-1 0-1,1 0 1,0 0 0,0 0-1,0 0 1,-1 0 0,1 0-1,0 0 1,0-1-1,0 1 1,0 0 0,-1 0-1,1 0 1,0 0 0,0 0-1,0-1 1,0 1-1,0 0 1,0 0 0,-1 0-1,1-1 1,0 1 0,0 0-1,0 0 1,-3-2 105,0 0 0,0 1-1,0 0 1,-1 0 0,1 0 0,0 0 0,-1 0 0,-3 0 0,0 0-21,-64-14 544,47 10-594,18 3-113,0 1-1,0 0 1,0 0 0,-7 0 0,7 1 38,0-1-1,1-1 1,-1 1-1,-9-4 1,10 3-47,1 1 0,0-1 0,-1 1 0,1 0 0,-1 0 0,0 1 0,1-1 0,-1 1 1,-8 0-1,11 1 6,0 0 1,0 0 0,1 0 0,-1 0 0,0 0-1,1 0 1,-1 0 0,1 0 0,-1 1-1,1-1 1,0 1 0,-2 1 0,-14 23 125,12-17-252,-28 50 281,25-45-126,0 0-1,0 1 1,1-1 0,1 1-1,1 1 1,0-1 0,1 1-1,1 0 1,-3 21 0,3 1-20,2 0 0,6 70 0,12 18 7,-13-107 19,0-1-1,2-1 0,0 1 1,16 32-1,-18-43-27,2 4 53,0 0 1,0-1-1,14 16 1,-17-23-47,0 0 0,1 0 1,-1 0-1,1 0 0,-1-1 1,1 1-1,0-1 0,0 0 1,0 0-1,1 0 0,-1-1 1,0 0-1,8 2 0,-4-2 28,0-1-1,0 0 1,1 0-1,-1-1 1,0 1-1,0-2 1,0 1-1,-1-1 1,1-1 0,0 1-1,-1-1 1,1-1-1,13-7 1,-4 0-23,0-1 0,0-1 1,-2 0-1,18-20 1,-17 15-63,-1 0 1,21-37 0,-24 36 5,0 0 0,2 1 0,17-19 0,-19 25-19,0 1 0,1 0 0,1 1 0,15-9 0,-21 14 17,-1 2-1,1-1 1,0 1 0,0 0 0,0 0-1,0 1 1,0 0 0,1 1 0,16-1-1,40 4-55,-63-2 276,-1-5-38,-1 4-134,0 0 0,1 1 0,-1-1 0,0 0 0,0 0-1,0 0 1,0 0 0,0 0 0,0 1 0,0-1 0,0 0 0,0 0 0,0 0-1,0 0 1,-1 0 0,1 1 0,0-1 0,-1 0 0,1 0 0,-1 0 0,0 0 0,1-1-30,-1 1 0,0 0 1,0 0-1,0 0 1,1 0-1,-1 0 1,0 0-1,0 0 1,0 1-1,0-1 1,0 0-1,-1 0 0,1 1 1,0-1-1,0 1 1,0-1-1,-1 1 1,1-1-1,0 1 1,0 0-1,-1 0 0,1 0 1,0-1-1,-1 1 1,-1 1-1,1-1-24,0 1-1,0 0 1,0-1 0,0 1-1,0 0 1,0 0-1,0 0 1,0 1 0,1-1-1,-1 0 1,0 1-1,1-1 1,-1 1 0,1 0-1,-3 3 1,-4 7-26,0 1 0,1 1 1,0 0-1,-8 26 0,-12 61-80,23-79 125,1 0 0,-1 36 0,4-48 17,1 1 0,0-1 0,0 1 0,1-1 0,0 0-1,1 0 1,6 16 0,-8-24 3,0 0 0,0 0 0,0 0 0,0 0 0,0 0 0,1-1 0,-1 1 0,0 0 0,1 0 0,-1-1 0,1 1 0,0-1 0,0 0 0,0 1 0,-1-1 0,1 0 0,0 0 0,0 0 0,0 0 0,1 0 0,-1-1 0,3 1 0,-3 0 12,0-2 1,1 1 0,-1 0-1,0 0 1,0-1-1,1 1 1,-1-1-1,0 0 1,0 0-1,0 0 1,0 0-1,0 0 1,0 0-1,0 0 1,0-1-1,0 1 1,0-1-1,-1 1 1,1-1-1,2-3 1,0-1-21,0 0 0,0 0 0,-1-1 0,1 1 0,3-12 0,9-39 153,-13 45-154,6-10-5,-9 21-19,0 0 0,1 0 0,-1 0 0,1 0 0,-1 0 0,1 0 0,-1 0 0,1 0 0,0 0 0,-1 1 0,1-1 0,0 0 0,0 0 0,0 1 0,0-1 0,-1 0 0,1 1 0,2-1 0,-2 2-12,1 0 0,-1 0 0,0 1 0,0-1 0,0 1 1,0-1-1,-1 1 0,1-1 0,0 1 0,0 0 0,-1-1 1,1 1-1,-1 3 0,2 1-27,3 5 91,1-1 0,0 1 0,1-1 0,0 0 0,0-1 0,1 1 0,0-2 0,0 1 0,1-1 0,1 0 0,-1-1 0,21 12 1,-27-18-22,-1 1 1,1-1 0,-1 0-1,1-1 1,0 1 0,0 0-1,-1-1 1,1 0 0,0 1-1,0-1 1,-1 0 0,1 0 0,0-1-1,0 1 1,0-1 0,-1 1-1,1-1 1,0 0 0,-1 0-1,1 0 1,-1 0 0,1 0-1,-1-1 1,1 1 0,3-4-1,2-2 14,0-1 0,-1 1 0,0-1 0,0-1 0,6-10 0,8-15-25,-2-1 0,20-51 1,7-16 36,-36 83-111,1 1 1,1 0-1,18-21 1,-29 37 78,2-1-42,0 0 0,0-1 0,0 1 0,0 1 0,5-4 0,-8 6 25,1-1 1,-1 1-1,1 0 1,0-1-1,-1 1 0,1 0 1,0 0-1,0-1 0,-1 1 1,1 0-1,0 0 1,0 0-1,-1 0 0,1 0 1,0 0-1,0 0 0,-1 0 1,1 0-1,0 0 1,0 1-1,-1-1 0,1 0 1,0 0-1,-1 1 0,1-1 1,0 0-1,-1 1 1,1-1-1,0 1 0,-1-1 1,1 1-1,-1-1 0,1 1 1,-1-1-1,1 2 1,3 4 2,0 0 1,0 0-1,-1 1 1,0 0 0,0 0-1,-1 0 1,3 13-1,0-1-21,5 12 123,9 61 1,-18-79-78,1 1 0,-2-1 0,0 1 0,0 0 0,-2-1 0,1 1 1,-5 15-1,5-27-3,1 1 0,-1-1 0,0 0 0,1-1 0,-1 1 0,0 0 0,0 0 0,0 0 0,0 0 0,-1-1 0,1 1 0,0 0 0,-1-1-1,1 1 1,-1-1 0,0 0 0,1 1 0,-1-1 0,0 0 0,-2 1 0,-2 0-138,1-1-1,-1 0 0,0 0 0,1-1 0,-1 0 0,-7 0 0,10 0 37,19 6-374,23 11 1,-12-5 239,-23-10 242,1-1-1,-1 0 1,0 0-1,0 0 1,0-1-1,1 1 1,-1-1 0,0 0-1,1 0 1,-1-1-1,5 0 1,6-2 162,27-9 1,-24 6-131,7-4 104,-1-1 0,43-26 1,-46 24-123,-14 9-19,-1 0 1,-1 0 0,1-1-1,0 1 1,-1-1 0,0-1-1,-1 1 1,1-1 0,-1 0-1,0 0 1,0 0 0,-1-1-1,1 1 1,-2-1 0,1 0-1,-1 0 1,0 0 0,0 0-1,0-7 1,0 2 12,-1 1 0,-1-1-1,0 0 1,-1 1 0,0-1 0,-1 1 0,0-1 0,0 1 0,-2 0-1,-7-20 1,9 26-53,0 1 1,0 0-1,-1 0 0,0 0 0,1 0 1,-1 1-1,-4-5 0,6 7 2,0 0 0,0 0-1,0 1 1,0-1 0,0 0-1,-1 0 1,1 1 0,0-1-1,0 1 1,0-1 0,-1 1-1,1-1 1,0 1 0,-1 0-1,1 0 1,0 0 0,-1-1-1,1 1 1,0 0 0,-1 1-1,1-1 1,-1 0 0,1 0 0,0 1-1,0-1 1,-1 0 0,1 1-1,-2 0 1,0 1-6,0 0 0,0 1 0,0-1 0,0 1 0,0-1 0,0 1 0,1 0 0,-1 0 0,1 0 0,0 0 0,0 1 0,0-1 0,0 0 0,1 1 0,-3 5 0,2-1 55,-1 1 1,1-1-1,1 0 1,0 1-1,0-1 1,0 1-1,1-1 1,1 1-1,-1 0 0,1-1 1,1 1-1,0-1 1,0 0-1,0 0 1,1 1-1,0-2 1,1 1-1,0 0 1,0-1-1,1 1 1,-1-1-1,2 0 0,-1-1 1,1 0-1,0 1 1,8 5-1,5 3 152,2-1 0,0-1 0,1-1 0,0 0 0,31 10-1,-41-18-140,-1 0-1,0-1 0,1 0 0,-1-1 1,1-1-1,0 0 0,0 0 0,0-1 1,0-1-1,-1 0 0,1 0 0,0-1 1,13-5-1,-20 5-165,0 0 1,-1 0 0,1-1-1,-1 1 1,0-1-1,0 0 1,0 0-1,0-1 1,0 1 0,-1-1-1,1 0 1,-1 0-1,0 0 1,-1 0-1,1-1 1,-1 1-1,4-8 1,-1-2-1528,-1-1-1,0 1 1,0-1 0,1-20 0,0-2-1145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1:39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19 118 3136,'-18'-4'7514,"18"3"-6995,0 0-1,0 0 0,1 0 1,-1 0-1,0 0 0,1 1 1,-1-1-1,1 0 0,-1 0 1,1 1-1,-1-1 0,2-1 1,13-13 1823,25-16-2501,-30 24 826,2-1-496,0 0 0,0 1-1,1 1 1,-1 0 0,16-5-1,-26 10-138,0 1 0,0-1 0,0 1 0,0 0 0,0 0 0,0 0 0,0 0 0,0 0 0,0 0 0,0 0-1,0 1 1,0-1 0,-1 1 0,1-1 0,0 1 0,0 0 0,0 0 0,-1 0 0,1 0 0,0 0 0,-1 0 0,1 0 0,-1 0-1,1 1 1,-1-1 0,0 1 0,1-1 0,0 3 0,2 1 70,-1 0-1,0 0 1,0 1-1,0-1 1,-1 1 0,0-1-1,0 1 1,1 8-1,0 5 36,-2 2 0,0-1-1,-3 35 1,0-35-12,-3 30 118,-2 0 1,-3 0-1,-1-1 0,-27 70 0,32-103-179,-1 0-1,0 0 0,-1-1 1,-1 0-1,0 0 0,-1-1 1,-16 19-1,15-25 0,9-7-79,1-1 0,0 1 0,0 0 0,0 0 0,0-1 0,0 1 0,0 0 0,0 0 0,0 0 1,0 0-1,0 0 0,1 0 0,-2 3 0,2-4 3,-1 0 0,1 0-1,0 1 1,0-1 0,0 0 0,0 1 0,-1-1 0,1 0 0,0 0-1,0 1 1,0-1 0,0 0 0,0 1 0,0-1 0,0 0-1,0 1 1,0-1 0,0 0 0,0 1 0,0-1 0,0 0 0,0 1-1,0-1 1,0 0 0,0 1 0,0-1 0,1 0 0,-1 0 0,0 1-1,0-1 1,0 0 0,0 1 0,1-1 0,-1 0 0,18 0 68,12-5 159,0-1 0,-1-2 0,0 0 0,0-3 1,33-15-1,-58 24 20,18-10-4733,-5-6-10052,-6 7 10509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1:40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9568,'5'1'4403,"-5"-1"-4308,0 0 1,0 0 0,0 0 0,0 0-1,0 0 1,0 0 0,0 0-1,0 1 1,0-1 0,0 12 4327,-5 13-815,0-12-3180,2-5-4338,4-2-1374,0-5 4929,-1 0-1,0-1 1,0 1-1,0-1 1,0 1-1,0-1 1,0 1-1,0-1 0,0 1 1,0-1-1,0 1 1,0-1-1,0 1 1,0-1-1,-1 1 1,1-1-1,0 1 1,0-1-1,-1 1 0,-4 15-3334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1:40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10560,'-9'16'4768,"9"12"-4128,0-16 2367,0 0-1759,0-1 64,0 1-800,0-4-288,5 4-128,-5-7-512,0-2 224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1:53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50 896,'0'3'5824,"0"-5"-5534,0 1 1,0-1-1,0 1 1,0-1-1,0 1 1,0-1 0,0 1-1,0-1 1,0 1-1,1-1 1,-1 1-1,1-1 1,-1 1-1,1-1 1,0 1-1,-1 0 1,1-1-1,0 1 1,0 0-1,1-2 1,-1 3-243,-1-1-1,0 1 1,0 0 0,1 0-1,-1-1 1,0 1 0,0 0-1,0 0 1,1-1 0,-1 1-1,0 0 1,0-1 0,0 1-1,0 0 1,0-1 0,0 1-1,0 0 1,1-1 0,-1 1-1,0 0 1,0-1 0,0 1-1,0 0 1,-1-1 0,3 6 440,13 37 24,-2 1-1,13 69 1,-18-70-52,2 17-290,2 91 1,-6-60-6,-4 10 148,-3-55-349,1-37 39,-1-1 0,0 0-1,0 0 1,-1-1 0,-4 15-1,6-14 239,1 1-12,-1-8 53,-4-20 1302,1 1-1395,1 0-1,0-22 0,0-6 5,-10-121 84,1-2-453,-7-26 245,13 162-120,2 21-6,0-26 0,4 34-454,4 11 260,7 23 202,-1-4 60,35 46 101,-19-34-133,70 103 131,43 67 222,-113-161-254,22 54-1,-33-62-26,9 22-11,24 39 301,-41-80-237,-7-16-67,1 1 0,-1-1 0,1 0 0,-1 0 0,1 0 0,4 4 0,-5-6 112,6-24 1046,4-116-722,-8 94-456,15-141 90,-10 109-14,12-87-90,-10 115 16,3-31-171,-7 48 147,-4 25-71,0 0 0,-1 0-1,1-12 1,2 3 35,-1 11-918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5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1024 2080,'-1'3'199,"0"1"0,0-1-1,0 0 1,0 0 0,1 0 0,-1 1 0,1-1-1,0 0 1,0 0 0,1 4 0,-1 6 4584,-7-19-345,11-37-2284,-4 24-1664,0 0-1,2 0 1,1 0 0,5-21-1,54-258 1840,-53 245-2135,2-6-27,3-23 170,29-88 1,-30 122-153,-4 16-231,14-35 1,-19 58 59,1 0 1,-1 0-1,1 0 1,1 1-1,0 0 1,0 0-1,0 0 1,10-8-1,-13 14-13,0 0 1,-1 0-1,1 0 0,0 0 0,0 1 0,0 0 0,0 0 0,0-1 0,1 2 0,-1-1 0,0 0 1,0 1-1,1-1 0,-1 1 0,0 0 0,1 0 0,-1 0 0,0 1 0,0-1 0,1 1 1,-1 0-1,0 0 0,0 0 0,5 2 0,-6-2 35,1 1 0,0-1 0,-1 1 0,1-1 0,-1 1 0,0 0 0,1 0 0,-1 0 0,0 0 0,0 0 0,0 1 0,-1-1-1,1 1 1,0-1 0,-1 1 0,0 0 0,1-1 0,-1 1 0,0 0 0,-1 0 0,1 0 0,0 0 0,-1 0 0,0 0 0,1 0 0,-1 0 0,-1 3 0,-1 3 38,0-1 0,-1 1 0,0-1 0,-1 0-1,0 0 1,0 0 0,0 0 0,-7 7 0,-9 17 93,-104 229 660,110-235-785,11-22-70,0 0 0,1 0 0,-1 0-1,1 0 1,0 1 0,1-1-1,-1 1 1,1 0 0,-2 7 0,4-10 2,-1 0 0,0-1 0,1 1 0,-1-1 0,1 1 0,-1-1 0,1 1 0,0-1 0,0 1 0,0-1 0,0 1 0,0-1 0,0 0-1,0 0 1,0 1 0,0-1 0,3 1 0,25 17-73,-26-17 117,90 57 233,-76-50-134,21 13-126,-36-21 41,0 0-1,0 1 1,0 0-1,0-1 0,0 1 1,0 0-1,0 0 1,-1 0-1,1 0 1,-1 0-1,1 0 1,0 3-1,-2-4-7,0 0-1,1 0 1,-1 0 0,0 0-1,0 0 1,0 0-1,0 0 1,-1 0 0,1-1-1,0 1 1,0 0-1,0 0 1,-1 0 0,1 0-1,-1 0 1,1-1-1,0 1 1,-1 0 0,1 0-1,-1-1 1,0 1-1,1 0 1,-1-1-1,0 1 1,1 0 0,-1-1-1,0 1 1,1-1-1,-1 1 1,0-1 0,0 0-1,0 1 1,0-1-1,1 0 1,-1 0 0,-1 1-1,-3 1 74,-1-1-1,1 0 0,-12 2 1,-6 0 27,8-1 72,0-1 0,-21 0 0,32-1-385,1 0 0,0-1 0,0 1 0,-1-1 0,1 0 0,0 0 0,0 0 0,0 0 0,0 0 0,0-1 0,0 1 0,0-1 0,0 0 0,1 0 0,-1 0 0,-3-3 0,6 4-70,-1 1 1,1-1-1,-1 0 1,1 1 0,0-1-1,0 1 1,-1-1 0,1 0-1,0 1 1,0-1-1,0 0 1,-1 1 0,1-1-1,0 0 1,0 1-1,0-1 1,0 1 0,0-1-1,0 0 1,1 1-1,-1-1 1,0 0 0,0 1-1,0-1 1,1 0-1,-1 1 1,0-1 0,1 1-1,-1-1 1,0 1-1,1-1 1,-1 1 0,1-1-1,-1 1 1,1-1 0,-1 1-1,1-1 1,-1 1-1,2-1 1,10-5-2115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07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186 590 1984,'39'0'10605,"-56"0"-8784,5 0-1676,1 0 0,-1 1-1,0 0 1,-14 4 0,19-2-172,0-1-1,1 1 1,-1 0 0,0 0 0,1 1 0,0 0 0,-9 7 0,8-5 41,1-1 0,0 1 1,0 1-1,1-1 0,-1 1 0,2 0 0,-1 1 1,1-1-1,0 1 0,0-1 0,1 1 1,0 0-1,0 1 0,1-1 0,0 0 0,1 1 1,0-1-1,0 1 0,1-1 0,0 1 1,0 0-1,1-1 0,3 16 0,-2-19 25,0 0 0,0 0 0,0-1 0,1 1 0,0-1 0,0 1 0,0-1 1,0 0-1,0 0 0,1-1 0,0 1 0,0-1 0,0 1 0,0-1 0,0-1 0,1 1 0,-1 0 0,1-1 0,0 0 0,0 0 0,0-1 0,8 3 0,-3-2 36,0 0-1,0-1 1,0 0-1,0-1 1,0 1-1,0-2 1,0 0-1,0 0 0,0-1 1,17-5-1,-18 3-18,0 0-1,-1-1 1,0 0 0,0 0-1,0-1 1,-1-1-1,0 1 1,0-1-1,10-13 1,-9 11-30,70-90 226,5-5 258,-63 82-403,-2 0-1,0 0 1,26-46-1,-33 49-56,-2-1 0,0 0 0,-2 0 0,0-1 0,6-36 0,-8 32-23,-3-1 0,0 1 0,-1-1 0,-3-27 0,0 37-62,0-1-1,-1 0 0,-1 1 1,-1 0-1,0 0 1,-1 0-1,-11-21 0,15 34-38,1 0-1,-1 0 0,0 0 0,0 1 1,-4-5-1,5 6 51,0 1 0,1-1-1,-1 1 1,1-1 0,-1 1 0,0 0-1,1-1 1,-1 1 0,0 0 0,1-1-1,-1 1 1,0 0 0,0 0 0,1 0 0,-1 0-1,0-1 1,0 1 0,1 0 0,-1 0-1,0 0 1,0 1 0,1-1 0,-1 0 0,0 0-1,0 0 1,1 0 0,-1 1 0,0-1-1,1 0 1,-1 1 0,0-1 0,0 1-1,-3 3-37,0-1-1,1 1 0,-1 0 0,1 0 0,0 0 1,0 0-1,-4 9 0,-14 36-29,18-42 73,-10 31 36,2 0-1,2 1 1,1 0 0,2 0-1,1 1 1,3-1-1,1 1 1,5 49-1,0-54 23,1-1 0,12 40 0,-14-63 21,1 0 0,0-1-1,0 1 1,1-1 0,0 0-1,1 0 1,1 0 0,-1-1-1,1 0 1,13 12 0,-15-17-12,-1-1 1,2 0 0,-1 0-1,0 0 1,1 0 0,-1-1-1,1 0 1,0 0-1,-1-1 1,1 0 0,0 0-1,0 0 1,0 0 0,0-1-1,0 0 1,0 0 0,12-3-1,-1 0 35,0-1 0,0 0 0,0-2 0,31-14 0,-33 12-90,0-1 0,14-11 0,16-9 71,-23 13-55,-17 12-19,0 0-1,0 1 1,10-5 0,-13 8-12,-3 3-118,-6 14-125,-1 23 211,2-15-29,-1 25 0,6-41 77,1-1-1,0 0 1,0 0-1,1 0 1,0 0-1,1 0 1,3 11-1,-2-8 25,10 23 46,-13-32-32,1 0 1,0-1 0,0 1 0,0-1 0,0 1 0,0-1 0,1 1 0,-1-1 0,0 0 0,1 1 0,-1-1 0,1 0 0,-1 0 0,1 0-1,3 1 1,-4-2-3,0 0-1,0 0 0,0-1 0,0 1 0,0-1 0,-1 1 0,1 0 0,0-1 1,0 0-1,0 1 0,0-1 0,-1 1 0,1-1 0,0 0 0,-1 0 0,1 1 0,0-1 1,-1 0-1,1 0 0,0-1 0,1-2 37,1 0 1,-1 0-1,0 0 1,3-6-1,-2-1-7,0 1 0,0-1-1,-1 0 1,-1 0 0,0 0-1,0 0 1,-2-15 0,-6-51 69,6 72-136,1 0-1,-2-1 1,1 1 0,0 0 0,-1-1 0,-4-7-1,5 10-53,-1 1 0,1-1 0,-1 0 0,0 1 0,0-1 0,0 1 0,0-1 0,0 1 0,0 0 0,-1 0 0,1 0 0,-5-2 0,7 4 44,-1-1 0,0 1 0,0-1 0,0 1 0,0-1 0,1 1 0,-1 0 0,0 0 0,0 0 0,0-1 0,0 1 0,0 0 0,0 0 0,0 0 0,0 0 0,1 0 0,-1 1 0,0-1 0,0 0 0,0 0 0,0 0 0,0 1 0,0-1 0,1 1 0,-1-1 0,0 0 0,0 1 0,1 0 0,-1-1 0,0 1 0,1-1 0,-1 1 0,0 0 0,1-1 1,-1 1-1,1 0 0,-1 0 0,1-1 0,-1 1 0,1 0 0,0 0 0,-1 0 0,1 0 0,0 0 0,0-1 0,0 1 0,-1 0 0,1 0 0,0 0 0,0 0 0,0 0 0,1 0 0,-1 0 0,0 0 0,0 0 0,0-1 0,1 1 0,-1 0 0,0 0 0,1 0 0,0 1 0,1 1 11,0-1-1,0 1 1,0 0-1,0-1 1,4 4-1,8 9 32,-11-11 10,-1-1 1,1 0-1,0 0 0,0 0 1,0 0-1,0 0 1,0-1-1,1 1 0,-1-1 1,1 0-1,4 2 1,-5-3-2,-1 0 0,1-1 0,-1 1 1,1-1-1,-1 0 0,1 1 0,-1-1 0,1 0 1,-1-1-1,1 1 0,-1 0 0,1-1 1,-1 0-1,1 1 0,-1-1 0,0 0 0,1 0 1,-1 0-1,4-3 0,14-11 144,0 0 1,-2-2-1,0 0 0,21-26 0,26-25 110,-51 56-276,2-3-48,33-25-1,-48 40 7,-1-1 0,1 1 0,0-1 0,0 1 0,-1-1 0,1 1 0,0 0 0,0-1 0,0 1 0,0 0-1,-1 0 1,1 0 0,0-1 0,0 1 0,0 0 0,0 0 0,0 0 0,0 1 0,-1-1 0,1 0 0,0 0-1,0 0 1,0 1 0,0-1 0,-1 0 0,1 1 0,1 0 0,1 1-12,-1 0 1,0 1-1,0-1 1,0 1-1,0-1 1,2 5-1,-3-7 43,3 8 22,0 1-1,0-1 0,-1 1 0,0 0 0,0 0 0,-1 0 0,0 0 0,-1 0 1,0 1-1,-1-1 0,0 18 0,-1-12 12,-1 1 0,0-1 0,-1 0 0,-1 0 1,0 0-1,-10 20 0,12-31 18,0 0 0,0 0 0,-1 0 0,1 0 0,-1 0 0,-6 6 0,8-9-35,0 0 1,0 0-1,0-1 1,0 1-1,0 0 1,0 0-1,0-1 1,0 1-1,0-1 1,0 1-1,-1-1 1,1 0-1,0 1 1,0-1 0,-1 0-1,1 0 1,0 0-1,0 0 1,-1 0-1,1 0 1,0 0-1,0 0 1,-1 0-1,1 0 1,0-1-1,0 1 1,-1-1-1,1 1 1,0-1-1,-2-1 1,-7-5 29,1-1 0,0 0 1,0 0-1,1-1 0,-14-18 0,19 20-84,-7-10-398,20 31-287,13 9 598,0-9 150,0-1 0,0-1 0,2-2 0,-1 0 0,1-1 1,36 7-1,-52-14 26,-1 0 0,1-1 0,0 0 0,-1 0 1,1-1-1,0 0 0,0 0 0,-1-1 0,11-2 0,-13 1-8,0 0 0,0 0 1,0 0-1,-1-1 0,1 0 0,-1 0 0,0 0 0,1-1 0,-2 0 0,1 0 0,0 0 0,-1-1 0,6-7 0,-2 3 21,-1-1 0,0 0 0,-1 0 0,0 0 0,0-1 0,-1 0 0,-1 0 0,0-1 0,0 1 0,-1-1 0,-1 0 0,0 0 0,0-12 0,-2 22-79,0 1-1,0-1 0,0 1 0,0-1 1,0 1-1,-1-1 0,1 1 0,-1-1 1,1 1-1,-1-1 0,0 1 0,1 0 0,-1-1 1,0 1-1,0 0 0,0 0 0,0 0 1,0-1-1,0 1 0,0 0 0,0 0 1,-1 1-1,1-1 0,0 0 0,0 0 1,-1 1-1,1-1 0,-1 0 0,1 1 1,-1 0-1,-1-1 0,1 0-9,-1 1 0,0-1 0,0 1-1,0 0 1,0 0 0,1 0 0,-1 1 0,0-1 0,0 1 0,1-1-1,-1 1 1,0 0 0,1 0 0,-1 0 0,-2 2 0,2-1 18,0 0 1,0 1-1,1 0 1,-1-1-1,1 1 1,0 0-1,0 0 1,0 0-1,0 0 1,1 1-1,-1-1 1,1 0-1,-1 1 1,1-1-1,1 1 1,-1-1-1,0 1 1,1 0-1,0-1 1,0 7-1,0 3 67,1 0 1,0 0-1,1-1 1,5 20-1,21 37 388,-28-68-418,1 1-1,0-1 1,0 1-1,-1-1 1,1 1-1,0-1 1,0 0-1,0 1 1,0-1 0,0 0-1,2 1 1,-2-1-32,1 1 1,-1-1-1,0 0 1,0 0-1,0 1 1,0-1-1,0 1 1,1 2-1,1 0-2,0 0 1,0 0-1,1 0 0,-1-1 0,5 4 0,-6-5 27,0 0 9,0 0-1,0-1 1,1 1-1,-1 0 0,1-1 1,-1 1-1,1-1 1,0 0-1,5 2 0,-7-3-3,1 1-1,0-1 0,0 0 1,0 0-1,0 0 0,0 0 1,-1-1-1,1 1 0,0 0 1,0-1-1,0 1 0,-1-1 1,1 1-1,0-1 0,-1 0 1,3-1-1,8-7 71,0 0 1,-1-1-1,0 0 1,16-21-1,4-2-57,21-9-89,-46 36-132,6-5 156,0 5-3025,-12 6 2964,0 0-1,1 0 0,-1 0 1,0 0-1,0 0 1,0 0-1,0 0 1,1 0-1,-1-1 1,0 1-1,0 0 1,0 0-1,1 0 1,-1 0-1,0 0 0,0 0 1,1 0-1,-1 1 1,0-1-1,0 0 1,0 0-1,0 0 1,1 0-1,-1 0 1,0 0-1,0 0 1,0 0-1,1 0 0,-1 1 1,0-1-1,3 8-4216,1 7 1342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09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24 977 2912,'-15'10'923,"15"-10"-845,-1 0 1,1 1-1,-1-1 1,1 0-1,-1 1 1,1-1-1,-1 0 1,1 1 0,-1-1-1,1 1 1,0-1-1,-1 0 1,1 1-1,0-1 1,-1 1-1,1-1 1,0 1 0,0-1-1,-1 1 1,1-1-1,0 1 1,0-1-1,0 1 1,0 0-1,0-1 1,0 1 0,0-1-1,0 1 1,0-1-1,0 1 1,0 0-1,0-1 1,0 1-1,2 2 2201,1-5 307,8-16-1540,-2 1 0,0-1 0,10-30 0,-3 8-510,60-114 435,-12 54-446,-29 47-170,-27 41-290,17-28 286,35-73 1,23-130 389,-62 174-464,-18 56-278,0 0 0,0 0-1,1-24 1,-6 35 60,-1 6-36,-4 10-16,7-13-5,-11 27-16,1 1-1,2 0 1,-9 56 0,8-32-15,-35 154 269,39-179-79,1-1 0,1 1-1,2 41 1,2-53-79,1 0-1,0 0 1,1-1 0,0 1-1,2-1 1,0 1 0,10 20-1,-14-32-22,1-1 0,0 1 0,0-1 0,1 1 0,-1-1 0,1 0 0,-1 0 0,1 0 0,6 5 1,-7-7-26,1 0 0,-1 0 0,0 0 0,0 0 0,0 0 0,1-1 0,-1 1 0,0-1 0,1 1 0,-1-1 0,1 0 0,-1 0 0,0 0 0,1 0 0,-1-1 0,0 1 1,1 0-1,3-2 0,3-1 23,1-1 0,-1 0 0,0 0 1,0-1-1,9-6 0,41-34 0,-9 6-36,-36 30-26,-1-1-1,0-1 1,21-21 0,-26 25-294,-8 7 294,0 0-1,1 0 0,-1 0 1,0 0-1,0 0 0,0 0 1,0 0-1,0 0 1,0 0-1,0 0 0,1 0 1,-1 0-1,0 0 0,0 0 1,0 0-1,0 0 1,0 0-1,0 0 0,0 1 1,0-1-1,0 0 0,1 0 1,-1 0-1,0 0 1,0 0-1,0 0 0,0 0 1,0 0-1,0 1 0,0-1 1,0 0-1,0 0 1,0 0-1,0 0 0,0 0 1,0 0-1,0 0 1,0 1-1,0-1 0,0 0 1,0 0-1,0 0 0,-3 21-186,2-15 258,0 1-63,0 0 0,1-1 0,0 1 0,0 0 0,1-1 0,-1 1 0,4 9-1,1 1 93,12 27-1,-17-44-93,0 1 13,11 19 181,-11-20-186,0 0 0,0 1 0,0-1 1,1 0-1,-1 0 0,0 1 0,0-1 0,1 0 0,-1 0 0,0 0 0,0 1 0,1-1 0,-1 0 0,0 0 1,1 0-1,-1 0 0,0 1 0,1-1 0,-1 0 0,0 0 0,1 0 0,-1 0 0,0 0 0,1 0 0,-1 0 0,0 0 1,1 0-1,-1 0 0,0 0 0,1 0 0,-1 0 0,0 0 0,1-1 0,-1 1 0,0 0 0,1 0 0,-1 0 1,0 0-1,1-1 0,-1 1 0,0 0 0,0 0 0,1-1 0,-1 1 0,0 0 0,0 0 0,0-1 0,1 1 0,-1 0 1,0 0-1,0-1 0,0 1 0,0 0 0,0-1 0,0 1 0,1 0 0,-1-1 0,3-8 91,1 1-1,-1 0 0,-1-1 0,4-16 1,-5 20-130,-1 1 1,1-1 0,-1 0-1,0 0 1,0 1 0,-1-1-1,1 0 1,-1 1-1,0-1 1,-1 0 0,-1-6-1,1 9 18,0 0 1,0 0-1,0 0 0,0 0 0,0 0 0,0 0 1,0 0-1,-1 0 0,1 1 0,-1 0 0,1-1 0,-1 1 1,1 0-1,-1 0 0,0 0 0,0 0 0,1 1 0,-1-1 1,0 1-1,0 0 0,0 0 0,-5 0 0,39-1 140,0-1 0,37-7 0,-39 3-229,44-2-1,-18 3-4852,-36 1-1056,-10 8 3626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09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19 149 7968,'-15'-4'3616,"11"8"-1600,13 1-1408,9-10 608,5 5-704,22-7 287,8-1-479,19-9-96,9 5-128,-9-8 0,-4 4-64,-10-4-96,-8 5 32,0-5-4703,-6 7 2591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10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89 2560,'-5'-2'495,"-1"1"1,1-1-1,-1 1 1,-10 0-1,12 1 182,0 1-1,0-1 1,0 1 0,0-1-1,0 1 1,0 0 0,1 1-1,-1-1 1,0 1 0,1 0-1,-5 2 1,5-2 145,1-1 1,-1 1-1,1-1 1,-1 0-1,1 0 1,-1 0-1,0 0 1,-5 1-1,54-4 847,64-11 0,55-17-1218,-112 19-240,212-35-8,-207 41-166,-56 4-48,-1 1-1,1 0 1,0-1 0,-1 1-1,1 0 1,-1 0 0,1 0-1,0 1 1,-1-1-1,1 0 1,-1 1 0,1-1-1,-1 0 1,1 1 0,-1 0-1,1-1 1,-1 1 0,1 0-1,-1 0 1,2 1-1,-2-1 8,0 0 0,0 1 0,-1-1 0,1 0-1,0 0 1,-1 1 0,1-1 0,-1 0-1,1 1 1,-1-1 0,1 0 0,-1 1 0,0-1-1,0 1 1,0-1 0,0 1 0,0-1-1,0 1 1,0-1 0,0 0 0,-1 1-1,0 2 1,-8 29 35,2-3 1,-2 0 1,-1 0-1,-23 46 0,23-56-38,-2-2 0,0 1 0,-1-1 0,0-1 0,-2 0 0,0-1 0,-18 14 0,-6-1 65,-64 37 0,64-44-58,1 2 1,2 2-1,1 1 1,0 2-1,3 1 1,-38 44-1,23-11 121,-54 96-1,87-136 4,12-20-18,2-2 15,1-1-13,9-3 119,59-13 367,-16 4-385,61-6 41,1 6-1,153 2 1,-140 11 49,1 0-4568,-128-1 3620,1 0 0,0 0 0,-1 0 0,1 0 0,-1-1 0,1 1 0,-1-1 0,1 1 0,-1-1 0,1 0 0,-1 0 0,1 1 0,1-3 0,1 0-1426,14-5-3158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24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17 2560,'-1'-1'106,"1"0"-19,0 0 1,0 0 0,0 0-1,-1 0 1,1 0 0,0 0 0,-1 0-1,1 0 1,-1 0 0,1 1 0,-1-1-1,1 0 1,-1 0 0,0 1-1,-3-2 2300,5 6 1105,1 10-2264,-2 44-407,-2 97 1286,0-126-1586,-2 0 1,-1 0-1,-10 36 0,13-59-433,-21 63 1001,20-60-919,-1-1 0,-1 1 0,1-1 0,-1 0 0,-10 12 0,13-19-132,1 1-1,-1 0 1,0 0 0,0-1-1,-1 1 1,1-1 0,0 0 0,0 0-1,-1 0 1,1 0 0,0 0-1,-1 0 1,1-1 0,-1 1-1,0-1 1,1 1 0,-1-1-1,1 0 1,-1 0 0,-3-1-1,2 1-166,0-1 0,-1 0 0,1 0 0,0-1 0,0 1 0,0-1 0,0 0 0,0 0 0,0 0 0,1-1 0,-6-4 0,2 3-1016,6 3 552,-1 0 0,0 0 0,1 0 0,-1 0 0,1 0 0,-1-1 0,1 1 0,-1 0 0,1-1 0,0 1 0,-2-3 0,7 3-1903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25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445 31 2496,'1'-1'417,"0"-1"0,0 1-1,0 0 1,-1-1 0,1 1 0,0-1 0,-1 1 0,0 0 0,1-1-1,-1-2 1,0 4-247,0-1-1,0 0 1,-1 1 0,1-1-1,0 1 1,-1-1-1,1 1 1,0-1 0,-1 1-1,1-1 1,-1 1-1,1-1 1,-1 1 0,1 0-1,-1-1 1,0 1-1,1 0 1,-1-1 0,1 1-1,-1 0 1,0 0-1,1-1 1,-1 1 0,1 0-1,-1 0 1,0 0-1,1 0 1,-2 0 0,-9-1 207,1 0 1,0 1-1,-1 0 1,1 0-1,-13 3 1,-50 11 244,72-13-608,-15 3 52,-1 1-1,1 1 1,0 0 0,0 1 0,1 1 0,0 0 0,0 1-1,1 1 1,0 0 0,1 1 0,-17 17 0,20-17-22,1 0 0,0 0 0,1 1 0,1 0 0,-1 1 1,2 0-1,0 0 0,0 0 0,1 0 0,1 1 0,0 0 1,1 0-1,-2 28 0,5-36 13,-1 0 1,2 0-1,-1 0 0,1 0 1,0 0-1,0 0 0,0 0 1,4 8-1,-4-10-17,1-1 1,0 0-1,-1 0 1,1 0-1,1 0 0,-1 0 1,0 0-1,1 0 1,-1-1-1,1 1 0,0-1 1,0 0-1,0 0 1,0 0-1,3 2 0,-1-2 38,1 1 0,-1-1 0,0-1 0,1 1 0,0-1 0,-1 0 0,1 0 0,-1-1 0,1 1-1,0-1 1,0 0 0,5-2 0,-3 1-14,-1-1 0,1 0-1,-1-1 1,0 1 0,0-1 0,0-1-1,0 1 1,7-6 0,0-2 20,-1 0-1,0-1 1,0 0 0,-1-1-1,-1 0 1,0-1 0,10-18-1,-11 13-74,-1 0 0,0 0 0,-2-1 0,0 0 0,6-36 0,-12 32-164,-3 15-206,2 9 348,0 0 0,0-1 0,0 1 0,-1 0 0,1 0 0,0 0 0,0 0 1,0 0-1,0 0 0,0 0 0,0 0 0,-1 0 0,1 0 0,0 0 0,0 0 0,0-1 1,0 1-1,-1 0 0,1 0 0,0 0 0,0 0 0,0 0 0,0 0 0,0 0 0,-1 1 0,1-1 1,0 0-1,0 0 0,0 0 0,0 0 0,0 0 0,-1 0 0,1 0 0,0 0 0,0 0 0,0 0 1,0 0-1,0 0 0,0 1 0,0-1 0,-1 0 0,1 0 0,0 0 0,0 0 0,0 1 0,-1 1-25,-1 1 0,1 0 0,0 0 0,1 0 0,-1 0 0,0 0 0,1 0 0,0 0 0,0 0 0,0 0 0,0 4 0,0 4 30,-1 7 51,1 0-1,1 0 0,1 0 0,0 0 0,2-1 1,0 1-1,1-1 0,0 0 0,1 0 0,12 22 0,-15-35 38,-1 0-1,0 0 1,1 0-1,0-1 0,0 1 1,0-1-1,8 6 0,-10-8-47,0 0 0,0 0-1,0 0 1,0 0 0,0-1-1,1 1 1,-1 0 0,0-1-1,0 1 1,1-1 0,-1 0-1,0 1 1,1-1 0,-1 0-1,0 0 1,1 0 0,-1 0-1,0 0 1,1 0 0,-1 0-1,1 0 1,-1-1 0,0 1-1,0 0 1,1-1 0,-1 1-1,0-1 1,0 0 0,1 1-1,-1-1 1,0 0 0,1-1-1,6-5 107,-1-2-1,0 1 1,0-1-1,9-17 0,22-47 42,-18 32-95,4-2 4,51-67 0,-64 95-136,1 1 0,1-1 0,0 2 0,18-15 0,-30 27 25,0 1 0,0-1 0,0 0 0,0 0 0,0 1 0,0-1 0,1 1 0,-1-1 0,0 1 0,0-1 0,0 1 0,1 0 0,-1-1 0,0 1 0,0 0 0,1 0 0,-1 0 0,0 0 0,0 0 0,1 0 0,-1 1 0,1-1 0,0 1 10,0 0-1,0 0 0,-1 0 1,1 0-1,-1 0 1,1 1-1,-1-1 0,0 0 1,1 1-1,-1-1 1,0 1-1,0 0 1,1 1-1,3 7 10,-1 0 0,0 0 0,0 0 0,2 12 0,-5-17-15,9 33 73,-2 0 0,-1 0 0,-2 1 0,-2-1 0,-1 1 0,-3 0 0,-6 51 0,7-84-6,-1-1-1,-1 0 0,1 1 0,-1-1 1,0 0-1,-3 7 0,4-11-20,0 1 0,0 0 0,0-1 0,0 1 1,0-1-1,0 0 0,-1 1 0,1-1 0,-1 0 0,1 0 0,-1 0 0,1 0 0,-1 0 1,1 0-1,-1 0 0,0-1 0,0 1 0,1-1 0,-1 1 0,0-1 0,0 0 0,0 1 1,-3-1-1,-5-1 0,-1-1 1,1 0-1,-1-1 1,1 1-1,0-2 0,0 0 1,0 0-1,-14-9 1,-5-1-163,10 7-299,32 12 446,87 20 452,149 14 438,-234-36-936,-1-1 1,1-1-1,0 0 1,0-1-1,-1-1 1,30-4-1,-26 0-313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27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1 408 2240,'10'0'14114,"-1"-5"-14868,-5 0 936,1 1 1,-1-1 0,0 0 0,0 0 0,-1-1 0,0 1 0,0-1 0,5-11-1,13-53 784,-10 29-730,13-48 45,6-15 121,-25 93-357,-4 8-5,1 0-1,-1 0 1,0 0 0,0 0 0,-1 0-1,1 0 1,0-5 0,-1 8-42,0 0 0,0 0 0,0 0 0,0 0 0,0 0 0,0 0 0,0 0 0,0 0 0,0 0 0,0 0 0,0 0 0,0 0 0,0 0 0,0 0 0,-1 0 0,1 0 0,0 0 0,0 0 0,0 0 0,0 0 0,0 0 0,0 0 0,0 0 0,0 0 0,0 0 0,0 0 0,0 0 0,0 0 0,0 0 0,0 0 0,0 0 0,0 0 0,0 0 0,0 0 0,0 0 0,0 0 0,0 0 0,-1 0 0,1 0 0,0 0 0,0 0 0,0 0 0,0 0 1,0 0-1,0 0 0,0 0 0,0 0 0,0 0 0,0-1 0,0 1 0,0 0 0,0 0 0,0 0 0,-4 9-223,-4 16-99,0 19 413,-1 9 8,9 69-145,1-55 336,-1-61-208,0-1 0,0 1-1,0 0 1,0 0 0,1 0-1,0 0 1,1 0-1,-1-1 1,1 1 0,0-1-1,1 1 1,-1-1-1,6 9 1,-7-13-53,-1-1 0,1 1 1,0 0-1,-1-1 0,1 1 0,0-1 0,-1 1 1,1-1-1,0 0 0,0 1 0,-1-1 0,1 0 1,0 1-1,0-1 0,-1 0 0,1 0 0,0 0 0,0 0 1,0 0-1,0 0 0,-1 0 0,1 0 0,0 0 1,0 0-1,0 0 0,0 0 0,-1-1 0,3 0 1,20-13 520,-20 12-509,25-20 116,-1-2 0,46-51 0,14-14 15,-62 66-124,-14 12-82,1 0 0,0 1 0,1 1 0,13-9 0,-25 17 25,0 1 0,0-1 0,0 1 0,0 0-1,0-1 1,0 1 0,0 0 0,0-1 0,0 1-1,1 0 1,-1 0 0,0 0 0,0 0 0,0 0-1,0 0 1,0 0 0,0 1 0,0-1 0,0 0 0,0 1-1,2 0 1,-1 0 17,-1 0 0,1 0 0,-1 0 0,0 1 0,1-1 0,-1 0 0,0 1 0,0-1 0,0 1 0,0 0 0,2 2 0,-1 2 15,0-1-1,0 1 0,0-1 1,-1 1-1,0 0 1,0 0-1,0 9 1,-2 35 151,-3 0 1,-10 52-1,14-78-80,1-7 141,0-17-205,-1 0-1,0 0 0,1 0 1,-1 0-1,1 0 0,-1 0 1,1 0-1,-1 0 0,0-1 1,1 1-1,-1 0 0,1 0 1,-1 0-1,0 0 0,1-1 1,-1 1-1,0 0 0,1 0 1,-1-1-1,0 1 0,1 0 1,-1-1-1,0 1 0,0 0 1,1-1-1,-1 1 0,0 0 1,1-1-1,16-19 396,25-52-343,-17 28-48,42-57 0,-64 97-73,7-7-322,-5 12 182,-1 8 100,-1 12 70,0-1 0,-2 1 0,0-1 0,-2 27 0,0-1 258,1 34 361,0-80-555,0 12-69,0-11 7,0 2 7,0 1 0,0-1 0,-1 1 0,1-1 0,-1 0 0,1 1 0,-1-1 0,-2 6 0,2-7 3,1-1 0,0 1 0,-1 0 0,1-1 0,0 1 0,0-1 0,0 1 0,0 0 0,1-1 0,-1 1 0,0 0 0,1-1 0,-1 1 0,1-1 0,-1 1 0,1-1 0,0 1-1,0-1 1,-1 0 0,1 1 0,0-1 0,0 0 0,0 1 0,1-1 0,-1 0 0,0 0 0,0 0 0,1 0 0,-1 0 0,0 0 0,1-1 0,-1 1 0,1 0 0,-1-1 0,1 1 0,-1-1 0,1 0 0,2 1 0,8-1 31,0 0 1,0-1 0,0 0 0,0-1-1,-1 0 1,1-1 0,0 0 0,16-8-1,-20 8-17,7-3-225,-1 0 1,0-1-1,0-1 1,0 0-1,-1 0 1,0-2-1,16-15 1,-7 3-2505,0-1 0,32-47 0,-48 61 1364,0-1 1,-1 0 0,5-13-1,-1 6-692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28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81 6976,'-62'-27'3168,"44"19"-2752,13 3 1248,5 10-992,5-10-480,3 5-160,15-7-928,4-1 480,18-9-3968,5 9 2432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32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133 464 896,'-3'1'144,"0"1"-1,0 1 1,0-1-1,1 0 1,-1 1-1,1-1 1,-1 1 0,1 0-1,0 0 1,0 0-1,0 0 1,-1 3 0,1-3 215,-1 0 0,1 0 0,-1 0 1,0 0-1,0-1 0,0 1 1,0-1-1,0 0 0,-1 0 0,1 0 1,-1 0-1,-5 2 0,3-2 136,1 0 1,0 1-1,0 0 0,-4 4 0,8-7-363,1 1-1,-1 0 0,1-1 1,-1 1-1,0-1 1,1 1-1,-1-1 1,1 0-1,-1 1 1,0-1-1,1 1 1,-1-1-1,0 0 1,0 0-1,1 1 1,-1-1-1,0 0 1,0 0-1,1 0 1,-1 0-1,0 0 1,0 0-1,1 0 1,-1 0-1,0 0 0,0 0 1,1-1-1,-1 1 1,-1 0-1,2-1-47,0 0-1,-1 1 1,1-1-1,0 0 0,-1 1 1,1-1-1,0 0 0,0 0 1,0 1-1,-1-1 1,1 0-1,0 1 0,0-1 1,0 0-1,0 0 1,0 1-1,1-1 0,-1 0 1,0 0-1,0 1 0,0-1 1,1 0-1,-1 1 1,0-1-1,1 0 0,-1 1 1,1-1-1,0-1 1,119-195 3153,-76 127-2229,73-89 0,-97 134-801,-14 16-178,1 0 1,0 0 0,0 0 0,1 1-1,0 0 1,1 1 0,0 0 0,10-7-1,-18 14-43,0-1 0,0 1 0,-1-1-1,1 1 1,0 0 0,0 0 0,0-1-1,0 1 1,0 0 0,0 0 0,0 0-1,0 0 1,0 0 0,0 0 0,0 0-1,-1 0 1,1 0 0,0 1 0,2-1 0,-3 1 15,1-1 1,-1 1 0,1-1 0,-1 1 0,1-1 0,-1 1 0,1-1 0,-1 1 0,0 0 0,1-1 0,-1 1 0,0 0 0,0-1 0,1 1 0,-1 0 0,0-1 0,0 1 0,0 0 0,0-1 0,0 1 0,0 0 0,0-1 0,0 1 0,0 0 0,0 0 0,0-1 0,-1 2 0,-54 308 521,49-288-438,1-1 238,5-21-318,0 0-1,0 0 1,0 0 0,0 0-1,0 0 1,0 0 0,0 0 0,0 0-1,0 0 1,0 0 0,0 0-1,0 0 1,0 0 0,0 0 0,0 0-1,0 0 1,0 0 0,0 0-1,0 0 1,0 0 0,0 0 0,0 0-1,0 0 1,0 0 0,0 0-1,0 0 1,0 0 0,1 0 0,-1 0-1,0 0 1,0 0 0,0 0-1,0 0 1,0 0 0,0 0 0,0 0-1,0 0 1,0 0 0,0 0-1,0 0 1,0 0 0,0 0 0,0 0-1,0 0 1,0 0 0,0 0-1,0 0 1,8-13 251,4-13-161,2 0 0,1 2-1,1 0 1,1 0 0,1 2-1,1 0 1,23-20 0,45-27-149,-74 60 20,0 1-1,1 0 0,0 1 1,0 1-1,18-6 0,-30 12 16,0-1-1,0 0 0,1 1 0,-1-1 1,0 1-1,0 0 0,0 0 0,1 0 0,-1 0 1,0 0-1,0 0 0,1 0 0,-1 1 1,0-1-1,0 1 0,0 0 0,4 1 1,-4 0 22,-1-1 0,0 0 0,1 1 0,-1-1 0,0 1-1,0 0 1,0-1 0,0 1 0,0 0 0,0-1 0,-1 1 0,1 0 0,0 0 0,-1 0 0,0 0 0,1-1 0,-1 1 0,0 0 0,0 0 0,0 4 0,-2 19 10,-1-1 0,-6 28 0,1-8-15,-3 7 3,7-32 119,0 0 1,-2 40 0,6-58-105,-1-1 0,1 1 0,0-1 0,0 1 0,0 0 0,0-1 0,0 1 0,1 0 0,-1-1-1,0 1 1,0-1 0,0 1 0,0 0 0,1-1 0,-1 1 0,0-1 0,1 1 0,-1-1 0,0 1 0,1-1 0,-1 1 0,0-1 0,1 1 0,-1-1 0,1 1 0,0 0 0,0-1 8,0 0-1,-1 0 1,1 0 0,0-1 0,0 1 0,-1 0 0,1 0 0,0 0 0,-1 0 0,1-1 0,0 1 0,-1 0 0,1-1 0,-1 1 0,1 0 0,0-1 0,-1 1 0,1-1-1,-1 1 1,1-1 0,-1 1 0,1-2 0,26-29 149,31-50-1,-37 49-163,48-53 0,8 8-137,-46 46-107,-31 31 232,0 0 0,0 0 0,0 0 0,0-1-1,0 1 1,0 0 0,1 0 0,-1 0 0,0 0 0,0 0-1,0 0 1,0 0 0,0 0 0,0 0 0,0 0-1,0 0 1,1 0 0,-1 0 0,0 0 0,0 0 0,0 0-1,0 0 1,0 0 0,0 0 0,0 0 0,1 0 0,-1 0-1,0 0 1,0 0 0,0 0 0,0 0 0,0 0 0,0 0-1,0 0 1,1 0 0,-1 0 0,0 0 0,0 0-1,0 0 1,0 0 0,0 0 0,0 0 0,0 1 0,0-1-1,3 7-77,-1 9-4,-6 79 96,2 40 101,3-84-68,-2-38-2,1 0 1,0 0-1,1 0 1,1 0-1,0 0 1,1 0-1,7 21 1,1-14 207,-8-16-202,-3-3-64,4 10-144,11 21 160,-14-30 13,0 0-1,1-1 1,-1 1-1,0-1 1,1 0-1,-1 1 1,0-1-1,1 0 1,0 0-1,-1 0 1,1 0-1,0 0 0,-1 0 1,1 0-1,0 0 1,0-1-1,0 1 1,0-1-1,0 0 1,0 1-1,-1-1 1,1 0-1,0 0 1,4 0-1,-1-1 41,1 0 0,-1 0 0,1-1 0,-1 1 0,0-1 0,0 0 0,7-4 0,0-2 7,0 0 0,0 0 0,-1-1 1,-1 0-1,1-1 0,-1 0 0,11-16 0,53-87-62,-32 44 174,16-36-66,-12 17-276,-44 84 128,0 0 1,-1 0-1,1 1 0,1-9 1,-3 12 43,0 0-1,0 0 1,0 0 0,0 0-1,0-1 1,-1 1 0,1 0-1,0 0 1,0 0 0,0 0 0,0 0-1,0 0 1,0 0 0,-1 0-1,1 0 1,0 0 0,0 0 0,0 0-1,0 0 1,0 0 0,0 0-1,-1 0 1,1 0 0,0 0-1,0 0 1,0 0 0,0 0 0,0 0-1,0 0 1,-1 0 0,1 0-1,0 0 1,0 0 0,0 0-1,0 0 1,0 1 0,0-1 0,0 0-1,0 0 1,-1 0 0,-2 1-99,-1 2-2,1 0 0,-1 0 0,1 1 0,0-1 0,0 1 0,-2 4 0,-1 5 82,1 0 0,1-1 0,0 2 1,1-1-1,0 0 0,0 18 0,1-11 21,1 1 0,2-1 0,4 34 1,-2-36-7,0-1 0,2 1 0,8 23 0,-10-35 22,-1-1 0,1 1 0,0-1 0,0 1 0,0-1 0,1 0 0,0 0 0,0-1 0,0 1 0,0-1 0,1 0 0,0 0 0,9 6 0,-12-9-2,0-1 0,0 1 1,-1 0-1,1-1 1,0 1-1,0-1 0,0 0 1,0 0-1,0 1 1,-1-1-1,1 0 0,0-1 1,0 1-1,0 0 1,2-1-1,0 0 12,0-1-1,0 1 1,-1-1-1,1 0 1,-1 0-1,1 0 1,2-3 0,1-1 20,0 0 1,-1 0-1,0 0 1,-1-1 0,1 0-1,4-9 1,33-66 223,-19 34-233,-13 26-37,-2-1 0,0-1 0,-2 1 1,7-39-1,-13 59-46,0-5-25,1 0 0,-1 1 0,0-16 1,16 23-454,-10 0 495,0 0 0,0 0 1,8 2-1,-11-1 13,0 1 0,-1 0-1,1 0 1,0 0 0,-1 0 0,0 0 0,1 1 0,-1-1 0,0 1 0,0 0-1,-1 0 1,1 0 0,-1 0 0,1 1 0,-1-1 0,0 1 0,2 5-1,2 6-51,0 0 0,-2 1-1,4 18 1,-4-16 172,7 48 9,-9-49-85,0-1 0,1 1 0,1-1 0,12 31 0,-15-45-8,0 0 0,0 0-1,0 0 1,0-1 0,0 1-1,0 0 1,1 0 0,-1-1-1,1 1 1,-1-1 0,1 1-1,0-1 1,-1 0 0,1 0-1,0 0 1,0 0 0,0 0-1,3 1 1,-2-1 0,-1-1 0,1 0 0,0 1 0,-1-1 0,1 0 0,0-1 0,0 1 0,-1 0 0,1-1-1,0 1 1,-1-1 0,5-2 0,2-1 9,0-1 0,-1 0 0,1 0 0,-1-1 0,0 0 0,10-10 0,3-7-15,-2 0 0,25-36-1,-29 37 21,3-6-4,-1-1 1,16-38-1,-30 61-52,0 0-7,-1-1 0,1 0-1,-1 0 1,-1 0 0,0 0-1,0 0 1,0-13 0,11 25-157,-1 1 1,16 11 0,-23-13 155,0 1 0,0-1 0,0 0 0,-1 1 0,1 0 0,-1 0 1,0 0-1,0 0 0,-1 1 0,0-1 0,0 0 0,0 1 1,-1 0-1,1-1 0,-1 7 0,1 10 32,0 0-1,-4 35 1,2-45 60,-5 37-3,0 18 60,5-59-85,1 0-1,-1 1 0,1-1 1,1 1-1,3 11 1,-5-19-29,0 0 1,1 0 0,-1 0-1,0-1 1,1 1 0,-1 0-1,0 0 1,1-1-1,-1 1 1,1 0 0,0 0-1,-1-1 1,1 1 0,0-1-1,-1 1 1,1 0 0,0-1-1,0 1 1,-1-1 0,1 0-1,0 1 1,0-1 0,0 0-1,-1 1 1,1-1 0,0 0-1,0 0 1,0 0 0,0 0-1,0 0 1,0 0 0,0 0-1,-1 0 1,1 0 0,0 0-1,0 0 1,1-1 0,2 0 20,0-1 0,1 0 1,-1 0-1,0 0 0,7-6 1,24-19 20,39-40 0,1-1-52,37-17 103,-71 44-406,-47 52 66,-9 22 0,8-17 255,0-1-17,1 0 0,0 1 1,1 0-1,-4 22 0,8-34 1,0 1 0,1-1 1,0 1-1,0 0 0,0-1 0,1 1 1,-1-1-1,1 1 0,0 0 0,0-1 0,1 0 1,-1 1-1,1-1 0,0 0 0,0 0 0,1 0 1,-1 0-1,1 0 0,0 0 0,4 3 1,-3-2 29,1-1 0,-1-1 1,1 1-1,0-1 0,0 0 0,0 0 1,1 0-1,-1-1 0,1 0 1,-1 0-1,1 0 0,0 0 1,0-1-1,0 0 0,7 0 1,-9-1-14,0 0 0,1-1 0,-1 1-1,0-1 1,1 0 0,-1 0 0,0 0 0,0 0 0,0-1 0,0 0 0,0 1 0,0-2 0,-1 1 0,1 0 0,-1-1 0,1 0 0,-1 1 0,0-1 0,0-1 0,0 1 0,4-6 0,-4 4-12,-1-1 0,1 1 1,-1-1-1,0 1 1,0-1-1,0 0 1,-1 0-1,0 0 1,0 1-1,-1-1 1,1 0-1,-1 0 0,-1 0 1,1 0-1,-1 0 1,-2-9-1,1 8-15,0-1-1,-1 0 0,0 1 1,0-1-1,0 1 1,-1 0-1,0 0 1,-1 0-1,0 1 0,0-1 1,-9-8-1,0 3-23,1 2 0,-2 0 0,-16-9 0,-1 0 10,20 12-121,7 5 107,5 4 69,1-2-37,1 0-1,0 1 1,0-1 0,-1 0-1,1 0 1,0 0-1,0 0 1,-1 0 0,1-1-1,0 1 1,0-1 0,2 0-1,2-1-4,124-19 245,-106 16-171,5-2-19,39-12 0,56-24-55,-123 42 5,0 1 1,0-1-1,0 1 1,0 0 0,0-1-1,0 1 1,-1 0-1,1 0 1,0 0-1,0 0 1,0 0-1,0 0 1,0 0-1,0 0 1,0 0 0,0 0-1,0 0 1,0 1-1,0-1 1,0 0-1,0 1 1,0-1-1,0 0 1,-1 1-1,1-1 1,1 2-1,-2-1 7,1 0-1,-1 0 1,1 1-1,-1-1 1,0 0-1,0 0 1,0 0-1,0 1 1,0-1-1,0 0 1,0 0-1,0 1 1,0-1-1,-1 0 1,1 0-1,0 0 1,-1 1-1,1-1 1,-2 2-1,-6 22 151,0 0-1,2 1 1,1 0-1,-2 35 0,5-46-85,2 0-1,-1 0 1,2 0-1,0 0 1,1 0-1,0 0 1,1 0-1,9 25 0,-11-35-36,1 0-1,1 0 0,-1-1 1,1 1-1,0 0 0,0-1 1,0 1-1,1-1 0,-1 0 0,1 0 1,0-1-1,0 1 0,0-1 1,1 0-1,-1 0 0,1 0 0,0 0 1,0-1-1,0 0 0,0 0 1,0 0-1,0-1 0,0 0 1,1 0-1,-1 0 0,1-1 0,6 1 1,1-2-189,0 0 0,0 0 1,0-1-1,-1-1 0,23-7 0,-24 6-761,0-1 0,0 0-1,-1 0 1,0-1 0,0-1-1,13-11 1,2-3-1522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32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9 7456,'-40'-8'3392,"30"11"-2944,5-3 480,10 0-608,0 0-928,3 5 320,20-5-3712,7 0 2208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1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222 157 1472,'0'0'43,"0"-1"0,0 1 1,0-1-1,0 1 0,1 0 1,-1-1-1,0 1 0,0 0 0,0-1 1,0 1-1,0 0 0,0-1 0,0 1 1,1 0-1,-1-1 0,0 1 0,0 0 1,1 0-1,-1-1 0,0 1 1,0 0-1,1 0 0,-1-1 0,0 1 1,1 0-1,-1 0 0,0 0 0,0-1 1,1 1-1,-1 0 0,1 0 0,-1 0 1,1 0-1,14 0 2743,-6 1 1762,-9-1-4451,-1 0-1,1 0 1,-1 1 0,1-1-1,0 0 1,-1 1 0,1-1-1,0 0 1,0 1-1,-1-1 1,1 1 0,0-1-1,0 1 1,-1-1 0,1 0-1,0 1 1,0-1 0,0 1-1,0-1 1,0 1 0,0 0-1,-1 3 290,-3 1-147,0 0 0,-1 0 0,1 0 1,-1-1-1,0 1 0,0-1 0,0 0 0,-1-1 1,1 1-1,-1-1 0,-11 5 0,0 0 43,11-6-206,0 1 0,0-1 0,0-1 0,0 1 0,-1-1-1,1 0 1,0-1 0,-1 0 0,1 0 0,-1 0 0,1 0 0,0-1 0,-1 0 0,1-1 0,0 1 0,0-1 0,0 0 0,0-1 0,0 0 0,-9-5-1,14 7-54,-1 0-1,1 0 1,-1-1-1,1 1 1,-1 0-1,1-1 1,0 1-1,0-1 1,0 1-1,0-1 1,0 0-1,0 1 1,0-1-1,0 0 1,1 0-1,-1 1 1,1-1-1,-1 0 1,1 0-1,0-2 1,0 1 9,0 0 0,1 0 0,-1 0 0,1 0 1,0 0-1,0 0 0,0 0 0,0 0 0,0 0 0,1 1 0,2-5 0,3-2 61,0 1-1,0 0 0,1 0 0,0 0 1,1 1-1,10-7 0,0 1 17,1 2-1,40-18 0,-48 24 44,1 0-1,0 2 1,-1-1-1,1 2 1,0 0-1,22-1 1,-33 3-105,1 0 0,0 1 0,0-1 0,-1 1 0,1 0 0,0 0 1,-1 0-1,1 0 0,-1 0 0,0 1 0,1-1 0,-1 1 0,0-1 0,0 1 0,0 0 1,0 0-1,0 0 0,0 0 0,0 0 0,-1 1 0,1-1 0,-1 0 0,1 1 0,-1-1 1,0 1-1,1 3 0,1 3 82,0 0 0,-1 0 0,0 1 0,0-1-1,-1 1 1,0 14 0,-3 15 43,-2 1 1,-16 67-1,8-50 87,-26 120 202,28-140-256,-2 1-1,-26 55 1,20-54-4,-20 35 589,75-169-591,-21 57-286,71-150-82,-69 154 88,1 1 0,2 2 0,37-45 0,-40 54-22,15-17 187,-29 36-72,-1 0 1,0 0-1,1 0 0,-1 1 0,1-1 1,0 1-1,0 0 0,7-3 0,-10 5-14,-1 0 1,1 0-1,0-1 0,0 1 0,-1 0 0,1 0 1,0 0-1,0 0 0,-1 0 0,1 0 0,0 0 1,0 0-1,0 1 0,-1-1 0,1 0 0,0 0 1,-1 1-1,1-1 0,0 0 0,0 1 0,-1-1 0,1 1 1,0 0-1,1 0 10,-1 1 1,0-1-1,0 0 1,0 1-1,0 0 1,0-1-1,-1 1 0,1-1 1,0 1-1,0 2 1,0 4 50,1 0 0,-1-1 0,0 17 0,-14 159 279,4-87-218,0-21 164,9-75-280,0 0 1,0 0-1,0 0 0,0 0 0,0 0 1,0 0-1,0 0 0,0 0 0,0 1 1,0-1-1,0 0 0,0 0 1,0 0-1,0 0 0,0 0 0,0 0 1,0 0-1,0 0 0,0 0 0,0 0 1,0 0-1,0 0 0,0 0 0,0 0 1,0 0-1,0 0 0,0 0 0,0 1 1,0-1-1,0 0 0,0 0 0,0 0 1,0 0-1,1 0 0,-1 0 0,0 0 1,0 0-1,0 0 0,0 0 0,0 0 1,0 0-1,0 0 0,0 0 0,0 0 1,0 0-1,0 0 0,0 0 0,0 0 1,0 0-1,0 0 0,0 0 0,0 0 1,1 0-1,-1 0 0,0 0 0,0 0 1,0 0-1,0 0 0,0 0 0,0 0 1,0 0-1,0 0 0,0 0 0,0 0 1,0 0-1,0 0 0,0 0 0,0-1 1,3-3 49,11-51 226,2-5-402,31-81 0,-38 120 95,1 0 0,0 1 0,2 0 0,0 1 0,2 0 0,0 1 0,22-22 0,45-38-9,-80 78-22,-2 5 61,-5 10 64,-10 19 144,1-1 1,2 2-1,2 0 1,1 0 0,1 1-1,2 0 1,2 1-1,1-1 1,2 44-1,2-67-104,2 0 0,-1 0-1,1 0 1,8 23 0,-7-28-47,-1-1 1,1-1 0,1 1-1,-1 0 1,1-1-1,1 0 1,-1 0 0,1 0-1,11 10 1,-3-5-13,1-1-1,1 0 1,-1-1 0,2-1 0,-1 0-1,1-1 1,0-1 0,1 0 0,-1-2 0,1 1-1,0-2 1,0-1 0,26 2 0,-28-4-451,1-1 1,0 0-1,0-1 0,0 0 1,17-6-1,1-4-1930,-31 10 1709,1 0 1,-1-1-1,1 1 0,-1 0 1,0-1-1,0 0 0,0 0 1,0 0-1,0 0 0,-1 0 0,0 0 1,4-6-1,12-31-6568,0-1 2330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5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61 4992,'-12'-10'1589,"6"8"-960,-11 2 289,-5 0 3919,12-7-405,35 6-1974,-19 2-2268,1-1-1,-1 1 1,0-1-1,0 0 1,1-1-1,-1 1 1,0-1-1,7-2 1,2-2-374,25-11 1,-13 5-1188,-19 9-287,-1 1-1,0 0 1,0 0-1,1 1 0,-1 0 1,11 1-1,4 2-1146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34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15 125 2816,'-14'0'1648,"14"0"-1578,0 0 1,0 0-1,0 0 1,0 0-1,0 0 1,0 0-1,0 1 1,0-1-1,0 0 1,0 0-1,0 0 1,-1 0-1,1 0 1,0 0-1,0 0 1,0 1-1,0-1 1,0 0-1,0 0 1,0 0-1,0 0 0,0 0 1,0 0-1,0 1 1,0-1-1,0 0 1,0 0-1,0 0 1,0 0-1,1 0 1,-1 0-1,0 1 1,0-1-1,0 0 1,0 0-1,0 0 1,0 0-1,0 0 1,0 0-1,0 0 1,0 0-1,0 1 1,1-1-1,-1 0 1,0 0-1,0 0 1,0 0-1,0 0 0,0 0 1,0 0-1,0 0 1,1 0-1,10 12 2528,16 10 13,-24-21-2363,0 0 0,-1 1 0,1-1 0,0 0 0,1 0 0,-1-1 0,0 1 0,0-1 0,0 1 0,0-1 0,1 0 1,-1 0-1,0 0 0,6-2 0,-3 0 29,0 0 1,0 0-1,0-1 1,0 0-1,-1 0 1,8-5-1,10-10 402,12-6-46,-35 23-625,1 1 0,0-1-1,0 1 1,-1 0-1,1-1 1,0 1 0,0 0-1,0 0 1,0-1 0,0 1-1,-1 0 1,1 0-1,1 0 1,-1 0-12,-1 0 0,0 1-1,1-1 1,-1 0 0,0 0 0,0 0 0,1 0 0,-1 0-1,0 1 1,0-1 0,1 0 0,-1 0 0,0 1-1,0-1 1,0 0 0,1 0 0,-1 1 0,0-1-1,0 0 1,0 0 0,0 1 0,0-1 0,0 0-1,1 1 1,-1-1 0,0 3-41,0 0-1,0 0 1,0 0-1,0 0 1,-1 0 0,0 3-1,0 4 94,-15 129 62,-38 157-1,-9-61 688,18-77-101,34-122 19,8-26 327,6-23-260,58-187 200,11-38-807,-12-25-158,-51 220-44,-4 19 11,1 0 0,1 0 0,2 1 0,0-1 0,1 2 0,25-41 0,-31 59-16,-1-1 0,1 1 0,-1 0 0,1 0 0,1 1 0,-1-1 0,0 1 0,1 0 0,0 0 0,-1 0 0,1 1 0,0-1 0,1 1 0,-1 1 0,0-1 0,0 1 0,1 0 0,-1 0 0,1 0 0,-1 1 0,1-1 0,0 2 0,-1-1 0,1 0 0,-1 1 0,0 0 0,1 1 0,-1-1 0,0 1 0,1 0 0,-1 0 0,6 4 0,-8-4 29,0 0 1,0 1-1,-1-1 1,1 1 0,-1-1-1,0 1 1,0 0-1,0-1 1,0 1 0,0 0-1,0 1 1,-1-1-1,0 0 1,1 0 0,-1 1-1,-1-1 1,1 0-1,0 1 1,-1-1 0,0 1-1,1-1 1,-1 1 0,-1 6-1,-1 6 0,-1 0-1,0 0 1,-10 26-1,10-32 44,-7 20-17,-2 0 1,-21 40-1,23-52 46,-1-1 0,-1 0 0,0 0 1,-27 27-1,35-41-49,1 1 1,-1-1 0,0 0-1,0 0 1,0 0 0,-1-1 0,1 0-1,-1 1 1,1-2 0,-1 1-1,0 0 1,-4 0 0,5-2-9,1 1-1,0-1 1,0 0-1,-1 0 1,1-1 0,0 1-1,0-1 1,0 0 0,-1 0-1,1 0 1,0 0 0,0 0-1,0 0 1,0-1 0,1 0-1,-1 1 1,0-1 0,-3-4-1,5 5-13,0 1 0,1 0-1,-1-1 1,0 1 0,1-1 0,-1 0-1,1 1 1,-1-1 0,1 0-1,-1 1 1,1-1 0,0 0 0,-1 1-1,1-1 1,0 0 0,-1 0-1,1 1 1,0-1 0,0 0 0,0 0-1,0 1 1,0-1 0,0 0-1,0 0 1,0 0 0,0 1 0,0-2-1,1 1-7,0-1 0,-1 1-1,1 0 1,0 0 0,0 0 0,0 0-1,0 0 1,0 0 0,0 0-1,1 0 1,-1 0 0,0 0 0,3 0-1,4-3-49,0 1 0,0 0 0,14-3 0,41-8-1,116-29 176,-41-1-12,-105 31-72,-1-1 0,33-19 1,11-11 17,92-55-98,-149 88 94,-15 9-26,1 0-1,-1-1 1,0 1 0,0-1-1,0 0 1,-1 0 0,1 0 0,4-6-1,-8 9-22,0 0 0,0 0 0,0 0 0,0 0 0,0 0-1,0 0 1,1 0 0,-1 0 0,0-1 0,0 1 0,0 0 0,0 0-1,0 0 1,0 0 0,0 0 0,0 0 0,0-1 0,0 1 0,0 0-1,0 0 1,0 0 0,0 0 0,0 0 0,0-1 0,0 1 0,0 0-1,0 0 1,0 0 0,0 0 0,0-1 0,0 1 0,0 0 0,0 0-1,0 0 1,0 0 0,0 0 0,0-1 0,0 1 0,0 0 0,-1 0-1,1 0 1,0 0 0,0 0 0,0 0 0,0 0 0,-10 0-130,-12 6 0,14-2 119,0 0 1,1 1 0,-1-1 0,1 2-1,0-1 1,-10 12 0,0 0-27,-16 25 0,23-27 60,1 1 0,1 1 0,0-1 0,1 1 0,1 0 0,1 1 0,0-1 0,-3 29 0,7-37 3,0 1-1,0 16 1,1-23 20,1 1 1,-1 0-1,1 0 1,-1-1 0,1 1-1,0 0 1,1-1-1,-1 1 1,4 5 0,-5-8-29,0-1 1,1 1 0,-1-1 0,0 0 0,0 1-1,1-1 1,-1 0 0,1 1 0,-1-1 0,0 0-1,1 1 1,-1-1 0,1 0 0,-1 0 0,1 1-1,-1-1 1,0 0 0,1 0 0,-1 0 0,1 0-1,-1 0 1,1 1 0,-1-1 0,1 0 0,-1 0-1,2 0 1,-1-1 10,0 1 0,0-1 0,0 1 0,0 0 0,0-1 0,0 0 0,0 1 0,0-1 0,0 0 0,-1 1 0,2-2 0,3-4 49,0 0-1,-1 1 1,4-8-1,-5 8-64,42-72 116,41-99 0,-83 168-103,-1 6-56,-1 0-1,0 0 1,-1 1-1,1-1 1,0 0-1,0 0 0,-1 0 1,0 0-1,1 0 1,-1 0-1,0 0 1,0-1-1,0 1 1,0 0-1,0 0 1,0 0-1,-1 0 1,1 0-1,-1 0 0,0-3 1,-1 6-22,0-1 0,0 1 0,1 0 0,-1 0 0,0 0 0,0 0 0,1 0 0,-1 0 0,-2 3 0,1-1 58,1 0-1,-1 1 1,0-1 0,1 1-1,0 0 1,0 0 0,0-1-1,1 1 1,-1 1-1,1-1 1,-1 6 0,-1 5 4,-3 31 0,6-34 43,0-1 1,0 1-1,1-1 1,2 14-1,-2-22-16,-1 0 0,1 0 0,0 0 0,0 0 0,0 0 0,0 0-1,1 0 1,-1-1 0,1 1 0,-1 0 0,1-1 0,0 0 0,0 1 0,0-1-1,1 0 1,-1 0 0,0 0 0,1 0 0,-1 0 0,1-1 0,4 3 0,-5-4-8,0 1 1,0-1 0,0 0-1,1 1 1,-1-1 0,0 0-1,0 0 1,1 0 0,-1-1-1,0 1 1,0 0 0,1-1-1,1 0 1,31-15 237,-31 14-245,22-13 59,0-1 1,37-33-1,-1 2 0,38-26-8,-94 70-63,-2 0-61,0 1-1,1-1 1,-2 0-1,1 0 1,0 0 0,0-1-1,3-4 1,-15 99-244,9-67 348,4 37 0,-3-51 19,0-1 1,0 0-1,0 0 1,1 0-1,1 0 1,-1-1-1,7 11 1,-10-18-53,1 0 1,-1-1 0,1 1-1,-1 0 1,1 0 0,0-1-1,-1 1 1,1 0 0,0-1 0,0 1-1,-1 0 1,1-1 0,0 1-1,0-1 1,0 1 0,0-1-1,-1 0 1,1 1 0,0-1 0,0 0-1,0 0 1,0 0 0,0 1-1,0-1 1,0 0 0,0 0-1,0 0 1,0-1 0,0 1 0,0 0-1,0 0 1,0 0 0,0-1-1,0 1 1,-1 0 0,1-1-1,0 1 1,0-1 0,0 1 0,0-1-1,-1 0 1,1 1 0,0-1-1,1-1 1,4-4 39,-1 0 0,1 0-1,-1-1 1,5-9 0,-7 12-47,8-12 0,2-6-21,2 1-1,0 0 1,1 2 0,35-34-1,-36 41-66,20-12-1,-29 20 56,-1 2-1,1-1 0,-1 0 0,1 1 0,0 0 0,0 0 1,11-1-1,-15 3 14,0 0 0,0 0 0,0 0 0,0 0 0,0 1 1,0-1-1,0 1 0,0 0 0,0-1 0,0 1 0,0 0 0,0 0 0,-1 0 1,1 0-1,0 0 0,-1 1 0,1-1 0,-1 0 0,3 4 0,2 2 6,0 1 0,9 16 0,-8-13 24,11 19-114,31 47 429,-40-65-288,0-1 0,1 0 0,0 0 1,15 11-1,-18-16-16,-1-1 0,1 0 0,0-1 0,0 1-1,1-1 1,-1-1 0,1 1 0,0-1 0,0-1 0,0 0 0,0 0 0,0 0 0,1-1 0,-1 0 0,1 0 0,-1-1 0,9-1-1,27-6-1174,-16-1-3000,-10 5-157,-15 3 2429,0-1 0,1 0 0,-1 1 0,0-1-1,5-2 1,0-1-1476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35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81 11712,'-18'-20'5311,"10"5"-4607,3 6 32,10 6-544,-5-5-96,0 3-32,0-7-3327,0 4 1791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55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392 467 1568,'-7'-4'310,"6"4"-50,-1-1 0,0 0 0,1 1-1,-1-1 1,1 1 0,-1-1 0,0 1-1,1 0 1,-1-1 0,-2 1 0,-33-1 2038,26 0-1877,-1 0-1,1 1 1,0 1 0,-1-1-1,1 2 1,-19 4-1,11 0-84,0 1 0,1 1 0,0 1 0,-21 13 0,29-15-275,1 0 1,0 0 0,0 1 0,0 0-1,1 0 1,1 1 0,0 0-1,-13 20 1,15-19-29,1 0 0,0 0-1,0 1 1,1-1 0,1 1 0,-1 0 0,2 0 0,0 0-1,0 0 1,1 0 0,0 0 0,1 0 0,0 0 0,0 0-1,2 0 1,-1 0 0,1 0 0,1-1 0,0 0 0,0 1-1,1-2 1,1 1 0,-1 0 0,2-1 0,-1 0 0,1-1-1,0 1 1,1-1 0,0-1 0,0 1 0,11 6 0,-16-12 26,0-1 0,0 1 0,1-1 0,-1 0 0,0 0 0,1 0 0,-1 0 0,1 0 1,-1-1-1,1 0 0,0 0 0,-1 0 0,1 0 0,-1 0 0,1-1 0,-1 1 0,1-1 1,-1 0-1,1 0 0,-1 0 0,0-1 0,6-2 0,-4 1 57,1 0 0,-1 0 0,0-1 0,1 0 0,-1 0 0,-1 0 0,1-1 0,-1 0 0,0 1 0,0-2 0,6-8 1,-6 4-41,0 1 0,-1 0 0,-1-1 1,1 1-1,-1-1 0,-1 1 1,0-1-1,0 0 0,-1 0 0,-1 0 1,0-10-1,-2-2-53,-1 1 0,-1-1 0,-14-39 0,15 52-116,0-1 0,-1 1-1,0 0 1,-1 0 0,1 1-1,-2-1 1,-11-12 0,12 17-493,6 8-496,10 12 318,-6-12 790,0 1 1,1-1-1,-1 0 1,1 0-1,0 0 1,0 0-1,0-1 1,1 0-1,-1 0 1,1-1-1,0 1 1,0-1-1,0-1 1,0 1-1,0-1 1,0 0-1,0 0 1,0-1-1,1 1 1,6-2-1,3 0 179,0-1 0,0-1-1,0 0 1,0-1 0,-1-1 0,25-11-1,-36 14-115,1 0-1,-1 0 1,0-1-1,0 1 1,0-1 0,0 0-1,0 0 1,-1-1-1,1 1 1,-1-1-1,0 1 1,0-1-1,4-8 1,-4 5-106,0 0 0,-1 1 0,0-1 0,0 0 1,-1 0-1,0 0 0,0 0 0,-1-15 0,0 22-8,1-1-1,-1 1 1,0 0-1,0-1 1,0 1-1,0-1 1,0 1-1,0-1 1,1 1-1,-1 0 1,0-1-1,0 1 0,1-1 1,-1 1-1,0 0 1,1-1-1,-1 1 1,0 0-1,1-1 1,-1 1-1,0 0 1,1 0-1,-1-1 1,0 1-1,1 0 1,-1 0-1,1 0 1,18-3-299,-14 3 331,0 1 0,1-1 0,-1 1 0,10 3 1,-11-3-3,0 0 0,0 1 0,0 0 0,-1-1 0,1 1 0,0 1 0,-1-1 0,1 1 0,-1-1 0,0 1 0,0 0 0,0 0 0,0 0 0,0 1 0,-1-1 0,0 1 0,1-1 0,1 5 1,10 38 29,-2 0 1,11 84-1,-20-117-19,0 1-1,1-1 1,10 23 0,-2-4 225,-11-31-223,-1 1-1,0-1 0,1 0 1,-1 0-1,1 1 1,0-1-1,-1 0 1,1 0-1,0 0 0,0 0 1,-1 0-1,1 0 1,0 0-1,0 0 0,0 0 1,0 0-1,1 0 1,-1-1-1,0 1 1,0 0-1,2 0 0,-2-1-1,1 0 0,-1 0 0,0 0 0,1 0 0,-1 0-1,0 0 1,1-1 0,-1 1 0,0 0 0,1-1 0,-1 1-1,0-1 1,0 1 0,0-1 0,1 0 0,-1 0-1,1-1 1,3-2 51,0 0-1,0-1 1,-1 0-1,0 0 1,0 0-1,0-1 1,3-6-1,-2 2 71,0-1 0,-1 0 0,5-21 0,3-10 136,43-140 234,-44 132-480,10-86-1,-20 119-103,-3-27 0,0 7-665,3 37 726,-1 0 0,0-1 0,0 1 0,0 0 0,0 0 0,0-1 0,0 1 0,0 0 0,0 0 0,-1-1 0,1 1 0,0 0 0,0 0 0,0-1 0,0 1 0,0 0 0,0 0 0,0 0 0,0-1 0,-1 1 0,1 0 0,0 0 0,0 0 0,0-1 0,0 1 0,-1 0 0,1 0 0,0 0 0,0 0 0,-1 0 0,1-1 0,0 1 0,0 0 0,0 0 0,-1 0 0,1 0 0,0 0 0,0 0 0,-1 0 0,1 0 0,0 0 0,-1 0 0,1 0 1,-1 0 0,1 1 0,-1-1 0,1 0 0,-1 0 0,1 0 0,-1 1 0,1-1 0,-1 0 0,1 1 0,0-1 0,-1 0-1,1 1 1,-1-1 0,1 1 0,0-1 0,0 1 0,-1-1 0,1 1 0,0-1 0,0 0 0,-1 1 0,-8 34-52,1 0-1,1 0 1,3 1 0,-2 37 0,5-24 41,1-1 1,3 1-1,2 0 0,13 61 1,-7-71 184,-10-37-129,0 1 1,1 0-1,-1-1 1,0 1-1,1-1 0,0 0 1,-1 1-1,1-1 1,0 0-1,0 0 1,0 0-1,3 2 0,-4-4-11,0 1 0,-1-1 0,1 1 0,0-1 0,0 0 0,-1 0 0,1 1 0,0-1 0,0 0 0,-1 0 0,1 0 0,0 0 0,0 0 0,0 0 0,-1 0 0,1 0-1,0 0 1,0 0 0,0-1 0,-1 1 0,1 0 0,1-1 0,0 0 30,0 0 0,-1-1 0,1 1 0,0 0 0,-1-1 0,1 1 0,-1-1-1,2-3 1,2-1 80,-1-1 0,-1 0 0,6-16 0,-3 3-77,-1-1 0,-1 1 0,-1-1 0,-1 0-1,-1 0 1,-3-36 0,1 47-159,-2 0 1,1 1-1,-1-1 0,-1 1 1,0-1-1,-9-15 0,13 25 89,0-1-1,0 1 0,0 0 0,-1-1 0,1 1 1,0-1-1,0 1 0,0 0 0,0-1 0,0 1 1,0 0-1,0-1 0,0 1 0,0-1 0,0 1 1,1 0-1,-1-1 0,0 1 0,0 0 0,0-1 1,0 1-1,0 0 0,1-1 0,-1 1 0,0 0 1,0-1-1,1 1 0,-1 0 0,0 0 0,0-1 1,1 1-1,-1 0 0,0 0 0,1 0 1,-1-1-1,0 1 0,1 0 0,-1 0 0,0 0 1,1 0-1,0 0 0,15-5-216,-4 4 249,0 0-1,21 2 0,0 1-58,187-2-30,-219 0 78,0 0-1,0 0 0,0 0 0,0 1 0,0-1 0,0 0 1,0 1-1,0-1 0,0 1 0,0-1 0,-1 1 0,1 0 0,0-1 1,0 1-1,-1 0 0,1-1 0,0 1 0,-1 0 0,1 0 0,0 0 1,-1 0-1,1 0 0,-1-1 0,0 1 0,1 0 0,-1 0 1,0 0-1,1 0 0,-1 0 0,0 0 0,0 0 0,0 2 0,1 6 1,0-1-1,-2 18 0,1-13-16,0-3-24,-1 28 58,3 0 0,6 42 0,-8-78-7,1 0-1,-1 0 1,1-1 0,-1 1 0,1 0 0,0 0-1,-1-1 1,1 1 0,0-1 0,0 1 0,0-1 0,0 1-1,1-1 1,-1 0 0,0 1 0,1-1 0,-1 0-1,2 1 1,-1-1 5,-1-1-1,0 1 0,1-1 1,-1 1-1,0-1 1,1 0-1,-1 1 1,1-1-1,-1 0 0,0 0 1,1 0-1,-1 0 1,1 0-1,-1 0 0,1-1 1,-1 1-1,0 0 1,1-1-1,-1 1 0,0-1 1,1 0-1,-1 1 1,2-2-1,5-4 34,-1 1-1,0-1 0,0-1 1,0 1-1,-1-1 1,0 0-1,9-14 0,31-62 376,-16 27-172,-8 16-265,-1 0-1,-1-2 1,-3 0 0,-2-1-1,-1 0 1,-2-1 0,-2-1 0,3-45-1,-11 71-58,-1 15 33,0 0 0,-1-1-1,1 1 1,-1-1 0,0 1 0,-1-1-1,1 1 1,-1-1 0,-2-7 0,-5 22-315,-5 23 182,1 1-1,2 0 1,-7 42 0,4-17 136,2-15 73,3 1-1,-4 72 1,11-96-39,1 0 0,1 0 1,1 0-1,1 0 0,1 0 0,1 0 0,14 36 0,-17-51 47,0-1 0,1 0 0,-1 0 0,1-1-1,1 1 1,-1-1 0,0 1 0,1-1-1,0 0 1,0 0 0,0-1 0,1 1-1,7 4 1,-8-6-24,0 0-1,0-1 1,0 1 0,1-1-1,-1 0 1,0 0-1,0-1 1,1 1-1,-1-1 1,0 0 0,1 0-1,-1 0 1,0-1-1,1 0 1,-1 0 0,0 0-1,8-3 1,-1 0 20,0-1 1,-1-1-1,0 0 1,0 0-1,0-1 1,-1 0-1,1-1 1,10-12-1,5-8-9,27-41 0,7-8-45,-50 68-67,-1 0 1,14-10 0,-19 16 43,-1 1 0,1 0 0,0 0 0,0 0 0,1 1 1,-1-1-1,0 1 0,0 0 0,1 0 0,-1 0 0,1 0 1,5 0-1,-7 1 25,0 1 1,0-1-1,-1 1 0,1 0 1,0-1-1,-1 1 1,1 0-1,0 0 0,-1 1 1,1-1-1,-1 0 1,0 0-1,1 1 0,-1-1 1,0 0-1,0 1 1,0 0-1,0-1 0,1 3 1,17 33-41,-18-35 62,-1-1 109,-15-10 833,-8-8-703,18 13-258,-1 0 0,1 0 0,-1 0 0,1 1 0,-1 0 0,0 0 0,-1 0-1,-10-3 1,12 5-20,0 0 0,0 0-1,-1 1 1,1-1 0,0 1-1,0 0 1,-1 0-1,-5 2 1,8-1 11,0-1 0,0 1-1,0 0 1,1 1 0,-1-1 0,0 0 0,1 1-1,-1-1 1,1 1 0,-1 0 0,1 0-1,0 0 1,0 0 0,0 0 0,0 1 0,-2 3-1,0 0-6,1-1 0,0 0 0,0 1 0,0-1 0,1 1 0,0 0 0,0 0 0,1 0 0,-1 0-1,1 0 1,1 0 0,-1 0 0,1 11 0,1-7 35,1 0 0,0-1 1,0 1-1,1 0 0,0-1 0,9 18 0,-9-21 19,0 0-1,1-1 0,0 1 1,0-1-1,0 0 1,1 0-1,-1 0 1,1-1-1,0 0 1,0 1-1,11 4 0,-15-8-17,1 0-1,0 0 1,-1 0-1,1-1 1,0 1-1,0 0 1,-1-1-1,1 0 1,0 1-1,0-1 1,0 0-1,0 0 1,0 0-1,0 0 1,-1-1-1,1 1 1,0 0-1,0-1 1,0 1-1,-1-1 1,1 0-1,0 1 1,0-1-1,-1 0 1,1 0-1,-1 0 1,1 0-1,-1 0 1,1-1-1,-1 1 1,2-2-1,3-5 46,0 0 0,-1 0 0,0 0 0,7-19 0,-6 14-12,0-1-48,0 0 0,-2-1 0,1 0 0,-2 0 0,3-21 0,-3 22-236,-3 14 232,0 0 0,0 0 0,0 0 1,0 0-1,0 0 0,0 0 0,0 0 0,0 0 0,1 0 0,-1 0 0,0 0 0,0 0 0,0 0 0,0 0 1,0 0-1,0 0 0,0 0 0,0 0 0,0 0 0,0 0 0,0 0 0,1 0 0,-1 0 0,0 0 1,0 0-1,0 0 0,0 0 0,0 0 0,0 0 0,0 0 0,0 0 0,0 0 0,0 0 0,0 0 0,0 1 1,0-1-1,0 0 0,0 0 0,0 0 0,1 0 0,-1 0 0,0 0 0,0 0 0,0 0 0,0 0 0,0 0 1,0 0-1,0 0 0,0 1 0,0-1 0,0 0 0,0 0 0,0 0 0,0 0 0,0 0 0,0 0 1,0 0-1,0 0 0,0 0 0,0 0 0,0 0 0,-1 0 0,1 1 0,0-1 0,0 0 0,0 0 0,2 27-346,0-1 336,0 0 1,2 0-1,1-1 0,1 1 1,1-1-1,1-1 0,17 36 1,-24-57 39,1 1 1,0 0 0,1-1 0,-1 1-1,3 3 1,-4-7-19,-1 1 0,1 0-1,-1-1 1,1 1 0,0-1 0,-1 1-1,1-1 1,0 1 0,-1-1 0,1 1-1,0-1 1,0 0 0,-1 1 0,1-1 0,0 0-1,0 0 1,0 0 0,-1 0 0,1 1-1,0-1 1,0 0 0,0 0 0,0 0-1,-1-1 1,1 1 0,0 0 0,0 0 0,0 0-1,1-1 1,0-1 23,1 1 0,-1-1 0,1 0 0,-1 0 0,0 0 0,1 0 0,-1-1 0,-1 1 0,1 0 1,3-6-1,14-32 76,-9 18-42,15-31 41,120-260 350,-133 284-472,-1-1-1,-2 0 0,-1-1 0,-2 0 0,0 0 1,-2 0-1,-2 0 0,-2-61 0,-1 90-2,1-3-43,-1-1 0,1 1-1,-4-11 1,4 16 53,0-1 1,0 1-1,-1-1 0,1 1 1,0-1-1,0 1 0,0-1 1,-1 1-1,1 0 0,0-1 1,0 1-1,-1-1 0,1 1 1,0-1-1,-1 1 0,1 0 1,0-1-1,-1 1 0,1 0 1,-1-1-1,1 1 0,-1 0 1,1 0-1,-1 0 0,1-1 1,0 1-1,-1 0 0,1 0 1,-1 0-1,1 0 0,-1 0 1,0 0-1,1 0 0,-1 0 1,1 0-1,-1 0 0,1 0 1,-1 0-1,1 0 0,-1 0 1,1 0-1,-1 1 0,1-1 1,0 0-1,-1 0 0,1 1 0,-1-1 1,1 0-1,-1 0 0,1 1 1,0-1-1,-1 1 0,1-1 1,-1 1-1,-3 3-27,-1 1-1,1 0 1,0 0-1,1 0 1,-1 1-1,1-1 1,-3 8-1,-18 47-229,19-45 231,-8 25 22,1 0-1,2 0 0,2 1 0,2 0 0,-2 54 1,8-67 29,1 1 1,1 0 0,1-1 0,1 1 0,2-1-1,1 0 1,1-1 0,19 42 0,-25-63 18,1-1 1,0 0-1,0 0 1,1 0-1,-1-1 1,1 1-1,5 4 1,-7-7-10,0-1 0,-1 0 0,1 1-1,0-1 1,0 0 0,0 0 0,0 0 0,0 0 0,0 0 0,0-1-1,0 1 1,0-1 0,0 1 0,0-1 0,0 0 0,0 0 0,1 0-1,-1 0 1,0 0 0,0 0 0,0-1 0,4 0 0,-1-1 9,0 0 0,0-1 0,0 0 0,0 0 0,-1 0 0,1 0 0,-1-1 0,7-7 0,29-37 72,-26 29-166,31-42-49,13-16 230,-49 67-201,0 0 0,1 0-1,1 1 1,21-15-1,-31 24 80,-1 0-1,1-1 0,-1 1 0,1 0 0,-1 0 0,1 0 0,0 0 1,-1 0-1,1-1 0,-1 1 0,1 0 0,0 0 0,-1 1 0,1-1 0,-1 0 1,1 0-1,0 0 0,-1 0 0,1 0 0,-1 1 0,1-1 0,-1 0 1,1 0-1,-1 1 0,1-1 0,-1 0 0,1 1 0,-1-1 0,1 1 1,-1-1-1,1 1 0,-1-1 0,0 0 0,1 1 0,-1 0 0,0-1 1,1 1-1,-1-1 0,0 1 0,0-1 0,0 1 0,1-1 0,-1 2 1,1 3-6,1-1 1,-1 1 0,0 0 0,1 6 0,2 44 22,-4 84 0,-2-123 88,-1-1-1,0 1 0,-7 19 1,9-29-54,0-5-36,1 0 0,0 1 0,-1-1 0,1 0 0,-1 0 0,1 0-1,-1 0 1,1 0 0,-1 0 0,0 0 0,1 0 0,-1 0 0,0-1-1,0 1 1,0 0 0,0 0 0,0-1 0,0 1 0,0 0 0,0-1-1,0 1 1,0-1 0,0 1 0,0-1 0,0 0 0,0 1 0,0-1-1,-1 0 1,1 0 0,0 0 0,0 0 0,0 0 0,0 0 0,-1 0-1,1 0 1,0 0 0,0-1 0,0 1 0,0 0 0,0-1 0,0 1-1,-2-1 1,0-1-9,0 1 0,0-1-1,0 0 1,0 0 0,0 0-1,0 0 1,0-1 0,1 1-1,-1-1 1,1 1 0,0-1-1,0 0 1,-2-3 0,-2-6 168,4 9-203,0-1 1,0 1-1,1-1 1,-1 1-1,1-1 0,-2-5 1,3 8 27,0 0 0,0 0 0,0 0 0,0 0 0,1 0 0,-1 0 0,0-1 0,0 1 0,0 0 0,1 0 0,-1 0 0,1 0 0,-1 0 0,1 0 0,-1 1 0,1-1 1,-1 0-1,1 0 0,0 0 0,0 0 0,-1 1 0,1-1 0,0 0 0,0 1 0,0-1 0,0 0 0,0 1 0,1-1 0,10-5-48,1 1-1,0 0 1,14-3 0,-11 4 73,28-12 0,-31 8-223,-8 6 270,-1-1-1,1 1 0,11-4 1,-15 5-374,1 1-1,0 0 1,0-1 0,0 1-1,0 0 1,0 0 0,-1 0 0,1 0-1,3 1 1,3 2-1466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56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3328,'1'-1'265,"0"0"-1,1 0 1,-1 1 0,0-1 0,1 0 0,-1 0-1,1 1 1,-1-1 0,1 1 0,-1-1 0,1 1-1,-1 0 1,1 0 0,-1-1 0,1 1 0,0 0-1,2 1 1,5-1 286,277-12 3230,-140 3-2714,-83 9-1571,-32 1-3552,-24 0 190,-3 6 1263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2:56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57 5984,'-45'-45'2688,"40"37"-2336,0 5-512,10 6 0,3-3-96,11 8 160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02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41 1472,'-15'-8'12213,"14"9"-12187,1-1 0,-1 0 0,1 1 0,0 0 0,-1-1 0,1 1 1,0-1-1,-1 1 0,1-1 0,0 1 0,0 0 0,0-1 0,0 1 0,0-1 0,0 1 0,-1 0 1,1-1-1,0 1 0,1 1 0,-2 1 60,-16 168 1931,3-15-1064,13-149-712,1 1-1,1 16 0,0-20 911,-1-8-995,0 0 0,1-1 0,0 1-1,0 0 1,0 0 0,3-5 0,5-19-137,-2-4 87,21-85-404,-19 85 189,-3 11-2,1 0-1,13-29 1,19-29-806,-38 78 910,-1 1 0,0 0 0,0 0 1,0-1-1,0 1 0,0 0 0,1 0 0,-1-1 1,0 1-1,0 0 0,0 0 0,1 0 0,-1-1 1,0 1-1,0 0 0,0 0 0,1 0 1,-1 0-1,0 0 0,0 0 0,1 0 0,-1 0 1,0-1-1,1 1 0,-1 0 0,0 0 0,0 0 1,1 0-1,-1 0 0,0 0 0,1 0 0,-1 1 1,0-1-1,0 0 0,1 0 0,-1 0 1,0 0-1,0 0 0,1 0 0,-1 0 0,0 1 1,0-1-1,0 0 0,1 0 0,-1 0 0,8 11 259,-7-10-223,1 2 15,0 1 1,-1-1 0,1 1-1,-1-1 1,0 1-1,0 0 1,-1 0 0,2 6-1,-1 35 226,-1-34-179,8 247 885,-8-231-778,-1-21-136,1 0 1,0-1 0,1 1-1,-1 0 1,1-1 0,0 1-1,3 8 1,-4-14-50,0 0 0,0 0 1,0 0-1,0 0 0,0 0 0,0 0 0,0 0 0,0 0 1,0 1-1,0-1 0,0 0 0,0 0 0,0 0 1,0 0-1,0 0 0,0 0 0,0 0 0,0 0 1,0 0-1,0 1 0,0-1 0,0 0 0,0 0 0,1 0 1,-1 0-1,0 0 0,0 0 0,0 0 0,0 0 1,0 0-1,0 0 0,0 0 0,0 0 0,0 0 0,1 0 1,-1 0-1,0 0 0,0 1 0,0-1 0,0 0 1,0 0-1,0 0 0,0 0 0,0 0 0,1-1 0,-1 1 1,0 0-1,0 0 0,0 0 0,0 0 0,0 0 1,0 0-1,0 0 0,3-7-448,-2-12-1746,0 9 916,1 1-1,-1 0 1,1 0 0,1 0-1,0 0 1,6-15 0,3-7-3051,-3 13 2327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03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25 4224,'1'-5'4097,"-2"16"-1032,-12 38-305,8-35-2395,1 0-1,1 1 1,-3 23 0,5-23-179,-1 0 51,2 1 1,1 22 0,0-34-172,-1 0 0,1 0 0,0 0 0,0 0 0,0-1-1,0 1 1,1 0 0,0-1 0,0 1 0,0 0 0,0-1 0,0 0 0,1 0 0,4 5 0,-6-7 5,1 0-1,0 0 1,-1 0 0,1 0 0,0 0-1,0 0 1,0-1 0,-1 1 0,1-1 0,0 1-1,0-1 1,0 0 0,0 0 0,0 0-1,0 0 1,0 0 0,0 0 0,0-1 0,2 0-1,1 0 53,1 0-1,0-1 0,-1 0 0,10-5 0,-9 3-56,-1 1 0,1-1 0,-1-1 0,0 1 0,0-1-1,-1 1 1,1-1 0,-1-1 0,0 1 0,-1-1 0,1 1-1,-1-1 1,0 0 0,0 0 0,-1 0 0,0-1 0,2-10-1,-2 8-30,0 0 0,-1 0-1,-1-1 1,1 1-1,-2 0 1,1-1 0,-1 1-1,-1 0 1,1-1-1,-2 1 1,-5-16-1,5 19-75,-1 1 0,0 0-1,0-1 1,0 1 0,0 1-1,-1-1 1,1 1 0,-1 0-1,-1 0 1,1 0 0,-9-4-1,12 7 24,0 0 0,0 0 0,-1 0 0,1 0 0,-1 1 0,1-1 0,-1 1 0,1-1 0,-1 1 0,1 0 0,-1 0 0,1 0 0,-1 1 0,1-1 0,-1 0 0,1 1 0,-5 1 0,-1 1-174,1 1 0,-1-1-1,-10 9 1,17-12 26,0 1 0,0-1 0,1 1 0,-1-1-1,0 1 1,1 0 0,-1-1 0,0 1 0,1 0 0,-1 0 0,1-1-1,-1 1 1,1 0 0,0 0 0,-1 0 0,1 0 0,0 0 0,0 0-1,-1 0 1,1-1 0,0 3 0,0-2-174,0-1 1,0 1-1,0 0 0,1 0 1,-1 0-1,0 0 1,0 0-1,1 0 0,-1-1 1,1 1-1,-1 0 1,0 0-1,1-1 0,-1 1 1,1 0-1,0-1 0,-1 1 1,1 0-1,0-1 1,-1 1-1,1-1 0,1 1 1,15 8-3277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09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236 390 1728,'3'-4'5727,"-3"4"-5564,-1-9 1562,-6-6-775,5 12-857,-1 1 1,1 0-1,-1 1 0,1-1 1,-1 0-1,0 1 0,0 0 1,0-1-1,0 1 0,1 0 1,-1 1-1,-1-1 0,1 0 1,0 1-1,0 0 0,0-1 1,0 1-1,0 1 0,0-1 1,0 0-1,0 1 0,-1-1 1,1 1-1,0 0 0,1 0 1,-1 0-1,0 1 0,0-1 1,-3 3-1,1-1-24,-5 3 87,0 0 0,1 1 0,-15 13 0,15-11-45,1 1-1,0-1 0,0 1 0,1 1 1,1-1-1,0 1 0,0 0 1,1 1-1,0-1 0,-3 17 1,6-21-41,0 0 0,1 0 1,0 1-1,1-1 0,0 1 1,0-1-1,0 1 0,1-1 0,0 0 1,0 1-1,1-1 0,0 0 1,0 0-1,1 0 0,0 0 1,0 0-1,1-1 0,6 10 1,-8-14-30,0 1 1,0-1 0,1 0 0,-1 0 0,1 0 0,-1 0 0,1 0 0,0 0-1,0-1 1,-1 1 0,1-1 0,0 0 0,1 0 0,-1 0 0,0 0 0,0 0-1,0-1 1,0 0 0,1 1 0,-1-1 0,5-1 0,6 0 176,-1-1-1,1-1 1,22-7 0,-22 6-27,9-3-46,0-1 0,0-1 0,-1 0 0,35-22 0,-44 22-119,0 0 1,0-1-1,-1-1 0,0 0 0,-1-1 0,-1 0 0,19-25 0,1-15 37,42-100 0,-64 134-77,7-20 67,-1-1 0,15-68 1,-24 37-140,-4 41-292,-6 35-642,-2 9 813,-6 39 595,-8 76-1,9-49-223,-23 172 358,34-235-399,0 27-1,1-34-74,0 0 0,0 1 0,-1-1 0,-1 1 1,-4 16-1,5-22 106,1-5-139,0-1 1,0 0-1,0 0 1,0 1-1,0-1 1,0 0-1,0 0 0,0 1 1,0-1-1,0 0 1,0 0-1,-1 1 0,1-1 1,0 0-1,0 0 1,0 0-1,0 1 1,-1-1-1,1 0 0,0 0 1,0 0-1,0 1 1,-1-1-1,1 0 1,0 0-1,-1 0 0,26-67 1249,67-193-1877,-80 240 412,-12 19 196,0 1-1,0 0 1,0-1-1,1 1 1,-1 0 0,0 0-1,0-1 1,1 1 0,-1 0-1,0 0 1,1-1 0,-1 1-1,0 0 1,1 0-1,-1 0 1,0-1 0,1 1-1,-1 0 1,0 0 0,1 0-1,-1 0 1,0 0 0,1 0-1,-1 0 1,0 0 0,1 0-1,-1 0 1,1 0-1,-1 0 1,0 0 0,1 0-1,-1 0 1,0 0 0,1 1-1,-1-1 1,0 0 0,1 0-1,-1 0 1,0 1 0,1-1-1,-1 0 1,0 0-1,0 0 1,1 1 0,-1-1-1,0 0 1,0 1 0,1-1-1,-1 0 1,0 1 0,0-1-1,0 0 1,0 1-1,0-1 1,1 0 0,-1 1-1,0-1 1,3 10 2,-1-1 0,0 1 0,0-1 0,-1 1 0,0 0-1,0 0 1,-1-1 0,-2 14 0,2 27 4,2-1 31,-3-33 30,2 1 1,0-1-1,1 0 1,0 0 0,2 0-1,7 25 1,-10-40-34,-1 0 1,1 0-1,-1 0 0,1 0 1,-1 0-1,1 0 1,0 0-1,0 0 1,0 0-1,-1 0 0,1-1 1,0 1-1,0 0 1,0 0-1,0-1 1,0 1-1,0-1 0,1 1 1,-1-1-1,0 1 1,0-1-1,0 0 1,0 0-1,0 1 0,1-1 1,-1 0-1,0 0 1,0 0-1,3-1 1,1 1 16,0-2 1,0 1-1,0 0 1,0-1 0,6-3-1,17-8 2,0-2 0,-1 0 0,35-28 0,-44 29-48,-2 0 0,1-2 0,-2 0 0,0 0 0,19-29 0,4-24 112,-37 67-85,0 2-26,-1-1 0,0 1-1,1-1 1,-1 1 0,0 0 0,1-1 0,-1 1 0,0-1 0,0 1-1,1-1 1,-1 0 0,0 1 0,0-1 0,0 1 0,0-1 0,0 1-1,0-1 1,0 1 0,0-1 0,0 0 0,0 1 0,0-1 0,0 1-1,0-2 1,-1 2-12,1 0 0,-1 1 0,1-1-1,-1 0 1,1 0 0,-1 0 0,1 0-1,-1 0 1,1 1 0,-1-1 0,1 0 0,-1 0-1,1 1 1,-1-1 0,1 0 0,0 1-1,-1-1 1,0 1 0,-39 48-314,-43 68-1,81-114 326,-10 15 0,0-1 0,2 2 0,0-1 0,-9 27 0,18-44 5,0 1-1,1-1 0,-1 0 1,1 1-1,0-1 1,-1 0-1,1 1 0,0-1 1,0 0-1,0 1 0,0-1 1,0 1-1,0-1 1,0 0-1,1 1 0,-1-1 1,0 0-1,1 1 1,-1-1-1,1 0 0,-1 1 1,1-1-1,0 0 0,0 0 1,-1 0-1,1 0 1,0 0-1,0 0 0,0 0 1,0 0-1,0 0 0,0 0 1,1 0-1,1 1 1,-1-1 24,1-1 1,0 1-1,0 0 1,0-1 0,0 1-1,0-1 1,0 0-1,0 0 1,0 0 0,0 0-1,0 0 1,0-1-1,-1 0 1,5-1 0,2-1 0,-1 0-1,0-1 1,0-1 0,0 1 0,0-1 0,-1-1 0,1 1 0,-2-1 0,9-9 0,-5 4-6,0-1 1,-1 0-1,0-1 1,11-23-1,-18 31-34,-1 1-1,1-1 1,-1 1 0,1-8-1,-2 9-41,1-1-1,0 0 0,-1 1 0,2-1 1,2-6-1,-2 9-214,-1 7 82,0 7 22,-1-12 159,0 6 5,0 1 0,1-1 1,0 1-1,0-1 0,1 0 0,-1 0 0,2 1 0,-1-2 0,1 1 0,0 0 0,0 0 0,1-1 0,0 0 0,0 1 0,1-2 0,0 1 0,0 0 1,0-1-1,9 7 0,-11-10 32,-1 0-1,0 0 1,1 0 0,0 0 0,-1-1 0,1 0 0,0 1 0,0-1 0,0 0 0,0 0-1,0 0 1,0-1 0,0 1 0,0-1 0,0 0 0,0 0 0,0 0 0,0 0 0,0 0-1,1-1 1,-1 1 0,0-1 0,0 0 0,0 0 0,-1 0 0,1 0 0,0-1 0,0 1-1,3-3 1,0-1 8,-1 0-1,1-1 1,-1 1-1,0-1 1,6-10-1,18-34-5,-23 39-143,0 0 0,1 1 0,0-1 1,14-15-1,-21 27 98,1-1-1,-1 1 1,1-1 0,-1 1-1,1-1 1,-1 1 0,0-1-1,1 1 1,-1-1 0,0 1-1,1-1 1,-1 1 0,0 0-1,0-1 1,1 1 0,-1-1-1,0 1 1,0 0 0,0-1 0,0 1-1,0 0 1,0 0 0,3 21 39,-3 4 138,1-16-127,-1 1 1,0-1 0,0 0-1,-1 1 1,-5 18 0,5-26 44,1-3-81,0 0 0,0 1 0,-1-1 0,1 0 0,0 0 0,0 0 0,0 0-1,0 0 1,0 1 0,0-1 0,0 0 0,0 0 0,0 0 0,0 0 0,0 1 0,0-1 0,0 0 0,0 0 0,0 0 0,0 0 0,0 0 0,0 1 0,0-1 0,0 0 0,0 0 0,1 0 0,-1 0 0,0 0 0,0 1 0,0-1 0,0 0 0,0 0 0,0 0 0,0 0 0,0 0 0,1 0 0,-1 0 0,0 1 0,1-1 81,0-8 70,15-15 21,-1 5-112,-4 2-127,1 0 1,1 1-1,1 0 1,0 1-1,0 1 1,19-12-1,-32 23 59,1 2 0,-1-1 0,0 0 0,1 0-1,-1 0 1,1 1 0,-1-1 0,1 0 0,-1 1-1,1 0 1,-1-1 0,1 1 0,-1 0 0,1 0-1,0 0 1,2 0 0,-3 0-8,1 1 0,-1-1 0,0 1 0,0 0 1,1-1-1,-1 1 0,0 0 0,0 0 0,0 0 0,0 0 0,0 0 0,0 0 0,0 0 0,0 0 1,0 0-1,-1 0 0,1 1 0,0-1 0,0 2 0,2 4-3,-1 0 0,0 0 0,0 0 0,1 14 0,4 14 63,-5-28-82,-1-2 75,1 1 0,-1-1 0,1-1 0,1 1 0,4 8 0,-6-11-20,0-1-1,0 0 1,0 1-1,1-1 0,-1 0 1,1 0-1,-1 0 1,1 0-1,-1 0 1,1 0-1,0 0 0,-1 0 1,1-1-1,0 1 1,0-1-1,0 1 1,-1-1-1,1 0 0,0 0 1,0 0-1,2 0 1,8 0-25,0-2 1,-1 1-1,1-1 0,0-1 1,-1 0-1,20-9 1,-11 3 66,0 0 1,31-22-1,-38 21-59,-1-1-1,1-1 1,-2 1 0,1-2 0,-2 0-1,0 0 1,0-1 0,-1 0 0,9-19-1,-10 20 4,-7 11 5,1 1 0,-1-1 0,0 0 1,1 0-1,-1 0 0,0 0 0,0-1 0,0 1 0,0-4 0,-13 25-566,-39 72 431,-14 26 32,51-83 19,14-33 71,0 0 0,-1 1 0,1-1 0,0 0 0,-1 1 0,1-1 0,0 0 0,0 1 0,0-1 0,0 0 0,0 0 0,0 1 0,1-1 0,-1 0 0,0 1 0,1-1 0,-1 0 0,1 0-1,-1 1 1,1-1 0,-1 0 0,2 2 0,1-3 45,-1 0 0,0 0 0,0 0 0,0 0 0,0-1 0,1 1 0,-1 0 0,0-1 0,3-1 0,-2 1 28,0 0-55,0 0-1,0 0 0,0-1 0,0 0 1,0 1-1,0-1 0,0 0 0,0-1 1,-1 1-1,1 0 0,-1-1 0,3-3 1,4-7-13,12-20 1,-9 12-2,15-30-440,-25 50 416,-1 6 21,0 8-34,0-7-66,2 22 22,-1 1 0,-4 53 0,0-60 91,-2 37 169,-3 0 0,-20 76 1,26-129-163,-8 21 207,9-26-201,-1 0-1,1 0 1,0 0 0,-1 0-1,1 0 1,-1-1 0,1 1 0,-1 0-1,1 0 1,-1-1 0,0 1-1,1-1 1,-1 1 0,0 0-1,1-1 1,-1 1 0,0-1-1,0 1 1,0-1 0,1 0-1,-1 1 1,0-1 0,-2 1 0,2-2-6,0 0 1,-1 1 0,1-1 0,-1 0 0,1 1-1,0-1 1,0 0 0,-1 0 0,1 0 0,0 0-1,0 0 1,0-1 0,0 1 0,0 0-1,0 0 1,1-1 0,-1 1 0,0 0 0,0-4-1,-5-5 34,-10-15-120,1-1 0,2-1 0,1 0-1,-12-38 1,23 63 52,1 1-1,0-1 0,-1 1 1,1 0-1,0-1 1,0 1-1,0-1 0,0 1 1,0 0-1,0-1 0,0 1 1,1-1-1,-1 1 1,0 0-1,1-1 0,-1 1 1,1 0-1,-1-1 0,2-1 1,0 1-2,-1 0 1,1 0-1,0 1 1,0-1-1,0 0 1,0 1-1,0-1 1,0 1-1,0 0 0,3-2 1,6-1 3,0 1-1,0 0 1,22-4 0,-31 7 18,22-4 112,-1 0 1,0-2 0,29-11-1,-41 12-109,135-57 175,-114 47-142,-2-2 1,45-31-1,-66 41-27,-1 1-1,1-1 0,-1-1 1,-1 0-1,1 0 1,-2 0-1,1-1 0,-1 0 1,8-15-1,-14 23-16,1 1-1,-1-1 0,0 1 1,1-1-1,-1 1 1,0 0-1,0-1 0,0 0 1,1 1-1,-1-1 1,0 1-1,0-1 0,0 1 1,0-1-1,0 1 1,0-1-1,0 1 0,0-1 1,0 1-1,0-1 0,0 1 1,0-1-1,0 0 1,-1 1-1,1-1 0,0 1 1,0-1-1,-1 1 1,1 0-1,0-1 0,-1 1 1,1-1-1,0 1 1,-1-1-1,1 1 0,0 0 1,-1-1-1,1 1 0,-1 0 1,1-1-1,-1 1 1,1 0-1,-1 0 0,1 0 1,-1-1-1,1 1 1,-1 0-1,1 0 0,-1 0 1,1 0-1,-1 0 1,0 0-1,1 0 0,-1 0 1,1 0-1,-1 0 1,-3 1 9,0-1 1,1 1 0,-1-1 0,1 1 0,-1 0 0,1 1 0,-4 1 0,2 0 14,-1 0 0,1 1 0,0 0 0,0 0 0,1 0 0,-1 1 0,1-1 0,0 1 0,0 0 0,1 1 0,-1-1 0,1 0 0,0 1 0,1 0 0,-3 7 0,4-11-9,1 0 1,0 1 0,0-1-1,-1 0 1,2 0-1,-1 0 1,0 0-1,0 1 1,1-1-1,-1 0 1,1 0-1,-1 0 1,1 0-1,0 0 1,0 0-1,0 0 1,0 0 0,0 0-1,3 3 1,-1-2 32,-1 0 1,1 0 0,0-1-1,0 1 1,0-1 0,0 1-1,0-1 1,1 0 0,-1 0-1,6 2 1,9 0 152,0 0 0,0-1 0,33 0 0,-40-2-136,17-1-18,0-1 1,0-1 0,0-2-1,0 0 1,0-2 0,36-13 0,-15 1-2642,-20 0-5747,-17 12 4877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11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14 409 1408,'-13'3'7840,"27"-3"-3936,-11 0-3714,0-1-1,0 1 1,1-1 0,-1 0 0,0 0 0,0 0 0,0 0 0,-1-1 0,1 1 0,0-1 0,0 0 0,-1 0 0,5-4 0,5-5 227,16-19 0,-9 8-60,133-154 702,-121 137-785,-19 23 63,18-33 1,-23 37-202,-6 10-110,0 0-1,-1 0 1,1-1 0,0 1-1,-1-1 1,1 1 0,-1-1-1,0 1 1,0-1-1,0-4 1,0 3-20,-1 4-23,0 0 1,1 0-1,-1 0 0,0 0 1,0 0-1,0 0 0,0 1 0,1-1 1,-1 0-1,0 1 0,0-1 1,0 0-1,1 1 0,-2 0 0,-4 4 36,-1 1-1,2-1 1,-1 1-1,1 0 1,0 1 0,0-1-1,0 1 1,1 0-1,0 0 1,-5 12-1,2 1 144,0 0-1,-7 39 0,10-41-68,1-1-1,1 1 0,0 29 1,2-43-38,1 1 1,-1 0 0,1 0-1,0-1 1,0 1 0,0-1-1,0 1 1,1-1 0,0 1-1,0-1 1,0 0 0,1 0-1,-1 0 1,1 0 0,0 0-1,0 0 1,0-1 0,1 0-1,3 4 1,-5-6-30,0 0 1,0 0-1,0 0 1,0 0-1,0-1 1,0 1-1,0-1 1,1 1-1,-1-1 1,0 0-1,0 0 0,0 0 1,1 0-1,-1 0 1,0 0-1,0-1 1,0 1-1,0-1 1,0 0-1,0 1 0,0-1 1,0 0-1,0 0 1,3-2-1,4-2 36,-1-1-1,1-1 0,14-13 1,-6 2-21,0-1 1,-2-1-1,0 0 1,14-27 0,-21 35-82,0 0 0,0 1 0,12-13 0,-14 32-62,-4-2 123,-1 0 0,0 0 0,0 0-1,-1 0 1,1 0 0,-1 0 0,-2 10-1,2 5 65,-1 4-33,0-16-14,0 1 1,1-1 0,1 0 0,1 12-1,-2-20-33,0-1 0,0 0-1,0 0 1,0 0-1,0 1 1,0-1 0,1 0-1,-1 0 1,0 0 0,0 1-1,0-1 1,0 0-1,0 0 1,0 0 0,0 0-1,0 1 1,0-1 0,1 0-1,-1 0 1,0 0-1,0 0 1,0 0 0,0 0-1,0 1 1,1-1 0,-1 0-1,0 0 1,0 0-1,0 0 1,0 0 0,1 0-1,-1 0 1,0 0-1,0 0 1,0 0 0,1 0-1,-1 0 1,0 0 0,0 0-1,1 0 1,7-7 164,7-17 26,-12 19-194,-1 1 7,7-11-2,1 0 0,0 0 0,1 1-1,18-18 1,-28 31-12,-1 1-1,1 0 0,-1-1 1,1 1-1,-1-1 0,1 1 1,0 0-1,-1 0 0,1-1 0,-1 1 1,1 0-1,0 0 0,-1 0 1,1-1-1,0 1 0,-1 0 1,1 0-1,0 0 0,-1 0 1,1 0-1,0 1 0,-1-1 1,2 0-1,-1 1 10,1-1 1,-1 1-1,0 0 1,1 0-1,-1 0 0,0 0 1,0 0-1,0 0 1,0 0-1,2 1 0,1 5 35,1-1 0,-1 1-1,5 9 1,-7-11-66,7 12 253,0 1-969,19 27 0,-25-40-26,0-1 0,0 0 1,1 0-1,0 0 0,-1 0 0,2-1 0,-1 0 1,0 1-1,1-2 0,-1 1 0,7 3 0,6-4-3827,1-2 1520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11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26 6240,'-27'-20'2304,"17"23"-1792,5-11 224,15 8-1920,3 0-384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189 364 7456,'-3'-6'2020,"3"6"-1761,0-1 0,-1 1 0,1-1 0,0 1-1,0-1 1,-1 1 0,1 0 0,0-1-1,-1 1 1,1-1 0,0 1 0,-1 0-1,1-1 1,-1 1 0,1-1 0,-1 1 0,1 0-1,-1-1 1,-13 8 2867,8-2-2795,0 0 0,1 1 0,0 0 0,0 0 0,1 0 0,0 0-1,0 1 1,-5 11 0,7-14-253,-88 202 1454,86-195-1538,-1 1-81,1 0 1,1 1 0,-4 17 0,7-26 81,-1 0 1,1 0 0,0 0-1,0 0 1,0 0 0,0 1-1,1-1 1,0 0-1,-1 0 1,2 0 0,-1 0-1,0 0 1,1-1-1,2 6 1,-2-7 34,-1-1-1,0 1 1,1-1-1,0 0 1,-1 1 0,1-1-1,0 0 1,0 0-1,-1 0 1,1 0 0,0 0-1,0-1 1,0 1-1,0 0 1,0-1 0,0 0-1,0 1 1,0-1-1,1 0 1,-1 0 0,0 0-1,3-1 1,-1 1-13,1-1 1,-1 0 0,0 0-1,0 0 1,0 0-1,0-1 1,0 1 0,0-1-1,0 0 1,4-3 0,1-3 46,0-1 0,0 0 1,-1 0-1,0 0 0,-1-1 1,0 0-1,8-14 0,0-7-65,14-39 0,-26 62-4,70-206-17,-59 164 89,18-74-116,-26 98 133,-2 1 1,2-49 0,-6 70-87,0 0-1,0 0 1,-1 0-1,1 0 1,-1 0-1,0 0 1,0 0 0,-1 0-1,-3-6 1,5 8-15,-1 1 0,0 0 0,0 0 0,0-1 0,0 1 0,0 0 0,0 0 0,0 0 0,-1 0 0,1 0 0,0 1 0,-1-1 0,1 0 0,0 0 0,-1 1 0,1-1 0,-1 1 0,1 0 0,-1-1 0,1 1 0,-1 0 0,1 0 0,-1 0 0,1 0 0,-1 0 0,1 0 0,-1 0 0,-2 1 0,0 0-1,0 0-1,0 1 1,0-1 0,0 1 0,1 0 0,-1 0 0,0 1 0,1-1 0,0 1-1,-1-1 1,1 1 0,-5 6 0,0 1 4,0 1 0,-10 18 0,8-9 59,1 0-1,0 0 1,2 1-1,0 0 0,-7 40 1,-5 109 169,18-165-215,0 40 41,1 1 0,2-1 0,9 47 0,-10-89-19,0 1-1,-1 0 1,1-1-1,0 1 1,1-1-1,-1 0 1,1 1-1,-1-1 1,1 0 0,0 0-1,0 0 1,1 0-1,-1 0 1,0-1-1,1 1 1,4 3-1,-4-4-3,1 0 0,0 1 0,0-1 0,1 0 0,-1-1 1,0 1-1,1-1 0,-1 0 0,1 0 0,-1 0 0,1-1 0,7 1 0,9-2 23,-1-1 0,1-1 1,-1-1-1,0-1 0,-1 0 0,1-1 0,-1-1 1,0-1-1,0-1 0,-1-1 0,-1 0 0,22-17 1,-31 20-21,0 0 1,0-1-1,-1 0 1,0 0-1,-1-1 1,1 1-1,5-13 1,-9 16-11,0-1-1,-1 0 1,1 0-1,-1 0 1,0 0-1,0 0 1,-1 0-1,0-1 1,0 1-1,0 0 1,-1-1-1,-1-11 1,1 17-17,0 0 0,0 0 0,0 0 0,-1 1 0,1-1 0,0 0 0,0 0 1,-1 0-1,1 1 0,-1-1 0,1 0 0,-1 0 0,1 1 0,-1-1 1,1 1-1,-1-1 0,1 0 0,-1 1 0,0-1 0,1 1 0,-1-1 0,0 1 1,0-1-1,1 1 0,-1 0 0,0-1 0,0 1 0,0 0 0,1 0 0,-1 0 1,0 0-1,0-1 0,0 1 0,0 0 0,1 0 0,-1 0 0,0 1 0,0-1 1,0 0-1,0 0 0,1 0 0,-1 1 0,-1-1 0,-4 3-33,0-1 1,0 1-1,0 0 0,-8 5 0,1 1 26,0 0 0,0 0 0,1 1 0,1 1 0,0 0 0,0 1 0,1 0 0,0 0-1,1 1 1,1 0 0,0 1 0,1 0 0,-6 15 0,12-26 13,-1 0 0,1 1 1,1-1-1,-1 0 0,1 0 0,-1 1 0,1-1 1,0 0-1,0 1 0,0-1 0,0 0 1,1 1-1,0-1 0,-1 0 0,1 0 0,0 0 1,1 0-1,-1 0 0,0 0 0,1 0 0,0 0 1,0 0-1,-1 0 0,2-1 0,-1 1 1,0-1-1,0 0 0,1 1 0,-1-1 0,1 0 1,0 0-1,0-1 0,4 3 0,3 1 56,1-2-1,-1 1 0,1-1 0,-1 0 1,1-1-1,0-1 0,14 1 0,-6-2 15,-1-1 0,1 0 0,28-7 0,-3-4-43,64-26 0,-53 17 23,122-46-50,50-18-206,-222 83 229,0 1 1,0-1-1,0 1 1,1 0-1,-1 0 0,0 0 1,1 1-1,-1 0 1,1 0-1,-1 0 0,0 1 1,1 0-1,-1 0 1,7 2-1,-11-3-16,-1 1 0,1-1-1,-1 0 1,0 0 0,1 0 0,-1 0 0,0 0-1,1 0 1,-1 0 0,0 0 0,1 1 0,-1-1-1,0 0 1,1 0 0,-1 1 0,0-1 0,0 0-1,1 0 1,-1 1 0,0-1 0,0 0 0,1 1 0,-1-1-1,0 0 1,0 1 0,0-1 0,0 0 0,1 1-1,-1-1 1,0 0 0,0 1 0,0-1 0,0 0-1,0 1 1,0-1 0,0 1 0,0-1 0,0 0 0,0 1-1,0-1 1,0 0 0,-1 1 0,1-1 0,0 1-1,0-1 1,0 0 0,0 1 0,-1-1 0,1 0-1,0 0 1,0 1 0,0-1 0,-1 0 0,1 1-1,0-1 1,-1 0 0,1 0 0,0 0 0,-1 1 0,1-1-1,-24 14 344,21-13-300,-5 2 65,0 0 1,-1 0-1,1-1 1,-1-1 0,-15 2-1,-11 3-76,-100 31-116,119-31 63,0 0-1,1 1 1,-1 1-1,1 1 1,1 0-1,-15 11 1,26-17-1,-1 1 1,1-1 0,0 1-1,0-1 1,0 1 0,0 0-1,1 0 1,-1 1 0,1-1-1,0 0 1,1 1 0,-2 4 0,2-7 6,1 0 1,-1 0-1,1 0 1,0 0 0,0 0-1,0 0 1,0 0 0,0 0-1,0 0 1,1 0-1,-1 0 1,1 0 0,-1 0-1,1 0 1,0 0 0,0 0-1,0 0 1,0 0-1,0-1 1,0 1 0,0 0-1,1-1 1,-1 1-1,1-1 1,-1 1 0,1-1-1,-1 0 1,1 0 0,0 0-1,2 2 1,3 0 34,-1 0 0,1-1 1,0 0-1,0 0 0,-1-1 0,1 1 1,0-2-1,8 1 0,59-2 100,-69 0-115,36-2-3,1-3 0,0-1 0,-1-3 0,-1-1 0,0-1 0,0-3 0,70-36 0,-98 45-9,52-28 122,119-84-1,-144 86-24,-56 46 243,-66 58-528,63-51 219,5-6-59,-19 26 1,28-33 43,-23 37-258,26-41 256,1 0 0,0 1-1,1-1 1,-1 0-1,1 1 1,0-1 0,0 1-1,0 0 1,0 4 0,1-8-8,0-1 1,0 1 0,0 0 0,1-1 0,-1 1 0,0-1 0,0 1 0,0-1 0,0 1 0,1-1 0,-1 1 0,0-1 0,1 1-1,-1-1 1,0 1 0,1-1 0,-1 0 0,0 1 0,1-1 0,-1 0 0,1 1 0,-1-1 0,1 0 0,-1 1 0,1-1 0,-1 0 0,1 0-1,-1 0 1,1 1 0,-1-1 0,1 0 0,-1 0 0,1 0 0,-1 0 0,1 0 0,-1 0 0,1 0 0,0 0 0,-1 0 0,1 0 0,-1 0-1,1 0 1,-1-1 0,1 1 0,0 0 0,26-10 415,-19 6-391,-1-1 0,0 0-1,0 0 1,0 0 0,-1-1 0,0 0 0,6-6 0,4-7-59,15-25 0,-9 6 89,-21 36-79,1 0-1,-2 0 1,1 0 0,0 0 0,0 0 0,-1 0 0,1-1 0,-1 1 0,1 0 0,-1-1 0,0 1 0,0 0 0,0-1 0,0 1 0,-1-3 0,-6 21-445,5-13 455,1 1 0,-1 0 0,1 0 0,0-1 0,1 1 0,-1 0 0,1 0 0,-1 0 0,1 0 0,0 0 0,1 0 0,-1-1 0,1 1-1,-1 0 1,1 0 0,0 0 0,1-1 0,-1 1 0,1 0 0,2 3 0,-2-3 28,0 0-1,1 0 0,0 0 0,0 0 0,0-1 1,0 0-1,1 1 0,0-1 0,-1-1 1,1 1-1,0 0 0,0-1 0,0 0 1,1 0-1,-1 0 0,0 0 0,7 1 1,0-1 13,0-1 0,-1 0 1,1-1-1,0 0 1,-1 0-1,1-1 1,-1-1-1,1 0 1,-1 0-1,1-1 1,-1 0-1,0-1 1,13-7-1,-11 5-20,-1 0 0,0-1 0,-1 0 0,1-1 0,-2 0 0,1-1 0,-1 0 0,0-1 0,-1 0 0,14-21 0,-14 16 10,-3 6 45,1 0 1,11-15-1,-17 24-66,0-1 0,1 1-1,-1 0 1,0 0 0,0-1-1,1 1 1,-1 0 0,0 0 0,1-1-1,-1 1 1,0 0 0,0 0-1,1 0 1,-1-1 0,0 1-1,1 0 1,-1 0 0,1 0 0,-1 0-1,0 0 1,1 0 0,-1 0-1,1 0 1,2 6-107,-3 16-109,-1-18 226,-2 23-7,-1-1 0,-9 28-1,7-31 46,0-1 1,2 1-1,-2 34 0,6-57-42,0 1 0,0-1 0,0 0 0,0 1 0,0-1 0,0 0 0,1 1 0,-1-1 0,0 0 0,0 1 0,0-1 0,0 0 0,0 1 0,1-1 0,-1 0 0,0 0 0,0 1 0,0-1 0,1 0 0,-1 0 0,0 1 0,0-1 0,1 0 0,-1 0 0,0 0 0,1 1 0,-1-1 0,0 0 1,1 0-1,-1 0 0,0 0 0,1 0 0,-1 0 0,0 0 0,1 0 0,-1 0 0,0 1 0,1-2 0,-1 1 0,0 0 0,1 0 0,-1 0 0,0 0 0,1 0 0,-1 0 0,0 0 0,1 0 0,-1 0 0,0-1 0,1 1 0,-1 0 0,19-11 156,-14 7-169,0-1 0,0-1 0,6-7 1,8-9 44,-3 6-12,-7 7-16,0 0-1,1 1 1,18-13-1,-28 21-13,0-1 0,1 1 0,-1 0 0,0-1 0,1 1 0,-1 0 0,0 0-1,1 0 1,-1-1 0,1 1 0,-1 0 0,1 0 0,-1 0 0,0 0 0,1 0 0,-1 0 0,1 0 0,-1-1-1,1 2 1,-1-1 0,1 0 0,-1 0 0,1 0 0,-1 0 0,0 0 0,1 0 0,-1 0 0,1 0 0,-1 1 0,0-1-1,1 0 1,-1 0 0,1 1 0,-1-1 0,0 0 0,1 0 0,-1 1 0,0-1 0,1 0 0,-1 1 0,0-1-1,0 1 1,1-1 0,-1 0 0,0 1 0,0-1 0,0 1 0,0-1 0,0 1 0,1-1 0,-1 0 0,0 1-1,0-1 1,0 1 0,0-1 0,0 1 0,0 0 0,0 5-53,-1 0 0,1 0-1,-2 9 1,1-9 87,-50 235 214,37-183-186,-25 83 29,32-122-21,-1 1 0,0-1 0,-2 0 0,0-1 0,-13 17 0,18-29-15,-1 1 0,0-1 0,0 0 0,-1-1 0,1 0 0,-1 0 0,0 0 0,-1-1 0,1 0 0,-1-1 0,0 1 0,-12 2 0,15-4-11,1-1 0,-1 0 0,0-1-1,0 1 1,0-1 0,0 0-1,0 0 1,0-1 0,-9-2-1,10 2-28,1 0 1,0 0-1,0 0 0,-1-1 0,1 0 0,0 0 0,0 0 0,1 0 0,-1 0 0,0 0 0,1-1 0,-1 1 0,1-1 0,-4-6 0,3 5-25,1-1 0,0 0 0,0 0 0,1 0 0,-1 0 0,1 0 0,0 0 0,1 0 0,-1-1 0,1 1 0,1-7 0,-1 9 4,0-16-2,2 1 1,0-1-1,2 0 0,0 1 0,0 0 1,2 0-1,0 0 0,2 1 0,-1 0 1,2 0-1,0 0 0,19-23 1,-16 24-5,1 0 0,1 2 1,0-1-1,1 2 1,1-1-1,0 2 0,1 1 1,0 0-1,0 1 1,1 0-1,27-9 0,20-2-1450,-22 10-3480,-26 11 1550,-16 0 2775,1 1-1,-1-1 1,0 1 0,1-1 0,-1 1-1,0 0 1,1-1 0,-1 1-1,0 0 1,1 1 0,11 14-3924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13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156 248 4064,'-5'-3'541,"-5"-4"1006,10 7-1499,-1 0-1,1 0 0,0 0 0,0-1 1,0 1-1,0 0 0,0 0 0,-1 0 1,1 0-1,0 0 0,0 0 0,0 0 1,0-1-1,0 1 0,0 0 0,0 0 1,-1 0-1,1 0 0,0-1 0,0 1 1,0 0-1,0 0 0,0 0 0,0 0 1,0-1-1,0 1 0,0 0 0,0 0 1,0 0-1,0 0 0,0-1 0,0 1 1,0 0-1,0 0 0,0 0 0,0 0 1,0-1-1,1 1 0,-1 0 0,0 0 14,0 0-1,0 0 1,0 0-1,0-1 1,0 1-1,0 0 1,0 0-1,1 0 1,-1 0-1,0 0 0,0 0 1,0 0-1,0-1 1,0 1-1,0 0 1,0 0-1,0 0 1,0 0-1,0 0 1,0-1-1,0 1 1,0 0-1,0 0 0,0 0 1,0 0-1,0 0 1,0-1-1,0 1 1,0 0-1,0 0 1,0 0-1,0 0 1,0 0-1,-1 0 1,1 0-1,0-1 0,0 1 1,0 0-1,0 0 1,0 0-1,0 0 1,0 0-1,0 0 1,-1 0-1,1 0 1,-9-4 1931,-11 2 82,11 8-1730,0 0 0,0 1-1,1 1 1,-1-1 0,2 1-1,-1 1 1,1-1 0,-8 13-1,11-13-294,0-1-1,1 1 0,0-1 0,0 1 1,0 0-1,1 0 0,1 1 0,-2 11 0,1 3 79,3 41 0,-1-56-60,1 0 0,0 0 0,0 0 0,1-1 0,0 1 0,0 0 0,1-1 0,0 0 0,0 0 0,1 0 0,6 10 0,-8-14-40,1 0 0,0 0 0,-1-1-1,1 1 1,0-1 0,0 1-1,1-1 1,-1 0 0,0 0 0,1 0-1,-1-1 1,1 1 0,-1-1-1,1 0 1,0 0 0,0 0 0,0-1-1,-1 1 1,1-1 0,0 0 0,0 0-1,0 0 1,0-1 0,6 0-1,-3-1 23,0 0-1,0-1 0,-1 0 0,1 0 0,-1 0 0,0-1 0,1 1 0,-2-1 0,1-1 1,0 1-1,-1-1 0,0 0 0,0-1 0,0 1 0,-1-1 0,0 0 0,0 0 0,0 0 1,-1 0-1,4-11 0,-3 9-14,-1 1 1,-1-1-1,0-1 1,0 1-1,0 0 1,-1 0 0,0-1-1,-1 1 1,1 0-1,-2-1 1,1 1-1,-1-1 1,-1 1-1,1 0 1,-2 0-1,1 0 1,-6-13-1,4 13-61,0 1 0,-1-1 0,0 1-1,0 0 1,-1 0 0,0 1 0,0-1-1,0 1 1,-1 1 0,0-1-1,0 1 1,0 1 0,-1-1 0,1 1-1,-1 0 1,0 1 0,-15-5 0,10 7-188,8 2 243,48-3 257,63-11 0,-72 7-258,0 1 0,1 2-1,49 3 1,-55 0 96,-18-1-89,-1 1 0,16 2 0,-24-2-3,1 1-1,-1-1 0,1 1 0,-1 0 1,0-1-1,0 1 0,1 0 1,-1 0-1,0 1 0,0-1 0,0 0 1,0 1-1,0-1 0,0 1 0,2 3 1,-2 0 3,0 0 0,0 0 0,-1-1 0,0 2 0,0-1 0,0 0 1,-1 0-1,1 0 0,-2 9 0,5 126 387,-4-124-427,0-1-1,2 1 0,0 0 1,0-1-1,2 0 0,0 1 1,8 19-1,-9-26 50,6 10 51,-9-19-90,1 1 0,-1-1 0,0 0 0,1 1 0,-1-1 0,0 0 0,1 0 1,-1 1-1,1-1 0,-1 0 0,0 0 0,1 1 0,-1-1 0,1 0 0,-1 0 0,1 0 0,-1 0 0,0 0 0,1 1 1,-1-1-1,1 0 0,-1 0 0,1 0 0,-1 0 0,1-1 0,-1 1 0,1 0 0,-1 0 0,1 0 0,-1 0 0,0 0 1,1-1-1,-1 1 0,1 0 0,-1 0 0,1-1 0,2-1 7,-1 0 0,0 0 1,0 0-1,1-1 0,-1 1 1,-1-1-1,1 1 0,0-1 0,-1 1 1,1-1-1,1-4 0,11-38 169,24-105 225,5-81-581,-41 212 143,-1-1 0,0 0 0,-2 1 0,-4-32 0,1 42-591,0 15 356,-1 25 240,3-20-2,-3 27 45,1 0 1,1 0-1,3 0 0,1 1 0,10 68 0,-7-86-27,11 55 112,-13-68-78,0 0-1,1-1 1,0 1 0,0-1-1,1 1 1,0-1 0,6 8-1,-9-14-10,1 1-1,-1-1 0,0 0 1,0 1-1,1-1 1,-1 0-1,1 0 0,-1 0 1,1 0-1,-1 0 1,1-1-1,0 1 0,-1 0 1,1-1-1,0 1 1,0-1-1,0 0 0,-1 1 1,1-1-1,0 0 1,0 0-1,0 0 0,-1 0 1,1-1-1,0 1 1,0 0-1,-1-1 0,1 1 1,0-1-1,0 0 1,-1 1-1,1-1 0,-1 0 1,1 0-1,2-2 1,5-4 32,0 0 0,-1 0 1,0-1-1,11-13 1,-16 17-38,8-8-16,-2 0 0,1 0 1,-2-1-1,0-1 1,0 0-1,-1 0 0,-1 0 1,0 0-1,-1-1 1,-1 0-1,0 0 0,-1-1 1,-1 1-1,1-31 1,-2 45 6,-1 0 1,1 0 0,-1 0 0,1 1 0,-1-1-1,1 0 1,0 1 0,-1-1 0,1 0 0,0 1-1,-1-1 1,1 1 0,0-1 0,0 1 0,0 0-1,0-1 1,-1 1 0,1 0 0,0-1 0,0 1-1,0 0 1,0 0 0,0 0 0,0 0 0,0 0-1,1 0 1,30 0-88,-19 1 81,1 0-1,24-3 1,-28 1-10,1 0 0,-1 1 0,0 1 1,1-1-1,-1 1 0,11 3 0,-19-3 11,-1-1 0,0 1 0,1 0 0,-1-1-1,0 1 1,0 0 0,1 0 0,-1 0 0,0 0 0,0 0-1,0 0 1,0 0 0,0 0 0,0 1 0,0-1 0,-1 0-1,1 1 1,0-1 0,-1 0 0,1 1 0,-1-1 0,1 1-1,-1-1 1,0 1 0,0-1 0,1 1 0,-1-1 0,0 1-1,0-1 1,-1 3 0,0 5 83,0 0-1,-1 1 1,-5 15 0,4-12-67,-3 11-30,0 0 1,2 0 0,1 0-1,1 0 1,2 35 0,1-55 58,-1-1 1,1 1-1,0-1 1,0 1-1,0-1 1,1 1-1,-1-1 0,1 0 1,0 0-1,0 0 1,0 0-1,0 0 1,0 0-1,4 3 1,-5-5-110,0 0 1,1 0-1,-1 0 0,0 0 1,1 0-1,-1 0 0,1-1 1,0 1-1,-1 0 1,1-1-1,-1 1 0,1-1 1,2 1-1,-2-1-212,-1-1-1,1 1 1,0 0 0,-1 0-1,1 0 1,-1-1 0,1 1-1,-1-1 1,1 1 0,-1-1-1,0 0 1,1 0 0,-1 1-1,0-1 1,1 0-1,1-2 1,0-1-502,0-1 0,0 1 1,0-1-1,0 1 0,-1-1 0,0 0 0,0 0 0,0 0 1,0 0-1,-1-1 0,0 1 0,1-7 0,0 0-720,7-18-990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13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42 5152,'-18'-16'2336,"13"4"-2048,0 4 992,10 8-768,-10-5-64,5 10-288,-3-5-608,-2 0-480,10 0 640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14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 5216,'-6'-3'1440,"8"3"-199,-2 0-1091,1 1 0,0-1 0,-1 0 0,1 1 1,-1-1-1,1 1 0,-1-1 0,1 1 0,0-1 0,-1 1 1,0-1-1,1 1 0,-1 0 0,1-1 0,-1 1 1,0 0-1,1-1 0,-1 1 0,0 0 0,0 0 0,8 26 2141,-5-18-1547,-1 0 0,2 13 0,-2 3 348,-4 38 0,0-11-556,0 12-313,1 31-73,1-23 152,-1-2-1939,2-59-645,0-1 0,3 14 0,1-15 53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14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18 376 5216,'-5'-24'1696,"5"24"-1636,0-1 1,0 1 0,0-1-1,0 1 1,0-1 0,0 1-1,0 0 1,-1-1-1,1 1 1,0-1 0,0 1-1,-1 0 1,1-1 0,0 1-1,0 0 1,-1-1-1,1 1 1,0 0 0,-1-1-1,1 1 1,0 0 0,-1 0-1,1 0 1,-1-1-1,1 1 1,0 0 0,-1 0-1,1 0 1,-1 0 0,1 0-1,-1 0 1,0-1-1,-1 1 1076,5-4 309,2-1-632,0 1 1,1 1-1,0-1 0,-1 1 1,9-4-1,3-1-296,-8 4-418,-1 0-1,1 1 1,-1 0-1,1 0 0,17-2 1,46-1-182,-51 5 50,40 1-2091,1 2 0,83 15 0,-86-9 1648,-49-8 651,-10-1-118,1 1 0,0 0 0,0 0 0,0 0 1,0 0-1,0 0 0,-1 0 0,1 0 0,0 0 0,0 1 0,0-1 0,0 0 0,-1 0 0,1 1 0,1-1 0,-2 1 8,0-1 1,0 1-1,0-1 1,0 1-1,0-1 1,0 0-1,0 1 1,0-1-1,-1 1 0,1-1 1,0 1-1,0-1 1,0 0-1,-1 1 1,1-1-1,0 1 1,0-1-1,-1 0 1,1 1-1,0-1 0,-1 0 1,1 0-1,0 1 1,-1-1-1,1 0 1,0 0-1,-1 1 1,1-1-1,-1 0 0,0 0 1,-20 13 1130,15-9-762,-8 4-140,1 1 0,1 1 1,0 0-1,0 1 0,1 0 0,0 0 1,1 1-1,0 1 0,1 0 1,0 0-1,1 1 0,1 0 1,0 0-1,1 0 0,-6 21 1,12-32-237,-1 1 0,0 0-1,1 0 1,-1 0 0,1 0 0,0 0 0,1 0 0,0 8 0,-1-11-39,1-1 1,-1 1 0,0 0 0,1 0-1,-1 0 1,0 0 0,1 0 0,-1 0-1,1-1 1,-1 1 0,1 0-1,0 0 1,-1-1 0,1 1 0,0 0-1,-1-1 1,1 1 0,0-1-1,0 1 1,0-1 0,-1 1 0,1-1-1,0 0 1,0 1 0,0-1 0,0 0-1,0 0 1,0 1 0,0-1-1,0 0 1,0 0 0,0 0 0,0 0-1,0 0 1,-1-1 0,1 1-1,0 0 1,0 0 0,0-1 0,0 1-1,1-1 1,5-2 1,0 0-1,0-1 1,0 0-1,-1-1 1,0 1-1,0-1 1,0-1-1,0 1 1,-1-1-1,9-11 1,-7 9-94,-1 0 1,1 1 0,1 0 0,-1 0-1,12-7 1,-19 14 55,1 0 1,0 1-1,-1-1 0,1 1 0,-1-1 1,0 1-1,1-1 0,-1 1 0,1-1 1,-1 1-1,0-1 0,1 1 0,-1 0 1,0-1-1,0 1 0,1-1 1,-1 1-1,0 0 0,0-1 0,0 2 1,1 2-1,2 2 80,1 0 0,-1 1 0,1-1 0,0 0 0,0-1 0,0 1 0,1-1 0,0 1 0,0-1 0,9 6 0,-12-10-48,-1 0-1,1-1 0,-1 1 0,1-1 0,0 1 1,-1-1-1,1 0 0,0 1 0,0-1 1,-1 0-1,1 0 0,0 0 0,0 0 1,-1-1-1,1 1 0,0 0 0,-1-1 0,1 1 1,0-1-1,-1 0 0,1 1 0,-1-1 1,1 0-1,-1 0 0,1 0 0,-1 0 1,1 0-1,1-3 0,4-2 54,-1 0 0,-1-1 0,1 0-1,6-10 1,26-44 194,45-66-6,24-26-105,-93 131-20,-2-1 0,0-1 1,-2 1-1,-1-2 0,7-24 0,-16 48-121,1 1-1,-1-1 0,0 1 0,0-1 1,0 1-1,0-1 0,0 1 1,1-1-1,-1 1 0,0-1 1,0 1-1,0-1 0,0 0 0,0 1 1,-1-1-1,1 1 0,0-1 1,0 1-1,0-1 0,0 1 1,-1-1-1,1 1 0,0-1 0,-1 0 1,0 2-1,1-1 1,-1 0-1,0 0 0,0 1 1,0-1-1,0 0 0,0 1 1,1-1-1,-1 0 1,0 1-1,0-1 0,1 1 1,-1 0-1,0-1 0,1 1 1,-1 0-1,1-1 1,-1 2-1,-12 13 153,1 0 0,-15 26 0,15-22 24,3-5-57,2 0 0,0 1 0,0 0 0,2 0 1,-1 0-1,2 0 0,0 1 0,1 0 0,1 0 0,-1 22 0,3-26-111,0-1-1,0 1 0,2-1 0,-1 1 0,1-1 1,1 0-1,0 1 0,0-1 0,2-1 1,-1 1-1,1 0 0,0-1 0,1 0 0,1-1 1,8 12-1,-9-15-67,1 1 0,0-1 1,0-1-1,0 0 0,1 0 1,0 0-1,0-1 0,0 0 0,0 0 1,15 4-1,-7-4-720,-1-1 0,1 0-1,0-1 1,0-1 0,19-1 0,26-3-1737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17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0 280 4064,'11'-19'6058,"-10"16"-4844,1 0-1,-1 0 1,1 1-1,0-1 1,3-4-1,26-21 1346,0 0-1871,-13 8-239,-7 6-140,1 1 0,20-17 0,-7 10-118,0 1 0,36-19 0,-53 33-154,0 1 0,0 0-1,1 1 1,-1 0 0,1 0 0,0 1-1,0 0 1,0 1 0,0 0-1,0 0 1,1 1 0,16 1 0,-22 0-23,0-1 1,0 1 0,0 1 0,0-1 0,0 1-1,0-1 1,-1 1 0,1 0 0,-1 0-1,1 1 1,-1-1 0,0 1 0,6 5-1,-5-3 12,0 0-1,0 1 0,-1-1 1,1 1-1,-1 0 0,-1 0 1,5 12-1,-1 5 71,-2 0-1,0 0 1,1 43 0,-5-64-88,0 70 112,-1-48-37,1 0-1,0 0 1,2-1-1,8 36 1,-9-55-58,0 0 1,1 0-1,0 0 1,0-1 0,5 8-1,-7-10-9,1 0-1,0 0 0,-1 0 1,1 0-1,0 0 1,0 0-1,0 0 1,0-1-1,0 1 1,0 0-1,0-1 1,0 1-1,0 0 1,0-1-1,0 1 0,0-1 1,0 0-1,1 1 1,-1-1-1,0 0 1,0 0-1,0 0 1,1 0-1,-1 0 1,0 0-1,2 0 1,0-1 14,1-1 0,-1 0 1,0 1-1,0-1 0,0 0 1,0-1-1,0 1 0,0 0 1,-1-1-1,4-4 1,25-35 141,-22 28-108,129-185 54,-133 192-141,0 0 0,0 0 0,1 1 0,-1-1 0,1 2 0,1-1 0,11-8 1,-14 11 14,0 1 1,0 0 0,1 0 0,-1 1-1,0-1 1,1 1 0,-1 0 0,1 0 0,-1 0-1,1 1 1,-1 0 0,1-1 0,0 2-1,-1-1 1,9 2 0,7 3 49,0 0 0,-1 2 0,1 0 0,30 18 0,-24-10-131,-1 1-1,38 30 0,-42-27-2189,-1-1-4380,-20-18 6527,0 0 0,0 0-1,0 1 1,0-1 0,1 0 0,-1 0 0,0 0 0,1 2-1850,0-2 1850,-1 1 0,0-1 0,0 0 0,0 0 0,0 0 0,0 1-1,0-1 1,0 0 0,0 0 0,0 0 0,0 0 0,-1 1 0,1-1 0,0 0 0,0 0-1,0 0 1,0 1 0,0-1 0,0 0 0,0 0 0,-2 2-1586,-3 1-1364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18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9 5984,'-5'-5'670,"0"1"658,5 8-67,2 10 456,-9 114 3622,4-86-3953,-23 202 2439,17-169-3474,4-27-738,-15 150 1768,17-100-2973,8 1-4679,-1-62 2159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21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4 3552,'10'-3'15903,"-21"15"-13689,-1 2-2082,1 1 1,1 0 0,0 1-1,1 0 1,1 0-1,1 1 1,0 0 0,1 0-1,1 1 1,0 0-1,2-1 1,0 2 0,1-1-1,0 21 1,2-30-154,0-1-1,1 1 1,0 0 0,4 11-1,-4-16-37,0 0 0,1 0 0,-1 0 0,1 0 0,0-1 0,0 1-1,0-1 1,1 1 0,-1-1 0,1 0 0,5 5 0,-7-7-86,0 0-1,1 0 1,-1-1-1,0 1 1,1 0-1,-1 0 1,1-1 0,-1 1-1,1-1 1,0 1-1,-1-1 1,1 0 0,0 1-1,-1-1 1,1 0-1,0 0 1,-1 0-1,1-1 1,0 1 0,-1 0-1,1 0 1,-1-1-1,1 1 1,0-1-1,-1 0 1,1 1 0,1-3-1,3 0-935,0-1 0,-1 0-1,0 0 1,0-1 0,8-8-1,14-16-1920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22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25 8384,'-21'-8'3808,"16"0"-3328,0 4-224,10 8-256,0-8-928,3 4 512,5-5-2240,6 5 1504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22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41 105 3392,'-4'-1'241,"1"0"-1,-1 0 1,1 0 0,0 0-1,-1-1 1,1 1 0,-4-3-1,-2-1 6243,8 5-6395,4-15 3346,-1 12-3139,0 0 0,1 1 0,-1 0 1,1 0-1,0 0 0,0 0 0,0 0 0,0 0 0,6-2 0,35-11 727,-28 10-638,2-1-157,2-1 144,26-5-1,-41 10-292,0 1 1,0 1-1,1-1 0,-1 1 1,0 0-1,0 0 0,1 1 1,-1 0-1,0-1 0,8 4 1,-11-3-33,1 0 0,0 0 1,-1 1-1,1-1 0,-1 1 1,0 0-1,1 0 0,-1 0 1,0 0-1,0 0 0,0 0 1,0 1-1,-1-1 0,3 4 1,1 4 332,-1 0 1,6 18 0,-7-19 2,0 0 0,1 0 0,8 15 0,-10-21-296,-1-1-1,1 0 1,0 0-1,0 0 1,0 0-1,0 0 1,0 0-1,0 0 1,0-1-1,1 1 1,-1-1-1,1 1 0,-1-1 1,1 0-1,0 0 1,-1 0-1,5 0 1,-5-1-24,1 1-1,-1-1 1,1 0 0,-1-1-1,1 1 1,-1 0 0,1-1-1,-1 1 1,0-1 0,1 0-1,-1 0 1,3-1 0,27-18 176,-21 13-201,3-2-139,-1 0-1,23-22 1,-16 7-3836,-19 17 530,-1 3 1077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23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0 197 5408,'2'-2'810,"-1"0"0,1 0 0,0 1 0,0-1 0,0 1 0,0 0 0,0 0 0,3-2 0,16-10 1398,185-138 4245,-203 148-6376,1 1-1,0 0 0,-1 0 0,1 0 1,0 1-1,0 0 0,0-1 0,0 1 0,1 1 1,-1-1-1,0 0 0,0 1 0,8 0 1,-9 1-16,0 0 1,1 0-1,-1 0 0,0 0 1,0 0-1,0 0 1,-1 1-1,1 0 1,0-1-1,0 1 0,-1 0 1,1 0-1,-1 1 1,0-1-1,0 0 1,0 1-1,0-1 0,3 6 1,4 7 270,-2 1 0,7 16 1,-9-18-76,0-1 0,1-1 0,1 1 0,10 15 1,-16-27-234,0 1 0,1-1 1,-1 1-1,1-1 0,-1 0 1,1 0-1,-1 1 1,1-1-1,0 0 0,-1 0 1,1-1-1,0 1 1,0 0-1,0-1 0,0 1 1,0-1-1,-1 1 0,1-1 1,0 0-1,0 0 1,0 0-1,0 0 0,0 0 1,0 0-1,0-1 0,0 1 1,0-1-1,0 1 1,0-1-1,3-1 0,1-1-96,0 0 0,-1-1 0,1 1 0,-1-1 0,0 0 0,0-1-1,-1 1 1,8-9 0,-2-1-2424,-1 0 1,13-28-1,-1 2-3824,-3 13-352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5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1217 4064,'-5'1'2264,"5"-1"-2043,1 0 0,0 0 0,0 0 0,-1 0 0,1 0 0,0 0 0,-1 0 0,1 0 0,0-1 0,-1 1 0,1 0 0,0 0-1,-1-1 1,2 0 0,55-28 5137,-16 9-3708,1-3-773,-1-2 1,-1-1-1,43-38 0,-55 41-207,-1-2 0,-1 0 0,-2-2 0,26-34 0,-49 58-493,1 0-1,0 0 1,1 0 0,-1 1 0,4-4 0,-9 21 196,-2 9-366,1 0 0,1 1 0,1-1 0,1 1 0,2-1-1,4 36 1,-3-52-14,-1 0 0,2-1 0,-1 1-1,1-1 1,0 0 0,1 0 0,0 0-1,0 0 1,0 0 0,11 11 0,-12-15 4,0 1 0,1-1 1,0 0-1,-1 0 0,1-1 1,0 1-1,1-1 0,-1 0 0,0 0 1,1 0-1,-1 0 0,1-1 1,-1 0-1,1 0 0,0 0 1,0 0-1,-1-1 0,1 0 1,6 0-1,7-3 61,-1 0 1,1-1 0,25-9-1,50-24 34,-55 20-87,-7 3 22,0-1 0,37-26 1,49-45 18,-89 65 91,-2-1 1,-1-2-1,0 0 1,38-52 0,-53 63-12,-23 34-76,-83 121-150,-7 9 402,102-150-297,-4 7 2,1 0-1,0 0 1,-5 13-1,8-19-10,0 0-1,1 0 0,-1-1 0,1 1 0,0 0 0,-1 0 1,1 0-1,0 1 0,0-1 0,0 0 0,0 0 0,0 0 1,1 0-1,-1 0 0,1 0 0,-1-1 0,1 1 0,0 0 1,0 0-1,0 0 0,0 0 0,2 2 0,-2-2 15,1-1-1,-1 0 0,1 0 1,0 0-1,-1-1 1,1 1-1,0 0 1,0 0-1,-1-1 0,1 0 1,0 1-1,0-1 1,0 0-1,0 0 1,0 1-1,-1-2 0,1 1 1,0 0-1,0 0 1,2-1-1,6-1 87,0 0 0,15-6 0,-18 4-66,1 0 0,0 0 1,-1 0-1,0-1 1,0 0-1,0 0 1,0-1-1,-1 0 1,0 0-1,0-1 1,-1 1-1,7-11 1,0-3-4,0-1 1,-2 1 0,11-30-1,-9 13 69,11-51 0,-29 114-222,2 1 0,0 0 0,2 0-1,1 0 1,3 36 0,0-55 120,-1 0 0,1 0 0,0 0 0,1 0 0,0 0-1,0 0 1,7 10 0,-9-16 10,0-1-1,0 1 1,0 0-1,1 0 1,-1-1-1,0 1 1,1-1-1,-1 1 1,1-1-1,0 1 0,0-1 1,-1 0-1,1 0 1,0 0-1,0 0 1,0 0-1,0-1 1,0 1-1,0 0 1,0-1-1,0 1 1,0-1-1,0 0 1,0 0-1,1 0 0,-1 0 1,0 0-1,0 0 1,0-1-1,0 1 1,0-1-1,0 1 1,2-2-1,2-1 27,0 0 1,-1 0-1,1 0 0,-1-1 0,0 0 1,0 0-1,5-5 0,0-1 16,11-9 1,-2-2-1,31-40 1,-45 54-43,178-245 50,-152 205-34,-2-1 0,-2-2 0,33-87 0,11-108 53,-65 221-50,19-113 131,-22 116-149,-2 17-34,0 0 0,-1 0-1,0 0 1,1 1 0,-1-1 0,0 0-1,-1 0 1,1 0 0,-2-6-1,2 9 23,0 1 1,0 0-1,0-1 0,0 1 0,0 0 1,-1-1-1,1 1 0,0 0 0,0-1 1,0 1-1,0 0 0,-1 0 0,1-1 1,0 1-1,0 0 0,0 0 0,-1-1 1,1 1-1,0 0 0,0 0 0,-1 0 1,1-1-1,0 1 0,-1 0 0,1 0 1,0 0-1,-1 0 0,1 0 0,0 0 1,0 0-1,-1-1 0,1 1 0,0 0 1,-1 0-1,1 0 0,0 0 0,-1 0 1,1 1-1,0-1 0,-1 0 0,1 0 1,0 0-1,-1 0 0,1 0 0,0 0 1,-1 0-1,1 1 0,0-1 0,0 0 1,-1 0-1,1 0 0,0 1 0,0-1 1,-1 0-1,1 0 0,0 1 0,-1 0 1,-1 2-27,-1 0 0,1 0 1,0 0-1,-3 7 1,-14 33-128,-20 70 0,-6 53 74,44-162 86,-12 51-8,3 0-1,2 1 1,2 0 0,3 58-1,4-68 31,3 0 0,1 0 1,3 0-1,1-1 0,21 57 0,-28-94 7,2 0-1,-1 0 1,1 0 0,0-1 0,0 1 0,10 10-1,-13-16-13,1 0-1,0 0 1,0-1-1,0 1 0,0 0 1,0-1-1,0 1 1,0-1-1,0 0 0,1 1 1,-1-1-1,0 0 1,1-1-1,-1 1 0,1 0 1,-1-1-1,1 1 1,0-1-1,-1 0 0,1 0 1,-1 0-1,1 0 1,0 0-1,-1 0 0,5-2 1,-2 1 7,-1-1 1,1 1-1,0-1 1,0 0-1,-1 0 1,1-1-1,-1 1 1,0-1-1,0 0 1,0 0-1,0 0 1,0-1-1,5-6 1,4-12 43,-1 0 1,0 0 0,8-26 0,-1 2-57,-1 4 2,-1 0 1,19-86-1,-35 126 3,-1-1 0,1 1 1,-1-1-1,0 1 0,0-1 0,0 1 0,-1-5 0,1 6-17,0 1 0,0-1 0,-1 1 0,1-1-1,0 1 1,0-1 0,-1 1 0,1-1-1,0 1 1,-1-1 0,1 1 0,0-1-1,-1 1 1,1 0 0,-1-1 0,1 1 0,-1 0-1,1-1 1,-1 1 0,1 0 0,-1-1-1,1 1 1,-1 0 0,1 0 0,-1 0-1,1-1 1,-1 1 0,0 0 0,1 0-1,-1 0 1,1 0 0,-1 0 0,1 0 0,-1 0-1,0 0 1,1 0 0,-1 1 0,1-1-1,-2 0 1,0 1 2,-1 0-1,1 0 1,0 1 0,0-1-1,-1 0 1,1 1-1,0-1 1,0 1-1,0 0 1,1-1 0,-1 1-1,0 0 1,1 0-1,-1 0 1,-1 3 0,-3 6-67,-9 22 0,11-25 47,-9 29-70,1 0-1,-11 63 0,20-88 53,1 1 0,0 0-1,1 0 1,0 0 0,1 0-1,1 0 1,0 0 0,1 0-1,0 0 1,6 17 0,-7-28 52,0 0 0,-1 0 1,1-1-1,0 1 0,0 0 1,0 0-1,1-1 0,-1 1 1,0-1-1,1 1 0,-1-1 0,1 0 1,-1 1-1,1-1 0,0 0 1,-1 0-1,1 0 0,0 0 0,0-1 1,0 1-1,0 0 0,0-1 1,0 1-1,-1-1 0,1 0 1,0 1-1,0-1 0,4 0 0,2-1 13,-1 0 0,1-1 0,0 1 0,-1-1 0,14-6 0,-6 1 22,0 0-1,-1-1 1,0-1 0,-1 0-1,0 0 1,22-22 0,64-80 398,-61 65-521,98-114 69,-120 140-18,-13 16 50,0 0 0,0-1 0,1 2 0,0-1 0,7-6 0,-10 10-29,-1 1 0,0-1 0,1 0 0,-1 1 0,0-1 0,1 0 0,-1 1 0,0-1 0,1 0 0,-1 1 0,0-1 0,0 0 0,0 1 0,1-1 0,-1 1 0,0-1 0,0 0 0,0 1 0,0-1 0,0 1 0,0-1 0,0 1 0,0-1 0,0 1 0,0-1 0,0 1 0,0 1 8,8 49 9,-3 1 0,-3 0 0,-3 53-1,0-24 113,1-71-109,0 8 38,0-1-1,-1 0 1,-6 33-1,6-47-23,0 0-1,0 0 0,0 0 1,-1 0-1,1 0 0,-1-1 1,-1 4-1,2-6-16,1 1 0,-1 0 0,0-1 0,1 1 0,-1-1 0,1 1 0,-1-1 0,0 1 0,0-1 0,1 1 0,-1-1 0,0 1 0,0-1 1,1 0-1,-1 0 0,0 1 0,0-1 0,0 0 0,1 0 0,-1 0 0,0 0 0,0 0 0,0 0 0,0 0 0,1 0 0,-1 0 0,0 0 0,0-1 0,0 1 0,0 0 0,1-1 0,-2 1 0,-7-5 7,1 0 0,0 0-1,0-1 1,1 0 0,0-1-1,-11-11 1,1-2-21,-16-27 1,32 45-11,0 1 0,0-1 1,0 1-1,0-1 0,1 0 0,-1 1 1,1-1-1,-1 0 0,1 0 1,-1-3-1,1 4 4,0 1 0,0-1 0,0 0 0,1 0 0,-1 1 0,0-1 0,0 0 0,0 0 0,1 1 0,-1-1 0,0 0 0,1 1 0,-1-1 0,1 1 0,-1-1 0,1 0 0,-1 1 0,1-1 0,-1 1 0,1-1 0,-1 1 0,1 0 0,0-1 0,-1 1 0,1-1 0,0 1 0,-1 0 0,1 0 0,0-1 0,0 1 0,20-5-46,-1 2-1,44-3 1,-40 4-112,48-8 0,-47 4-462,0-2-1,-1 0 1,34-18-1,-18 3-4833,-1-4-5395,-25 18 6966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24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0 232 3072,'0'0'5248,"14"8"192,7-6-1635,-17-1-3547,-1-1 1,0 1-1,1-1 0,-1 0 0,1 0 0,-1-1 0,1 1 0,-1-1 0,0 1 1,5-3-1,12-5 93,-1-1 1,0 0 0,0-2-1,-1 0 1,20-18-1,77-75-16,-103 92-230,-4 5-28,-1 1 0,12-9 0,-17 14-58,1-1 1,-1 1-1,0 0 1,1-1 0,-1 1-1,1 0 1,-1 1-1,1-1 1,0 0 0,-1 1-1,1-1 1,5 1-1,-7 0-18,0 0-1,1 1 0,-1-1 1,0 1-1,0-1 1,1 1-1,-1-1 0,0 1 1,0-1-1,0 1 0,0 0 1,0 0-1,0 0 0,0 0 1,0 0-1,0 0 1,0 0-1,0 0 0,-1 0 1,1 0-1,0 2 0,2 3 13,-1-1 0,0 1-1,2 8 1,-1-3 30,11 43 167,8 65 1,-17-92-56,1 0-1,18 52 1,-23-77-136,0 1 0,0 0 0,1-1 0,-1 1 0,1-1 0,-1 1 0,1-1 0,0 0 0,0 0 0,0 0 0,0 0 0,5 4 0,-5-5-2,0 0-1,0 0 1,1 0-1,-1-1 1,0 1-1,1 0 1,-1-1-1,0 0 1,1 1 0,-1-1-1,1 0 1,-1 0-1,0-1 1,1 1-1,4-1 1,5-3 91,-1 1 0,1-1 0,-1-1 0,0 0 0,10-7 0,51-36 165,-51 34-362,5-5 62,-1-2 0,43-44 0,33-55 54,-65 76-16,-31 38-35,0 0 0,1 0 0,-1 1 0,13-9 0,-16 13 33,-1-1 1,1 1-1,-1 1 0,1-1 0,-1 0 0,1 0 1,0 1-1,-1-1 0,1 1 0,0-1 0,0 1 0,-1 0 1,1-1-1,0 1 0,0 0 0,-1 0 0,1 0 1,0 1-1,0-1 0,0 0 0,-1 1 0,1-1 0,0 1 1,-1-1-1,1 1 0,2 1 0,1 2 46,-1 0 0,1 0 0,-1 1 1,0-1-1,0 1 0,5 8 0,18 35 173,-9-13-36,6 2-248,2-2 1,37 40 0,-57-69 283,4 6-4585,-21-20-3412,-4-5 2702,1-4 1681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25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 3392,'0'-2'342,"0"-1"0,1 0 0,-1 1 0,1-1 0,0 1-1,-1-1 1,1 0 0,0 1 0,0-1 0,1 1 0,-1 0 0,0-1 0,4-2 0,-4 4-107,0 0-1,-1 0 1,1 0 0,0 0-1,0 0 1,0 1 0,0-1 0,0 0-1,0 1 1,0-1 0,1 1 0,-1-1-1,0 1 1,0 0 0,0 0-1,0-1 1,1 1 0,-1 0 0,0 0-1,0 0 1,0 0 0,1 0 0,-1 0-1,0 0 1,0 1 0,0-1-1,1 0 1,-1 1 0,0-1 0,0 1-1,0-1 1,0 1 0,1 0 0,0 1-79,0-1 1,-1 0-1,0 1 1,1-1-1,-1 1 1,0-1-1,0 1 1,0 0-1,0-1 1,0 1-1,0 0 1,0 0-1,0 3 1,7 31 884,-6-21-679,10 75 1696,0 162-1,-8-116-1425,-2-87-453,27 356 580,-2-263-1505,-26-138 508,-1-3 138,0-1-1,0 1 0,0 0 0,0-1 0,0 1 1,0 0-1,0-1 0,1 1 0,-1-1 1,0 1-1,0 0 0,1-1 0,-1 1 0,0-1 1,1 1-1,-1-1 0,0 1 0,1-1 0,-1 1 1,1-1-1,-1 1 0,1-1 0,-1 0 1,1 1-1,-1-1 0,1 0 0,-1 1 0,1-1 1,-1 0-1,1 0 0,0 0 0,-1 1 0,1-1 1,8 0-1730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26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61 3392,'0'0'309,"1"0"1,0 0-1,0 0 1,0 0-1,0 0 0,0 0 1,0 0-1,0 0 1,0 0-1,0 0 0,-1-1 1,1 1-1,0 0 1,0-1-1,0 1 0,0-1 1,-1 1-1,1-1 1,0 1-1,0-1 0,-1 0 1,1 1-1,-1-1 1,1 0-1,0 0 0,0 0-111,-1 1 0,1 0 0,-1-1 0,1 1 0,-1-1 0,0 1 0,1-1 0,-1 1 0,0-1 0,1 1-1,-1-1 1,0 1 0,1-1 0,-1 1 0,0-1 0,0 0 0,0 1 0,0-1 0,0 1 0,0-1 0,1 0-1,-1 1 1,-1-1 0,1 1 0,0-1 0,0 0 0,0 1 0,0-1 0,0 1 0,0-1 0,-1 0 0,1 1 0,0-1-1,-1 1 1,1-1 0,0 1 0,-1-1 0,1 1 0,0-1 0,-1 1 0,0-1 0,-9-6 788,6 5-763,0-1 0,1 1 0,-1 0 0,0-1 0,0 2 0,0-1 0,-1 0 0,1 1 0,-6-1 0,1 1-19,0 0-1,0 1 1,0 0 0,-1 1 0,-9 2 0,15-3-195,0 1-1,1 0 1,-1 0-1,1 1 1,-1-1-1,1 1 1,0 0-1,0 0 1,-1 0-1,1 0 1,0 1-1,1-1 1,-1 1 0,0-1-1,-2 5 1,4-6-4,1 0 1,-1 0 0,0 1 0,1-1 0,-1 0 0,1 0 0,0 1 0,-1-1 0,1 0-1,0 1 1,0-1 0,0 1 0,0-1 0,0 0 0,0 1 0,0-1 0,0 0-1,0 1 1,1-1 0,-1 0 0,1 1 0,-1-1 0,1 0 0,-1 0 0,1 0 0,0 1-1,-1-1 1,1 0 0,0 0 0,1 1 0,4 4 31,0 0 0,0 0 0,13 9 0,-10-8-53,25 17 433,-26-18-325,0-1-1,0 1 1,0 0-1,-1 1 1,0 0-1,0 0 1,0 0 0,-1 1-1,0 0 1,5 11-1,-5-6 23,0 2 0,-1-1-1,-1 0 1,0 1 0,-1 0-1,1 19 1,-2-7 37,-1-1-1,-5 46 1,1-40 17,1-13-176,0 0 0,-8 34 0,9-51-32,1-1-1,-1 0 1,1 1 0,-1-1-1,1 0 1,-1 0-1,1 1 1,-1-1 0,0 0-1,0 0 1,0 0-1,-1 2 1,1-3-23,1 0 1,0 0-1,-1 0 0,1 0 1,0 0-1,-1 1 0,1-1 1,0 0-1,-1 0 0,1 0 0,0 0 1,-1 0-1,1 0 0,0 0 1,-1 0-1,1 0 0,0 0 1,-1 0-1,1-1 0,-1 1 1,1 0-1,0 0 0,-1 0 1,1 0-1,0-1 0,0 1 0,-1 0 1,1 0-1,-1-1 0,-1-1-484,1 0 0,-1-1-1,0 1 1,1-1 0,-1 1-1,1-1 1,0 1 0,0-1-1,0 0 1,-1-4 0,0-2-1003,1-1 1,0 1 0,0-15 0,1-7-915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3:26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30 117 8736,'-21'0'3232,"12"3"768,18-3-609,12-3-2463,7-9 896,7-1-1024,15-2-160,5-2-384,3 6-384,0-1 64,-5 0-1472,-3 4 832,-5 0-4255,-8-1 2751,-16 14-5888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1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 2560,'-8'-4'5217,"-1"7"-2909,5-1-1764,-6 42 3008,4-30-3281,1 1 1,1 0-1,0 0 1,-1 16 0,-3 63 278,7-86-506,1 1-15,-4 42 196,3-1 0,7 75 0,5-42-16,10 70 248,-15-57-1091,4-113-1762,5-13-1027,-5 6 325,2 7 1034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1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4640,'-2'-5'447,"0"0"1,1 0-1,-1 0 0,0-6 0,1-7 3423,8 33-2872,0 0-460,31 151 1991,-23-97-1751,7 24 107,38 212 640,-55-276-1389,2 0-1,9 28 0,-8-31-71,-3-14 113,-5-10-65,1-1-1,0 1 0,-1 0 0,1 0 1,-1-1-1,1 1 0,-1 0 0,1 3 0,1-12 322,3 0-156,10-42 357,29-93-84,12 3-338,-5 10-88,-49 124-115,52-161 35,-31 86-278,-11 45 188,7-42 1,-10 51-734,-12 28-1778,0 2 1039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2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14 105 2976,'5'-13'10464,"-5"13"-10453,0 0 0,0 0 0,0 0 0,-1 0 0,1 0 0,0 0 0,0 0 0,0 0 0,0 0 0,0 0 0,0-1 1,0 1-1,0 0 0,0 0 0,0 0 0,-1 0 0,1 0 0,0 0 0,0 0 0,0 0 0,0 0 0,0 0 0,0 0 1,0 0-1,0 0 0,0 0 0,-1 0 0,1 1 0,0-1 0,0 0 0,0 0 0,0 0 0,0 0 0,0 0 0,0 0 0,0 0 1,0 0-1,0 0 0,0 0 0,0 0 0,-1 0 0,1 0 0,0 0 0,0 0 0,0 1 0,0-1 0,0 0 0,0 0 0,0 0 1,0 0-1,0 0 0,0 0 0,0 0 0,0 0 0,0 0 0,0 1 0,0-1 0,0 0 0,0 0 0,0 0 0,0 0 1,0 0-1,0 0 0,-2 6 128,1 4 228,1-9-350,1-1 1,-1 1 0,0-1-1,0 1 1,0-1 0,0 1-1,0-1 1,0 1 0,0-1-1,0 1 1,0-1 0,0 1-1,0-1 1,-1 1 0,1-1-1,0 0 1,0 1 0,0-1-1,-1 1 1,1-1 0,0 1-1,0-1 1,-1 0 0,1 1-1,0-1 1,-1 0 0,1 1-1,0-1 1,-1 0 0,1 1 0,-1-1-1,1 0 1,-1 0 0,1 1-1,0-1 1,-1 0 0,1 0-1,-1 0 1,1 0 0,-1 0-1,0 0 1,1 0 20,0-1 1,-1 1-1,1-1 0,0 1 1,0-1-1,0 0 1,0 1-1,-1-1 0,1 1 1,0-1-1,0 0 1,0 1-1,0-1 0,1 0 1,-1 1-1,0-1 1,0 1-1,0-2 0,0 2 33,5-32 595,-5 26-628,1 0-1,0 0 0,0 0 1,3-10-1,-5 17 690,2-7 400,0-13-3162,-1 16 986,1-9-7331,8 11 5804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2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69 3712,'-8'-24'1221,"7"16"-757,2 3-560,-1 2 590,1 0-1,-1 1 1,1-1-1,0 0 1,0 1 0,0-1-1,0 0 1,0 1-1,1-1 1,1-2-1,2 51 2430,-3 27-1663,-8 94 1,0 50 202,8-49-877,1 11-426,-3-130 30,-1-36-143,1 0 1,0 0-1,1 0 1,3 19-1,-4-31-97,0-1 0,1 1 1,-1 0-1,0 0 0,0-1 0,0 1 1,0 0-1,0-1 0,1 1 0,-1 0 0,0-1 1,1 1-1,-1 0 0,0-1 0,1 1 0,-1 0 1,1-1-1,-1 1 0,1-1 0,-1 1 0,1-1 1,-1 1-1,2-1 0,-1 0-178,0-1-1,0 1 1,0-1 0,0 0 0,-1 1-1,1-1 1,0 0 0,0 0 0,-1 0-1,1 0 1,0 0 0,0-1-1,7-8-973,9-16-2062,1-1 1083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32 4896,'4'-32'5541,"-3"55"-4899,-1 0 0,-1 0 0,0 0 0,-2 0 0,-1 0 0,-1-1 0,-8 25 0,7-28-427,0-1 1,-1 0-1,-1 0 1,-11 18-1,14-27 1,-1 0 0,-1 0-1,0-1 1,0 0 0,-1 0-1,1-1 1,-2 0 0,-15 11-1,20-15-97,4-3-113,-1 1 0,0-1 0,0 1 0,0-1 0,1 1 0,-1-1 0,0 1 0,0-1 0,0 0 0,0 0 0,0 1 0,0-1 0,0 0 0,0 0 0,-1 0 0,2 2-13,1 0 1,0 0-1,-1-1 1,1 1-1,0 0 1,0 0-1,0-1 0,0 1 1,0 0-1,2 1 1,9 17 20,9 22 278,-11-22-18,0 0 0,11 38 0,48 176 617,-51-181-3012,18-77-9489,-18 12 9105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2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4992,'1'0'128,"-1"-1"0,1 0 0,0 1 1,-1-1-1,1 1 0,0-1 0,0 1 0,-1-1 1,1 1-1,0 0 0,0-1 0,0 1 0,0 0 1,-1 0-1,1-1 0,0 1 0,0 0 0,0 0 1,0 0-1,0 0 0,0 0 0,-1 0 0,1 1 1,0-1-1,0 0 0,0 0 0,0 0 0,-1 1 1,1-1-1,0 1 0,0-1 0,0 0 0,-1 1 1,1-1-1,0 1 0,-1 0 0,1-1 0,0 1 1,-1-1-1,1 1 0,-1 0 0,1 0 0,0 0 1,2 4 634,0 0 0,0-1-1,-1 1 1,1 1 0,2 9 0,-2-1-429,0 0-1,-2 1 0,1 24 0,-2-50-3698,0-1 939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6:5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9792,'-36'-5'4448,"44"2"-3872,6-2 960,9 10-961,35-10 833,5 5-800,27-7-256,-4-1-224,20-4-256,2 7 64,10-6-608,-10 7 384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2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64 2144,'-4'-6'395,"5"4"553,-8-2 4738,-1-1-4913,-1 1 1,0 0-1,0 0 0,-1 1 1,-16-3-1,-66-18-2554,81 23 629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2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104 101 1888,'0'-1'54,"0"1"0,0-1 0,1 0 0,-1 1 0,0-1 0,0 0 0,0 1 0,0-1 0,1 0 0,-1 1 0,0-1 0,0 0 0,0 1-1,-1-1 1,1 0 0,0 1 0,0-1 0,0 0 0,0 1 0,-1-1 0,1-1 0,-1-4 1287,1 5-1149,0 0 0,0-1 0,0 1-1,1 0 1,-1-1 0,-1 1 0,1 0 0,0-1 0,0 1 0,0 0 0,-1 0-1,1-1 1,-1-1 0,-2-8 796,2 6-468,0 1-1,0-1 0,-1 1 0,0-1 0,-3-6 0,5 10-450,0 0 0,-1 1 0,1-1 0,0 0-1,-1 0 1,1 1 0,-1-1 0,1 0 0,-1 1-1,1-1 1,-1 1 0,0-1 0,1 1 0,-1-1-1,0 1 1,1-1 0,-1 1 0,0-1 0,1 1-1,-1 0 1,0-1 0,0 1 0,0 0 0,1 0-1,-1 0 1,0 0 0,0 0 0,0 0 0,1 0-1,-1 0 1,0 0 0,0 0 0,0 0 0,1 0-1,-1 0 1,0 1 0,0-1 0,0 0 0,1 1-1,-2 0 1,0 1 3,1 0 0,0 1-1,0-1 1,0 0 0,0 1-1,0-1 1,0 1 0,1-1-1,-1 1 1,1 2 0,-3 8 94,-12 56 684,3 0-1,-5 117 1,17-43-95,17 147 0,-16-286-745,3 59 254,4 41 352,-7-90-284,0-7-1357,7-16-869,33-59-6847,-24 41 6699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56 2976,'0'-7'416,"-1"5"-200,1-1 0,0 0 0,0 0-1,0 0 1,0 1 0,1-1 0,-1 0 0,1 1 0,-1-1-1,1 0 1,0 1 0,0-1 0,0 1 0,1-1-1,-1 1 1,3-4 0,-4 6-169,0-1 1,0 1-1,1 0 1,-1 0-1,0 0 0,0 0 1,0 0-1,0 0 0,0 0 1,0 0-1,0 0 1,0 0-1,0 0 0,0 1 1,1-1-1,-1 0 0,0 0 1,0 0-1,0 0 1,0 0-1,0 0 0,0 0 1,0 0-1,0 0 0,0 0 1,0 0-1,0 0 0,0 0 1,1 0-1,-1 0 1,0 0-1,0 0 0,0 1 1,0-1-1,0 0 0,0 0 1,0 0-1,0 0 1,0 0-1,0 0 0,0 0 1,0 0-1,0 0 0,0 0 1,0 1-1,0-1 1,0 0-1,0 0 0,0 0 1,0 0-1,0 0 0,0 0 1,0 0-1,0 0 1,0 0-1,0 0 0,0 1 1,-1-1-1,1 12 757,-2 19-312,-6 9 297,-1-1 0,-3 0 1,0-1-1,-22 43 0,19-48-518,-2 0 0,-1-1 1,-2-1-1,-1 0 0,-45 49 0,53-67-142,-1 0 1,-29 22-1,38-31 50,-1-1-1,0 0 0,0 0 0,0 0 1,0 0-1,0-1 0,-1 0 1,1-1-1,0 0 0,-1 0 0,-11 1 1,24 5-246,-1 0-1,0 1 1,0 0 0,4 10 0,25 57 400,-18-36 6,2-1 0,34 52-1,-42-75-172,0 0 0,1 0 1,1-1-1,1-1 0,21 19 0,-33-31-204,0 0-1,0 0 1,0 0-1,0-1 0,0 1 1,0 0-1,1 0 1,-1-1-1,0 1 1,0-1-1,1 1 0,-1-1 1,0 0-1,0 1 1,1-1-1,-1 0 1,0 0-1,1 0 0,-1 0 1,0 0-1,1 0 1,-1 0-1,0-1 1,1 1-1,-1 0 0,0-1 1,0 1-1,1-1 1,-1 1-1,2-2 1,0-1-796,0 0 0,0-1 0,0 1 1,-1-1-1,1 1 0,-1-1 0,3-6 1,-2 4-171,12-18-1982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2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6816,'-5'-3'3831,"12"7"-200,15 6-1168,-7-7-2016,0-2 0,0 1 1,0-2-1,22-1 0,1-1-305,-16 0-814,-13 1 208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3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346 721 2496,'0'0'2667,"-2"-9"836,-1 5-3171,-1 1-1,0-1 0,1 1 0,-1 0 0,-1 0 0,1 0 0,0 1 0,-1 0 1,-4-2-1,-47-17 670,47 18-748,-2 0-148,0-1 1,0 1-1,-1 1 1,0 0-1,1 1 0,-1 0 1,-21 2-1,28-1-105,1 1-1,-1 0 1,1 0-1,-1 0 1,1 0-1,-1 1 1,1 0-1,0 0 1,0 0-1,0 0 1,0 1-1,0 0 0,0 0 1,1 0-1,-1 0 1,1 0-1,0 1 1,0-1-1,0 1 1,1 0-1,-5 7 1,-3 7 83,7-13-59,0 0 1,1 0-1,-1 1 0,1-1 0,0 0 0,1 1 1,-2 7-1,1 8 119,1-1 0,1 1 0,0 0 0,2 0 0,1-1-1,0 1 1,2-1 0,0 0 0,12 29 0,-14-41-70,0 0-1,0 0 1,1-1-1,1 1 1,-1-1-1,1 0 1,6 7-1,-8-11-10,0 0 0,0 0 0,1 0-1,-1 0 1,1-1 0,0 1 0,0-1-1,-1 0 1,1 0 0,1-1-1,-1 1 1,0-1 0,0 0 0,1 0-1,4 1 1,4-2 14,-1 0-1,1 0 1,-1-1-1,0-1 1,1 0 0,17-6-1,73-29-40,-70 24-18,49-21 206,-2-3-1,104-64 0,-109 48-312,-47 33 149,60-35-1,-85 54 27,-1-1 0,1 0 1,0 0-1,0 1 0,3-5 1,-11 7 30,1-1 1,-1 1-1,0 1 1,1-1-1,-6 3 0,-1 2-124,1 2-1,0-1 0,0 1 1,1 0-1,0 1 0,0 0 0,1 1 1,-13 18-1,2 2-48,-29 63 0,46-89 62,-8 18 13,0 1 0,-7 28 0,15-45 21,1 0 0,0 0 1,0 1-1,0-1 0,1 1 0,0-1 1,0 0-1,0 1 0,1-1 0,0 0 1,0 1-1,1-1 0,4 11 0,-6-16-24,1 0-1,-1 0 0,1 0 0,-1 0 0,1 0 0,0 0 0,0 0 0,0 0 1,-1 0-1,1-1 0,0 1 0,0 0 0,0-1 0,0 1 0,0 0 0,0-1 1,0 1-1,1-1 0,-1 1 0,0-1 0,0 0 0,0 0 0,0 1 0,0-1 1,1 0-1,-1 0 0,0 0 0,0 0 0,0 0 0,1-1 0,-1 1 0,0 0 1,0 0-1,0-1 0,0 1 0,2-1 0,1-1 35,1-1-1,-1 1 1,0 0-1,0-1 1,0 0 0,0 0-1,0 0 1,3-5-1,2-2 48,-1-1 0,0 0 0,-1 0-1,0-1 1,8-20 0,21-69-57,-19 48 94,-9 33-130,-3 7-107,0 1-1,-1-1 1,-1-1-1,0 1 1,2-23-1,-5 36 91,0 0 0,1 0 1,-1-1-1,0 1 0,0 0 0,0 0 0,0 0 0,0 0 1,0 0-1,0-1 0,0 1 0,0 0 0,0 0 0,0 0 1,0 0-1,0 0 0,0-1 0,0 1 0,0 0 1,0 0-1,-1 0 0,1 0 0,0 0 0,0 0 0,0-1 1,0 1-1,0 0 0,0 0 0,0 0 0,0 0 0,0 0 1,-1 0-1,1 0 0,0 0 0,0-1 0,0 1 0,0 0 1,0 0-1,0 0 0,-1 0 0,1 0 0,0 0 1,0 0-1,0 0 0,0 0 0,0 0 0,-1 0 0,1 0 1,0 0-1,0 0 0,0 0 0,-9 7-254,-6 13 178,10-12 100,1 0 0,0 0 0,1 1 0,0 0 0,0-1 0,1 1 0,0 0 0,0 0 0,1 1 0,0-1 0,1 0 0,0 0 0,1 0 0,0 0 0,3 15 0,-3-20 21,1 1 1,-1 0 0,1-1-1,0 1 1,1-1-1,4 7 1,-6-9-10,0 0-1,0-1 1,1 1 0,-1 0 0,1-1-1,-1 1 1,1-1 0,-1 0 0,1 1 0,0-1-1,-1 0 1,1 0 0,0 0 0,0 0-1,0-1 1,0 1 0,0 0 0,3 0-1,0-2 16,-1 1 0,1-1 0,-1 0 0,0 0-1,1-1 1,-1 1 0,0-1 0,0 0 0,6-3-1,36-27 252,42-41 131,-33 26-592,-48 41 86,1 1 1,-1 0-1,1 0 1,15-6 0,-22 10 76,-1 1 0,1 0 0,0 0 0,-1 0 0,1-1 0,0 1 1,0 0-1,-1 0 0,1 0 0,0 0 0,-1 0 0,1 1 0,0-1 1,0 0-1,-1 0 0,1 0 0,0 1 0,-1-1 0,1 0 0,0 1 1,-1-1-1,1 0 0,-1 1 0,1-1 0,0 1 0,-1-1 0,1 1 0,-1-1 1,0 1-1,1-1 0,-1 1 0,1 0 0,-1-1 0,0 1 0,1 0 1,-1-1-1,0 1 0,0 0 0,1-1 0,-1 1 0,0 0 0,0 1 0,1 4-18,0 1 0,0-1-1,-1 12 1,0-18 22,-3 57-91,-11 63 0,9-83 115,-22 123-35,-1 6 220,22-117-126,-18 166 684,24-212-711,-1 4 130,1-1-1,0 1 0,1 8 1,-1-15-166,0 0 0,0 0 0,0 1 0,0-1 0,0 0 0,0 0 0,0 0 0,0 0 0,0 0 0,0 0 0,0 0 0,0 0 0,0 0 0,0 0 0,0 1 0,0-1 0,0 0 0,0 0 0,0 0 0,0 0 0,0 0 0,0 0 0,0 0 0,0 0 0,0 0 0,0 0 0,0 0 0,0 0 0,0 1 0,0-1 0,0 0 0,0 0 0,0 0 0,1 0 0,-1 0 0,0 0 0,0 0 0,0 0 0,0 0 0,0 0 0,0 0 0,0 0 0,0 0 0,0 0 0,0 0 0,1 0 0,-1 0 0,0 0 0,0 0 0,0 0 0,0 0 0,0 0 0,0 0 0,0 0 0,0 0 0,0 0 0,0 0 0,0 0 0,1 0 0,-1 0 0,2-5 113,39-140 673,-27 107-804,22-43 0,-1 3 60,37-113-19,-62 159-46,44-136-249,-38 125 128,39-72-1,-47 102 15,0 0 0,20-24-1,-23 32 59,0 0-1,0 0 1,0 1 0,0-1-1,1 1 1,0 0-1,0 1 1,10-6 0,-15 9 42,0-1 1,0 1 0,0-1-1,0 1 1,0 0 0,0 0-1,0-1 1,0 1 0,1 0-1,-1 0 1,0 0 0,0 0-1,0 0 1,0 0 0,0 0-1,0 0 1,0 1 0,0-1-1,0 0 1,0 1 0,0-1-1,0 0 1,0 1 0,0-1-1,0 1 1,0 0 0,0-1-1,0 1 1,-1 0 0,1-1-1,0 2 1,0 0 13,0 0 0,0 0 0,0 0 0,-1 0 0,1 0 0,-1 0 0,0 0 0,1 0 0,-1 0 0,0 0 0,0 0 0,0 0 0,0 0 0,-1 0 0,0 3 0,-33 111-126,29-99 213,-3 7-12,-1-1-1,0-1 1,-2 0-1,-18 27 1,26-45-57,-1 1 1,1-1-1,-1 0 0,-1 0 1,1-1-1,0 0 0,-1 1 1,0-1-1,0-1 1,0 1-1,0-1 0,0 0 1,0 0-1,-9 2 0,13-4-1,-16 5-105,15-1-78,10 3 102,-1-3 72,0 1 0,0-2 0,1 1 0,-1-1 0,11 3 0,-15-5 18,1-1 0,-1 1 1,0-1-1,1 1 1,-1-1-1,0 0 1,1 0-1,-1-1 1,0 1-1,1-1 0,-1 1 1,0-1-1,0 0 1,1 0-1,4-3 1,5-4 41,0-1 1,-1 0 0,22-22 0,30-39-1,-39 40-102,30-26 0,71-63 4,-93 89 108,41-48 1,-60 61-81,0-2 0,-2 0 0,0 0 0,18-40 0,50-170-6,-52 144 37,8-28-17,-31 95-106,-2 5 27,0 0 0,0 0-1,1-26 1,-4 38 56,0 1 1,0 0-1,0 0 1,0-1 0,0 1-1,0 0 1,0-1-1,0 1 1,0 0 0,0-1-1,0 1 1,-1 0 0,1 0-1,0-1 1,0 1-1,0 0 1,0-1 0,0 1-1,0 0 1,-1 0-1,1-1 1,0 1 0,0 0-1,0 0 1,-1 0-1,1-1 1,0 1 0,0 0-1,-1 0 1,1 0-1,0 0 1,0-1 0,-1 1-1,1 0 1,0 0 0,-1 0-1,1 0 1,0 0-1,-1 0 1,1 0 0,0 0-1,0 0 1,-1 0-1,1 0 1,0 0 0,-1 0-1,1 0 1,0 0-1,-1 0 1,1 0 0,0 1-1,0-1 1,-1 0-1,1 0 1,0 0 0,0 0-1,-1 1 1,1-1-1,0 0 1,0 0 0,-1 0-1,1 1 1,-15 11-146,11-5 138,-1 0 1,1 1-1,1-1 1,-1 1-1,1-1 1,1 1-1,-1 0 1,-1 9-1,-4 14 84,-4 17-168,-8 77 0,4-18 131,-12 88-284,25-156 275,2-1-1,2 0 1,6 42-1,4-12 586,-12-67-588,1 0 1,0 0-1,0 0 1,1 0 0,-1 0-1,0 0 1,0 1 0,0-2-1,1 1 1,-1 0-1,1 0 1,-1 0 0,1 0-1,-1 0 1,1 0-1,-1 0 1,1 0 0,0-1-1,-1 1 1,1 0-1,0 0 1,1 0 0,-2-1 1,1 0 1,0 0 0,0 0 0,0 0 0,0 0 0,-1 0-1,1 0 1,0 0 0,0 0 0,0 0 0,0-1-1,-1 1 1,1 0 0,0-1 0,0 1 0,-1 0-1,1-1 1,0 1 0,0-1 0,0 0 0,4-3 53,-1 0 1,0 0-1,0-1 1,0 1 0,5-9-1,55-78-91,-34 52 46,64-83-74,-92 117 17,5-6-181,-7 11 204,0 0 0,0 0 0,0 0 0,0 0 0,0 0 0,0 0 0,0 0 0,1 1 0,-1-1 0,0 0 0,0 0 0,0 0 0,0 0 0,0 0 0,0 0 0,0 0 0,0 0 0,0 0 0,0 0 0,0 0 0,0 0 0,1 0 0,-1 0 0,0 0 0,0 0 0,0 0 0,0 0 0,0 0 0,0 0 0,0 0 0,0 0 0,0 0 0,1 0 0,-1 0 0,0 0 0,0 0 0,0 0 0,0 0 0,0 0 0,0 0 0,0 0 0,0 0 0,0 0 0,0 0 0,1 0 0,-1 0 0,0 0 0,0 0 0,0 0 0,0 0 0,0-1 0,0 1 0,0 0 0,0 0 0,0 3-52,-1-1 0,0 1-1,1-1 1,-1 1 0,0-1 0,0 1-1,-2 2 1,-4 11-13,2 6 57,-4 28 16,8-40 13,0-5 17,0 0-1,1 0 1,-1 0 0,1-1 0,0 1 0,1 0 0,-1 0 0,1 0 0,0-1 0,3 9 0,-4-12-10,1-1-1,-1 1 1,1-1 0,-1 1 0,1 0 0,-1-1 0,1 1 0,0-1 0,-1 0 0,1 1 0,0-1-1,-1 0 1,1 1 0,0-1 0,-1 0 0,1 0 0,0 1 0,0-1 0,-1 0 0,1 0 0,0 0-1,0 0 1,-1 0 0,1 0 0,0 0 0,0 0 0,0-1 0,22-6 25,52-38 393,-30 17-353,-10 6-169,-1-1 1,41-38-1,-75 61 69,1 0 0,-1 0-1,0-1 1,0 1 0,0 0-1,1 0 1,-1 0 0,0-1-1,0 1 1,1 0 0,-1 0-1,0 0 1,0-1 0,1 1 0,-1 0-1,0 0 1,0 0 0,1 0-1,-1 0 1,0 0 0,1 0-1,-1 0 1,0 0 0,1 0-1,-1 0 1,0 0 0,0 0-1,1 0 1,-1 0 0,0 0-1,1 0 1,-1 0 0,0 0-1,1 0 1,-1 0 0,0 1 0,0-1-1,1 0 1,-1 0 0,0 0-1,0 0 1,1 1 0,-1-1-1,0 0 1,0 0 0,0 1-1,0-1 1,1 0 0,-1 0-1,0 1 1,0-1 0,0 0-1,0 1 1,0-1 0,0 0-1,0 0 1,1 1 0,-1-1 0,0 0-1,0 1 1,0-1 0,0 1-1,0 25-213,0-20 213,0 4 42,0 0 0,1-1 0,0 1 0,0 0 1,1 0-1,0-1 0,1 1 0,0-1 0,1 0 0,6 13 1,-10-22 4,1 1 0,0 0 1,0-1-1,-1 1 0,1-1 1,0 1-1,0-1 1,0 0-1,-1 1 0,1-1 1,0 0-1,0 1 0,0-1 1,0 0-1,0 0 0,0 0 1,0 0-1,0 0 1,-1 0-1,1 0 0,0 0 1,0 0-1,0 0 0,0 0 1,0-1-1,0 1 0,0 0 1,-1-1-1,1 1 1,0-1-1,1 0 0,27-17 182,-5 0-195,43-42 0,-57 50-19,-1-1 1,0-1-1,0 0 0,-1 0 1,0 0-1,6-16 1,-6 12-146,-4 11 12,-4 5 135,0 0 0,0 0 0,0 0 0,0 0 0,0 0 0,0 0 0,0 0 0,0 0-1,0 0 1,0 0 0,0 0 0,0 0 0,0 1 0,0-1 0,0 0 0,0 0 0,0 0 0,0 0 0,0 0 0,0 0-1,0 0 1,0 0 0,0 0 0,0 0 0,0 0 0,0 0 0,0 0 0,1 0 0,-1 0 0,0 0 0,0 0 0,0 0 0,0 0-1,0 0 1,0 0 0,0 0 0,0 0 0,0 0 0,0 0 0,0 0 0,0 0 0,0 0 0,0 0 0,0 0 0,0 0 0,0 0-1,0 0 1,0 0 0,0 0 0,0 0 0,0 0 0,1 0 0,-1 0 0,0 0 0,0 0 0,0 0 0,0 0 0,0 0 0,0 0-1,0 0 1,0 0 0,0 0 0,0 0 0,0 0 0,0 0 0,6-3-212,-3 2 123,-2 1 68,1 0 0,0 1 0,-1-1 0,1 0-1,-1 1 1,1-1 0,0 1 0,-1 0 0,1 0-1,-1-1 1,0 1 0,1 0 0,-1 0 0,0 1-1,1-1 1,-1 0 0,0 0 0,0 0 0,0 1-1,1 1 1,3 5-108,-1 0 0,6 14 0,-4-10 206,-1-1-86,1-1 1,0 0-1,0 0 1,15 17-1,-10-15 87,-9-9-64,0 0 0,0-1 0,0 1 0,0-1 0,1 1 0,-1-1 0,1 0 0,0 0 0,-1-1-1,1 1 1,0 0 0,0-1 0,0 0 0,0 1 0,0-1 0,0 0 0,1-1 0,3 2 0,16-1 129,0-1 0,0-1 0,-1-1 1,1-1-1,31-8 0,-33 6-54,-12 4-62,0-1 0,0-1 0,0 1 0,-1-2 0,1 1 0,-1-1 0,0 0 0,0-1 0,0 0 0,-1 0 0,1-1 0,-1 0 0,-1 0 1,1 0-1,-1-1 0,0 0 0,0 0 0,6-12 0,-2 1-6,9-17-154,-18 33 100,-1 0 0,1 0 1,0-1-1,-1 1 0,0 0 0,1-1 1,-1 1-1,0 0 0,0-1 0,0 1 1,0 0-1,-1-1 0,0-2 0,1 5 21,0-1 0,0 1-1,-1-1 1,1 1 0,0 0 0,0-1-1,-1 1 1,1-1 0,0 1 0,-1 0-1,1-1 1,0 1 0,-1 0 0,1 0-1,0-1 1,-1 1 0,1 0-1,-1 0 1,1-1 0,-1 1 0,1 0-1,-1 0 1,1 0 0,0 0 0,-1 0-1,1 0 1,-1 0 0,1 0 0,-1 0-1,1 0 1,-1 0 0,1 0-1,-1 0 1,1 0 0,-1 0 0,1 0-1,-1 1 1,1-1 0,0 0 0,-1 0-1,0 1 1,-19 11-33,9-3 71,0 0-1,1 1 1,1 0 0,0 0-1,0 1 1,1 1 0,-9 14-1,16-24-5,0-1 0,0 1 0,1 0 0,-1 0 0,1-1 0,-1 1 0,1 0 0,0 0 0,0 0 0,-1 0 0,1 0 0,1-1 0,-1 1 0,0 0 0,0 0 0,1 0 0,-1 0 0,1 2 0,1-1 44,-1 0 1,1 0-1,0 0 1,0 0-1,0 0 0,0 0 1,1-1-1,-1 1 1,4 2-1,0 0 34,0-1 0,0 0 0,0 0 0,0-1 0,1 1 0,0-2 0,-1 1 0,1-1 0,9 3 0,-1-4 9,0 0 0,0 0 0,-1-2 0,1 0 1,0 0-1,-1-2 0,1 0 0,16-5 0,110-46-2582,-126 47 1634,21-10-3032,-3 4 1162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3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14 267 7968,'-14'-3'3616,"43"-2"-3136,11 2 1632,4-2-1248,46-15 1055,5 0-1087,48-20 96,1 9-544,14-9-160,-18 8-128,-16-8 64,-16 12-96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153 152 2976,'4'-26'3285,"-3"23"-2837,0 0 1,-1 0 0,1 0 0,-1 0 0,1 1 0,-1-1-1,0 0 1,0 0 0,-1 0 0,1 0 0,-1 0 0,-1-4 0,2 6-367,0 1 0,0-1 0,-1 0 0,1 1 0,0-1 0,0 0 0,0 1 0,0-1 0,-1 0 0,1 1 0,0-1 0,0 0 0,1 1 0,-1-1 0,0-1 0,1-4 1160,-3 20-611,0 0-1,-6 23 1,-2 5-400,-57 331 766,36-247-606,20-83-139,1-1 0,-5 46 0,14-69 264,1-15 93,0-9-6,2-18-334,0 1 1,1-1 0,10-38-1,3-10-217,7-88 72,12-65-477,-21 150 290,17-66-290,-26 121 394,-3 11-4,0 0-1,0 1 0,5-10 1,-7 17-44,0-1 1,0 1 0,1-1-1,-1 1 1,0 0 0,0-1 0,0 1-1,1 0 1,-1-1 0,0 1-1,1 0 1,-1-1 0,0 1-1,1 0 1,-1 0 0,0 0 0,1-1-1,-1 1 1,0 0 0,1 0-1,-1 0 1,1 0 0,-1-1-1,0 1 1,1 0 0,-1 0 0,1 0-1,0 0-7,0 1 0,0-1 0,0 0 0,0 1 0,-1-1 0,1 0 0,0 1 0,0-1 0,-1 1 0,1-1 0,0 1 0,1 1 0,17 24-109,-17-23 151,10 17 43,-2 0-1,0 1 0,12 37 0,13 69 340,-23-77-189,19 67 297,55 135-1,-74-220-440,13 27 187,-22-51-208,1 0-182,-4-8-4,1 0-1,-1 0 1,0 0-1,0 0 1,1 0-1,-1-1 1,0 1 0,1 0-1,-1 0 1,0 0-1,0 0 1,1-1-1,-1 1 1,0 0-1,0 0 1,1 0-1,-1-1 1,0 1-1,0 0 1,1 0 0,-1-1-1,0 1 1,0 0-1,0-1 1,0 1-1,0 0 1,0-1-1,0 1 1,1-1-1,1-3-1129,0-1 0,0 0 0,0 1 0,0-1 0,-1 0 0,1-9-1,3-2-893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5312,'-21'5'8474,"70"0"-5074,-27-2-2800,35 5 29,20 2-319,-47-6-453,10 1-576,-14-8-3518,-8-2 1779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2080,'1'-3'134,"-1"3"-99,0-1 1,1 1-1,-1 0 0,0-1 1,0 1-1,0-1 0,0 1 1,1-1-1,-1 1 1,0 0-1,0-1 0,0 1 1,0-1-1,0 1 0,0-1 1,0 1-1,0 0 1,0-1-1,0 1 0,0-1 1,0 1-1,0-1 0,-1 1 1,1 0-1,0-1 1,0 1-1,0-1 0,-1 1 1,1 0-1,0-1 0,0 1 1,-1-1-1,2 0 478,0 0-1,1 0 1,-1 1 0,0-1-1,1 0 1,-1 0 0,1 1-1,-1-1 1,1 1-1,-1-1 1,1 1 0,0 0-1,-1-1 1,1 1-1,-1 0 1,3 0 0,-3 1-372,-1 0 1,1-1 0,-1 1 0,0 0 0,1 0 0,-1-1-1,1 1 1,-1 0 0,0 0 0,0 0 0,0-1 0,1 1-1,-1 0 1,0 0 0,0 0 0,0 0 0,0 1 0,0 4 414,1 7-138,-1 0 1,0 0 0,-1 0-1,-1 0 1,-2 13-1,-2 18 239,3-10-318,-14 128 468,-18 157 345,33-300-994,1 1 0,3 20 1,-1 1 177,-1-38-261,0 1 0,0-1 0,1 1 0,-1-1 0,1 0 0,0 1 0,0-1 0,0 0 0,2 4 0,-2-5-32,-1-1 0,1 0 0,0 0 0,0 0 0,0 0-1,-1 0 1,1 0 0,0 0 0,0-1 0,0 1 0,0 0 0,1 0 0,-1-1 0,0 1 0,0-1 0,0 1 0,0-1 0,1 1 0,-1-1-1,0 0 1,0 1 0,1-1 0,-1 0 0,0 0 0,1 0 0,-1 0 0,2-1 0,13-2 80,1-1 0,-1-1 0,0 0 0,29-15 0,24-8-18,38 0-297,-87 24-312,9-2 1162,-18 0-4282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4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 6976,'-20'-8'3553,"16"8"-956,15 4-603,4 1-1359,0 0 0,1-1 0,0-1 1,-1 0-1,1-1 0,0-1 1,30-1-1,327-29 1226,-366 28-2016,0 0-1,0 0 0,0-1 1,0 0-1,-1-1 1,1 1-1,0-1 0,-1 0 1,0-1-1,10-6 0,-15 9-62,-1 0 0,1 1-1,-1-1 1,1 1-1,0 0 1,0-1-1,-1 1 1,1-1 0,0 1-1,0 0 1,-1 0-1,1-1 1,0 1 0,0 0-1,0 0 1,-1 0-1,1 0 1,0 0-1,0 0 1,0 0 0,1 0-1,6 5-1919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1272 3808,'0'0'64,"0"0"-1,0 1 1,0-1-1,-1 1 1,1-1 0,0 0-1,0 1 1,0-1-1,-1 1 1,1-1 0,0 0-1,-9 8 7816,9-8-7803,1 1 0,-1-1 0,0 0-1,1 0 1,-1 0 0,1 0 0,-1 0 0,1 0 0,-1 1 0,1-1 0,-1 0 0,0 0 0,1 0 0,-1-1 0,1 1 0,-1 0-1,1 0 1,-1 0 0,1 0 0,-1 0 0,0 0 0,1-1 0,-1 1 0,1 0 0,-1 0 0,0-1 0,1 1 0,12-9 704,0 1 1,-1-1-1,19-19 1,29-37-137,-45 49-448,50-56 277,103-120 509,-136 150-754,-1 0 0,45-88 0,-45 64 58,-3-1 0,29-109 0,-4-16 1048,-52 185-1286,0 1 1,0-1 0,0 1-1,-1-1 1,0 1 0,0-1-1,-1-6 1,1 13-51,0 0 0,0-1 0,0 1 1,0-1-1,0 1 0,-1 0 0,1-1 0,0 1 0,0 0 0,0-1 0,0 1 1,0 0-1,0-1 0,-1 1 0,1 0 0,0 0 0,0-1 0,-1 1 1,1 0-1,0 0 0,0-1 0,-1 1 0,1 0 0,0 0 0,-1 0 1,1-1-1,0 1 0,-1 0 0,0 0-5,1 0-1,-1 1 1,0-1 0,1 1 0,-1-1-1,1 0 1,-1 1 0,0-1 0,1 1-1,0-1 1,-1 1 0,1-1 0,-1 1-1,1 0 1,0-1 0,-1 1-1,1-1 1,-1 2 0,-5 12-41,1-1 0,-6 26 0,-32 173 91,12 12 132,30-216-169,-20 361 383,26-278-213,-4-79-101,1 0-1,0-1 1,1 1 0,1 0 0,6 14-1,-9-24-50,0 1-1,0-1 0,0 0 1,1 0-1,-1 0 0,1 0 0,-1-1 1,1 1-1,0 0 0,-1-1 1,1 1-1,0-1 0,0 1 1,3 1-1,-3-3-9,-1 1 1,1-1-1,-1 0 0,1 1 1,0-1-1,-1 0 0,1 0 1,0 0-1,-1 0 0,1 0 1,0 0-1,-1-1 0,1 1 1,-1 0-1,1-1 0,-1 0 1,1 1-1,-1-1 0,1 0 1,1-1-1,7-4 9,-1 0 1,0-1-1,-1-1 0,12-12 1,29-39 38,-14 15 26,-28 37-80,206-245 224,-210 248-249,19-28 160,-22 31-150,1 0 1,0 0 0,-1-1 0,1 1 0,-1 0-1,1-1 1,-1 1 0,1-1 0,-1 1-1,0 0 1,0-1 0,0 1 0,0-1 0,0 1-1,0 0 1,0-1 0,0 1 0,-1-1 0,1 1-1,-1 0 1,0-3 0,1 4-2,-1-1 1,1 1-1,-1-1 1,1 1 0,-1-1-1,1 1 1,-1-1-1,0 1 1,1 0-1,-1-1 1,0 1-1,1 0 1,-1-1-1,0 1 1,1 0-1,-1 0 1,0 0-1,0 0 1,1-1 0,-1 1-1,0 0 1,1 0-1,-1 1 1,0-1-1,0 0 1,-21 6-26,19-6 25,-6 4-17,1-1 0,0 1-1,-1 0 1,1 1 0,1 0 0,-1 1-1,1-1 1,0 1 0,-6 7 0,3-2 7,1 0 1,0 0 0,1 1 0,0 0 0,-8 19-1,8-13 17,1 0 0,1 1-1,0-1 1,1 1 0,1 1-1,1-1 1,1 0 0,1 37-1,1-44 10,1 0-1,1 0 1,0 0-1,1 0 1,0 0-1,6 13 0,-7-20-6,0 0-1,1-1 0,-1 1 0,1 0 0,1-1 0,-1 1 0,1-1 0,-1 0 0,1 0 0,0-1 0,1 1 0,-1-1 0,1 0 0,-1 0 0,1 0 1,5 2-1,-5-4 25,0 1-1,-1-1 1,1 0 0,0 0 0,0 0 0,0-1 0,0 1 0,0-1 0,0-1 0,0 1 0,-1-1 0,7-1 0,0-1 42,0 0 0,-1-1 0,21-10 0,-18 7-37,0-1 1,-1-1-1,0 0 0,0-1 1,-1 0-1,19-21 1,0-5-16,-2 0-1,32-54 1,-31 44 21,138-223 129,8-70 97,-160 308-238,-10 21-30,-1 1 0,1-1 1,-1 0-1,-1 0 0,0 0 0,3-19 1,-6 28-9,0 0 1,0 0-1,0 0 1,0 0-1,0 0 1,0 0-1,0 0 1,0 0-1,0 0 1,-1 1-1,1-1 1,0 0 0,-1 0-1,1 0 1,0 0-1,-1 0 1,0 0-1,0 0 3,1 1 0,0 0 1,-1 0-1,1-1 0,-1 1 0,1 0 0,-1 0 0,1 0 0,0 0 1,-1 0-1,1-1 0,-1 1 0,1 0 0,-1 0 0,1 0 0,-1 0 1,1 0-1,-1 1 0,1-1 0,-1 0 0,1 0 0,-1 0 0,0 1 1,-2 0-41,0 1 0,-1 0 0,1 0 0,0 0 1,0 0-1,-4 5 0,-6 7-1,1 0-1,1 0 1,0 1 0,-13 25 0,-2 7 35,2 2 1,2 0-1,3 1 1,-16 61 0,23-64 2,3 0 1,2 1-1,1 0 1,3 91-1,3-130 19,0 5-38,5 24-1,-4-34 55,0 0 1,0 0 0,0 0-1,0-1 1,1 1 0,0 0 0,0-1-1,0 1 1,0-1 0,4 5-1,-5-7-9,0 0-1,0 0 0,1 0 1,-1 0-1,0 0 0,1-1 1,-1 1-1,0 0 0,1-1 1,-1 1-1,0-1 0,1 1 1,-1-1-1,1 0 0,-1 0 1,1 0-1,-1 0 0,1 0 1,-1 0-1,1 0 0,-1 0 0,1 0 1,-1-1-1,1 1 0,-1-1 1,1 1-1,-1-1 0,2 0 1,6-4 54,-1 1 0,1-1-1,11-10 1,131-120 487,-139 123-546,17-18 9,0-2-1,-3-2 0,-1 0 1,-1-2-1,30-60 0,74-202 105,-107 246-113,39-118 89,-58 161-136,1 0 1,-1 0-1,-1-1 1,1-13 0,-2 22 21,0 0 1,0 1-1,1-1 1,-2 0-1,1 0 1,0 0-1,0 1 1,0-1-1,0 0 1,0 0-1,-1 0 1,1 1-1,0-1 1,0 0-1,-1 0 1,1 1 0,-2-2-1,2 2 6,0 0-1,-1 0 1,1 0 0,0 0 0,-1 0-1,1 0 1,0 0 0,-1 0-1,1 0 1,-1 0 0,1 0-1,0 0 1,-1 0 0,1 0-1,0 0 1,-1 0 0,1 1 0,0-1-1,0 0 1,-1 0 0,1 0-1,0 1 1,-1-1 0,1 0-1,0 0 1,-1 1 0,-18 25-271,19-25 285,-16 27-20,1 2 0,1 0 0,-13 41 0,-19 96 4,38-136 14,-48 231-396,50-212 187,1 0 0,2 0 0,6 65 0,-2-107-680,-1 0-1,2-1 0,-1 1 0,1-1 1,5 13-1,-3-17-2737,1-3 1153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4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90 5216,'-1'3'361,"0"0"0,1-1 0,-1 1 0,1-1 1,0 1-1,0 0 0,0-1 0,0 1 0,1 3 0,0 16 1292,-6 3 302,4-22-1696,0 1 1,0-1 0,1 1 0,-1 0-1,1-1 1,0 1 0,0 0 0,0-1-1,0 1 1,1 0 0,1 4 0,-2-5-115,1 0 1,0-1 0,0 1 0,0 0-1,1-1 1,-1 0 0,0 1 0,1-1-1,0 0 1,-1 1 0,1-1 0,0 0 0,0 0-1,1-1 1,-1 1 0,0 0 0,0-1-1,1 1 1,-1-1 0,1 0 0,3 2 0,-2-2 17,-1-1 0,1 1 0,0-1 0,-1 0 1,1 0-1,0 0 0,-1 0 0,1 0 1,-1-1-1,1 0 0,0 1 0,-1-2 0,1 1 1,-1 0-1,6-4 0,-3 2-73,-1 0 1,0 0-1,0 0 1,0-1-1,-1 0 1,1 0-1,-1 0 1,0-1-1,6-8 1,-8 11-98,-1-1 0,1 0 0,-1 0-1,0 1 1,0-1 0,0 0 0,0 0 0,0 0 0,-1-1 0,0 1 0,1 0 0,-1 0 0,0 0 0,0 0 0,-1 0 0,1 0 0,0 0 0,-1 0 0,0 0 0,-2-5 0,2 5-26,0 1 0,-1 0 0,0-1 0,1 1-1,-1 0 1,0 0 0,0 0 0,-1 0 0,1 0 0,0 0-1,0 0 1,-1 1 0,1-1 0,-1 1 0,0 0 0,1 0-1,-1 0 1,-4-1 0,3 1 15,0 0 0,0 0 1,0 1-1,0-1 0,0 1 0,1 0 0,-1 0 0,0 0 1,0 1-1,0-1 0,0 1 0,0 0 0,-4 2 0,-19 7 200,20-7 207,20-8-48,72-20 128,-45 15-282,150-36 128,-141 36-304,-14 2 154,1 1 0,67-2 1,-98 9-137,-1 0 1,1 1 0,0-1 0,-1 1 0,1 0-1,-1 0 1,0 0 0,1 0 0,-1 1 0,0 0-1,0 0 1,5 3 0,-6-3-1,-1 0 1,0 0-1,1 1 1,-1-1-1,0 0 1,0 1-1,0 0 1,-1-1-1,1 1 0,-1 0 1,1 0-1,-1 0 1,0 0-1,0 0 1,0 0-1,-1 0 0,2 6 1,-2 4 58,-1 0 0,0 0 0,0 0-1,-1 0 1,-1 0 0,-8 23 0,9-27-74,-4 4 15,5-12-21,0 0-1,1 0 1,-1 0 0,1 0-1,-1 0 1,0 1 0,1-1 0,0 0-1,-1 0 1,1 1 0,0-1 0,0 0-1,-1 1 1,1-1 0,0 0 0,1 2-1,-1-2 164,19-13 784,40-31-909,-37 26 4,-16 13-95,0 0 0,0 0 0,1 1 0,0 0 0,-1 0 0,13-3 0,-18 6 39,0 0-1,0-1 1,0 1-1,0 0 1,0 0 0,0 0-1,0 0 1,0 0 0,0 0-1,0 0 1,0 0 0,0 1-1,-1-1 1,1 0 0,0 0-1,0 1 1,0-1-1,0 1 1,0-1 0,0 1-1,-1-1 1,1 1 0,0-1-1,0 1 1,-1 0 0,1-1-1,0 1 1,-1 0 0,1 0-1,-1-1 1,1 1-1,-1 0 1,1 0 0,-1 0-1,0 0 1,1 0 0,-1 0-1,0 1 1,1 1 1,-1 0 1,1 0-1,-1 1 1,0-1-1,0 0 1,0 1-1,0-1 1,-1 0-1,-1 6 1,1-4 12,-1 0 0,1-1 0,1 1 0,-1 0 0,1 5 0,-4 4 183,2-9 296,13-12-51,11-8-438,0 0-1,0 2 0,1 0 1,1 2-1,0 1 0,1 0 1,38-8-1,-58 16-12,1 1 1,0 0 0,0 0-1,0 1 1,0-1 0,-1 1-1,1 1 1,0-1 0,0 1-1,0 0 1,0 0 0,-1 1-1,1 0 1,-1 0-1,1 0 1,-1 0 0,0 1-1,0 0 1,0 0 0,0 1-1,0-1 1,-1 1 0,1 0-1,-1 0 1,5 7 0,-3-3 44,1 1 45,-1 0 0,2-1 0,9 9 0,-15-15-630,-1-1-1,1 0 1,-1-1-1,1 1 1,-1 0-1,1 0 1,-1-1-1,1 1 1,0-1-1,-1 1 1,1-1-1,0 0 1,0 1-1,2-1 1,26-5-9896,-5 1 5859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4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3232,'0'0'156,"-1"1"0,0-1 1,0 0-1,1 1 0,-1-1 1,0 0-1,0 0 0,0 0 1,0 1-1,1-1 0,-1 0 0,0 0 1,0 0-1,0 0 0,0 0 1,1-1-1,-1 1 0,0 0 1,-1-1-1,-11 2 6170,13 0-6160,0-1 1,0 1 0,-1-1-1,1 1 1,0-1 0,-1 1-1,1-1 1,0 1 0,-1-1-1,1 0 1,-1 1 0,1-1-1,0 1 1,-1-1 0,1 0-1,-1 0 1,1 1 0,-1-1-1,0 0 1,1 0 0,-1 1-1,0-1 1,-12 1 3086,10-1-1961,11-1 525,16 0-1186,46-8 0,-5-1-421,188-1 9,-212 12-247,-1 2 0,1 1 0,60 15 0,-98-18 33,1 0 0,-1 0-1,0 0 1,0 0 0,0 0 0,0 1 0,0 0 0,-1-1-1,1 1 1,0 0 0,-1 0 0,1 0 0,-1 1-1,3 3 1,-3-4-4,-1 0 0,0 1 0,0-1 0,0 0 0,0 1 0,-1-1 0,1 1 0,0-1 0,-1 1 0,0 0 0,0-1 0,0 1 0,0-1 1,0 1-1,0 0 0,-1-1 0,-1 6 0,-4 17 5,-1 1 0,-2-1 1,0 0-1,-20 34 1,28-58-7,-14 29 46,-2-2 0,-2 0 0,0-1-1,-31 33 1,11-24-22,-2-2 0,0-2 0,-3-2 0,0-2 0,-51 24 0,34-17 122,46-25-4,-2-7 210,13-3-9,12 0 114,76 0 36,321 13 582,-394-12-1208,0-1 1,0 0-1,0 0 1,-1-1 0,20-4-1,-14-4-6972,-8 3 1672,1 5 1204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5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159 542 3808,'2'1'7618,"-3"5"-3510,-2 0-4368,-13 11 1392,-26 21-1,30-29-957,1 1 0,0 1 1,0 0-1,1 0 0,0 1 1,-14 23-1,22-31-108,1-1 0,-1 1 0,1-1 1,0 1-1,0-1 0,1 1 0,-1 6 0,1-9-43,0 0 0,0 0 0,0 0-1,0-1 1,0 1 0,0 0 0,0 0-1,0-1 1,0 1 0,1 0 0,-1 0-1,0-1 1,1 1 0,-1 0 0,0 0-1,1-1 1,-1 1 0,1-1 0,-1 1-1,1 0 1,-1-1 0,1 1 0,0-1-1,-1 1 1,1-1 0,0 1 0,-1-1-1,1 0 1,0 1 0,-1-1 0,1 0-1,0 0 1,0 1 0,0-1 0,-1 0-1,1 0 1,0 0 0,0 0 0,-1 0-1,1 0 1,0 0 0,0 0 0,1-1-1,5-1 123,0 0 0,0 0 0,0-1 0,0 0 0,-1-1 0,8-4 0,6-3-18,-2 2-181,27-21 1,-44 29-6,1 0 1,-1 0-1,1 0 1,-1 0-1,1 0 1,0 0-1,0 1 1,-1-1-1,1 1 0,3-1 1,-4 1 47,0 0-1,-1 0 1,1 0-1,0 0 1,-1 0-1,1 0 1,0 1 0,-1-1-1,1 0 1,0 1-1,-1-1 1,1 0-1,-1 1 1,1-1 0,0 1-1,-1-1 1,1 1-1,-1-1 1,1 1 0,-1-1-1,0 1 1,1 0-1,-1-1 1,0 1-1,1-1 1,-1 1 0,0 0-1,0-1 1,1 2-1,5 16-35,15 26-1,-18-37 98,1 0-1,1 0 0,-1-1 1,1 0-1,0 0 1,10 9-1,-8-9 6,-4-3 62,1 0 1,-1 0-1,0-1 1,1 0-1,4 3 1,-7-5-71,0 1-1,1-1 1,-1 1 0,1-1 0,-1 0-1,1 0 1,-1 0 0,1 1 0,-1-2-1,1 1 1,-1 0 0,1 0 0,-1 0-1,1-1 1,-1 1 0,1 0-1,-1-1 1,3-1 0,-1 0 25,1 0 0,0 0 0,-1-1 1,0 0-1,1 0 0,-1 0 0,0 0 0,4-6 1,18-30 136,-23 33-205,1 0-1,-1 0 1,0 0 0,-1 0 0,0 0 0,0 0 0,0 0 0,-1-1 0,1 1 0,-2 0 0,1 0 0,-1-1-1,0 1 1,-2-10 0,2-3-193,2 3 224,2 17-98,-1 0 0,1 0 1,-1 0-1,0 0 1,1-1-1,-1 1 0,1-1 1,3 1-1,33 4 243,-17-4-58,0-1 0,34-4 0,-10 0 109,2 3-84,-24 1-91,1-2 0,23-3 0,-45 4-54,-1 1 0,1 0 0,0 0 1,0 0-1,-1 0 0,1 1 0,0-1 0,-1 1 1,4 0-1,-5 0 0,0-1 1,-1 0 0,1 0-1,0 1 1,-1-1 0,1 0-1,0 1 1,0-1 0,-1 1-1,1-1 1,-1 1 0,1-1-1,0 1 1,-1-1-1,1 1 1,-1-1 0,1 1-1,-1 0 1,0-1 0,1 1-1,-1 0 1,0 0 0,1-1-1,-1 1 1,0 0 0,0 0-1,0-1 1,0 1-1,1 0 1,-1 0 0,0 0-1,0-1 1,-1 1 0,1 0-1,0 0 1,-19 57 235,12-42-232,1 1 0,-5 23 0,10-31 8,0 1 0,0-1 1,0 0-1,2 15 0,-1-21 7,1 0-1,-1 0 1,0-1 0,1 1 0,0 0-1,0-1 1,0 1 0,0-1-1,0 1 1,0-1 0,1 0 0,-1 1-1,1-1 1,-1 0 0,1 0-1,0 0 1,0 0 0,0 0 0,5 3-1,-5-4 8,0 0 0,1-1 0,-1 1 0,0 0 0,1-1 0,-1 0-1,1 1 1,-1-1 0,1 0 0,-1 0 0,0-1 0,1 1 0,-1 0 0,1-1 0,-1 1-1,0-1 1,1 0 0,2-2 0,6-1 36,-1-2 1,15-9-1,-24 14-61,22-14 48,-1 0 0,0-2 1,-1-1-1,-1 0 0,-1-2 1,-1 0-1,20-29 0,-12 8-55,37-80 1,5-50 144,11-47-461,-78 217 286,-1-1 1,0 0-1,1 1 1,-1-1 0,0 0-1,0 1 1,0-1 0,0 0-1,0 1 1,-1-3-1,1 3 27,0 1 0,0 0 0,0 0 0,0 0 0,0 0-1,0 0 1,-1-1 0,1 1 0,0 0 0,0 0-1,0 0 1,0 0 0,0 0 0,0 0 0,0-1 0,0 1-1,0 0 1,-1 0 0,1 0 0,0 0 0,0 0 0,0 0-1,0 0 1,0 0 0,-1 0 0,1-1 0,0 1-1,0 0 1,0 0 0,0 0 0,0 0 0,-1 0 0,1 0-1,0 0 1,0 0 0,0 0 0,0 0 0,-1 0 0,1 1-1,-9 9-265,-4 17 189,2 0 1,1 0 0,-13 52-1,10-29 76,-34 128 3,39-141 26,2 1 1,-3 70-1,9-103 19,0 0 0,0-1 0,1 1 0,0 0 0,-1-1 0,3 6-1,-3-10-26,0 1-1,1 0 0,-1 0 0,1 0 0,-1-1 0,1 1 0,-1 0 0,1-1 0,-1 1 1,1 0-1,-1-1 0,1 1 0,0-1 0,-1 1 0,1-1 0,0 1 0,0-1 0,-1 0 0,1 1 1,0-1-1,0 0 0,0 1 0,-1-1 0,1 0 0,0 0 0,0 0 0,0 0 0,0 0 0,0 0 1,-1 0-1,1 0 0,0 0 0,0 0 0,0-1 0,0 1 0,-1 0 0,1-1 0,0 1 1,0 0-1,0-1 0,-1 1 0,2-1 0,17-10 68,0-1 0,0-1 0,-1 0 0,19-19 0,-9 4-104,0-1 0,-2-1 0,-1-1 0,23-39 0,77-147 64,-66 108 51,-41 78-44,19-36-164,-22 36 130,-14 30-37,-1-1 1,1 1-1,0 0 1,0-1 0,0 1-1,0 0 1,0-1-1,0 1 1,0 0-1,0 0 1,1 0-1,-1 0 1,0 0-1,1 0 1,1-1 0,-4 6-66,0 1 1,-1-1-1,1 1 0,0 5 1,-60 400 573,-8-169 102,63-223-582,-6 10 523,12-24 129,4-6-408,5-6-122,-9 7-109,94-94-183,-93 94 147,0 0 0,1 0 0,-1 0 0,0 0 1,1 0-1,-1 1 0,1-1 0,-1 0 1,1 0-1,-1 1 0,1-1 0,-1 1 0,1 0 1,-1-1-1,1 1 0,0 0 0,-1 0 1,1 0-1,0 0 0,-1 0 0,1 0 0,-1 1 1,1-1-1,-1 1 0,1-1 0,0 1 1,-1-1-1,1 1 0,-1 0 0,2 0 1,4 4-44,0 1 0,0-1 0,-1 1 1,10 11-1,2 0 196,-6-6-96,-5-4-52,0 0 0,0-1-1,1 0 1,-1 0 0,1-1 0,16 8-1,-8-12-1900,-13-1 1006,-1 0 0,0-1 0,0 1 1,0-1-1,0 0 0,0 0 1,0 0-1,0 0 0,3-2 1,4-2-2021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5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 8224,'0'0'71,"0"0"0,0 0 1,0 0-1,0 0 0,0 0 1,0 0-1,0 0 0,-1 0 1,1 1-1,0-1 0,0 0 0,0 0 1,0 0-1,0 0 0,0 0 1,0 0-1,0 0 0,0 1 1,0-1-1,0 0 0,0 0 1,0 0-1,0 0 0,0 0 0,0 1 1,0-1-1,0 0 0,0 0 1,0 0-1,0 0 0,0 0 1,0 1-1,0-1 0,0 0 1,0 0-1,0 0 0,0 0 0,0 0 1,0 0-1,0 0 0,0 1 1,1-1-1,-1 0 0,0 0 1,0 0-1,0 0 0,0 0 1,0 0-1,0 0 0,0 0 0,1 0 1,-1 0-1,0 0 0,0 1 1,0-1-1,0 0 0,0 0 1,0 0-1,1 0 0,-1 0 0,16 1 2254,17-4-546,239-32 1069,-159 21-4091,0 0-3583,-108 13 3955,3 0-885,-21-1-6449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27 105 8224,'-26'-32'3712,"34"27"-3200,2-3 896,8 5-864,9-14-640,4 5 0,9-4-2048,2 4 1184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7:5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50 293 3232,'-6'2'10324,"-3"0"-6310,2-2-3049,7 0-946,0 0 0,0 0 0,0 0 0,0 0 0,0 0 0,0 0 0,0 0 0,0 0 0,0 0 0,0 0 0,0 0 0,0 0 0,0 0 0,0 0 0,0 0 0,0 0 0,0 0 0,0 0 0,0 0 0,0 0 0,0 0 0,0 0 0,0 0 0,0 0 0,1 0 0,-1-1-1,0 1 1,0 0 0,0 0 0,0 0 0,0 0 0,0 0 0,0 0 0,0 0 0,0 0 0,-1 0 0,1 0 0,0 0 0,0 0 0,0 0 0,0 0 0,0 0 0,0 0 0,0 0 0,0 0 0,0 0 0,0 0 0,0 0 0,0 0 0,0 0 0,0-1 0,0 1 0,0 0 0,0 0 0,0 0 0,0 0 0,0 0 0,0 0 0,0 0-1,0 0 1,0 0 0,5-16 1773,8-11-1411,2 0 0,0 1 0,2 1 0,21-25-1,-25 35-364,0 0 0,0 2 0,29-24-1,-34 32-39,0-1-1,1 1 0,-1 0 0,1 1 0,0 0 0,1 1 0,-1 0 0,1 0 0,14-2 0,-22 5 12,1 0 1,-1 0 0,1 0 0,-1 0 0,1 0 0,-1 0 0,0 1 0,1 0-1,-1-1 1,0 1 0,1 0 0,-1 0 0,0 0 0,0 0 0,0 0-1,0 1 1,0-1 0,0 1 0,0-1 0,0 1 0,-1 0 0,1 0-1,0 0 1,-1 0 0,0 0 0,1 0 0,0 3 0,2 4 13,0-1 0,-1 1 1,0-1-1,-1 1 0,0 0 1,2 12-1,-3-2 42,0 0 1,-1 0-1,0 0 0,-7 33 1,-22 73 112,23-102-102,-1 0-1,-1-1 0,-2 0 1,-21 38-1,-43 53 515,-100 119 0,127-177 232,43-51-680,3-5-13,7-8-19,7-3 8,1 1 1,0 0-1,1 1 1,28-15-1,-17 12-29,0 2-1,34-10 1,-47 17-49,0 1 1,0 0-1,0 1 0,0 1 1,0 0-1,1 1 0,-1 0 0,0 1 1,20 4-1,-24-3-4,-1 0 0,1 1-1,-1 0 1,0 0 0,1 1 0,-2 0-1,1 1 1,0-1 0,-1 2 0,0-1-1,0 1 1,-1 0 0,1 0 0,9 13 0,-14-16-262,0-1 1,1 1 0,-1-1 0,1 0 0,0 0 0,0 0 0,-1 0 0,5 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0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2144,'-11'-5'699,"9"4"-417,2-13 3121,5-10 485,0 2 2293,-1 197-3240,0-37-2432,1 233 1251,-5-308-1254,0-5-693,0-25-4926,0-37 3332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0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9 5152,'-5'-9'2858,"4"18"-538,0-2-1871,-1-1-1,0 0 1,0 0-1,-1 0 1,1 0-1,-1 0 1,-4 5-1,-29 37 1202,16-22-824,-107 136 1607,90-120-1769,-71 60-1,88-83-501,11-11-17,-1 0 1,0 0 0,0 0 0,-13 6 0,19-12-26,-14 9 580,17-11-686,1 0 1,-1 1-1,1-1 1,-1 0-1,1 1 1,-1-1-1,1 1 1,0-1-1,-1 1 1,1-1 0,0 1-1,-1-1 1,1 1-1,0-1 1,0 1-1,0-1 1,-1 1-1,1 0 1,0-1-1,0 1 1,0-1 0,0 1-1,0 0 1,0-1-1,0 1 1,0-1-1,0 1 1,0 0-1,1-1 1,-1 1-1,0 0 1,3 5 61,1-1 1,0 1-1,0-1 1,0 0-1,0 0 0,1-1 1,5 5-1,41 29 533,-7-7-197,-5 3-136,-1 3 0,-1 0 0,33 47 0,-67-80-263,-2-3-19,0 0-1,-1 1 0,1-1 0,0 0 0,0 0 0,-1 0 0,1 0 0,0-1 0,0 1 1,0 0-1,0 0 0,0 0 0,0-1 0,1 1 0,-1 0 0,0-1 0,0 1 0,2-1 1,-2 0-305,0-1 0,0 0 0,1 0 0,-1 0 1,0 0-1,0 0 0,0 0 0,0-1 0,0 1 1,-1 0-1,1 0 0,0-1 0,-1 1 0,1 0 1,0-1-1,-1-1 0,3-2-651,5-13-3485,2 3 1455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0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7808,'-14'-7'2506,"5"7"225,7 1-1382,5 0-138,-2-1-1023,-1 1 0,1-1 0,-1 1 0,1-1 1,-1 1-1,1-1 0,-1 1 0,1 0 0,-1-1 0,0 1 0,1 0 1,-1 0-1,0-1 0,1 2 0,3 5 702,-1-3-546,1-1 0,0 0 0,0 1 0,0-1 0,0 0 0,0-1 0,0 1 1,9 2-1,0 0 239,0 0 1,14 2 0,-9-6-403,-16-2-154,0 1 0,0 0 0,-1 0 0,1 0 1,0 1-1,0-1 0,0 0 0,-1 1 0,1-1 0,3 2 1,-5-16-9409,5 13 6437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0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19 972 6304,'-9'-2'832,"-1"1"609,11-1-210,5-2 577,9-4-750,0 0 1,-1 0-1,23-20 1,36-37 589,-59 49-1254,-1-1-1,-1 0 1,0 0 0,-2-1-1,10-22 1,-14 28-212,2-4 23,-6 11-167,1-1 0,-1 1 0,1 0 0,0 0 0,1 0 0,-1 0 0,1 0 0,0 1 0,0 0 0,0 0 0,6-4 0,-10 7-45,1 1-1,0 0 0,0 0 0,-1-1 1,1 1-1,0 0 0,0 0 0,0 0 1,-1 0-1,1 0 0,0 0 0,0 0 1,0 0-1,-1 0 0,1 0 0,0 0 1,0 0-1,0 1 0,-1-1 0,1 0 1,0 0-1,0 1 0,-1-1 0,1 1 1,0-1-1,-1 1 0,1-1 0,-1 1 1,1-1-1,0 1 0,-1-1 0,1 2 1,2 1-2,-1 0 0,0 1 0,1-1 0,-2 0 0,3 6 0,0 2 95,0 0 0,-1 0 0,-1 0 0,0 1 0,0-1 0,-1 18 0,-1-9 98,-1-1 0,-1 1 0,-4 20 1,6-39-155,-1 1 0,1 0 0,-1 0 0,1 0 0,-1 0 1,1 0-1,-1 0 0,0 0 0,0-1 0,0 1 0,0 0 1,0-1-1,-1 1 0,1-1 0,0 1 0,-1-1 0,1 0 1,-1 1-1,1-1 0,-1 0 0,0 0 0,0 0 0,-2 1 0,1-1-11,0-1 0,1 0 0,-1 0 0,1 0 0,-1 0 0,1 0 0,-1 0 0,1-1 0,-1 1 0,0-1 0,1 0-1,0 1 1,-1-1 0,1 0 0,0-1 0,-5-2 0,-36-18-712,60 28 379,-11-4 403,0 0 1,-1-1-1,1 0 1,7 0-1,-1-1 90,0-1-1,0-1 1,-1 0 0,1 0-1,0-2 1,15-5 0,65-35 492,-83 39-668,24-12 126,41-30 0,-58 35-99,-1 0 1,-1-1 0,0-1-1,20-24 1,-10 1-12,-2 0 1,31-74 0,-18 29-39,25-90 0,-25 53-471,-46 164 210,-100 372 826,92-365-270,-2-1 0,-41 71 0,59-115-202,-2 3 189,5-10-259,0 0 1,0 0-1,0 1 1,0-1-1,0 0 1,0 0-1,0 0 1,0 0-1,0 0 0,-1 0 1,1 0-1,0 0 1,0 0-1,0 0 1,0 0-1,0 0 1,0 0-1,0 0 0,0 0 1,0 0-1,0 0 1,0 0-1,0 0 1,0 1-1,0-1 1,0 0-1,0 0 0,0 0 1,0 0-1,0 0 1,0 0-1,1 0 1,-1 0-1,0 0 1,0 0-1,0 0 0,0 0 1,0 0-1,0 0 1,0 0-1,0 0 1,0 0-1,0 0 1,0 0-1,0 0 1,0 0-1,0 0 0,0 0 1,0 0-1,0 0 1,0 0-1,0 1 1,0-1-1,0 0 1,0 0-1,1 0 0,-1 0 1,0 0-1,0 0 1,0 0-1,0-1 1,0 1-1,0 0 1,0 0-1,0 0 0,0 0 1,0 0-1,0 0 1,16-12 340,-10 6-396,-2 2 65,54-44 5,-50 42-97,0 1-1,0 0 0,1 0 0,-1 1 1,1 0-1,10-3 0,-18 7 61,1 0 0,0-1 0,-1 1 0,1 0-1,-1 0 1,1 0 0,0 0 0,-1 1 0,1-1 0,0 0-1,-1 1 1,1-1 0,-1 1 0,1 0 0,-1-1-1,1 1 1,-1 0 0,1 0 0,-1 0 0,0 0 0,1 0-1,-1 0 1,2 2 0,3 4 10,-1 0 0,0 0-1,6 11 1,-5-7-56,12 21-32,-13-23 169,-1 0 1,1 0-1,1-1 0,0 1 1,0-1-1,0-1 0,13 12 1,-17-18-35,0 1 0,0-1 1,0 0-1,0-1 1,0 1-1,0 0 1,0 0-1,0-1 1,0 0-1,1 1 1,-1-1-1,0 0 1,0 0-1,0 0 1,1 0-1,-1 0 1,0-1-1,0 1 1,0-1-1,4-1 0,3-1 33,0-1-1,0 0 0,11-7 1,-6 3 30,0-1-106,0 0 1,-1-1 0,0 0-1,-1-1 1,0 0 0,0-1-1,18-25 1,-29 36-4,0-1 0,0 1 1,-1 0-1,1 0 0,0-1 1,0 1-1,-1 0 0,1-1 0,-1 1 1,1-3-1,-1 3-9,0 1 0,0 0 0,0-1 0,0 1 0,0-1-1,0 1 1,0-1 0,0 1 0,0 0 0,0-1 0,-1 1 0,1-1 0,0 1 0,0-1 0,0 1 0,-1 0-1,1-1 1,0 1 0,0 0 0,-1-1 0,1 1 0,0 0 0,-1-1 0,-1 0-17,1 1 0,0 0 1,-1-1-1,1 1 0,0 0 0,-1-1 1,1 1-1,-1 0 0,1 0 1,-1 0-1,1 1 0,0-1 0,-1 0 1,1 0-1,-1 1 0,1-1 0,0 1 1,-1-1-1,-1 2 0,-4 1 41,1 1-1,0 0 1,0 0 0,1 0-1,-1 1 1,1 0 0,0 0-1,0 0 1,1 1-1,-1 0 1,1 0 0,1 0-1,-6 10 1,8-14 11,1 0 0,0 0 0,0-1-1,0 1 1,0 0 0,0 0 0,0 0 0,0-1 0,0 1 0,1 0 0,-1 0 0,0 0-1,1-1 1,0 1 0,-1 0 0,1-1 0,0 1 0,0-1 0,0 1 0,0-1-1,0 1 1,0-1 0,1 0 0,-1 1 0,0-1 0,1 0 0,-1 0 0,1 0 0,-1 0-1,1 0 1,2 1 0,3 1 34,0 0-1,0 0 0,0 0 1,1-1-1,-1 0 0,11 1 1,0-1 44,0-1 1,0-1 0,0-1 0,20-3 0,72-17 612,-97 18-717,1-1-1,0-1 1,-1 1-1,0-2 1,0 0-1,0-1 1,-1 0-1,0-1 0,0 0 1,-1-1-1,20-20 1,-17 11 56,0 0-1,0-1 1,-2-1 0,12-26-1,35-91-85,-43 97 44,42-92-7,26-71-315,-81 196 270,-1 0 0,-1 0 0,1 0-1,-1 0 1,1-12-1,-2 18 35,0 0 0,0-1 0,0 1 0,0 0 0,0 0 0,-1 0-1,1 0 1,0 0 0,-1-1 0,1 1 0,0 0 0,-1 0 0,1 0-1,-2-2 1,1 3 1,1 0-1,-1-1 0,1 1 1,0 0-1,-1-1 0,1 1 1,-1 0-1,1 0 1,-1 0-1,1-1 0,-1 1 1,1 0-1,-1 0 0,1 0 1,-1 0-1,0 0 0,1 0 1,-1 0-1,1 0 1,-1 0-1,1 0 0,-1 0 1,-2 1-37,0 0 1,0 1 0,0-1 0,1 0-1,-1 1 1,1 0 0,-1-1-1,1 1 1,-3 2 0,-5 7 0,1 0 0,0 0 0,0 1 0,1 0 0,1 0 0,0 1 0,0 0 0,1 0 0,-5 20 0,-4 16 141,-9 63 0,21-96-129,-6 33 119,2 0 1,2 0-1,3 1 0,6 93 1,-2-130-41,0 0 0,1 0 1,5 17-1,-7-27-19,0 0 0,0 0 1,0 0-1,0-1 0,1 1 0,-1-1 0,1 1 0,-1-1 0,1 1 1,0-1-1,0 0 0,0 0 0,0 0 0,1 0 0,-1 0 0,1 0 1,-1 0-1,1-1 0,-1 0 0,5 2 0,-2-2 1,-1-1-1,1 1 0,-1-1 1,1-1-1,-1 1 0,0-1 1,1 1-1,-1-1 0,0 0 1,0-1-1,1 1 0,4-3 1,8-5 41,23-15-1,-24 15-38,2-3-14,0 0 0,-1-1 0,0-1 0,25-28-1,-16 14-43,-2-1 0,32-52 0,27-66-149,-66 116 155,81-168-392,-89 178 267,-1 0 0,-1-1 0,8-44 0,-15 65 126,1-1 1,-1 1 0,1-1 0,-1 1 0,0 0 0,0-1 0,0 1 0,0-1 0,0 1 0,0-1 0,0 1-1,0-1 1,-1 1 0,1-1 0,0 1 0,-1 0 0,1-1 0,-1 1 0,0 0 0,1-1 0,-2 0 0,2 1 16,-1 1 0,1 0 0,0 0 0,0 0 1,0 0-1,0 0 0,-1 0 0,1 0 0,0 0 1,0 0-1,-1-1 0,1 1 0,0 0 0,0 0 1,0 0-1,-1 0 0,1 0 0,0 0 0,0 0 1,0 0-1,-1 0 0,1 1 0,0-1 0,0 0 1,0 0-1,-1 0 0,1 0 0,0 0 0,0 0 1,0 0-1,-1 0 0,1 1 0,0-1 0,0 0 1,0 0-1,0 0 0,-1 0 0,1 1 0,0-1 1,-9 10-40,1 1 1,0 0 0,0 0 0,1 0-1,-11 24 1,16-30 57,-12 26 201,-18 61 0,30-85-186,-13 40 136,3-1 1,2 2-1,3-1 0,1 1 1,1 95-1,6-131-243,0-1 0,1 1 0,0 0 0,1-1 0,0 0-1,1 0 1,0 0 0,1 0 0,0 0 0,9 12 0,-13-21-375,0 0 0,0 0-1,1 0 1,-1-1 0,1 1-1,-1-1 1,1 1 0,-1-1-1,1 1 1,0-1 0,0 0-1,-1 0 1,1 0 0,0 0-1,0 0 1,0 0 0,0-1-1,0 1 1,1 0 0,-1-1-1,0 0 1,0 0 0,0 1 0,0-1-1,0 0 1,1-1 0,-1 1-1,2-1 1,22-2-3872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0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5984,'-14'-5'2688,"51"2"-2336,-2-2 1792,1 5-1248,28-7 832,-1 2-992,26-6-64,-4 7-384,33-9-288,-7 6 0,7-6-352,-15 7 192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0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17 869 3904,'-16'9'3869,"16"-9"-3691,0 0 0,0 1 0,0-1 0,0 1 0,0-1 0,0 1 0,0-1-1,0 0 1,0 1 0,0-1 0,1 1 0,-1-1 0,0 1 0,0-1 0,1 0 0,-1 1 0,0-1 0,0 0-1,1 1 1,-1-1 0,0 0 0,1 0 0,0 1 0,1 1-152,0 1 163,0-1-1,0 0 1,0 1-1,1-1 1,-1 0-1,1 0 1,0-1 0,0 1-1,-1 0 1,1-1-1,0 0 1,0 0 0,0 0-1,0 0 1,1 0-1,-1 0 1,0-1-1,0 0 1,0 1 0,1-1-1,-1 0 1,0-1-1,0 1 1,6-2-1,-1-1 48,-1-1 0,0 1 0,0-2 0,0 1-1,0-1 1,-1 0 0,0 0 0,10-11-1,-6 5-14,0-1-1,-1 0 0,13-25 0,-20 33-196,0 0 1,0 0-1,-1 0 1,1-1-1,-1 1 1,0-1-1,0 1 1,-1-1-1,1 1 0,-1-1 1,0 1-1,0-1 1,-2-7-1,1 9-46,1 0 1,-1 1-1,0-1 0,0 1 0,0-1 0,0 1 1,-1-1-1,1 1 0,-1 0 0,1 0 0,-1 0 1,0 0-1,0 0 0,0 0 0,0 0 0,0 0 1,0 1-1,-1-1 0,1 1 0,0 0 1,-1-1-1,1 1 0,-1 0 0,-3 0 0,4 0 8,-1 1 0,1-1 0,0 1 0,0 0 0,0 0 0,0 0-1,0 0 1,0 0 0,0 1 0,0-1 0,0 1 0,0-1 0,0 1 0,0 0-1,0-1 1,0 1 0,0 0 0,0 0 0,1 1 0,-1-1 0,0 0-1,1 0 1,-1 1 0,1-1 0,0 1 0,-1 0 0,1-1 0,0 1 0,-2 3-1,-1 2 80,1 0-1,0 1 1,0-1-1,1 1 0,0-1 1,-2 16-1,2-5 53,1 1-1,1-1 0,1 1 1,0-1-1,2 1 1,0-1-1,1 0 1,0 0-1,2 0 0,0-1 1,14 27-1,-17-39-65,0 0 1,0 0-1,0 0 0,1 0 0,0-1 0,0 0 0,0 0 0,0 0 0,1 0 0,-1 0 1,1-1-1,0 0 0,0 0 0,0 0 0,1-1 0,-1 0 0,1 0 0,-1 0 0,1 0 1,-1-1-1,1 0 0,0-1 0,11 1 0,-5-2 14,0-1 0,-1 0 0,1-1 0,-1-1 0,1 0 0,-1 0 0,0-1 1,-1 0-1,1-1 0,15-12 0,1-1 62,-2-2 1,39-40 0,27-44 51,-89 103-177,14-17 26,-1-2 0,-1 1 0,-1-2 0,-1 1 0,0-2 0,-2 0 0,10-31 0,12-50-129,-5-1-1,14-109 1,-37 192 56,-1 0-1,-2 0 1,0 0 0,-1 0-1,-5-30 1,5 50 11,-1 0-1,1 0 1,-1 0 0,1-1-1,-1 1 1,0 1 0,0-1-1,0 0 1,0 0 0,0 0-1,-1 0 1,1 1 0,-3-4-1,3 4 16,0 1-1,0-1 1,1 1-1,-1 0 0,0-1 1,0 1-1,0-1 0,0 1 1,0 0-1,0 0 0,1 0 1,-1-1-1,0 1 0,0 0 1,0 0-1,0 0 0,0 0 1,0 1-1,0-1 0,0 0 1,0 0-1,0 0 1,0 1-1,1-1 0,-1 0 1,0 1-1,0-1 0,0 1 1,1-1-1,-1 1 0,-1 1 1,-1 0-12,0 1 0,0 0 0,0 0 1,0 1-1,1-1 0,0 0 0,0 1 1,0-1-1,-3 6 0,-10 39-50,11-34 70,-15 66 240,2 1 0,4 0 1,4 1-1,2 145 0,12-165 97,21 98-1,-23-145-245,11 49 241,-12-59-276,-1 0 0,1 0 0,0 1 0,1-1 0,0-1 0,-1 1-1,1 0 1,7 7 0,-9-11-27,1 1 0,-1-1-1,1 0 1,0 0-1,-1 0 1,1 0 0,0 0-1,0 0 1,-1-1 0,1 1-1,0-1 1,0 1-1,0-1 1,0 0 0,0 0-1,0 1 1,0-1 0,0-1-1,0 1 1,0 0-1,-1 0 1,1-1 0,0 1-1,0-1 1,0 1 0,2-2-1,4-2-2,0 0-1,-1 0 1,1-1 0,7-7-1,-14 12-13,96-81 195,8-7-14,-95 81-217,0-1 0,-1 0 0,0 0 0,-1-1 0,13-16 0,-19 22 33,0 0 0,-1 0 0,1 0 0,-1 0 0,1 0 0,-1 0 0,0-1 0,0 1 0,0 0 0,0-7-1,-1 7-3,0 1-1,-1 0 1,1 0-1,0-1 1,-1 1-1,1 0 1,-1 0-1,0 0 0,0 0 1,0 0-1,0-1 1,0 2-1,-1-1 1,1 0-1,0 0 1,-1 0-1,1 1 0,-3-3 1,1 2-12,0 0-1,-1 0 1,1 0 0,0 1-1,-1-1 1,1 1 0,-1 0-1,1 0 1,-1 0-1,0 0 1,1 1 0,-1 0-1,0-1 1,1 1 0,-1 0-1,0 1 1,1-1 0,-1 1-1,0 0 1,1 0 0,-6 1-1,1 1-18,-1 0 1,1 1-1,0-1 0,0 2 0,0-1 0,0 1 0,-12 11 0,15-11 31,-1 1 0,2 0 0,-1 0 0,1 0 0,0 0 0,0 1-1,1 0 1,-1-1 0,2 1 0,-1 1 0,1-1 0,0 0 0,0 1 0,1-1 0,0 1-1,1-1 1,-1 1 0,1-1 0,2 11 0,-1-5 44,1 0 1,1 0-1,0-1 0,1 1 0,0-1 1,1 1-1,0-1 0,1-1 0,0 1 1,10 12-1,-11-18-4,-1 0 0,1 0-1,0-1 1,1 0 0,0 0 0,-1 0-1,2-1 1,7 5 0,-9-6-13,-1-1-1,1 0 1,0-1-1,0 1 1,0-1-1,0 0 1,0 0 0,0 0-1,0-1 1,0 0-1,0 0 1,0 0-1,9-2 1,2-2-13,0 0 1,-1-2 0,1 0-1,-1 0 1,0-2-1,-1 0 1,0 0 0,17-14-1,12-13 40,43-45-1,-5 5-22,-27 27-41,-52 47 0,-2 0 10,1 1 1,0-1-1,-1 1 1,1-1-1,-1 1 1,1-1-1,-1 1 0,1-1 1,-1 0-1,0 1 1,1-1-1,-1 0 1,0 1-1,1-1 0,-1 0 1,0 1-1,0-1 1,0 0-1,1 0 1,-1 1-1,0-2 1,-2 8-51,1 1 1,-1-1-1,0 1 1,-1-1-1,-3 7 1,-8 22 148,5 1-47,2 0 0,-6 71 0,12-97-36,0 0 0,0 0 0,2-1-1,-1 1 1,1 0 0,0 0 0,1-1-1,0 1 1,1-1 0,0 1 0,6 12 0,-9-21 6,1 0 1,0 0 0,0 1-1,-1-1 1,1 0 0,0 0-1,0 0 1,0 0 0,0 0-1,0 0 1,0 0 0,1 0-1,-1-1 1,0 1 0,0 0-1,1-1 1,-1 1 0,0-1 0,1 1-1,-1-1 1,0 0 0,1 0-1,-1 1 1,0-1 0,1 0-1,-1 0 1,1 0 0,-1 0-1,0-1 1,1 1 0,-1 0-1,1-1 1,1 0 0,4-2 43,0 0 0,0 0 0,-1-1 0,1 0 0,7-7 1,11-8 12,-1-2 0,39-45 1,35-57 66,-79 99-132,12-19 109,46-84 0,-59 90-157,-1-1 0,-2 0 0,15-64 0,27-157 58,-56 253-20,4-21-131,-1-1 0,0-34-1,-6 44-210,-2 11 88,4 7 250,0 0 0,-1 0-1,1 0 1,0 0-1,0 0 1,0 0 0,-1 0-1,1 0 1,0 0 0,0 0-1,0 0 1,-1 0 0,1 0-1,0 0 1,0 0 0,0 0-1,-1 1 1,1-1 0,0 0-1,0 0 1,0 0-1,-1 0 1,1 0 0,0 0-1,0 1 1,0-1 0,0 0-1,0 0 1,-1 0 0,1 0-1,0 1 1,0-1 0,0 0-1,-4 7-21,0-1 0,1 1 0,0 0 0,1 0 0,-1 0 0,1 0 0,-2 13 0,-19 168-16,18-131 83,-8 183 148,13-214-111,1 1 0,1-1 1,1 0-1,1 0 1,2-1-1,1 1 1,0-1-1,12 24 1,-19-48-58,1 0 0,-1 1 0,1-1 1,0 0-1,-1 0 0,1 0 1,0 0-1,0 0 0,-1 0 0,1 0 1,0 0-1,0 0 0,0 0 0,0 0 1,1 0-1,-1-1 0,0 1 1,0-1-1,0 1 0,0 0 0,1-1 1,-1 0-1,0 1 0,1-1 1,-1 0-1,0 0 0,0 0 0,1 0 1,-1 0-1,0 0 0,1 0 1,-1 0-1,0 0 0,1-1 0,-1 1 1,0 0-1,0-1 0,3-1 1,4-3 48,-1-1 0,1 0 0,-1-1 1,0 0-1,-1 0 0,0 0 1,7-10-1,12-15 57,72-75-66,-86 94-97,3-2 22,0 1 1,28-24-1,-41 30-312,-1 7 304,0 8 3,2 13 34,-1-16-55,0 0-1,-1-1 1,1 1 0,-1 0-1,0 0 1,-1 5 0,-5 24 146,1-9-70,-1 31-1,5-49-24,1 1 0,0-1 0,1 1 0,0-1 0,0 1 0,0-1 0,0 0 0,1 1 0,5 9 0,-6-14 10,0 0-1,0 0 0,0 0 1,1 0-1,-1 0 1,1-1-1,-1 1 1,1 0-1,0-1 0,0 1 1,0-1-1,0 0 1,0 1-1,0-1 1,0 0-1,3 1 0,-1-1 14,0 0 0,0 0-1,1-1 1,-1 1-1,0-1 1,1 0 0,-1 0-1,6-1 1,4-2 10,-1 0 1,1 0 0,-1-2-1,19-8 1,0-1-21,88-44 105,-106 50-160,-11 5 25,1 1 0,-1-1 0,1 1 0,0 0-1,0 0 1,0 1 0,0-1 0,7-1-1,-11 3-1,0 0-1,0 0 1,1 0-1,-1 1 1,0-1-1,1 0 1,-1 0-1,0 0 0,1 0 1,-1 0-1,0 1 1,0-1-1,1 0 1,-1 0-1,0 1 0,0-1 1,1 0-1,-1 0 1,0 1-1,0-1 1,0 0-1,0 0 0,1 1 1,-1-1-1,0 0 1,0 1-1,0-1 1,0 0-1,0 1 0,0-1 1,0 0-1,0 1 1,0-1-1,0 0 1,0 1-1,0-1 0,0 1 1,-3 18-114,1-7 185,-4 35-43,3-27 21,-1 28 0,7 12-49,-2-54 33,0-1-1,0 1 1,0-1-1,1 1 1,-1-1-1,1 0 1,1 0-1,2 6 0,-4-10-10,-1 0 0,0-1 0,1 1 0,-1-1 0,0 1 0,1-1-1,-1 0 1,1 1 0,-1-1 0,1 1 0,-1-1 0,1 0 0,-1 1-1,1-1 1,-1 0 0,1 1 0,-1-1 0,1 0 0,-1 0 0,1 0-1,0 0 1,-1 0 0,1 1 0,0-1 0,-1 0 0,1 0 0,0-1 0,1 1 4,-1-1 1,0 1 0,0-1-1,0 1 1,1-1 0,-1 0-1,0 0 1,0 0 0,0 1-1,0-1 1,1-2 0,3-3 46,-1-1 0,0 1 0,4-9 0,-7 14-53,6-13-5,0-1-1,-1 0 1,-1-1 0,0 1-1,-1-1 1,0 0 0,2-28-1,-6 37-55,0 0 0,-1 1 0,0-1 0,0 1 0,0-1 0,-4-9 0,4 14 39,0 1-1,0-1 1,0 1 0,0-1-1,0 1 1,0 0 0,0-1-1,-1 1 1,1 0 0,0 0-1,-1 0 1,1 0 0,-1 0-1,1 0 1,-1 0-1,0 1 1,1-1 0,-1 1-1,0-1 1,-1 0 0,-4 0 13,-1 0-1,1 1 1,-10-1 0,28-2 56,-1-1 0,0-1 0,10-5 0,3-2-45,-4 4-1,1 1 0,0 1-1,1 0 1,29-4 0,84-3 154,-132 13-165,16-1 29,34 2 0,-48-1-3,1 1 1,0 0-1,0 0 0,0 0 0,-1 0 1,1 1-1,0 0 0,-1 0 1,0 0-1,1 1 0,-1-1 0,4 4 1,-7-4-15,1-1 0,-1 0 0,0 1 0,0-1-1,0 1 1,0 0 0,0-1 0,-1 1 0,1 0 0,0-1 0,-1 1 0,1 0 0,-1 0 0,1-1 0,-1 1 0,0 0 0,0 0 0,0 0 0,0 0 0,0-1-1,0 1 1,-1 0 0,1 0 0,-1 2 0,-3 6-6,1-1-1,-1 1 1,-7 12 0,2-5 67,-15 27 615,31-53-661,0-1 0,0 1 0,1 0 0,16-14 0,42-29-128,-47 38 73,-12 9-9,0 0 0,1 0 1,-1 0-1,1 1 0,0 1 1,0-1-1,16-3 0,-23 7 26,1-1 0,-1 1 0,1 0 0,-1 0 0,0 0 0,1 0 0,-1 0 0,0 1 0,1-1 0,-1 0 0,0 1 0,0-1 0,1 1 0,-1-1 0,0 1 0,0-1 0,0 1 0,1 0 0,-1 0-1,0-1 1,0 1 0,0 0 0,0 0 0,0 0 0,-1 0 0,1 0 0,0 1 0,0-1 0,-1 0 0,1 0 0,-1 0 0,1 2 0,2 5 10,0 1-1,-1-1 1,-1 0 0,2 12 0,0 2 99,0-13-25,1-1 0,0 1 0,0-1 0,0 0 0,8 10 0,-11-17-58,-1 0 0,1 0 0,0 0 0,0 0 1,0 0-1,-1-1 0,1 1 0,0 0 0,0 0 0,0-1 0,0 1 1,0 0-1,1-1 0,-1 1 0,0-1 0,0 1 0,0-1 1,0 0-1,2 1 0,-1-1 1,1 0 1,-1-1 0,0 1-1,0 0 1,0-1-1,0 1 1,-1-1-1,1 1 1,0-1 0,0 0-1,2-1 1,5-4 40,0-1 1,0 0-1,13-14 1,-10 10 4,34-29-19,2 1 0,55-33-1,-91 64-84,17-10-18,-27 17 35,0 0-1,-1 0 0,1 1 0,0-1 0,0 0 0,-1 1 0,1 0 0,0-1 0,0 1 0,0 0 0,0 0 0,0 0 1,0 0-1,1 1 0,-2-1 19,-1 0 0,1 0 1,-1 0-1,0 0 0,1 0 0,-1 0 1,0 1-1,1-1 0,-1 0 1,0 0-1,1 0 0,-1 1 0,0-1 1,1 0-1,-1 1 0,0-1 0,0 0 1,1 0-1,-1 1 0,0-1 1,0 1-1,0-1 0,1 0 0,-1 1 1,0-1-1,0 0 0,0 1 0,0-1 1,0 1-1,0-1 0,0 0 1,0 2-1,-4 11-95,2-8 63,-9 25 74,-1 0 0,-22 36-1,-40 53-152,53-86 196,14-20-22,4-8 6,0 1 0,-1-1 0,1 0 0,-1 0 0,0 0 0,0 0 0,-1-1 0,-8 8-1,7-10-17,5-5-10,8-8-5,7 2-6,-1 0 0,1 2-1,18-9 1,-19 10-13,114-46 0,-75 32-78,-8 3 21,45-20-232,-55 20-319,16-9-2505,-16 7-2529,-29 17 4577,2-1-186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0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27 145 8896,'-27'-5'4032,"36"10"-3520,9-5 1760,3 0-1345,24-5 1409,5 1-1344,22-7 96,4-3-640,32-6-192,-3 9-160,11-13-288,-16 8 96,-7-7-5024,-7 6 2785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40 327 3552,'-19'-4'1841,"15"4"1779,3 0-3535,1 0 0,0 0 0,0 0 0,0 0 0,0 0 0,-1 0 1,1 0-1,0 0 0,0 0 0,0 0 0,-1 0 0,1 0 0,0 0 0,0 0 0,0 0 0,0 0 0,-1 0 0,1 0 0,0 0 1,0 0-1,0 1 0,0-1 0,-1 0 0,1 0 0,0 0 0,0 0 0,0 0 0,0 0 0,0 0 0,-1 1 0,1-1 0,0 0 0,0 0 1,0 0-1,0 0 0,0 1 0,0-1 0,0 0 0,0 0 0,0 0 0,0 0 0,0 1 0,-1-1 0,1 0 0,0 0 0,0 0 0,0 1 1,0-1-1,1 0 0,-1 1 28,0-1 1,0 0-1,0 0 1,0 1-1,0-1 1,0 0-1,-1 0 1,1 1-1,0-1 1,0 0-1,0 0 1,0 1-1,0-1 1,0 0-1,0 0 1,-1 1-1,1-1 1,0 0-1,0 0 1,0 0-1,0 1 1,-1-1-1,1 0 1,0 0-1,0 0 1,-1 0-1,1 1 1,0-1-1,0 0 1,0 0-1,-1 0 1,1 0-1,0 0 1,-1 0-1,1 0 1,0 0-1,0 0 1,-1 0-1,1 0 1,0 0-1,0 0 1,-1 0-1,1 0 1,-3 0 333,6 0 1187,6 4 535,-7-3-2136,0 1-1,0-1 0,0 0 0,0 0 1,0 0-1,1 0 0,-1 0 0,0 0 1,1-1-1,3 2 0,27 1 189,71 6 123,91 2 315,5-20-123,-109 3-384,251-10 56,425-27 27,-603 38-82,62-4-125,-120 3 85,48-3 73,37-25 326,-184 33-486,-5 1-26,0-1 0,0 0 0,0 1 0,0-1 0,0 0 0,0 0 0,0 0 0,0 0 0,0 0 0,0 0 0,2-3 0,-4 3-1,0 0 1,0 0-1,0 0 0,0 0 0,0 0 1,0 0-1,0 0 0,0 0 0,0 0 1,0 1-1,-1-1 0,1 0 0,0 0 1,-1 0-1,1 0 0,-1 0 0,1 0 0,-1 1 1,1-1-1,-2-1 0,-7-9-72,-1 1 0,-1 0-1,0 0 1,0 1 0,-1 0-1,0 1 1,-20-10 0,-7 1 26,-2 1 0,1 3 1,-48-10-1,-82-7 15,61 13 21,104 16 28,3 1 17,3 0 7,20 2 33,46-3-18,75 2 237,-113 1-230,1 1 0,49 12 0,-68-12-72,0 0 0,-1 1 1,0 0-1,1 0 0,16 12 0,-23-13 5,0 0 1,0 0-1,0 0 1,0 1-1,-1 0 1,1-1-1,-1 2 0,0-1 1,0 0-1,-1 0 1,1 1-1,-1-1 1,0 1-1,2 7 1,-1 1 11,-1 0 1,-1 1-1,0 0 0,-1-1 1,0 1-1,-1-1 1,0 1-1,-1-1 1,-1 1-1,-7 23 1,-3-1 27,-1-1 1,-30 53-1,30-58 116,11-23-34,0 0 1,-1 0 0,1-1 0,-1 1-1,-6 6 1,10-13-77,-1 1 0,0-1 0,1 1 0,-1 0 0,0-1 0,0 1 0,0-1 0,1 0 0,-1 1 0,0-1-1,0 0 1,0 1 0,0-1 0,0 0 0,0 0 0,0 0 0,1 0 0,-1 0 0,0 0 0,0 0 0,0 0 0,0 0 0,0 0 0,0 0 0,0-1 0,0 1-1,0 0 1,1-1 0,-1 1 0,0-1 0,0 1 0,0-1 0,1 1 0,-2-2 0,-2-1 52,1 0 1,0 0-1,0 0 0,0 0 0,0-1 1,-4-7-1,-2-5-119,1 0 0,0 0-1,2-1 1,0 0 0,1 0 0,0 0 0,2-1-1,0 0 1,1 0 0,0-19 0,2 32-696,1 0 1,-1 0-1,1 0 1,0 0-1,0 0 1,1 0-1,0 0 1,0 0-1,4-7 0,-3 6-2102,1 0-1,0 0 0,9-9 0,0 2-1197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56 261 2976,'0'-2'173,"-1"1"1,1 0-1,0-1 0,-1 1 1,1 0-1,-1-1 1,1 1-1,-2-5 4418,-1 38-1456,2-14-2360,-2 23 257,-4 32 218,-16 161 1533,14-125-1843,9-81-495,0-23-328,0 0 0,0 0 0,0 0 0,-1 0 0,0 0 0,-1 7 0,4-40 560,58-366-368,-37 204-298,-4 57 634,-18 92 438,0 51-928,0 1 1,1-1-1,1 0 1,0 0-1,5 13 1,3 10 111,5 23 95,4 14-104,2-1 0,33 69 0,0-29 291,-11-14-154,-40-83-308,1 0-46,-4-11 167,5 3-256,-5-3 53,0-1 0,0 1-1,0-1 1,0 0 0,0 1 0,1-1 0,-1 0 0,0 0-1,0 0 1,0 0 0,0 0 0,0 0 0,1 0 0,-1 0 0,0 0-1,0 0 1,0-1 0,0 1 0,0-1 0,0 1 0,0-1 0,0 1-1,0-1 1,0 1 0,0-1 0,0 0 0,0 1 0,0-1-1,0 0 1,-1 0 0,1 0 0,0 0 0,0-1 0,4-5 18,0 0 0,0-1 1,5-10-1,-4 6-25,4-7 28,-1 1-1,-1-1 1,-1-1 0,8-31 0,9-81 60,-16 83-45,18-145-100,-23 162-99,-2 22-101,0-1 1,0 0-1,1 1 1,0-1-1,1 1 1,0 0-1,0 0 0,6-11 1,-9 21-10,1-1 0,-1 1-1,1-1 1,0 0 0,-1 1 0,1-1-1,-1 1 1,1-1 0,0 1 0,-1 0 0,1-1-1,0 1 1,0 0 0,-1-1 0,1 1 0,0 0-1,0 0 1,-1 0 0,1-1 0,0 1 0,0 0-1,0 0 1,-1 0 0,1 0 0,0 1 0,0-1-1,-1 0 1,1 0 0,0 0 0,1 1 0,10 2-2148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2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40 688 1984,'0'0'100,"-1"0"0,1 0-1,-1 0 1,1 0 0,-1 0 0,1 0-1,-1 0 1,0 0 0,1 0 0,-1 0 0,1 0-1,-1 0 1,1 1 0,-1-1 0,1 0 0,-1 0-1,1 1 1,0-1 0,-1 0 0,1 1 0,-1-1-1,0 1 1,0 12 3650,1-6-3225,0-5-249,0 0 0,-1 0 1,1 1-1,1-1 0,-1 0 0,0 0 0,0 1 0,1-1 0,0 0 0,-1 0 0,1 0 0,0 1 0,0-1 0,0 0 0,0 0 0,0-1 0,1 1 0,-1 0 0,0 0 0,1 0 0,0-1 0,-1 1 0,1-1 0,2 2 1,-2-3-157,0 1 0,0-1 0,0 0 1,0 1-1,0-1 0,0 0 1,0 0-1,0-1 0,0 1 0,0 0 1,0-1-1,0 1 0,0-1 1,0 0-1,4-1 0,1-1 54,0-1-1,0 1 1,8-7-1,-8 5-45,-1 0 0,1-1 0,-1 0 0,-1-1 0,1 1 0,9-15 0,-14 19-100,0 0 0,0 0 0,0 0 0,-1 0 0,1 0 0,0 0 0,-1 0 0,1-1 0,-1 1 0,0 0 0,0 0 0,0 0 0,0-5 0,-1 5-12,1 1-1,-1-1 1,0 1 0,1-1-1,-1 1 1,0-1-1,0 1 1,0 0 0,0-1-1,0 1 1,-1 0 0,1 0-1,0 0 1,0-1-1,-1 1 1,1 1 0,-1-1-1,1 0 1,-1 0-1,-2-1 1,0 1 65,0 0-1,0 0 0,0 0 1,0 0-1,0 0 1,0 1-1,0 0 1,0 0-1,0 0 1,0 0-1,0 0 1,0 1-1,0 0 1,0 0-1,0 0 1,0 0-1,0 1 0,1-1 1,-1 1-1,0 0 1,1 0-1,-5 4 1,3-2 49,0 1 0,0-1 0,0 1-1,1 0 1,0 0 0,0 0 0,0 1 0,1-1 0,-1 1 0,1 0 0,1 0-1,-1 0 1,-2 9 0,4-6-41,-1 1 1,1-1-1,1 0 0,0 0 0,0 0 0,0 0 0,1 1 1,3 8-1,-1-3 58,1 0 0,1 0 1,13 27-1,-16-39-127,-1 0 0,1 0 0,-1 0 0,1 0 0,0-1 0,0 1 0,1 0-1,-1-1 1,0 0 0,1 0 0,-1 1 0,1-2 0,0 1 0,0 0 0,0 0 0,0-1 0,0 0-1,0 1 1,0-1 0,0 0 0,1-1 0,-1 1 0,0-1 0,0 1 0,5-1 0,5-2 93,1-1 0,-1 0 1,0-1-1,0 0 0,-1-1 1,1 0-1,17-12 0,6-5-126,35-29 0,-47 33 45,-1 0 0,-1-2 0,34-39 0,-43 44 75,-7 9-122,-1-1 0,0 0 0,4-8 1,4-3-132,-9 14 113,-8 14 57,0-1-7,1 1 1,0 0-1,0 0 0,-2 16 1,1-4 23,-1 6 2,1-1 1,2 1 0,1 0-1,0 0 1,5 32-1,-3-56 9,-1 0 0,1 0 0,0-1 0,0 1 0,0 0 0,1-1-1,2 6 1,-4-9-42,0 1 0,1-1 0,-1 1 0,0 0 0,1-1-1,-1 0 1,1 1 0,-1-1 0,1 1 0,-1-1 0,1 1-1,0-1 1,-1 0 0,1 0 0,-1 1 0,1-1 0,0 0 0,-1 0-1,1 0 1,0 1 0,1-1-2,-1-1-1,0 1 1,0 0 0,0 0-1,0-1 1,0 1 0,0-1-1,0 1 1,0-1 0,0 1-1,0-1 1,0 0 0,0 1-1,0-1 1,-1 0 0,2-1-1,9-10-22,-2-1-1,1 0 0,-2 0 1,0-1-1,0 0 0,8-25 1,-7 19-48,1-1 0,19-30 0,-22 42 60,1-3 6,0 0-1,12-24 1,-24 50 16,0 0 1,1 0-1,-2 15 0,-5 59 43,10-15-1,1-31 11,-1-40-53,0-1-1,0 1 1,0 0 0,0 0 0,1 0-1,-1-1 1,1 1 0,-1 0 0,1 0-1,0-1 1,-1 1 0,3 2 0,-3-4-13,1 1 0,-1-1 0,1 1-1,-1-1 1,1 1 0,-1-1 0,1 0 0,0 1 0,-1-1 0,1 0 0,0 0 0,-1 1 0,1-1 0,0 0 0,-1 0 0,1 0 0,0 0 0,0 0 0,-1 0 0,1 0 0,0 0 0,-1 0 0,1 0 0,0 0 0,-1 0 0,1 0 0,0-1 0,-1 1 0,1 0 0,0 0 0,-1-1 0,1 1 0,0-1 0,-1 1 0,1-1-1,7-5 8,-2 0-1,1-1 1,-1 1-1,0-1 1,7-11-1,5-4-81,86-90-37,-20 24 68,-56 57-115,-1-1 0,39-59 0,-49 59 140,-1-2 0,-1 1-1,18-64 1,25-125-264,-55 205 241,1 0 0,-2 0 1,0 0-1,-2 0 1,-1-29-1,1 46 33,0-1 0,0 0 0,0 0 0,0 0 0,-1 0 0,1 1 0,0-1 0,0 0 0,-1 0 0,1 0 0,-1 1 0,1-1 0,0 0 0,-1 0 0,1 1 0,-1-1 0,0 1 0,1-1 0,-1 0 1,0 1-1,0-1 0,0 0-1,0 1 0,1 0 1,-1 0-1,0 0 1,0 0-1,1 0 0,-1 0 1,0 1-1,1-1 1,-1 0-1,0 0 1,1 0-1,-1 1 0,0-1 1,1 0-1,-1 1 1,1-1-1,-1 0 0,-1 2 1,-1 1-9,-1 0 1,1 0-1,0 0 0,0 1 1,0 0-1,-2 3 1,-11 25-12,2 0 0,1 0 1,-11 44-1,10-28 122,3 0 0,1 1 0,3 0 1,-1 79-1,8-106 38,1 0 0,1-1 0,1 1-1,1-1 1,12 38 0,-15-57-127,-1 0-1,1-1 1,0 1-1,0 0 1,0-1-1,-1 1 1,2-1-1,-1 1 1,0-1-1,0 0 1,0 1-1,1-1 1,-1 0-1,1 0 1,-1 0 0,1 0-1,-1 0 1,1 0-1,-1 0 1,1-1-1,0 1 1,-1-1-1,1 1 1,0-1-1,0 1 1,0-1-1,-1 0 1,1 0-1,0 0 1,0 0-1,0 0 1,-1-1-1,1 1 1,0 0-1,2-1 1,6-2 54,0-1 0,-1 1 1,1-2-1,15-8 0,-18 9-56,2-1 1,0-1 0,0 0 0,0 0 0,-1-1 0,0 0 0,0 0 0,0-1 0,-1 0 0,-1 0 0,1-1 0,-1 0 0,8-17 0,-7 15 93,-6 11-111,-1-1 0,1 0 0,-1 0 0,1 1 1,-1-1-1,1 0 0,-1 0 0,1 1 0,-1-1 0,0 0 0,1 0 0,-1 0 0,0 0 0,0 0 1,0 1-1,0-1 0,0-1 0,1 22 7,-1 7-27,-5 54 1,4-74 54,1 0 0,0 0 0,0 0 0,0 0 0,2 10 0,-1-13-10,-1-1 1,1 1-1,0-1 0,0 1 1,0-1-1,1 0 0,-1 1 1,1-1-1,0 0 0,0 0 1,0 0-1,3 3 0,-4-5 0,0-1 0,-1 1 1,1-1-1,0 1 0,0-1 0,0 0 0,0 1 1,0-1-1,0 0 0,0 0 0,0 0 0,0 0 1,-1 1-1,1-1 0,0 0 0,0-1 0,0 1 0,0 0 1,1 0-1,20-8 29,-17 6-41,209-71 77,-70 25-140,-110 36 43,41-23 0,-57 27 23,-8 3-284,-19 8 88,-39 14 200,2 2-1,0 2 1,-51 32 0,66-31-16,29-20 5,0 0 1,0 0-1,0 0 0,1 0 1,-1 0-1,0 0 1,1 0-1,0 1 1,-1-1-1,1 1 0,-1 3 1,2-5 6,0-1 0,0 0 0,0 0 0,0 1 0,0-1 0,0 0 0,0 0 0,0 0 0,0 1 1,0-1-1,0 0 0,0 0 0,0 1 0,0-1 0,0 0 0,0 0 0,0 0 0,0 1 0,1-1 0,-1 0 0,0 0 0,0 0 1,0 1-1,0-1 0,1 0 0,-1 0 0,0 0 0,0 0 0,0 0 0,0 1 0,1-1 0,-1 0 0,0 0 0,0 0 1,1 0-1,-1 0 0,0 0 0,0 0 0,0 0 0,1 0 0,-1 0 0,0 0 0,0 0 0,1 0 0,18-2 130,24-12-144,91-52-29,-81 37 45,6-6-254,-60 67 138,-1-9 87,1-19 4,0 0 1,1 0 0,-1 0 0,1 0-1,1 8 1,0-5 46,1 1 1,0-1-1,0 0 0,0 0 0,5 9 1,-6-14-24,-1-1 0,1 1 0,0-1 0,-1 0 1,1 1-1,0-1 0,0 0 0,0 0 1,0 0-1,0 0 0,0 0 0,1 0 0,-1 0 1,0 0-1,0 0 0,1 0 0,-1 0 1,1-1-1,-1 1 0,0-1 0,1 1 0,-1-1 1,1 0-1,-1 1 0,1-1 0,0 0 0,-1 0 1,1 0-1,-1 0 0,1 0 0,-1 0 1,3-1-1,5-3 9,0 1 1,0-2-1,-1 1 0,1-1 1,13-11-1,39-38 50,-26 23-14,-15 13-50,-1-1 0,-1-1 0,-1-1 0,-1 0 0,-1-1 1,21-39-1,-13 14-82,-1-1 1,20-72-1,-35 99 35,-2 0-1,-1-1 0,-1 1 0,2-31 0,-5 49 39,0 0 0,0 0-1,-1 0 1,1 0-1,-1 0 1,1 0-1,-1 0 1,0 0-1,0 1 1,0-1-1,0 0 1,-1 0-1,-2-3 1,3 4 4,0 1 1,0 0-1,0-1 0,0 1 1,0 0-1,-1 0 1,1 0-1,0 0 1,-1 0-1,1 0 0,-1 0 1,1 1-1,-1-1 1,1 0-1,-1 1 0,1-1 1,-1 1-1,0 0 1,1-1-1,-1 1 0,0 0 1,1 0-1,-1 0 1,0 0-1,1 1 1,-1-1-1,0 0 0,-1 1 1,-3 1 1,1 0 1,-1 0-1,1 0 1,0 1-1,-1 0 1,-6 5-1,4-2 22,0 1 1,0 1-1,1-1 0,0 1 0,0 1 0,1-1 1,0 1-1,-8 14 0,1 5 110,-16 46 0,13-27 6,-12 60-1,24-89-110,1 1 0,1-1 0,1 1 0,0 0 0,2-1 0,3 27 0,-3-40-13,0 0-1,0-1 1,0 1-1,1-1 1,0 1-1,0-1 1,0 0 0,1 0-1,-1 0 1,1 0-1,0 0 1,0 0-1,0-1 1,4 4-1,-1-3-120,0 0-1,-1 0 1,1-1-1,0 1 1,1-1-1,-1-1 1,0 1-1,14 2 1,-3-2-1096,0-1 0,0 0 0,0-2 1,1 0-1,-1 0 0,31-7 0,-25 3-3183,40-16-1,-21 8 873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2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97 3648,'-7'0'455,"1"0"-1,-1 0 1,0 1 0,0 0 0,-8 3-1,-2 5 4226,16-9-4604,1 0 1,0 1-1,0-1 1,0 0-1,0 0 0,0 1 1,0-1-1,0 0 1,0 1-1,0-1 1,0 0-1,0 0 1,0 1-1,0-1 1,0 0-1,0 0 1,0 1-1,0-1 1,0 0-1,0 0 0,0 1 1,0-1-1,1 0 1,-1 0-1,0 1 1,0-1-1,0 0 1,0 0-1,1 0 1,-1 1-1,0-1 1,0 0-1,0 0 1,1 0-1,-1 0 0,0 0 1,0 1-1,0-1 1,1 0-1,-1 0 1,0 0-1,1 0 1,-1 0-1,1 0 1,15 7 1282,11-3 328,34 3 1,13-5-251,89-8 0,76-24-929,-17-21-996,-168 37-187,26-8-2557,-11 4 886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268 539 2656,'0'0'30,"0"0"0,0-1 0,-1 1-1,1 0 1,0 0 0,0 0 0,0-1 0,0 1 0,-1 0 0,1 0 0,0 0 0,0-1-1,0 1 1,0 0 0,0 0 0,0-1 0,0 1 0,0 0 0,-1-1 0,1 1 0,0 0-1,0 0 1,0-1 0,0 1 0,0 0 0,0 0 0,1-1 0,-1 1 0,0 0 0,0-1-1,0 1 1,0 0 0,0 0 0,0-1 0,0 1 0,1 0 0,-1 0 0,0 0 0,0-1-1,0 1 1,0 0 0,1 0 0,-1 0 0,0-1 0,0 1 0,1 0 0,-1 0 0,3-2 66,-6 1 1146,-1 1 1,1-1-1,0 1 1,0 0 0,-1 0-1,1 0 1,-6 1 0,-4 2-635,-1 1 0,1 1 0,0 0 1,-14 8-1,-50 31 1133,51-29-1174,21-12-469,0 1 0,0-1 1,1 1-1,-1 0 0,1 0 1,0 1-1,0-1 0,0 1 1,1 0-1,-4 6 0,6-9-71,0-1-1,0 1 0,0 0 1,1 0-1,-1-1 1,1 1-1,-1 0 1,1 0-1,0 0 0,0-1 1,0 1-1,0 0 1,0 0-1,0 0 0,0 0 1,0 0-1,1-1 1,-1 1-1,1 0 1,0 0-1,-1-1 0,1 1 1,0 0-1,0-1 1,0 1-1,0-1 0,0 1 1,0-1-1,1 1 1,-1-1-1,0 0 1,1 0-1,-1 0 0,1 0 1,-1 0-1,1 0 1,2 1-1,2 1 18,-1-1 1,0 0-1,1 0 1,0 0-1,0-1 1,-1 0-1,1 0 1,0 0-1,0-1 0,0 1 1,0-2-1,0 1 1,0-1-1,0 0 1,-1 0-1,1 0 1,0-1-1,0 0 1,-1 0-1,6-3 0,2-2-16,0 0-1,-1 0 0,1-2 1,-2 1-1,1-2 0,-1 1 1,11-14-1,-12 13-62,-12 17-167,-5 8 247,6-11 24,0 1 0,0 0-1,0 0 1,1 0 0,-1-1 0,1 1 0,0 0-1,2 9 1,10 39 414,-5-24-273,-7-27-190,0-1 0,1 1 0,-1-1 1,0 1-1,1-1 0,-1 1 0,1-1 0,-1 1 0,1-1 1,0 1-1,0-1 0,0 0 0,0 0 0,0 1 0,0-1 1,0 0-1,0 0 0,0 0 0,0 0 0,1 0 0,-1 0 1,0 0-1,1-1 0,-1 1 0,1 0 0,-1-1 1,1 1-1,-1-1 0,1 0 0,-1 1 0,1-1 0,-1 0 1,1 0-1,-1 0 0,1 0 0,0 0 0,-1 0 0,1 0 1,-1-1-1,3 0 0,4-1 27,-1-1 0,0 0 0,1 0 1,-2-1-1,1 0 0,10-7 0,40-29-74,66-52 95,-102 74-59,-1 0-1,-1-2 0,29-37 1,-26 24-66,-1-2 1,-2 0-1,26-66 0,30-124-6,-65 192 97,-1-8-113,-9 38 83,1 0 1,-1 0 0,0 0 0,0-1 0,0 1-1,-1 0 1,1 0 0,-1 0 0,0 0-1,-1-5 1,2 7-6,-1 1 0,1-1 0,0 1 0,-1 0 0,1-1 0,0 1 0,-1-1 0,1 1 0,-1 0-1,1-1 1,0 1 0,-1 0 0,1-1 0,-1 1 0,1 0 0,-1 0 0,1-1 0,-1 1 0,1 0 0,-1 0 0,1 0-1,-1 0 1,0 0 0,1 0 0,-1 0 0,1 0 0,-1 0 0,1 0 0,-1 0 0,1 0 0,-1 0 0,1 0 0,-1 0 0,1 1-1,-1-1 1,1 0 0,-1 0 0,0 1 0,-2 1 11,0-1 0,1 1 0,-1 0 0,1 0 0,0 0 0,0 0 0,-3 4 0,-3 4 35,1 1 0,1 0 0,0 0 0,-8 20 1,-14 55 66,21-64-82,-11 39 194,-12 69 1,26-104-89,0-1-1,2 1 1,2 0 0,0 0 0,6 42 0,-5-60-94,1 0 0,0-1 0,0 1 0,1-1 0,0 1 1,0-1-1,1 0 0,0 0 0,8 11 0,-9-15-9,-1 0-1,1 0 1,0 0-1,0 0 1,0-1-1,1 0 1,-1 1-1,1-1 1,-1-1-1,1 1 1,-1 0-1,1-1 1,0 0-1,0 0 1,0 0-1,0 0 1,0-1-1,0 1 1,0-1-1,6 0 0,4-3-32,-1 1-1,1-2 0,0 0 1,-1-1-1,0 0 0,0-1 0,18-11 1,-6 4 59,-17 9-138,0-1 0,0 0 0,-1 0 0,8-7 0,-19 17 12,0 0 0,0 1 0,0-1 0,1 1-1,-1-1 1,2 1 0,-1 0 0,1 0 0,-4 13 0,4-10 96,1-1 1,-1 1-1,1-1 1,1 1 0,0-1-1,0 1 1,1 0-1,1 9 1,1-7 9,-1 0 1,7 16-1,-8-24-9,1 0 0,-1 0-1,1 0 1,0-1 0,-1 1-1,1 0 1,0-1-1,1 1 1,-1-1 0,0 0-1,1 1 1,-1-1 0,5 2-1,-5-3-10,-1-1-1,1 1 1,0-1 0,-1 0-1,1 1 1,0-1-1,0 0 1,-1 0 0,1 0-1,0-1 1,-1 1-1,1 0 1,0-1-1,-1 1 1,1-1 0,0 1-1,-1-1 1,1 0-1,2-1 1,3-3 51,0 1 0,11-10-1,-9 7-67,-1-1 0,0 1 0,0-1 0,-1-1 0,0 0 0,0 0 0,-1 0 0,0-1 0,-1 0 0,8-19 0,-12 28-12,-1-1 0,0 1 1,1-1-1,-1 1 0,0-1 0,0 1 1,0 0-1,0-1 0,0 1 0,0-1 1,0 1-1,0-1 0,-1 1 1,1-1-1,-1 1 0,1 0 0,-1-1 1,1 1-1,-1 0 0,-1-2 0,0 1-1,0 0 0,1 0 0,-2 0 0,1 0 0,0 0 0,0 1 0,0-1 0,-1 1 0,1-1 0,-4 0 0,-2-1-6,0 0 0,0 1 1,0 0-1,0 1 0,-1 0 1,-11 0-1,-32 4-164,71-14 533,16-1-362,1 1 0,0 2 1,38-4-1,-5 0 43,-53 10 5,10-3 49,1 1 1,-1 1-1,1 1 1,39 2-1,-64 1-62,0 0 0,1 0-1,-1 1 1,0-1 0,0 0 0,0 1-1,0 0 1,0-1 0,0 1 0,0 0-1,0 0 1,0 0 0,0 0-1,0 1 1,0-1 0,-1 0 0,1 1-1,0-1 1,-1 1 0,0 0 0,1-1-1,-1 1 1,0 0 0,0 0 0,0 0-1,0 0 1,0 0 0,0 0 0,0 0-1,-1 0 1,1 0 0,-1 1-1,0-1 1,1 0 0,-1 0 0,0 0-1,0 1 1,-1-1 0,1 0 0,0 0-1,-1 0 1,1 0 0,-1 0 0,0 0-1,0 1 1,-1 1 0,-11 19 95,10-18-94,0 0 0,0 0 0,0 0 0,-2 8 0,3-8 27,2-2 79,5-4 35,1-2-81,15-5-123,0-2 0,22-15 0,18-8-252,-58 32 278,1-1 0,-1 1 1,0-1-1,1 1 0,-1 0 1,1 0-1,-1 1 0,7-1 1,-9 1 16,-1 0-1,0 0 1,1 1 0,-1-1 0,0 0 0,1 0-1,-1 1 1,0-1 0,0 0 0,1 0-1,-1 1 1,0-1 0,0 0 0,1 1 0,-1-1-1,0 1 1,0-1 0,0 0 0,0 1 0,1-1-1,-1 0 1,0 1 0,0-1 0,0 1-1,0-1 1,0 1 0,0-1 0,0 0 0,0 1-1,0-1 1,0 1 0,0-1 0,-1 0 0,1 1-1,-3 20 158,2-15-96,-14 75 413,15-81-482,0 1 0,0-1 0,-1 0 0,1 1 0,0-1 0,0 0 0,0 1 0,0-1 0,0 0 0,0 1 0,0-1 0,0 0 0,0 1 0,0-1 1,0 1-1,0-1 0,1 0 0,-1 1 0,0-1 0,0 0 0,0 1 0,0-1 0,0 0 0,1 0 0,-1 1 0,0-1 0,0 0 0,1 1 0,-1-1 0,0 0 0,0 0 0,1 0 0,-1 1 1,0-1-1,1 0 0,-1 0 0,0 0 0,1 0 0,-1 1 0,0-1 0,1 0 0,-1 0 0,0 0 0,1 0 0,-1 0 0,0 0 0,1 0 0,-1 0 0,0 0 0,1 0 0,-1 0 0,1-1 1,23-7-183,-15 4 124,12-4 36,23-8-100,59-14 0,-91 27 138,1 1 0,0 0 0,0 1 0,0 1-1,0-1 1,0 2 0,0 0 0,0 1 0,20 5 0,-14 0 46,0 1 0,35 21 0,-34-18-86,40 17 0,-47-23-1010,0-1-1,0-1 1,13 2 0,-3-3-4030,1-1-3749,-11-1 5071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7136,'-24'-12'3232,"21"12"-576,11 3-1728,16 1 1759,7 9-1535,22-1 896,10-1-1184,14-2-320,-1-1-352,9-8-96,-4 3-32,9-6-3296,-8 3 1760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3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 1984,'-22'2'2530,"20"-2"-1784,1 0 0,-1 1 0,0-1-1,0 0 1,0 1 0,1 0 0,-1-1 0,-2 3-1,1-1 429,-1 0 0,1 0 1,0 0-1,0 0 0,-1 0 0,-5 1 0,8-3-1105,1 0 1,-1 0-1,1 0 1,-1 0 0,1 0-1,-1 0 1,1 0-1,-1 1 1,1-1-1,-1 0 1,1 0-1,-1 0 1,1 0 0,-1 1-1,1-1 1,-1 0-1,1 0 1,-1 1-1,1-1 1,0 0-1,-1 1 1,1-1 0,0 1-1,-1-1 1,1 0-1,0 1 1,0-1-1,-1 1 1,1-1-1,0 1 1,0-1 0,0 1-1,-1-1 1,1 1-1,0-1 1,0 1-1,0-1 1,0 1 0,0-1-1,0 1 1,0-1-1,0 1 1,0-1-1,0 1 1,1-1-1,-1 2 1,5 6 824,-5-6-805,1-1 0,-1 0 0,1 1-1,0-1 1,-1 0 0,1 0-1,0 1 1,0-1 0,0 0-1,0 0 1,0 0 0,0 0 0,0 0-1,1 0 1,-1 0 0,0-1-1,0 1 1,1 0 0,-1-1 0,3 2-1,11-1 57,-1 1 0,1-2-1,-1 0 1,1-1 0,-1 0 0,21-5-1,9 0 33,360-48 68,-283 34 469,-121 20-706,0 0-1,1 0 0,-1 0 0,0 0 0,1 0 0,-1 0 0,0 0 0,0 0 0,1 0 0,-1 0 0,0 0 1,1 0-1,-1 0 0,0 0 0,1 0 0,-1 0 0,0 1 0,0-1 0,1 0 0,-1 0 0,0 0 0,0 0 1,1 1-1,-1-1 0,0 0 0,0 0 0,0 0 0,1 1 0,-1-1 0,0 0 0,0 0 0,0 1 0,0-1 1,1 1-1,-1 13 131,-9 17-29,0-11-84,-1 0 0,-12 18 0,11-20 2,0 0-10,0-1 0,-2 0 0,0-1 0,-26 25 0,14-19 40,-1-1 0,-39 23 0,-8 0-15,-41 26 44,88-52-38,0 1 0,2 1 0,0 0 0,1 2 0,1 1 0,1 1 0,1 1 0,-27 44 0,31-45-119,10-17 69,1 0 1,-7 15 0,12-22 16,0 1 0,0-1 1,-1 1-1,1-1 0,0 1 0,0-1 0,0 1 0,0 0 0,0-1 1,0 1-1,0-1 0,0 1 0,1-1 0,-1 1 0,0-1 0,0 1 1,0-1-1,1 1 0,-1-1 0,0 1 0,0-1 0,1 0 1,-1 1-1,0-1 0,1 1 0,-1-1 0,1 0 0,-1 1 0,0-1 1,1 0-1,-1 1 0,1-1 0,-1 0 0,1 0 0,-1 1 0,1-1 1,-1 0-1,1 0 0,-1 0 0,1 0 0,-1 0 0,2 0 1,28 3 351,12-7-285,-23 1-84,472-59 370,-460 58-238,33-9 1,-63 13-524,0-1 0,0 1 0,0-1-1,0 0 1,-1 1 0,1-1 0,0 0 0,0 1-1,-1-1 1,1 0 0,-1 0 0,1 0 0,0 0 0,-1 0-1,0 0 1,1 1 0,-1-1 0,1 0 0,-1-2-1,5-23-9757,-2 17 6951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4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1824,'-1'-4'18249,"11"1"-11829,18-3-7399,-6 2 2174,68-10 404,75-12-1049,-141 21-493,0 1 0,33 0-1,-55 4-45,-1 0 0,1 0 0,-1 0 0,1 0 0,-1 0 0,1 1 0,-1-1 0,0 0-1,1 1 1,1 0 0,0 5-832,-9 3-1987,5-8 2295,0 0 0,0-1 0,-1 1 0,1 0 0,0-1 0,0 1 0,-1-1 0,1 1 0,0-1 0,-2 1 0,-10 4-6307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1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230 608 4064,'0'-1'326,"0"1"0,0-1 0,0 0 0,0 0 0,0 0 0,-1 0 0,1 0 0,0 1 0,0-1 0,0 0 0,-1 0 0,1 0 0,-1 1 0,1-1 0,0 0 0,-1 0 0,1 1 0,-1-1 0,0 0 0,1 1 0,-1-1 0,1 1 0,-1-1 0,-1 0 0,0 0-126,1 1 1,-1-1 0,0 1 0,1-1 0,-1 1-1,0 0 1,1 0 0,-1 0 0,0 0-1,0 0 1,-3 1 0,-4 1-52,0 0-1,1 1 1,-14 6 0,20-8 30,-6 3-40,-1 1 1,1 0-1,0 0 1,0 1-1,0 0 0,1 0 1,0 1-1,0 0 1,0 0-1,1 0 0,0 1 1,1 0-1,0 0 1,0 1-1,1 0 0,-6 13 1,4-1-87,0 0 0,1 0 0,1 0 0,1 1 0,1-1 0,0 29 0,2-50-53,0 10 35,1 0 0,0 0-1,2 12 1,-2-20-1,-1 0-1,1 0 0,0 1 1,-1-1-1,1 0 1,0 0-1,1 0 0,-1 0 1,2 2-1,-2-4-13,-1 1 0,1 0 0,0-1 0,-1 1 0,1-1 0,0 1 0,0-1 0,0 1 0,0-1 0,-1 0 0,1 1 0,0-1 0,0 0 0,0 0 0,0 1 0,0-1 0,0 0 0,0 0 0,0 0 0,0 0 0,0 0 0,1-1 0,0 1 4,0-1 0,-1 0 0,1 0 0,0 1-1,0-1 1,-1 0 0,1 0 0,-1-1 0,1 1-1,-1 0 1,1 0 0,-1-1 0,0 1 0,1-1-1,0-1 1,4-5 70,5-4 55,-2-1 0,1 0 1,-1-1-1,13-28 0,19-62 199,-40 100-333,0 2-12,3-9 92,0 0-1,2-14 1,-6 23-112,1-1 0,-1 0-1,0 0 1,0 1 0,0-1-1,0 0 1,0 0-1,-1 0 1,1 1 0,-1-1-1,0 0 1,0 1 0,0-1-1,-1-3 1,2 6 8,-1 0 0,1 0-1,0 0 1,0 0 0,0-1 0,0 1 0,0 0-1,-1 0 1,1 0 0,0 0 0,0 0 0,0 0-1,-1 0 1,1-1 0,0 1 0,0 0-1,0 0 1,-1 0 0,1 0 0,0 0 0,0 0-1,0 0 1,-1 0 0,1 0 0,0 0 0,0 0-1,-1 0 1,1 0 0,0 0 0,0 0-1,0 0 1,-1 1 0,1-1 0,0 0 0,0 0-1,0 0 1,0 0 0,-1 0 0,1 0 0,0 1-1,0-1 1,0 0 0,0 0 0,-1 1 0,-5 6-190,4-3 144,0 0 0,0 1 0,0-1 0,1 0 0,0 1 0,0 0 0,0-1 0,0 1 0,1 4 0,-1 2 39,1-1 0,0 0 0,3 13 0,-1-11 70,1 0-1,1-1 0,0 1 1,0-1-1,1 0 0,0 0 1,1 0-1,10 13 0,-14-22-13,0 1 0,0-1 0,0 0 0,0 0 0,0 1 0,0-2 0,1 1 0,-1 0 0,1 0 0,-1-1 0,1 1 0,0-1 0,0 0 0,5 2 0,-3-2-14,-1-1 0,1 1 0,-1-1 0,1 0 1,-1 0-1,1 0 0,0-1 0,-1 0 0,5-1 0,3-2 9,-1 0 0,0 0-1,0-1 1,0-1 0,0 0 0,14-11-1,-5 1 92,-1-1-1,33-37 0,24-42-10,-47 54-9,-2-1 1,-2-2-1,38-94 0,31-150 306,-94 286-414,15-58 150,-14 55-119,0 0 0,-1 0 0,1 0 0,-2 0 1,1 0-1,0-1 0,-3-8 0,3 15-35,0-1 0,-1 0 0,1 1 0,0-1 0,0 0 0,0 1 0,-1-1 0,1 0 0,-1 1 0,1-1 0,0 1 0,-1-1 0,1 1 0,-1-1 0,1 1 0,-1-1 0,1 1 0,-1-1 0,1 1 0,-1 0 0,0-1 0,1 1 0,-1 0 0,-1-1 0,1 1-5,0 0 0,1 1-1,-1-1 1,0 0 0,0 0 0,0 1-1,1-1 1,-1 0 0,0 1 0,0-1-1,1 1 1,-1-1 0,0 1 0,1-1-1,-1 1 1,0-1 0,1 1-1,-1 0 1,1-1 0,-1 1 0,1 0-1,-1 0 1,1-1 0,0 1 0,-1 1-1,-7 16 26,0 1 0,2-1 0,-8 36 0,-7 68 103,16-87-92,-26 247 236,28-206-98,11 132-1,-7-199-154,0 6 97,1 0 1,0 0 0,1-1-1,0 1 1,2-1-1,5 15 1,-10-28-92,1 0-1,-1 0 1,1 0 0,-1 0 0,1 0-1,-1 0 1,1-1 0,0 1 0,-1 0 0,1 0-1,0 0 1,-1-1 0,1 1 0,0-1-1,0 1 1,0 0 0,0-1 0,0 1-1,0-1 1,0 0 0,0 1 0,0-1-1,0 0 1,0 0 0,0 0 0,0 1-1,0-1 1,0 0 0,0 0 0,0 0-1,0-1 1,0 1 0,0 0 0,0 0-1,0 0 1,0-1 0,0 1 0,0-1-1,0 1 1,0-1 0,0 1 0,0-1 0,-1 1-1,3-2 1,2-3 26,0 0 1,0 1-1,-1-1 0,1-1 1,-1 1-1,4-7 0,61-113 175,-60 108-208,-1-2 1,-1 1 0,-1-1 0,-1 0 0,4-26 0,-8 42-22,-1-1 1,0 0-1,0 1 1,0-1-1,0 1 1,0-1-1,-1 1 1,0-1 0,-1-3-1,2 5-5,-1 1 0,0-1-1,0 1 1,0-1 0,0 1 0,0 0-1,0-1 1,0 1 0,0 0 0,-1 0-1,1 0 1,0 0 0,-1 0 0,1 0-1,-1 0 1,1 1 0,-1-1 0,1 0-1,-1 1 1,-2-1 0,-3 0-504,17 6 325,18 7 146,-4-5 35,0-1 0,0-1 1,1-1-1,46 1 0,102-11-9,-133 4 93,-28 1-47,0-1-1,17-5 1,-20 4 115,0 1-1,1 0 1,15 0-1,-25 2-128,0 0-1,1 0 1,-1 0-1,0 0 1,0 0-1,0 0 1,0 0-1,1 1 0,-1-1 1,0 0-1,0 0 1,0 0-1,0 0 1,0 0-1,0 1 1,0-1-1,0 0 1,1 0-1,-1 0 1,0 0-1,0 1 0,0-1 1,0 0-1,0 0 1,0 0-1,0 1 1,0-1-1,0 0 1,0 0-1,0 0 1,0 1-1,0-1 1,-1 0-1,1 0 1,0 0-1,0 0 0,0 1 1,0-1-1,0 0 1,0 0-1,0 0 1,0 0-1,0 1 1,-1-1-1,1 0 1,0 0-1,0 0 1,0 0-1,-6 10-39,6-10 40,-10 15-12,1 1 0,1 0-1,1 1 1,0 0 0,-7 30 0,8-23-61,2 1 0,0-1 1,1 42-1,3-60 66,0 0 0,1 1-1,0-1 1,0 0 0,3 7 0,-3-11 18,-1 0 1,1 0-1,0 0 0,-1 0 1,1 0-1,0 0 1,1 0-1,-1-1 1,0 1-1,0 0 1,1-1-1,-1 1 0,1-1 1,-1 1-1,1-1 1,0 0-1,-1 0 1,1 0-1,2 1 1,-3-1-11,0-1 0,0 0 1,0 0-1,0 0 0,0 0 1,0 0-1,0 0 0,0-1 1,0 1-1,0 0 1,0 0-1,0-1 0,0 1 1,0 0-1,-1-1 0,1 1 1,0-1-1,0 1 0,0-1 1,-1 0-1,2 0 1,13-16 108,-14 15-96,7-11 34,-1-1-1,-1 0 1,0 0-1,0 0 1,5-27-1,-10 39-48,2-8 28,-1 0 0,0-1 0,0 0 0,-1 1 0,0-1 1,-1 0-1,0 0 0,-3-16 0,2 24-47,0-1 0,0 0 0,-1 1 0,1-1 0,-1 1 0,0 0 0,0-1 0,0 1 0,-1 0 0,1 0 0,-1 0 0,1 1 0,-1-1 0,0 1 0,-7-5-1,8 6 5,0 0-1,0-1 1,-1 1-1,1 1 0,-1-1 1,1 0-1,-1 0 0,0 1 1,1 0-1,-1-1 0,1 1 1,-1 0-1,0 0 1,1 1-1,-1-1 0,0 0 1,1 1-1,-1 0 0,1-1 1,-1 1-1,1 0 1,0 0-1,-5 3 0,6-4 1,-4 3-17,1 0 0,-1 1-1,1-1 1,-6 6 0,9-8 22,1-1 1,-1 1-1,1-1 1,-1 1-1,1 0 0,0-1 1,-1 1-1,1 0 1,0-1-1,-1 1 1,1 0-1,0-1 1,0 1-1,0 0 1,0 0-1,0-1 0,-1 1 1,2 1-1,-1-2-1,0 1 0,0 0-1,1-1 1,-1 1-1,1 0 1,-1-1 0,1 1-1,-1 0 1,1-1 0,-1 1-1,1-1 1,-1 1-1,1-1 1,0 1 0,-1-1-1,1 0 1,0 1-1,-1-1 1,1 0 0,0 1-1,1-1 1,0 1 8,1 0 0,0-1 0,-1 1 0,1-1 0,0 0 0,-1 0 0,1 0 0,0 0 0,0 0 0,4-2 0,30-9 115,-16 5-80,304-73-5,-301 75-28,86-12 29,-107 15-36,24 1 19,-26 1-13,0-1 0,0 0 0,0 0 0,0 0 0,0 1 0,0-1 0,0 0 0,0 1 0,0-1-1,-1 1 1,1-1 0,0 1 0,0 0 0,0-1 0,0 1 0,-1 0 0,1 0 0,0-1 0,-1 1 0,1 0-1,0 0 1,0 1 0,0 3 16,0 1-1,0-1 0,0 1 0,-1-1 1,0 1-1,0 0 0,0-1 0,-1 1 1,0-1-1,0 1 0,-2 7 0,-3 20-82,3-14-51,2-15 123,0 1 0,1 0 0,-1-1 0,1 1 0,0 0 0,0-1 0,0 1 0,0 0 0,1-1 0,0 1 0,0 0 0,2 5 0,-2-10-5,-1 0 0,0 0-1,0 1 1,0-1 0,0 0 0,1 0-1,-1 0 1,0 1 0,0-1 0,0 0-1,1 0 1,-1 0 0,0 0 0,0 0-1,1 1 1,-1-1 0,0 0-1,0 0 1,1 0 0,-1 0 0,0 0-1,0 0 1,1 0 0,-1 0 0,0 0-1,0 0 1,1 0 0,-1 0 0,0 0-1,1 0 1,-1 0 0,0 0-1,1 0 1,12-8 29,11-18 9,97-110 71,-121 136-114,0 0 1,0 0 0,0 0 0,0 0 0,0 0 0,0 0 0,0 0 0,0 0 0,1 0 0,-1 0 0,0 0-1,0 0 1,0 0 0,0 0 0,0 0 0,0 0 0,0 0 0,0 0 0,0 0 0,1 0 0,-1 0 0,0 0-1,0 0 1,0 0 0,0 0 0,0 0 0,0 1 0,0-1 0,0 0 0,0 0 0,0 0 0,0 0-1,1 0 1,-1 0 0,0 0 0,0 0 0,0 0 0,0 0 0,0 1 0,0-1 0,0 0 0,0 0 0,0 0-1,0 0 1,0 0 0,0 0 0,0 0 0,0 0 0,0 0 0,0 1 0,0-1 0,0 0 0,0 0 0,0 0-1,0 0 1,0 0 0,0 0 0,1 11-70,-1-5 30,19 70 165,-11-46-152,-8-28 35,1-1 1,-1 1 0,0-1 0,1 0 0,-1 1 0,1-1 0,-1 0-1,1 1 1,0-1 0,0 0 0,-1 0 0,1 0 0,0 0 0,0 1-1,0-1 1,0-1 0,1 1 0,-1 0 0,0 0 0,0 0-1,0 0 1,1-1 0,-1 1 0,0-1 0,1 1 0,-1-1 0,0 1-1,1-1 1,-1 0 0,1 0 0,-1 0 0,1 0 0,-1 0 0,0 0-1,1 0 1,-1 0 0,1 0 0,-1-1 0,0 1 0,1 0 0,-1-1-1,2 0 1,7-3 89,-1-1 0,1 0 0,-1 0 0,14-11-1,-22 15-91,211-144 251,-195 132-242,-1-1-1,-1-1 1,0-1 0,-1 0-1,-1-1 1,0 0 0,-1-1-1,17-34 1,-3-7 2,33-100 0,-13 8-59,-45 131-53,-1 20 94,0 0 0,0 0 1,0 0-1,0 0 0,0 0 0,0-1 1,0 1-1,0 0 0,0 0 0,0 0 0,0 0 1,0 0-1,0 0 0,0 0 0,0 0 1,0 0-1,0 0 0,0 0 0,0 0 0,0 0 1,0-1-1,0 1 0,0 0 0,0 0 1,0 0-1,0 0 0,0 0 0,0 0 0,0 0 1,0 0-1,0 0 0,0 0 0,0 0 1,0 0-1,0 0 0,0 0 0,0 0 0,0 0 1,0 0-1,0 0 0,-1 0 0,1-1 1,0 1-1,0 0 0,0 0 0,0 0 0,0 0 1,0 0-1,0 0 0,0 0 0,0 0 1,0 0-1,0 0 0,0 0 0,0 0 0,0 0 1,-1 0-1,1 0 0,0 0 0,0 1 1,0-1-1,0 0 0,0 0 0,0 0 0,0 0 1,0 0-1,-4 12-81,-74 452 109,73-427-106,3 0 0,2 49 0,0-83-4,0 1 1,1 0-1,0-1 0,0 1 0,1 3 1,-2-6-48,1 0 0,-1 0 0,0-1 0,1 1 0,-1 0 1,1 0-1,-1-1 0,1 1 0,-1 0 0,1-1 1,0 1-1,-1-1 0,1 1 0,-1 0 0,1-1 0,0 1 1,0-1-1,-1 0 0,1 1 0,0-1 0,0 0 1,0 1-1,0-1 0,-1 0 0,3 0 0,-2 0-333,0-1 0,0 1 0,0-1 0,0 0 0,1 1-1,-1-1 1,-1 0 0,1 0 0,0 0 0,0 0 0,0 0-1,0 0 1,-1 0 0,2-1 0,2-3-1464,9-7-717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4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4160,'-4'-19'1333,"4"18"-1058,0 0 0,0 0-1,0 0 1,0 1 0,1-1-1,-1 0 1,0 0 0,1 0-1,-1 1 1,0-1 0,1 0-1,-1 0 1,1 1 0,-1-1-1,1 0 1,0 1 0,-1-1 0,1 0-1,-1 1 1,1-1 0,0 1-1,0-1 1,2 0 1055,6-5 6291,-8 7-7208,0 0-1,-1 0 1,1 0-1,-1 0 1,1 0 0,-1 0-1,0 0 1,1 0-1,-1 0 1,0 2 0,9 276 3533,-10-229-3765,6 234 849,-4-137-893,-1-88-1000,0-51-3636,3-32-5886,-2-1 3723,8-3 2252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4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 3904,'7'-9'1470,"2"-1"702,-7 4 2506,-7 21 1996,-15 13-5201,7-9-794,6-8-378,-32 56 1035,35-61-1209,1 1-1,1 0 0,-1 0 0,1 0 0,1 0 1,-1 0-1,1 1 0,0 8 0,1-15-104,0 1-1,0-1 1,0 1-1,0-1 1,0 1 0,0-1-1,0 1 1,0-1-1,1 1 1,-1-1-1,1 1 1,-1-1-1,1 1 1,-1-1-1,1 0 1,0 1 0,0-1-1,0 0 1,0 0-1,0 1 1,0-1-1,0 0 1,0 0-1,0 0 1,0 0-1,1 0 1,-1-1 0,0 1-1,1 0 1,-1-1-1,1 1 1,-1-1-1,1 1 1,-1-1-1,1 1 1,-1-1-1,1 0 1,-1 0 0,1 0-1,1 0 1,5-1 1,0 0 0,-1 0 0,1-1 0,0 0 0,-1 0 0,9-5 1,2-1-21,-1-1 0,0 0 0,-1-2 0,24-19 0,-13 10 3,-25 18 0,1 0 1,-1 1-1,0-1 1,1 1-1,-1 0 1,1-1-1,-1 1 1,5-1-1,-6 2-2,-1 0-1,1 0 0,-1 0 1,0 0-1,1 0 1,-1 0-1,1 0 1,-1 0-1,0 0 1,1 0-1,-1 1 1,1-1-1,-1 0 1,0 0-1,1 0 1,-1 1-1,0-1 0,1 0 1,-1 0-1,0 1 1,1-1-1,-1 0 1,0 1-1,1-1 1,-1 2 11,1-1 0,-1 0 0,1 1 0,-1-1 0,1 0-1,-1 1 1,0-1 0,0 0 0,0 1 0,0 2 0,0 1 3,0 0 0,0 1 0,1-1-1,0 0 1,0 0 0,0 0 0,0 0-1,4 8 1,-1-4 65,0-1 1,1-1-1,0 1 0,0-1 1,0 0-1,10 9 0,-13-14-25,1 0 0,0 1-1,-1-1 1,1-1 0,0 1 0,1 0 0,-1-1-1,0 1 1,0-1 0,1 0 0,-1 0 0,0 0-1,1-1 1,-1 1 0,1-1 0,-1 0-1,1 0 1,-1 0 0,6-1 0,0-1-15,-1 0 0,0 0 0,0-1 0,0 0 0,-1 0 0,1-1 0,-1 0 0,0 0 0,0-1 0,8-6 0,-7 4-32,1-1-1,-1 0 1,-1-1 0,0 0 0,0 0 0,-1 0 0,6-12 0,-11 19-8,1-1 1,-1 1 0,0-1-1,0 1 1,-1-1-1,1 0 1,0 1-1,-1-1 1,1 0-1,-1 0 1,0 1 0,0-1-1,0 0 1,-1 0-1,1 1 1,-1-1-1,1 0 1,-1 1 0,0-1-1,0 0 1,-1-2-1,-3-3-665,0 1-1,0 0 1,-1 0-1,0 0 1,-7-6-1,8 9-283,18 2-7634,-8 3 6249,8-1 27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4064,'15'-7'1307,"-12"6"-801,2 15 6080,-1-3-4895,-3-2-518,0 1 1,0 0-1,-1-1 0,-2 18 0,-10 36 1006,1-8-1712,10-47-660,1-1-309,-1-1-1,-1 1 1,-2 9-1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4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5632,'4'-4'619,"-3"3"-505,0 0-1,0 1 0,-1-1 0,1 0 0,0 0 1,0 1-1,0-1 0,0 0 0,0 1 0,0-1 1,0 1-1,0 0 0,0-1 0,0 1 0,0 0 1,2-1-1,2 0-85,0 0 697,0 0-1,-1 1 1,1-1-1,-1 1 1,1 0-1,0 0 1,-1 0-1,7 2 1,-11-2-583,1 0 1,-1 1-1,0-1 1,1 0-1,-1 0 0,0 1 1,0-1-1,1 0 1,-1 0-1,0 1 1,0-1-1,1 0 0,-1 1 1,0-1-1,0 0 1,0 1-1,0-1 1,0 0-1,0 1 0,1-1 1,-1 1-1,0-1 1,0 0-1,0 1 0,0-1 1,0 1-1,-3 14 1635,2-5-973,-27 197 3533,3-30-3458,22-156-819,-11 130 174,5-66-2704,10-73-299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78 239 4736,'-45'-3'2128,"41"2"-1973,1 0 348,0 0-1,0 1 1,0-1 0,0 1-1,0 0 1,0 0-1,-5 0 1,22-1 5561,25-4-4310,4-2-1342,-1-2 0,64-23 0,-68 17-1720,44-23-1,-59 25-1077,-1-2 0,-1 0 0,0-2 0,23-23-1,-16 15-215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5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7456,'-1'1'301,"-1"1"-1,1-1 1,0 1 0,0 0 0,-1-1 0,1 1-1,0 0 1,0 0 0,0 0 0,1 0 0,-1 0-1,0 0 1,0 3 0,-2 31 1474,1-9-316,-27 145 4561,1-13-3267,21-117-2373,3-18-45,-2 41 1,6-64-335,0-1 1,-1 1 0,1 0 0,0-1 0,0 1-1,0-1 1,1 1 0,-1-1 0,0 1-1,0-1 1,0 1 0,0-1 0,0 1 0,1-1-1,-1 1 1,0-1 0,0 0 0,1 1-1,-1-1 1,0 1 0,1-1 0,-1 0 0,0 1-1,1-1 1,-1 1 0,1-1 0,-1 0 0,0 0-1,1 1 1,-1-1 0,1 0 0,-1 0-1,1 0 1,-1 1 0,1-1 0,-1 0 0,1 0-1,-1 0 1,1 0 0,0 0 0,3 0-19,-1-1 1,0 0 0,0 1-1,1-1 1,3-2-1,2-1 0,3 0-63,0-1 1,20-11-1,-23 10 91,2 1-1,-1 0 0,1 1 1,13-4-1,-23 7 28,0 1-1,1 0 1,-1-1-1,0 1 0,1 0 1,-1 0-1,0 0 1,1 0-1,-1 0 1,0 0-1,0 1 0,1-1 1,-1 0-1,0 1 1,0-1-1,1 1 1,-1-1-1,0 1 1,0-1-1,0 1 0,0 0 1,0 0-1,0-1 1,0 1-1,0 0 1,0 0-1,0 0 0,0 0 1,0 0-1,-1 0 1,1 1-1,0-1 1,0 2-1,1 4 129,0-1 1,0 1-1,-1 0 1,0-1-1,0 10 0,1 0-133,-1-4-159,0 0 0,-1 0 0,0 0-1,-4 23 1,-4-4-7312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5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84 10304,'-28'-23'4672,"19"14"-4064,4 6 799,10 3-895,0-8-480,4-4-64,9-1-768,4 9 481,6-4-4193,-2 5 2496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5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65 1472,'-17'2'10769,"-4"3"-5229,10-1-5288,0 0 0,0 1-1,0 0 1,1 1 0,0 0 0,0 1 0,0-1 0,-10 12-1,16-14-164,0 0-1,1 0 0,0 0 0,0 1 0,0-1 1,0 1-1,1 0 0,-4 8 0,6-11-47,-1 0-1,1 1 0,0-1 0,-1 0 1,1 0-1,0 0 0,0 0 0,0 0 1,1 0-1,-1 0 0,0 0 0,1 0 1,0 0-1,-1 0 0,1 0 0,0 0 1,0 0-1,0 0 0,0 0 0,0 0 1,0-1-1,1 1 0,-1 0 0,1-1 1,1 2-1,4 3 78,-1-1 1,1 0-1,0 0 0,0-1 1,0 0-1,1 0 0,-1-1 1,1 0-1,0 0 0,0-1 1,10 2-1,-14-3-78,1-1 1,-1 1-1,0-1 1,1 0 0,-1-1-1,1 1 1,-1-1-1,1 0 1,-1 0-1,0 0 1,0 0-1,0-1 1,1 0 0,-2 0-1,1 0 1,0 0-1,0-1 1,-1 1-1,1-1 1,-1 0-1,0 0 1,4-4 0,-4 2-25,0 1 1,0 0 0,-1-1 0,1 0 0,-1 1 0,0-1-1,0 0 1,-1 0 0,1 0 0,-1-1 0,0 1 0,-1 0-1,1 0 1,-1 0 0,-1-11 0,1 12-57,-1 0-1,1 1 1,-1-1 0,0 0-1,0 0 1,-1 0 0,1 1-1,-1-1 1,1 1 0,-1-1 0,0 1-1,-1-1 1,1 1 0,-1 0-1,1 0 1,-1 0 0,0 1-1,0-1 1,0 1 0,0-1 0,-5-1-1,-2-1-59,5 8 92,13-10 90,2 1 0,-1 0 0,1 0 0,20-8 0,56-18 86,-72 29 3,0 0 0,0 1 1,0 1-1,0 0 0,0 1 1,0 1-1,21 3 0,-31-3-114,-1-1-1,0 1 0,0 0 0,0 0 1,0 0-1,0 1 0,0-1 1,0 1-1,0 0 0,0 0 1,0-1-1,-1 2 0,5 4 1,-5-6 5,-1 1 1,0 0 0,1 0 0,-1 0 0,0 0-1,0 0 1,0 0 0,0 0 0,0 0 0,-1 1-1,1-1 1,-1 0 0,1 0 0,-1 1 0,0-1-1,0 0 1,0 1 0,0-1 0,0 0 0,-1 3-1,-4 11 102,-1-1 0,0 0 0,-1 0 0,-1-1-1,-16 23 1,20-26 37,4-10-194,0-1 1,0 0-1,0 0 0,1 0 1,-1 0-1,0 0 0,0 0 1,0 1-1,1-1 0,-1 0 1,0 0-1,0 0 0,0 0 1,1 0-1,-1 0 0,0 0 1,0 0-1,0 0 0,1 0 1,-1 0-1,0 0 0,0 0 1,0 0-1,1 0 0,-1 0 1,0 0-1,0 0 0,0 0 1,1 0-1,-1-1 0,0 1 1,26-12 152,-18 7-206,89-42-279,61-27 537,-156 72-206,1 1-1,-1 0 1,1 1 0,0-1 0,-1 0 0,1 1 0,0-1-1,0 1 1,0 0 0,3 0 0,-5 1 6,1-1 1,-1 0-1,0 1 1,1-1-1,-1 1 0,0 0 1,1-1-1,-1 1 1,0 0-1,0 0 1,0 0-1,0 0 1,0 0-1,0 0 1,0 0-1,0 0 1,0 0-1,0 0 0,0 0 1,-1 1-1,2 1 1,0 4 8,1 0 1,-1 0-1,-1 0 0,1 0 1,0 8-1,5 23 115,-6-31-119,2 2 68,-1 0-1,2 0 1,-1 0 0,10 16-1,-12-23-66,0 0-1,0 0 0,1 0 0,-1-1 0,1 1 0,0 0 1,-1-1-1,1 1 0,0-1 0,0 0 0,0 1 0,0-1 0,0 0 1,0 0-1,0 0 0,1-1 0,-1 1 0,0 0 0,0-1 1,1 0-1,-1 1 0,0-1 0,1 0 0,-1 0 0,0 0 1,4-1-1,0-1 11,0 0 1,1 0-1,-1 0 1,0-1-1,0 0 1,-1 0-1,1-1 1,-1 1-1,0-1 1,6-5 0,10-7 33,-17 13-51,9-6 35,17-16 0,-26 22-35,0-1 1,-1 0-1,1 0 0,-1 0 1,0-1-1,-1 1 0,1-1 1,2-7-1,-4 11-6,-1 0 0,1 0-1,-1 0 1,0 1 0,1-1 0,-1 0 0,0 0 0,0 0-1,0 0 1,0 0 0,0 0 0,0 0 0,0 0-1,0 0 1,0 0 0,0 0 0,0 0 0,-1 0-1,1 0 1,0 0 0,-1 0 0,1 0 0,-1 0 0,1 0-1,-1 1 1,1-1 0,-1 0 0,0 0 0,1 1-1,-1-1 1,0 0 0,0 1 0,1-1 0,-1 1-1,0-1 1,0 1 0,0-1 0,-2 0 0,2 1-4,-1-1 1,0 1-1,0-1 1,0 1 0,0 0-1,0 0 1,0 0-1,0 0 1,0 0 0,0 1-1,0-1 1,0 1-1,0-1 1,0 1-1,0-1 1,1 1 0,-1 0-1,0 0 1,-2 1-1,0 2 6,0 0-1,0 0 1,0 0-1,0 0 0,0 1 1,1 0-1,0-1 1,0 1-1,0 0 1,-2 7-1,4-10 24,0 0-1,0 0 1,1 1 0,-1-1-1,1 1 1,-1-1-1,1 1 1,0-1 0,0 0-1,0 1 1,0-1 0,0 1-1,0-1 1,1 1-1,-1-1 1,1 0 0,0 1-1,0-1 1,0 0 0,0 1-1,0-1 1,0 0 0,0 0-1,1 0 1,-1 0-1,3 2 1,-1-1-1,1-1 0,-1 0 0,0 0 0,0-1 0,1 1 0,-1-1 0,1 0 0,0 0 1,-1 0-1,1 0 0,0 0 0,7 0 0,7-1 37,25-2 1,-27 1-109,36-2-126,81-16 0,-13-14-6673,-88 24 3973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5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2496,'1'-4'243,"-1"0"-1,0 0 1,1 0 0,0 1-1,0-1 1,0 0 0,0 1-1,1-1 1,3-6 0,-2 6 547,-1-1 0,0 0 0,0 0 0,-1 1 1,2-8-1,2-32 3779,-4 16 1555,-1 492 1353,0-231-7936,0-2-3994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21 5152,'16'-21'9533,"-27"75"-3893,5-33-5159,0 0 0,-2-1 0,-1 0 0,0 0-1,-1-1 1,-1 0 0,-1 0 0,-1-2 0,0 1 0,-24 22 0,-14 5 119,-62 40 0,-37 16 154,131-88-719,1-3 15,14-8-26,0 0 0,1 0 0,-1 1 0,0-1-1,0 1 1,1 0 0,0 0 0,0 0 0,-1 0 0,2 0 0,-1 1 0,0 0 0,-2 4-1,5-8 6,0 1-1,0 0 1,0-1-1,1 1 1,-1-1-1,0 1 1,0 0-1,0-1 1,0 1-1,1-1 0,-1 1 1,0-1-1,1 1 1,-1 0-1,1-1 1,-1 1-1,0-1 1,1 0-1,-1 1 1,1-1-1,-1 1 0,1-1 1,-1 0-1,1 1 1,-1-1-1,1 0 1,1 1-1,19 9 421,-18-9-399,18 8 117,0 1-1,-1 1 1,0 1-1,33 26 0,-10 2 131,-2 2 1,44 57-1,-71-81-250,81 101 262,-92-115-357,1 0 0,0 1 0,0-2 0,0 1 0,1 0 0,0-1 0,-1 0 0,1 0 0,6 3 0,-10-6-79,-1 0 0,0 0-1,1 0 1,-1 0-1,0 0 1,1 0-1,-1 0 1,0 0-1,1 0 1,-1 0 0,0-1-1,1 1 1,-1 0-1,0 0 1,1 0-1,-1 0 1,0 0-1,0-1 1,1 1 0,-1 0-1,0 0 1,0-1-1,1 1 1,-1 0-1,0 0 1,0-1 0,1 1-1,-1 0 1,0 0-1,0-1 1,0 1-1,0 0 1,0-1-1,5-12-4181,-5 11 3080,14-46-10312,0 16 6933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9792,'0'1'4664,"13"-3"-2903,24-3-171,179-23 1625,-136 12-2987,0-3 0,84-33 0,-103 28-439,54-19-3234,-93 37-1378,35-6 1,-30 10 641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8:5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7392,'-24'0'6117,"30"0"-2325,147 0 4993,74 0-7090,-193 2-1452,-19-1-1735,1-1-4049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0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1020 4640,'-14'0'1504,"14"0"-1416,0 0-1,-1 0 1,1 1 0,-1-1 0,1 0-1,0 0 1,-1 1 0,1-1-1,0 0 1,-1 1 0,1-1 0,0 0-1,-1 1 1,1-1 0,0 1 0,0-1-1,0 1 1,-1-1 0,1 0 0,0 1-1,0-1 1,0 1 0,0-1 0,0 1-1,0-1 1,0 1 0,0-1 0,0 1-1,0-1 1,0 1 0,1 0 103,0-1 1,-1 0 0,1 0-1,0 1 1,0-1 0,0 0-1,-1 0 1,1 0 0,0 0-1,0 0 1,0 0 0,0 0-1,-1 0 1,1 0 0,0 0-1,0 0 1,0-1 0,-1 1-1,2-1 1,19-12 2053,-13 5-1052,16-18-1,98-133 2595,-92 124-2969,1 1-1,52-42 1,6-7 606,-71 65-1158,-2 2 164,0-1 1,19-27 0,-31 39-357,-1 0 1,1 1 0,-1 0 0,9-7 0,-12 10-56,1 1 0,-1-1 0,0 1 0,1 0 0,-1-1 0,1 1-1,-1-1 1,1 1 0,-1 0 0,1-1 0,-1 1 0,1 0 0,0 0 0,-1 0 0,1-1 0,-1 1 0,1 0 0,-1 0 0,1 0 0,0 0 0,-1 0 0,1 0 0,-1 0 0,1 0 0,0 0 0,-1 0 0,1 0 0,-1 1 0,1-1 0,0 0 0,-1 0 0,1 0 0,-1 1 0,1-1 0,-1 0 0,1 1 0,-1-1 0,1 1 0,-1-1 0,0 0 0,1 1 0,-1-1 0,1 1 0,-1-1 0,0 1 0,1-1 0,-1 1 0,0-1 0,0 1 0,0 0 0,1-1 0,-1 1 0,0-1 0,0 1 0,0 0-1,0 0 1,3 14 68,-1 1 1,0-1-1,-1 1 0,-1-1 0,0 1 0,-5 27 0,-1-10 76,-1-1 0,-14 37 0,19-64-137,0 1 0,0-1 0,0 0 0,-1 0-1,0 0 1,-6 8 0,8-11-18,-1-1 1,1 0-1,0 1 0,-1-1 0,1 0 0,-1 0 1,0 0-1,1 0 0,-1 0 0,0 0 1,1-1-1,-1 1 0,0 0 0,0-1 0,0 0 1,1 1-1,-1-1 0,0 0 0,0 0 0,0 0 1,0 0-1,0 0 0,0 0 0,0-1 1,-2 0-1,-18-7-163,1 0 1,1-2 0,0 0-1,-26-18 1,-4-2-253,49 29 433,-15-7-315,14 8 37,9 5 138,2 1 94,1-1 0,0 0 0,0-1-1,0 0 1,1-1 0,19 5 0,-8-3 43,5 3 201,1-2 0,36 4-1,-54-9-160,0-1 0,0 0 1,0 0-1,0-2 0,0 1 0,0-1 0,0 0 0,0-1 0,-1 0 1,11-5-1,13-9-56,0-2-1,-1-1 1,-1-1 0,-1-2 0,0-1 0,-2-1 0,-2-1 0,0-2-1,-1 0 1,-2-2 0,-1-1 0,-1 0 0,27-59 0,-12 11 193,39-124 0,-70 174-198,-4 28 22,-1-1-1,0 1 0,0-1 0,0 0 0,0 1 0,0-1 1,0 1-1,0-1 0,0 1 0,-1-1 0,1 0 0,-1 1 1,1-1-1,-1 1 0,-1-2 0,2 2-22,-1 2 0,1-1 1,-1 0-1,1 0 0,0 0 0,-1 0 0,1 0 0,-1 0 0,1 0 1,0 0-1,-1 1 0,1-1 0,-1 0 0,1 0 0,0 1 0,-1-1 1,1 0-1,0 0 0,-1 1 0,1-1 0,0 0 0,0 1 0,-1-1 1,1 1-1,-10 12-13,8-12 11,-6 12 2,0-1-1,1 1 1,0 0-1,1 0 1,-7 20-1,0 1 56,-158 361 810,135-315-623,-23 61 152,54-125-324,6-13-55,4-9-23,5-9-50,1 1 0,1 0 1,0 1-1,1 0 1,0 1-1,1 0 0,0 1 1,1 1-1,0 0 1,1 1-1,0 1 0,19-7 1,-33 14 67,1 0-1,0 0 1,-1 0 0,1 0 0,0 1 0,0 0-1,0-1 1,0 1 0,0 0 0,-1 0 0,7 1-1,-8-1-9,1 1 1,-1 0-1,1 0 0,-1-1 0,0 1 0,1 0 0,-1 0 0,0 0 0,0 0 0,1 0 0,-1 1 0,0-1 0,0 0 1,0 0-1,-1 1 0,1-1 0,0 1 0,0-1 0,-1 1 0,1-1 0,-1 1 0,1 2 0,5 13-26,-1-1 0,2 1 0,0-1 0,11 15 0,-14-23 74,1-1-1,1 1 1,0-1 0,0-1 0,0 1 0,1-1 0,-1 0-1,2 0 1,12 7 0,-17-11-38,0-1 0,1 0 1,-1 1-1,1-1 0,-1-1 0,1 1 1,-1 0-1,1-1 0,-1 0 0,1 1 0,-1-1 1,1-1-1,0 1 0,-1-1 0,1 1 0,-1-1 1,1 0-1,-1 0 0,0 0 0,1-1 0,-1 1 1,0-1-1,4-3 0,6-4-32,0-1 0,-1 0 0,22-23 0,-30 29-4,35-41 136,-35 39-101,1 1 0,-2-1 0,1-1 0,0 1 0,-1 0 0,2-8 0,-4 12-25,-1 0 1,1 0-1,-1 0 0,0 0 0,1 0 0,-1 0 0,0 0 0,0 0 0,-1 0 0,1 0 1,0 0-1,-1 0 0,1 1 0,-1-3 0,0 3 6,1 0 0,-1 1-1,1-1 1,-1 0 0,1 1 0,-1-1 0,0 0 0,1 1 0,-1-1-1,0 1 1,1-1 0,-1 1 0,0-1 0,1 1 0,-1 0-1,0-1 1,0 1 0,0 0 0,1 0 0,-1 0 0,0-1-1,0 1 1,0 0 0,0 0 0,1 0 0,-1 0 0,0 0 0,0 1-1,0-1 1,0 0 0,1 0 0,-1 0 0,0 1 0,-1-1-1,-2 2 0,0-1 0,1 1 0,-1 0 0,0 0-1,0 0 1,1 1 0,0-1 0,-1 1 0,1 0-1,0 0 1,-5 6 0,4-3 5,0 0 0,0 0 0,1 0 0,0 0 1,0 1-1,-3 12 0,3-10-1,1 1 0,0-1 1,1 1-1,0-1 1,1 1-1,0 0 0,0-1 1,1 1-1,1-1 0,3 18 1,-3-22 17,0 1 1,1 0 0,-1-1-1,1 1 1,0-1 0,0 0-1,1 0 1,4 5 0,-7-9-1,1 1 0,-1-1 0,1 1 1,-1-1-1,1 0 0,0 0 0,-1 0 1,1 0-1,0 0 0,0 0 0,0-1 1,0 1-1,0 0 0,0-1 0,0 0 1,0 1-1,0-1 0,0 0 0,0 0 1,0 0-1,0 0 0,0-1 1,0 1-1,0 0 0,0-1 0,0 1 1,0-1-1,3-1 0,11-8 50,0 0-1,24-20 1,-6 5-2,-24 19-58,160-119-77,-146 104 24,0 0 1,-1-2 0,-2-1-1,28-37 1,-23 21 19,-3-1-1,35-82 1,16-91 54,-72 208-27,12-29-38,-11 29 4,-1 0-1,1 0 1,-1-1-1,0 1 1,0-1 0,-1 1-1,0-1 1,0 0-1,0-10 1,-1 17 34,0 0 0,0 0 1,-1 0-1,1 1 1,0-1-1,0 0 0,0 0 1,0 0-1,0 0 1,-1 0-1,1 0 0,0 1 1,0-1-1,0 0 0,0 0 1,-1 0-1,1 0 1,0 0-1,0 0 0,0 0 1,0 0-1,-1 0 0,1 0 1,0 0-1,0 0 1,0 0-1,-1 0 0,1 0 1,0 0-1,0 0 0,0 0 1,-1 0-1,1 0 1,0 0-1,0 0 0,0 0 1,0 0-1,-1-1 0,1 1 1,0 0-1,0 0 1,0 0-1,0 0 0,0 0 1,-1 0-1,1-1 0,0 1 1,0 0-1,0 0 1,0 0-1,0 0 0,0-1 1,0 1-1,0 0 0,0 0 1,0 0-1,0-1 1,0 1-1,0 0 0,0 0 1,0 0-1,0-1 1,-13 22-33,12-20 33,-14 32-23,1 0 1,-14 50-1,-13 76 100,35-134-82,-6 26 29,-9 87 0,20-122 3,0 0 0,1 0 0,1-1 0,0 1 1,1 0-1,1 0 0,0-1 0,2 1 0,9 24 0,-13-37-2,0-1-1,0 1 0,1-1 1,-1 1-1,1-1 1,-1 0-1,1 1 1,0-1-1,0 0 1,0 0-1,0-1 1,0 1-1,3 2 1,-3-4-13,-1 0 1,1 1 0,-1-1 0,1 0-1,-1 1 1,1-1 0,-1 0 0,1 0-1,-1 0 1,1-1 0,-1 1 0,1 0-1,0-1 1,-1 1 0,1 0-1,-1-1 1,0 0 0,1 1 0,-1-1-1,0 0 1,1 0 0,-1 0 0,0 0-1,2-1 1,13-12-94,-1-1-1,21-24 1,-19 19-20,14-18-112,-1-1 1,43-75-1,33-91 35,-103 199 182,3-7-1,33-71 0,-34 72 0,-1-1 0,0 0 0,-1-1 0,3-17 0,-6 29 0,0 1 0,0-1 0,0 0 0,0 1 0,0-1 0,0 1 0,0-1 0,-1 0 0,1 1 0,0-1 0,-1 1 0,0-1 0,-1-2 0,2 3 0,-1 0 0,1 1 0,-1-1 0,0 1 0,1-1 0,-1 0 0,0 1 0,0-1 0,0 1 0,1-1 0,-1 1 0,0 0 0,0-1 0,0 1 0,0 0 0,0 0 0,1-1 0,-2 1 0,-1 0 0,0 0 0,0 1 0,0-1 0,0 0 0,0 1 0,0 0 0,0 0 0,0 0 0,0 0 0,1 0 0,-1 1 0,-5 3 0,2-1 29,-1 2-1,1-1 1,0 1-1,0 0 1,1 0-1,0 1 1,-7 10-1,0 4 151,-12 28-1,15-29-112,-8 20 207,1 1 1,2 0 0,-10 47 0,18-58-145,1 0 1,2 0-1,1 0 1,1 0-1,5 43 1,-3-64-87,0 0 1,1 0 0,1 0 0,-1 0 0,1 0-1,1-1 1,0 1 0,6 10 0,-8-16-203,-1-1 1,1 1-1,0 0 1,0-1-1,1 1 1,-1-1-1,1 0 0,-1 0 1,1 1-1,0-2 1,-1 1-1,1 0 1,0-1-1,0 1 1,0-1-1,0 0 1,1 0-1,-1 0 1,0 0-1,0-1 0,1 1 1,-1-1-1,0 0 1,1 0-1,4 0 1,0-2-1460,1 0 0,-1 0 1,1 0-1,-1-1 0,12-6 0,12-8-2797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0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93 1248,'2'-2'143,"0"0"1,-1-1-1,1 1 0,0 0 0,0 0 1,0 0-1,0 0 0,1 1 1,-1-1-1,0 1 0,1-1 0,-1 1 1,1 0-1,3-2 0,9-2 854,-1 0 0,17-10 1,-16 7 1084,27-9 1,-37 16-1626,-2 0 187,0 0 0,0 0 0,0 0 1,0 0-1,0-1 0,-1 1 1,6-4-1,-8 5-605,0 0-1,0 0 1,0 0 0,0 0-1,0 0 1,0 0 0,0 0 0,0 0-1,0 0 1,1 0 0,-1 0-1,0-1 1,0 1 0,0 0 0,0 0-1,0 0 1,0 0 0,0 0-1,0 0 1,1 0 0,-1 0 0,0 0-1,0 0 1,0 0 0,0 1-1,0-1 1,0 0 0,0 0 0,0 0-1,1 0 1,-1 0 0,0 0-1,0 0 1,0 0 0,0 0 0,0 0-1,0 0 1,0 0 0,0 0-1,0 0 1,0 1 0,0-1 0,0 0-1,1 0 1,-1 0 0,0 0-1,0 0 1,0 0 0,0 0 0,0 0-1,0 0 1,0 1 0,0-1-1,0 0 1,0 0 0,0 0 0,0 0-1,0 0 1,0 0 0,0 0-1,0 1 1,0-1 0,0 0 0,0 0-1,0 0 1,-1 0 0,1 13 1799,-6 52 1495,-39 163-427,-19 2-1684,-8 36 79,35-102-842,32-127-191,5-36-263,-1-1 0,1 1 1,0-1-1,0 0 0,0 1 0,0-1 1,0 1-1,0-1 0,0 0 0,0 1 1,0-1-1,1 1 0,-1-1 1,0 0-1,0 1 0,0-1 0,0 1 1,1-1-1,-1 0 0,0 1 0,0-1 1,0 0-1,1 1 0,-1-1 0,1 1 1,0-2-3,0 0 1,0 1 0,-1-1-1,1 1 1,0-1 0,0 0 0,0 0-1,-1 0 1,1 0 0,0 1-1,-1-1 1,1 0 0,-1 0-1,1 0 1,0-2 0,97-155-115,-74 126 61,0 1 0,52-50-1,-55 62 11,39-34 198,-58 52-150,0-1 0,0 1-1,0 0 1,0 0 0,0-1 0,1 2 0,-1-1 0,0 0 0,3 0 0,-4 0-2,0 1 0,0 0 1,-1 0-1,1 0 0,0 0 1,0 0-1,-1 0 0,1 1 1,0-1-1,0 0 0,-1 0 0,1 0 1,0 1-1,-1-1 0,1 0 1,0 1-1,-1-1 0,1 1 1,0-1-1,-1 0 0,1 1 0,-1-1 1,1 1-1,-1 0 0,1-1 1,-1 1-1,1-1 0,-1 1 1,0 0-1,1-1 0,-1 1 0,0 0 1,1 0-1,0 5 45,0 0-1,-1-1 0,1 1 1,-1 0-1,0-1 1,-1 1-1,1 0 1,-2 5-1,-1 10 131,-8 83 324,-2 46-312,13-149-182,0 0-1,0 1 0,0-1 0,0 0 0,0 0 1,0 0-1,1 0 0,-1 0 0,0 1 0,1-1 1,0 2-1,-1-3-12,1 0 1,-1 0-1,0 0 0,0 0 1,0 1-1,1-1 0,-1 0 1,0 0-1,0 0 1,0 0-1,1 0 0,-1 0 1,0 0-1,0 1 0,1-1 1,-1 0-1,0 0 1,0 0-1,1 0 0,-1 0 1,0 0-1,0 0 0,1 0 1,-1 0-1,0 0 1,0-1-1,1 1 0,-1 0 1,0 0-1,0 0 0,1 0 1,-1 0-1,3-2-38,0 0 0,-1-1 0,1 1 0,-1 0 1,1-1-1,-1 1 0,2-5 0,36-49-612,23-32-115,-3 21 487,-48 55 294,1 0 0,0 1 0,18-12 0,-18 14 125,-11 7-21,-4 3 12,-17 20 187,9-5-312,0 0 0,1 1-1,1 0 1,-11 34 0,11-23 31,1 0 1,-5 44-1,10-58 30,1 1-1,1-1 0,1 18 1,-1-29-38,1 1 0,-1-1 0,1 0 1,-1 0-1,1 1 0,0-1 0,0 0 0,1 0 0,-1 0 1,0 0-1,1 0 0,0 0 0,0-1 0,0 1 1,0-1-1,0 1 0,0-1 0,1 1 0,-1-1 1,5 2-1,-6-3-22,1 0 1,0-1-1,0 1 1,-1-1-1,1 1 1,0-1-1,0 0 1,0 0-1,0 0 0,-1 0 1,1 0-1,0 0 1,0 0-1,0-1 1,0 1-1,-1-1 1,1 1-1,0-1 1,0 0-1,-1 0 1,1 1-1,-1-1 1,1 0-1,-1-1 1,1 1-1,1-2 1,3-2 17,0-1 1,0 0 0,-1-1 0,8-11-1,2-6-48,-1-1-1,-1 0 0,-1-1 1,-1 0-1,-1-1 0,-1 0 1,6-39-1,-13 57-41,-1 1 1,-1 0-1,0-17 1,0 23 50,0-1 0,0 1 0,-1 0 0,1 0 0,-1 0 0,1 0 0,-1 0 0,0 0 0,1 0 0,-1 0 0,0 1 0,-1-1 1,1 0-1,0 0 0,0 1 0,-1-1 0,1 1 0,-1-1 0,1 1 0,-4-3 0,-1 1-55,0 0 0,0 0 0,-9-2 0,12 4 69,1 1-1,0-1 1,-1 1 0,1 0-1,0 0 1,-1 0 0,1 0-1,-1 0 1,1 0 0,0 1-1,-1-1 1,1 1 0,-5 1-1,7-2 0,-1 1-1,1-1 0,-1 0 1,0 0-1,1 1 0,-1-1 0,1 0 1,0 1-1,-1-1 0,1 0 0,-1 1 1,1-1-1,-1 1 0,1-1 1,0 1-1,-1-1 0,1 1 0,0-1 1,0 1-1,-1-1 0,1 1 1,0-1-1,0 1 0,0 0 0,0-1 1,0 1-1,0-1 0,0 1 1,0 0-1,0-1 0,0 1 0,0-1 1,0 1-1,0-1 0,0 1 1,0 0-1,1-1 0,-1 1 0,0-1 1,0 1-1,1-1 0,-1 1 0,0-1 1,1 1-1,-1-1 0,1 1 1,2 2 14,-1 0 0,0-1 0,1 1-1,0-1 1,-1 0 0,1 0 0,4 2 0,0-1 17,1 0 0,0 0-1,0-1 1,0 0-1,0 0 1,0-1-1,0 0 1,0 0 0,0-1-1,0 0 1,1-1-1,13-2 1,9-3 85,56-19 1,-82 23-92,11-3-24,1 0 1,-1-2-1,-1 0 0,0 0 0,0-2 0,0 0 0,-1 0 0,0-2 0,-1 1 0,0-2 1,12-13-1,-4-1 27,-2-1 0,0-1 0,-2-1-1,22-48 1,-17 22-13,25-97-1,-32 84 21,-14 62-9,-1 0-1,1 0 1,-1 0 0,0 0-1,-1 0 1,1 0-1,-1 0 1,-3-9 0,4 13-30,-1 1 0,1 0 0,0 0 0,-1 0 0,1 0 0,-1 0 0,1 0 0,-1 0 0,0 0 0,1 0 0,-1 0 0,0 1 0,0-1 0,0 0 0,1 0 0,-1 1-1,0-1 1,0 0 0,0 1 0,0-1 0,0 1 0,0-1 0,-1 1 0,1 0 0,0-1 0,0 1 0,0 0 0,0 0 0,0 0 0,0 0 0,-1 0 0,1 0 0,0 0 0,0 0 0,0 0 0,0 0 0,0 1 0,-2 0 0,0 0 6,0 1-1,0-1 1,0 1 0,0 0-1,0 0 1,0 0-1,1 0 1,-1 1 0,1-1-1,0 1 1,0-1-1,0 1 1,-2 3 0,-5 11-32,1-1 0,1 2 0,-8 25 0,-10 60-10,17-69 52,-21 123 145,25-125-73,2 1-1,3 60 1,3-45 127,2 0 1,19 72 0,-22-109-187,0-1 1,0 0-1,2 0 0,-1-1 1,1 1-1,6 9 1,-9-17-22,0 1 1,0-1 0,0 0-1,1 1 1,-1-1 0,0 0 0,1 0-1,0 0 1,-1-1 0,1 1 0,0-1-1,0 1 1,0-1 0,0 0 0,0 0-1,0 0 1,0-1 0,0 1 0,0-1-1,1 0 1,-1 1 0,0-1-1,0-1 1,0 1 0,4-1 0,7-2-2,0-1-1,-1-1 1,0 0 0,0 0 0,0-2 0,22-13 0,70-58-2,-85 62 1,-14 11-1,72-60 5,-66 54-10,-1-1 0,0-1 0,0 1 0,8-17 0,-17 26-19,0 0 0,0-1 0,-1 1 0,1 0-1,-1-1 1,1-7 0,-1 11 14,-1-1-1,0 0 1,0 0 0,0 1 0,0-1-1,0 0 1,0 0 0,0 0-1,0 1 1,0-1 0,-1 0-1,1 0 1,0 1 0,0-1-1,-1 0 1,1 0 0,0 1-1,-1-1 1,1 0 0,-1 1 0,1-1-1,-1 1 1,1-1 0,-1 0-1,1 1 1,-1-1 0,0 1-1,1 0 1,-1-1 0,0 1-1,1-1 1,-1 1 0,0 0 0,0-1-1,1 1 1,-1 0 0,0 0-1,0 0 1,1 0 0,-3 0-1,-4-1 22,0 1 0,0 1 0,0-1 0,0 1-1,0 0 1,0 1 0,0 0 0,0 0 0,0 0-1,1 1 1,-1 0 0,1 0 0,0 1 0,0 0 0,-10 8-1,10-8 26,1 1-1,0 0 1,0 1-1,0-1 1,0 1-1,1 0 1,0 0-1,0 0 1,1 0 0,0 1-1,0 0 1,0-1-1,1 1 1,0 0-1,-2 13 1,3-10-37,1 0-1,1 0 1,0-1 0,0 1 0,1 0 0,0 0 0,0-1 0,1 1 0,1-1-1,-1 0 1,2 0 0,-1 0 0,1-1 0,0 0 0,10 12 0,-11-15-3,0 0 0,0-1 0,0 1 0,1-1 0,0 0 1,0 0-1,0 0 0,0-1 0,1 0 0,0 0 0,-1 0 1,1-1-1,0 0 0,0 0 0,0 0 0,1-1 0,-1 0 0,0 0 1,0 0-1,1-1 0,-1 0 0,0 0 0,1-1 0,-1 0 1,8-2-1,2-2-635,-1-2 0,-1 0 0,1-1 0,-1 0 0,-1-1 0,0-1 0,17-15 0,-1-1-4603,28-32 1,-13 9 549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0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50 650 5632,'0'0'68,"0"0"0,0 0 0,0 0 0,0-1 0,-1 1 0,1 0 0,0 0 0,0 0 0,0-1 0,0 1 0,0 0 0,0 0 0,-1-1 0,1 1 0,0 0 0,0 0 0,0-1 0,0 1 0,0 0 0,0 0 0,0-1 0,0 1 0,0 0 0,0 0 0,0-1 0,0 1 0,0 0 0,0 0 0,1-1 0,-1 1 0,0 0 0,9-1 2210,-3 1-39,-5 0-2076,0 1 1,-1-1-1,1 0 1,0 1-1,0-1 1,-1 1-1,1-1 1,0 1-1,-1 0 1,1-1-1,-1 1 1,1-1-1,-1 1 1,1 0-1,-1 0 1,1-1-1,-1 1 1,0 0-1,1 0 1,-1-1-1,0 1 1,0 0-1,0 0 1,1 0-1,-1 1 1,4 26 1558,-3 28-228,-2 0 0,-11 75 0,8-93-979,-28 152 1651,29-177-1891,0-1 0,-1 0 0,0 0 0,-8 13 1,12-24-271,0-1 0,0 0 0,0 0 0,0 0 0,0 0 0,0 0 0,0 1 0,0-1 0,0 0 0,0 0 0,0 0 0,0 0 0,0 0 0,0 1 0,0-1 0,0 0 0,0 0 0,0 0 0,-1 0 0,1 0 0,0 0 0,0 1 0,0-1 0,0 0 0,0 0 0,0 0 0,0 0 0,-1 0 0,1 0 0,0 0 0,0 0 0,0 0 0,0 0 0,0 0 0,-1 1 0,1-1 0,0 0 0,0 0 0,0 0 0,0 0 0,0 0 0,-1 0 0,1 0 0,0 0 0,0 0 0,0 0 0,0 0 0,0-1 0,-1 1 0,0-17 118,6-52-203,3 1 18,18-73 0,-17 105 91,1 0 1,2 1 0,31-63 0,-32 79 62,1 1 1,1 0 0,0 0 0,2 1 0,-1 1 0,2 0 0,0 1 0,1 1-1,1 0 1,0 2 0,25-14 0,-37 23-71,0 0 0,0 1 1,0 0-1,1 0 0,-1 0 0,0 1 0,1 0 0,0 0 1,-1 1-1,1-1 0,10 2 0,-13 0-12,0 0 0,1 0 0,-1 0 0,0 0-1,1 1 1,-1-1 0,0 1 0,0 0 0,-1 0 0,1 1 0,0-1-1,-1 1 1,1 0 0,-1 0 0,0 0 0,0 0 0,0 1 0,3 3-1,-3-2 39,0 1-1,0-1 0,0 1 1,-1 0-1,1-1 0,-1 1 1,-1 0-1,1 0 0,-1 0 0,0 1 1,-1-1-1,1 0 0,-1 0 1,0 0-1,-1 1 0,1-1 1,-1 0-1,-1 0 0,1 0 1,-1 0-1,0 0 0,-5 10 0,3-8 14,0 0 0,-1-1 0,0 1 0,-10 10 0,13-15-48,-1-1 1,1 0 0,-1 0-1,1 0 1,-1 0 0,0 0-1,0-1 1,0 1 0,0-1-1,0 0 1,-1 0 0,1 0-1,0 0 1,-1-1-1,-2 1 1,-1-1-18,0 0 1,1 0-1,-1-1 0,0 0 1,1 0-1,-1 0 0,1-1 1,-10-4-1,3 2-134,76 11 112,-49-5 43,0-1 0,0-1 1,1 0-1,-1-1 0,21-4 1,-10 0 15,0-1-1,25-11 1,-11 3 10,-1-2 0,-1-2-1,-1-1 1,0-2 0,34-27-1,-52 33-48,-2-1-1,0-1 0,-1 0 0,-1-2 0,0 1 0,-1-2 0,13-27 0,-2-3 3,31-96-1,-46 120-40,-1-1-1,-1 1 0,-2-1 0,4-51 0,-9 74 23,0 0 0,-1 0 0,1 0 0,-1 0 0,0 0-1,0 0 1,0 1 0,-3-8 0,4 11 16,0-1-1,-1 0 1,1 0-1,0 1 1,0-1-1,-1 0 1,1 0-1,-1 1 1,1-1-1,-1 0 1,1 1 0,-1-1-1,1 1 1,-1-1-1,1 1 1,-1-1-1,0 1 1,1-1-1,-1 1 1,0-1-1,1 1 1,-1 0-1,0-1 1,1 1-1,-1 0 1,0 0 0,0 0-1,0-1 1,1 1-1,-1 0 1,0 0-1,0 0 1,0 0-1,1 0 1,-1 0-1,0 1 1,-1-1-1,-1 2-20,-1 0-1,1-1 0,0 1 0,0 1 0,0-1 1,-4 5-1,0-1 13,1 2 1,0-1-1,1 1 0,-1 0 1,1 0-1,1 0 1,-1 1-1,-3 11 1,-20 76 110,24-80-72,-9 37 32,-8 77-1,19-103-13,1 0 1,1 0-1,1 0 0,8 49 0,-5-60 78,0 0 0,12 27 0,-14-38-76,0 0-1,1 0 1,-1-1 0,1 1-1,0-1 1,0 1 0,1-1 0,-1 0-1,1 0 1,0 0 0,0-1-1,5 4 1,-6-6-26,1 1 0,-1-1 0,1 0 0,-1-1 0,1 1 0,-1 0 0,1-1 0,-1 0 0,1 0 0,0 0 0,-1 0 0,1-1 0,-1 1 0,1-1 0,6-2 0,2-2 27,0 1 0,-1-1 0,12-8 0,-8 5-29,-1-2-1,0 0 1,0-1 0,-1 0-1,-1-1 1,0 0 0,13-17-1,-21 24-40,0-1-1,0 2 0,0-1 1,10-8-1,-14 14 26,1-1-1,-1 0 1,0 0 0,1 0 0,-1 1-1,0-1 1,0 0 0,1 0-1,-1 1 1,0-1 0,0 0-1,0 1 1,1-1 0,-1 0 0,0 1-1,0-1 1,0 0 0,0 1-1,0-1 1,0 0 0,0 1 0,0-1-1,0 0 1,0 1 0,0-1-1,0 0 1,0 1 0,0-1-1,0 0 1,0 1 0,0 0 0,0 17-13,0-16-6,-3 35 98,2-29-39,0 0 0,0 1 1,2 13-1,-1 11 228,0-33-264,0 0 0,0 0 1,0 0-1,0 0 1,0 0-1,0 0 0,1 0 1,-1 0-1,0 1 0,0-1 1,0 0-1,0 0 1,0 0-1,0 0 0,0 0 1,0 0-1,0 0 0,0 0 1,0 0-1,1 0 1,-1 0-1,0 0 0,0 0 1,0 1-1,0-1 0,0 0 1,0 0-1,0 0 1,0 0-1,1 0 0,-1 0 1,0 0-1,0 0 0,0 0 1,0 0-1,0 0 1,0 0-1,0 0 0,1 0 1,-1-1-1,0 1 0,0 0 1,0 0-1,9-3 59,7-6 10,5-6-37,-1-1 0,32-33 0,-22 20 63,-28 27-150,1-1 0,-1 1 0,1 0-1,0 0 1,-1 0 0,1 1 0,0-1 0,5-1 0,-8 3 55,1 0 1,-1 0-1,0 0 0,0 0 1,0 1-1,1-1 1,-1 0-1,0 0 1,0 0-1,0 1 0,1-1 1,-1 0-1,0 0 1,0 1-1,0-1 1,0 0-1,0 0 0,1 1 1,-1-1-1,0 0 1,0 0-1,0 1 1,0-1-1,0 0 0,0 0 1,0 1-1,0-1 1,0 0-1,0 1 1,0-1-1,0 0 1,0 1-1,0 14-24,0-11-13,0-1 35,-1 0 0,2 0-1,-1 0 1,0 0-1,1 0 1,-1-1 0,1 1-1,0 0 1,0 0-1,0 0 1,0 0-1,1-1 1,-1 1 0,1-1-1,-1 1 1,1-1-1,0 0 1,0 1 0,0-1-1,0 0 1,1 0-1,-1 0 1,1-1 0,-1 1-1,1 0 1,3 1-1,0-1 37,0 0-1,0-1 1,0 1 0,0-1-1,0-1 1,0 1-1,0-1 1,0 0-1,1 0 1,-1-1-1,0 0 1,0 0-1,6-2 1,11-3-30,-1-2-1,23-11 1,-23 9 43,-7 4-38,-1-1 1,0-1-1,0 0 0,-1-1 1,0 0-1,-1-1 1,0 0-1,0-1 1,-1 0-1,0-1 1,12-19-1,24-45-156,-46 77 133,0-1 1,-1 1-1,1-1 0,-1 1 1,1-1-1,-1 1 0,1 0 1,-1-1-1,0 1 0,1 0 1,-1-1-1,0 1 0,1 0 1,-1 0-1,0-1 0,0 3 1,1 5 8,0 0 0,-1 1 0,0-1 1,-1 0-1,-1 10 0,-1 9 13,1-12 36,0-1 0,-1 1 1,-1-1-1,0 1 1,-1-1-1,0 0 1,-1-1-1,-10 18 0,15-30-48,0 1 0,0 0-1,-1-1 1,1 1 0,0-1-1,0 1 1,-1-1 0,-2 3-1,3-4 1,1 1 0,-1-1 0,1 0 0,-1 0 0,0 0 0,1 0-1,-1 1 1,1-1 0,-1 0 0,0 0 0,1 0 0,-1 0-1,1 0 1,-1 0 0,0 0 0,1-1 0,-1 1 0,1 0 0,-1 0-1,0 0 1,1 0 0,-1-1 0,1 1 0,-1 0 0,1-1 0,-1 1-1,1 0 1,-1-1 0,1 1 0,0-1 0,-1 1 0,1-1-1,-1 1 1,1-1 0,-1 0 0,-2-4 1,-1-1 0,1 1 0,0-1 0,0 0 0,1 0 0,-1 0 0,1-1 0,1 1 0,-1 0 0,1-1 0,0 1 0,1-7 0,1 10 1,-1 3-2,0 0-1,0 0 1,1-1 0,-1 1-1,0 0 1,0 0 0,0-1 0,1 1-1,-1 0 1,0 0 0,0-1 0,0 1-1,0 0 1,0-1 0,0 1-1,1 0 1,-1-1 0,0 1 0,0 0-1,0-1 1,0 1 0,0 0 0,0-1-1,0 1 1,-1 0 0,1-1 0,0 1-1,0 0 1,0-1 0,17 17-197,-2 4 291,39 45 75,-48-59-157,-1 0 0,1-1-1,1 0 1,-1 0 0,1 0-1,0-1 1,0 0 0,8 3 0,-13-6-63,0 0 1,1-1-1,-1 1 1,0 0 0,0-1-1,1 0 1,-1 1-1,0-1 1,1 0-1,-1 0 1,1-1 0,-1 1-1,0 0 1,1-1-1,-1 1 1,0-1 0,0 0-1,1 0 1,-1 0-1,0 0 1,2-1-1,14-15-4073,-2-6-3514,-3 9 3517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0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251 125 3808,'-11'-11'1227,"2"7"1730,9 2-2373,0 2-371,0-1 1,-1 1 0,1-1 0,0 1-1,-1-1 1,1 1 0,-1-1-1,1 1 1,-1-1 0,1 1 0,-1 0-1,0-1 1,1 1 0,-1 0-1,1-1 1,-1 1 0,0 0-1,1 0 1,-1 0 0,0 0 0,1 0-1,-1-1 1,0 1 0,1 0-1,-1 1 1,0-1 0,0 0 0,-21 1 2159,7 3-1687,0 2-1,1-1 1,0 2 0,0 0 0,1 0-1,-1 1 1,2 1 0,-1 0 0,1 1-1,1 1 1,-13 13 0,22-22-609,-1 1 1,1 0-1,0 0 0,0 1 0,1-1 1,-1 0-1,1 1 0,-1-1 1,1 0-1,0 1 0,0 0 1,1-1-1,-1 1 0,1 0 1,-1-1-1,2 6 0,-1-6-27,0-1 0,0 0 0,1 0-1,-1 0 1,1 0 0,0 0 0,0 0 0,0 0 0,-1 0-1,2-1 1,-1 1 0,0 0 0,0 0 0,1-1-1,-1 1 1,0-1 0,1 1 0,0-1 0,-1 0 0,1 1-1,0-1 1,0 0 0,0 0 0,-1 0 0,1-1-1,0 1 1,0 0 0,0-1 0,1 1 0,2 0-1,3-1 21,0 1-1,1-1 1,-1 0-1,1-1 0,-1 0 1,0-1-1,0 1 0,15-6 1,-10 2-29,1 0 1,-1-2-1,0 1 1,15-11-1,-22 12-42,0 0 1,0 1-1,0-2 0,-1 1 0,0-1 0,0 0 0,0 0 0,-1 0 0,0 0 0,0-1 0,3-8 0,-6 12-3,0 0 1,0 0-1,0 0 1,0 0-1,-1 0 1,1 0-1,-1 0 1,0 0-1,0 0 1,0 0-1,0-1 1,0 1-1,-1 0 0,0 0 1,1 0-1,-1 0 1,0 0-1,0 0 1,-1 0-1,1 0 1,-1 1-1,1-1 1,-1 0-1,0 1 1,0-1-1,0 1 1,0 0-1,-1 0 1,-2-3-1,-3 0 34,0 0 1,0 0-1,0 1 0,-1 0 0,1 0 0,-1 1 1,0 0-1,0 1 0,0 0 0,0 0 1,-13 0-1,43-4 351,-10 2-336,120-30 315,-103 28-208,2 2 0,45-1 0,-68 5-98,1 0 0,-1 1 0,0 0 0,0 0 0,1 1 0,-1 0 0,0 0 0,0 1 0,-1 0-1,1 0 1,-1 0 0,1 1 0,9 7 0,-12-7 5,0-1 0,0 1 0,0 0 0,-1 1 1,0-1-1,1 1 0,-1-1 0,-1 1 0,1 0 0,-1 0 0,0 0 0,0 0 0,0 1 0,-1-1 0,0 1 0,0-1 1,0 0-1,0 11 0,-2-4 36,-1 0 0,0 0 0,-5 20 0,0-3-59,1-16-31,14-20-5,3-1-3,0-1 0,11-11 1,19-14-75,-5 7 51,-8 7 68,56-33 0,-80 51-38,1 0-1,0-1 1,0 2 0,0-1-1,0 1 1,10-2-1,-13 2-3,-1 1 0,1 0 0,-1 1 0,1-1 1,-1 0-1,1 0 0,-1 1 0,1-1 0,-1 1 0,1-1 0,-1 1 0,0 0 0,1-1 0,-1 1 0,0 0 0,1 0 0,-1 0 0,0 0 0,0 0 0,0 0 1,0 0-1,0 1 0,0-1 0,0 0 0,0 1 0,-1-1 0,2 2 0,0 4 0,1 1 0,-1-1 0,0 1 0,-1 0 0,0 0 0,0 0 0,0-1 0,-1 1 0,-1 0 0,1 0 0,-3 8 0,2-7 0,0 1 0,1-1 0,0 1 0,0-1 0,1 0 0,0 1 0,4 13 0,-4-19 0,0 0 0,1 0 0,0-1 0,-1 1 0,1-1 0,1 1 0,-1-1 0,0 0 0,1 0 0,0 0 0,-1 0 0,1 0 0,0-1 0,1 1 0,5 2 0,-5-3 0,0 0 0,1 0 0,-1-1 0,1 1 0,-1-1 0,1-1 0,0 1 0,-1-1 0,1 1 0,0-1 0,0 0 0,-1-1 0,6 0 0,7-3 0,23-7 0,-16 4 0,-13 3 0,0 0 0,0-1 0,-1 0 0,0 0 0,0-1 0,0 0 0,0-1 0,-1 0 0,-1-1 0,1 1 0,-1-2 0,0 1 0,-1-1 0,0-1 0,0 1 0,8-18 0,-13 23 0,-1 1 0,0 0 0,0 0 0,0-1 0,0 1 0,-1-1 0,1-3 0,-1 6 0,0 0 0,0 0 0,0 0 0,0 0 0,0 0 0,-1 0 0,1-1 0,0 1 0,0 0 0,-1 0 0,1 0 0,0 0 0,-1 0 0,1 1 0,-1-1 0,0 0 0,1 0 0,-1 0 0,0 0 0,1 1 0,-1-1 0,0 0 0,0 0 0,0 1 0,-1-1 0,1 0 0,0 1 0,-1-1 0,1 1 0,-1 0 0,1 0 0,-1 0 0,1 0 0,-1 0 0,1 0 0,-1 0 0,1 0 0,-1 1 0,1-1 0,-1 1 0,1-1 0,0 1 0,-1-1 0,-2 3 0,-22 15 0,21-14 0,2-1 0,-8 5 0,1 1 0,-1 0 0,2 0 0,-10 13 0,17-20 0,0 1 0,0-1 0,1 1 0,-1-1 0,1 1 0,0 0 0,-1-1 0,1 1 0,1 0 0,-1 0 0,0 0 0,1 0 0,-1 0 0,1 0 0,0 0 0,0 0 0,0 0 0,0 0 0,1-1 0,-1 1 0,1 0 0,0 0 0,0 0 0,2 4 0,-1-3 0,0 0 0,0-1 1,0 0-1,1 0 0,-1 0 0,1 0 0,0 0 1,0 0-1,0 0 0,0-1 0,1 0 0,-1 1 0,1-1 1,-1-1-1,1 1 0,0 0 0,0-1 0,-1 0 1,1 0-1,0 0 0,0 0 0,0-1 0,0 0 1,6 1-1,7-2-18,-1-1 0,1 0 0,0-1 0,24-7 0,60-22-4505,-50 16 1835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6 957 2144,'-5'-4'18056,"10"-3"-19947,34-58 4011,-21 33-1362,1 1 0,30-36 0,30-19 677,-63 70-1068,1 0-1,1 2 1,20-13 0,-34 24-232,0 1-1,1-1 1,-1 1 0,1 0 0,-1 0 0,1 1 0,9-2 0,-13 2-97,0 1 1,0 0-1,0 0 0,0 0 0,0 0 1,0 0-1,0 1 0,0-1 0,0 0 0,0 0 1,0 1-1,0-1 0,0 1 0,0-1 1,0 1-1,0-1 0,1 2 0,-2-1-19,1 0 0,0 0 1,0 0-1,-1 0 0,1 0 0,0 0 0,-1 1 0,1-1 0,-1 0 0,0 0 1,1 1-1,-1-1 0,0 0 0,0 1 0,0-1 0,0 0 0,0 2 0,-1 19 90,-2-1 1,0 0-1,-2 0 0,-11 35 0,-6 28 151,21-84-258,1 1 0,0-1 0,0 0 0,0 0 0,0 0 0,0 1 0,0-1 0,0 0 0,0 0 0,0 0 0,0 1 0,0-1 0,0 0 0,0 0 0,0 1 0,0-1 0,0 0 0,0 0 0,0 0 0,0 1 0,0-1 0,0 0 0,0 0 0,0 0 0,0 1 0,1-1 0,-1 0 0,0 0 0,0 0 0,0 0 1,0 1-1,0-1 0,1 0 0,-1 0 0,0 0 0,0 0 0,0 0 0,1 0 0,-1 1 0,10-6-17,19-19-131,-19 15 103,45-34 6,1 2-1,92-51 1,-147 92 37,5-4 36,1 1 0,-1 0 0,1 0 0,11-2 0,-16 4-30,-1 1 0,0-1 0,0 1 0,0 0 0,0 0 0,1 0 0,-1 0 0,0 0 0,0 0 0,0 0 0,1 0-1,-1 0 1,0 1 0,0-1 0,0 0 0,0 1 0,1-1 0,-1 1 0,0-1 0,0 1 0,0 0 0,0-1 0,0 1 0,0 0-1,0 0 1,-1 0 0,1 0 0,0-1 0,0 1 0,-1 0 0,1 0 0,0 1 0,-1-1 0,1 0 0,-1 0 0,0 0 0,1 2-1,1 9 24,0 1-1,-1 0 1,-1 0-1,0-1 1,-2 17-1,-1 14 175,3-28-137,0-1 1,1 1 0,0-1-1,1 0 1,1 0 0,0 0-1,1 0 1,1 0 0,11 25-1,-14-36-48,0 0 0,-1-1-1,1 1 1,0 0-1,0-1 1,1 0-1,3 4 1,-5-5-14,0 0-1,0-1 1,0 1 0,1 0 0,-1-1 0,0 1-1,0-1 1,1 1 0,-1-1 0,0 0 0,1 0-1,-1 1 1,0-1 0,1 0 0,-1 0 0,0 0-1,1 0 1,-1-1 0,0 1 0,1 0 0,1-1-1,4-3 9,-1 0 0,0 0 0,0 0-1,0-1 1,-1 0 0,1 0-1,7-11 1,-4 7-10,79-90 84,-68 75-134,-2-1 0,20-33 0,-34 50 103,0 0 0,-1 0 0,3-8 0,-5 15-51,0-1 1,-1 1-1,0 0 0,1-1 1,-1 1-1,0 0 0,0-1 1,1 1-1,-1-1 0,0 1 1,0 0-1,0-1 0,-1 1 1,1 0-1,0-1 0,-1 1 1,1 0-1,0-1 0,-1 1 1,0 0-1,1 0 0,-1-1 0,0 1 1,1 0-1,-1 0 0,0 0 1,-2-2-1,2 2-8,-1 1-1,1-1 1,0 1-1,-1 0 0,1-1 1,-1 1-1,1 0 1,0 0-1,-1 0 1,1 0-1,-1 0 1,1 0-1,-1 0 1,1 1-1,0-1 1,-1 0-1,1 1 1,0-1-1,-1 1 1,1-1-1,0 1 1,-2 1-1,-2 0-12,1 1-1,0 0 0,-1 1 1,-5 5-1,2 0 12,-1 0 0,2 1 0,-1 1 1,1-1-1,1 1 0,0 0 0,0 1 0,1-1 0,1 1 0,0 0 0,-3 18 1,4-12 28,0 1 1,2-1-1,0 1 0,1 0 1,1-1-1,1 1 1,3 18-1,-4-33-11,0 1-1,0-1 0,1 0 0,-1 0 0,1 0 1,0 0-1,0 0 0,0 0 0,0 0 0,1-1 0,0 1 1,-1-1-1,1 0 0,5 4 0,-6-5-1,1 0-1,0 0 1,0-1-1,0 1 1,0-1-1,0 0 1,0 0-1,0 0 1,1 0 0,-1-1-1,0 1 1,0-1-1,1 0 1,-1 0-1,0 0 1,1 0-1,-1-1 1,0 1-1,0-1 1,4-1-1,8-3-23,0 0 0,-1-1 0,1-1 0,-1 0-1,16-12 1,61-52 140,-48 37-108,35-25-1,-31 25-9,66-62-1,-75 56 110,-33 38 48,-6 7-104,-7 13-25,-1-1-36,1 1 1,0 0 0,2 1-1,0 0 1,-5 28 0,5-14 6,2 1 1,0 44-1,4-69 27,1 19 56,-1-27-85,1 1 0,-1-1 1,0 1-1,1-1 0,-1 1 0,1-1 1,-1 0-1,1 1 0,-1-1 1,1 0-1,0 1 0,0-1 0,0 0 1,1 1-1,-1-1-4,-1-1 0,1 0 0,-1 0 0,1 0 0,-1 1 0,1-1 0,0 0 0,-1 0 0,1 0 0,0 0 0,-1 0 0,1 0 0,-1-1 0,1 1 0,0 0 0,-1 0 0,1 0 0,-1 0 0,1-1 1,-1 1-1,1 0 0,-1-1 0,1 1 0,-1 0 0,1-1 0,-1 1 0,1-1 0,-1 1 0,1-1 0,-1 1 0,0-1 0,1 1 0,-1-1 0,17-23-20,16-43-91,-7 15 44,-22 44 55,18-34 14,55-77 0,-71 112 40,-1 1 52,-7 16-35,0-1-56,-9 42 13,2 1 1,3 0-1,2 0 0,3 76 0,2-124-14,-2 1 8,1 1 0,0-1 0,1 0-1,0 0 1,-1 0 0,2 0 0,-1 0 0,0-1-1,1 1 1,0 0 0,0 0 0,0-1 0,4 5-1,-5-8-4,0 0 0,0 0-1,0 0 1,0 0 0,0 0 0,0 0-1,1 0 1,-1-1 0,0 1-1,0 0 1,1-1 0,-1 1-1,0-1 1,1 1 0,-1-1-1,1 0 1,-1 0 0,0 0-1,1 1 1,-1-1 0,1 0 0,-1-1-1,1 1 1,-1 0 0,0 0-1,1-1 1,-1 1 0,1-1-1,-1 1 1,0-1 0,0 1-1,2-2 1,5-3-6,-1 1 0,0-1 0,0 0 0,7-7 0,-11 9-12,41-39 4,47-59-1,-50 54 48,-10 13-16,-8 9-42,-1 0 0,-1-2-1,19-32 1,-12 5-11,-2-1 0,24-73 0,-18 30 78,-5-1 0,23-153 0,-49 248-41,-1 2 4,1 0 1,-1 0-1,0 0 1,0 0-1,0-1 1,0 1 0,0 0-1,-1 0 1,0-3-1,1 5-10,0 0-1,0 0 0,0 0 1,0 0-1,0 0 0,0-1 1,0 1-1,0 0 0,0 0 1,0 0-1,0 0 0,0 0 1,0 0-1,0 0 0,0-1 1,0 1-1,0 0 0,-1 0 1,1 0-1,0 0 0,0 0 1,0 0-1,0 0 0,0 0 1,0 0-1,0 0 0,0 0 1,-1 0-1,1 0 0,0 0 1,0-1-1,0 1 1,0 0-1,0 0 0,0 0 1,0 0-1,-1 0 0,1 0 1,0 1-1,-5 3-21,-2 13-30,-6 19-14,-12 66 0,3 40 127,10-59-37,1-16 59,3 1 0,4-1 0,7 129 0,-3-189-62,1 0 0,0-1-1,1 1 1,-1-1 0,1 1 0,0-1-1,1 1 1,0-1 0,0 0 0,0 0 0,5 6-1,-7-11-14,-1-1-1,1 1 0,-1-1 1,1 1-1,0-1 0,-1 1 1,1-1-1,0 1 0,-1-1 0,1 0 1,0 1-1,-1-1 0,1 0 1,0 0-1,0 0 0,-1 1 1,1-1-1,0 0 0,0 0 1,-1 0-1,1 0 0,0 0 0,0-1 1,0 1-1,-1 0 0,2-1 1,15-9 9,-13 7-11,3-2 1,-1-1-1,0 1 0,0-1 1,8-11-1,5-6-5,85-94-128,-92 104 176,-4 5-62,-1 0-1,7-11 0,-12 16 12,0 0 0,-1 0 0,0 0 0,1 0 0,-1 0 0,0 0 0,0-1 0,-1 1 0,1 0 0,0-1 0,-1-3 0,0 7-3,0-1 1,1 1-1,-1 0 1,0-1-1,0 1 0,1 0 1,-1-1-1,0 1 1,1 0-1,-1-1 1,1 1-1,-1 0 0,0 0 1,1-1-1,-1 1 1,1 0-1,-1 0 0,0 0 1,1 0-1,-1 0 1,1-1-1,-1 1 1,1 0-1,-1 0 0,1 0 1,-1 0-1,1 0 1,-1 0-1,1 1 0,22-1 82,-12 1-171,-8-1 97,6-1-7,0 1 0,0 1 0,0-1 0,0 1 0,0 1 0,-1 0 0,1 0 0,0 0 0,10 6 0,-14-6 3,-1 0-1,1 1 1,-1-1-1,1 1 1,-1 0-1,0 0 0,0 1 1,7 7-1,-9-8 11,0 1-1,0-1 0,-1 0 1,1 1-1,-1-1 0,1 1 1,-1-1-1,0 1 1,-1 0-1,1 0 0,0-1 1,-1 1-1,0 5 0,-1 5 36,-4 26 0,3-29-66,0 1 1,1-1-1,0 24 0,2-28 37,0 1 0,0 0 0,1-1 1,0 1-1,0-1 0,0 1 0,1-1 0,0 0 0,5 7 0,-7-11-9,1-1-1,0 0 0,-1 0 0,1 0 0,0-1 0,0 1 1,0 0-1,0-1 0,0 1 0,0-1 0,1 1 0,-1-1 1,0 0-1,1 0 0,-1 0 0,1-1 0,-1 1 1,1 0-1,0-1 0,-1 0 0,1 0 0,-1 0 0,1 0 1,0 0-1,-1 0 0,1 0 0,-1-1 0,1 0 0,4-1 1,-1 0-14,-1 0 0,0-1 0,0 1 0,0-1 0,0 0 0,0-1 0,7-6 0,29-32-98,-31 31 94,23-29-59,34-50 0,-55 75 145,-10 12-57,1 0 0,-1 0 0,0 0 0,0 0 0,0 0 1,0 0-1,-1 0 0,1-1 0,-1 1 0,0 0 0,0-1 0,1-3 0,-2 10-23,-1 0 0,1 0 0,-1 0 0,0 0 0,0 0 0,-1 4 0,0-3-1,1 0-1,-1 0 1,1 0 0,-1 8 0,2 65 117,1-36-133,1 10 87,-2-45-57,1-1 0,0 1 1,0-1-1,1 0 0,-1 1 0,5 7 1,-6-12-7,1 0 0,-1-1 0,0 1 0,0-1 0,1 1 1,-1-1-1,1 0 0,-1 1 0,0-1 0,1 1 0,-1-1 0,1 0 1,-1 1-1,1-1 0,-1 0 0,1 1 0,0-1 0,-1 0 0,1 0 1,-1 0-1,1 0 0,-1 1 0,1-1 0,0 0 0,-1 0 0,1 0 1,-1 0-1,1 0 0,0 0 0,-1-1 0,1 1 0,-1 0 1,1 0-1,-1 0 0,1 0 0,0-1 0,-1 1 0,1 0 0,0-1 1,3-2-2,0 0 1,0 0 0,-1 0 0,5-5 0,-2 2 0,29-29-1,-15 14 28,0 1 0,36-26 0,-7 12-54,2 2 1,94-43-1,-143 74 27,0 1 0,-1-1 0,1 0 0,0 1 0,-1 0 0,1-1 0,0 1 0,-1 0 0,1 0 0,0 0 0,0 0 0,-1 0 0,1 0 0,0 1 0,-1-1 0,1 1 0,0-1 0,2 2 0,-3-1 0,0-1 0,0 1 0,0 0 0,0 0 0,0 0 0,0 0 0,0 0 0,-1 0 0,1 0 0,0 0 0,-1 0 0,1 0 0,-1 1 0,1-1 0,-1 0 0,1 0 0,-1 1 0,0-1 0,0 0 0,1 0 0,-1 1 0,0-1 0,0 0 0,-1 1 0,1-1 0,0 2 0,-3 12 0,-1 1 0,-1-1 0,0 0 0,-12 24 0,-9 27 0,26-65 0,0 1 0,0-1 0,0 0 0,-1 0 0,1 1 0,0-1 0,1 0 0,-1 0 0,0 0 0,1 3 0,-1-4 0,0 0 0,0 1 0,0-1 0,0 0 0,1 1 0,-1-1 0,0 0 0,0 1 0,0-1 0,1 0 0,-1 1 0,0-1 0,0 0 0,1 0 0,-1 1 0,0-1 0,1 0 0,-1 0 0,0 0 0,1 0 0,-1 1 0,0-1 0,1 0 0,-1 0 0,0 0 0,1 0 0,-1 0 0,0 0 0,1 0 0,-1 0 0,0 0 0,1 0 0,-1 0 0,1 0 0,-1 0 0,0 0 0,1 0 0,-1 0 0,0-1 0,1 1 0,-1 0 0,0 0 0,1-1 0,5-3 0,0 0 0,-1 0 0,1-1 0,-1 0 0,6-8 0,3-2 0,146-125 0,-159 139 0,-1 0 0,1 1 0,0-1 0,0 1 0,0-1 0,0 1 0,0-1 0,0 1 0,0-1 0,0 1 0,0 0 0,1 0 0,-1 0 0,-1 0 0,1 0 0,-1 0 0,0 0 0,1 0 0,-1 0 0,0 0 0,1 0 0,-1 0 0,1 0 0,-1 1 0,0-1 0,1 0 0,-1 0 0,0 1 0,0-1 0,1 0 0,-1 0 0,0 1 0,1-1 0,-1 0 0,0 0 0,0 1 0,1 1 0,0 0 0,-1 0 0,1 0 0,-1 0 0,0 0 0,1 0 0,-1 0 0,0 0 0,0 0 0,0 0 0,-1 0 0,0 2 0,1 0 0,-2 4 0,0 1 0,1-1 0,0 0 0,1 0 0,0 1 0,0-1 0,3 17 0,-3-25 0,0 1 0,1-1 0,-1 1 0,0-1 0,0 1 0,1-1 0,-1 1 0,0-1 0,1 1 0,-1-1 0,0 1 0,1-1 0,-1 1 0,1-1 0,-1 0 0,1 1 0,-1-1 0,1 0 0,-1 1 0,1-1 0,0 0 0,-1 0 0,1 1 0,-1-1 0,1 0 0,-1 0 0,1 0 0,0 0 0,0 0 0,17-3 0,-15 2 0,83-25 0,7-2 0,-42 15-7,77-14 19,-127 27-12,-1 0 0,1 0 0,-1-1-1,1 1 1,-1 0 0,1 0-1,-1 0 1,1 0 0,-1 0 0,1 0-1,-1 0 1,1 0 0,-1 0 0,1 0-1,-1 1 1,1-1 0,-1 0 0,1 0-1,-1 0 1,1 0 0,-1 1-1,0-1 1,1 0 0,0 1 0,-1 0 0,-1 0 1,1-1 0,0 1 0,0 0-1,-1 0 1,1 0 0,0-1 0,-1 1-1,1 0 1,-1-1 0,1 1 0,-1 0-1,1-1 1,-1 1 0,-1 1 0,-5 5 5,0 2 1,1-1-1,0 1 1,0 0 0,1 0-1,0 1 1,0-1-1,-3 12 1,6-14-10,0 1 0,1 0 1,-1 0-1,1 0 0,1 1 1,0-1-1,0 0 0,0 0 0,1 0 1,1 0-1,2 11 0,-3-14 5,1-1 0,-1 1 0,1-1 0,1 0 1,-1 1-1,0-1 0,1 0 0,0 0 0,4 5 0,-5-8-4,-1 0 0,0 0 0,1 1 0,-1-1 0,1 0 0,-1 0 1,1 0-1,-1-1 0,1 1 0,0 0 0,-1-1 0,1 1 0,0-1 1,0 1-1,-1-1 0,1 0 0,0 0 0,0 1 0,0-1 0,0-1 0,-1 1 1,1 0-1,0 0 0,0-1 0,0 1 0,-1-1 0,4-1 0,1-1 2,0-1-1,0-1 1,-1 1-1,1-1 0,-1 0 1,0 0-1,7-10 0,-4 6 1,2-4 0,0 0 0,0 0 0,-2-1 0,10-20 0,-15 29 0,0-1 0,-1 0 0,0-1 0,0 1 0,0 0 0,-1-1 0,0 1 0,0-1 0,-1 1 0,0-1 0,0 1 0,0-1 0,-2-9 0,0 13 2,1 0 0,-1-1 1,1 1-1,-1 0 0,0 0 0,0 0 1,0 0-1,-1 0 0,1 1 0,-1-1 1,0 1-1,1 0 0,-1-1 0,0 1 0,0 1 1,-1-1-1,-4-2 0,3 2-6,0-1 1,0 2-1,0-1 1,-1 0-1,1 1 0,-1 0 1,1 1-1,-1-1 0,1 1 1,-12 1-1,-11-1 40,15-1-16,10 0-23,4 0-13,201-37-21,-163 31 31,43-14 1,-10 3-1408,12-2-4603,-47 16 2960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1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57 12128,'-28'-31'5503,"25"19"-4799,3 4 3008,3 8-2176,-3-5 1440,0 10 416,5-5-3104,0 0-192,-2 0-320,7 0 128,4 0-1856,-1 0 1056,-5 0-4768,2 3 3168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1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210 204 4736,'-53'-2'1530,"35"2"-932,-58 14 3059,21-3 2653,48-9-2588,20-3-1238,4 0-1474,50-4 1635,115-26-1,68-32-1885,-184 45-508,93-24-520,-39 10-2094,-40 11-2952,-16 6 1475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53.53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833 218 1248,'0'-5'134,"-1"4"-52,1-1 1,0 0-1,0 0 0,0 0 1,0 0-1,0 0 0,0 1 1,1-1-1,-1 0 1,1-3-1,9-4 351,13-14 1482,-22 22-1649,0-1 0,0 1 0,0-1 1,0 1-1,0 0 0,0-1 0,0 0 0,-1 1 0,1-1 0,-1 1 1,1-1-1,0-3 0,-2 4-214,1 1 0,0-1 1,-1 1-1,1-1 0,-1 0 0,1 1 1,-1 0-1,0-1 0,1 1 0,-1-1 1,1 1-1,-1 0 0,0-1 0,1 1 1,-1 0-1,0 0 0,1-1 1,-1 1-1,0 0 0,1 0 0,-1 0 1,0 0-1,0 0 0,-4-1 107,1 0-60,-1 1 1,0-1-1,1 1 0,-1 0 1,0 0-1,-4 1 0,-17 1 209,11-1-192,0 1 0,1 0 0,-1 1 0,-20 7 0,-10 3 13,25-9 1,0 2 1,0 0-1,0 2 0,1 0 0,0 1 1,-29 18-1,38-19 35,1 0 0,-1 1 0,1 0 0,-15 20 0,-24 44 82,26-37-290,7-4 16,13-26 62,0 0 0,-1 0 0,-4 7-1,2-4-3,0 0 0,1 0 0,0 0-1,1 1 1,0-1 0,0 1 0,1 0-1,1 0 1,-1 0 0,2 0 0,-1 0-1,2 16 1,0-16-42,0 0 0,-2 16 0,0-19 73,1 0 0,0 0 0,0 0 0,1 0-1,0 0 1,3 13 0,14 35-143,-12-32 182,1-1-1,1-1 0,16 29 0,1 2-40,-19-39-56,0 0 0,1 0 0,0 0 0,9 11 0,-10-18 19,-1 1-1,1-1 1,0-1-1,1 1 1,0-1 0,-1 0-1,1 0 1,15 6-1,-11-6 25,0-1-1,1-1 1,-1 0-1,0 0 0,1-1 1,12 1-1,-1-2-16,1-1 0,-1-1 0,0-1-1,0 0 1,0-2 0,0-1 0,0-1-1,-1-1 1,0-1 0,0 0 0,34-20 0,-41 18 35,0 0 0,0-1 1,-2-1-1,1 0 1,-1-1-1,14-18 1,-8 7 108,-2-1 1,0 0 0,12-28 0,-20 34-39,0-1 0,-1 1 0,6-29 0,-11 37-92,-1-1 1,0 0 0,-1 0-1,-1 0 1,0 0 0,0 0-1,-4-19 1,-3-10 58,-3 0-1,0 0 1,-22-50 0,26 80-51,-1 1 1,0 0 0,0 0-1,-1 1 1,0 0 0,-1 0-1,-13-10 1,18 17-53,0-1 0,0 1 0,0 0 1,0 1-1,0-1 0,-1 1 0,1-1 0,-1 2 0,1-1 0,-1 0 0,0 1 0,1 0 1,-1 0-1,1 0 0,-1 0 0,0 1 0,1 0 0,-6 1 0,-6 3 6,0-1 0,1 2 1,-23 11-1,-8 8-19,2 2 0,1 2 0,1 1 1,-65 63-1,88-75-74,1 1 0,0 1 0,2 0 0,0 2 1,1 0-1,-12 25 0,23-38-11,1 0 1,0 0 0,0 0 0,0 0-1,1 1 1,1-1 0,-1 15-1,2-20 97,0 1 0,0-1-1,0 1 1,1-1-1,-1 0 1,1 1-1,1-1 1,-1 0 0,0 1-1,1-1 1,0 0-1,0 0 1,0-1 0,1 1-1,-1 0 1,1-1-1,0 1 1,4 3-1,-1-2 15,-1-1-1,2 0 1,-1 0-1,0-1 0,1 0 1,0 0-1,-1 0 0,1-1 1,0 0-1,1 0 0,-1-1 1,0 0-1,0 0 1,1-1-1,11 0 0,1-2 52,0-1 0,0 0 0,0-2 0,24-8 0,-11 3 61,-1-2 1,-1-1-1,51-29 1,-73 37-104,0-1 1,-1 0 0,0 0-1,-1-1 1,1 0-1,-1 0 1,-1-1-1,1 0 1,-1 0-1,-1 0 1,0-1-1,0 0 1,0 0-1,-1-1 1,0 1 0,3-16-1,-6 21-2,0-1-1,-1 1 0,1-1 1,-1 1-1,0-1 0,-1 1 1,1-1-1,-1 1 1,1 0-1,-3-7 0,2 8-20,0 0 0,0 0-1,0 1 1,-1-1 0,1 0-1,-1 1 1,1-1 0,-1 0-1,0 1 1,0 0-1,0 0 1,0-1 0,0 1-1,-1 0 1,1 1 0,-1-1-1,1 0 1,-4-1-1,-1 0-9,1 1-1,-1 0 1,1 0-1,-1 0 1,0 1-1,-9-1 1,-5 1-46,1 1-1,-1 0 1,1 2 0,0 1-1,-1 0 1,1 1 0,0 2 0,1 0-1,-1 1 1,1 0 0,1 2 0,0 0-1,0 2 1,0 0 0,2 0 0,-1 2-1,1 0 1,-17 19 0,25-24-74,1 1 1,-10 14-1,16-21 130,-1 1 0,1-1 1,-1 1-1,1-1 0,0 1 0,0 0 0,0 0 0,0-1 0,1 1 1,-1 0-1,1 0 0,-1 0 0,1 0 0,0-1 0,1 5 0,-1-7 6,0 0 0,0 1-1,0-1 1,0 0-1,0 0 1,0 0-1,0 1 1,0-1-1,1 0 1,-1 0-1,0 0 1,0 0-1,0 0 1,0 1-1,1-1 1,-1 0 0,0 0-1,0 0 1,0 0-1,0 0 1,1 0-1,-1 0 1,0 0-1,0 1 1,0-1-1,1 0 1,-1 0-1,0 0 1,0 0-1,0 0 1,1 0 0,-1 0-1,11-3 124,14-11 135,-16 9-94,4-2-56,0-1-1,-1 0 1,0 0 0,0-1 0,-1-1-1,0 0 1,-1 0 0,14-19 0,-19 22-78,0 0 1,0-1-1,-1 0 1,0 0-1,0 0 1,-1 0 0,0 0-1,-1-1 1,0 0-1,0 1 1,-1-1-1,0 0 1,0 0 0,-1 0-1,-2-14 1,1 13-40,-2 1 0,1-1 0,-1 1 0,-1 0 0,0 0 0,0 0 0,0 0 1,-1 1-1,-1 0 0,0 0 0,0 0 0,0 1 0,-1 0 0,0 0 0,0 1 0,0-1 0,-1 2 1,0-1-1,-1 1 0,1 0 0,-1 1 0,0 0 0,0 0 0,0 1 0,-16-4 0,22 7-9,0 0-1,0 0 1,0 0-1,0 0 0,0 0 1,1 1-1,-1-1 0,0 1 1,0 0-1,0 0 1,0 0-1,1 0 0,-1 0 1,0 1-1,1-1 1,-1 1-1,-3 3 0,-3 3 19,0 0 0,-15 19 0,18-19 12,-33 40-12,16-19-16,-1 0 1,-28 24-1,-18 2 130,58-46-243,4-3 154,0-2 0,-1 1 0,-9 3 0,12-6-24,1 0-1,-1 1 1,1-1 0,0 1-1,-1 0 1,2 1-1,-1-1 1,0 1-1,1 0 1,-8 8-1,-5 9-15,14-17 10,0-1 0,0 1 0,0 0 0,0 0 0,0 0 0,1 0 0,0 0 0,0 1 0,0-1 0,-1 7 0,2-8 34,0 3-34,-1 1 1,1 0-1,0 0 1,1 0-1,0 0 1,1 10-1,5 85-53,-3-77 179,-1-5-75,1 1-1,7 22 0,-6-15 1747,-5-31-1739,0 0-1,0 0 1,1 1 0,-1-1-1,1 0 1,-1 0-1,1 0 1,0-6-1,0-12 44,-16-101 144,11 81-239,1 6-113,2-1 0,1-35 1,3 34 64,-2 11 11,1 1 0,2 0 0,10-46 0,-4 41-282,2 0 0,17-36 0,-20 51 211,0 0 0,1 1 0,1 0-1,1 0 1,21-22 0,-20 24 56,0 1-1,0 0 0,1 1 1,0 0-1,1 1 0,0 1 1,27-12-1,-5 5 24,18-6-77,-34 15 273,19-6-168,0 2-1,69-9 1,9 12-170,49-1 143,-4-3 22,-137 8 20,-1-1 0,27-7-1,-20 5-49,4-2-105,-24 5 151,0 1 0,0 0 0,1 0 0,-1 1 1,0 1-1,21 1 0,0 0-156,-27 0 122,0-1 0,0 1 0,0 0 0,0 0 0,0 1 0,8 3 0,16 4 21,19 0 28,92 13-131,-76-14 278,-38-4-6,41 1 1,-62-4-198,0-1 1,-1 1-1,1-1 1,-1 1-1,1 1 1,-1-1 0,1 1-1,-1-1 1,0 1-1,0 1 1,0-1-1,7 5 1,-6-3 27,0 1 0,0-1 1,0 1-1,-1 0 0,1 0 1,-1 1-1,-1-1 0,6 10 1,-6-6 4,0-1 1,-1 0 0,0 1 0,-1 0-1,2 14 1,2 14 29,-3-26 10,0 1 0,1 21 0,2-10 923,-6-24-883,0-1-1,0 0 1,0 0 0,1 1-1,-1-1 1,0 0-1,1 0 1,-2-4 0,2 3 19,-2-1-42,-13-47 142,8 30-367,1-1-608,7 33 434,1 0 1,1 0-1,6 16 1,-3-8 110,15 45 191,30 62 0,-44-108 47,-1 0 0,0 0 0,-1 0-1,3 30 1,-2-30 116,-5-16-113,0 1-1,0-1 1,0 0-1,0 0 1,0 1-1,-1-1 0,0 1 1,1 2-1,-1 2 36,0-1-1,-1 1 0,0-1 0,0 1 0,0-1 1,-1 0-1,0 1 0,0-1 0,-1 0 0,0 0 0,0 0 1,0-1-1,-6 9 0,-52 65 332,4-10-85,-50 55-43,91-107-310,9-9 51,0 0-1,-12 7 1,-9 10-37,22-19 41,-1 1 0,-11 6-1,-19 16 62,28-21-76,1-1 0,-1-1 0,-11 7 0,-7 1 38,0-2 0,-1 0 0,-32 8 0,26-9 41,22-6-23,-1-1 0,-15 3 1,-11 4 169,-6 2-88,-18 0 52,24-6-139,29-4-66,0-1-1,-1-1 1,-10 1 0,-16-5 461,29 2-434,-1 0 0,1 0-1,0 1 1,-13 2 0,8-2 5,-1 0 0,0 0 0,-18-3 1,-13-1 84,-30 1-160,46 0 148,-54 4 0,1 0-128,50-1-29,-10-5 44,20 2 90,12 1 3,1-1 0,-1 0 0,1-1 1,-1 0-1,-15-9 0,4 3-9,-10-4-121,-1 1 1,-1 1-1,0 3 1,-51-10-1,77 19-69,0-1-1,0 1 1,-1 1 0,1-1-1,0 1 1,0 0 0,-9 3-1,43-1-986,1-5 1132,-1 0 1,-1-3 0,40-9-1,92-30 20,187-79-1,-276 90 64,-1-4 0,65-47 0,-26 16 124,-90 57-145,8-3 161,-1-1 0,-1-1 0,0-2 0,28-27 0,-47 41-211,-1 0-1,0 0 0,-1 0 0,1-1 1,-1 1-1,1-1 0,-1 0 0,-1 0 1,3-8-1,-2 2-72,0 1 1,-1-1-1,0-15 1,-2 25 50,1 1-1,0-1 1,0 0-1,-1 0 1,1 0-1,0 1 1,-1-1-1,1 0 1,-1 0-1,1 1 1,-1-1 0,0 0-1,1 1 1,-1-1-1,1 1 1,-1-1-1,0 1 1,0-1-1,1 1 1,-1-1-1,0 1 1,0 0-1,0-1 1,1 1 0,-1 0-1,0 0 1,0-1-1,-1 1 1,-3 1-31,-1-1 1,1 1 0,0 0 0,-1 1 0,1-1-1,0 1 1,0 0 0,0 0 0,0 1-1,-6 4 1,-7 5-116,-21 18-1,32-24 111,-5 5-64,0 0-1,-20 24 1,27-29 31,0 0 0,1 1 1,0 0-1,0 0 1,1 0-1,0 1 0,-5 14 1,8-20 61,-1 1 0,1-1 0,0 0 0,0 0 0,0 0 0,0 0 0,0 1 0,0-1 0,0 0 0,1 0 0,-1 0 0,1 0 0,0 0 0,0 0 0,-1 0 0,1 0 1,1 0-1,-1 0 0,0 0 0,0-1 0,2 3 0,-1-2 19,1 0 1,-1 0-1,1 0 0,0 0 1,-1 0-1,1-1 0,0 1 1,0-1-1,0 1 1,0-1-1,0 0 0,7 1 1,8-1 47,1 0 0,-1 0 0,1-2 0,-1-1 1,20-3-1,-16 2-29,18-3 75,63-18-1,-82 17 86,-1 0 0,0-1 0,0-1-1,32-21 1,-45 25-95,1 0 1,-2-1-1,1 1 1,0-2-1,-1 1 1,0-1-1,-1 0 0,0 0 1,0 0-1,7-14 1,-10 15-61,0 1-1,0 0 1,0 0 0,-1-1-1,0 1 1,0-1 0,-1 1 0,1-1-1,-1 0 1,-1 1 0,1-1 0,-1 1-1,0-1 1,0 1 0,0-1 0,-1 1-1,-3-9 1,3 10-47,-1-1-1,1 1 1,-1 0-1,1 0 1,-1 0 0,0 0-1,-1 1 1,1-1 0,-1 1-1,1 0 1,-1 0 0,0 0-1,-5-2 1,3 2-15,-2-1 1,1 1-1,0 1 1,-1 0-1,1 0 1,-1 0-1,-10 0 1,-6 1-52,1 1-1,-1 1 1,1 1 0,-31 7 0,-53 16-349,70-15 20,28-10 358,7-3 41,2 2 15,1 0 0,0 0 0,-1 0 0,1 1 0,0-1 0,-1 0 1,1 0-1,0 1 0,0-1 0,-1 0 0,1 1 0,0-1 0,0 1 0,1-1 0,3-2-41,-1 1-1,1 0 1,-1 0 0,1 1-1,0-1 1,0 1-1,0 0 1,8 0-1,-10 1 25,-1 0-1,1 1 1,0-1-1,0 1 0,0 0 1,-1-1-1,1 1 1,0 1-1,-1-1 1,1 0-1,-1 1 0,1-1 1,-1 1-1,0 0 1,1 0-1,2 3 0,5 7 22,-1 0 0,0 0 0,0 1 0,-1 1 0,10 23 0,-11-21-8,1 0 0,1-1 1,0 0-1,12 14 1,-16-24 39,0-1 1,0 1-1,0-1 0,1 0 1,-1-1-1,1 0 1,0 0-1,0 0 0,0 0 1,1-1-1,-1 0 0,0 0 1,1-1-1,0 0 1,-1 0-1,1 0 0,6-1 1,-3 0 67,0 0 0,0-1 1,0 0-1,0-1 0,0 0 1,0-1-1,-1 0 0,1 0 1,-1-1-1,16-8 0,-20 7-78,1 0 0,-1 1 0,0-2-1,0 1 1,-1-1 0,1 1 0,-1-1 0,-1-1-1,1 1 1,-1 0 0,3-9 0,-5 12-73,1 0 1,0 0 0,0 0 0,0 0-1,0 0 1,0 0 0,1 0 0,-1 1-1,1-1 1,0 1 0,3-3 0,4-1-15,1 0 1,11-5-1,5-2-24,-25 12 73,24-14-52,1 2 1,56-20 0,-74 30 53,-1 1 1,0-1 0,12-6-1,-20 9 13,0 0 0,0 0 1,0 0-1,0 0 0,0 0 0,0 0 0,0 0 0,0 0 0,0 0 0,0 0 0,0 0 0,0 0 0,0 1 0,0-1 0,0 0 0,0 0 0,-1 0 0,1 0 1,0 0-1,0 0 0,0 0 0,0 0 0,0 0 0,0 0 0,0 0 0,0 0 0,0 0 0,0 1 0,0-1 0,0 0 0,0 0 0,0 0 0,0 0 0,0 0 0,0 0 1,0 0-1,0 0 0,0 0 0,1 0 0,-1 0 0,0 0 0,0 0 0,0 1 0,0-1 0,0 0 0,0 0 0,0 0 0,0 0 0,0 0 0,0 0 0,0 0 1,0 0-1,0 0 0,0 0 0,0 0 0,0 0 0,1 0 0,-1 0 0,0 0 0,0 0 0,0 0 0,0 0 0,0 0 0,0 0 0,0 0 0,0 0 0,0 0 0,0 0 1,0 0-1,-4 12 129,-12 13 17,7-17-90,0-1 0,0 1 0,-19 10-1,15-10 108,-18 14-1,31-21-160,-1 0 0,1-1 1,-1 1-1,1-1 0,-1 1 1,0-1-1,1 1 0,-1-1 1,0 1-1,1-1 0,-1 1 1,0-1-1,0 0 0,1 1 1,-1-1-1,0 0 0,0 0 1,0 0-1,1 0 0,-1 1 1,0-1-1,0 0 0,0 0 1,1-1-1,-1 1 0,0 0 1,0 0-1,0 0 0,1 0 1,-1-1-1,0 1 0,0 0 1,1-1-1,-1 1 0,0-1 1,0 1-1,1-1 0,-1 1 1,1-1-1,-1 1 0,0-1 1,1 0-1,-1 0 0,-1-2-20,0 0-1,0 0 1,1-1 0,-1 1-1,1 0 1,0-1-1,0 1 1,0 0 0,0-7-1,-3-8 64,0 0-95,0-1 1,1 0 0,1 0 0,1-1 0,2-32-1,1-68-185,-3 64-218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0.47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1176 379 1888,'-10'-33'4634,"7"28"-4008,1-3-106,-1 1 0,0 0 0,-1 0 0,1 0 0,-1 0 0,-1 1 0,1 0 1,-1 0-1,-1 0 0,1 0 0,-1 1 0,-9-8 0,5 7-81,0-1 1,-20-7-1,6 3 83,-7-3 218,-57-17 1,50 19-660,16 6 133,-42-8-1,17 6-282,18 7 126,24 1-2,-1 0 0,1 0 0,-11-2 0,8 0-26,0 1-1,0 0 0,0 1 1,-1 0-1,-10 1 1,-9 1-72,11-1 102,-1 1 0,1 1 0,-18 5 0,28-6-55,-6 1 30,-93 27 204,86-21-163,0 1-1,-36 24 0,34-20-148,3-1 76,1 1-1,0 0 0,0 1 0,2 1 0,0 1 1,0 0-1,2 1 0,-21 34 0,21-24 71,2 0 0,-12 40 0,20-56-85,-15 57 263,15-57-250,3-9 0,0 1 0,0-1 0,0 0 0,1 1 0,-1 6 0,-1 65 130,3 70-84,1-97-89,-2-31 51,3 29 1,0-8 108,-4-31-138,2 1-1,-1 0 1,1 0 0,1-1-1,1 10 1,2-2 80,5 13-102,4 17 48,-11-36 107,-2-6-112,0 0-1,0 0 1,0-1 0,1 1-1,-1 0 1,1-1-1,-1 1 1,1-1-1,0 1 1,0-1 0,4 4-1,13 17 172,2-5-319,-9-8 75,18 14 0,-22-20 61,1 0-1,0-1 0,13 4 1,-16-5-18,-1 0 38,1-1-1,0 0 1,0-1-1,8 1 0,21 2 202,-16 0-180,0-1 1,0-1-1,34-2 1,-11 0 108,-9-3-311,-27 2 151,-1 1 1,1 0-1,0 1 0,-1-1 0,10 1 0,-4 1 45,-1-1 0,1-1 1,-1 0-1,1-1 0,-1 1 1,0-2-1,0 0 0,0 0 1,12-6-1,13-3-251,-13 5 333,-11 5-75,-1-2 0,0 1-1,12-7 1,-7 4-43,0 0 1,0 0-1,31-5 0,7-3 203,37-9-197,-62 17 11,0-1 1,0-2-1,42-18 0,-37 12-41,-19 9 5,0 0 0,-1-1 0,1-1 0,17-14 0,-15 9 105,1-1 48,20-22 0,-25 23-21,14-19-174,-13 13 88,25-29-1,-12 16-109,-21 24 118,2 0 0,-1 0 1,1 0-1,0 1 0,11-8 0,3-5-48,3-1 255,-19 16-143,0 1 0,0-1-1,0 1 1,5-10 0,1 1-56,5-3-74,-11 11 81,1-1 1,-1 0 0,-1 0-1,9-12 1,-1-1 165,-9 14-193,1 0 1,-1 0 0,-1 0-1,1 0 1,2-9-1,8-18 28,-5 19-138,-7 12 103,-1 1 0,1-1 0,-1 0 0,1 0 0,-1 1 0,1-1 0,-1 0 0,1 0 0,-1 0 0,0 1 0,1-1 0,-1 0 0,0 0 0,0 0 1,0 0-1,1-1 0,0-41 196,0 27-131,-1 1 0,0 0 1,0 0-1,-2-1 0,0 1 1,-7-25-1,-2 2 179,7 21-223,-1 1 1,-12-28-1,11 31-6,-1 0 0,0 1-1,-1 0 1,0 1 0,-14-16 0,16 20 58,-3-1-69,0-1-1,-11-8 1,3 4-43,11 8 17,0 1 0,0-1 0,0 1 0,-1 0 0,-10-4 0,6 4-12,1 1 0,-1 0-1,0 1 1,-1 0 0,1 1-1,0 0 1,-18 1 0,-25 1 346,40-1-335,0 0 0,-1 1-1,-15 2 1,13 1 13,-5-1 42,1 2-1,0 0 1,0 2-1,-29 13 1,-92 57-173,119-62 144,1 0 0,1 2 0,0 0 1,-19 22-1,-20 27 41,-82 83 55,45-73-287,37-31-163,54-40 289,0 0-1,0 0 1,1 1 0,-1 0 0,1 0-1,0 0 1,-6 11 0,10-15 40,0 0 1,0 1 0,0-1 0,0 0 0,1 1 0,-1-1 0,1 1 0,-1-1 0,1 1 0,0-1-1,0 1 1,0-1 0,0 1 0,0-1 0,1 1 0,-1-1 0,1 0 0,0 1 0,-1-1 0,1 0-1,0 1 1,1-1 0,-1 0 0,0 0 0,1 0 0,-1 0 0,3 2 0,-1 0-1,0 0 0,1-1 0,0 0 0,0 0 0,0 0 0,0 0 0,1 0-1,-1-1 1,0 0 0,1 0 0,0 0 0,0-1 0,-1 1 0,1-1 0,0 0 0,0-1 0,0 1 0,0-1 0,0 0 0,0 0 0,0-1 0,0 1 0,8-3 0,8-2 85,0-2 1,-1 0-1,0-1 0,22-13 0,-29 15-74,42-18-62,68-20-1,-55 22 154,40-23 7,-67 27-103,70-22 0,-106 39-29,-1 0 0,1 0-1,-1 0 1,1 1 0,-1 0 0,1 0 0,-1 0 0,1 0 0,-1 1 0,1 0 0,8 2 0,-11-2 51,0 0 0,1 0 0,-1 0 1,0 1-1,0-1 0,0 0 0,0 1 0,0 0 1,0 0-1,0-1 0,-1 1 0,1 0 0,-1 0 1,1 1-1,-1-1 0,0 0 0,0 0 0,0 1 1,0-1-1,0 1 0,0-1 0,0 4 0,-1-4 32,1 1 0,-1-1 0,0 0-1,0 1 1,0-1 0,-1 0-1,1 1 1,0-1 0,-1 0 0,0 1-1,1-1 1,-1 0 0,0 0-1,0 0 1,0 0 0,0 0 0,-1 0-1,1 0 1,-1 0 0,1 0-1,-1-1 1,1 1 0,-1-1 0,0 1-1,-3 1 1,-5 4 102,-1-1-1,0 0 1,-21 8 0,18-9-29,-152 53 285,0 0-339,158-55-72,-10 5 119,-1 0 0,0-2 0,-38 8 0,54-14-99,1 1 0,-1-1 0,0-1 0,1 1 0,-1 0 0,0-1 1,1 1-1,-1-1 0,0 0 0,1 0 0,-1 0 0,1 0 0,-5-3 0,-13-5-73,14 6 28,-1 0-1,0 0 1,1 0 0,0-1 0,0 0-1,0 0 1,-9-9 0,13 12-2,1-1-1,0 1 1,-1-1 0,1 1-1,0-1 1,0 0 0,0 1 0,0-1-1,0 0 1,0 0 0,0 0-1,1 0 1,-1 0 0,1 0 0,-1 0-1,1 0 1,0 0 0,0 0-1,0 0 1,0 0 0,0 0 0,0 0-1,1 0 1,-1 0 0,1 1-1,-1-1 1,1 0 0,0 0 0,-1 0-1,1 0 1,0 0 0,2-2-1,3-3-102,0 0 0,0 0-1,0 1 1,1 0 0,0 0-1,14-10 1,-1 4 61,32-14 1,-14 10-37,0 3 0,69-17 0,86-1-49,-168 28 92,1 1 0,35 2-1,-53 0 99,-1 1 1,0 0-1,1 0 0,-1 1 0,0 0 0,0 0 0,0 0 0,0 1 0,0 0 0,0 1 0,-1 0 0,11 7 0,-15-9 6,0 0-1,-1 0 0,1 0 1,-1 0-1,1 0 1,-1 0-1,0 0 0,1 0 1,-1 0-1,-1 1 0,1-1 1,0 0-1,0 1 0,-1-1 1,1 1-1,-1-1 1,0 0-1,0 1 0,0-1 1,0 1-1,0-1 0,-1 1 1,1-1-1,-1 1 0,1-1 1,-1 0-1,0 1 1,-1 1-1,-2 4 56,0-1 0,0 1 0,0-1-1,-1 0 1,0-1 0,-1 1 0,-8 7 0,-9 5 178,0 0 0,-48 29 0,-59 19-7,91-49-189,0-3-1,-2-1 0,0-2 1,0-1-1,-1-3 1,0-1-1,-1-2 0,-65-1 1,-197-36-89,295 31-26,1-1 1,-1-1-1,1 0 0,0 0 0,0-1 0,0 0 1,-16-9-1,22 11 10,1 0 1,-1 0-1,0-1 0,1 1 1,-1 0-1,1-1 1,0 0-1,0 1 0,0-1 1,0 0-1,0 0 1,1 0-1,-1 0 1,1 0-1,0-1 0,0 1 1,0 0-1,0-1 1,0 1-1,1-1 0,0 1 1,0 0-1,0-1 1,0 1-1,1-6 0,0 4-27,0 0 0,1 0 0,0 0 0,0 1 0,0-1 0,0 0 0,1 1 0,0 0 0,0-1 0,0 1 0,4-4 0,6-5-67,26-20 1,-33 29 108,134-89-206,-3 1-134,-98 63 143,71-57 93,-89 69 147,1 1-1,0 1 1,1 1-1,1 1 1,48-19-1,-59 25 63,-2 1 180,-11 6-251,1 0 0,-1 0 0,0 0 1,0 0-1,1 0 0,-1 1 0,0-1 0,0 0 0,0 0 0,1 1 1,-1-1-1,0 0 0,0 0 0,0 1 0,0-1 0,1 0 0,-1 0 1,0 1-1,0-1 0,0 0 0,0 0 0,0 1 0,0-1 0,0 0 1,0 1-1,0-1 0,0 0 0,0 1 0,0-1 0,0 0 0,0 0 1,0 1-1,0-1 0,-1 0 0,1 0 0,0 1 0,0-1 0,0 0 1,0 1-1,-2 2 40,0 0 0,0 0 1,1 0-1,-2 0 0,1 0 0,0 0 1,-1-1-1,1 1 0,-1-1 1,0 1-1,-5 3 0,-5 4 22,6-4-11,0-1 0,0 0-1,-1 0 1,1-1 0,-1 0 0,0 0 0,0-1 0,-1 0 0,1 0 0,-15 2 0,19-5-58,1 1 0,-1 0-1,0-1 1,0 0 0,0 0 0,0 0 0,0 0-1,0-1 1,1 0 0,-1 1 0,0-1 0,0-1-1,1 1 1,-1 0 0,1-1 0,-1 0 0,1 0-1,0 0 1,-1 0 0,1-1 0,0 1 0,0-1-1,1 1 1,-1-1 0,1 0 0,-4-5 0,5 6-61,-1 0 0,0-1 0,1 0 1,-1 1-1,1-1 0,0 0 0,0 0 0,0 0 1,0 0-1,0 0 0,1 0 0,-1 0 0,1 0 1,0 0-1,0 0 0,0-6 0,3 0-34,-1-1 0,2 1 0,-1 0 0,1 0 0,0 1 0,1-1 0,0 1 0,0 0 0,1 0 0,0 0 0,1 1 0,-1 0 0,14-11 0,-3 5 78,0 0-1,1 1 1,0 0 0,1 2-1,25-11 1,13 1-10,63-15-1,-108 32 17,18-5-21,35-4-1,-53 11-52,1 0 0,-1 1 0,1 0 0,-1 1 0,23 4-1,-26-3 94,-1 1 0,0 0 0,0 1 0,-1 0 0,1 0 0,7 6 0,2 2-81,20 19 1,40 48 100,2 15 226,-58-67-326,0 0 0,34 30-1,-21-29 75,-19-16 138,0 0 0,18 21 0,-27-25-35,0 1-1,0-1 1,-1 1 0,5 10 0,-6 3-138,-4-20 25,0 0 0,0 0 0,0 0 0,1 0 0,-1 0 0,1 0 0,0 0 0,-1 0-1,3 3 1,-3-5 22,0 0-1,0 1 1,1-1-1,-1 0 1,0 1-1,0-1 1,1 0-1,-1 1 0,0-1 1,1 0-1,-1 0 1,0 1-1,1-1 1,-1 0-1,1 0 1,-1 0-1,0 0 0,1 1 1,-1-1-1,1 0 1,-1 0-1,0 0 1,1 0-1,-1 0 1,1 0-1,-1 0 0,1 0 1,-1 0-1,0 0 1,1 0-1,-1-1 1,1 1-1,-1 0 1,0 0-1,1 0 0,-1 0 1,1-1-1,-1 1 1,0 0-1,1 0 1,-1-1-1,0 1 1,1 0-1,-1-1 0,0 1 1,0 0-1,1-1 1,2-2 45,-1 0 1,0 0-1,1 0 0,-1-1 1,0 1-1,-1-1 1,1 1-1,-1-1 1,1 1-1,0-5 1,-1 5-48,3-16-7,0 0 0,-1 0-1,-1-1 1,0-20 0,1-6 33,-2 19 58,-1-1-1,-1 0 1,-5-30 0,5 54-94,-1-18 11,0 2-210,-7-31 1,10 31-960,15 22 871,-4-2 210,-8 1 53,0 1 0,0-1 0,0 1 1,-1 0-1,1 0 0,-1 1 0,0-1 0,0 1 0,0-1 0,0 1 1,0 0-1,0 0 0,-1 1 0,5 6 0,-1 0-2,0 0 1,0 1-1,7 22 0,-6-7 81,0 0 0,-2 0-1,-2 1 1,0-1 0,-1 1-1,-2 0 1,-3 27 0,3-46-9,-1 1 1,0-1-1,-1 0 0,0 0 1,0 0-1,-1 0 1,0 0-1,0 0 1,-1 0-1,0-1 1,-1 0-1,1 0 0,-1 0 1,0-1-1,-1 1 1,0-1-1,-8 6 1,-27 19 131,-61 34 0,88-58-78,-5 4-118,0 0-1,1 1 0,0 0 0,-24 23 0,34-27 11,-6 6-11,0 0 1,0 1 0,2 1 0,-15 22-1,8-8 224,14-22-167,0-1-1,0 1 0,-3 9 0,5-11-591,3-3 328,0-2 214,0-1-1,0 0 0,0 1 1,0-1-1,0 0 0,0 0 1,1 1-1,-1-1 1,0 0-1,0 0 0,0 1 1,0-1-1,0 0 0,1 0 1,-1 0-1,0 1 0,0-1 1,0 0-1,0 0 0,1 0 1,-1 0-1,0 1 1,0-1-1,1 0 0,-1 0 1,0 0-1,0 0 0,1 0 1,-1 0-1,0 0 0,0 0 1,1 0-1,-1 0 0,0 0 1,1 0-1,-1 0 1,0 0-1,0 0 0,1 0 1,15-3-149,-8 1-43,-3 1 200,0 0 0,0-1 0,0 0 0,5-2 0,-6 2 2,-1 1 0,1-1 0,0 1 0,0 0 0,0 0 0,0 0 0,5 0 0,-8 1 13,0 0-1,0 0 1,0 0 0,1 0-1,-1 0 1,0 0-1,0 1 1,0-1-1,-1 0 1,1 1-1,0-1 1,0 1-1,0-1 1,0 1-1,0-1 1,0 1-1,-1 0 1,1-1 0,0 1-1,0 0 1,-1 0-1,1 0 1,0-1-1,-1 1 1,1 0-1,-1 0 1,0 0-1,1 0 1,-1 0-1,0 0 1,1 0 0,-1 0-1,0 0 1,0 0-1,0 1 1,0 0 12,1 0 0,-2 0 0,1 0 0,0 0 0,0 0 0,0 0 0,-1-1 0,1 1 0,-1 0 0,0 0 0,1 0 0,-1-1 0,0 1 0,0 0 0,0-1 0,0 1 0,0-1 0,-2 3 0,-4 4-27,6-7-11,0 0 0,0 0 0,0 0-1,0 0 1,0 0 0,0 0 0,0 0 0,0 0-1,0 0 1,0-1 0,0 1 0,-2 0 0,-14 11 132,14-9-108,0-1 0,0 0 0,-1 1 0,1-1 0,-5 2 0,-20 11-63,24-13-16,3-1 79,0-1-1,1 1 1,-1-1-1,0 0 1,0 1-1,0-1 1,0 0-1,0 0 0,1 0 1,-1 0-1,0 1 1,0-1-1,-1-1 218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1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68 677 2496,'11'-6'980,"1"0"0,1 1 0,23-6 0,-33 10-609,-1 0 0,1 0 0,-1 0 0,1 0 0,-1-1 0,4-2-1,-6 4-224,1 0 0,0-1 0,-1 1-1,1 0 1,-1-1 0,0 1 0,1-1-1,-1 1 1,1-1 0,-1 1-1,0-1 1,1 1 0,-1-1 0,0 0-1,0 1 1,1-1 0,-1 1 0,0-1-1,0 0 1,0 1 0,0-1 0,0 0-1,0 1 1,0-1 0,0 0-1,0 1 1,0-2 0,-1 2-58,0-1 1,0 1 0,1 0-1,-1 0 1,0 0-1,0-1 1,0 1-1,1 0 1,-1 0-1,0 0 1,0 0 0,0 1-1,0-1 1,1 0-1,-1 0 1,0 0-1,0 1 1,0-1-1,1 0 1,-2 1-1,-1 0 128,-23 5 697,21-5-777,-1 0 0,1 0 0,-1 1 0,1 0 1,-1 0-1,1 0 0,0 0 0,-6 5 0,4-3-44,1 1-1,0 0 1,0 1-1,0 0 1,1 0-1,-1 0 1,1 0-1,-5 10 1,9-14-81,0 1 1,-1 0-1,1-1 1,0 1 0,0 0-1,0 0 1,1 0 0,-1 0-1,1 0 1,0 0-1,0 0 1,0 0 0,0 0-1,0 0 1,0 0-1,1-1 1,0 1 0,-1 0-1,1 0 1,0 0-1,0 0 1,1-1 0,-1 1-1,1 0 1,2 3-1,0-2 38,-1 0-1,1-1 0,0 1 0,0-1 1,1 0-1,-1 0 0,1 0 0,-1-1 1,1 1-1,0-1 0,0 0 0,0-1 1,0 1-1,0-1 0,1 0 1,-1 0-1,0-1 0,8 0 0,3 0 72,0 0 0,-1-2 1,1 1-1,-1-2 0,16-5 0,-19 5 36,0-1 1,0-1-1,13-6 1,-21 9-108,0-1 1,0 1-1,-1-1 1,1 1-1,-1-1 1,1 0-1,-1 0 1,0-1-1,0 1 1,-1-1-1,1 1 1,2-6-1,-4 7-25,-1 0 0,1 0 0,-1 0 0,1 0 0,-1 0 0,0 0 0,0 0 0,0 0 0,0 0 0,-1 0 0,1 0 1,0 0-1,-1 0 0,0 0 0,1 0 0,-1 0 0,0 0 0,0 0 0,0 0 0,0 1 0,0-1 0,0 0 0,0 1 0,-1-1 0,1 1 0,-4-3 0,-1-2-57,0 1-1,-1 0 1,0 0-1,0 0 1,-10-4-1,12 6-6,-1 1 0,1 0 0,-1 0 0,0 1 0,-6-2 0,10 3 12,0-1-1,1 1 1,-1 0 0,1 0-1,-1 0 1,0 0 0,1 0-1,-1 0 1,1 0 0,-1 1 0,0-1-1,1 1 1,-1-1 0,1 1-1,-1-1 1,1 1 0,0 0-1,-1 0 1,1 0 0,0-1 0,-1 1-1,1 1 1,0-1 0,0 0-1,-1 1 1,1-1 25,1 0 0,0-1 0,-1 1 0,1-1 0,0 1 0,0 0-1,0-1 1,0 1 0,-1 0 0,1-1 0,0 1 0,0 0 0,0-1 0,0 1 0,1-1 0,-1 1 0,0 0 0,0-1 0,0 1-1,0 0 1,1-1 0,-1 1 0,0-1 0,1 1 0,-1 0 0,2 1 19,-1 0-1,1 0 1,-1-1 0,1 1 0,0-1-1,0 1 1,3 1 0,0 0 71,0 0 1,1-1-1,-1 1 1,1-1-1,8 2 1,-2-2 24,1-1 0,0 0 1,-1-1-1,1 0 0,0 0 0,-1-2 1,1 0-1,0 0 0,-1-1 1,0 0-1,20-9 0,-23 8-65,-1-1 0,1 1 0,-1-2-1,0 1 1,0-1 0,0 0 0,-1-1-1,0 0 1,-1 0 0,1 0 0,-1-1 0,0 0-1,-1 0 1,0 0 0,6-15 0,-7 10-32,0 1 1,2-16 0,-4 19-11,0 0-1,0 0 1,1 0-1,0 0 1,7-12-1,-10 20-3,1 0 0,-1 0 0,1 1 0,-1-1-1,1 0 1,-1 1 0,1-1 0,0 1 0,-1-1-1,1 1 1,0-1 0,-1 1 0,1-1 0,0 1-1,0 0 1,-1-1 0,1 1 0,0 0 0,0 0-1,0 0 1,-1 0 0,1-1 0,0 1 0,0 0-1,0 0 1,0 1 0,0-1 0,-1 0 0,1 0-1,0 0 1,0 0 0,0 1 0,-1-1 0,1 0 0,0 1-1,0-1 1,-1 1 0,1-1 0,0 1 0,-1-1-1,1 1 1,1 0 0,1 2 9,0 0 1,0 0-1,0 0 0,-1 0 1,1 0-1,-1 1 0,3 4 1,0 3 67,0 1 0,-1-1 0,-1 1 0,0 0 0,-1-1 0,2 23 1,-4 76 91,-1-56 46,2-12 109,21-53-226,-2 0 0,0-1-1,29-24 1,-8 6-222,95-75 273,-112 82-88,-13 12-51,0 1 0,21-14 1,-31 23-24,-1 1 1,1 0 0,0-1 0,0 1-1,0 0 1,0-1 0,0 1 0,0 0-1,0 0 1,-1 0 0,1 0 0,0 0-1,0 0 1,0 0 0,0 0 0,0 0-1,0 0 1,0 0 0,0 1 0,0-1-1,0 0 1,-1 1 0,1-1 0,0 1-1,0-1 1,0 1 0,20 19-63,-16-14 68,15 14-22,1 0 0,0-2 0,43 28 0,-60-43 48,2-1 0,-1 1 0,0-1 0,0-1 0,1 1 0,-1-1 0,1 0 0,-1 0 0,1 0 0,-1-1 0,1 0 0,0 0 0,-1-1 0,1 1 0,-1-1 0,1 0 0,6-3 0,9-3 39,0-1 1,38-20 0,-57 27-61,6-4 31,0 0 1,0 0-1,0-1 0,0-1 0,-1 1 0,0-1 1,-1 0-1,1-1 0,-1 0 0,9-16 0,-12 19-9,0 0 0,-1 0 0,1 0 0,-1 0 0,-1-1 0,1 1 0,-1-1 0,1 1 0,-2-1 0,1 1 0,-1-1 0,1 0 0,-2 1 0,1-1 0,-1 0 0,1 1 0,-1-1 0,-1 1 0,-3-11 0,4 14-30,1 1 0,-1-1-1,0 0 1,0 1 0,0-1-1,-1 1 1,1-1 0,0 1-1,0 0 1,-1-1 0,1 1-1,-1 0 1,1 0 0,-1 0-1,0 0 1,1 0 0,-1 0-1,0 0 1,-2 0 0,1 1-11,1-1 1,-1 1 0,1 0-1,-1 0 1,0 0-1,1 1 1,-1-1 0,0 0-1,1 1 1,-1 0-1,1 0 1,-4 1-1,-1 2-2,0 0 0,0 0-1,0 0 1,1 1 0,0 0-1,0 1 1,0-1 0,-7 10-1,2-1-11,1 1-1,1 0 0,0 0 1,0 1-1,-10 32 0,12-27 68,-4 10-97,-6 32-1,15-53 90,1-1 0,-1 1-1,2 0 1,-1 0 0,2 0-1,-1 0 1,4 17 0,-4-25-10,1-1 1,-1 1 0,1 0 0,-1-1 0,1 1 0,0 0 0,0-1 0,-1 1 0,1-1 0,0 1-1,0-1 1,1 0 0,-1 1 0,0-1 0,0 0 0,1 0 0,-1 0 0,0 0 0,1 0-1,1 1 1,0-1 1,0 0-1,0 0 0,0-1 0,-1 1 1,1-1-1,0 0 0,0 0 1,0 0-1,0 0 0,0 0 0,3-1 1,8-3 29,-1 0 0,1 0 1,-1-2-1,13-6 0,-26 12-44,76-34 230,-36 17-97,59-35 0,-86 44-143,4-2 35,-1-1 1,19-16-1,-26 19-190,1 1 0,18-12 0,-25 18 156,-1 0 13,-1 1 0,1-1-1,-1 1 1,1 0 0,-1 0 0,1 0-1,-1 0 1,1 0 0,0 0 0,-1 0-1,1 0 1,-1 0 0,1 1 0,-1-1-1,1 1 1,-1-1 0,0 1-1,3 1 1,27 15 83,-31-16-89,4 1-8,-1 1-1,0-1 1,0 1 0,0 0 0,-1 0 0,1 1 0,-1-1 0,0 0 0,1 1 0,-2-1 0,1 1 0,0 0 0,-1 0 0,1 0 0,0 7 0,1 3 31,-1-1 0,-1 1-1,0 18 1,-1-30-12,0 0-1,0 0 0,0-1 1,0 1-1,0 0 1,0 0-1,1-1 1,-1 1-1,1 0 0,-1-1 1,1 1-1,0-1 1,-1 1-1,1 0 1,0-1-1,0 0 0,0 1 1,0-1-1,1 0 1,-1 1-1,0-1 1,0 0-1,1 0 0,-1 0 1,1 0-1,-1 0 1,3 1-1,-1-1-12,0-1 0,0 1 0,0-1 1,1 1-1,-1-1 0,0 0 0,0-1 0,0 1 0,0 0 0,0-1 0,0 1 0,0-1 0,0 0 0,0 0 0,4-3 1,22-11 96,38-28 1,-32 20-69,-13 7-17,1-1 0,-2-1 0,0 0-1,20-25 1,64-92 64,-73 87-40,-2-3 1,-3 0 0,32-82 0,-53 119-25,-1-1 0,4-23 1,-8 32-8,0-1-1,0 1 1,-1 0 0,0 0 0,0 0-1,-1 0 1,0-1 0,0 1-1,-2-6 1,3 11-22,-1 0 0,1-1 0,-1 1 0,1 0 1,-1 0-1,0 0 0,0 0 0,1 0 0,-1 0 0,0 0 0,0 0 0,0 0 0,0 0 0,0 1 0,0-1 0,0 0 0,-1 1 0,1-1 1,0 0-1,0 1 0,0 0 0,-1-1 0,1 1 0,0 0 0,-1-1 0,1 1 0,0 0 0,0 0 0,-1 0 0,1 0 0,0 1 0,-1-1 0,1 0 1,-2 1-1,-3 0-37,-1 1 0,1 0 0,0 0 0,0 1 1,-9 4-1,3 1 26,0 0 1,0 1-1,1 0 1,0 1-1,0 0 0,1 1 1,0 0-1,1 0 1,0 1-1,-12 23 1,7-5 5,1 1 1,1 0 0,1 1 0,2 0 0,2 0 0,1 1 0,1 0 0,-1 35 0,6-54 24,0 0 1,0 0 0,1 1 0,1-1 0,1 0 0,0 0-1,9 25 1,-10-33 33,1 0 0,0 0 0,1 0 0,-1 0 0,1 0 0,0-1-1,1 0 1,-1 0 0,1 0 0,0 0 0,0-1 0,1 0 0,-1 0-1,1 0 1,0-1 0,0 0 0,0 0 0,9 3 0,-1-2-11,-1-1 0,1-1 0,0 0 1,0 0-1,0-2 0,0 0 0,-1 0 0,1-1 1,0-1-1,0 0 0,0-1 0,-1-1 0,0 0 1,14-6-1,7-5-26,0-2-1,-2-1 1,0-2 0,29-23 0,64-58-94,-110 89 154,-8 8-26,-1-1 0,0 0 0,0-1 0,9-10 1,-13 12-55,-4 4 51,-9 8-26,-12 19-275,-82 102 80,95-115 196,1 1 0,0 1 0,1-1 0,1 1 0,0 0 0,1 1 0,-5 24 0,10-26 14,1-15-14,0 1-1,1-1 1,-1 0 0,0 1-1,0-1 1,0 0 0,0 1-1,0-1 1,0 0 0,1 0 0,-1 1-1,0-1 1,0 0 0,0 0-1,1 1 1,-1-1 0,0 0-1,0 0 1,1 0 0,-1 0-1,0 1 1,1-1 0,-1 0-1,0 0 1,2 0 16,-1 0 0,1 0-1,-1 0 1,0-1 0,1 1-1,-1 0 1,0-1 0,1 1 0,-1-1-1,0 1 1,0-1 0,1 0 0,-1 1-1,2-3 1,8-5 113,19-19-1,-30 27-136,14-15 24,-1 0 1,22-31-1,-29 36 12,-1 1 0,0 0-1,0-1 1,-1 0-1,0 0 1,4-21-1,-8 30-38,1 0-1,-1 0 0,0 0 0,0 0 0,0-1 0,0 1 0,0 0 0,0 0 0,0 0 0,0 0 0,0-1 0,0 1 0,-1 0 0,1 0 0,-1-2 0,0 3-4,1 0-1,-1 0 1,1 0 0,-1-1-1,0 1 1,1 0 0,-1 0-1,1 0 1,-1 0 0,0 0-1,1 0 1,-1 0 0,0 0-1,1 0 1,-1 0 0,1 1-1,-1-1 1,0 0 0,1 0-1,-1 0 1,1 1 0,-1-1-1,1 0 1,-1 1 0,1-1-1,-1 0 1,1 1 0,-2 0-1,-1 2 5,0 0-1,0 0 0,0 0 1,0 0-1,1 1 0,-1-1 1,1 1-1,0-1 0,0 1 1,-2 5-1,1-4 3,1 1 0,0 0-1,0 0 1,1 0 0,0 0 0,-1 12 0,2-16 2,0 1 0,0-1 0,0 1 1,0-1-1,1 0 0,0 1 1,-1-1-1,1 1 0,0-1 1,0 0-1,0 0 0,0 1 1,1-1-1,-1 0 0,0 0 0,1 0 1,2 2-1,-1-2 5,0 1-1,0-1 1,0 0-1,0 0 1,0-1-1,1 1 1,-1-1-1,1 1 1,-1-1 0,6 1-1,4 0 20,0-1 0,0 0 0,0-1-1,0 0 1,21-4 0,-10 0 44,-1-1 0,1-1-1,-1-1 1,-1-1 0,25-12 0,-15 4-92,-1-2 0,53-40 0,-80 54 32,1 1 0,0-1 0,11-4 0,-16 8-4,1 0 0,-1 0 0,0 0 0,0-1 0,1 1 0,-1 0 0,0 0 0,0 0 0,0 0 0,1 0 0,-1 0 0,0 0 0,0 0 0,1 0 0,-1 0 0,0 0 0,0 0 0,0 0 0,1 1 0,-1-1 0,0 0 0,0 0 0,1 0 0,-1 0 0,0 0 0,0 0 0,0 0 0,0 1 0,1-1 0,-1 0 0,0 0 0,0 1 0,3 8-39,-6 17-85,3-19 84,-3 13 87,-1 0 0,-1 0-1,0 0 1,-9 20 0,0-1 13,-10 39-76,-4 17-48,-44 94-1,43-123 33,10-19 259,-48 81 0,66-126-244,-6 9 72,7-11-47,0 0-1,0 0 1,0 0 0,1 0 0,-1 0-1,0 0 1,0 0 0,0 0-1,0 0 1,0 0 0,0-1 0,0 1-1,1 0 1,-1 0 0,0 0-1,0 0 1,0 1 0,0-1 0,0 0-1,0 0 1,0 0 0,1 0 0,-1 0-1,0 0 1,0 0 0,0 0-1,0 0 1,0 0 0,0 0 0,0 0-1,0 0 1,0 0 0,1 0-1,-1 0 1,0 1 0,0-1 0,0 0-1,0 0 1,0 0 0,0 0-1,0 0 1,0 0 0,0 0 0,0 0-1,0 1 1,0-1 0,0 0-1,0 0 1,0 0 0,0 0 0,0 0-1,0 0 1,0 0 0,0 1 0,0-1-1,0 0 1,0 0 0,0 0-1,0 0 1,8-4 85,0 0 0,0-1-1,-1 0 1,0 0 0,0-1 0,0 0-1,-1 0 1,11-13 0,-7 5-47,-1 1 0,0-2 0,12-27 0,70-183 79,2-7-293,-83 209 163,81-164 8,-75 158 0,1 2 1,1 0 0,1 1-1,32-31 1,-50 55-7,0 1 1,0-1-1,1 1 0,-1 0 1,1 0-1,-1 0 0,1 0 1,-1 0-1,1 0 0,0 0 1,-1 0-1,1 1 0,0-1 1,0 1-1,-1-1 0,1 1 0,0 0 1,3 0-1,-4 0-4,1 0 0,-1 1 0,1-1 0,-1 1 0,1-1 0,-1 1 0,1 0 1,-1 0-1,0 0 0,1 0 0,-1 0 0,0 0 0,0 0 0,0 0 0,0 0 0,2 3 0,2 4-31,0 1 0,-1-1 0,0 1 0,-1 0 0,4 13 0,-7-21 35,5 15-1,-2 0 0,0 0 0,-1 1 0,0-1 0,-1 1 0,-1-1 0,-4 33-1,3-40 31,-1 0 0,0 0 0,0 0-1,-1 0 1,0 0 0,-1 0-1,0-1 1,0 0 0,-1 0 0,0 0-1,0 0 1,-1-1 0,0 1-1,0-2 1,-10 10 0,12-14 10,0 1 0,0-1 0,0 1 0,0-1 1,0 0-1,0-1 0,-1 1 0,1-1 0,-1 0 0,1 0 1,-1 0-1,1-1 0,-1 1 0,0-1 0,1 0 0,-1-1 0,1 1 1,-1-1-1,-8-2 0,7 1-165,1 0 0,0 0 0,0 0 1,0-1-1,0 0 0,0 0 0,0 0 0,1 0 0,0-1 0,-1 0 0,1 0 1,1 0-1,-1 0 0,0-1 0,-3-6 0,4 5-522,-1 1-953,1-1 0,0-1 0,0 1-1,-3-9 1,6 6-876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20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 81 2144,'0'0'2192,"0"-12"2320,-3 5-3450,2 5-838,1 0 0,-1 1 0,0-1 0,0 0-1,1 1 1,-1-1 0,0 1 0,-1-1 0,1 1 0,0-1 0,0 1 0,-1 0 0,1 0 0,0-1 0,-3 0 0,-1-1 0,5 2-218,-1 1 0,1-1 1,-1 1-1,1 0 0,-1-1 0,1 1 0,-1 0 0,1-1 0,-1 1 1,1 0-1,-1 0 0,1-1 0,-1 1 0,1 0 0,-1 0 0,0 0 1,1 0-1,-1 0 0,1 0 0,-1 0 0,0 0 0,1 0 1,-1 0-1,1 0 0,-1 0 0,0 0 0,1 0 0,-1 1 0,1-1 1,-1 0-1,1 0 0,-1 1 0,1-1 0,-1 0 0,1 1 0,-1-1 1,1 1-1,-1 0 0,-4 4 13,1-1 0,-1 1 0,1 0 0,1 1 0,-1-1 0,1 1 0,0-1 0,0 1 0,-3 10 0,4-11 39,1-1 0,-1 1 0,1-1 0,1 1 0,-1 0 0,1-1 1,0 1-1,0 0 0,0-1 0,0 1 0,1-1 0,0 1 0,0 0 0,2 5 0,-2-9-12,-1 1 0,1 0 0,0-1 0,0 1-1,1-1 1,-1 1 0,0-1 0,0 0 0,1 1-1,-1-1 1,1 0 0,-1 0 0,1 0 0,0 0 0,-1 0-1,1 0 1,0-1 0,-1 1 0,1-1 0,0 1 0,0-1-1,0 1 1,0-1 0,-1 0 0,1 0 0,0 0 0,0 0-1,0 0 1,0 0 0,0-1 0,-1 1 0,4-1-1,1-1 50,1 0-1,-1-1 0,1 1 1,-1-1-1,0 0 0,0-1 1,9-6-1,-7 3-12,0 0 0,0 0 0,-1-1 0,-1 0 0,1 0 0,-1-1 0,5-9 0,-9 15-82,-2 1 0,1 0 1,0-1-1,0 1 0,-1-1 0,1 1 1,-1-1-1,0 1 0,0-1 1,0-4-1,0 6-19,0 1 0,0-1 1,0 0-1,-1 0 0,1 0 1,0 1-1,0-1 0,-1 0 1,1 0-1,-1 1 0,1-1 1,0 0-1,-1 1 0,0-1 1,1 0-1,-1 1 0,1-1 1,-1 1-1,0-1 0,1 1 1,-1-1-1,0 1 0,1-1 1,-1 1-1,0 0 0,0 0 1,1-1-1,-1 1 0,0 0 1,0 0-1,0 0 0,0 0 1,1 0-1,-1 0 0,0 0 1,0 0-1,0 0 0,1 0 1,-1 0-1,-1 1 0,-6 1-8,-1 0-1,1 0 1,0 1-1,0 1 1,0 0-1,0 0 0,1 0 1,-1 1-1,1 0 1,1 0-1,-12 11 1,3-1 127,1 1 0,0 1 0,-18 30-1,28-42-31,1 1 0,0 0 0,1 0 0,-3 6 0,4-10-31,1 0 0,-1 1 1,1-1-1,-1 0 1,1 1-1,0-1 1,0 0-1,0 0 1,0 1-1,0-1 1,1 0-1,-1 1 1,2 2-1,-2-4 3,1 0-1,-1 0 0,1 0 1,0-1-1,-1 1 0,1 0 1,0 0-1,0-1 0,0 1 1,0 0-1,0-1 0,0 1 1,0-1-1,0 1 0,0-1 1,0 1-1,0-1 0,0 0 1,0 1-1,0-1 0,0 0 1,0 0-1,0 0 0,2 0 1,0 0 28,0 0-1,0 0 1,0-1 0,0 1 0,0-1-1,0 0 1,6-2 0,0-2-35,-1 0 0,1 0 0,-1-1 0,0-1 0,0 1 0,-1-1 0,0 0 0,0-1 0,-1 0 0,0 0 0,0 0 1,-1-1-1,0 1 0,0-1 0,-1-1 0,0 1 0,-1 0 0,0-1 0,0 0 0,-1 0 0,-1 0 0,1 0 0,-2 0 0,0-19 0,0 26-42,-1 0-1,1-1 0,-1 1 0,0 0 0,0 0 1,0 0-1,0-1 0,0 1 0,-1 1 0,-2-6 0,3 7-8,0 0 0,0 0 0,0 0 0,0 0 0,0 1-1,-1-1 1,1 0 0,0 0 0,0 1 0,0-1 0,-1 1-1,1-1 1,0 1 0,-1-1 0,1 1 0,-1 0 0,1 0 0,0 0-1,-1-1 1,1 1 0,-1 1 0,1-1 0,0 0 0,-1 0-1,1 0 1,-1 1 0,1-1 0,-2 1 0,-2 2 12,-1-1-1,1 1 1,0 0 0,1 0 0,-1 1 0,0-1 0,1 1 0,0 0 0,0 0-1,-6 8 1,3-2-16,0-1-1,1 1 0,0 1 0,-6 14 0,6-11-30,1 0 0,1 1-1,-4 21 1,7-30 94,0 0 1,1-1-1,-1 1 0,1 0 1,1 0-1,-1 0 0,1 0 1,0 0-1,0 0 0,1-1 1,3 11-1,-4-14-11,0 0 0,1 0 0,-1 0 0,0-1 1,1 1-1,-1 0 0,1 0 0,-1-1 0,1 1 0,0-1 0,-1 0 0,1 1 0,0-1 0,0 0 1,0 0-1,0 0 0,0 0 0,0-1 0,1 1 0,-1-1 0,0 1 0,0-1 0,0 1 0,1-1 1,-1 0-1,0 0 0,0 0 0,1-1 0,-1 1 0,0 0 0,3-2 0,-1 1 18,0 0 1,0-1-1,1 0 0,-1 1 0,0-2 0,0 1 0,-1 0 0,1-1 0,0 0 1,-1 0-1,0 0 0,1 0 0,-1 0 0,4-7 0,-2 3-37,-2-1-1,1 1 1,-1-1-1,0 1 1,0-1-1,2-15 0,-4 19-13,0 0 0,-1 0 0,0 0 0,1 0 0,-2 0 0,1 0 0,0 0 0,-1 0 0,0 0 0,0 0 0,0 0 0,0 0 0,-1 0 0,1 1 0,-1-1 0,-3-4 0,3 6-10,1 0 0,-1 1 0,0-1 0,1 1 1,-1-1-1,0 1 0,0 0 0,0-1 0,0 1 1,0 0-1,0 1 0,-1-1 0,1 0 0,0 1 1,0-1-1,0 1 0,-1-1 0,1 1 0,0 0 1,-1 0-1,1 0 0,0 0 0,-1 1 0,1-1 0,-4 2 1,-2 0-45,1 0 0,0 1 0,0 0 0,1 0 1,-1 1-1,-11 8 0,4-2 60,2 1 1,0 1-1,0 0 0,1 0 1,-14 21-1,19-24-30,0-1 0,1 2 0,0-1 0,1 0 0,0 1 0,0 0 0,1 0-1,1 0 1,-3 18 0,4-26 48,1 0 0,0 0-1,0 0 1,0 0-1,0 0 1,0 1 0,1-1-1,-1 0 1,1 0 0,-1 0-1,1 0 1,0 0-1,0-1 1,0 1 0,0 0-1,0 0 1,0 0 0,0-1-1,0 1 1,1-1-1,-1 1 1,1-1 0,-1 1-1,1-1 1,0 0-1,-1 0 1,1 0 0,0 0-1,0 0 1,0 0 0,0 0-1,0 0 1,2 0-1,0-1 32,0 1-1,1 0 0,-1-1 0,0 0 0,1 0 1,-1-1-1,0 1 0,0-1 0,1 0 0,-1 0 0,0 0 1,0 0-1,0-1 0,0 0 0,6-3 0,-4 0-30,1 1 0,-1-1-1,0 0 1,0 0 0,-1-1-1,1 1 1,-1-1 0,-1-1-1,1 1 1,-1-1 0,0 1-1,0-1 1,-1 0 0,0 0-1,3-13 1,-2 5 4,-1-1 1,3-26-1,-6 37-51,0 1 1,0-1 0,0 1 0,0-1-1,-1 1 1,0-1 0,0 1-1,0 0 1,0-1 0,-1 1-1,0 0 1,0 0 0,0 0-1,-4-6 1,4 8 13,1 1 1,-1-1-1,1 1 1,-1 0-1,1-1 0,-1 1 1,0 0-1,1 0 0,-1 0 1,0 1-1,0-1 1,0 0-1,0 1 0,0-1 1,1 1-1,-1 0 1,0-1-1,0 1 0,0 0 1,0 0-1,0 0 0,-4 1 1,2 0-20,-1 0-1,0 1 1,0-1 0,1 1-1,-1 0 1,1 1 0,-8 4 0,2 1-9,0 0 0,1 1 0,-1 0 0,2 1 1,-1 0-1,2 0 0,-1 1 0,1 0 1,1 0-1,0 1 0,1 0 0,-5 13 0,7-15 54,0 0 0,1 0-1,0 0 1,0 0 0,1 13-1,0-20 1,1 0 0,1-1-1,-1 1 1,0-1 0,0 1 0,1-1-1,0 1 1,-1-1 0,1 1 0,0-1 0,0 0-1,1 1 1,-1-1 0,0 0 0,1 0-1,-1 0 1,1 0 0,0 0 0,-1 0-1,1 0 1,0-1 0,0 1 0,0-1-1,1 1 1,-1-1 0,3 2 0,1-1 31,0-1 0,0 1 0,-1-1 1,1-1-1,0 1 0,0-1 0,0 0 1,0 0-1,0 0 0,0-1 0,0 0 0,-1 0 1,1-1-1,0 0 0,7-3 0,-4 1-28,0 0 0,0-1 0,-1 0-1,1 0 1,-1-1 0,-1 0 0,1 0 0,9-11-1,-13 13 1,0-1-1,-1 0 1,1 0 0,-1-1-1,0 1 1,0-1-1,-1 1 1,0-1-1,0 0 1,0 0-1,-1 0 1,1 0 0,-1 0-1,-1 0 1,1 0-1,-1 0 1,0-1-1,-2-9 1,1 13-27,1-1-1,-1 1 1,0 0 0,0 0-1,-1 0 1,1 0 0,-1 0-1,1 0 1,-1 0 0,0 0-1,0 1 1,0-1 0,0 1 0,-1 0-1,1-1 1,-1 1 0,1 0-1,-1 0 1,0 1 0,0-1-1,0 0 1,0 1 0,0 0-1,0 0 1,-5-2 0,1 2-25,0-1-1,0 1 1,-1 1 0,1-1 0,0 1-1,0 0 1,-1 1 0,1 0 0,0 0-1,-9 3 1,6-1 1,1 0 1,-1 1-1,1 1 1,0-1-1,1 1 1,-1 1-1,1 0 1,0 0-1,1 1 0,-10 9 1,8-6-2,1 0 1,1 0-1,0 1 1,0 0-1,1 0 1,0 1-1,-7 20 1,12-29 48,0 0 1,1 0 0,-1 0-1,1 0 1,-1 0-1,1 0 1,0 0 0,0 0-1,0 0 1,1 0 0,1 6-1,-2-8 4,1 1 0,-1 0 0,1-1 0,0 1 0,0-1 0,0 1 0,0-1 0,0 1 0,0-1 0,0 0 0,0 0 0,1 1 0,-1-1 0,0 0 0,1 0 0,-1 0 0,1 0-1,-1-1 1,1 1 0,-1 0 0,4 0 0,1 0 36,-1 0 0,1 0-1,-1-1 1,1 0-1,-1 0 1,1 0 0,-1-1-1,10-2 1,-1 0 29,-1-1-1,19-8 1,-15 4-63,-1-1 1,0 0-1,0-1 1,24-21-1,-31 24-1,0-1 1,-1-1-1,0 1 1,-1-1-1,0 0 1,0-1-1,-1 0 1,9-20-1,-14 27-31,0 0-1,0 0 1,0-1-1,0 1 1,-1 0-1,0-1 1,0 1-1,0 0 0,0-1 1,0 1-1,0 0 1,-1-1-1,0 1 1,0 0-1,0 0 1,0-1-1,0 1 1,-1 0-1,-1-4 1,1 6 2,1-1 0,0 1 0,0 0 0,-1-1 1,1 1-1,-1 0 0,1 0 0,-1 0 0,0 0 1,1 0-1,-1 1 0,0-1 0,1 0 0,-1 1 1,0-1-1,0 1 0,0 0 0,1-1 0,-1 1 1,0 0-1,0 0 0,0 0 0,0 1 0,0-1 0,1 0 1,-3 1-1,-5 2 13,0-1 1,0 1-1,-16 8 1,10-4-41,0 1 1,0 1-1,1 0 0,0 1 0,1 0 1,0 1-1,0 1 0,-15 18 0,4 8-58,22-34 95,0-1-1,0 1 0,1 0 1,0 0-1,-1 0 0,2 0 0,-1 0 1,0 6-1,1-8 8,0-1 1,0 0-1,0 0 0,0 0 0,0 1 1,0-1-1,1 0 0,-1 0 1,0 0-1,1 0 0,-1 0 0,1 0 1,-1 1-1,1-1 0,0 0 0,-1 0 1,1-1-1,0 1 0,0 0 1,0 0-1,0 0 0,0 0 0,0-1 1,0 1-1,0 0 0,0-1 1,0 1-1,0-1 0,0 1 0,0-1 1,0 0-1,0 1 0,1-1 0,-1 0 1,0 0-1,0 0 0,0 0 1,3 0-1,2 0 32,0-1 1,0 0-1,0 0 1,0 0-1,0-1 1,9-3-1,-4 0-17,-1 0 0,1-1 0,-1 0-1,0-1 1,16-14 0,-19 15-24,-1 0 0,1 0 0,-2-1 0,1 0-1,-1-1 1,0 1 0,0-1 0,5-11 0,-10 18-2,0 1 1,1-1-1,-1 1 1,0-1-1,0 1 1,1-1-1,-1 1 1,0-1-1,0 1 1,0-1-1,0 1 1,1-1-1,-1 0 1,0 1-1,0-1 1,0 1-1,0-1 1,0 1-1,-1-1 1,1 0-1,0 1 1,0-1-1,0 1 1,0-1-1,-1 1 1,1-1-1,0 1 0,-1-1 1,0 0-4,1 1 1,-1 0-1,0 0 0,0 0 0,1 0 1,-1 0-1,0 0 0,0 1 0,0-1 1,1 0-1,-1 0 0,0 0 1,0 1-1,1-1 0,-1 0 0,-1 1 1,-28 19-77,20-11-24,-17 19 0,24-24 97,1-1 0,-1 0-1,1 1 1,0-1 0,0 1 0,1 0 0,-1 0 0,1-1 0,-1 1 0,0 7 0,2 21 181,-1-31-159,1-1 0,0 1 0,-1-1 0,1 0 0,0 1 0,-1-1 0,1 0 0,-1 0 0,1 1 0,-1-1 1,1 0-1,0 0 0,-1 0 0,1 0 0,-1 1 0,1-1 0,-1 0 0,1 0 0,-1 0 0,1 0 0,-1 0 0,1 0 1,-1 0-1,1 0 0,-1 0 0,0-1 0,-1 1-72,-2 0 57,1 1 0,-1-1 1,0 1-1,1 0 0,-1 0 0,1 1 0,-1-1 0,1 1 0,0-1 0,-6 5 0,7-6-12,4-6 30,8-8 28,7 0-254,-10 7-1104,1 0 0,0 1-1,10-6 1,4 2-1271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22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137 252 3392,'-2'-6'288,"1"4"53,0 0 0,1 1-1,-1-1 1,1 0-1,-1 0 1,1 0-1,0 0 1,0 0 0,0 0-1,0 0 1,0 0-1,0 1 1,1-1-1,-1-2 1,2-4 205,0 1-1,-1-1 0,0 0 1,-1 1-1,1-1 1,-2 0-1,1 0 1,-1 1-1,0-1 1,-1 1-1,0-1 1,0 1-1,0-1 1,-1 1-1,0 0 1,-1 0-1,-4-8 0,7 14-530,1 1 0,0-1 0,-1 1 0,1-1 0,-1 0 0,1 1 0,-1-1 0,1 1 0,-1-1 0,0 1 0,1-1 0,-1 1 0,0 0 0,1-1 0,-1 1 0,0 0 0,1 0 0,-1-1-1,0 1 1,0 0 0,1 0 0,-1 0 0,0 0 0,0 0 0,1 0 0,-1 0 0,0 0 0,0 0 0,1 0 0,-1 0 0,0 0 0,1 1 0,-1-1 0,0 0 0,0 1 0,1-1 0,-1 0-1,0 1 1,1-1 0,-1 1 0,1-1 0,-1 1 0,1-1 0,-1 1 0,1-1 0,-1 1 0,0 0 0,-1 2 5,-1 0-1,1 0 1,0 1 0,0-1-1,1 0 1,-1 1-1,-1 5 1,0 0 27,0 1-1,1-1 1,1 1 0,0-1-1,0 1 1,0 0 0,2 10-1,-1-2 26,1-1 531,-1-17-586,1 1 1,-1-1-1,0 0 0,0 0 0,1 1 0,-1-1 0,0 0 1,0 0-1,1 0 0,-1 0 0,0 1 0,1-1 0,-1 0 1,0 0-1,1 0 0,-1 0 0,0 0 0,1 0 0,-1 0 1,0 0-1,1 0 0,-1 0 0,0 0 0,1 0 1,-1 0-1,0 0 0,1 0 0,-1 0 0,0 0 0,1-1 1,-1 1-1,0 0 0,0 0 0,1 0 0,-1 0 0,0-1 1,1 1-1,-1 0 0,0 0 0,0-1 0,0 1 1,1-1-1,3-2 44,0 0 0,0 0 1,-1-1-1,1 0 1,-1 0-1,0 0 0,0 0 1,0 0-1,0-1 1,-1 1-1,2-6 0,0 1-6,-1 0 0,0 0 0,-1 0 0,1 0 0,0-10 0,-3 11-64,1 1-1,-1-1 1,-1 1-1,1-1 1,-1 1-1,-1-1 1,1 1-1,-4-10 1,5 16-13,-1 0 0,1 0 0,0 0 0,0 1 0,-1-1 0,1 0 1,0 0-1,-1 1 0,1-1 0,-1 0 0,1 0 0,-1 1 0,1-1 0,-1 1 0,0-1 0,1 0 0,-1 1 0,0-1 0,1 1 0,-1-1 1,0 1-1,0-1 0,0 1 1,0 0 0,0 0 0,0 0 0,1 1 0,-1-1 1,0 0-1,0 0 0,1 0 0,-1 1 0,0-1 0,1 0 1,-1 1-1,0-1 0,1 1 0,-1-1 0,0 1 0,1-1 1,-1 1-1,0 0 0,-3 3-19,0 1 0,1 0 1,0 0-1,-6 10 0,2 0 80,1 0 1,1 1-1,0 0 0,-3 17 1,6-24-18,0 1 0,1-1 0,1 1 1,-1 0-1,2-1 0,-1 1 0,1-1 0,3 14 1,-3-20 29,-1-1 0,1 0 0,0 0 0,0 0 0,0 0 0,0 0 0,0 0 0,0 0 0,0 0 0,1 0 0,-1-1 0,3 3 0,-3-4-36,-1 1 1,0-1 0,1 0-1,-1 0 1,1 0 0,-1 1-1,1-1 1,-1 0 0,0 0-1,1 0 1,-1 0 0,1 0-1,-1 0 1,1 0 0,-1 0-1,1 0 1,-1 0 0,1 0-1,-1 0 1,1 0 0,-1-1-1,0 1 1,1 0 0,1-1 9,-1 0 0,0 0 1,0 0-1,1 0 0,-1 0 0,0 0 1,0-1-1,0 1 0,-1 0 1,2-3-1,3-4 43,-1 0 1,-1-1-1,1 1 1,-2-1-1,1 0 1,-1 0-1,2-18 0,-3 2-58,-2-43 0,0 63-30,1 0 1,-1 0-1,0 0 1,0 0 0,0 1-1,-1-1 1,-3-6 0,5 10 2,0 0 1,-1 1-1,0-1 0,1 0 1,-1 0-1,1 1 1,-1-1-1,0 0 1,1 1-1,-1-1 1,0 0-1,0 1 1,0-1-1,1 1 1,-1 0-1,0-1 1,-2 0-1,2 1 7,0 0 0,0 0-1,0 0 1,-1 0-1,1 1 1,0-1 0,0 0-1,0 1 1,0-1-1,0 0 1,-1 1-1,1-1 1,0 1 0,0 0-1,0-1 1,1 1-1,-1 0 1,-2 1 0,1 1-15,-1 0 0,0 0 0,1 0 1,0 0-1,0 0 0,0 1 1,0-1-1,-2 6 0,-10 33-83,10-27 97,1-4 3,0 1 1,1-1 0,0 1 0,1-1 0,1 24-1,0-28 37,1 0 0,0 0-1,0-1 1,0 1-1,1 0 1,0-1 0,1 1-1,-1-1 1,1 0-1,0 1 1,6 7 0,-7-12 0,0 0 0,0-1-1,0 1 1,0 0 0,0-1 0,0 1 0,0-1 0,1 0 0,-1 0 0,1 0 0,-1 0 0,0 0 0,1 0 0,-1-1 0,1 1 0,0-1 0,-1 0 0,1 0 0,-1 0 0,1 0 0,0 0 0,-1 0-1,1-1 1,-1 1 0,6-2 0,-1-1 20,1 1 0,0-2 0,-1 1-1,1-1 1,-1 0 0,0 0 0,7-7-1,-5 4-22,-1-1 0,0 0-1,0 0 1,-1-1 0,0 0 0,-1 0-1,0-1 1,0 0 0,-1 0 0,-1 0-1,1-1 1,-2 1 0,1-1 0,-2 0-1,1 0 1,-1 0 0,-1 0-1,0-1 1,-1-11 0,0 18-55,-1 0-1,0 0 1,0 0 0,-1 0 0,1 1 0,-1-1-1,0 0 1,-1 1 0,1-1 0,-4-5-1,5 8 15,-1 1 0,1-1-1,0 1 1,-1-1-1,1 1 1,-1-1 0,1 1-1,-1 0 1,0 0-1,1 0 1,-1 0 0,0 0-1,0 0 1,0 0-1,0 0 1,0 1 0,0-1-1,0 1 1,0 0-1,0-1 1,0 1 0,0 0-1,0 0 1,0 0-1,0 0 1,0 1 0,0-1-1,-3 2 1,0 0-9,0 0 0,0 1 0,0 0 0,0 0 0,1 0 0,-1 0-1,1 1 1,0 0 0,0 0 0,0 0 0,0 0 0,1 1 0,-5 7 0,-2 5 20,1 2 0,-10 25 0,9-20-40,-11 46-1,19-61 60,1 1 0,0-1 0,0 0 1,1 1-1,0-1 0,0 1 0,1-1 0,3 13 1,-4-20 12,1 0 0,-1 0 1,1 0-1,0-1 0,-1 1 1,1 0-1,0-1 0,0 1 1,0-1-1,0 1 0,1-1 1,-1 1-1,0-1 0,0 0 0,1 1 1,-1-1-1,1 0 0,-1 0 1,1 0-1,0 0 0,-1-1 1,1 1-1,0 0 0,0-1 1,1 1-1,0 0 5,0-1 0,0 0 0,-1 0 0,1 0-1,0 0 1,0-1 0,-1 1 0,1-1 0,0 1 0,0-1 0,-1 0 0,1 0-1,-1 0 1,1-1 0,-1 1 0,4-3 0,1-2-4,0 0-1,0 0 1,-1-1 0,0 0-1,0 0 1,0-1 0,-1 1-1,0-1 1,-1-1 0,0 1-1,0 0 1,0-1 0,3-16-1,-5 17-45,0-1-1,-1 0 0,0 1 0,0-1 0,0 0 0,-2 0 1,1 1-1,-1-1 0,0 0 0,-1 1 0,0-1 0,0 1 1,-1-1-1,-7-15 0,9 22 3,0 0 0,0 0 0,0 0 0,0 0 0,-1 0 1,1 1-1,-1-1 0,0 0 0,1 1 0,-1-1 0,0 1 0,0-1 0,0 1 0,0 0 0,0 0 1,0 0-1,0 0 0,-1 0 0,1 0 0,0 1 0,0-1 0,-4 0 0,4 1 0,-1 1 0,0-1 0,1 1 0,-1-1-1,1 1 1,-1 0 0,1 0 0,-1 0 0,1 0 0,-1 0-1,1 1 1,0-1 0,0 1 0,0-1 0,0 1 0,0 0-1,0 0 1,0 0 0,-2 3 0,-6 9-12,0 0 1,2 0-1,-14 29 1,18-33 26,0 0 1,1 0-1,0 0 1,0 1 0,1-1-1,-1 22 1,3-29 6,0-1 1,0 1 0,0-1-1,0 1 1,1 0-1,-1-1 1,1 1-1,0-1 1,0 1-1,0-1 1,0 1 0,2 2-1,-3-4-2,1-1 0,-1 1-1,1-1 1,-1 1 0,1-1-1,-1 1 1,1-1 0,0 0-1,-1 1 1,1-1 0,-1 0-1,1 0 1,0 1 0,-1-1-1,1 0 1,0 0 0,-1 0 0,2 0-1,0 0 8,-1 0 0,0 0 0,1 0 0,-1-1 0,0 1 0,1-1 0,-1 1-1,0-1 1,0 1 0,0-1 0,1 0 0,1-1 0,3-4 17,0 1 0,-1-1 0,1 0 0,-1-1 0,0 1 1,-1-1-1,1 0 0,-1 0 0,-1-1 0,0 1 0,3-10 0,-6 17-33,0 0 1,0 0-1,0 0 0,0 0 0,0 0 1,0 0-1,0 1 0,0-1 0,0 0 0,0 0 1,0 0-1,0 0 0,0 0 0,0 0 0,0 0 1,0 0-1,0 0 0,0 0 0,0 0 1,0 0-1,0 0 0,0 0 0,0 0 0,0 0 1,-1 0-1,1 0 0,0 0 0,0 0 1,0 0-1,0 0 0,0 0 0,0 0 0,0 0 1,0 0-1,0 0 0,0 0 0,0 0 0,0-1 1,0 1-1,0 0 0,0 0 0,0 0 1,0 0-1,0 0 0,0 0 0,0 0 0,0 0 1,0 0-1,0 0 0,0 0 0,-7 7-115,-6 13-27,0 16 144,82-92 475,-58 49-712,-10 7 236,-1 0 0,0 0-1,0 0 1,0 0 0,1 0 0,-1 0-1,0 0 1,0 1 0,0-1 0,0 0 0,1 0-1,-1 0 1,0 0 0,0 0 0,0 0-1,0 0 1,0 0 0,1 0 0,-1 1-1,0-1 1,0 0 0,0 0 0,0 0 0,0 0-1,0 0 1,0 1 0,0-1 0,1 0-1,-1 0 1,0 0 0,0 0 0,0 1 0,0-1-1,0 0 1,0 0 0,0 0 0,0 2 9,0 0 1,0-1-1,-1 1 1,1 0 0,0-1-1,-1 1 1,1-1-1,-1 1 1,1 0-1,-1-1 1,0 1 0,-1 1-1,-9 14-120,-18 36 0,36-71 572,28-68-498,18-52-5338,-52 135 4652,1-1 1,-1 1 0,0 0-1,1-1 1,0 1-1,0 0 1,0 0 0,0 0-1,0 0 1,4-4 0,8-3-5997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2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99 421 2816,'0'0'13,"-3"-1"386,0 0 1,1-1-1,-1 1 0,0 1 0,0-1 0,0 0 0,0 1 0,-6-1 0,6 1 138,0 0 0,-1 0 0,1-1 0,0 1-1,0-1 1,0 0 0,0 0 0,0 0 0,0 0 0,0-1 0,-4-1 0,-12 1 2812,13 3-1689,15-1 77,44 3-971,26-2-215,198-25 546,-140 10-818,200-21-225,122-7 250,-15 27-192,-155 29 71,-276-13-169,344 7 1353,-340-8-1097,-13-1-251,-7-4 65,-10-4 33,11 9-139,-10-9 73,-1-1-1,1 0 1,-19-20 0,-28-41-87,40 46-52,-1 2 0,-28-27 1,-13-3-89,61 53 167,0 0 0,0 0 0,0 0 1,0 0-1,0 0 0,0 0 1,0-1-1,0 1 0,0 0 0,0 0 1,0 0-1,0 0 0,0 0 1,0 0-1,0 0 0,0 0 0,0 0 1,0 0-1,0 0 0,0 0 1,0 0-1,0 0 0,0 0 0,0 0 1,0 0-1,0 0 0,0 0 1,0 0-1,0 0 0,0-1 0,0 1 1,0 0-1,0 0 0,8 5-22,12 9 49,2 5 13,1-1 0,1 0 1,0-2-1,1-1 0,41 17 0,-11-3 11,8 3-249,-59-30 210,0 0 0,-1-1 1,1 2-1,0-1 0,0 0 1,-1 1-1,0-1 0,1 1 1,-1 0-1,3 4 0,-5-6 3,0 1 0,-1-1 0,1 0 0,-1 0-1,1 1 1,-1-1 0,1 0 0,-1 0 0,0 1 0,0-1 0,1 0-1,-1 1 1,0-1 0,0 1 0,-1-1 0,1 0 0,0 1-1,0-1 1,-1 0 0,1 1 0,-1-1 0,1 0 0,-1 0-1,1 0 1,-1 1 0,0-1 0,1 0 0,-1 0 0,0 0-1,0 0 1,0 0 0,-1 1 0,-11 11 79,-1-1 1,0-1-1,0 0 0,-18 9 1,20-13-25,3-1-33,0 0-1,0-1 1,0 0 0,-1-1 0,1 0 0,-13 3 0,1-3-1491,-11 5-9602,22-2 7140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2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1377 154 416,'0'0'112,"14"-3"6720,-10 2-4652,-4 1-2147,0 0 0,0 0 0,0 0 0,0 0 1,0 0-1,0 0 0,0 0 0,0 0 0,0 0 1,0 1 526,-14-14 2325,11 11-2432,-1 0 1,1 0-1,-1 0 1,1 0-1,-1 0 1,-6-1-1,-19-10 1498,21 9-1665,1 0 0,-1 0 0,0 1 0,0 0 0,0 1 0,0 0 0,0 0 0,-14-1 0,-9 1 282,-32 3 1,22 0-253,-42 0 123,1 4 0,-113 21 0,173-20-361,1 0 0,0 2 1,0 1-1,-25 14 0,-31 12 272,36-20-88,-12 4-231,-94 47-1,132-57-43,0 0 0,0 1-1,1 1 1,0 0 0,1 1-1,0 0 1,1 1-1,0 1 1,1 0 0,-9 16-1,2 5 14,1 1 0,2 0 0,-20 75 0,23-70 0,1 2 10,1 2 0,2-1 0,2 1 0,0 52 0,7-10 168,13 103 0,-10-163-168,0-1 1,2 1 0,1 0 0,1-1-1,13 28 1,-14-37-2,2-1 0,0 0 0,1-1 0,0 0-1,1-1 1,1 0 0,0-1 0,24 20 0,12 4 191,2-3 0,2-2 0,95 44 0,-116-63-150,1-2 1,0-1-1,1-1 0,46 6 1,133 4-55,-205-18 6,60 2 16,-1-3 0,0-2 1,1-4-1,80-16 0,126-47 115,-212 49-217,-1-3 0,-2-3 0,100-59-1,-122 61 64,-1-1 0,-1-1 0,-2-2 0,-1-2-1,-1 0 1,39-52 0,69-125-128,-108 152 159,27-73 1,-49 105-12,-1 0 0,-1-1 0,-1 0 0,-1 1 0,1-47 1,-3 25 203,-8-81 1,3 99-198,-1 1 0,-2-1 0,0 1 0,-14-35 0,13 46 35,-1 0 0,0 1 0,-1 0-1,0 0 1,-1 1 0,-1 0 0,0 1 0,-14-13 0,-17-13-54,-55-38-1,63 51 30,5 3-66,-57-32-1,53 38 5,0 2 0,0 1 0,-1 2 0,-52-10 1,47 14-83,0 2 0,0 1 0,0 2 0,-63 4 0,55 3-114,1 2 0,-66 18 0,-90 45-4136,195-67 3542,1 0 0,0 1 0,0-1 1,0 1-1,0 0 0,-7 7 0,-2 6-1654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2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2080,'18'-12'17998,"-18"12"-17821,4-4 981,12 1-721,132-5 326,-69 6-577,181-14-116,-188 16 687,-71 0-485,-2 2-218,0 0 0,0 0 0,0 0 0,0 0-1,-1 0 1,1 0 0,0 0 0,-1-1 0,1 1 0,-1-1 0,0 1 0,0-1 0,-2 2-1,0 0-39,-8 7 26,0-1 0,-1-1 0,0 0 0,-22 9 1,-59 18-39,8-3 136,-12 17 57,86-42-162,0 0 0,1 2 1,0-1-1,0 1 1,-16 19-1,7-4 17,1 1 0,2 1 0,0 1 0,-22 49 1,38-74 3,0 1 0,0-1 1,1 1-1,-1-1 1,1 1-1,-1 0 0,1-1 1,0 1-1,0 3 1,0 3 46,16-7 86,-7-1-125,0-1 0,1-1 0,-1 1 1,1-1-1,-1-1 0,16-5 0,15-1-71,142-14 63,-145 23-342,6-2 146,-23-3-2551,-2-6-3299,6-2-562,-8 7 3834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8960,'-8'-3'9765,"17"5"-8338,1 0 0,0-1 0,12 0 0,61-6-1258,-60 3 242,25 0-356,-24 1-307,47-7 1,-43 4-4901,-19 3 3530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2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6400,'0'-1'-5,"2"-13"7640,1 22-4871,-1 5-1854,-1-1 0,0 2-1,-1-1 1,0 0 0,-3 20-1,0 5-15,-10 63 903,1-7-1551,9-47-233,-3 66-3584,7-98-55,6-2 1109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41 8320,'-18'-37'3744,"-1"34"-3232,16 6-96,-2-3-320,-3 5-384,-2-1 160,5 1-3072,-4-2 1760,-4 13-3136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 8640,'-27'-5'3200,"31"5"-2496,-8 5-160,-1 4-3072,5 2-1568</inkml:trace>
  <inkml:trace contextRef="#ctx0" brushRef="#br0" timeOffset="1">32 401 3968,'-28'8'1472,"24"-8"-1120,4 3-128,4 6-832,6-6-2336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6048,'-13'0'2240,"13"3"-1728,5-3-160,3 5-1312,2-2-3264</inkml:trace>
  <inkml:trace contextRef="#ctx0" brushRef="#br0" timeOffset="1">29 464 5632,'-29'-5'2112,"29"10"-1664,0-1-96,5 4-416,0 0-32,4 4-2272</inkml:trace>
  <inkml:trace contextRef="#ctx0" brushRef="#br0" timeOffset="2">37 1044 5408,'-18'3'1984,"18"6"-1536,0 6-128,5-7-384,8 4-32,5-4-2080,9 4 1216,4-7-1824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2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13952,'-5'8'6335,"-13"4"-5503,9-4 1376,9 0-1376,-10-1-128,10 1-448,-8-3-192,3-2-32,2-3-1088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1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7232,'-31'0'2656,"36"3"-2048,-5 2-192,5-1-288,3 4-160,10-5-256,4 5 160,10 1-2496,-1-1 1440,1 4-2656</inkml:trace>
  <inkml:trace contextRef="#ctx0" brushRef="#br0" timeOffset="1">230 353 6240,'-13'28'2304,"5"-21"-1792,3 6-160,5-6 544,5 1-576,3 1-352,5-1 0,5 0-2336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1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8384,'-10'5'3104,"10"4"-2400,0-6-224,13 2-2464,10-2 1216,-1-3-3328,10 9 2272,4 2-576</inkml:trace>
  <inkml:trace contextRef="#ctx0" brushRef="#br0" timeOffset="1">267 333 7456,'-14'5'2784,"14"-2"-2176,9 9-160,4-7-160,10-2-256,17-3-1152,15-3 608,8-6-4512</inkml:trace>
  <inkml:trace contextRef="#ctx0" brushRef="#br0" timeOffset="2">841 429 6656,'-8'3'2464,"13"6"-1920,3-6-160,6 2-64,4-2-256,9 2-1728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1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5 168 8544,'-5'0'3168,"5"5"-2464,8-10-192,2 5-192,9-7-288,12-1-1632,9-4 864,18-1-4928,5-2 3168,-5-1 640</inkml:trace>
  <inkml:trace contextRef="#ctx0" brushRef="#br0" timeOffset="1">656 65 10624,'0'-5'3936,"5"5"-3040,-5-3-256,14-1-928,4-1 32,8-3-1440,6-3 928,8 2-2752,15 3 1984,8-8-3040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11232,'3'-3'4128,"-3"-1"-3200,5-4-257,5 0 417,3 0-736,4-4-768,6-5 192,4-3-1439,9 5 927,4-1-3808,10 4 2528</inkml:trace>
  <inkml:trace contextRef="#ctx0" brushRef="#br0" timeOffset="1">652 496 10144,'10'-15'3744,"-7"6"-2912,-6 1-224,6 5 863,2-2-927,0-2-928,9-1 192,-1-1-2335,5 1 1407,4 0-5984,4 16 3936,6-5 1184</inkml:trace>
  <inkml:trace contextRef="#ctx0" brushRef="#br0" timeOffset="2">931 268 12704,'-13'-35'4703,"16"30"-3647,2-7-288,0 4 192,3-4-672,2-4-1216,9-4 448,2-3-2271,6-6 1535,9-2-4320,9-9 3104,-8 3-1792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1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6 816 10144,'-5'-36'3744,"5"32"-2912,0-12-224,5 4-480,0-4-192,-2-4-896,7-4 544,-2-4-3360</inkml:trace>
  <inkml:trace contextRef="#ctx0" brushRef="#br0" timeOffset="1">149 160 11648,'-22'-27'4288,"17"19"-3329,-3-8-255,8 7-128,0-6-448,3-1-608,7-4 256,-2 3-3583,6 2 2079,4-1-4960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1080 11296,'-23'-39'4192,"18"22"-3264,-3-6-257,8 14-95,0-2-448,0-3-96,0 3-64,4-1-2495,5 1 1343,9 2-4288,-5 6 3072,9-2-1312</inkml:trace>
  <inkml:trace contextRef="#ctx0" brushRef="#br0" timeOffset="1">482 632 9312,'-45'-68'3424,"32"44"-2656,-5-15-192,8 19 448,-4-4-672,6-4-160,-5 0-96,8 3-1024,0 2 512,1 3-3904,4 0 2368,9 8-2752</inkml:trace>
  <inkml:trace contextRef="#ctx0" brushRef="#br0" timeOffset="2">289 137 8480,'-60'-43'3136,"34"26"-2432,-14 0-224,13 11 1024,-4-3-928,3-2-224,1 2-224,5-2-1472,7 3 736,2 3-5408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2298 271 8960,'-73'-54'3328,"38"45"-2592,-20-7-192,20 9 896,-6-1-896,1 3-64,8 1-320,6 1-896,2 3 384,6 3-4640</inkml:trace>
  <inkml:trace contextRef="#ctx0" brushRef="#br0" timeOffset="1">1381 24 9984,'-126'-23'3680,"81"23"-2848,-18 3-256,39 5-384,-6 1-224,2 2-192,2 1 128,7 1-3552</inkml:trace>
  <inkml:trace contextRef="#ctx0" brushRef="#br0" timeOffset="2">343 52 8736,'-92'-12'3232,"57"9"-2528,-20 3-192,29 3-128,-6 1-320,-3 4-384,-1 4 192,4 4-3648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1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859 1 10304,'-81'20'3808,"36"-4"-2944,-13 13-256,31-14 160,-4 1-545,2 4-223,8 3-32,3 6-3871</inkml:trace>
  <inkml:trace contextRef="#ctx0" brushRef="#br0" timeOffset="1">77 680 4896,'-45'32'1824,"32"-12"-1440,-1 8-96,9 0-4224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2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132 136 3904,'-3'0'465,"3"0"-417,0 0 1,0 0 0,-1 0 0,1 0 0,0 0 0,-1-1 0,1 1 0,0 0 0,0 0-1,-1 0 1,1 0 0,0 0 0,-1 0 0,1 0 0,0-1 0,0 1 0,0 0 0,-1 0 0,1 0-1,0-1 1,0 1 0,-1 0 0,1 0 0,0 0 0,0-1 0,0 1 0,0 0 0,0 0-1,0-1 1,-1 1 0,1 0 0,0-1 0,0 1 0,0-1 0,0 1 213,-1-1 0,1 1 0,0-1-1,-1 0 1,1 1 0,-1-1 0,1 1 0,-1-1 0,1 1 0,-1 0 0,0-1 0,1 1 0,-1 0 0,1-1-1,-1 1 1,0 0 0,1 0 0,-1-1 0,0 1 0,1 0 0,-1 0 0,0 0 0,0 0 0,1 0-1,-1 0 1,0 0 0,0 0 0,-33 0 1218,21 0-795,11 1-664,0-1 0,1 0 0,-1 1 0,1-1-1,-1 1 1,0 0 0,1 0 0,-1-1 0,1 1 0,0 0-1,-1 0 1,1 0 0,0 1 0,0-1 0,0 0 0,-1 0-1,1 1 1,1-1 0,-1 0 0,0 1 0,0-1 0,0 1-1,1 0 1,-1-1 0,1 1 0,-1-1 0,1 1-1,0 0 1,-1-1 0,1 1 0,0 2 0,0-4 11,0 0 1,1 1-1,-1-1 1,0 0-1,0 0 1,0 1-1,0-1 1,1 0-1,-1 0 1,0 0-1,0 1 1,1-1 0,-1 0-1,0 0 1,0 0-1,1 0 1,-1 0-1,0 1 1,0-1-1,1 0 1,-1 0-1,0 0 1,1 0-1,-1 0 1,0 0-1,1 0 1,-1 0-1,0 0 1,0 0-1,1 0 1,11-1 339,-10 1-350,8-2 133,0-1-1,0 0 1,0 0-1,0-1 0,0 0 1,10-7-1,4-1 67,-14 7-132,1 0 1,-1-1-1,10-7 0,-18 11-74,1 0 1,-1 0-1,0 0 0,0 0 0,0 0 0,0-1 0,3-4 1,-5 6-15,1 0 0,-1 0 0,0-1 1,1 1-1,-1 0 0,0 0 1,1 0-1,-1 0 0,0-1 1,0 1-1,0 0 0,0 0 1,0 0-1,-1 0 0,1-1 1,0 1-1,0 0 0,-1 0 1,1 0-1,-1-2 0,0 2-7,1 0 0,-1 0 0,0 0 0,1 0 0,-1 0 0,0 0 0,0 0 1,1 0-1,-1 0 0,0 1 0,0-1 0,0 0 0,0 0 0,0 1 0,-1-1 0,1 1 0,0-1 0,0 1 0,0-1 0,0 1 0,-2-1 0,0 1-8,1 0 1,-1 0-1,1 0 0,-1 1 1,1-1-1,0 1 1,-1-1-1,1 1 0,-1 0 1,-2 1-1,-3 2-4,0 1-1,0 0 1,0 0 0,-11 11-1,12-10 24,1 0 0,0 1 0,1-1 0,-1 1 0,-3 7 0,6-10 13,1 1 1,0-1 0,0 0-1,1 1 1,-1 0 0,1-1-1,0 1 1,0 0-1,1-1 1,-1 8 0,1-11 8,0 0 0,0 1 0,0-1 0,0 0 0,0 0 0,0 0 0,0 0 1,1 1-1,-1-1 0,0 0 0,1 0 0,-1 0 0,1 0 0,-1 0 0,1 0 0,0 0 0,-1 0 1,1 0-1,0 0 0,0 0 0,0 0 0,0 0 0,1 0 13,-1 0 0,1-1 0,-1 1 0,0-1 0,1 0 0,-1 1 0,1-1 0,-1 0 0,1 0 0,-1 0 0,1 0 0,-1 0 0,1 0 0,-1-1 0,2 1 0,5-2 72,-1-1 0,0 0 0,0 0 0,0 0 1,8-6-1,-4 3-39,-1-1 0,-1 0-1,16-14 1,-23 18-72,0 1 0,0 0 0,0-1 0,0 1 0,0-1 0,-1 0 0,1 0 0,-1 0 0,0 1 0,1-1 0,-1 0-1,-1-1 1,1 1 0,0 0 0,-1 0 0,0 0 0,1 0 0,-2-5 0,1 6-18,0 0 0,-1 0 0,1 0 1,-1 0-1,0 0 0,1 0 0,-1 0 0,0 0 0,0 1 0,-1-1 0,1 0 1,0 0-1,0 1 0,-1-1 0,1 1 0,-1-1 0,1 1 0,-1 0 0,0 0 1,0-1-1,1 1 0,-1 0 0,0 1 0,0-1 0,0 0 0,0 0 0,0 1 1,0-1-1,0 1 0,0 0 0,0 0 0,-4 0 0,0-1-7,0 1-1,0 0 1,0 1-1,0 0 1,0 0-1,0 0 0,0 1 1,0-1-1,1 1 1,-9 5-1,2-1 10,1 0 0,0 2 0,0-1-1,-15 16 1,23-20 28,0 0-1,0 1 1,0 0 0,0-1-1,1 1 1,0 0 0,-1 0-1,2 1 1,-1-1-1,0 0 1,1 1 0,0-1-1,0 1 1,0-1 0,0 1-1,1 6 1,0-10 7,0 0 1,0 0-1,0 0 1,0 1-1,0-1 1,0 0-1,0 0 0,0 0 1,1 0-1,-1 0 1,1 0-1,-1 0 0,1 0 1,-1 0-1,1 0 1,-1 0-1,1 0 0,0 0 1,-1 0-1,1 0 1,0 0-1,0-1 1,0 1-1,0 0 0,0-1 1,0 1-1,0 0 1,0-1-1,0 1 0,0-1 1,0 0-1,0 1 1,0-1-1,0 0 1,0 0-1,0 1 0,1-1 1,-1 0-1,2 0 1,1-1 38,1 1 1,-1-1 0,1 0-1,-1 0 1,0 0 0,1-1-1,-1 0 1,0 1 0,5-4-1,18-12 89,-2 0 0,1-2 0,22-22 0,-46 39-146,0 0 0,0-1 0,1 1 0,-1-1 0,0 0-1,-1 0 1,1 1 0,-1-1 0,1 0 0,-1 0 0,2-7 0,-3 8-12,0 1 1,1-1 0,-1 0 0,0 0 0,0 0 0,-1 0-1,1 0 1,0 1 0,-1-1 0,1 0 0,-1 0 0,0 0 0,1 1-1,-1-1 1,0 0 0,0 1 0,0-1 0,0 1 0,0-1 0,-1 1-1,1 0 1,0-1 0,-2 0 0,0 0-11,0 0-1,0 0 1,0 0 0,0 1-1,0-1 1,0 1 0,0 0-1,-1 0 1,1 0 0,0 1-1,-1-1 1,1 1 0,0 0-1,-1 0 1,1 0 0,-1 0-1,1 0 1,-5 2 0,3-1 12,0 0 0,-1 1 0,1-1 1,1 1-1,-1 0 0,0 1 0,0-1 0,1 1 0,-1 0 1,1 0-1,-4 4 0,7-6 23,0 0 1,1-1-1,-1 1 1,0 0-1,0-1 0,0 1 1,0-1-1,0 1 1,1-1-1,-1 1 0,0-1 1,0 1-1,0-1 1,0 0-1,-2 1 0,5-4-167,10-2-1126,-2-3-4172,-1 7 2778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33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137 202 3552,'-8'-32'2890,"8"30"-2537,-1 0-1,1 1 0,0-1 0,0 0 0,0 0 0,0 1 0,0-1 0,0 0 0,0-2 0,1 2-107,-1 1-1,0-1 1,0 0 0,0 1-1,0-1 1,0 0 0,0 1-1,0-1 1,0 0 0,-1 1 0,1-1-1,-1 0 1,1 1 0,-1-1-1,0 1 1,1-1 0,-2-1 0,1 2-127,1 1 1,-1-1-1,1 0 1,-1 0 0,1 1-1,0-1 1,-1 0 0,1 0-1,0 0 1,0 0-1,0 1 1,0-1 0,-1 0-1,1 0 1,0 0 0,1-1-1,-1-1 73,-2 2 235,-1-1-465,13-2 394,1 1-228,-1-1 0,0 0 0,0-1 0,13-7-1,-21 11-30,-2 1-60,-15 13-392,10-9 366,0 2 0,1-1 0,-1 0-1,1 1 1,0 0 0,0 0-1,1 0 1,0 1 0,0-1-1,-4 14 1,6-15 36,-2 12 449,3-17-482,0 0 0,0 1-1,0-1 1,0 0 0,0 0 0,0 1-1,0-1 1,0 0 0,0 0 0,0 1-1,0-1 1,0 0 0,0 0 0,0 1-1,0-1 1,0 0 0,1 0 0,-1 0-1,0 1 1,0-1 0,0 0 0,0 0-1,1 0 1,-1 0 0,0 1 0,0-1-1,0 0 1,1 0 0,-1 0 0,0 0-1,0 0 1,1 0 0,-1 1 0,0-1-1,0 0 1,1 0 0,-1 0 0,0 0-1,0 0 1,1 0 0,-1 0 0,0 0-1,0 0 1,1 0 0,-1 0 0,0-1-1,0 1 1,1 0 0,-1 0 0,12-5 150,0-1 0,-1 0 0,0 0 0,0-1 0,-1 0 0,14-13 0,-16 13-123,0 1-1,-1-1 0,0 0 1,0-1-1,7-9 1,-13 15-47,0 0-1,0 1 1,0-1 0,0 0 0,0 0-1,0 0 1,0 0 0,-1 0 0,1 0 0,-1 0-1,1 0 1,-1-1 0,0 1 0,0 0-1,0 0 1,0 0 0,0 0 0,-1 0-1,1 0 1,0-1 0,-1 1 0,0 0 0,1 0-1,-1 0 1,0 1 0,0-1 0,0 0-1,0 0 1,-1 0 0,1 1 0,-2-3-1,2 3-8,0 0 0,-1 0 0,1 1-1,0-1 1,-1 0 0,1 0 0,-1 1-1,1-1 1,-1 1 0,1-1-1,-1 1 1,1 0 0,-1 0 0,0-1-1,1 1 1,-1 0 0,1 0 0,-1 1-1,0-1 1,1 0 0,-1 0 0,1 1-1,-4 0 1,-3 2 22,-1 1 0,-15 8 0,17-9-44,0 1 48,0 0 1,1 1-1,-1-1 1,1 1-1,0 1 1,0-1-1,-6 8 1,9-9-6,0-1 1,1 1-1,-1 0 1,1 0-1,0 0 0,0 0 1,0 0-1,1 0 1,-1 1-1,1-1 0,0 0 1,1 1-1,-2 7 1,2-11 16,0 0 1,0 0 0,0 0 0,0 0-1,0 0 1,0 0 0,1 1-1,-1-1 1,0 0 0,0 0-1,1 0 1,-1 0 0,1 0 0,-1 0-1,1 0 1,-1 0 0,1-1-1,0 1 1,-1 0 0,1 0-1,0 0 1,-1-1 0,3 2 0,-2-1 10,1-1 0,-1 1 0,1-1 1,-1 0-1,1 1 0,-1-1 0,1 0 0,-1 0 1,1 0-1,-1-1 0,1 1 0,-1 0 1,1 0-1,-1-1 0,2 0 0,7-3 117,0 0 0,-1-1-1,17-10 1,-22 12-151,11-6 83,-8 6-58,-1-1-1,1 0 1,-1 0-1,0-1 1,-1 1-1,1-1 1,-1-1-1,5-5 1,-9 10-29,-1 0 0,1 0 0,-1 0 1,1 0-1,0 1 0,-1-1 0,0 0 0,1 0 1,-1-1-1,0 1 0,1 0 0,-1 0 1,0 0-1,0 0 0,0 0 0,0 0 0,0 0 1,0 0-1,0 0 0,0 0 0,-1 0 1,1 0-1,0 0 0,-1-2 0,0 2-11,0 0 1,0 0-1,0 0 0,0 0 1,0 1-1,-1-1 0,1 0 1,0 1-1,0-1 0,0 1 1,0-1-1,-1 1 0,1 0 1,0-1-1,-1 1 0,1 0 1,0 0-1,0 0 0,-1 0 1,1 0-1,0 0 0,-2 1 1,-4 0-15,0 0 1,1 1-1,-1-1 1,1 2 0,-1-1-1,1 1 1,0 0-1,0 0 1,0 1 0,1-1-1,-7 6 1,6-4 37,0 1 0,0-1 0,0 1 0,1 0 0,0 1 0,0-1 0,1 1 1,0 0-1,-5 10 0,9-15 2,-1 1 1,1-1 0,-1 1 0,1 0-1,0-1 1,0 1 0,0 0-1,0-1 1,1 4 0,5 7 185,-6-13-183,0 0 1,0 1-1,0-1 0,1 0 0,-1 0 0,0 0 0,1 1 1,-1-1-1,0 0 0,0 0 0,1 0 0,-1 0 1,0 0-1,1 0 0,-1 1 0,0-1 0,1 0 0,-1 0 1,0 0-1,1 0 0,-1 0 0,0 0 0,1 0 1,-1-1-1,0 1 0,1 0 0,-1 0 0,0 0 0,0 0 1,1 0-1,-1 0 0,13-7 59,-1 1 1,0-1-1,-1-1 0,0 0 0,0-1 1,-1 0-1,0 0 0,16-20 1,-24 27-67,0-1 1,-1 0-1,1 0 0,-1 0 1,1 0-1,-1 0 1,0 0-1,0 0 1,0 0-1,-1 0 1,1-1-1,-1 1 1,0 0-1,0 0 1,0-1-1,0 1 0,0 0 1,-1 0-1,0-4 1,0 5-20,0 0 0,0 0 0,0 0 0,0 1 0,0-1 0,0 0 0,0 1 0,-1-1-1,1 0 1,0 1 0,-1 0 0,1-1 0,-1 1 0,0 0 0,1 0 0,-1 0 0,0 0 0,0 0 0,0 0 0,0 1 0,0-1 0,0 0 0,0 1 0,0 0 0,0-1 0,0 1 0,0 0 0,0 0 0,0 0 0,0 0 0,-3 1 0,-3 1-16,0 0 1,0 0-1,0 0 1,0 1-1,1 0 1,-8 4-1,-42 27-170,50-29 214,1-2-12,0 1 1,1 1-1,0-1 0,0 1 1,0 0-1,1 0 1,-1 1-1,1-1 1,0 1-1,1 0 0,-1 0 1,1 0-1,-4 11 1,7-16 11,0 1 0,-1-1 1,1 0-1,0 1 1,-1-1-1,1 0 0,0 1 1,0-1-1,0 0 0,0 0 1,1 1-1,-1-1 1,0 0-1,0 1 0,1 0 1,0-1-5,-1-1 1,0 1 0,1 0-1,-1-1 1,1 1 0,-1-1-1,1 1 1,-1-1 0,1 1-1,-1-1 1,1 1 0,-1-1-1,1 0 1,0 1 0,-1-1 0,1 0-1,0 0 1,-1 1 0,1-1-1,0 0 1,-1 0 0,1 0-1,0 0 1,0 0 0,-1 0-1,1 0 1,0 0 0,-1 0-1,1 0 1,0 0 0,4-2 56,-1 1 1,1-1 0,-1 0 0,0 0-1,1 0 1,-1 0 0,0-1 0,4-3-1,8-5 12,8-3-31,-14 9-50,0-1 1,0 0-1,0-1 0,-1 1 1,0-2-1,-1 1 0,1-1 1,12-17-1,-20 25 1,-1-1 0,1 1 1,-1-1-1,0 1 0,1-1 0,-1 0 0,0 1 1,1-1-1,-1 1 0,0-1 0,1 0 1,-1 1-1,0-1 0,0 0 0,0 1 0,0-1 1,0 0-1,0 1 0,0-1 0,0 0 1,0 1-1,0-1 0,0 0 0,0 1 0,0-1 1,0 0-1,-1 1 0,1-1 0,0 0 0,-1 1 1,1-1-1,0 1 0,-1-1 0,1 1 1,0-1-1,-1 1 0,0-1 0,0 0-15,-1 0 0,1 1 0,0-1 0,-1 1 0,1 0 0,0-1 0,-1 1 0,1 0 0,-1 0 0,1 0 0,-1 0 0,1 0 0,0 0 0,-1 1 0,1-1 0,-1 0 0,1 1 0,-2 0 0,-8 3-20,1 1-1,0 1 1,0 0 0,0 0 0,1 0 0,0 2 0,0-1 0,1 1 0,0 0 0,0 0-1,-6 11 1,11-15 35,0 0 0,0 1 0,0-1 0,1 1 0,0 0 0,0 0 0,0 0 0,0 0 0,1 0 0,0 0 0,0 0 0,1 0 0,-1 0 0,1 1 0,0-1 0,0 0 0,1 0 0,-1 1 0,4 7 0,-4-11 16,0-1 0,1 0-1,-1 0 1,1 0 0,0 1-1,-1-1 1,1 0-1,0 0 1,0 0 0,-1 0-1,1 0 1,0 0 0,0 0-1,0-1 1,0 1 0,0 0-1,1 0 1,-1-1 0,0 1-1,0-1 1,2 1 0,-1 0 3,0-1 1,0 0 0,0 0-1,1 0 1,-1 0-1,0 0 1,0-1 0,0 1-1,0 0 1,0-1 0,4-1-1,5-3 44,-2 0 1,1-1-1,0 0 0,8-8 0,-13 10-20,15-10 56,-2-1-1,1-1 1,27-32 0,-44 46-94,0-1 0,0 1-1,0-1 1,0 0 0,-1 0 0,1 0 0,-1 0 0,0 0 0,0 0 0,0 0 0,0 0 0,0 0 0,0-5 0,-1 5-4,-1 1-1,1 0 1,0-1 0,-1 1 0,0 0-1,1 0 1,-1 0 0,0 0 0,0-1 0,0 1-1,-1 1 1,1-1 0,0 0 0,-1 0-1,1 0 1,-1 1 0,0-1 0,1 1-1,-1-1 1,-3-1 0,1 0-42,1 1-1,-1 0 1,0 1-1,1-1 1,-1 1-1,0-1 1,0 1 0,0 0-1,0 0 1,0 1-1,0-1 1,0 1 0,0 0-1,0 0 1,0 0-1,0 1 1,-1 0-1,1-1 1,-4 3 0,-3 0 7,0 2 1,1-1-1,-1 1 1,1 1-1,-12 8 1,18-11 27,0 0 1,0 1 0,0-1-1,1 1 1,0 0-1,0 0 1,0 0 0,0 0-1,0 1 1,1-1 0,-3 7-1,4-9 12,1-1 1,-1 0-1,1 1 0,-1-1 0,1 0 0,0 1 1,-1-1-1,1 0 0,0 1 0,0-1 0,0 1 1,0-1-1,0 0 0,1 1 0,-1-1 0,0 1 0,0-1 1,1 0-1,-1 1 0,1-1 0,0 0 0,-1 0 1,1 0-1,0 1 0,0-1 0,-1 0 0,1 0 1,0 0-1,0 0 0,0 0 0,0 0 0,1 0 1,-1-1-1,0 1 0,0 0 0,0-1 0,1 1 0,-1 0 1,0-1-1,1 0 0,-1 1 0,0-1 0,3 0 1,-1 1 25,0-1 0,0 0 0,1 0 1,-1 0-1,0-1 0,0 1 0,0-1 0,0 0 1,0 0-1,0 0 0,0 0 0,0 0 0,0-1 1,-1 1-1,1-1 0,0 0 0,-1 0 1,4-3-1,-2 2-9,0-1 0,0 0-1,-1 0 1,0 0 0,1 0 0,-1 0 0,-1-1 0,1 0 0,-1 1 0,3-8 0,-4 10-23,-1 1 1,1-1 0,-1 0-1,1 1 1,-1-1 0,0 0-1,0 1 1,0-1 0,0 0 0,0 0-1,0 1 1,0-1 0,0 0-1,-1 1 1,1-1 0,-1 0-1,1 1 1,-1-1 0,0 1 0,0-1-1,1 1 1,-1-1 0,0 1-1,0 0 1,0-1 0,-1 1-1,1 0 1,0 0 0,0 0-1,-1 0 1,1 0 0,-1 0 0,1 0-1,-3-1 1,0 1-42,0-1 0,1 1 0,-1 1 0,0-1 0,0 0-1,0 1 1,1 0 0,-1 0 0,0 0 0,0 1 0,0-1 0,0 1 0,1 0 0,-7 2 0,4-1 27,1 0 0,-1 1 0,1 0 0,0 0 0,0 0 0,0 1 0,0 0 0,1 0 0,-1 0 0,1 0 0,-4 6 0,7-8 3,-1 0 1,1 0-1,-1 1 1,1-1-1,0 1 0,0-1 1,0 1-1,0 0 1,0-1-1,1 1 1,-1 0-1,1 0 0,0-1 1,0 1-1,0 0 1,0 0-1,0-1 0,1 1 1,-1 0-1,1 0 1,0-1-1,-1 1 1,1-1-1,0 1 0,1-1 1,1 4-1,-2-3 33,1 0 0,0-1 0,0 1 0,1 0 0,-1 0 0,1-1 0,-1 1 0,1-1 1,0 0-1,0 0 0,0 0 0,0 0 0,0-1 0,0 1 0,4 1 0,-2-2 6,0 0 0,0 0 0,0-1 1,0 1-1,0-1 0,0 0 0,0 0 1,0-1-1,8-1 0,3-3 49,0 0 1,0-1-1,0-1 0,-1 0 1,18-12-1,-31 17-66,6-2 26,0-1 0,-1 0 0,9-8-1,-15 12-27,1-1-1,-1 1 0,1 0 0,-1-1 0,0 1 1,0-1-1,0 0 0,0 1 0,0-1 0,0 0 1,-1 0-1,1 1 0,0-1 0,-1 0 0,1 0 1,-1 0-1,0 0 0,0 0 0,0 0 0,0-3 1,-1 3-18,1 0 1,-1 0-1,0 1 1,0-1-1,0 1 1,0-1-1,0 0 1,0 1 0,0 0-1,0-1 1,-1 1-1,1 0 1,0-1-1,-1 1 1,1 0-1,-1 0 1,0 0 0,1 0-1,-4-1 1,-2 0-55,1-1-1,-1 1 1,-10-2 0,11 3 41,0 1 0,0 0 0,0 0 0,0 0 0,0 1 0,1 0 0,-1 0 0,0 1 0,0-1-1,1 1 1,-1 1 0,-6 3 0,0 0-26,0 1 0,0 1 0,1 0-1,-10 9 1,18-14 46,0-1 0,1 1 0,0 0 0,-1 0-1,1 0 1,-2 4 0,3-6 10,1 0-1,-1 0 1,1 1 0,-1-1-1,1 0 1,0 0-1,0 0 1,-1 0 0,1 0-1,0 0 1,0 0 0,0 1-1,0-1 1,0 0 0,0 0-1,0 0 1,1 0 0,-1 0-1,0 0 1,1 1 0,-1-1-1,1 0 1,-1 0 0,1 1-1,0-1-9,0-1-1,0 1 1,1 0-1,-1 0 1,0-1 0,0 1-1,0-1 1,0 1-1,1-1 1,-1 0-1,0 1 1,1-1-1,-1 0 1,0 0-1,0 0 1,1 0-1,-1 0 1,0 0 0,1 0-1,-1 0 1,2-1-1,2 0-631,-1 0-1,1 0 1,0 0-1,7-4 1,9-7-4417,-11 10 2945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2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173 728 3136,'2'-9'2482,"-2"8"-2279,0 0 1,0 1 0,1-1-1,-1 0 1,0 0 0,0 1-1,0-1 1,0 0 0,0 0 0,0 0-1,0 1 1,0-1 0,0 0-1,0 0 1,-1 1 0,1-1-1,0 0 1,0 0 0,-1 1 0,1-1-1,0 0 1,-1 1 0,0-2-1,1 1-70,-1 1 0,1-1 0,-1 0 0,1 1 0,-1-1-1,1 0 1,-1 1 0,0-1 0,1 1 0,-1-1 0,0 1 0,1 0-1,-1-1 1,0 1 0,1-1 0,-1 1 0,0 0 0,0 0 0,1 0-1,-1-1 1,0 1 0,0 0 0,-1 0 0,0 0 16,0 1-1,0-1 1,0 1 0,0-1 0,0 1 0,0 0 0,0-1 0,0 1 0,-2 2-1,-6 4 136,1 0 0,-15 14-1,20-17-147,-7 8 5,0 0 0,0 1 0,1 1 0,1-1 0,0 2 0,-10 21 0,18-34-122,0 0 0,0 1 1,1-1-1,-1 1 0,0-1 1,1 1-1,0-1 0,0 1 1,0 0-1,0-1 0,0 1 0,0-1 1,0 1-1,1-1 0,0 1 1,-1-1-1,1 1 0,0-1 1,0 1-1,0-1 0,0 0 0,1 0 1,-1 0-1,1 0 0,-1 0 1,1 0-1,0 0 0,0 0 1,0 0-1,0-1 0,0 1 0,0-1 1,0 1-1,0-1 0,1 0 1,-1 0-1,0 0 0,1 0 1,-1 0-1,1-1 0,2 1 0,-1-1 24,0 0 0,0-1 0,0 1 0,0-1 0,0 0 0,0 0 0,0 0 0,0 0 0,-1-1 0,1 0 0,-1 0 0,1 0 0,-1 0 0,1 0 0,-1 0-1,0-1 1,0 0 0,-1 0 0,1 0 0,3-4 0,6-9 114,0-1-1,16-31 1,-23 38-153,90-169 124,4-7 16,-80 153-91,23-61-1,-35 73-8,0 0 0,-1-1 1,-2 0-1,3-28 0,-5 13 27,-1 0 0,-5-51 0,4 87-78,0 1 1,0-1-1,0 0 0,0 1 1,0-1-1,0 0 1,-1 1-1,1-1 0,0 0 1,0 1-1,0-1 0,-1 1 1,1-1-1,0 0 0,-1 1 1,1-1-1,0 1 0,-1-1 1,1 1-1,-1-1 0,1 1 1,-2-1-1,2 1-3,-1 0 1,1 0-1,-1 0 0,1 0 0,-1 0 0,1 0 1,-1 0-1,1 1 0,-1-1 0,1 0 0,-1 0 1,1 1-1,-1-1 0,1 0 0,-1 1 0,1-1 1,0 0-1,-1 1 0,1-1 0,-1 1 0,1 0 1,-6 6-92,1 1 0,-7 12 0,8-14 105,-12 27-28,-13 35 0,16-36 168,2-2-35,1 0-1,1 1 0,2 0 0,1 0 0,2 1 1,0-1-1,3 1 0,0 0 0,2 0 0,2 0 0,0 0 1,3-1-1,15 54 0,-17-73-40,1 0-1,0 0 1,1 0 0,0 0-1,1-1 1,1 0 0,-1-1-1,2 1 1,-1-2-1,12 11 1,-14-15-38,-1 0 1,1-1-1,1 1 0,-1-1 0,0-1 1,1 1-1,0-1 0,0 0 0,0 0 1,0-1-1,0 0 0,1-1 1,-1 1-1,1-1 0,-1-1 0,1 1 1,-1-1-1,1-1 0,7 0 0,-8-1-1,-1 1 0,1-1 0,-1 0 0,1 0 0,-1-1 0,0 1 0,0-2 0,-1 1 0,1 0-1,-1-1 1,1 0 0,-1-1 0,0 1 0,-1-1 0,1 0 0,-1 0 0,0 0 0,4-7 0,2-8 40,-1 0 0,0-1 1,-2 0-1,0 0 0,6-44 1,-12 61-74,0-1 0,0 1 0,-1-1 1,0 1-1,0-1 0,0 1 0,0-1 1,-1 1-1,1-1 0,-1 1 0,0 0 0,-1-1 1,1 1-1,-1 0 0,0 0 0,-3-7 1,4 10-15,0 1 0,1-1 1,-1 0-1,1 1 0,-1-1 1,0 1-1,1-1 0,-1 1 0,0-1 1,1 1-1,-1-1 0,0 1 1,0 0-1,0-1 0,1 1 1,-1 0-1,0 0 0,0 0 1,0-1-1,0 1 0,0 0 1,1 0-1,-1 0 0,0 1 0,0-1 1,0 0-1,0 0 0,0 0 1,1 0-1,-1 1 0,0-1 1,0 0-1,0 1 0,1-1 1,-2 2-1,-1 0-23,-1 0 0,1 0 0,0 0 1,1 1-1,-1-1 0,-4 7 0,0 0 6,1 1-1,1 1 1,-8 16-1,8-15 29,-2 6 58,0 1 1,0 0 0,2 0-1,-3 21 1,6-29 13,1 1 0,0 0 0,1-1 0,0 1 0,1 0 0,1-1-1,0 1 1,4 13 0,-5-21-36,0-1-1,0 1 1,0 0-1,1-1 1,0 0-1,0 1 0,0-1 1,0 0-1,0 0 1,1 0-1,-1 0 1,1 0-1,0-1 1,0 1-1,0-1 0,0 1 1,0-1-1,0 0 1,1-1-1,-1 1 1,1 0-1,-1-1 1,1 0-1,0 0 0,-1 0 1,1 0-1,0-1 1,0 1-1,0-1 1,-1 0-1,1 0 1,0-1-1,0 1 0,0-1 1,0 1-1,-1-1 1,1-1-1,3 0 1,3-3 4,-1 1 0,0-1 0,0 0 0,-1-1 0,12-10 0,35-37 105,-38 35-173,35-29 0,-51 46 21,-1 1 0,1-1 0,0 0 0,0 1 0,0-1 0,0 1 0,1-1 0,-1 1 0,0-1 0,0 1 0,0 0 0,0-1 0,3 1 0,-4 0 13,0 0 0,1 0 0,-1 0-1,1 1 1,-1-1 0,1 0 0,-1 0-1,1 0 1,-1 1 0,0-1-1,1 0 1,-1 0 0,0 1 0,1-1-1,-1 0 1,0 1 0,1-1 0,-1 1-1,0-1 1,1 0 0,-1 1 0,0-1-1,0 1 1,2 3 12,-1 0 0,-1 0 0,1 0 0,-1 0 0,1 0 0,-1 7 0,-2 14-35,-1-1-1,-1 1 1,-1-1 0,-1 0 0,-10 25-1,-7 25 123,-47 234 494,62-274-553,-1 9-9,9-38-26,0-4 2,0-1-1,0 1 0,0 0 1,0-1-1,0 1 1,0 0-1,0-1 0,0 1 1,0 0-1,-1-1 1,1 1-1,0 0 0,0-1 1,-1 1-1,1 0 1,0-1-1,-1 1 0,1-1 1,-1 1-1,0 0 1,0-3 90,0 0-72,1-1 1,-1 1 0,1-1 0,0 1 0,0-1 0,0 1 0,0 0 0,1-4 0,0-2 7,40-286 69,-6 159-19,-21 82-180,4-9 3,2 0 1,3 2-1,32-61 0,-45 103 13,0 0 1,15-20-1,-21 33 77,-1 1 1,1-1-1,0 1 1,0 0-1,1 0 1,0 0-1,-1 0 1,1 1-1,0 0 1,0 0-1,1 0 1,9-3-1,-13 6 7,1-1 0,-1 1 0,0 0 0,1 0 0,-1 0 0,1 0 0,-1 0 0,1 0 0,-1 1 0,1-1 0,-1 1 0,0 0 0,1 0 0,-1 0 0,0 0-1,1 0 1,-1 0 0,0 0 0,0 1 0,0-1 0,0 1 0,-1 0 0,1-1 0,3 5 0,-2-2 23,1 1-1,-1 0 0,0 0 1,-1 0-1,1 0 1,-1 1-1,0-1 1,0 1-1,2 10 1,-2-1 32,-1 0-1,-1 0 1,0 0 0,-1 0 0,0 0 0,-1-1 0,-8 29 0,5-27-1,-1 1 0,0-1 0,-1 0 0,-1-1 0,-1 0 0,-16 24 1,20-33-49,-1 1 0,0-1 0,0 0 1,0 0-1,0-1 0,-1 1 1,0-1-1,-10 5 0,12-8-43,0 0 1,1 0-1,-1-1 0,0 1 0,0-1 0,0 0 0,0 0 0,-1-1 1,1 0-1,0 1 0,0-2 0,0 1 0,0-1 0,-8-1 1,13 2 33,-10-3-44,15 0-149,-1 2 162,-1 0 1,0 1 0,1 0 0,-1 0 0,0 0-1,1 0 1,4 1 0,16 0-77,-2-2 114,20-1 111,0-2 0,64-13 1,-93 14-95,-1-1 1,1 0 0,-1-1 0,0 0 0,0-1-1,-1-1 1,0 1 0,0-2 0,0 0-1,-1 0 1,0 0 0,14-17 0,-13 10-13,-1 1-1,0-1 1,-1 0 0,-1-1-1,-1 0 1,0 0 0,-1-1-1,-1 0 1,5-23 0,-3 8 21,-4 24-11,-1 1 1,0-1-1,-1 0 0,0 1 0,0-1 1,0 0-1,-1 0 0,-1-11 1,1 18-32,0 0-1,-1 1 1,1-1 0,0 0 0,0 0 0,0 1 0,0-1 0,-1 0 0,1 0 0,0 1 0,-1-1 0,1 0 0,-1 1 0,1-1 0,-1 0 0,1 1 0,-1-1 0,1 1 0,-1-1 0,0 1 0,1-1 0,-1 1 0,1-1 0,-2 1 0,1 0 5,0 0 1,1 0 0,-1 0-1,0 1 1,1-1-1,-1 0 1,1 1 0,-1-1-1,0 0 1,1 1 0,-1-1-1,1 1 1,-1-1-1,1 1 1,-1-1 0,1 1-1,-1-1 1,1 1 0,0 0-1,-1-1 1,1 1-1,0 0 1,0-1 0,-1 1-1,1 0 1,0-1 0,0 2-1,-5 11 0,1 1 1,1 0-1,0 0 0,1 0 0,1 1 0,0-1 1,0 0-1,2 0 0,2 21 0,-2-29 35,9 56 236,-8-55-236,0-1 0,0 0-1,0 0 1,1 0 0,0 0-1,0 0 1,5 7 0,-7-11-16,0-1 0,0 0 1,1 1-1,-1-1 1,0 0-1,0 0 1,1 0-1,-1 0 1,1 0-1,-1 0 1,1 0-1,-1-1 1,1 1-1,-1 0 1,1-1-1,0 1 0,-1-1 1,1 0-1,0 1 1,-1-1-1,1 0 1,0 0-1,0 0 1,-1 0-1,1-1 1,0 1-1,-1 0 1,1-1-1,0 1 0,-1-1 1,1 0-1,-1 1 1,4-3-1,3-2 34,0-1-1,0 0 1,0 0-1,12-13 1,-14 13-68,11-11 41,87-79-106,-54 55-38,-50 41 122,0 0-1,1-1 0,-1 1 1,0 0-1,0 0 0,0-1 1,0 1-1,1 0 0,-1 0 1,0 0-1,0-1 0,0 1 1,1 0-1,-1 0 0,0 0 1,1 0-1,-1 0 0,0-1 1,0 1-1,1 0 1,-1 0-1,0 0 0,0 0 1,1 0-1,-1 0 0,0 0 1,1 0-1,-1 0 0,0 0 1,1 0-1,-1 0 0,0 0 1,0 0-1,1 0 0,-1 1 1,0-1-1,0 0 0,1 0 1,-1 0-1,1 3 15,-2 13-7,-1 1 0,-1-1 1,-1-1-1,-6 22 0,-3 9 70,2-2 78,12-43-94,5-4 12,13-12 75,22-21-75,-39 34-87,19-17-15,43-37 21,-52 47-48,-1 1 0,1 0 0,23-11 1,-34 18 70,0 1 1,0-1 0,0 1 0,0 0 0,0-1 0,0 1 0,0 0 0,0 0 0,0-1 0,0 1 0,0 0 0,0 0 0,0 0 0,0 0 0,0 1 0,0-1-1,1 0 1,-1 0 0,0 1 0,0-1 0,0 0 0,0 1 0,0-1 0,0 1 0,-1-1 0,1 1 0,0 0 0,0-1 0,0 1 0,0 0 0,-1 0 0,1 0 0,0-1-1,-1 1 1,1 0 0,-1 0 0,1 0 0,-1 0 0,1 0 0,0 2 0,1 4 19,0 1 0,0-1 0,-1 1 0,1 13 1,-1-11-35,0-1 4,0 0 0,0 1 0,1-1-1,0 0 1,1 0 0,0-1 0,0 1-1,1 0 1,7 11 0,-10-18-4,0-1 1,0 0 0,0 0-1,0 1 1,1-1 0,-1 0-1,0 0 1,1 0-1,-1 0 1,0-1 0,1 1-1,0 0 1,-1-1 0,1 1-1,-1-1 1,1 1 0,0-1-1,-1 0 1,1 1-1,0-1 1,-1 0 0,1 0-1,0 0 1,-1-1 0,1 1-1,0 0 1,-1-1-1,1 1 1,-1-1 0,1 1-1,-1-1 1,1 0 0,2-1-1,4-2-8,-1-1 0,0 0 0,0-1 0,0 1 0,7-9 0,95-107 14,-60 64 4,-35 43-45,-12 13 22,0 0-1,0-1 0,0 1 1,-1-1-1,1 1 0,0-1 1,-1 0-1,0 0 1,1 0-1,-1 0 0,0 0 1,0 0-1,0 0 0,0 0 1,0 0-1,0-3 1,-1 5 0,0-1 0,0 1 0,0 0 0,0 0 0,0-1 0,-1 1 0,1 0 0,0 0 0,0 0 0,0-1 0,0 1 1,-1 0-1,1 0 0,0 0 0,0 0 0,-1 0 0,1-1 0,0 1 0,0 0 0,-1 0 0,1 0 0,0 0 0,0 0 1,-1 0-1,1 0 0,0 0 0,0 0 0,-1 0 0,1 0 0,0 0 0,0 0 0,-1 0 0,1 0 0,0 0 1,0 0-1,-1 0 0,1 0 0,0 1 0,-1-1 0,-10 3-340,7 0 313,1-1-1,-1 1 1,0 0-1,1 0 0,0 0 1,-1 0-1,1 0 1,0 1-1,1 0 1,-5 7-1,-2 4-12,-9 25-1,11-23 10,-1 4 87,0 0-1,1 1 1,1 0 0,1 0-1,1 0 1,1 1 0,0 25-1,3-43-15,1 1 0,-1 0 1,1-1-1,0 1 0,1-1 0,0 1 0,3 8 0,-4-13-13,-1 1-1,1-1 0,0 1 0,-1-1 0,1 1 1,0-1-1,0 0 0,0 0 0,0 1 1,0-1-1,1 0 0,-1 0 0,0 0 0,0 0 1,1 0-1,-1 0 0,1-1 0,-1 1 0,0 0 1,1-1-1,-1 1 0,1-1 0,0 1 1,-1-1-1,1 0 0,-1 0 0,1 0 0,0 0 1,-1 0-1,1 0 0,3-1 0,0 0-2,1-2 0,-1 1-1,0-1 1,0 0 0,0 0 0,0 0-1,0-1 1,-1 0 0,1 1-1,-1-2 1,0 1 0,0 0 0,4-7-1,4-7-44,-1 0 0,11-24 0,69-170-142,-72 157 104,22-112 0,-37 143 72,-1-1 0,0-24 0,-4 37 0,1 0 0,-1 0 0,-1 0 0,0 0 0,-1 0 0,-5-15 0,7 24-26,0 0 0,-1 0 0,1 0 1,-1 0-1,0 0 0,-3-4 0,4 6 18,0 1 0,1-1 0,-1 0 0,0 1 0,0-1 0,1 0 1,-1 1-1,0-1 0,0 1 0,0-1 0,0 1 0,0 0 0,0-1 0,0 1 0,0 0 0,0 0 1,0 0-1,0 0 0,0-1 0,0 1 0,0 1 0,0-1 0,0 0 0,0 0 0,0 0 0,-2 1 1,-2 1 8,1 1 1,-1-1-1,1 1 1,0 0 0,0 0-1,0 0 1,0 1 0,0 0-1,1-1 1,-5 7-1,-1 3 20,0 0 0,-9 20 0,9-15-6,1-1 0,1 2 1,0-1-1,2 1 1,0 0-1,1 0 0,1 0 1,-1 27-1,3-17 103,2 1 0,1-1 0,1 0 0,2 0-1,8 28 1,-9-43-58,0-1 0,1 0 1,0 0-1,1-1 0,1 1 0,0-1 0,0-1 0,1 1 0,1-1 0,0-1 0,0 0 0,22 18 0,-26-24-20,-1-1 0,2 0 0,-1 0-1,0 0 1,1 0 0,-1-1 0,1 0 0,0 0-1,0-1 1,-1 0 0,1 0 0,8 1 0,-9-2-9,0-1 0,0 1 0,0-1 0,0 0 0,0 0 0,-1-1 0,1 1 0,0-1-1,-1 0 1,1 0 0,-1-1 0,0 1 0,1-1 0,-1 0 0,5-5 0,3-3-29,-1-1-1,0-1 1,-1 0-1,0 0 0,13-25 1,32-80-202,-26 52 157,-25 56-9,2-5-214,-6 15 263,0 0 1,0 0-1,0 0 1,0 0-1,0 0 1,0 0-1,0 0 1,0 0-1,0 0 1,1 0-1,-1 0 1,0 0-1,0 0 1,0 0-1,0 0 1,0 0-1,0 0 1,0 0-1,0 0 1,0 0-1,0 0 1,0-1-1,0 1 1,0 0-1,0 0 1,0 1-1,0-1 1,0 0-1,0 0 1,0 0-1,0 0 1,1 0-1,-1 0 1,0 0-1,0 0 1,0 0 0,0 0-1,0 0 1,0 0-1,0 0 1,0 0-1,0 0 1,0 0-1,0 0 1,0 0-1,0 0 1,0 0-1,0 0 1,0 0-1,0 0 1,0 0-1,0 0 1,0 0-1,0 0 1,0 0-1,0 0 1,0 0-1,0 1 1,0-1-1,0 0 1,0 0-1,0 0 1,0 0-1,0 0 1,0 0-1,0 0 1,0 0-1,1 11-160,-1 22 87,-2 119-24,-1-112 137,-13 71 1,6-74 88,9-34-109,0 0 0,0 0-1,-1 0 1,1 0 0,-1 0-1,1 0 1,-1-1 0,0 1-1,-3 2 1,5-5-15,-1 0-1,1 1 1,-1-1-1,0 0 1,1 0-1,-1 0 1,0 0-1,1 0 1,-1 0-1,1 0 1,-1 0-1,0 0 1,1 0-1,-1 0 1,1 0-1,-1 0 1,0 0-1,1-1 1,-1 1-1,1 0 1,-1 0-1,0-1 0,1 1 1,-1-1-1,1 1 1,-1 0-1,1-1 1,0 1-1,-1-1 1,1 1-1,-1-1 1,1 1-1,0-1 1,-1 1-1,1-1 1,0 0-1,-3-2 9,1 0-1,0-1 1,1 1-1,-1 0 1,-1-5-1,-5-24-202,8 30 232,0 1 1,-1-1-1,1 0 0,0 0 1,0 0-1,0 1 0,0-1 0,0 0 1,0 0-1,1 1 0,-1-1 0,0 0 1,1 0-1,0 1 0,-1-1 1,2-1-1,-1 2-17,0 1 0,0-1 0,-1 1 0,1-1 0,0 1 0,0-1 0,0 1 0,0 0 0,0 0 0,0 0 0,0-1 0,0 1 0,0 0 0,0 0 0,0 0 0,0 0 0,0 1 0,0-1 0,0 0 0,0 0 0,0 1 0,0-1 0,1 1 0,25 12 116,-24-11-95,40 24 21,16 10-325,-51-32-340,13 6-244,-4-6-3442,-3-1 1881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14 998 3552,'-13'-5'5536,"21"10"-2470,-3-2-2682,0-1 0,-1 0-1,1 1 1,0-2 0,1 1-1,-1 0 1,0-1 0,9 1-1,-9-1-161,5 0-35,1 0 0,-1 0 0,0-1 0,0 0 0,0-1 0,0 0 0,0-1 1,0 0-1,0 0 0,-1-1 0,1 0 0,-1-1 0,1 0 0,-1-1 0,0 0 0,-1 0 0,1-1 0,-1 0 1,0 0-1,-1-1 0,0 0 0,0 0 0,0-1 0,7-10 0,-13 15-120,1 0-1,-1 0 0,0 0 1,0 0-1,0 0 1,0 0-1,-1-1 1,1-3-1,-1 6-54,0 0-1,0 0 0,0 0 1,1 0-1,-1 1 0,0-1 0,-1 0 1,1 0-1,0 0 0,0 1 1,0-1-1,0 0 0,-1 0 1,1 0-1,0 1 0,-1-1 1,1 0-1,-1 1 0,1-1 0,0 0 1,-1 1-1,0-1 0,1 0 1,-1 1-1,1-1 0,-1 1 1,0-1-1,1 1 0,-1-1 1,0 1-1,0 0 0,1-1 0,-1 1 1,0 0-1,0 0 0,1-1 1,-1 1-1,0 0 0,-1 0 1,-9 1-38,-1 0 0,1 0 0,0 1-1,0 1 1,0 0 0,1 1 0,-1 0 0,1 0 0,-16 10 0,16-9 53,1 1-1,1 0 1,-1 0 0,1 1-1,0 0 1,1 1-1,0 0 1,0 0-1,0 0 1,-7 14 0,11-14-8,0 0 0,0-1 0,1 1 0,0 0 0,0 0 0,1 0 0,0 0 0,0 1 0,1-1 0,0 0 0,1 0 0,0 0 0,0 0 0,1 0 0,0 0 0,4 11 0,-4-12 18,1 0 1,0 0 0,0 0-1,1-1 1,-1 1 0,2-1 0,-1 0-1,1 0 1,-1-1 0,2 1 0,-1-1-1,1 0 1,-1 0 0,1-1 0,0 0-1,1 0 1,-1 0 0,11 3 0,-12-5-5,0-1 1,0 0-1,0 0 1,1-1 0,-1 1-1,0-1 1,0-1-1,1 1 1,-1-1-1,0 1 1,0-1 0,1-1-1,5-1 1,4-4 85,1 1-1,26-18 1,244-139 84,-242 137-126,60-43 1,-86 55-37,0-2 1,-1 0 0,-1-1 0,-1-1 0,14-21-1,55-99 61,-54 84-102,-29 53 0,144-270-134,-119 215-32,27-65 125,-47 105 35,-2 0-1,1 0 1,-2-1 0,0 1-1,1-31 1,-4 42-30,-1 1 0,1-1 0,-1 0-1,0 0 1,-2-9 0,2 13 20,1 0-1,0 0 1,-1 0 0,1 0-1,-1 0 1,0 0-1,1 0 1,-1 0 0,0 0-1,1 0 1,-1 0-1,0 0 1,0 0 0,0 0-1,0 1 1,0-1-1,0 0 1,0 1 0,0-1-1,0 1 1,0-1-1,-1 1 1,1-1-1,0 1 1,0 0 0,0 0-1,-1-1 1,1 1-1,0 0 1,-2 0 0,0 1 5,0 0 1,-1 0 0,1 0 0,0 0 0,0 1-1,0-1 1,0 1 0,0-1 0,0 1 0,1 0-1,-1 1 1,0-1 0,1 0 0,-5 6 0,-3 5-128,-16 25 0,24-35 124,-15 26 8,2 1 0,0 1 0,3 0 0,0 1 0,2 0-1,-9 50 1,16-67 32,-40 321 428,43-297-336,1 0-1,12 71 0,-8-89 17,1 1 0,13 31 0,-18-49-98,1 1-6,0-1 1,1 1 0,-1-1 0,1 0 0,0 1 0,0-1 0,0 0-1,0-1 1,1 1 0,0-1 0,-1 1 0,1-1 0,1 0 0,-1-1-1,0 1 1,1-1 0,-1 0 0,1 0 0,0 0 0,0 0 0,-1-1-1,1 0 1,0 0 0,0 0 0,0-1 0,0 1 0,9-2 0,3-1 15,1 0 0,0-1-1,-1-1 1,29-11 0,65-33-25,-90 39 25,-1-1 0,-1-1 0,0-1 0,0-1 0,-1 0 0,-1-1 0,20-22 0,-35 34-48,-1 1 0,1-1-1,-1 1 1,1-1-1,-1 0 1,0 0 0,0 0-1,0 1 1,0-1 0,0 0-1,-1 0 1,1 0 0,0 0-1,-1-1 1,1 1 0,-1 0-1,0 0 1,0 0 0,0 0-1,0 0 1,0 0 0,0-1-1,-1 1 1,0-3 0,0 4-16,0 0 0,0 0 0,0 0 0,0 0 0,-1 0 0,1 1 0,0-1 0,0 0 0,-1 1 0,1-1 0,0 1 0,0-1 0,-1 1 0,1 0 0,-1-1 0,1 1 0,0 0 0,-1 0 0,1 0 0,-3 0 0,-25 3-100,18-1 107,0 1 0,-1 1 0,1 0 0,1 0 1,-1 1-1,-14 9 0,19-10 12,0 0-1,0 0 1,0 1-1,1 0 1,0 0-1,0 0 1,0 0-1,1 1 1,0 0-1,0 0 1,-6 10-1,9-11 1,-1 1 1,1-1-1,0 0 0,0 1 0,0-1 0,1 1 1,0-1-1,0 1 0,1-1 0,-1 1 0,1-1 1,0 1-1,0-1 0,1 0 0,0 1 0,2 4 1,0-1 30,1 0 1,0 0 0,0 0 0,0-1 0,1 0-1,1 0 1,13 13 0,-17-18-12,1 0 1,-1 0 0,1-1-1,0 1 1,0-1-1,0 0 1,0 0-1,0 0 1,1 0-1,-1-1 1,1 0-1,-1 0 1,0 0 0,1 0-1,0-1 1,-1 0-1,1 0 1,-1 0-1,1 0 1,-1-1-1,1 0 1,-1 0-1,1 0 1,5-2 0,7-5 29,-1 0 0,0-1 0,0-1 0,-1 0-1,-1-2 1,18-15 0,40-31-221,-70 57 168,126-79 146,-111 71-106,0 1 1,1 1 0,0 0-1,0 1 1,37-7 0,-52 13-40,-1-1 0,1 1 0,-1 0 0,1 0 1,-1 0-1,0 0 0,1 1 0,-1-1 1,1 1-1,-1-1 0,1 1 0,-1 0 0,0 0 1,0 0-1,1 0 0,-1 0 0,2 2 1,-2-1 3,-1-1 1,1 1-1,-1 0 1,1 0-1,-1-1 1,0 1-1,0 0 1,0 0-1,0 1 1,0-1 0,0 0-1,-1 0 1,1 0-1,-1 1 1,0-1-1,1 0 1,-1 0-1,0 4 1,-2 14 85,0 1 1,-2-1-1,0-1 1,-9 25-1,12-41-136,1-3 51,0 0 0,0 0 0,0 0-1,0 0 1,0 0 0,0 0 0,0 0 0,0 0 0,0 0 0,0 0 0,0 1 0,0-1 0,0 0 0,0 0-1,0 0 1,0 0 0,0 0 0,0 0 0,0 0 0,0 0 0,0 0 0,0 0 0,0 0 0,0 0 0,0 1-1,0-1 1,0 0 0,0 0 0,0 0 0,0 0 0,0 0 0,0 0 0,0 0 0,0 0 0,0 0 0,0 0-1,0 0 1,0 0 0,0 0 0,0 0 0,0 0 0,0 0 0,0 0 0,1 1 0,-1-1 0,0 0 0,0 0-1,0 0 1,0 0 0,0 0 0,0 0 0,0 0 0,0 0 0,0 0 0,0 0 0,0 0 0,0 0 0,0 0-1,1 0 1,-1 0 0,0 0 0,0 0 0,0 0 0,0-1 0,0 1 0,9-4 157,16-17-15,-10 9-87,51-34-155,104-56 0,-167 101 108,0-1 0,0 1 0,-1 0 0,1 0 0,0 0 0,4 0 0,-6 0-15,0 1 1,-1 0 0,1 0-1,0 0 1,-1 0 0,1 0-1,0 1 1,-1-1 0,1 0-1,-1 0 1,1 0 0,0 0-1,-1 1 1,1-1 0,-1 0-1,1 1 1,0-1 0,-1 0-1,1 1 1,-1-1 0,1 1-1,-1-1 1,1 1 0,-1-1-1,0 1 1,1-1 0,-1 1-1,0-1 1,1 1 0,-1 0-1,0-1 1,0 1 0,1-1 0,-1 1-1,0 1 1,1 6 9,0-1 0,-1 1 0,0 0 0,0-1 0,-1 1 0,-3 13 0,0 23-99,4-43 96,-1-1-1,1 0 0,1 0 1,-1 0-1,0 0 0,0 1 1,0-1-1,0 0 1,0 0-1,0 0 0,0 0 1,0 1-1,0-1 1,0 0-1,0 0 0,0 0 1,0 0-1,0 0 1,1 1-1,-1-1 0,0 0 1,0 0-1,0 0 0,0 0 1,0 0-1,1 0 1,-1 0-1,0 0 0,0 1 1,0-1-1,0 0 1,0 0-1,1 0 0,-1 0 1,0 0-1,0 0 0,0 0 1,1 0-1,-1 0 1,0 0-1,0 0 0,0 0 1,0 0-1,1 0 1,-1 0-1,0 0 0,0 0 1,0-1-1,0 1 1,1 0-1,-1 0 0,14-8 66,14-15-74,-26 22 3,7-8-52,1 0 0,0 1 0,0 0 0,13-7 0,-21 14 58,0 0 0,0 0 0,1-1 0,-1 1 1,0 1-1,1-1 0,-1 0 0,1 1 0,-1-1 1,1 1-1,-1 0 0,1-1 0,-1 1 1,1 1-1,-1-1 0,1 0 0,-1 1 0,1-1 1,-1 1-1,1-1 0,-1 1 0,0 0 0,1 0 1,-1 0-1,0 1 0,0-1 0,4 4 1,16 16-80,-18-16 88,0 0-1,0-1 1,0 0-1,1 0 1,-1 0-1,1-1 1,0 1-1,0-1 1,1 0 0,-1-1-1,0 1 1,1-1-1,6 2 1,11-2-6,-1 0 0,1-2-1,-1 0 1,1-2 0,-1 0 0,40-10 0,-46 7 42,1 0-1,-1-1 1,0-1-1,-1 0 1,1-1 0,-2-1-1,20-15 1,-26 18-30,-1-1-1,0-1 1,0 0 0,-1 0-1,0 0 1,-1 0 0,7-13-1,-10 17-22,0-1 0,0 1-1,-1-1 1,1 1-1,0-10 1,-1 13-14,-1-1-1,0 1 1,0-1 0,0 1 0,0 0-1,0-1 1,-1 1 0,1-1-1,0 1 1,-2-2 0,2 2 0,0 0 0,0 1 1,-1-1-1,1 1 0,-1 0 1,1-1-1,0 1 0,-1-1 1,1 1-1,-1 0 0,1-1 0,-1 1 1,1 0-1,-1-1 0,1 1 1,-1 0-1,0 0 0,1-1 0,-1 1 1,1 0-1,-1 0 0,0 0 1,1 0-1,-1 0 0,0 0 1,-1 0 2,0 1 1,-1-1-1,1 1 1,0 0-1,0-1 1,0 1 0,0 0-1,0 0 1,0 0-1,0 0 1,0 1-1,1-1 1,-4 3 0,-20 23-23,21-23 20,-2 4-9,-1 0 1,1 0 0,1 1-1,0 0 1,0 0 0,-4 11 0,7-16 35,1 0 0,0 0 0,0 0 0,0 0 0,0 0 1,1 0-1,-1 0 0,1 0 0,0 1 0,1-1 0,-1 0 0,1 0 1,0 0-1,0 0 0,0 0 0,0 0 0,0 0 0,4 5 1,-4-7 6,0 0 0,0-1 0,1 1 0,-1-1 0,1 1 0,-1-1 1,1 0-1,0 1 0,-1-1 0,1 0 0,0 0 0,0 0 1,0-1-1,0 1 0,0 0 0,0-1 0,0 1 0,0-1 0,0 1 1,0-1-1,0 0 0,0 0 0,0 0 0,0 0 0,2-1 1,2 0 2,0 0 1,0 0 0,0-1 0,0 0 0,0 0 0,0 0 0,8-5 0,6-5-71,70-38 125,-73 42-94,0 0-1,1 1 0,25-6 0,-41 13 20,0-1 0,-1 1 0,1 0 0,0-1 0,-1 1 0,1 0-1,0 0 1,0 0 0,-1 0 0,1 0 0,0 1 0,-1-1 0,1 0-1,0 1 1,-1-1 0,1 1 0,2 1 0,-3-1-5,0 0 1,0 0 0,0 0-1,-1 0 1,1 0 0,0 0-1,-1 0 1,1 0 0,-1 0-1,1 0 1,-1 0 0,1 0-1,-1 0 1,0 1 0,0-1-1,0 0 1,0 0 0,1 0-1,-2 2 1,1 5 11,-2-1-1,1 1 1,-1-1 0,0 0-1,0 1 1,-5 7 0,-9 33 57,15-48-61,1 0 0,0 0 0,0 0 0,0 0 1,0 0-1,0 0 0,0 1 0,0-1 0,0 0 0,0 0 0,0 0 1,0 0-1,0 0 0,0 0 0,0 0 0,0 0 0,0 1 1,0-1-1,0 0 0,0 0 0,0 0 0,0 0 0,0 0 0,0 0 1,0 0-1,0 0 0,0 0 0,0 0 0,0 1 0,1-1 0,-1 0 1,0 0-1,0 0 0,0 0 0,0 0 0,0 0 0,0 0 1,0 0-1,0 0 0,0 0 0,0 0 0,0 0 0,1 0 0,-1 0 1,0 0-1,0 0 0,0 0 0,0 0 0,0 0 0,0 0 1,0 0-1,0 0 0,0 0 0,1 0 0,-1 0 0,0 0 0,0 0 1,0 0-1,0 0 0,0 0 0,0 0 0,0 0 0,12-5 117,21-16 19,-22 14-63,11-7-124,0 1 0,0 0 0,1 2 0,44-15 0,-64 26 30,-1-1 0,0 1-1,0 0 1,0 0 0,1 0 0,-1 0-1,0 0 1,0 0 0,0 1 0,1-1-1,-1 1 1,0 0 0,0 0 0,0-1-1,0 1 1,0 0 0,0 1 0,0-1-1,3 3 1,2 3 47,1 0 0,-1 1 1,8 9-1,2 5 22,-16-22-51,12 14-24,24 20 0,-32-30 24,0-1 0,-1 1 0,2-1 0,-1-1 0,0 1 0,0-1 0,1 0 0,-1 0 0,10 2 0,-12-4 9,0 0 0,0 0 1,-1 0-1,1-1 0,-1 1 0,1-1 1,0 1-1,-1-1 0,1 0 0,-1 0 1,1 0-1,-1 0 0,4-2 1,29-23 79,-19 13-90,23-13 5,60-47 271,-83 60-232,-2-1 1,1 0-1,-1-1 1,13-21-1,5-15-64,43-99 0,25-112 138,-92 241-136,-2 0-1,0 0 0,-2 0 1,0 0-1,1-23 1,-5 39-24,-1 0 1,1 0-1,-1 0 1,1-1 0,-1 1-1,-1 0 1,-2-8-1,3 12 24,1 0 1,0 0-1,-1 1 0,0-1 1,1 0-1,-1 0 0,0 0 1,1 0-1,-1 0 0,0 1 0,0-1 1,1 0-1,-1 1 0,0-1 1,0 1-1,0-1 0,0 1 0,0-1 1,0 1-1,0-1 0,0 1 1,0 0-1,0 0 0,0-1 0,-1 1 1,1 0-1,0 0 0,0 0 1,0 0-1,0 1 0,0-1 0,0 0 1,0 0-1,0 1 0,0-1 1,0 0-1,0 1 0,0-1 1,-2 2-1,-6 3 3,-1 1-1,1 0 1,1 0 0,-1 1 0,1 0-1,0 1 1,1-1 0,-1 2 0,1-1-1,1 1 1,-9 14 0,3 0 13,1 0-1,0 1 1,-12 46 0,-5 66 152,17-72-165,4-29 39,2 1-1,2 0 0,1 0 1,4 41-1,-2-71 8,1-1 0,0 1 0,0 0 0,0-1 1,1 1-1,-1 0 0,1-1 0,1 0 0,-1 0 0,4 6 0,-4-8-4,0-1 0,1 1-1,-1-1 1,1 0 0,-1 1 0,1-1-1,0 0 1,0-1 0,0 1 0,0 0-1,0-1 1,0 0 0,0 0 0,1 0 0,-1 0-1,0 0 1,7 0 0,0 0 7,0-1 0,1 0 0,-1-1 1,0 0-1,1-1 0,-1 0 0,0 0 1,0-1-1,11-5 0,4-3 61,0-1-1,30-20 1,-36 20-111,-1-1-1,-1-1 1,-1 0 0,0-1-1,-1-1 1,0 0 0,12-19-1,-22 27 13,-3 5 4,0-1-1,1 0 0,-1 1 0,1-1 0,0 1 1,-1 0-1,2 0 0,5-5 0,-8 8-2,-1 0-1,1 1 0,-1-1 1,0 0-1,1 1 0,-1-1 1,0 0-1,1 0 0,-1 1 1,0-1-1,0 1 1,1-1-1,-1 0 0,0 1 1,0-1-1,0 1 0,1-1 1,-1 0-1,0 1 0,0-1 1,0 1-1,0 0 0,1 6 11,0 0-1,-1 0 0,0 0 0,0 0 1,-1 1-1,1-1 0,-2 0 0,1 0 0,-1 0 1,-3 9-1,-2 1 17,0 0-1,-18 28 1,18-34 8,-1 0 0,0-1 0,-1 0 0,0 0 0,0 0 0,-1-1 0,0-1 0,-1 0 0,0 0 0,0-1 0,-1-1 0,-17 8-1,15-6 18,12-6-15,-1 0 0,0 0 1,0-1-1,-1 1 0,1-1 0,0 0 0,-6 1 0,16-2 33,-1-1 0,1-1 0,0 1 0,-1-1 0,13-6-1,9-2 1,75-10-99,-54 12-146,47-7-390,-54 13-2502,-21 0-1212,-13-1-285,-17-14-8444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34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42 2144,'0'0'699,"0"-1"-204,1 0 1,-1 0-1,1 0 1,-1 0-1,0 0 1,1 0-1,-1 0 1,0 0-1,0 0 1,1-2-1,-3 1 118,0-1 0,1 1-1,-1 0 1,0-1 0,0 1-1,-5-4 1,6 5-504,-1 0 0,0 0 0,1 0 0,-1 0 0,0 1 0,0-1-1,0 0 1,1 1 0,-1-1 0,0 1 0,0 0 0,0-1 0,0 1 0,0 0 0,0 0-1,0 0 1,0 1 0,0-1 0,0 0 0,-2 2 0,-1-1 2,0 1 0,0-1-1,0 1 1,0 1 0,0-1 0,1 1 0,-1-1 0,1 1-1,0 1 1,0-1 0,0 1 0,0-1 0,0 1 0,1 0-1,0 0 1,0 1 0,0-1 0,0 1 0,1-1 0,0 1-1,0 0 1,-2 7 0,3-11-66,1 1-1,-1-1 1,1 1 0,-1 0-1,1-1 1,0 1-1,0-1 1,0 1 0,0 0-1,0-1 1,0 1-1,1 0 1,-1-1 0,1 1-1,-1-1 1,1 1 0,-1-1-1,1 1 1,0-1-1,-1 1 1,1-1 0,0 0-1,0 1 1,0-1-1,0 0 1,1 0 0,-1 1-1,0-1 1,0 0-1,1 0 1,-1-1 0,0 1-1,1 0 1,-1 0 0,3 0-1,0 0 25,0 1-1,0-2 1,0 1-1,0 0 1,0-1-1,-1 0 1,1 0-1,0 0 1,0 0-1,0-1 1,0 1-1,0-1 1,5-2-1,-1 0 56,0-1-1,0 0 1,-1 0 0,13-9-1,-17 10-75,1 0-1,0 0 1,-1 0-1,1-1 1,-1 0-1,0 1 1,0-1 0,-1 0-1,4-5 1,-6 7-39,1 1-1,-1 0 1,1 0 0,-1 0 0,1 0 0,-1-1 0,0 1-1,1 0 1,-1 0 0,0-1 0,0 1 0,0 0 0,0-1 0,0 1-1,0 0 1,0 0 0,-1-1 0,1 1 0,0 0 0,-1 0-1,1-1 1,-1 1 0,1 0 0,-1 0 0,0 0 0,1 0 0,-1 0-1,0 0 1,0 0 0,0 0 0,0 0 0,0 0 0,0 0-1,0 1 1,0-1 0,0 0 0,0 1 0,0-1 0,0 1 0,-1-1-1,0 0 1,-3 0-4,0 0 0,1 0 0,-1 0 0,0 1 0,0 0 0,1 0 0,-1 0 0,0 0 0,0 1 0,-7 1 0,4 0-14,-1 1 0,1 0 0,0 0-1,-9 5 1,14-6-36,0 0 0,0 0-1,0 0 1,0 0 0,1 1 0,-1-1-1,1 1 1,0-1 0,-1 1-1,1 0 1,0 0 0,1 0 0,-1 0-1,-1 4 1,1-1-280,0-1 0,1 1 1,0-1-1,0 1 0,0-1 0,1 1 0,0 0 0,0-1 0,0 1 1,3 11-1,-2-12-420,1 1 1,-1-1 0,1 0-1,1 0 1,-1 1 0,7 8-1,25 26-2929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38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505 50 2144,'0'0'27,"0"0"0,0 0 1,0 1-1,0-1 0,0 0 0,0 0 0,1 0 0,-1 1 1,0-1-1,0 0 0,0 0 0,0 0 0,0 0 1,1 1-1,-1-1 0,0 0 0,0 0 0,0 0 1,1 0-1,-1 0 0,0 0 0,0 0 0,0 1 1,1-1-1,-1 0 0,6-6 5111,-5 2-3932,-1 3-1032,1 0 1,-1 0-1,0 1 1,1-1-1,-1 0 0,0 0 1,0 1-1,0-1 1,0 0-1,0 0 0,0 1 1,0-1-1,0 0 1,0 0-1,0 0 1,0 1-1,0-1 0,0 0 1,0 0-1,-1 1 1,1-1-1,0 0 0,-1 0 1,1 1-1,-1-1 1,1 0-1,-1 1 0,1-1 1,-1 1-1,1-1 1,-1 0-1,1 1 0,-2-1 1,-14-5 759,10 4-790,0-1 0,0 2 0,0-1 0,0 0 0,0 1 0,-1 0 0,1 1-1,0 0 1,-10 0 0,-41 2 620,39-2-525,0 1 1,-28 5 0,27-3-48,1 1 0,-1 2 0,1 0 0,0 0 0,0 2 0,-24 14 0,31-14-78,1 1 0,0 0-1,1 1 1,0 0 0,-13 19 0,6-8 120,11-15-172,1 1 0,0 0 0,0 0 0,1 0 0,0 0 0,0 0 0,0 1 0,1-1 0,-1 10 0,-1 8 15,0 39 1,2-13-133,1 52 375,2-46 0,0-48-231,0 0-1,1-1 1,0 1-1,0 0 1,1-1 0,0 0-1,1 1 1,-1-1-1,1-1 1,1 1-1,0-1 1,0 1 0,0-1-1,1-1 1,0 1-1,0-1 1,13 10 0,-16-14-49,1 0 0,-1 0 0,0-1 0,1 1 0,0-1 1,-1 0-1,1 0 0,0 0 0,0 0 0,5-1 0,44 1 203,-29-2-261,7 1 59,-1-1 0,1-2 0,-1-1 0,0-1 0,0-1 0,31-12 1,-48 13-11,1 0 1,-1-2 0,0 1-1,0-2 1,-1 0 0,0 0-1,-1-1 1,1 0 0,-2-1-1,1-1 1,-2 1 0,1-2 0,-1 1-1,12-22 1,-10 13 14,-1-1-1,-2 0 1,0 0 0,-1-1-1,-1 0 1,6-41 0,-11 55-4,2-7-10,0-29 0,-3 39-6,-1 1 1,1-1 0,-1 0 0,1 1-1,-2-1 1,1 1 0,0-1 0,-1 1-1,0 0 1,0 0 0,-2-5 0,-2 2 9,0 0 0,0 0 0,0 1 0,-1 0 0,0 0 0,0 0 0,-1 1 0,1 0 0,-1 0 0,0 1 0,0 0 0,-1 1 0,-17-5 0,-4 0-133,-1 2 0,-54-4 0,23 10-959,26 1-1589,36-1 2503,-13 1-3649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40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127 181 2912,'-1'-2'297,"0"1"1,0-1-1,-1 0 1,1 1-1,0-1 1,-1 1-1,1-1 1,0 1-1,-1-1 1,0 1-1,1 0 1,-1 0-1,0 0 1,0 0-1,1 0 1,-1 0-1,0 1 1,0-1-1,-2 0 1,0 0 59,1 1 0,-1-1 0,1 1 0,0 0 0,-1 0 0,1 0 0,-1 0 0,1 0 0,0 1 0,-1 0 0,-2 1 0,0-1 1,1 1 1,1 1-1,-1-1 0,-8 5 0,12-6-269,0 0-1,-1 0 1,1 1-1,0-1 0,0 0 1,0 0-1,0 1 1,0-1-1,0 0 0,0 1 1,0-1-1,1 1 1,-1-1-1,0 1 1,1-1-1,-1 1 0,1 0 1,0-1-1,0 1 1,-1 2-1,1-3-57,0-1-1,1 1 0,-1 0 1,0 0-1,0 0 1,0-1-1,1 1 0,-1 0 1,0 0-1,1-1 1,-1 1-1,1 0 0,-1 0 1,1-1-1,-1 1 1,1-1-1,0 1 0,-1 0 1,1-1-1,0 1 1,-1-1-1,1 0 0,0 1 1,-1-1-1,1 0 1,0 1-1,0-1 0,0 0 1,-1 0-1,1 1 1,0-1-1,0 0 0,0 0 1,1 0-1,4 0 137,0 0-1,1 0 0,8-1 1,-9 0-20,27-4 293,0-2 0,62-21 0,-37 9-208,23-5 47,219-56 808,-282 76-1073,2 0 58,1 0-1,32 0 1,-51 4-74,-1-1 0,1 1 1,0 0-1,0 1 0,-1-1 0,1 0 1,-1 0-1,1 1 0,0-1 0,-1 1 0,1 0 1,-1-1-1,1 1 0,-1 0 0,1 0 1,-1 0-1,3 1 0,-2 1-13,0 0 0,-1 0 0,1 0 0,0 1 0,-1-1 0,0 0 0,1 4 0,0-1 60,-1-3-13,1-1-1,-1 1 0,0 0 0,1-1 0,0 1 0,-1-1 1,1 1-1,0-1 0,0 0 0,0 0 0,1 0 1,-1 0-1,4 2 0,-1-1 37,0 0 0,0-1 1,0 0-1,0 0 0,1 0 0,8 1 0,4-1 113,-1 0 0,0-1 0,28-3 0,0-3-32,-1-2 1,53-16 0,-9 3 30,268-38-151,-240 41-1205,-111 17 466,-1-1 0,1 0 0,-1 0 0,0 0-1,6-3 1,-5 2-2211,-11 4-1555,-6 5 1431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41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225 187 1824,'-1'-1'65,"0"0"0,0 0 1,0 1-1,0-1 0,0 0 0,0 0 0,0 1 1,0-1-1,0 1 0,0-1 0,0 1 0,-1-1 1,1 1-1,0 0 0,0 0 0,0-1 0,0 1 1,-1 0-1,1 0 0,0 0 0,0 0 0,-1 1 1,1-1-1,0 0 0,0 0 0,0 1 0,0-1 1,-17 2 14315,38-10-13311,-1-1 0,35-22 0,-4 2-573,29-20-132,-13 5 113,-51 34-511,-15 10-31,-6 6-37,-5 2 124,-1 1-1,0-2 1,0 0 0,0 0-1,-21 7 1,13-5 80,-32 18 0,29-13-71,-37 23 234,-102 83 1,159-117-216,0 0 0,0 0 0,0-1 0,0 1 0,-1-1 0,1 1 0,-1-1 0,1 0 0,-1 0 0,0-1 0,0 1 0,0-1 0,0 0 0,0 0 0,-6 0 0,9-1-62,3 1-59,-1 0 53,1-1 0,0 1 0,-1-1 0,1 1 0,0-1 0,0 0 0,-1 0 0,3 0 0,-1 0 16,33 7 119,54 1 0,-69-8-4,-1 0 0,1-1 0,0-2 0,22-4 0,-40 6-93,1 0 1,-1 0-1,0 0 1,1-1-1,-1 1 1,0-1-1,0 0 0,0 0 1,0 0-1,0 0 1,0 0-1,-1-1 1,1 1-1,-1-1 1,1 0-1,-1 0 1,0 0-1,0 0 1,0 0-1,-1 0 1,1 0-1,-1 0 1,0-1-1,0 1 1,0-1-1,0 1 1,0-1-1,-1 1 1,0-1-1,1 0 1,-2 1-1,1-1 1,-1-5-1,0 4-12,-1 0 0,0 0 0,0 1 0,0-1 0,0 1 0,-1 0 0,0-1 0,0 1 0,0 0 0,0 1 0,-1-1 0,1 1 0,-8-6 0,-4-2-827,0 1 1,-24-11 0,31 17 29,-6-2-642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2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1362 22 1408,'0'0'6874,"0"-1"-6487,0 0-1,0 0 0,0 0 0,0 0 0,-1 1 1,1-1-1,0 0 0,0 0 0,-1 0 1,1 1-1,-1-2 0,-9-1 63,1 1 0,-1 1 0,0-1 0,1 2 1,-1-1-1,0 1 0,-11 2 0,-7-1-90,-20-1 180,-99 2 1003,113 1-1137,0 1 0,-45 12 0,73-15-317,-427 121 2042,409-113-2008,0 1 0,1 1-1,1 1 1,-39 27-1,49-30-100,1 1-1,0 0 0,0 1 0,1 0 0,1 0 1,0 1-1,0 1 0,-7 13 0,-6 18 1,-19 52-1,9-19-29,-44 115 47,66-158 46,1 1 0,2 0-1,-4 62 1,10-47 15,3 0-1,2 0 1,13 63 0,-8-74-2,1 0 1,1-1 0,3 0 0,1-1-1,29 52 1,-15-46 100,-12-18-156,-7-11-23,1-1-1,0-1 0,1 0 1,1 0-1,0-1 0,0-1 1,1 0-1,21 11 1,-8-7 29,1-1 1,50 16 0,62 9 31,-129-35-82,18 4 30,1-1 1,0-1 0,0-1-1,0-2 1,0-1 0,0-1-1,48-7 1,161-50 611,-162 34-407,-1-2 0,129-65 0,-151 62-294,192-106 148,-220 117-28,-1 0 0,-1-2-1,0-1 1,-1-1 0,24-29-1,-23 20-26,-1-1 1,-2-2-1,20-39 0,-15 19-27,28-82 0,-41 92 40,12-82 1,-17 52-78,-2 0 0,-4 0 0,-10-108 0,5 152 45,-11-41 0,10 56-15,0 1 0,-1 0-1,0 0 1,-1 0 0,-1 1-1,-10-16 1,10 19-10,0 0-1,-1 0 1,0 1-1,-1 1 1,1-1 0,-1 1-1,-1 1 1,-10-6-1,-1 1-8,-1 0 0,0 2-1,0 1 1,0 1 0,-34-7-1,10 6-42,-83-3 0,-57 9-623,-47-1-903,202-3-477,-1 1-2260,13 8-2761,10 4 3136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49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81 4896,'-19'-4'16282,"10"11"-16170,18-5 329,-1 0 0,1 0 0,-1-1 0,1-1-1,13 0 1,74-20-51,90-17-166,-103 26-253,95-10 138,-172 21-99,6-1 31,0 0 1,0 1 0,1 1 0,17 2-1,-29-2-32,0-1 0,0 1-1,-1-1 1,1 1 0,0 0-1,0-1 1,-1 1 0,1 0-1,0-1 1,-1 1 0,1 0-1,-1 0 1,1 0 0,-1 0-1,1 0 1,-1 0 0,0-1-1,1 1 1,-1 0 0,0 0 0,0 0-1,1 0 1,-1 0 0,0 0-1,0 0 1,0 0 0,-1 0-1,1 2 1,-4 28 70,2-24-31,-1-1 0,0 1 0,0-1 0,0 1 0,-1-1 0,0 0 0,-6 7 0,1-3 69,0 0 1,-19 16-1,-5-3 20,-1-1 0,-1-2-1,-52 22 1,-12 7 73,67-31-177,1 2 0,1 1-1,0 2 1,2 0 0,0 2 0,-31 37 0,42-42-9,-43 55 96,22-31 439,45-48-562,-1 0-1,1 1 0,0 0 0,-1 0 0,9-2 0,12-6-79,17-5 57,80-21 0,49 1 247,-125 27-326,5 0 133,0 2 1,66 0-1,-75 9-470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4384,'-5'5'2016,"2"-2"-1760,-2-3 928,10 0-32,-2 0-1376,2 0 128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3072,'-32'0'1376,"29"3"-1184,-2-3 96,10 0-192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 4480,'-21'13'2016,"16"-6"-1728,0-2-96,10 3-160,-5 4-160,0-1 64,0 6-1376,0 3 800</inkml:trace>
  <inkml:trace contextRef="#ctx0" brushRef="#br0" timeOffset="1">211 538 3232,'-23'11'1184,"20"-7"-896,3 4-96,0 0 416,3 4-384,2-1-128,0 3-480,3-3 192</inkml:trace>
  <inkml:trace contextRef="#ctx0" brushRef="#br0" timeOffset="2">13 961 4640,'-13'0'2112,"13"9"-480,0-3-2496,3 2-576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3488,'-14'8'1280,"24"-3"-992,-6-2 576,-4 9-608,5 0-384,0 1 64,3 2-224,2 2 160,-2 3-1696,1 8 1024,4 3-896</inkml:trace>
  <inkml:trace contextRef="#ctx0" brushRef="#br0" timeOffset="1">135 529 5888,'-13'-16'2176,"9"24"-1664,8-5 0,6 2-512,-7 3 416,7 1-224,-2-3-160,6 3-32,-1-1-224,5 4 128,0-1-1568,1 14 896,-1 3-3136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5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11232,'0'-3'5056,"23"3"-4385,-9 0 1185,2 3-1152,13 2 704,5-2-832,26 2 0,2-1-384,11-1-160,-7 2-64,-3-5 32,-4 3 0,-10-3-2464,-4 0 1344,-8 0-4223,-1 0 3007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5312,'-9'-4'1952,"13"8"-1504,-4 1-128,10-2-1088,-2 5-992</inkml:trace>
  <inkml:trace contextRef="#ctx0" brushRef="#br0" timeOffset="1">220 336 6656,'5'-3'2464,"-5"6"-1920,-5-3 928,15 0-1568,-2 0 32,0 0-640,2 5 384,3 2-3520,6 9 2112,2 1-896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5632,'0'0'2560,"35"0"-2208,-20-5 160,1 5-352,-2-3-224,4 3 32,0 0-1696,1 8 960</inkml:trace>
  <inkml:trace contextRef="#ctx0" brushRef="#br0" timeOffset="1">472 163 6400,'-10'-3'2880,"33"3"-2496,-15-4 224,7 4-416,2-5 0,1 10-128,9-10-544,1 5 256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4 328 5408,'-3'-8'2432,"42"5"-2112,-20-1 608,2-1-576,11-3-160,4 5-96,1-6-1440,3 9 736</inkml:trace>
  <inkml:trace contextRef="#ctx0" brushRef="#br0" timeOffset="1">607 141 7232,'-8'-24'3264,"26"4"-2848,-15 9 224,7 2-448,3-11 0,1 4-128,7-7-768,8 6 416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6 543 6144,'-5'-16'2784,"18"-4"-2432,-3 8 608,3 4-608,1-7 64,4 7-256,0-9-1024,-1 5 480</inkml:trace>
  <inkml:trace contextRef="#ctx0" brushRef="#br0" timeOffset="1">298 211 7232,'0'-31'3264,"27"-13"-2848,-14 19 0,5 10-320,4-13-608,1 3 288,4-3-2592,4 13 1536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5 583 5984,'-5'-31'2688,"24"11"-2336,-11 11 192,2 6-384,-2-9-288,11-1 64,-6-2-1056,0 7 640</inkml:trace>
  <inkml:trace contextRef="#ctx0" brushRef="#br0" timeOffset="1">162 176 6976,'0'-40'3168,"10"4"-2752,-5 16-32,3 8-288,-3-11-320,3 6 128,2 1-2176,3 4 1248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69 536 7808,'-23'-20'3520,"23"8"-3040,-3 4 32,3-4-928,3 7 192,2-3-2368,0 8 1440,3-7-3200,0 7 2464</inkml:trace>
  <inkml:trace contextRef="#ctx0" brushRef="#br0" timeOffset="1">33 228 6048,'-19'-59'2752,"11"22"-2400,3 17 384,10 9-480,-5-14-224,0 10-64,0-5-1184,8 3 640,-3 1-3328,4 9 2144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188 597 4896,'-26'-45'2208,"21"13"-1920,5 16-288,10 4-64,-2-11-1440,2 3 800</inkml:trace>
  <inkml:trace contextRef="#ctx0" brushRef="#br0" timeOffset="1">157 241 7456,'-27'-36'3392,"27"27"-2944,0 6-512,0-2-64,0-7-1216,10 9 736,-7-5-3040,11 8 2016</inkml:trace>
  <inkml:trace contextRef="#ctx0" brushRef="#br0" timeOffset="2">45 45 6720,'-31'-20'3040,"26"15"-2624,0 2-224,5 0-192,-4-6-640,4 4 352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72 7136,'-32'-28'3232,"14"1"-2816,10 14-544,8 9-32</inkml:trace>
  <inkml:trace contextRef="#ctx0" brushRef="#br0" timeOffset="1">219 37 5888,'-98'-25'2688,"44"30"-2336,32-2 64,9 1-288,-6-4-192,6 5 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0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1205 100 6240,'-59'-73'2816,"-12"61"-2464,39 4 96,14 8-320,-13-7-320,7 7 96</inkml:trace>
  <inkml:trace contextRef="#ctx0" brushRef="#br0" timeOffset="1">153 356 7968,'-118'15'3616,"91"-7"-3136,19-3-544,8 2-64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1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1888,'0'-1'149,"2"-6"2547,0 0 0,-1 0 0,2-12 0,-3 17-2276,0-1 0,0 0 0,0 0 0,1 1 0,-1-1 0,1 1 0,0-1 0,0 0 0,0 1 1,0-1-1,1-1 0,7-19 704,-6 12-698,-3 8-361,1-1 0,0 1 0,0-1-1,0 1 1,0 0 0,0-1-1,4-4 1,-5 11-107,-1 1-1,1-1 1,0 1 0,1 0-1,-1-1 1,0 1-1,2 4 1,1 9 34,-2 97 93,-1-66-68,-10 167 232,2-92-66,7-3-44,1-71-76,0 40 417,0-89-450,0 1 0,0-1-1,0 1 1,0-1 0,0 1-1,0-1 1,0 1 0,0-1-1,0 1 1,0-1 0,0 1-1,0-1 1,0 1-1,1-1 1,-1 1 0,0-1-1,0 1 1,0-1 0,1 1-1,-1-1 1,0 0 0,1 1-1,0 0 1,5-4 844,-6 3-883,0 0-1,0 0 1,0 0-1,0 0 1,0 0 0,0 0-1,0 0 1,1-1 0,-1 1-1,0 0 1,0 0 0,0 0-1,0 0 1,0 0-1,0 0 1,0 0 0,0 0-1,0 0 1,0 0 0,0 0-1,0 0 1,0 0 0,0 0-1,0 0 1,0 0 0,0 0-1,0 0 1,1-1-1,-1 1 1,0 0 0,0 0-1,0 0 1,0 0 0,0 0-1,0 0 1,0 0 0,0 0-1,0 0 1,0 0 0,0 0-1,0 0 1,1 1-1,-1-1 1,0 0 0,0 0-1,0 0 1,0 0 0,0 0-1,0 0 1,0 0 0,0 0-1,0 0 1,0 0-1,0 0 1,0 0 0,0 0-1,0 0 1,0 0 0,1 0-1,1 11-110,-2-9 120,1-1 1,-1 1 0,1-1-1,-1 1 1,0 0 0,1-1-1,-1 1 1,0 0 0,0-1-1,0 1 1,0-1 0,-1 4-1,-1 0-17,1-1-1,1 1 0,-1 0 1,0 6-1,-1 12 144,-1-17-93,4-5 154,0-1-77,1-12 690,16-25-533,14-25-203,37-105 0,48-141-69,-113 300-11,0-1 1,0 1-1,-1-1 1,0 0 0,-1 0-1,0 0 1,0-1-1,0-11 1,-1 18-108,0 0 1,-1 0-1,1 1 0,0-1 1,0 0-1,1 0 0,1-2 1,-5 6 67,0 0 0,0 0 0,0 0 0,0 0 0,1 0 0,-1 1 1,1-1-1,-1 1 0,-1 2 0,-16 13-111,-82 46 246,68-47-43,33-15-44,0 0 0,0 1 0,-1-1-1,1 1 1,0-1 0,0 1-1,1-1 1,-1 1 0,0-1 0,0 0-1,1 1 1,-1-1 0,1 1-1,-1-1 1,1 0 0,1 3 0,12 27-142,39 76 182,-25-48 82,2-2 1,43 62-1,-49-84 131,-16-22-78,0-1-1,1 0 1,0 0-1,1-1 1,0-1-1,20 17 1,-29-26 232,0-1-380,-1 0 1,1 0 0,0 0-1,-1 0 1,1 0 0,0 0 0,-1-1-1,1 1 1,0 0 0,-1 0-1,1 0 1,0-1 0,-1 1 0,1 0-1,-1-1 1,2 0 0,-2 1-27,2-1 69,-4-6-254,-11-2-827,-3-4-5579,8 8 839,6 5 4668,-3-1-1422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8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91 3232,'10'-16'1485,"-8"14"-1171,0 1 0,-1-1-1,1 0 1,-1-1 0,0 1 0,0 0-1,1 0 1,-2 0 0,1-1-1,0 1 1,0 0 0,-1-1-1,1 1 1,-1-1 0,0 1-1,1-1 1,-1 1 0,0-1-1,-1 1 1,1-1 0,0 1 0,-1 0-1,1-1 1,-3-3 0,2 0 422,-3-2 1639,3 8-2308,1 0-1,-1 0 1,0 0-1,0 0 1,1 0-1,-1 1 1,0-1 0,1 0-1,-1 0 1,1 1-1,-1-1 1,0 0-1,1 1 1,-1-1-1,1 0 1,-1 1 0,0-1-1,1 1 1,-1 0-1,-7 6 124,1 0 0,0 0 0,1 1 0,0 0 0,0 0 0,1 1 0,0-1-1,0 1 1,1 0 0,-4 12 0,-3 14 248,-10 55 0,16-69-315,-41 175 597,29-116-155,-4-1 1,-58 143-1,77-216-525,0-1 0,1 1-1,-2 10 1,2-12 35,0 1 0,0-1-1,0 1 1,0-1 0,-1 0 0,-2 5 0,2-7 285,2-7-103,3-8-69,62-145-145,-49 127-142,-6 8 21,1 1-1,1 1 1,1 0-1,30-37 1,-42 57 62,0 0-1,0 0 1,0 0 0,0 0-1,0 0 1,0 1 0,0-1-1,0 0 1,0 0 0,1 1-1,-1-1 1,0 1 0,0 0-1,1-1 1,-1 1 0,0 0-1,1 0 1,-1-1 0,3 1-1,-4 1 10,1-1-1,0 0 0,0 0 0,0 1 1,0-1-1,-1 0 0,1 1 1,0-1-1,0 1 0,-1-1 1,1 1-1,0 0 0,-1-1 1,1 1-1,0 0 0,-1-1 1,1 1-1,-1 0 0,1-1 1,-1 1-1,0 0 0,1 0 1,-1 0-1,0-1 0,0 1 1,1 0-1,-1 0 0,0 2 1,0 4-10,0 0 1,0 0-1,0 1 1,-3 9 0,-1 7 12,-3 38 159,2-33-3,0 38 0,5-65-129,0 0 0,0 0 0,0-1-1,0 1 1,0 0 0,1 0 0,-1 0 0,1-1 0,-1 1 0,1 0-1,-1 0 1,1-1 0,2 4 0,-2-4-9,0-1 0,-1 1 0,1 0 0,0-1 0,0 1-1,0-1 1,0 1 0,0-1 0,0 0 0,0 1 0,0-1 0,0 0 0,0 0 0,0 0 0,0 1 0,0-1-1,0 0 1,0 0 0,1-1 0,-1 1 0,0 0 0,1 0 0,159-37 5,-43 7 74,-74 21-38,-1-2-1,0-1 1,59-28 0,-72 22 13,-18 7 21,-12 11-81,0 0 0,0 0-1,0 0 1,0 0 0,1 0 0,-1-1 0,0 1-1,0 0 1,0 0 0,0 0 0,0-1 0,0 1-1,0 0 1,0 0 0,0 0 0,1-1 0,-1 1-1,0 0 1,0 0 0,0 0 0,0-1 0,0 1-1,0 0 1,0 0 0,0 0 0,0-1 0,-1 1-1,1 0 1,0 0 0,0 0 0,0-1 0,0 1-1,0 0 1,0 0 0,0 0 0,0 0 0,-1-1-1,1 1 1,0 0 0,-1-1-17,0 1 0,-1 0 1,1 0-1,0-1 0,-1 1 0,1 0 1,0 0-1,0 0 0,-1 0 0,1 1 0,0-1 1,-1 0-1,-1 1 0,-18 6-98,17-6 113,-18 7-122,1 1 1,-28 17-1,33-17 138,1-1-11,1 0 0,0 2 0,0-1 1,1 2-1,1 0 0,-1 0 0,-11 15 0,20-20 10,-1 0 0,1 0-1,0 0 1,1 0-1,-1 1 1,1-1-1,0 1 1,1 0-1,0 0 1,0 0-1,0 0 1,1 0-1,0 0 1,1 1-1,-1-1 1,1 0 0,1 1-1,1 10 1,-2-16-8,1 0 0,-1 0 0,1 1 0,-1-1 1,1 0-1,0 0 0,0 0 0,0 0 0,0 0 0,1 0 1,-1 0-1,0 0 0,1 0 0,-1-1 0,1 1 1,2 2-1,-2-4 4,0 1 1,-1 0 0,1 0-1,0-1 1,0 1-1,0-1 1,0 1-1,0-1 1,0 0 0,0 0-1,0 0 1,0 0-1,-1 0 1,1 0 0,0-1-1,0 1 1,0-1-1,0 1 1,2-2 0,4-1 21,0-1 1,0 0-1,-1 0 1,1-1-1,-1 0 1,0 0 0,-1-1-1,12-12 1,45-59 72,-52 62-52,9-11-43,-9 13-78,-1 1 0,-1-2 0,0 1 0,11-27 0,-17 48-333,-1 14 427,0-4-99,10 73 146,-12-88-72,1 0 0,0 1 0,0-1 1,0 0-1,1 1 0,-1-1 0,4 5 0,-5-7 12,1-1 0,-1 1 0,0 0 0,1-1 0,-1 1 0,0-1 0,1 1 0,-1 0 1,1-1-1,-1 1 0,1-1 0,-1 1 0,1-1 0,-1 0 0,1 1 0,0-1 0,-1 0 0,1 1 0,-1-1 0,1 0 0,0 1 0,-1-1 0,1 0 0,0 0 0,0 0 0,-1 0 0,1 0 0,0 0 0,-1 0 0,1 0 0,0 0 0,-1 0 0,1 0 0,0 0 0,0-1 0,-1 1 0,1 0 0,0 0 0,-1-1 0,1 1 0,0-1 1,21-19 179,27-34 0,-25 26-134,1 0 1,2 2 0,50-39-1,-67 57-43,5-4-192,-15 12 168,0 0 0,1 0 1,-1 0-1,0 0 0,0 0 0,0 0 0,0 0 1,0 0-1,0 0 0,0 0 0,0 0 0,0 0 1,0 0-1,0 0 0,0 0 0,1 0 0,-1 0 0,0 0 1,0 0-1,0 0 0,0 0 0,0 0 0,0 0 1,0 0-1,0 0 0,0 0 0,0 0 0,0 0 1,1 0-1,-1 0 0,0 0 0,0 0 0,0 0 0,0 0 1,0 0-1,0 0 0,0 1 0,0-1 0,0 0 1,0 0-1,0 0 0,0 0 0,0 0 0,0 0 1,0 0-1,0 0 0,0 0 0,0 0 0,0 0 1,0 1-1,0-1 0,0 0 0,-3 10 78,-3 5-93,-32 84-229,32-74 441,-5 28 0,8-33-209,3-18 9,-1-1 1,1 1-1,0 0 1,0 0-1,0 0 1,0 0-1,0 0 1,0 0-1,0 0 1,1-1 0,0 4-1,-1-5 15,1 1-1,-1-1 1,1 1 0,-1-1-1,0 1 1,1-1 0,-1 0-1,1 1 1,-1-1-1,1 0 1,-1 1 0,1-1-1,0 0 1,-1 1 0,1-1-1,-1 0 1,1 0-1,0 0 1,-1 0 0,1 1-1,0-1 1,-1 0 0,1 0-1,-1 0 1,1 0 0,0-1-1,-1 1 1,1 0-1,0 0 1,-1 0 0,1 0-1,-1-1 1,1 1 0,0 0-1,0-1 1,17-7 73,0-1 0,-1 0 0,0-1 0,20-16 0,17-11-136,125-78-231,-174 111 281,0 1-1,0 0 1,1 1 0,-1-1-1,1 1 1,-1 0 0,1 1-1,10-3 1,-14 4-33,1 1 0,-1-1 0,1 1 0,0-1 0,-1 1 0,1 0 0,-1 0 0,1 0 0,-1 0-1,3 3 1,23 17-169,-13-10 266,-9-6-71,0-1 0,0 0 1,0 0-1,1-1 0,-1 1 0,1-1 1,0-1-1,0 1 0,0-1 0,1-1 0,-1 1 1,0-1-1,9 0 0,-1-1 66,-1-1-1,1-1 0,-1 0 1,0-1-1,0-1 0,0 0 1,0-1-1,0 0 0,-1-1 1,0-1-1,0 0 0,-1 0 1,0-1-1,0-1 0,14-13 0,-24 19-41,0 1-1,1-1 1,-1 0-1,0 0 1,0 0-1,-1 0 1,3-4-1,-4 6-19,0 0 0,1 0-1,-1 0 1,0 0 0,0 0 0,1 0-1,-1 0 1,0 0 0,0-1 0,0 1-1,0 0 1,-1 0 0,1 0-1,0 0 1,0 0 0,-1 0 0,1 0-1,0 0 1,-1 0 0,1 0 0,-1 0-1,-1-2 1,2 3 4,-1-1 1,1 0-1,-1 1 0,0-1 1,1 1-1,-1 0 0,0-1 1,1 1-1,-1-1 0,0 1 0,0 0 1,1 0-1,-1-1 0,0 1 1,0 0-1,0 0 0,1 0 0,-1 0 1,0 0-1,-1 0 0,-18 4 78,17-3-96,-10 4 21,0 0-1,0 1 1,1 0 0,0 1 0,0 1-1,0 0 1,1 0 0,0 1 0,1 0 0,0 1-1,1 0 1,-1 1 0,2 0 0,0 0-1,0 1 1,1 0 0,-8 20 0,13-29 25,1 0 0,0 0 0,1 1 0,-1-1 1,0 1-1,1-1 0,0 0 0,0 1 0,0-1 0,0 1 0,1 4 1,0-6-18,-1-1 0,1 1 1,-1 0-1,1-1 1,0 1-1,0 0 1,-1-1-1,1 1 0,0-1 1,1 1-1,-1-1 1,0 0-1,0 0 0,1 1 1,-1-1-1,0 0 1,1 0-1,-1 0 0,1 0 1,0-1-1,-1 1 1,3 1-1,6 0-16,-1 0-1,1 0 1,0 0 0,0-2-1,18 1 1,52-9-260,-67 7 223,35-6-1434,52-13 0,-73 12-1419,39-17 0,-53 20 1378,-1-2-1,-1 1 1,1-1-1,-1-1 1,0 0 0,18-19-1,16-17-3030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1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121 413 2976,'-1'1'235,"-1"0"-112,1-1 0,0 1-1,0 0 1,-1-1 0,1 1 0,0 0 0,0-1 0,0 1 0,0 0 0,0 0 0,0 0 0,0 0 0,1 0 0,-1 0 0,0 0-1,0 1 1,1-1 0,-1 0 0,0 3 0,-1 23 2460,-1-1 0,-13 50 0,16-73-597,3-6-788,5-11-3,37-92 1173,-32 73-2070,-10 26-252,70-164 943,-56 133-922,-1 0-1,-1-1 1,15-67 0,-29 95-223,-4 21-154,-2 6 200,-12 45 35,11-41 103,1 1 1,-13 24-1,10-28 27,-74 149 261,63-134-289,-1 0 0,-1-2 1,-25 29-1,14-21-346,16-8-4092,11-7 1606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131 265 2400,'1'-1'199,"0"1"0,0-1-1,0 0 1,-1 0 0,1 0 0,0 0 0,-1 0 0,1 0 0,-1 0-1,1 0 1,-1 0 0,1 0 0,-1 0 0,0 0 0,1-1 0,-6-18 3203,5 18-3261,-6-12 1356,5 12-1258,-1 0 0,1-1 0,0 0 0,0 1 0,1-1 0,-1 0 0,0 1 0,1-1 0,0 0 0,-1 0 0,1 1 0,0-1 0,1-5 0,4-39 2161,9-29 842,-10 29-2191,-4 47-1035,0 9-187,-13 309 464,-6-147 584,4-43-223,7-51-206,-29 127 0,36-199-454,-4 13 8,0 0 0,-13 29 0,0-23 174,13-17 11,10-26 314,6-19-326,37-113-48,-37 121-114,2 2-1,1 0 0,20-32 1,68-79 62,-78 107-151,-1 0 0,-2-1 0,20-44 0,-4 18 141,-26 42-35,0-1 0,10-20-1,24-42-327,-40 72 327,-5 7-75,-2 4-226,0 0 22,-2 2 197,0 1 0,1 0 1,0 0-1,1 0 0,-1 0 0,-1 10 0,-5 8-57,-66 131-114,59-130 238,-1-1 0,-1 0 1,-1-1-1,0-2 0,-36 31 0,0-11 333,55-41-347,-1 0 0,1 1 1,-1-1-1,1 0 0,-1 1 0,1-1 0,-1 0 1,1 1-1,-1-1 0,1 1 0,0-1 0,-1 1 1,1-1-1,0 1 0,-1-1 0,1 1 1,0-1-1,0 1 0,-1 0 0,1-1 0,0 1 1,0-1-1,0 1 0,0 0 0,1 0 10,0 0-1,0-1 1,0 1 0,1 0-1,-1-1 1,0 0-1,1 1 1,-1-1 0,0 0-1,3 1 1,2 0 7,8 3-17,0 0 1,0 1-1,-1 1 0,1 0 1,-1 1-1,-1 0 0,1 1 0,-1 0 1,-1 1-1,0 1 0,0 0 1,-1 0-1,0 1 0,0 0 1,-1 1-1,14 24 0,46 107 535,-60-123-499,6 8 100,-7-19 89,-8-9-218,0 0 0,0 0 0,0 0 0,0 0 0,1 0 0,-1 0 0,0 0-1,0 0 1,0 0 0,0 0 0,0 0 0,0 0 0,0 0 0,1 0 0,-1 0 0,0 0 0,0 0 0,0 0 0,0 0 0,0 0 0,0 0 0,1 0-1,-1 0 1,0 0 0,0 0 0,0 0 0,0 0 0,0-1 0,0 1 0,0 0 0,0 0 0,0 0 0,0 0 0,1 0 0,-1 0 0,0 0 0,0 0-1,0-1 1,0 1 0,0 0 0,0 0 0,0 0 0,0 0 0,0 0 0,0 0 0,0-1 0,0 1 0,0 0 0,0 0 0,0 0 0,0 0 0,0 0-1,0 0 1,0-1 0,0 1 0,0 0 0,0 0 0,-1 0 0,1 0 0,0 0 0,-2-12-2887,-3 4-3957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49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43 64,'-18'-35'32,"18"27"-32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52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0 188 3328,'2'-1'5950,"7"6"-1064,0-3-5349,7 1 1058,0-2 1,0 1 0,0-2-1,1 0 1,31-6-1,-32 3-214,0-2 0,24-9 0,-35 12-346,0-1 0,1 0-1,-1 0 1,0 0 0,-1-1 0,1 0-1,0 0 1,-1 0 0,0 0 0,5-7-1,-5 4-13,0 1 0,-1 0 0,0-1 0,0 0 0,-1 1 0,0-1 0,0 0 0,0 0 0,-1-1 0,0 1 0,0 0-1,-1-10 1,0 16-26,0 0 0,0 0 0,0 0-1,0 0 1,0 0 0,0 0 0,0 0-1,0 0 1,0 0 0,-1 0-1,1 0 1,0 0 0,-1 0 0,1 0-1,-1 0 1,1 1 0,-1-1 0,1 0-1,-1 0 1,0 0 0,1 1-1,-1-1 1,0 0 0,0 1 0,0-1-1,1 0 1,-1 1 0,0-1 0,0 1-1,0 0 1,0-1 0,0 1-1,0 0 1,0-1 0,0 1 0,0 0-1,0 0 1,0 0 0,0 0 0,0 0-1,0 0 1,-1 0 0,-3 1 1,0 0 0,1 0 1,-1 0-1,1 1 0,-1-1 1,1 1-1,-8 4 0,-85 58 395,85-54-282,0 0 0,1 0 0,0 1 1,1 1-1,-13 18 0,21-27-67,0 0 1,0 0-1,0 0 0,1 0 1,-1 1-1,1-1 1,0 1-1,0-1 1,0 1-1,1-1 1,-1 1-1,1-1 0,0 6 1,0-6-2,1 0 0,0 0 0,0 0 1,-1 0-1,2 0 0,-1 0 0,0 0 0,1 0 1,-1-1-1,1 1 0,0 0 0,0-1 0,0 0 1,0 1-1,4 3 0,-1-3 63,0 1-1,0 0 1,0-1-1,0 0 0,0 0 1,1-1-1,0 0 1,-1 0-1,1 0 1,0 0-1,6 0 1,7 1 78,0-2 0,22-1 0,-25 0-93,-4 0-38,1-2-1,0 1 1,0-2-1,0 0 0,-1 0 1,0-1-1,1-1 1,-2 0-1,1 0 1,12-9-1,13-10 152,54-45 0,-71 53-190,42-37 92,20-15 720,-75 62-763,-6 5-83,0 0 1,0 1-1,-1-1 1,1 0-1,0 1 0,0-1 1,0 1-1,0-1 0,0 1 1,0-1-1,1 0 1,-1 2 18,-1-1 1,1 0 0,-1 1 0,1-1 0,-1 0 0,1 1 0,-1-1 0,0 1 0,1-1 0,-1 1 0,0-1 0,1 0 0,-1 1 0,0 0 0,0-1 0,0 1 0,1-1-1,-1 1 1,0-1 0,0 1 0,0-1 0,0 1 0,0-1 0,0 1 0,0 0 0,0-1 0,0 1 0,1 11 27,0 0 1,0-1-1,-1 1 1,-1 0-1,0 0 1,0-1-1,-1 1 1,-4 13-1,-15 40 605,19-60-600,2-5-25,0 0 0,1 0 0,-1 0 0,0 0 0,0 0 0,0 0 0,0 0 0,0 0 0,0 0 0,0 0 0,0 0 0,0 0 0,0 0 0,0 0 0,0 0 0,0 0 0,0 0 0,0 0 0,0 0 0,1 0 0,-1 0 0,0 0 0,0 0 0,0 0 0,0 0 0,0 0 0,0 0 0,0 0 0,0 0 0,0 0 0,0 0 0,0 0 0,0 0 0,0 0 0,0 0 0,0 0 0,0 1 0,0-1 0,0 0 0,0 0 0,0 0 0,0 0 0,0 0 0,0 0 0,0 0 0,0 0 0,0 0 0,9-3-14,9-4 197,0-1 1,21-11-1,-26 11-262,25-14-10,66-52 0,-38 25-20,-65 48 85,1 0 0,-1 0 1,0 0-1,1 0 1,-1 0-1,1 0 0,-1 1 1,1-1-1,0 0 1,-1 1-1,1 0 0,3-1 1,-5 1 14,1 0 0,0 1 1,0-1-1,-1 1 0,1-1 0,0 1 1,-1-1-1,1 1 0,-1-1 0,1 1 1,-1 0-1,1-1 0,-1 1 0,1 0 1,-1-1-1,1 1 0,-1 0 0,0 0 1,0-1-1,1 1 0,-1 0 0,0 0 1,0 0-1,0-1 0,0 1 0,0 0 1,0 1-1,1 11 73,0 1-1,-1-1 1,-1 0 0,-2 16-1,-1 24 48,4-51-167,1 10 364,-1-12-304,0 1 1,0-1 0,0 0-1,1 0 1,-1 0 0,0 0-1,0 0 1,0 0 0,0 0-1,1 0 1,-1 0 0,0 0-1,0 0 1,0 0 0,1 0-1,-1 0 1,0 0 0,0 0-1,0 0 1,1 0 0,-1 0 0,0 0-1,0 0 1,0 0 0,0 0-1,1 0 1,-1 0 0,0 0-1,0 0 1,0 0 0,0-1-1,1 1 1,-1 0 0,0 0-1,0 0 1,0 0 0,0 0-1,0-1 1,0 1 0,1 0-1,-1 0 1,0 0 0,0-1 0,30-28 51,-24 21-103,0 1-1,1 1 1,1-1 0,-1 1-1,1 0 1,0 1 0,9-5-1,-16 9 34,0 1 1,1-1-1,-1 1 0,0 0 0,1-1 0,-1 1 1,0 0-1,0 0 0,1 0 0,-1 0 0,0 0 0,1 0 1,-1 0-1,0 0 0,1 1 0,-1-1 0,0 0 1,0 1-1,1-1 0,-1 1 0,0-1 0,0 1 1,0 0-1,0 0 0,0-1 0,0 1 0,0 0 0,0 0 1,0 0-1,0 0 0,0 0 0,0 0 0,-1 0 1,2 2-1,2 4 0,-1 1 0,0-1 0,0 0 0,2 13 0,-4-19 32,0 5 16,1 0 0,0 0 1,1 0-1,-1 0 0,1 0 1,4 6-1,-5-10 1,0 0 0,0 0 0,0 0 0,0 0 0,0 0 0,0 0 0,0-1 0,1 1 0,-1-1 0,1 1 0,-1-1-1,1 0 1,-1 0 0,1 0 0,0 0 0,3 0 0,20 0 213,-12-1-148,-3 0-85,1-1 61,-7 0-172,-4 1-48,-1 0 0,1 0-1,-1 0 1,0-1 0,1 1-1,-1 0 1,0 0 0,1 0-1,-1 0 1,0 0 0,1-1 0,-1 1-1,0 0 1,1 0 0,-1-1-1,0 1 1,1 0 0,-1 0-1,0-1 1,0 1 0,0 0-1,1-1 1,-1 1 0,0-1 0,2-1-687,0 0 1,1 0 0,-1 1 0,0-1 0,1 0-1,-1 1 1,6-3 0,9-5-2637,1 0-1045,3 4 1505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54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344 1011 3648,'0'-1'340,"0"-1"-1,0 1 1,0 0 0,0-1-1,1 1 1,-1 0 0,1-1 0,-1 1-1,1 0 1,0-2 0,0 2 311,-1-1-1,1 1 1,-1-1 0,1 1 0,-1 0 0,1-1-1,-1 1 1,0-1 0,0 1 0,0-3 0,-5-11 3901,4 14-4520,1 0 0,-1 1 0,1-1 0,-1 0 0,1 0 0,0 0 1,-1 0-1,1 0 0,0 0 0,0 0 0,-1 0 0,1 0 0,0 0 0,0 0 1,0 0-1,0 0 0,0 0 0,1-2 0,0 2-29,-1 0-1,0-1 1,1 1-1,-1 0 1,0-1 0,1 1-1,-1 0 1,0-1-1,0 1 1,0 0 0,0-1-1,-1-1 1,0-30-416,0 17 367,-3 11 258,3 5-187,0 1 0,0-1 0,0 1 0,0 0 0,0 0 0,0-1 1,1 1-1,-1 0 0,0 0 0,0 0 0,1 0 0,-2 1 0,-1 2-95,-2 5 177,0-1 0,0 1-1,1 0 1,-6 15 0,-6 16 233,-56 77 625,1-1-239,-49 149 618,107-240-1088,11-22 142,1-5-55,3-11 177,8-23-165,5-1-306,1 1 1,2 1-1,41-59 0,-11 31 49,-3 7-144,67-113 0,-36 18-82,-74 148 123,7-18-63,1 0 0,16-23 1,-26 44 62,1-1 0,-1 0 0,1 0 0,-1 0 0,1 1 0,0-1 0,-1 0 0,1 0 0,0 1 0,0-1 1,0 1-1,-1-1 0,1 1 0,0-1 0,0 1 0,0-1 0,0 1 0,2-1 0,-3 1 0,1 0 0,0 1 0,-1-1 0,1 0 0,0 0 0,-1 0 0,1 1 0,0-1 0,-1 0 0,1 0-1,-1 1 1,1-1 0,0 1 0,-1-1 0,1 1 0,-1-1 0,1 1 0,-1-1 0,1 2 0,2 2-11,-1 0-1,1 0 1,-1 0-1,-1 1 1,1-1 0,1 6-1,2 11 9,-2 0-1,0 0 0,0 24 1,-5 65 53,2-97 32,-2 1 0,0-1 0,0 0 0,-1 0 0,-1 0 0,0 0 0,-1-1 0,-10 21 0,13-30-40,1-1 0,-1 0 0,0 1-1,0-1 1,0 0 0,0 0 0,0 0 0,0 0-1,0-1 1,-1 1 0,1-1 0,-1 1 0,-3 1-1,5-3-27,0 0 0,0 1 0,0-1 0,0 0-1,0 0 1,0 1 0,-1-1 0,1 0 0,0 0-1,0 0 1,0 0 0,0-1 0,-1 1 0,1 0-1,0 0 1,0-1 0,0 1 0,0-1 0,0 1-1,0-1 1,0 1 0,0-1 0,0 0 0,0 1-1,0-1 1,0 0 0,0 0 0,1 0 0,-1 0-1,0 1 1,0-1 0,1 0 0,-1 0 0,1 0-1,-1-2 1,0 1-12,0-1 0,0 1 0,1 0 0,-1-1 0,1 1-1,0 0 1,-1-1 0,1 1 0,0-1 0,0 1 0,1 0 0,0-4 0,0-10-421,-1 16 415,1-1 1,-1 1-1,0 0 0,0-1 0,1 1 1,-1 0-1,0-1 0,1 1 0,-1 0 1,0 0-1,1-1 0,-1 1 0,1 0 1,-1 0-1,0 0 0,1-1 0,-1 1 1,1 0-1,-1 0 0,1 0 0,-1 0 0,1 0 1,-1 0-1,0 0 0,1 0 0,-1 0 1,1 0-1,-1 0 0,1 1 0,20 0-10,-17 0-83,22 1 204,0 0-1,1-2 0,-1-1 1,0-2-1,42-8 0,-46 6-70,-1-1 0,0-1-1,0-1 1,0 0 0,-1-2-1,-1-1 1,36-24 0,-38 20-48,-2 0 0,0 0 1,17-23-1,34-56 14,-28 32-20,-3-1 0,-3-1-1,-3-2 1,-2-1 0,-4-1-1,-2-1 1,19-121 0,-37 172-23,2-12-230,2-44 0,-11 54-82,-1 15 138,5 5 210,0 0 0,-1 0 0,1 1 0,0-1 0,-1 0-1,1 0 1,0 0 0,-1 1 0,1-1 0,0 0 0,-1 0 0,1 1 0,0-1 0,0 0-1,-1 1 1,1-1 0,0 0 0,0 1 0,0-1 0,-1 0 0,1 1 0,0 0 0,-8 20 24,0 0 1,-8 43-1,10-38-31,-11 46-23,-37 170 96,27-76 102,-42 223-97,65-369-146,-8 38 456,12-53-455,-1 0-1,1 0 0,0 0 1,1 0-1,-1 0 1,1 0-1,0 0 1,3 9-1,-4-14-61,0 1 0,1-1 0,-1 0 0,0 1 0,1-1 0,-1 0 0,1 1 0,-1-1 0,0 0 0,1 0 0,-1 1 0,1-1 0,-1 0 0,0 0 0,1 0 0,-1 0 0,1 1 0,-1-1 0,1 0 0,-1 0 0,1 0-1,-1 0 1,1 0 0,-1 0 0,1 0 0,-1-1 0,1 1 0,-1 0 0,0 0 0,1 0 0,0-1 0,13-6-3287,-9 1 2094,-1 0 1,0-1-1,-1 1 0,0-1 1,0 0-1,2-7 0,4-7-815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54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79 191 5472,'-31'-58'2469,"19"37"-1834,-23-45 8863,35 66-9428,0 0 0,0-1-1,0 1 1,0 0 0,0 0 0,0-1-1,0 1 1,0 0 0,0-1 0,0 1-1,0 0 1,0 0 0,0-1-1,0 1 1,0 0 0,0 0 0,0-1-1,0 1 1,0 0 0,1 0 0,-1-1-1,0 1 1,0 0 0,0 0 0,0 0-1,1-1 1,-1 1 0,0 0 0,0 0-1,0 0 1,1 0 0,-1-1 0,0 1-1,0 0 1,0 0 0,1 0 0,-1 0-1,0 0 1,0 0 0,1 0-1,-1 0 1,0 0 0,1-1 0,-1 1-1,0 0 1,21-1 1621,-2-1-1059,22-8 276,-16 3-992,0 2-1,1 0 1,42-2-1,-65 7-314,1 0 0,-1 0 0,0 1-1,1-1 1,-1 1 0,0-1 0,1 1-1,-1 0 1,0 0 0,0 1 0,0-1-1,0 1 1,0-1 0,0 1-1,-1 0 1,1 0 0,0 0 0,-1 0-1,0 1 1,1-1 0,-1 1 0,0-1-1,0 1 1,0 0 0,-1 0 0,1 0-1,-1 0 1,2 3 0,3 25-3281,-1 1 1259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0:55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41 5728,'0'-5'4853,"0"11"-1733,0 41 1778,0 64 1601,9-91-6072,-4 55 229,-5-73-571,1-2-26,0 0-1,0 1 1,0-1 0,0 0-1,0 0 1,0 0 0,0 0-1,0 0 1,0 0 0,0 0-1,1-1 1,7-2 21,0 0 0,-1-1 0,0 0 0,0-1 0,0 0 0,0 0 0,10-10 0,17-18-89,48-57 0,-51 53-158,48-42 0,-79 78 143,0 0-1,1-1 1,-1 1 0,1 0 0,-1 0-1,1 0 1,-1 0 0,1 0-1,0 1 1,0-1 0,-1 0 0,1 1-1,0-1 1,0 1 0,0 0 0,2-1-1,-4 1 13,1 1 0,0-1 0,-1 0 0,1 0 0,-1 0 0,1 1-1,-1-1 1,1 0 0,-1 1 0,1-1 0,-1 0 0,1 1 0,-1-1 0,1 1-1,-1-1 1,1 1 0,-1-1 0,1 1 0,0 1-6,0 0 0,-1 0 0,1-1 0,0 1 0,-1 0 0,1 0 0,-1 0 0,0 2 0,1 16-35,-1 0 1,0 0-1,-6 31 1,-17 63 159,7-40-36,2 0 3,-44 136 0,46-178 4,-1-1 0,-2 0-1,-1-1 1,-1-1 0,-1-1 0,-37 43 0,51-66-14,0 0 0,-1-1 0,0 0 0,1 0 0,-9 4 0,12-7-50,0 0 0,0-1 0,0 1 1,-1 0-1,1-1 0,0 1 0,-1-1 1,1 1-1,-1-1 0,1 0 0,0 0 0,-1 0 1,1 0-1,-1 0 0,1 0 0,-1 0 1,1 0-1,0 0 0,-1 0 0,1-1 0,-1 1 1,1-1-1,0 1 0,0-1 0,-1 0 1,1 1-1,0-1 0,0 0 0,-2-1 0,0-1-7,0-1 0,0 0-1,0 0 1,0 0 0,1-1 0,0 1-1,-1 0 1,2-1 0,-4-9-1,0-6-43,-2-22 0,6 39 39,-14-113 69,14 95-78,1-1 0,0 0 0,5-33 0,-4 52 34,0-1 0,1 0 0,-1 0 0,1 0 0,-1 1 0,1-1 0,0 1 0,1-1 0,-1 1 1,0 0-1,1 0 0,0 0 0,0 0 0,0 0 0,0 1 0,0 0 0,0-1 0,1 1 0,6-3 0,6-2-6,0 1 0,0 0 0,23-4 0,-16 4-65,-8 2-75,1 0 0,21-2-1,-31 6-608,1 0-1,0 0 1,0 0 0,11 3-1,-16-3 476,0 1 0,0-1 0,-1 1 0,1 0 0,0 0 0,-1-1-1,1 1 1,0 0 0,-1 0 0,0 1 0,1-1 0,-1 0 0,1 0 0,-1 1 0,0-1-1,0 1 1,0-1 0,0 1 0,0-1 0,0 1 0,0 0 0,-1-1 0,2 4 0,-1 1-694,0-1 0,0 1 0,0 0 0,-1 0 0,1 0 0,-2 8 0,0 28-2317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17.4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38 3648,'-4'-24'2813,"3"10"6598,-1 41-8036,-1 0 1,-11 42 0,12-58-1146,-47 271 1962,25 126-603,20-344-2026,3-54-966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18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472 13 4896,'0'-1'121,"0"0"1,0 1-1,0-1 1,0 1-1,0-1 0,0 0 1,0 1-1,0-1 1,0 1-1,0-1 1,1 0-1,-1 1 0,0-1 1,0 1-1,1-1 1,-1 1-1,0-1 1,1 0-1,0 1-27,-1 0 1,0 0-1,0 0 1,1 0-1,-1 0 0,0 0 1,0 0-1,1 0 1,-1 0-1,0 0 1,0 0-1,1 0 0,-1 0 1,0 0-1,0 0 1,1 0-1,-1 0 0,0 0 1,0 1-1,0-1 1,1 0-1,-1 0 1,0 0-1,0 0 0,0 1 1,1-1-1,-1 0 1,0 0-1,0 1 0,1 0 63,0 0 0,0 0-1,-1 1 1,1-1-1,0 0 1,-1 1-1,1-1 1,-1 0-1,0 1 1,1-1-1,-1 1 1,0-1-1,0 1 1,0-1-1,0 1 1,0-1-1,0 2 1,-3 9 205,-1-1-1,1 0 1,-2 0 0,1 0 0,-2-1 0,1 0-1,-2 0 1,1 0 0,-1-1 0,-1 0-1,1 0 1,-2 0 0,1-1 0,-1-1-1,0 1 1,-1-2 0,-19 12 0,-1-4-68,0-2 1,-32 9-1,49-18-174,0 0-1,0-1 1,-1 0-1,1-1 1,-1-1 0,1 0-1,-23-3 1,-9-4-211,30 6 12,12 1 160,-1-1 0,0 1 1,0 0-1,1 0 0,-1 0 0,0 1 0,-4 0 1,8 0-60,-1-1 1,1 0-1,0 0 0,-1 1 1,1-1-1,0 0 1,-1 1-1,1-1 0,0 0 1,0 1-1,-1-1 1,1 1-1,0-1 0,0 0 1,0 1-1,-1-1 1,1 1-1,0-1 1,0 0-1,0 1 0,0-1 1,0 1-1,0-1 1,0 1-1,0-1 0,0 1 1,0-1-1,0 0 1,0 1-1,1-1 0,-1 1 1,6 15 486,2 1-179,2 0 1,0-1-1,1 0 0,14 16 0,59 57 428,-34-38-217,113 113 472,-132-132-911,5 5-4855,-35-37 4374,-1 1 1,1 0-1,-1-1 0,1 1 0,-1 0 0,0 0 0,1 0 0,-1-1 0,0 1 1,1 0-1,-1 0 0,0 0 0,0 0 0,0 0 0,0-1 0,1 1 0,-1 0 1,-1 0-1,1 0 0,0 0 0,0 0 0,0 0 0,-1 1 0,-6 17-3695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20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174 508 896,'6'-2'709,"-1"0"1,1 0-1,-1-1 0,6-3 1,-10 5-373,1 0 0,-1-1 0,1 1 0,-1 0 0,1 0 0,-1-1 1,0 1-1,0-1 0,0 1 0,0-1 0,0 1 0,0-1 0,0 0 1,0 0-1,0 1 0,-1-1 0,1 0 0,-1 0 0,0 0 1,1 1-1,-1-5 0,0 3 30,0 1 0,-1-1 0,1 0 0,-1 0 0,0 0 0,0 1 0,0-1 0,0 0 0,0 1 0,0-1 0,-1 1 0,1-1 0,-1 1 0,-3-4 0,3 4-271,0 0 0,0 1 0,-1-1 1,1 1-1,0-1 0,-1 1 0,1 0 0,-1 0 1,1 0-1,-1 0 0,0 0 0,1 1 1,-1-1-1,0 1 0,0 0 0,1 0 0,-1 0 1,0 0-1,0 0 0,1 1 0,-5 0 0,0 1-20,-1 0-1,1 0 1,-1 0-1,1 1 1,0 0 0,-10 7-1,7-4 6,1 0 1,0 1-1,0 1 0,0-1 1,-14 18-1,21-22-63,0-1 0,0 1 0,0-1 0,1 1 1,-1 0-1,1 0 0,-1 0 0,1 0 0,0 0 0,0 0 1,0 0-1,1 1 0,-1-1 0,1 0 0,0 0 0,0 1 1,0-1-1,0 0 0,0 0 0,1 0 0,-1 1 0,1-1 1,0 0-1,0 0 0,3 5 0,-1-3 48,1 0 1,-1 0-1,1 0 1,0-1-1,1 1 1,-1-1-1,1 0 0,0-1 1,0 1-1,0-1 1,0 0-1,0 0 1,1 0-1,-1-1 0,1 0 1,0 0-1,0-1 1,10 2-1,-7-1 18,1-1 1,0 0-1,-1-1 0,1 0 0,0-1 0,-1 0 0,1 0 0,-1-1 1,1-1-1,-1 1 0,12-6 0,-17 6-57,0 0 0,-1 0 0,1-1 0,-1 1 1,0-1-1,0 0 0,0 0 0,0 0 0,0 0 0,0 0 0,-1-1 0,0 1 1,1-1-1,1-5 0,-3 6-6,0 0-1,0 0 1,0 0 0,0 0-1,0 0 1,-1-1 0,1 1 0,-1 0-1,0 0 1,0-1 0,0 1 0,-1 0-1,1-1 1,-1 1 0,1 0-1,-1 0 1,0 0 0,-1 0 0,-1-6-1,-3-2 107,5 9-89,0-1 0,0 1-1,0 0 1,0 0 0,-1-1 0,1 1-1,-1 0 1,1 0 0,-1 0-1,0 1 1,0-1 0,0 0 0,0 1-1,0-1 1,-2-1 0,-16-3 501,14 6-152,7 1 47,1 0-353,1 1-1,0-1 1,-1 0 0,1 0 0,0 0-1,0 0 1,-1-1 0,1 1 0,0-1-1,0 1 1,0-1 0,0 0 0,0 0-1,0 0 1,0-1 0,0 1 0,-1-1 0,1 0-1,0 1 1,4-3 0,2-1 4,-1 0 1,1-1-1,-1 0 1,-1 0-1,13-11 1,30-35 145,-17 16-309,-26 28-29,23-21 188,-28 26-74,0 0 0,1 1 1,-1 0-1,0-1 1,1 1-1,-1 0 0,1 0 1,-1 0-1,1 0 1,-1 0-1,1 1 0,4-1 1,-7 1-19,1 0 0,-1 1-1,1-1 1,-1 0 0,1 0 0,0 1 0,-1-1 0,1 0-1,-1 1 1,1-1 0,-1 0 0,0 1 0,1-1 0,-1 1 0,1-1-1,-1 1 1,0-1 0,1 1 0,-1-1 0,0 1 0,0-1 0,1 1-1,-1 1 1,6 17-45,-5-15 102,2 11-14,0 0 0,-1 0 0,-1 0 0,-1 23 0,-9 63 107,5-64-16,3-27-112,0-1 0,1 1 0,0-1 0,0 1 0,1-1 0,2 13 0,-2-19 2,0-1 0,0 1 0,0-1 0,0 0 0,0 1 0,0-1 0,1 0 0,-1 1 1,1-1-1,-1 0 0,1 0 0,0 0 0,0-1 0,0 1 0,0 0 0,0-1 0,0 1 0,1-1 0,-1 0 0,0 0 0,1 0 0,-1 0 0,1 0 0,-1 0 0,1-1 0,-1 1 0,6 0 0,0-1 28,0 0-1,0-1 0,-1 1 0,1-1 0,0-1 0,10-3 0,47-18 133,-50 17-145,0 0 1,-1-1-1,0-1 1,0 0-1,-1-1 0,0 0 1,0-1-1,-1-1 1,0 0-1,-1 0 1,17-24-1,-7 2-47,-1 0-1,-2-2 1,20-51 0,32-120-380,-65 191 358,2-5 18,5-20-244,-11 38 227,-1-1-1,1 0 1,-1 0 0,0 0 0,0 1-1,0-1 1,0 0 0,-1 0-1,1 0 1,-1 1 0,-1-6-1,2 8 37,0 0 0,-1 0 0,1-1 0,0 1 0,0 0 0,0 0 0,0-1 0,0 1-1,-1 0 1,1 0 0,0-1 0,0 1 0,0 0 0,-1 0 0,1 0 0,0 0 0,0-1-1,-1 1 1,1 0 0,0 0 0,0 0 0,-1 0 0,1 0 0,0 0 0,-1 0-1,1 0 1,0 0 0,0 0 0,-1 0 0,1 0 0,0 0 0,-1 0 0,1 0 0,0 0-1,0 0 1,-1 0 0,1 0 0,0 0 0,0 0 0,-1 0 0,1 1 0,0-1 0,0 0-1,-1 0 1,1 0 0,0 0 0,0 1 0,0-1 0,-1 0 0,1 0 0,0 0-1,0 1 1,0-1 0,0 0 0,-1 0 0,1 1 0,0-1 0,-11 19-147,3 1 159,0 1 0,2 0-1,0 1 1,-4 38 0,-1 93 48,9-115-50,1 55 79,2-77-41,0 0 0,2 0 1,6 26-1,-8-38-15,1 1 1,0-1 0,0 0-1,0 0 1,0 0 0,1 0-1,-1-1 1,6 6-1,-8-8-20,1 0 0,0 0 0,0 0 0,0 0 0,0-1-1,0 1 1,0 0 0,0-1 0,0 1 0,0 0 0,1-1-1,-1 1 1,0-1 0,0 0 0,1 1 0,-1-1 0,0 0-1,0 0 1,1 0 0,-1 0 0,0 0 0,0 0 0,1 0-1,-1 0 1,0 0 0,1-1 0,-1 1 0,0 0 0,0-1-1,0 1 1,2-2 0,1 0-17,-1-1 1,1 0-1,0 0 1,-1 0-1,0-1 0,0 1 1,0-1-1,0 0 0,0 0 1,-1 0-1,0 0 1,0 0-1,0 0 0,0-1 1,-1 1-1,1-1 0,-1 1 1,0-1-1,-1 1 0,1-1 1,-1-5-1,0-9-182,-1 0 0,-1-1 0,-7-33-1,7 45 85,2 7 112,0 1-1,0 0 0,0-1 1,0 1-1,0-1 0,0 1 1,0-1-1,0 1 0,0-1 1,0 1-1,0-1 0,0 1 0,0 0 1,0-1-1,0 1 0,1-1 1,-1 1-1,0-1 0,0 1 1,1 0-1,-1-1 0,0 1 1,1 0-1,-1-1 0,0 1 0,1 0 1,-1-1-1,0 1 0,1 0 1,-1 0-1,1-1 0,-1 1 1,0 0-1,1 0 0,-1 0 1,1 0-1,-1-1 0,1 1 0,-1 0 1,1 0-1,-1 0 0,1 0 1,-1 0-1,0 0 0,1 0 1,-1 1-1,2-1 0,30 6 33,-19-3 37,34 3-3,68-1 0,-57-3-18,-32-1-23,-4-1-16,-1 0-1,0 2 0,0 1 1,0 0-1,23 8 0,-42-10-18,1 0-1,0 0 0,-1 0 1,0 0-1,1 1 1,-1-1-1,0 1 1,0 0-1,0-1 0,0 1 1,0 0-1,0 0 1,0 0-1,0 1 1,-1-1-1,0 0 0,1 1 1,-1-1-1,0 1 1,0-1-1,0 1 1,0-1-1,0 5 1,0 3 46,0-1 0,-1 1 0,0-1 0,-1 1 1,-2 11-1,2-13-5,0 0 1,1 0 0,0 0 0,1 0 0,1 11 0,2 18-158,-3-31-1917,20-42-20165,-12-1 18750,-6 21 3199,2-31 0,0-130 9195,-5-1-5962,0 163-2961,3-2-1161,0 11-2078,0 6 1396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8:2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1049 6720,'-13'7'2170,"13"-7"-2157,0 0 0,0 0-1,0 0 1,0 0 0,0 0-1,0 0 1,0 0 0,0 0-1,0 0 1,0 0 0,0 0-1,-1 0 1,1 0 0,0 0-1,0 0 1,0 0 0,0 0-1,0 0 1,0 0 0,0 0-1,0 0 1,0 0-1,0 0 1,0 0 0,0 0-1,0 0 1,0 0 0,0 0-1,0 1 1,0-1 0,-1 0-1,1 0 1,0 0 0,0 0-1,0 0 1,0 0 0,0 0-1,0 0 1,0 0 0,0 0-1,0 0 1,0 0 0,0 1-1,0-1 1,0 0 0,0 0-1,1 0 1,-1 0 0,0 0-1,0 0 1,0 0-1,0 0 1,0 0 0,0 0-1,0 0 1,0 0 0,0 0-1,0 1 1,0-1 0,0 0-1,0 0 1,0 0 0,0 0-1,0 0 1,0 0 0,1 0-1,0 2 254,1-1 1,0 1-1,0 0 0,0-1 0,0 0 0,0 1 0,0-1 0,0 0 0,0 0 0,0 0 0,1 0 1,-1-1-1,0 1 0,1 0 0,-1-1 0,0 0 0,1 0 0,4 0 0,6 1 156,1-1 0,-1 0 0,1-1-1,-1 0 1,1-2 0,-1 1 0,0-2 0,0 1-1,0-2 1,23-11 0,-18 7-36,-1 0 0,0-2-1,0 0 1,-2-1 0,27-25 0,-29 24-246,-2 0 1,0-1 0,0-1-1,-1 0 1,-1 0 0,0-1-1,11-30 1,15-76 306,-11 33-249,-7 23-299,-14 60 21,-1 11-11,-1 13-63,-9 236 330,6-198-80,-1-30 25,0 0 0,-2 0 1,-14 47-1,18-69-55,0-1-1,-1 1 1,1-1-1,-1 0 1,1 1 0,-1-1-1,0 0 1,0 0 0,-1 0-1,-3 4 1,5-6-49,0-1 0,0 1 0,-1 0 1,1 0-1,0-1 0,0 1 0,-1-1 0,1 1 1,0-1-1,0 0 0,-1 1 0,1-1 0,-1 0 0,1 0 1,0 0-1,-1 0 0,1 0 0,0 0 0,-1 0 0,1 0 1,0-1-1,-1 1 0,1-1 0,0 1 0,0-1 1,-1 1-1,1-1 0,0 0 0,-2 0 0,-15-12-65,-23-21-1,2 2 77,-19-5-1473,54 37 837,6 5 447,8 7 146,-2-2 128,2-2 1,-1 1-1,1-1 1,0-1 0,1 1-1,21 10 1,-23-14 0,0 0 0,0-1 0,1 1 0,-1-2 0,1 1 0,-1-1 0,1-1 0,0 0 0,16 0 1,-17-2-63,0-1 0,0-1 1,0 1-1,-1-2 1,1 1-1,11-7 1,-11 5 38,41-19 41,-1-2 0,-1-3 0,68-54 0,-101 70-188,0-1-1,-1-1 1,-1 0-1,18-26 1,-26 32-72,-11 13 29,-14 18-74,16-16 157,-7 9 2,0 0 1,1 1 0,-9 20 0,17-31 7,0 0-1,0 1 1,0-1 0,1 1 0,0 0 0,0-1 0,0 1 0,1 0 0,0 0 0,0-1 0,0 1 0,1 0 0,0 0 0,2 9 0,-1-10 50,0 0 0,-1-1 0,2 1 0,-1 0 0,0-1 0,1 1 0,0-1 0,0 0 0,0 0 0,6 5 0,-7-6 3,1-1 0,0 0 0,0 0 0,1 0 0,-1 0 0,0-1 0,1 1 0,-1-1 1,1 0-1,-1 0 0,1 0 0,0 0 0,-1-1 0,1 0 0,5 1 0,3-2-13,0 0-1,1-1 1,-1 0 0,0-1 0,0 0-1,0 0 1,0-2 0,-1 1-1,1-2 1,13-8 0,9-8 81,56-48 0,-87 67-108,7-5-70,0 0 0,0 1 0,1 0-1,-1 0 1,17-6 0,-26 13 59,0-1 1,-1 1-1,1 0 0,0-1 0,0 1 1,-1 0-1,1 0 0,0 0 0,0 0 0,0 0 1,-1 0-1,1 0 0,0 0 0,0 0 1,0 0-1,-1 0 0,1 0 0,0 0 1,0 1-1,0-1 0,-1 0 0,1 1 0,0-1 1,1 1-1,-2 0 6,1 0 0,0 0 0,0 1 1,-1-1-1,1 0 0,-1 0 0,1 0 0,-1 0 1,1 1-1,-1-1 0,0 0 0,1 0 0,-1 1 1,0 1-1,0 3 29,0 0 1,-1 0 0,1 1-1,-1-1 1,-3 9-1,-20 46-36,24-60 7,0-1 0,0 0 0,0 0 0,0 0 1,0 1-1,-1-1 0,1 0 0,0 0 0,0 0 0,0 1 0,0-1 1,0 0-1,0 0 0,0 1 0,0-1 0,0 0 0,0 0 0,0 0 0,0 1 1,0-1-1,0 0 0,0 0 0,0 1 0,0-1 0,0 0 0,0 0 1,0 1-1,0-1 0,0 0 0,0 0 0,1 0 0,-1 1 0,0-1 1,0 0-1,0 0 0,0 0 0,0 0 0,1 1 0,-1-1 0,0 0 0,0 0 1,0 0-1,1 0 0,-1 0 0,0 0 0,0 0 0,1 1 0,-1-1 1,0 0-1,0 0 0,0 0 0,1 0 0,-1 0 0,0 0 0,0 0 1,1 0-1,-1 0 0,0 0 0,0 0 0,1 0 0,-1 0 0,0-1 0,1 1 1,19-8 30,-13 4-91,291-109 319,-268 102-299,-21 8 11,-1-1 1,1 1-1,0 1 1,0 0-1,0 0 1,13-1-1,-20 3 21,-1 0 0,1 0 0,0 0-1,-1 1 1,1-1 0,-1 1 0,1-1-1,-1 1 1,0-1 0,1 1 0,-1 0-1,1-1 1,-1 1 0,0 0 0,0 0 0,1 0-1,-1 0 1,0 0 0,0 1 0,0-1-1,0 0 1,0 0 0,-1 1 0,1-1 0,0 0-1,-1 1 1,1-1 0,0 1 0,-1-1-1,0 1 1,1-1 0,-1 1 0,0 1 0,1 7 22,0-1 1,-1 0 0,0 0 0,-2 12-1,2-18-21,-2 6 11,0-1 0,0 1 0,-4 10 0,1-3 23,4-16-29,1 1-1,0-1 0,0 0 1,0 0-1,0 0 0,0 1 1,0-1-1,0 0 0,-1 0 1,1 0-1,0 1 0,0-1 1,0 0-1,0 0 1,0 1-1,0-1 0,0 0 1,0 0-1,0 1 0,0-1 1,0 0-1,0 0 0,1 1 1,-1-1-1,0 0 0,0 0 1,0 0-1,0 1 1,0-1-1,0 0 0,0 0 1,1 1-1,7-4 73,-3 0-37,10-5 23,-1-1 0,0 0 0,-1-1 0,0 0 1,15-18-1,23-16-61,-34 33-98,-16 12 70,1 1 0,-1-1 0,0 1 0,0-1 0,0 1 0,0 0 0,-1-1 0,2 4 1,-2-5 15,2 7 27,0-1 0,-1 1 0,0 0 0,0-1 0,0 1 0,-1 0 0,-1 7 0,1-3 16,0 0 1,2 11-1,-1-20-19,-1 1 0,1 0 0,-1-1 0,1 1 0,0-1 0,0 0 0,0 1 0,0-1 0,2 3 0,-2-4 5,0 0 0,0 0 0,0 0-1,0 0 1,0-1 0,0 1 0,1 0 0,-1-1 0,0 1 0,0-1 0,1 1 0,-1-1 0,0 0-1,0 1 1,1-1 0,-1 0 0,1 0 0,-1 0 0,2 0 0,9-1 30,-1 0-1,1 0 1,-1-1 0,1-1 0,13-4 0,56-26 5,-42 16 23,14-6-48,86-51 0,-119 65-76,-20 9 44,1 0-1,-1 0 1,0-1-1,0 1 0,1 0 1,-1 0-1,0 0 1,1 0-1,-1 0 0,0 0 1,1 0-1,-1 1 1,0-1-1,1 0 1,-1 0-1,0 0 0,1 0 1,-1 0-1,0 0 1,0 1-1,1-1 0,-1 0 1,1 1-7,-1-1 1,0 1-1,0-1 1,0 1-1,0-1 1,1 1-1,-1-1 1,0 1-1,0-1 1,0 1 0,0-1-1,0 1 1,0-1-1,0 1 1,0-1-1,0 1 1,-1-1-1,1 1 1,0 0-1,-5 18 119,1-5-168,1 0 0,-4 28 0,7-38 68,0 1 1,0-1-1,0 0 1,1 0-1,-1 0 1,1 0-1,0 0 0,0 0 1,1 0-1,-1 0 1,1 0-1,0 0 1,0 0-1,4 5 1,-3-6 15,-1 0 0,0 0 1,1-1-1,0 1 0,-1-1 0,1 1 0,0-1 1,5 3-1,-6-5-5,0 1 1,0 0-1,0-1 0,0 1 1,0-1-1,0 1 0,0-1 1,0 0-1,0 0 0,0 0 1,0 0-1,1 0 0,-1-1 1,0 1-1,0-1 0,3-1 0,9-4 19,0-2-1,-1 1 1,0-2-1,0 0 1,18-17-1,-7 7-15,0-2-18,-1 0 0,38-47 0,29-52 0,-87 115 0,204-323-21,-187 293-38,0-1 0,-2-1 1,-2-1-1,-2 0 0,15-60 1,-29 95 50,3-6-25,-2 1 0,1-1 0,-1 0 0,0 0 0,-1 0 0,0 0 0,-2-16 0,2 24 23,0 1 0,0-1 0,0 1 0,-1-1 0,1 1 0,0-1 0,0 1 0,0-1 0,0 1 0,-1-1 0,1 1 0,0-1 0,0 1 0,-1 0 1,1-1-1,0 1 0,-1-1 0,1 1 0,0 0 0,-1-1 0,1 1 0,-1 0 0,1 0 0,-1-1 0,1 1 0,-1 0 0,1 0 0,0 0 0,-1 0 0,1-1 0,-1 1 0,1 0 0,-1 0 0,1 0 0,-1 0 0,0 0 1,1 0-1,-1 0 0,1 0 0,-1 0 0,1 1 0,0-1 0,-2 0 0,-1 2-43,-1 0 1,1 0-1,-1 0 0,1 1 1,-3 2-1,1-2 28,-19 19-66,0 0-1,-22 27 1,-39 56 280,65-77-184,1 1-1,2 0 1,1 1 0,1 1 0,-17 54-1,-34 167-49,65-246 41,-6 25 39,1 0 0,2 1 0,1 0 0,2 47 1,1-75-21,0 0 1,0 0 0,1 1 0,0-1 0,-1 0-1,2 0 1,-1 0 0,0 0 0,1 0 0,0 0-1,0 0 1,0-1 0,0 1 0,1 0 0,-1-1-1,1 0 1,0 0 0,0 0 0,0 0 0,0 0 0,1 0-1,-1-1 1,1 0 0,-1 0 0,1 0 0,0 0-1,5 2 1,4-1-6,0 0 0,0-1 0,0 0 0,0-1 1,0-1-1,19-1 0,81-15-24,-98 13 0,18-4 67,0-1 1,0-2-1,-1-1 0,-1-2 1,39-21-1,-49 21-7,-1 0 0,34-30 1,-43 29 21,-11 9-85,-7 6-109,0 3 108,0 0 0,1 0 0,0 0 0,0 1 0,-10 10 1,-25 32-15,25-27 60,-23 38 0,35-51-16,0 0 1,1 1 0,0-1-1,0 1 1,1-1-1,0 1 1,0 0-1,1 0 1,-1 13 0,2-20-3,0 0 0,0 0 0,0 0 1,0-1-1,0 1 0,0 0 0,0 0 1,0 0-1,0 0 0,0 0 1,1-1-1,-1 1 0,0 0 0,1 0 1,-1 0-1,0-1 0,1 1 0,-1 0 1,1 0-1,0-1 0,-1 1 1,1 0-1,-1-1 0,1 1 0,1 0 1,-1-1 2,0 0-1,-1 0 1,1 0 0,0 1 0,0-2 0,0 1-1,0 0 1,0 0 0,-1 0 0,1 0 0,0 0 0,0-1-1,0 1 1,-1 0 0,1-1 0,0 1 0,0-1 0,-1 1-1,1-1 1,0 1 0,1-2 0,15-15 70,-1 0 1,0-1-1,14-22 0,-17 22-126,0 1 0,1 1-1,32-30 1,-27 32 28,17-15-61,-33 29-58,-2 5 43,-1 6 12,-2-2 117,0 1 1,1 0-1,0-1 0,1 1 0,1 12 0,0 3-77,-1-20 74,0 1 0,0-1 1,1 1-1,2 8 0,-3-12-27,1-1 0,0 1 0,-1-1 0,1 1 0,0 0 0,0-1 0,0 1 0,0-1 0,0 0 0,1 1 0,-1-1 0,0 0 0,1 0 0,-1 0 0,0 0 0,1 0 0,-1 0 0,4 1-1,-2-1 11,1 0-1,0 0 1,0 0-1,0 0 0,0-1 1,0 0-1,0 0 0,0 0 1,5-1-1,41-8 196,-35 6-184,19-5 38,0-2 0,44-19 0,62-37-58,-24 10-128,-113 55 119,-1 0 0,1 0-1,-1 0 1,1 0 0,0 0 0,-1 1-1,1-1 1,0 1 0,0 0 0,0 0-1,-1 0 1,1 0 0,0 0-1,0 1 1,-1-1 0,4 2 0,-3-1 4,0 1 0,0-1 0,-1 1 1,1 0-1,-1 0 0,1 0 0,-1 0 0,0 0 1,1 1-1,-1-1 0,-1 0 0,1 1 0,0 0 1,1 3-1,7 13 131,1-1-1,1-1 1,16 21 0,-22-32-122,-1 0-1,1-1 0,0 1 1,1-1-1,0-1 0,-1 1 1,1-1-1,1 0 1,-1-1-1,1 0 0,13 4 1,-8-4-184,0 0 0,0-2 1,26 2-1,-30-3-386,-1-1 1,1 0-1,0 0 1,-1-1-1,1 1 0,-1-2 1,10-3-1,-17 6 243,1-1 1,-1 1-1,1-1 0,-1 0 0,1 0 1,-1 0-1,1 0 0,-1 0 1,0 0-1,0 0 0,1 0 1,-1 0-1,0 0 0,0-1 1,0 1-1,0 0 0,0-1 1,-1 1-1,1-1 0,0 1 0,0-4 1,0 3 29,-1 1 0,0 0 1,0-1-1,0 1 0,0 0 1,0-1-1,0 1 0,0 0 1,0-1-1,-1 1 0,1 0 0,0-1 1,-1 1-1,1 0 0,-1 0 1,1-1-1,-1 1 0,0 0 1,0 0-1,1 0 0,-1 0 0,0 0 1,0 0-1,0 0 0,0 0 1,0 0-1,0 0 0,-1 1 1,0-2-1,-3-2-1125,-23-17-2564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21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34 7040,'-4'-16'2282,"4"15"-2126,0 0 0,1 0 0,-1 0 0,0 0-1,1 0 1,-1 1 0,1-1 0,-1 0 0,1 0-1,-1 0 1,1 1 0,0-1 0,-1 0 0,1 1-1,0-1 1,0 1 0,-1-1 0,1 0 0,0 1 0,0 0-1,0-1 1,0 1 0,3-2 1727,-4 5 691,-3 6-1308,-11 13 939,-29 35 0,25-34-1405,-23 36 0,23-27-564,2 1 1,2 0-1,0 2 0,-14 63 0,18-51-24,2 0-1,2 0 0,1 61 1,5-100-165,0 0 0,1 0-1,0 1 1,0-1 0,1 0 0,0 0 0,1 0 0,-1-1-1,8 14 1,-7-16-23,0 0-1,0-1 0,0 1 1,1-1-1,0 0 1,0 0-1,0 0 0,0-1 1,1 1-1,-1-1 1,1 0-1,0-1 0,0 1 1,0-1-1,6 2 0,2 0-632,0-1-1,0 0 0,1-1 0,-1-1 0,25 0 0,67-10-11026,-81 6 8799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21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96 7968,'-31'-30'2565,"31"29"-2492,-1 0 0,0 0 0,1 1 0,-1-1 0,0 0-1,0 1 1,0-1 0,1 0 0,-1 1 0,0-1 0,0 1 0,0-1 0,0 1 0,0-1 0,0 1 0,0 0 0,0-1-1,0 1 1,-2 0 0,3 0 13,0 0 1,-1 0-1,1 0 0,-1 0 0,1 0 0,0 0 1,-1 0-1,1-1 0,0 1 0,-1 0 0,1 0 1,0 0-1,-1 0 0,1-1 0,-2-6 6718,2 6-6704,13 0 1333,22-7-199,0 1 0,50-2-1,-41 5-1116,190-12-933,-214 16-828,0 1-1,-1 1 0,1 1 0,32 8 1,-19 0-964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22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212 653 9888,'-20'-9'3178,"20"8"-3080,-1 1-1,0-1 1,0 1-1,0-1 1,1 1-1,-1 0 1,0 0-1,0-1 1,0 1-1,0 0 1,0 0-1,0 0 1,0 0-1,0 0 1,1 0-1,-1 0 1,-2 1-1,-1 0 271,1-1 4,0 0 1,-1 1-1,1 0 1,0 0-1,0 0 0,0 0 1,0 0-1,0 1 1,0-1-1,0 1 0,1 0 1,-1 0-1,0 0 1,-3 4-1,-5 5 639,-18 24-1,14-17-63,-26 35 317,37-48-1119,1 0-1,0 1 1,0 0-1,0 0 1,0 0 0,1 0-1,0 0 1,-1 7 0,3-12-127,0-1 1,0 1 0,0-1 0,0 1 0,0-1 0,-1 1-1,1-1 1,0 1 0,0 0 0,1-1 0,-1 1 0,0-1-1,0 1 1,0-1 0,0 1 0,0 0 0,1-1 0,-1 1 0,0-1-1,0 1 1,1-1 0,-1 1 0,0-1 0,1 0 0,-1 1-1,1-1 1,-1 1 0,0-1 0,1 0 0,-1 1 0,1-1-1,-1 0 1,1 1 0,0-1 0,1 0-18,0 0 0,-1 1 0,1-1 0,0 0 0,0-1 0,0 1 1,-1 0-1,1 0 0,0-1 0,0 1 0,1-2 0,6-1-181,-1 0 0,0-1 0,12-8 0,-3-2-52,0 0 1,25-27-1,-1-1 255,-34 34 34,1 1-250,-8 7 190,1 1 0,-1-1 0,0 0 0,1 1 0,-1-1 0,0 1-1,0-1 1,0 1 0,1-1 0,-1 1 0,0-1 0,0 1 0,0-1 0,0 0-1,0 1 1,0-1 0,0 1 0,0-1 0,0 1 0,0-1 0,0 1 0,0-1-1,0 1 1,0 0 0,0 8 97,-1-4-32,1 0 0,1 1 0,-1-1 0,2 7 0,-1-10-25,-1 0 0,1 0-1,0 0 1,0 0 0,0 0-1,0 0 1,1 0 0,-1 0 0,0-1-1,1 1 1,-1 0 0,1-1-1,-1 1 1,3 0 0,2 2 50,0 0 0,-1-1-1,1 0 1,1 0 0,-1-1 0,0 0 0,1 0 0,-1 0 0,1-1 0,-1 0-1,1 0 1,8-1 0,3 0 59,-1-2 0,0 0-1,25-5 1,-29 3-129,1 1 0,-1-2 1,0 0-1,0 0 0,0-1 1,-1-1-1,0 0 0,14-11 1,-12 6 16,0-1 1,0 0-1,-1-1 1,-1-1-1,18-27 0,70-131-137,-72 121 228,28-41 0,8-18-138,-9-3-126,-55 113 138,6-11-72,6-21 0,-11 31 78,-1-1 1,1 1 0,0 0 0,-1 0 0,0 0-1,0 0 1,1 0 0,-1-1 0,0 1 0,-1 0-1,1 0 1,0 0 0,-1 0 0,1-1 0,-1 1-1,0 0 1,1 0 0,-3-2 0,3 3-3,0 1-1,0 0 1,-1-1 0,1 1 0,0 0-1,-1 0 1,1-1 0,0 1 0,-1 0-1,1 0 1,0 0 0,-1-1 0,1 1-1,-1 0 1,1 0 0,0 0 0,-1 0-1,1 0 1,-1 0 0,1 0 0,-1 0-1,1 0 1,0 0 0,-1 0 0,1 0-1,-1 0 1,1 0 0,0 0 0,-1 0-1,0 1 1,-4 1 11,1 0-1,-1 1 1,1-1-1,0 1 1,0 0-1,0 1 1,0-1-1,-6 8 1,-26 34 195,25-29-119,2 0 1,0 1 0,1 0-1,1 0 1,0 1 0,-5 23-1,-15 109 529,22-116-521,2 0-1,1 0 1,5 54-1,-2-74-87,1 0-1,0 0 0,2-1 0,-1 1 1,2-1-1,-1 1 0,2-1 0,0-1 1,0 1-1,2-1 0,11 16 0,-13-21-128,1 0-1,0-1 1,0 1 0,1-2-1,0 1 1,0-1-1,0 0 1,14 6-1,7 1-2252,39 9 1,-67-20 2296,77 19-4319,0 0-5035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31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2117 2976,'1'4'822,"0"1"0,1-1 0,0 0 0,0 0-1,0 1 1,0-1 0,1 0 0,3 5 3936,9-6-2246,-11-3-2424,0-1 0,0 0 0,0 0 0,-1 0 0,1 0 0,0-1 0,0 1 0,-1-1 0,1 0 0,-1 0 0,0 0 0,1-1 0,-1 1 0,4-5 0,3-4 57,0 1 0,14-22-1,11-20 231,-18 25-155,2 0 0,36-40 0,-32 45-165,0 2 0,2 0 0,0 2 0,2 1-1,-1 0 1,50-20 0,-66 33-45,0 0-1,1 1 1,-1 0-1,1 1 0,18-2 1,-24 3 4,-1 1 0,1 0 0,0 1 0,0-1 1,-1 1-1,1 0 0,-1 0 0,1 0 0,-1 1 0,1-1 0,-1 1 0,0 0 0,1 1 0,-1-1 1,5 5-1,5 6 26,0 1 0,-2 1 0,1 0 0,-2 0 0,11 19 0,-20-30 21,1 0 0,0 0 0,0 0 0,0 0 0,0 0 0,1-1 0,0 1 0,-1-1 0,1 0 0,6 3 0,-8-5-22,0 0 0,0 0 0,0-1 0,0 1 0,1 0-1,-1-1 1,0 0 0,0 1 0,1-1 0,-1 0 0,0 0-1,1-1 1,-1 1 0,0 0 0,1-1 0,-1 1 0,0-1-1,0 0 1,0 0 0,0 0 0,0 0 0,0 0 0,0 0-1,2-2 1,17-13 168,-1-1 0,32-36 0,8-8 31,213-155-276,-227 181-89,-26 20 13,0 1-1,1 0 1,1 1 0,31-12 0,-50 24 118,1 0 0,-1 0 0,0 0 0,0 1 0,1 0 0,-1-1 0,1 1 0,-1 1 0,0-1 0,1 0 0,-1 1 0,0 0 0,0-1-1,5 3 1,4 2 10,1 1 0,14 9 0,6 2-120,-11-7 173,0-2 0,1 0 0,42 8 0,-51-14 16,1-1 0,-1 0 0,1 0 0,0-2 0,-1 0 1,1 0-1,20-6 0,-21 3-7,0 0 0,-1-1 0,0-1 0,0 0 0,-1-1 1,1 0-1,-1-1 0,-1 0 0,18-16 0,-13 7-98,0 0 0,-1-1 0,-1 0 0,24-41 0,38-71 187,-65 111-241,1 0 1,0 1-1,1 0 1,23-22-1,-28 31 29,1 1 0,1 0 0,-1 1 0,1 0 0,1 0 0,-1 1 0,1 1 0,0 0 0,19-7 0,-21 10 32,1 0 1,-1 1-1,0 0 0,1 0 1,-1 1-1,1 0 0,-1 1 1,11 2-1,9 3-6,36 12 0,-41-10 141,0-1 1,31 4-1,-46-9-42,0-1 0,0 0 0,1-1 0,-1 0 1,0 0-1,0-1 0,0-1 0,16-3 1,-6-4 46,-2 0 1,1-1-1,-2 0 0,26-21 1,-31 22-92,71-58 48,98-107 1,27-23-515,-203 194 404,11-10 5,20-12 0,-31 22 10,0 1-1,0 0 0,0 0 1,1 0-1,-1 0 1,0 0-1,1 1 0,-1 0 1,1 0-1,7 0 0,-9 1 3,0 1-1,0-1 1,0 1 0,-1 0-1,1 0 1,0 0-1,0 0 1,-1 0-1,1 1 1,-1-1-1,1 1 1,-1 0 0,0 0-1,4 3 1,4 5 10,14 19 1,-19-23-4,29 41 6,-24-33 4,0 1 0,1-2-1,0 1 1,1-2 0,0 0 0,15 11 0,-16-15 62,1 0 0,0-2 0,1 1 1,13 4-1,-18-8-50,0-1 1,0 0-1,-1 0 0,1-1 1,0 0-1,0 0 1,0-1-1,13-1 1,-6-2 29,0 0 0,-1-1 0,1 0 0,-1-1 1,0-1-1,0 0 0,-1-1 0,0-1 1,0 0-1,-1-1 0,13-10 0,14-17 60,63-71 0,-72 73-149,1 1-1,2 2 0,2 1 1,42-29-1,-46 38-11,1 2-1,1 1 1,48-19 0,-69 32 19,0 1 1,0 1-1,1 0 1,-1 1-1,1 0 1,-1 0-1,1 2 1,0-1-1,-1 2 1,1 0-1,0 0 1,-1 1-1,22 6 1,5 6 124,-11-3-88,31 6-1,-49-14 33,0-2 0,0 1-1,0-1 1,0-1-1,1 0 1,-1 0-1,10-3 1,4-1-67,-1-2 0,0-1 0,-1 0 0,1-2 0,28-15 0,-41 18 101,-1 0 1,0 0-1,8-8 0,-15 12-74,-1 1 0,0-1-1,0 1 1,0-1 0,0 1-1,0-1 1,0 0 0,0 0-1,-1 0 1,1 1 0,-1-1-1,1 0 1,-1 0 0,1-3-1,-1 4 4,0-1-1,0 1 1,0 0-1,0-1 1,0 1-1,0 0 0,-1 0 1,1-1-1,0 1 1,-1 0-1,1 0 1,-1-1-1,1 1 0,-1 0 1,1 0-1,-1 0 1,0 0-1,0 0 1,0 0-1,1 0 1,-1 0-1,0 0 0,0 0 1,-2 0-1,-14-9-86,0 0 44,0 1 0,-33-12 0,30 15 49,-1 1-1,-33-4 1,43 7-39,10 2 37,0 0 0,-1-1 0,1 1 0,-1 0 0,1 0 0,-1 0 0,1 0 0,-1 0 0,1 1 0,0-1 0,-2 1 0,-6 0 10,0 0 0,0 0 1,1-1-1,-18-1 0,-4 0-35,14 1-128,16 0 192,9 0 31,178-14 111,-125 7-160,101 2 1,-134 5 43,18 1-153,-45-1 70,1 0-1,-1 1 1,1-1 0,-1 1 0,0 0 0,1 0 0,-1 0-1,0 0 1,1 0 0,-1 0 0,0 1 0,0-1 0,0 1-1,2 1 1,-3-2 14,-1 0 1,1 0-1,0 0 0,-1 0 0,1 1 1,-1-1-1,0 0 0,1 0 0,-1 0 0,0 0 1,0 1-1,1-1 0,-1 0 0,0 0 0,0 1 1,0-1-1,-1 0 0,1 0 0,0 0 1,0 1-1,-1 0 0,-11 26 84,8-20-151,-4 7 81,-1-1 0,-1 0 0,0 0 0,-21 21 1,0 1 43,22-26-25,0 0 0,0-1 0,-1 0 0,-19 13 0,27-21-1,1 0 1,0 0-1,-1-1 1,1 1 0,-1-1-1,1 1 1,-1-1 0,1 1-1,-1-1 1,1 0-1,-1 0 1,1 0 0,-1 0-1,-2 0 1,-21-8 651,10 2-517,-2-2-199,1 0 1,0 0-1,0-1 0,1-1 0,-27-23 1,31 23-2479,6 1 666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1:32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110 416 2240,'-23'-29'5410,"3"5"-1551,14 18-3029,0 0-1,0 0 1,-11-6-1,-7-8 1853,24 19-2565,-1 1 0,0-1 0,1 1 1,-1-1-1,1 1 0,-1-1 0,1 1 1,0-1-1,-1 1 0,1-1 0,-1 0 0,1 1 1,0-1-1,0 0 0,-1 1 0,1-1 1,0 0-1,0 0 0,0 1 0,0-1 0,0 0 1,0 0-1,0 1 0,0-1 0,0 0 1,0 1-1,0-2 0,1 1-24,0 0-1,0 0 1,-1 0 0,1 0-1,0 0 1,0 1 0,0-1-1,0 0 1,0 0 0,0 1-1,0-1 1,0 1-1,1-1 1,1 0 0,7-2 9,1 0 1,0 1 0,11-1-1,-15 2 21,22-2 170,0 0 1,0 2-1,0 1 0,50 6 1,-64-3-277,-1 0 0,0 0-1,-1 1 1,1 1 0,-1 0 0,0 1 0,0 1 0,0 0 0,-1 0-1,0 1 1,19 17 0,-14-8-3,-1 2 0,-1-1-1,0 2 1,-1 0-1,-1 1 1,-1 0 0,-1 1-1,14 40 1,-19-46 54,0 0 0,-2 0 1,4 22-1,-7-32-22,-1 1 1,0-1 0,0 0-1,0 0 1,-1 1-1,0-1 1,0 0 0,0 0-1,-1 0 1,0 0-1,-5 11 1,4-12-16,0-1 0,0 1 0,0 0 1,0-1-1,-1 0 0,0 1 0,1-2 0,-2 1 1,1 0-1,0-1 0,-1 0 0,-7 4 0,8-5-1,1-1 1,-1-1-1,0 1 0,1 0 0,-1-1 0,0 0 0,0 0 0,-5-1 1,-2 1-127,3-5 259,8 5-157,0 0 0,-1 0 0,1 0 0,0 0 0,0 0 1,0-1-1,0 1 0,0 0 0,0 0 0,-1 0 1,1 0-1,0 0 0,0 0 0,0-1 0,0 1 1,0 0-1,0 0 0,0 0 0,0 0 0,0-1 0,0 1 1,0 0-1,0 0 0,0 0 0,0 0 0,0-1 1,0 1-1,0 0 0,0 0 0,0 0 0,0 0 1,0-1-1,0 1 0,0 0 0,0 0 0,0 0 0,0 0 1,0 0-1,0-1 0,1 1 0,3-2 70,1 0 0,0-1 0,-1 0 0,0 0 0,5-3 0,19-13 124,87-32 242,-2 2-143,-83 33-103,0 0 0,42-34 0,-57 38-126,-1-1 0,0 0 0,-1-1 0,0-1 0,-2 0 0,14-20 0,-14 16-27,-1 0 0,0-1 1,-2 0-1,0 0 1,8-39-1,-13 47-133,-1-1 1,-1 0-1,0 0 0,0 0 1,-2 0-1,0 0 0,0 0 0,-1 0 1,0 0-1,-2 0 0,-4-12 1,-5-16-3387,1 4-3040,0 5-3310,3 12 5042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2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183 726 2976,'-1'-1'449,"0"1"-1,1-1 1,-1 1 0,0-1 0,1 1-1,-1 0 1,0-1 0,0 1 0,1 0-1,-1-1 1,0 1 0,0 0 0,0 0-1,1 0 1,-3 0 0,-14 3 2153,12-1-2344,1-1 0,0 1 0,0 0 1,0 0-1,0 1 0,-4 3 0,-5 6-14,2 1 0,-1 1 0,2 0 0,-1 0 0,2 1 0,0 0 0,-9 24 0,12-26-174,1 1 0,-5 19 0,9-27-86,0-1 1,0 1-1,0 0 0,1 0 1,-1-1-1,1 1 0,1 0 1,1 11-1,0-14 55,-1 1-1,1-1 0,0 1 1,0-1-1,0 0 0,0 0 1,0 0-1,1 0 1,0 0-1,-1 0 0,1-1 1,0 1-1,1-1 1,-1 0-1,0 0 0,0 0 1,1 0-1,-1 0 0,1-1 1,4 2-1,-3-2 43,1 1-1,-1-1 0,0 0 0,0 0 1,1-1-1,-1 1 0,0-1 1,1 0-1,-1-1 0,1 1 1,-1-1-1,0 0 0,9-4 1,-10 4-17,-1-1 0,0 0-1,1 0 1,-1-1 0,0 1 0,0-1 0,-1 1 0,1-1 0,-1 0 0,1 0-1,2-5 1,-1 1 1,0 0-1,0 0 0,5-16 1,-8 17-11,1 0 1,-1-1-1,0 1 1,0-1-1,-1 1 1,0 0-1,0-1 1,-2-10-1,1-5 80,0 9-107,-4-22 1,4 31-42,0 1 0,0-1 1,0 0-1,-1 1 0,1-1 0,-1 1 1,0-1-1,0 1 0,0 0 0,-4-5 1,1 3-99,2 1 58,-1 0-1,1 1 1,-1 0 0,0 0 0,-5-3-1,8 5 30,1 1 0,-1-1-1,0 1 1,0 0-1,0-1 1,0 1 0,0 0-1,0 0 1,1-1-1,-1 1 1,0 0-1,0 0 1,0 0 0,0 0-1,0 0 1,0 1-1,0-1 1,0 0 0,0 0-1,0 0 1,0 1-1,1-1 1,-1 1 0,0-1-1,0 0 1,0 1-1,1 0 1,-1-1 0,0 1-1,0-1 1,1 1-1,-1 0 1,0 1-1,-1 0-17,1 0-1,0 1 1,0-1-1,0 1 0,0-1 1,0 1-1,0-1 0,1 1 1,0-1-1,-1 1 0,1 0 1,0-1-1,0 1 1,0-1-1,1 1 0,-1 0 1,0-1-1,1 1 0,0-1 1,0 1-1,0-1 0,0 1 1,0-1-1,0 0 1,2 4-1,-1-3 68,0 0-1,0 0 1,0 0 0,0 0 0,1-1 0,-1 1-1,1-1 1,-1 1 0,1-1 0,0 0 0,0 0-1,0 0 1,0 0 0,0-1 0,1 1-1,-1-1 1,0 0 0,5 2 0,-4-3 13,-1 0 0,1 0 1,-1-1-1,1 1 0,-1-1 1,1 1-1,-1-1 0,0 0 0,1-1 1,-1 1-1,0 0 0,0-1 1,0 0-1,0 0 0,0 0 0,0 0 1,0 0-1,-1 0 0,4-5 1,4-4 57,-2 0 0,0-1 0,10-17 0,-16 25-69,38-66 528,53-131 1,-86 181-431,-2-1 1,7-41-1,0-46-71,-11 93-84,0 4 33,-1 0 1,0-1 0,-1 1-1,0 0 1,-3-12 0,4 23-12,0 0 0,0 0 1,0 0-1,0 0 1,0 0-1,0 0 0,0-1 1,0 1-1,0 0 1,0 0-1,0 0 0,0 0 1,0 0-1,0 0 1,0-1-1,0 1 0,0 0 1,0 0-1,-1 0 0,1 0 1,0 0-1,0 0 1,0 0-1,0 0 0,0 0 1,0 0-1,0-1 1,0 1-1,-1 0 0,1 0 1,0 0-1,0 0 1,0 0-1,0 0 0,0 0 1,0 0-1,0 0 0,-1 0 1,1 0-1,0 0 1,0 0-1,0 0 0,0 0 1,-1 0-1,-4 6-217,-2 9-40,-3 43-14,5-21 298,-12 76 260,6 1-1,4 1 0,11 157 1,-3-260-257,-1-4 122,1 0 0,0 0 0,0 0 0,4 14 0,-5-21-108,1-1 1,-1 1 0,0-1-1,0 1 1,0-1 0,0 1-1,1-1 1,-1 0 0,0 1 0,1-1-1,-1 1 1,0-1 0,1 0-1,-1 1 1,0-1 0,1 0-1,-1 0 1,1 1 0,0-1-1,4-3 254,2-13-71,-7 16-212,9-31 109,5-36-1,-6 24-60,19-93-257,-26 125 145,2-9-77,-3 20 127,0-1 0,0 1 0,0 0 0,0-1 0,0 1 0,1-1 0,-1 1 0,0-1 0,0 1-1,0-1 1,1 1 0,-1 0 0,0-1 0,1 1 0,-1 0 0,0-1 0,1 1 0,-1 0 0,0-1 0,1 1 0,-1 0 0,1 0 0,-1-1 0,1 1 0,-1 0 0,0 0 0,1 0 0,0-1 0,0 2-6,0-1 0,0 1 1,-1-1-1,1 0 1,0 1-1,-1-1 1,1 1-1,0-1 0,-1 1 1,1 0-1,-1-1 1,1 1-1,-1 0 1,1-1-1,-1 1 0,1 0 1,-1-1-1,1 3 1,1 1-60,66 90-34,-56-76 117,0-1 0,1 0 0,1-1 0,1-1 0,0 0 0,0-1 0,27 17 0,-38-28 17,0-1-1,0 0 0,1 0 1,-1 0-1,1 0 0,-1-1 0,1 0 1,0 0-1,-1 0 0,1 0 1,0-1-1,0 0 0,-1 0 1,8-1-1,-8 0 0,0 1 1,-1-2-1,1 1 0,0 0 1,-1-1-1,1 1 1,0-1-1,-1 0 0,0 0 1,1-1-1,-1 1 1,0-1-1,0 1 0,-1-1 1,1 0-1,0 0 1,-1 0-1,3-4 0,2-8 97,0 1-1,9-29 1,-8 19-53,-5 17-53,6-17 17,0 0 0,-2-1 1,8-45-1,-12 46-15,3-34-459,-6 58 333,1 21-197,9 11 301,-3 1-1,4 35 0,2 69 33,-9-86 156,-3-34-150,-1 24 1,-1-37 32,1 1 0,-1 0 0,0-1 0,0 1 0,0 0 1,0-1-1,-1 0 0,0 1 0,-3 4 0,5-7-37,-1-1 1,0 0-1,-1 0 1,1 0 0,0 0-1,0 0 1,0 0-1,-1 0 1,1 0-1,0-1 1,-1 1-1,1-1 1,-1 1-1,1-1 1,-1 1-1,1-1 1,-1 0-1,1 1 1,-1-1-1,1 0 1,-1 0-1,1 0 1,-1 0-1,1-1 1,-1 1-1,1 0 1,-1-1-1,1 1 1,-3-2-1,-5-1-17,0-1-1,1 0 0,-14-9 0,19 10-14,-64-41-703,73 42 251,6 2 357,18 12 51,21 7 47,-39-16 7,1 0 0,0 0-1,0-2 1,22 2 0,-27-4 14,0 0 1,0 0 0,0 0-1,0-1 1,0 0-1,0-1 1,0 0 0,12-6-1,-6 2 36,0-2 1,0 0-1,-1 0 0,0-1 0,-1-1 0,0 0 0,0-1 0,-1 0 0,-1 0 0,0-1 0,16-28 1,-18 23 7,1-1 1,10-37-1,-17 49-54,-1 0 0,0 1 1,0-1-1,0 0 0,-1 0 0,1 0 0,-2 0 0,1 0 0,-1 1 1,0-1-1,-1 0 0,-3-10 0,5 15-28,-1 1 1,1-1-1,-1 1 1,0-1-1,1 1 1,-1-1-1,0 1 1,0 0-1,0-1 1,0 1-1,0 0 1,0 0-1,-1 0 0,1 0 1,0 0-1,-1 0 1,1 0-1,0 0 1,-1 0-1,1 1 1,-1-1-1,1 1 1,-1-1-1,0 1 1,1-1-1,-1 1 0,1 0 1,-1 0-1,0 0 1,1 0-1,-1 0 1,1 0-1,-1 0 1,0 1-1,1-1 1,-1 0-1,1 1 1,-1 0-1,1-1 1,-1 1-1,1 0 0,-1 0 1,1-1-1,0 1 1,-1 0-1,1 0 1,0 1-1,0-1 1,0 0-1,-2 2 1,-3 6-17,0-1 1,1 2-1,0-1 1,0 0-1,1 1 1,-3 10-1,0-1 10,2 0 0,0-1 0,-3 40 0,6-44 8,2 1 0,0-1 0,1 0 0,0 1 0,1-1-1,4 16 1,-3-22 1,-1 2-3,1 0-1,0 0 1,5 8-1,-6-15 18,0 0-1,0 0 0,0 0 0,0 0 0,1 0 0,-1-1 1,1 1-1,-1-1 0,1 0 0,0 0 0,0 0 0,4 2 1,-1-1 28,0 0 0,1-1 1,-1 0-1,0-1 0,1 1 1,-1-1-1,1 0 1,0-1-1,-1 0 0,1 0 1,7-1-1,1-1 8,-1 0 1,0-2-1,27-8 0,-28 6-6,0 0-1,-1-1 1,0-1-1,0 1 1,-1-2-1,0 0 1,0 0 0,-1-1-1,0 0 1,13-18-1,5-12-30,39-71-1,-66 109-7,34-68 71,-28 49-96,-6 19 10,-1 0 0,0 0 1,1 0-1,0 0 0,0 1 0,-1-1 1,1 0-1,0 0 0,0 1 0,0-1 1,2-2-1,13 39-362,-9-10 381,0 2-1,5 48 1,6 24-14,-13-76 49,2-1 0,1 0 0,13 27 0,-20-48-15,0 0-1,-1 0 1,1 0-1,0 0 1,-1 0-1,1 1 1,0-1-1,0-1 0,0 1 1,0 0-1,0 0 1,0 0-1,0 0 1,0-1-1,0 1 1,1 0-1,0 0 1,-1-1 1,0 0 0,0 0 0,1 0 0,-1 0 0,0 0 0,0 0 1,0 0-1,0 0 0,0-1 0,0 1 0,0 0 0,0 0 0,0-1 0,0 1 1,-1-1-1,1 1 0,1-2 0,2 0 23,-1-1 0,0 0 0,0 0 0,0 0 0,-1-1 0,1 1 0,-1-1 0,4-6 0,69-170 65,-32 69-105,-35 85 50,2 0-235,-8 25 79,-1 7 91,0 9 21,-1 30-95,7 56 0,-5-86 101,1 0 1,0-1-1,1 1 0,1-1 0,0 1 1,1-2-1,14 25 0,-18-35 2,0-1 0,0 1-1,0-1 1,0 0 0,0 0 0,0 0-1,1 0 1,-1 0 0,1 0-1,-1 0 1,5 1 0,-5-2 3,-1 0 1,1-1 0,-1 1-1,1-1 1,0 0 0,-1 0-1,1 1 1,0-1 0,-1 0-1,1 0 1,0 0 0,-1-1-1,1 1 1,-1 0-1,1-1 1,0 1 0,-1-1-1,1 1 1,-1-1 0,1 0-1,-1 0 1,1 0 0,1-1-1,2-3-12,0 0 0,0 0 0,0 0-1,-1-1 1,0 0 0,0 0 0,-1 0 0,5-9-1,20-58 39,7-48-55,-21 70 118,-7 7-99,-6 35-35,0 0 0,1 0 0,0 0-1,4-13 1,-5 22 14,-1-1-1,1 0 1,0 0 0,0 0-1,0 1 1,0-1-1,0 1 1,0-1 0,0 0-1,0 1 1,1 0-1,-1-1 1,0 1 0,0 0-1,0-1 1,0 1-1,0 0 1,1 0-1,-1 0 1,0 0 0,0 0-1,0 0 1,1 1-1,1-1 1,41 9-65,-27-5-21,21 3 119,1-3-1,51 1 1,25-11 188,-113 6-212,10 1 163,-12-1-156,0 0-1,0 0 1,0 0-1,0 0 1,0 1 0,0-1-1,0 0 1,0 0-1,0 0 1,0 0 0,0 0-1,0 0 1,1 1-1,-1-1 1,0 0 0,0 0-1,0 0 1,0 0-1,0 0 1,0 1 0,0-1-1,0 0 1,-1 0 0,1 0-1,0 0 1,0 0-1,0 1 1,0-1 0,0 0-1,0 0 1,0 0-1,0 0 1,0 0 0,0 0-1,0 0 1,0 1-1,-1-1 1,1 0 0,0 0-1,0 0 1,0 0 0,0 0-1,0 0 1,0 0-1,0 0 1,-1 0 0,1 0-1,0 0 1,0 0-1,0 0 1,0 0 0,-1 0-1,-16 15-12,1 0-1,0 1 0,1 1 1,1 1-1,0-1 0,2 2 1,0 0-1,-17 38 0,4-5-4,-12 34-33,33-74 49,0-1 0,1 0-1,1 1 1,0 0 0,0 21 0,1-32 4,1-1 1,0 1 0,0 0 0,0-1 0,0 1-1,0 0 1,0-1 0,0 1 0,1 0 0,-1-1-1,0 1 1,0-1 0,0 1 0,1 0 0,-1-1-1,0 1 1,1-1 0,-1 1 0,1-1-4,-1 0 0,0 0 0,1 0 1,-1 0-1,0 0 0,0 0 0,1 0 0,-1 0 1,0 0-1,1 0 0,-1 0 0,0 0 0,0-1 0,1 1 1,-1 0-1,0 0 0,0 0 0,1-1 0,-1 1 1,0 0-1,0 0 0,0 0 0,1-1 0,-1 1 1,0-1-1,16-24 51,-14 20-28,11-20 64,-1-1 1,-2 0-1,10-38 1,0-1-123,-10 29-228,-10 36 258,0 0-1,0 0 1,0 0 0,0 0 0,0 0 0,0 0-1,0-1 1,0 1 0,0 0 0,0 0 0,0 0-1,0 0 1,0 0 0,0 0 0,0 0 0,0 0-1,0 0 1,0 0 0,0 0 0,0 0 0,0-1-1,0 1 1,0 0 0,0 0 0,0 0 0,0 0-1,0 0 1,0 0 0,0 0 0,0 0-1,0 0 1,0 0 0,0 0 0,0 0 0,1 0-1,-1 0 1,0 0 0,0 0 0,0 0 0,0 0-1,0 0 1,0 0 0,0 0 0,0 0 0,0 0-1,0 0 1,0 0 0,0 0 0,1 0 0,-1 0-1,0 0 1,0 0 0,0 0 0,0 0 0,0 0-1,0 0 1,0 0 0,0 0 0,0 0-1,0 0 1,0 0 0,0 0 0,0 0 0,0 0-1,0 0 1,1 0 0,-1 0 0,0 0 0,0 1-1,4 7-69,1 12-24,-2-7 54,-1 1 37,1 1 0,1-1-1,0 0 1,12 26 0,-14-36 1,6 12 91,16 24 1,-21-36-79,1 0-1,-1 0 1,1 0 0,0 0-1,0-1 1,0 1 0,0-1-1,1 0 1,8 5 0,-6-6 3,0 1 0,0-1 0,1 0 0,-1-1 1,0 1-1,0-1 0,1-1 0,-1 0 0,1 0 0,-1 0 0,0-1 0,1 0 1,-1 0-1,0-1 0,0 0 0,0 0 0,0-1 0,0 1 0,0-2 1,-1 1-1,1-1 0,11-9 0,-2 0-15,-1-2 1,-1 0-1,0 0 1,-1-1-1,-1-1 1,18-31-1,50-120 358,-77 162-352,19-50-6,-3-1 1,-3-1 0,-1 0 0,-4-1 0,-2-1 0,2-68 0,-9 105-18,-1 14 9,0 0 1,-1 0-1,0 0 0,-2-16 0,-1 20-100,1 8-32,-4 14-94,5-10 215,-38 168-231,16-64 241,12-56 16,2 0-1,2 0 0,3 1 0,2 0 1,3 0-1,9 63 0,-7-94 11,1 3 45,0 0 0,15 48 0,-16-70-38,-3-4-27,1 0 0,0 0 0,-1 0 0,1 0 0,-1 0 0,0 0 0,1 0 0,-1 4 0,0-6 50,-1 2 55,4 1-38,3 1-85,25 3 393,-30-6-357,12-1 144,-9 3-251,1-3 79,0 1 0,0-1 0,1 0 0,-1 0 0,6-1 0,6-6-32,-14 7 47,0-1 0,0 1-1,0-1 1,-1 0 0,1 0 0,3-3 0,6-4 46,-1 0 0,0-2 0,0 1 0,-1-1 0,0-1 0,10-14 0,43-73 208,-36 53-252,106-195 0,-112 196 0,-2-1 0,-2-2 0,18-75 0,-24 74-110,-3-1 0,5-88 0,-12 122-46,-2 0 0,0 0 0,-4-18 0,5 33 146,0 0 1,0-1 0,0 1 0,0 0 0,0-1 0,0 1-1,0 0 1,0 0 0,0-1 0,0 1 0,0 0 0,0-1-1,-1 1 1,1 0 0,0 0 0,0-1 0,0 1 0,0 0-1,-1 0 1,1-1 0,0 1 0,0 0 0,-1 0 0,1 0-1,-1-1 1,-4 6-141,-3 12 32,-28 82 11,-43 192 1,76-269 125,0-1 1,2 1-1,1 0 1,0 0-1,1 0 1,6 24-1,-1-15-1,1-1 0,2 1 0,20 45 0,-22-60 32,2 1 0,14 23 0,-17-33-8,-1 1 0,1-1 0,1-1-1,-1 1 1,1-1 0,0-1 0,10 8 0,-15-12-29,0 0 0,0 0 0,1 0 0,-1 0 0,0 0 0,0 0 0,1 0 0,-1-1 0,0 1 0,1-1 0,-1 0 0,1 0 0,-1 1 0,0-2 0,1 1 0,-1 0 0,1 0 0,-1-1 0,0 1 0,1-1 0,-1 0 0,0 0 0,0 0 0,5-2 0,-3-1 13,1 0 0,-1 0 0,0-1 0,0 1 0,0-1 0,-1 0 0,4-5 0,17-37 145,-10 15-132,-1 0-1,-2 0 1,12-61 0,-21 84-58,-1 0 1,0-1 0,-1 1 0,-1-16 0,1 24 9,-1 0 0,1 0 1,0 0-1,0 0 0,0 0 0,0 1 1,-1-1-1,1 0 0,0 0 0,-1 0 1,1 0-1,-1 1 0,1-1 0,-1 0 1,1 1-1,-1-1 0,0 0 0,1 1 1,-1-1-1,0 0 0,1 1 1,-1-1-1,0 1 0,0-1 0,-1 0 1,1 1 4,0 0 0,1 0 1,-1 0-1,0 0 0,0 1 1,0-1-1,0 0 0,0 0 1,1 0-1,-1 1 1,0-1-1,0 0 0,0 1 1,1-1-1,-1 1 0,0-1 1,0 1-1,1-1 1,-1 1-1,0-1 0,1 1 1,-1 0-1,1-1 0,-1 1 1,1 0-1,-1 1 1,-4 5 33,1 1 1,1 0 0,-1 1 0,1-1 0,1 1 0,-1-1-1,2 1 1,-1 0 0,0 10 0,1 84 689,1-102-719,1 16 49,1 1 1,0-1-1,1 0 0,6 21 1,-8-33-34,1 1 1,0 0-1,1-1 1,-1 0-1,1 1 1,0-1-1,0 0 1,1-1-1,-1 1 1,1 0-1,0-1 1,0 0-1,1 0 1,-1 0-1,1-1 1,7 5-1,-7-6-69,0-1 0,0 1 0,0-1 0,0 0 0,0-1 1,1 1-1,-1-1 0,0 0 0,1 0 0,-1-1 0,0 1 0,9-3 0,4-2-1097,1 0 0,20-9 0,-28 9-743,0-1 1,15-8-1,17-20-2118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21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264 700 1664,'-11'5'14631,"1"4"-5397,4-2-12598,1-1 3423,0 0 0,0 1 1,-11 7-1,-2 4-3,-31 31 307,29-30-280,1 0-1,1 1 1,0 1-1,2 1 1,-18 30 0,31-46-36,0 0 0,1 0 1,-3 10-1,4 3 134,1-19-170,1 1 1,-1-1 0,0 1 0,0 0-1,0-1 1,1 1 0,-1-1-1,0 1 1,1-1 0,-1 1-1,0-1 1,1 1 0,-1-1-1,1 1 1,-1-1 0,1 0-1,-1 1 1,1-1 0,-1 0 0,1 1-1,-1-1 1,1 0 0,0 1-1,6 0 7,0-1 0,-1 0 0,1 0 0,0 0 0,0-1 0,-1 1-1,1-2 1,0 1 0,8-4 0,-2 2-53,14-6-122,0 0 0,0-2 1,-1-1-1,39-24 0,-54 30 109,47-26-277,-57 32 327,-1-1-1,0 1 1,1 0 0,-1 0 0,0-1-1,1 1 1,-1 0 0,0 0 0,1 0-1,-1-1 1,1 1 0,-1 0 0,0 0-1,1 0 1,-1 0 0,1 0-1,-1 0 1,1 0 0,-1 0 0,0 0-1,1 0 1,-1 0 0,1 0 0,-1 0-1,0 0 1,1 1 0,-1-1 0,1 0-1,-1 0 1,0 0 0,1 1 0,0 4 75,1 38 559,-2-35-520,0 0 0,1 0 1,0 0-1,0 0 0,4 15 1,-4-21-90,-1-1 1,1 1-1,-1-1 1,1 0 0,-1 1-1,1-1 1,0 0-1,0 0 1,0 1 0,0-1-1,0 0 1,0 0-1,0 0 1,0 0 0,0 0-1,1 0 1,-1 0-1,0-1 1,1 1 0,0 0-1,0 0-8,0-1 0,0 0 0,-1 0 0,1 0 1,0 0-1,-1 0 0,1 0 0,0-1 0,0 1 0,-1 0 0,1-1 0,0 0 0,-1 1 0,1-1 0,-1 0 0,1 0 0,1-1 0,6-4 114,0 0-1,-1-1 0,0 0 1,-1-1-1,1 1 0,6-11 1,-9 12-102,0-1 0,-1 0 0,0 0 0,0-1 0,-1 1 0,0-1 0,0 1 0,2-12 0,-4 15-18,-1 1 1,0 0-1,0-1 1,0 1-1,-1 0 1,1 0 0,-2-4-1,0-12-329,2 19 308,0-1 0,1 0 1,-1 1-1,0-1 0,0 0 1,1 0-1,-1 1 0,0-1 1,1 0-1,-1 1 1,1-1-1,-1 1 0,1-1 1,-1 0-1,1 1 0,-1-1 1,1 1-1,0 0 0,-1-1 1,1 1-1,0-1 1,17-7-97,19-3-5,1 2 1,51-7 0,-47 9 145,-18 3-16,35-7 213,118-5 1,-176 16-230,0 0 0,0 0 0,-1 0 1,1 0-1,0 0 0,0 0 0,-1 0 0,1 0 0,0 0 0,0 0 0,-1 0 0,1 1 0,0-1 0,0 0 0,-1 1 1,1-1-1,0 0 0,-1 1 0,1-1 0,0 1 0,-1-1 0,1 1 0,-1-1 0,1 1 0,-1 0 0,1-1 1,-1 1-1,0 0 0,1-1 0,-1 1 0,0 0 0,1-1 0,-1 1 0,0 0 0,0 0 0,1 0 0,-1 3 33,-1 0-1,1-1 0,0 1 1,-1-1-1,0 1 1,-1 4-1,-1 1-12,0 2-8,-1 0 0,-7 15 1,7-19-9,1 0 0,0-1 0,1 1 0,-1 0 0,1 0 0,1 1 0,-1-1 0,1 9 0,0-12-3,2-1 1,-1 0-1,0 1 0,1-1 1,-1 1-1,1-1 0,0 0 1,0 0-1,1 1 0,2 5 1,-3-8 0,0 1 0,0-1 0,1 0 0,-1 1 0,0-1 1,1 0-1,-1 0 0,1 0 0,-1 0 0,1 0 1,-1 0-1,1 0 0,0 0 0,-1-1 0,1 1 1,0 0-1,0-1 0,0 0 0,-1 1 0,1-1 0,0 0 1,2 0-1,8-1-20,-1 0 0,1 0 0,0-1 0,-1 0 0,13-5 0,55-24-221,-50 19 205,65-35 54,-76 37-34,-3 1-13,1-1 1,-2-1 0,1 0-1,-1-1 1,-1-1 0,0 0-1,-1 0 1,15-23 0,6-14 23,30-62 1,-61 109-8,92-189-77,-80 158 156,-1-2 0,-2 1-1,11-62 1,-18 66-154,1-45 0,-1 4-176,-4 71 265,0 0 0,-1 1 0,1-1 0,0 0 0,0 0 1,-1 1-1,1-1 0,0 0 0,-1 0 0,1 1 0,-1-1 0,1 1 0,-1-1 0,1 0 1,-1 1-1,1-1 0,-1 1 0,0-1 0,1 1 0,-1-1 0,0 1 0,1 0 0,-3-1 1,2 2-16,0 0 0,0 0 0,-1 0 0,1 1 0,0-1 1,0 0-1,0 1 0,0-1 0,1 1 0,-1-1 1,-1 4-1,1-3 6,-29 61-77,-30 56 128,41-83-77,2 0 1,-15 46 0,-16 78 10,34-112 58,3 1-1,-9 95 1,19-133-49,1 0 0,0 0 1,1 1-1,0-1 0,1 0 0,4 15 0,-4-22 12,-1 0-1,1 0 0,0 0 0,0 0 0,0 0 1,0 0-1,1 0 0,-1-1 0,1 1 1,0-1-1,0 1 0,0-1 0,1 0 0,-1-1 1,1 1-1,-1-1 0,1 1 0,6 2 1,-2-2-6,1 0 0,-1 0 1,1-1-1,-1 0 1,1-1-1,0 0 0,-1 0 1,1-1-1,0 0 1,0 0-1,9-3 0,-11 2-15,0-1-1,0 0 0,-1-1 0,1 1 0,-1-1 0,1-1 0,-1 1 0,0-1 0,0 0 0,-1-1 0,1 1 0,-1-1 0,0 0 0,7-9 0,-1-3-84,0 0 1,-1-1-1,-1 0 1,10-29-1,-11 27 59,131-257-385,-56 115 414,-72 137 150,-2 0 0,0-1-1,-2 0 1,7-45 0,-13 67-103,-1-1 0,1 0 1,-1 0-1,-1 0 0,1 0 1,-2-7-1,2 11-33,0 0-1,-1 0 1,1 0 0,0 0-1,-1 0 1,1 0-1,-1 0 1,1 1 0,-1-1-1,0 0 1,1 0 0,-1 0-1,0 1 1,1-1 0,-1 0-1,0 1 1,0-1-1,1 1 1,-1-1 0,0 1-1,0-1 1,0 1 0,0 0-1,0-1 1,0 1 0,0 0-1,0 0 1,0-1-1,0 1 1,0 0 0,0 0-1,0 0 1,0 0 0,0 0-1,0 1 1,0-1 0,-1 1-1,-4 0 10,0 1 0,1 1-1,-1-1 1,1 1 0,-1 0-1,1 0 1,0 0 0,1 1-1,-1 0 1,0 0 0,-3 5 0,-9 10 95,-19 27 1,22-28-75,2 0-20,1 0 0,0 1 0,1 0 0,2 1 0,-1 0 0,2 0 0,1 1 0,-6 34 1,2 12-27,-1 91 1,11-148 11,3 107-638,5-42-3159,-3-26-1974,-1 0-3706,-4-25 6008,-3-3 1060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2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11456,'-23'-16'4256,"33"16"-2625,-7 0-2527,7 0 353,-2 0-2305,10 3 1568,1 2-4320,16 7 3136,1-1 128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23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491 765 4800,'-3'0'408,"2"0"-350,1-1 0,-1 1 1,1 0-1,-1 0 1,1 0-1,-1 0 0,1 0 1,-1 0-1,1 0 1,-1 0-1,0 0 1,1 0-1,-1 0 0,1 0 1,-1 0-1,1 1 1,-1-1-1,1 0 0,-1 0 1,1 0-1,-1 1 1,1-1-1,0 0 0,-1 1 1,1-1-1,-1 0 1,1 1-1,0-1 0,-1 2 1,0-2 94,1 1 1,0 0 0,-1 0-1,1 0 1,0 0 0,-1-1-1,0 1 1,1 0 0,-1 0-1,1-1 1,-1 1 0,0 0-1,1-1 1,-1 1-1,0-1 1,0 1 0,1-1-1,-1 1 1,0-1 0,0 0-1,0 1 1,-1-1 0,-22 6 2594,19-6-2455,-11-1 2174,15 1-2422,1-1-1,0 1 1,0 0-1,-1 0 0,1 0 1,0-1-1,0 1 1,-1 0-1,1-1 1,0 1-1,0 0 0,0 0 1,-1-1-1,1 1 1,0 0-1,0-1 0,0 1 1,0 0-1,0-1 1,0 1-1,0 0 1,0-1-1,0 1 0,0 0 1,0-1-1,0 1 1,0 0-1,0-1 1,0 1-1,0-1 0,0 1 1,0 0-1,0-1 1,0 1-1,1 0 0,-1 0 1,0-1-1,0 1 1,0 0-1,1-1 1,-1 1-1,0 0 0,1-1 1,17-33 936,25-66 0,2-39-315,10-25-228,101-167 213,-152 325-661,-5 8-24,-6 14-29,-14 29 102,2 0 1,-18 63-1,-11 42-1,35-117-8,-1 0 0,-29 46 0,3-22 177,-2-2 0,-74 74 0,63-73 34,-69 95 1,81-88-341,-36 77 0,59-112 290,14-23-94,1-1 1,0 1 0,-5 9 0,8-13-89,0-1 0,0 0 0,0 0 0,0 0 0,-1 1 0,1-1 0,0 0 0,0 0 0,0 1 0,0-1 0,0 0 0,0 0 0,0 0 0,0 1 0,0-1 1,0 0-1,0 0 0,0 1 0,0-1 0,0 0 0,0 0 0,0 1 0,0-1 0,0 0 0,0 0 0,0 0 0,0 1 0,0-1 0,1 0 0,-1 0 0,0 1 1,8-5 158,14-17-14,19-23-1,24-22-70,-26 33-89,86-53 0,56-16-195,-119 68 120,146-66 81,27-15 59,-224 109-46,115-71 33,-59 36-62,-45 28 208,-71 66 282,15-25-431,-51 32 0,58-41-41,-28 26 1,23-18 45,28-23-41,-32 27 74,34-28-66,-1-1-1,1 1 1,-1 0 0,1 0 0,0 0 0,0 0-1,1 0 1,-1 1 0,1-1 0,-2 4 0,3-6-10,0 0 0,-1-1 1,1 1-1,0 0 0,0-1 1,0 1-1,0 0 0,0-1 1,0 1-1,1 0 0,-1-1 1,0 1-1,0 0 0,0-1 1,0 1-1,1 0 0,-1-1 1,0 1-1,1-1 1,-1 1-1,0-1 0,1 1 1,-1 0-1,1-1 0,-1 0 1,1 1-1,-1-1 0,1 1 1,-1-1-1,1 0 0,0 1 1,-1-1-1,1 0 0,-1 1 1,1-1-1,0 0 0,-1 0 1,1 0-1,0 0 0,-1 0 1,1 0-1,0 0 1,-1 0-1,2 0 0,4 0 83,0 0 0,1-1 1,11-2-1,-13 2-4,10-2-45,0 0 1,0-1-1,0 0 0,-1-2 1,1 0-1,-1 0 1,-1-1-1,1-1 0,-1 0 1,-1-1-1,1 0 0,20-22 1,20-37-32,-16 19-101,-36 47 85,1 0-2,-1 0-1,1 0 1,0 1 0,-1-1-1,1 0 1,4-2 0,-6 16-550,-17 53 298,9-29 274,-1 13 31,8-44-36,1 0 1,0 0 0,0 0 0,0 0 0,1 0 0,-1 0 0,4 9 0,-4-13 13,1 1 1,0 0 0,-1-1-1,1 1 1,0-1 0,0 1-1,0-1 1,0 0 0,0 1-1,0-1 1,1 0 0,-1 0-1,0 1 1,1-1 0,-1 0-1,1-1 1,-1 1 0,1 0-1,-1 0 1,1-1 0,0 1-1,-1-1 1,1 1 0,0-1 0,-1 1-1,1-1 1,0 0 0,0 0-1,-1 0 1,1 0 0,0 0-1,-1-1 1,1 1 0,3-1-1,3-1 16,0-1 1,0 0-1,0 0 0,0 0 0,-1-1 0,9-6 0,6-3-2,-2-1 1,1-1-1,-2 0 0,33-34 0,171-252-65,-178 236 28,-36 51 10,9-11-97,-2 0 1,0-1-1,15-35 1,-31 59 67,1 1 1,-1-1 0,1 1-1,-1 0 1,1-1 0,-1 1 0,1-1-1,-1 1 1,0-1 0,0 1-1,0-1 1,0 1 0,0-1 0,0 1-1,-1-1 1,1 1 0,0-1-1,-1 1 1,0-2 0,0 2 7,0 0 0,0 0 0,0 1 0,0-1 0,0 0 0,0 1 0,0-1 0,0 1 0,0 0 0,0-1 0,0 1 0,0 0 0,-1 0 0,1-1 0,0 1 0,0 0 0,0 0 0,-1 0 0,1 1 0,0-1 0,0 0 0,0 0 0,0 0 0,-2 2 0,-7 0 0,0 1 1,1 1-1,-1 0 0,1 0 1,0 1-1,0 0 1,0 1-1,1 0 0,0 0 1,0 1-1,0 0 0,1 0 1,0 1-1,-10 15 1,1 0-17,2 0 1,1 2 0,0 0-1,-10 31 1,12-25 26,-13 52-1,22-69 7,-1 0 0,1 0-1,1 1 1,1-1 0,0 0 0,3 17 0,-2-25 19,0 1 0,1-1 1,0 0-1,0 0 0,1 0 1,0 0-1,0-1 1,0 1-1,1-1 0,-1 0 1,1 0-1,1 0 0,-1 0 1,1-1-1,-1 0 1,1 1-1,0-2 0,1 1 1,-1-1-1,1 0 0,0 0 1,-1 0-1,1-1 1,7 2-1,-1 0 25,1-1-1,-1-1 1,1 0 0,-1 0 0,1-1-1,0-1 1,-1 0 0,1-1 0,0 0-1,-1-1 1,16-4 0,-21 3-34,0 1 0,0-1 1,0 0-1,0-1 0,-1 1 0,1-1 0,-1-1 1,0 1-1,0-1 0,0 0 0,-1 0 1,0-1-1,0 0 0,0 0 0,-1 0 0,0 0 1,4-8-1,16-31-73,32-88 1,-11 24 79,-27 71-8,-7 17-30,-1 0-1,-2-1 0,0 1 1,8-36-1,-15 52 2,-1 1 0,1 0-1,-1-1 1,0 1 0,-1-8-1,1 11 17,0 1 0,0-1 0,-1 1-1,1-1 1,0 1 0,0-1-1,0 1 1,-1-1 0,1 1 0,0-1-1,-1 1 1,1-1 0,0 1 0,-1 0-1,1-1 1,0 1 0,-1 0-1,1-1 1,-1 1 0,0-1 0,0 1 2,1 0 1,-1 0 0,0 0-1,0 0 1,0 0-1,1 0 1,-1 0 0,0 0-1,0 0 1,1 0 0,-1 1-1,0-1 1,0 0 0,1 1-1,-1-1 1,0 0 0,1 1-1,-2 0 1,-5 4-13,0 1 0,1-1 0,0 1 0,0 0 0,1 1 0,0-1 0,0 1-1,0 0 1,1 1 0,0-1 0,0 1 0,-4 12 0,-2 12 62,-12 59-1,19-73-28,-5 18-107,1 1 0,-2 64 1,9-85-85,0 3-377,0 1 1,4 21-1,-3-36 88,0 0-1,1 0 1,-1 1-1,1-1 1,0 0-1,0-1 1,0 1-1,1 0 1,-1-1-1,1 1 1,0-1-1,7 7 1,-7-8 116,8 8-1927,1-1-1,14 10 0,16 4-685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23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137 396 3552,'-19'0'1147,"18"0"-1003,-1 0 1,1 1 0,0-1 0,0 0 0,0 1 0,0-1 0,0 0 0,0 1 0,0-1 0,0 1 0,0 0 0,0-1 0,0 1 0,0 0 0,1-1 0,-1 1 0,0 0 0,0 0 0,1 0 0,-1 0 0,0 0 0,1 0 0,-1 0 0,1 0 0,-1 0 0,1 0 0,-1 1 0,0 4 290,-1-1 1,1 1 0,-1 9-1,2-14-434,-10 221 2931,2-14-1576,5-154-803,-4 35 755,4-80-518,-2-9-277,4-1-485,0 0 0,0 0 0,0-1 1,0 1-1,0-1 0,0 1 0,0-1 0,1 1 1,-1-1-1,0 1 0,1-1 0,-1-1 0,-8-43 116,1 1 0,-2-70 0,7-140-529,3 191 328,-5-93 113,0 10-171,6 151 68,0-1 0,1 0 1,-1 0-1,1 0 0,3 5 0,3 4 61,69 114 476,-46-79-274,-2 1-1,34 78 0,-8 25 225,30 72 208,-79-207-554,-5-14-52,-1 1-1,1-1 1,0 1 0,0-1 0,0 1 0,0-1 0,1 0-1,-1 0 1,1 0 0,-1 1 0,1-1 0,0-1 0,0 1-1,0 0 1,2 2 0,-2-3 379,3-18 625,7-37-428,-2-65-208,-5 50-302,11-63-85,-6 57-52,18-117 195,-17 69-219,7-57-470,-17 152-1508,-1 24-484,0 14-416,0 38-3747,0-14 3948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8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45 9792,'-40'-25'4448,"45"22"-3872,-5-2-512,9 10-160,4-10-384,5 5 256,0-7-1216,6 7 800,-8-5-2912,3 10 2016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2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82 3808,'0'-6'9597,"-1"17"-8016,-3 13-1225,1-1-1,1 1 1,2 0-1,0 0 1,6 43-1,-5-62-286,1 1-1,-1-2 1,1 1-1,0 0 0,0 0 1,1 0-1,-1-1 1,1 0-1,0 1 0,0-1 1,0 0-1,1 0 1,-1-1-1,1 1 0,7 5 1,-9-8-13,0 0 0,0 1 0,0-1 0,0 0 1,0 0-1,0 0 0,0 0 0,1-1 0,-1 1 1,0-1-1,0 1 0,1-1 0,-1 0 0,0 0 1,1 0-1,-1 0 0,0 0 0,1 0 0,-1-1 0,0 1 1,0-1-1,1 1 0,-1-1 0,0 0 0,0 0 1,0 0-1,0 0 0,0 0 0,0-1 0,0 1 1,0-1-1,-1 1 0,1-1 0,0 0 0,-1 1 1,2-4-1,2-1 28,-1-1 0,0 0 0,-1 0 0,0 0 0,0 0 0,0 0 0,-1 0 0,0-1 0,-1 1 0,0-1 0,0 0 0,0 1 1,-1-1-1,-1-14 0,-2 1 3,0 0 0,-2 0 0,0 0 0,-8-20 0,11 34-86,0 1 1,-1-1 0,0 1-1,0 0 1,0 0 0,0 1-1,-1-1 1,0 1-1,0-1 1,-1 1 0,1 0-1,-9-6 1,12 11-21,0-1 0,0 0 0,0 0 0,-1 1 0,1-1 0,0 1 0,0-1 0,-1 1 0,1 0 0,0-1 0,-1 1 0,1 0 0,0 0 0,-1 0 0,1 0 0,0 0 0,-1 0 0,1 0 0,0 1 0,-1-1 0,1 0 0,0 1 0,0-1 0,-1 1 0,1-1 0,0 1 0,0 0 0,0-1 0,0 1 0,0 0 0,0 0 0,0 0 0,0 0-1,0 0 1,0 0 0,-1 2 0,-1 1-145,0 1-1,1 0 0,-1 0 1,1 0-1,0 1 0,0-1 0,-1 7 1,2-7-579,1 0 1,-1 0-1,1 1 1,0-1-1,1 0 0,-1 0 1,1 1-1,0-1 1,0 0-1,0 0 1,1 0-1,4 9 1,6 14-2554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3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41 935 3488,'-20'7'1115,"20"-7"-1100,0 0 1,0 0 0,-1 0 0,1 0 0,0 0-1,0 1 1,-1-1 0,1 0 0,0 0 0,0 0-1,-1 0 1,1 0 0,0 0 0,0 1 0,0-1-1,-1 0 1,1 0 0,0 0 0,0 1 0,0-1 0,0 0-1,0 0 1,-1 1 0,1-1 0,0 0 0,0 0-1,0 1 1,-1 1-45,0 1 211,0-1 1,0 1-1,0-1 0,0 1 1,0 0-1,1-1 0,-1 1 1,1 0-1,0-1 0,0 1 1,0 0-1,0 3 0,1 9 1281,-1-13-1252,0-1 0,0 1 0,0-1 0,0 0 0,0 1 0,0-1 0,1 1 0,-1-1 0,1 3 0,0-4-124,-1 1 0,1-1 1,-1 1-1,1-1 0,-1 1 0,1-1 0,0 0 1,-1 1-1,1-1 0,-1 0 0,1 1 0,0-1 1,-1 0-1,1 0 0,0 0 0,-1 0 0,1 1 1,0-1-1,-1 0 0,1 0 0,0 0 0,0 0 1,-1-1-1,1 1 0,1 0 0,2-1 122,0 0 0,0 0 0,0 0 0,-1-1 0,1 1 0,0-1 0,-1 0 0,1 0 0,-1 0 0,1 0 0,-1-1 0,3-2 0,6-7 456,17-22 0,0 1 51,-29 33-714,0 0-1,0 0 1,0 0 0,0-1 0,0 1 0,0 0-1,1 0 1,-1 0 0,0 0 0,0-1 0,0 1-1,0 0 1,1 0 0,-1 0 0,0 0-1,0 0 1,0 0 0,0 0 0,1 0 0,-1-1-1,0 1 1,0 0 0,0 0 0,1 0 0,-1 0-1,0 0 1,0 0 0,1 0 0,-1 0 0,0 0-1,0 0 1,0 0 0,1 0 0,-1 1 0,0-1-1,0 0 1,0 0 0,0 0 0,1 0-1,-1 0 1,0 0 0,0 0 0,0 1 0,0-1-1,1 0 1,-1 0 0,0 0 0,0 0 0,0 0-1,0 1 1,0-1 0,0 0 0,1 0 0,-1 0-1,0 1 1,2 19-17,-4 59 255,-17 102-1,-30 83 855,-6 3 37,28-148 373,25-114-1188,2-5-301,0 0 1,0 0-1,0 0 0,0 0 1,0 0-1,0 0 1,0 0-1,0 0 0,0 0 1,0 0-1,0 0 0,0-1 1,0 1-1,0 0 0,0 0 1,0 0-1,0 0 0,0 0 1,0 0-1,0 0 0,0 0 1,0 0-1,0 0 1,0 0-1,0 0 0,0 0 1,0 0-1,0 0 0,0 0 1,-1 0-1,1-1 0,0 1 1,0 0-1,0 0 0,0 0 1,0 0-1,0 0 1,0 0-1,0 0 0,0 0 1,0 0-1,0 0 0,0 0 1,0 0-1,-1 0 0,1 0 1,0 0-1,0 0 0,0 0 1,0 0-1,0 0 0,0 0 1,0 0-1,0 0 1,0 1-1,0-1 0,0 0 1,0 0-1,0 0 0,-3-38 199,2 1-1,2-1 0,8-51 1,2 18-286,37-121 0,-40 166 98,18-63-156,47-109-1,-55 162 25,1 0 0,2 1 1,1 1-1,2 2 0,50-54 0,-70 82 62,-1 0-1,1 1 0,0 0 0,0 0 0,0 0 1,1 0-1,-1 1 0,1-1 0,-1 1 1,8-2-1,-11 4 39,1-1 0,0 1-1,0 0 1,-1 0 0,1 0 0,0 0 0,-1 0-1,1 0 1,0 0 0,-1 1 0,1-1 0,0 1-1,-1-1 1,1 1 0,-1 0 0,1-1 0,-1 1-1,1 0 1,-1 0 0,1 0 0,-1 0 0,0 0-1,0 1 1,1-1 0,-1 0 0,0 0 0,0 1-1,0-1 1,0 1 0,-1-1 0,1 1 0,0-1-1,-1 1 1,1 1 0,2 5 23,0 0 0,-1 1 0,-1-1 0,1 0 0,-1 1 1,-1-1-1,1 1 0,-2 10 0,-12 70 552,10-76-455,2-5-64,0 0 0,-1-1 0,-1 1 0,1 0 0,-1-1 0,0 0 0,-1 1 0,0-1 0,0-1 0,-7 10 0,8-12-13,-1 1 1,0-1 0,0 0 0,0 0 0,0-1 0,-1 0 0,0 1 0,1-1 0,-1-1 0,0 1-1,0-1 1,-1 0 0,1 0 0,0 0 0,-1-1 0,1 1 0,-1-1 0,-7 0 0,-14-3-35,-36-6 1,60 8-22,-8-3-79,11 3 94,0 0 0,0 0 1,0 0-1,0 0 1,0 0-1,0 0 1,0 0-1,0 0 0,0 0 1,0 0-1,0 0 1,0 0-1,0 0 1,0 0-1,0 0 0,0 0 1,0 0-1,0 0 1,0 0-1,0-1 0,0 1 1,0 0-1,0 0 1,0 0-1,0 0 1,0 0-1,0 0 0,0 0 1,0 0-1,0 0 1,0 0-1,0 0 1,0 0-1,0 0 0,0 0 1,0 0-1,0 0 1,0 0-1,0 0 1,0-1-1,0 1 0,0 0 1,0 0-1,0 0 1,0 0-1,0 0 0,0 0 1,0 0-1,0 0 1,0 0-1,0 0 1,0 0-1,0 0 0,0 0 1,0 0-1,0 0 1,0 0-1,1 0 1,-1 0-1,0 0 0,0 0 1,0 0-1,0 0 1,0 0-1,0 0 0,0 0 1,0 0-1,0 0 1,0 0-1,20-4-400,-5 2 268,29-10 48,0-1 0,81-38 0,215-85 174,-223 94 226,-74 26-188,-1 1 2,75-37-1,-106 47 27,2-2 41,-13 6-197,0 1 0,0 0 0,0 0 0,0 0 0,0 0 0,0 0 0,-1 0-1,1 0 1,0 0 0,0-1 0,0 1 0,0 0 0,0 0 0,0 0 0,0 0 0,-1 0 0,1 0 0,0 0 0,0 0 0,0 0 0,0 0 0,0 0 0,0 0 0,-1 0 0,1 0-1,0 0 1,0 0 0,0 0 0,0 0 0,0 0 0,-1 0 0,1 0 0,0 0 0,0 0 0,0 0 0,0 0 0,0 1 0,0-1 0,0 0 0,-1 0 0,1 0 0,0 0 0,0 0-1,0 0 1,0 0 0,0 0 0,0 0 0,0 1 0,-9 5-107,8-5 93,-13 10 23,1 0 1,0 0 0,1 1 0,0 1-1,1 0 1,0 1 0,1 0-1,1 1 1,-15 29 0,9-7-21,1 1 0,2 1-1,-8 43 1,18-74 30,-5 25 258,9-20-141,-1-13-131,-1 0-1,0 1 0,0-1 0,1 0 1,-1 0-1,0 1 0,0-1 1,1 0-1,-1 0 0,0 1 0,1-1 1,-1 0-1,0 0 0,1 0 0,-1 0 1,1 0-1,-1 1 0,0-1 0,1 0 1,-1 0-1,0 0 0,1 0 1,-1 0-1,1 0 0,-1 0 0,0 0 1,1-1-1,1 1 10,0-1 1,-1 1-1,1-1 1,-1 0-1,1 0 1,-1 1 0,1-1-1,-1-1 1,1 1-1,-1 0 1,0 0-1,0 0 1,0-1-1,0 1 1,0 0-1,0-1 1,0 1-1,1-4 1,3-2 62,4-7-27,0-1 1,-1 0-1,8-23 0,0 2-22,6-15 76,41-85-186,-58 124 75,1-4-186,-4 12 44,1 5-24,5 26 96,8 39 1,-11-40 114,2-1 0,9 26 1,-14-46-32,0-1 0,1 1 0,-1-1 0,6 7 0,-7-10-2,-1 0 0,1 0 0,0 0-1,0 0 1,0 0 0,0 0 0,-1-1 0,1 1 0,0 0 0,0-1 0,0 1 0,1-1 0,-1 1-1,0-1 1,0 1 0,0-1 0,0 0 0,0 1 0,0-1 0,1 0 0,-1 0 0,0 0 0,0 0-1,0 0 1,2 0 0,0-1 24,0-1 0,-1 1 1,1-1-1,0 1 0,-1-1 0,1 0 0,-1 0 0,0 0 0,0 0 0,3-2 0,20-29 165,-12 15-125,1-1-8,0 2-22,0-1 0,21-20 0,-8 15 36,53-35 0,-52 36-25,-24 18-99,-1 1 1,1 0-1,0 0 0,0 0 0,0 0 1,9-3-1,-13 33-129,0-12 172,3 108-186,-1-107 195,0 0 0,1 0 1,1 0-1,0-1 0,10 23 0,-11-31-10,1 0-1,1 0 1,-1 0 0,1-1 0,0 1-1,7 5 1,-10-9 20,1-1-1,-1 1 1,1-1-1,-1 0 1,1 0-1,0 0 1,0-1-1,0 1 1,0 0 0,1-1-1,-1 0 1,0 0-1,0 0 1,1 0-1,-1-1 1,6 1 0,-4-1-11,-1-1 1,1 0 0,-1-1 0,0 1-1,1-1 1,-1 1 0,0-1 0,5-4-1,30-21-18,-37 26 19,13-13 38,1 0 0,-2 0 0,0-2 0,0 1 0,12-22 0,49-88 213,-73 122-250,20-41 4,-1-1 0,15-48 0,20-94-91,-31 99 120,-16 58-36,19-73 155,-26 90-210,0 1 0,0-1-1,-2 0 1,1 0 0,-3-25 0,2 38 40,-1-1 1,1 0-1,0 0 1,0 1-1,0-1 1,0 0-1,0 1 1,-1-1-1,1 0 1,0 0-1,0 1 1,-1-1-1,1 1 1,-1-1-1,1 0 0,-1 1 1,1-1-1,-1 1 1,1-1-1,-1 0 1,0 1 6,1 0 0,-1 0 1,1 0-1,-1 0 0,1 0 0,0 0 1,-1 0-1,1 0 0,-1 0 0,1 1 1,-1-1-1,1 0 0,-1 0 0,1 0 1,0 0-1,-1 1 0,1-1 0,0 0 1,-1 0-1,1 1 0,0-1 0,-1 0 1,1 1-1,-4 3-7,1-1 0,1 1-1,-1 0 1,-3 7 0,1-1 18,1 0-1,0 1 0,0-1 1,-3 20-1,2-10 4,-13 69-8,4 1 0,-3 102 1,14-109 6,4-1 1,14 109 0,-14-189-1,0 7 28,0 1 1,1-2-1,5 19 1,-6-26-21,-1 0 0,1 1 0,-1-1 0,1 1 0,-1-1 0,1 0 0,0 0 0,0 1 1,-1-1-1,1 0 0,0 0 0,0 0 0,0 0 0,1 0 0,-1 0 0,0 0 0,0 0 1,0-1-1,1 1 0,-1 0 0,0-1 0,1 1 0,-1-1 0,0 1 0,1-1 0,-1 0 0,1 1 1,-1-1-1,1 0 0,-1 0 0,1 0 0,-1 0 0,3-1 0,1 0 30,0-1 1,0 0-1,0-1 0,0 1 0,0-1 0,0 0 0,7-6 1,32-30 23,-33 29-49,23-24-9,34-30-153,71-56 280,-118 100-156,-28 36-250,2-8 245,1 0 0,1 1 0,-1-1 0,1 1 0,1 0 0,-1 0 0,2 0 0,-1 0-1,0 12 1,1-5 44,1 0 0,1 0 0,0 0 0,5 24 0,-5-39-7,-1 1 0,0-1 0,1 1 0,-1-1 0,1 1 0,-1-1 0,1 0 0,0 1 0,0-1 0,-1 0 0,1 0 0,0 0 0,0 1 0,0-1 0,0 0 0,0 0 0,1 0 0,-1 0 0,0-1 0,0 1 1,1 0-1,1 0 0,0 0-3,-1 0 1,1-1-1,-1 0 1,1 0-1,-1 0 1,1 0-1,-1 0 1,1 0-1,-1-1 1,1 1-1,-1-1 1,4-1-1,1-1 5,1 0-1,-1 0 1,0-1 0,0-1-1,0 1 1,-1-1-1,12-10 1,4-6-12,2 1 0,0 0 0,2 2 0,0 1 0,1 1 0,0 2 0,1 0 0,0 2 0,2 1 0,32-8 0,-43 15 181,-34 11-203,1 0-1,0 1 0,0 0 1,1 1-1,0 0 0,1 1 1,-16 16-1,20-15-32,0 0 1,1 0-1,0 1 1,0 0-1,1 0 0,-8 24 1,12-29 64,0 0-1,0 0 1,1 0 0,-1 0 0,1 1 0,1-1 0,0 0-1,0 0 1,0 1 0,1-1 0,0 0 0,0 0 0,1 0-1,3 10 1,-4-15-6,0 0-1,0 0 0,1 0 1,-1 0-1,1 0 1,-1 0-1,1 0 0,0 0 1,0-1-1,0 1 1,0-1-1,0 1 0,0-1 1,0 0-1,0 0 1,0 0-1,1 0 1,-1 0-1,0 0 0,1-1 1,-1 1-1,1-1 1,-1 0-1,4 1 0,4-2 21,-1 1-1,1-1 1,-1 0-1,19-6 1,-3 0-30,0-2 1,0-1-1,-1-1 1,0-1-1,31-21 1,-23 10 101,-1 0 0,-1-3 1,29-30-1,-41 37-83,-1-2 1,-1 0-1,0 0 0,-2-2 1,-1 0-1,-1-1 0,0 0 1,-2 0-1,12-46 0,49-266-157,-57 201-111,-13 112 88,-1-1 0,-1 0 1,-8-38-1,9 61 150,0 0 1,0 0 0,0 0 0,-1 0 0,1 0 0,0 0-1,-1 0 1,1 0 0,-1 0 0,1 0 0,-1 0 0,1 0-1,-1 0 1,0 0 0,0 1 0,1-1 0,-1 0-1,0 0 1,0 1 0,0-1 0,0 0 0,-1 0 0,1 1-1,0 0 1,0 0-1,0 0 1,0 0 0,0 0-1,1 1 1,-1-1-1,0 0 1,0 0-1,0 1 1,0-1 0,1 0-1,-1 1 1,0-1-1,0 1 1,1-1 0,-1 1-1,0 0 1,1-1-1,-1 1 1,0-1 0,1 1-1,-1 0 1,1 0-1,-1-1 1,1 1-1,0 0 1,-1 1 0,-9 17-32,1 0 0,1 0 1,1 1-1,0 1 1,-3 23-1,-14 105 132,23-134-85,-24 265 63,24-262-7,-2 28 61,2 0-1,3 0 1,1 0-1,2 0 1,14 53 0,-18-92-92,2 1 0,-1 0 0,1 0 1,0-1-1,0 1 0,6 8 1,-8-14-12,1 0 0,-1 0 1,1 0-1,0-1 0,0 1 1,-1 0-1,1-1 1,0 1-1,0-1 0,0 0 1,1 0-1,-1 0 0,0 0 1,0 0-1,1 0 0,-1 0 1,0-1-1,1 1 0,-1-1 1,1 0-1,-1 1 0,1-1 1,-1 0-1,0-1 1,5 0-1,5-1 25,1-1 0,0-1-1,-1 0 1,13-7 0,50-27 25,-65 33-64,35-20 87,-2-2 1,0-1 0,45-41-1,-83 65-45,0-1 0,-1 1 0,1-1 0,-1 0 1,0 0-1,0 0 0,0-1 0,-1 1 0,3-8 0,-5 12-45,-1 0 0,0 0 0,0 0 0,0 0 1,1 1-1,-1-1 0,0 0 0,0 0 0,-1 0 0,1 0 1,0 0-1,0 0 0,0 0 0,-1 0 0,1 1 0,0-1 0,-1 0 1,1 0-1,0 0 0,-1 0 0,1 1 0,-1-1 0,0 0 1,1 1-1,-1-1 0,0 0 0,1 1 0,-1-1 0,0 1 0,1-1 1,-1 1-1,0-1 0,-1 0 0,-1 0-28,0 0 1,1 0-1,-1 0 0,0 0 1,0 0-1,0 0 0,-1 1 1,-4-1-1,-8 2-26,-1 0 0,1 1 0,-1 1 0,1 0 0,0 1 0,-21 8 0,27-8 99,1 0-1,-1 1 1,1-1 0,1 2 0,-1-1 0,1 1 0,0 1 0,0-1 0,1 1 0,0 1 0,-10 11 0,14-13-18,0-1 1,0 0-1,0 1 0,1-1 0,0 1 0,0 0 0,0 0 0,1 0 1,0 0-1,0 0 0,1 0 0,-1 0 0,1 0 0,1 0 1,-1 0-1,1 0 0,0 0 0,0 0 0,1 0 0,0 0 1,0 0-1,0-1 0,1 1 0,-1-1 0,1 0 0,6 8 1,-3-5-8,0 0 1,1 0 0,-1-1 0,1 0 0,1 0 0,0-1 0,-1 0 0,2-1 0,-1 1 0,1-1 0,0-1 0,0 0-1,0 0 1,0-1 0,16 4 0,-12-5-129,-1-1 1,0 0-1,1-1 0,-1 0 1,0-1-1,1-1 0,-1 0 1,19-5-1,-21 4-614,0-1-1,0 0 1,-1-1 0,12-6 0,-14 6-537,-1 0 0,1 0 1,0-1-1,-1 1 0,9-12 0,-14 16 983,0 0-1,-1 0 1,1 0 0,0 0-1,0 0 1,-1 0-1,1 0 1,-1 0-1,1 0 1,-1 0 0,1 0-1,-1 0 1,0 0-1,1-1 1,-1 1-1,0 0 1,0 0 0,0 0-1,0 0 1,0-1-1,0 1 1,-1-2-1,0 2-51,0-1-1,0 1 0,0 0 0,0-1 0,0 1 0,0 0 0,-1 0 1,1 0-1,-1 0 0,1 0 0,-1 0 0,1 0 0,-1 1 0,1-1 0,-3 0 1,-25-9-1647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3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64 9056,'-18'-17'4096,"18"14"-3552,0-1-96,5-1-352,0-6-672,3 2 320,-3-2-1952,3 7 1216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3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36 228 9632,'-35'-25'4384,"57"14"-3840,1-1 704,3 0-800,19-13 127,13 2-383,37-13 32,36 4-128,-19 7-192,1 10 32,3 4-2655,-11 11 1503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36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163 126 4064,'0'-2'623,"0"0"0,0 1 1,0-1-1,0 0 0,0 0 1,-1 0-1,1 1 0,0-1 0,-1 0 1,0 1-1,0-4 0,0 5-449,1 0 0,0-1 0,-1 1 0,1 0 0,0 0 0,-1-1 0,1 1 0,0 0 0,-1 0 0,1 0 0,-1-1 0,1 1 0,0 0 0,-1 0 0,1 0 1,-1 0-1,1 0 0,-1 0 0,0 0 0,-15 4 642,10 0-436,0-1 1,0 1-1,1 0 1,-1 0-1,-9 11 1,-23 27 702,37-41-1074,-5 7 34,0 2-1,0-1 0,1 1 0,0 0 1,1 0-1,0 0 0,0 1 0,1-1 0,1 1 1,0 0-1,-1 12 0,2-18 11,1 1-1,1-1 1,-1 0 0,1 1-1,0-1 1,0 0 0,0 0-1,1 0 1,-1 0 0,1 0-1,5 8 1,-6-11-32,0 0-1,0 0 1,1 0 0,-1 0-1,1 0 1,0-1 0,-1 1-1,1 0 1,0-1 0,0 1 0,0-1-1,0 0 1,0 0 0,0 0-1,0 0 1,0 0 0,1 0-1,-1 0 1,0-1 0,1 1-1,-1-1 1,0 0 0,1 1 0,-1-1-1,0 0 1,1 0 0,-1-1-1,4 0 1,9-4 44,1 0 0,-1-2-1,-1 0 1,25-15 0,19-9-80,124-52 218,-162 74-200,-7 2 28,1 2 0,15-6 0,-33 20-276,-4-1 206,0 1 1,1 1 0,1 0 0,0 0-1,0 0 1,1 0 0,0 1-1,-3 12 1,5-15 70,1 1 0,0-1 0,1 1-1,0 0 1,0-1 0,1 1 0,0 0 0,1 0 0,0-1-1,0 1 1,4 13 0,-4-19 10,0 0 1,0 0-1,1-1 1,-1 1-1,1 0 0,-1 0 1,1-1-1,0 1 1,0-1-1,4 4 0,-5-5-18,0 0-1,0 0 0,0 0 0,0-1 0,1 1 0,-1 0 1,0-1-1,0 1 0,1-1 0,-1 1 0,0-1 0,1 0 0,-1 1 1,0-1-1,1 0 0,-1 0 0,1 0 0,-1 0 0,0 0 0,1 0 1,-1-1-1,0 1 0,1 0 0,-1-1 0,0 1 0,1-1 0,1 0 1,3-4 45,0 1-1,-1-1 1,0 0 0,0 0 0,0-1 0,-1 1 0,8-13 0,-6 10-34,6-11 16,-1 1 0,-1-1 0,0-1 0,-2 0 1,0 0-1,8-35 0,-15 53-50,-1 0 1,1 0 0,-1 0 0,1 0-1,-1 0 1,0 0 0,0 1-1,0-1 1,0 0 0,0 0 0,0 0-1,-1 0 1,1 0 0,-1 0 0,1 0-1,-1 1 1,0-1 0,1 0-1,-1 0 1,0 1 0,0-1 0,0 1-1,-1-1 1,1 1 0,0-1 0,0 1-1,-1 0 1,1-1 0,-1 1 0,1 0-1,-1 0 1,0 0 0,1 0-1,-1 0 1,0 1 0,-2-2 0,-1 1-55,0-1 1,0 1-1,-1 0 1,1 0-1,0 1 1,-1-1 0,1 1-1,-1 1 1,1-1-1,0 1 1,-6 1-1,5-2-20,-11 1-59,17-1 139,-1 0 0,1 0 0,0 0 0,0 0 0,-1 0 0,1 0 0,0 0 0,-1 0 0,1 0 0,0 0 0,0 0 1,-1 0-1,1 0 0,0 0 0,0 0 0,-1 0 0,1 1 0,0-1 0,0 0 0,-1 0 0,1 0 0,0 0 0,0 0 0,0 1 0,-1-1 0,1 0 0,0 0 0,0 0 0,0 1 0,0-1 0,-1 0 0,1 1 0,2-1 9,-1 1-1,1-1 1,-1 0 0,1 0-1,0 0 1,-1 0-1,1 0 1,-1 0 0,1 0-1,0 0 1,-1 0 0,3-1-1,5-1 43,157-25 616,-64 8-313,-79 15-248,0 2 0,0 0 0,0 2 0,37 3 0,-58-2-88,0-1-1,0 0 0,0 1 1,-1-1-1,1 1 1,0-1-1,0 1 0,0 0 1,0 0-1,-1 0 1,1 0-1,0 0 0,-1 0 1,1 0-1,-1 1 1,1-1-1,-1 1 0,0-1 1,0 1-1,2 2 0,-2-2 10,-1-1-1,1 1 1,-1 0 0,1 0-1,-1 0 1,0 0-1,0 0 1,0 0-1,0 0 1,0 0-1,0 0 1,0-1-1,-1 1 1,1 0-1,-1 0 1,1 0-1,-1 0 1,0 0-1,0-1 1,-2 4-1,-4 7 36,-2-1-1,-9 12 0,9-13 0,-14 21 1,28-39-13,1 0 1,0 0-1,0 1 1,7-7-1,3 1-90,0 1 1,0 0-1,23-12 0,-30 20 18,0 0 0,0 0-1,0 0 1,0 1-1,1 1 1,-1 0-1,1 0 1,18-1 0,-26 3 14,-1 0 1,1 0 0,-1 1 0,1-1 0,-1 0-1,1 1 1,-1-1 0,1 1 0,-1-1 0,1 1-1,-1 0 1,0-1 0,1 1 0,-1 0-1,0 0 1,0 0 0,1 0 0,-1 0 0,0 0-1,0 0 1,0 1 0,0-1 0,-1 0 0,1 1-1,0-1 1,0 0 0,-1 1 0,1-1 0,-1 1-1,0-1 1,1 1 0,-1-1 0,0 3 0,1 2 14,-1 0 0,1 0 0,-2 0 0,1 0 0,-1 0 0,0 0 0,-2 9 1,-6 0 39,4-6-66,5-9 15,0 0 1,1 0-1,-1 0 1,1 0-1,-1 0 1,0 0-1,1 0 0,-1 0 1,1 0-1,-1 0 1,1 0-1,-1 0 1,0 0-1,1-1 0,-1 1 1,1 0-1,-1 0 1,0 0-1,1-1 1,-1 1-1,0 0 1,1 0-1,-1-1 0,1 1 1,16-10 50,30-22-1,-31 20-32,27-15-1,-28 19 41,-9 4-164,-1 1 1,2 0-1,-1 0 1,0 1-1,12-4 1,-17 6 95,1 0 0,0 0 0,0 0 1,-1 0-1,1 0 0,0 0 0,0 0 1,-1 1-1,1-1 0,0 1 0,-1-1 0,1 1 1,0-1-1,-1 1 0,1 0 0,-1 0 1,1 0-1,-1 0 0,0 0 0,1 0 1,-1 0-1,0 1 0,0-1 0,0 0 1,0 1-1,0-1 0,1 2 0,10 18 229,-7-12-186,0 0 1,0 0-1,10 10 1,-14-18-34,0 1 1,1 0-1,0-1 1,-1 1-1,1-1 1,0 1-1,0-1 1,0 0 0,0 0-1,0 0 1,0 0-1,0 0 1,0 0-1,0-1 1,0 1-1,1-1 1,-1 0 0,0 1-1,0-1 1,4 0-1,9-3 43,1 0-1,-1 0 1,0-2 0,21-8-1,55-31 11,-80 37 27,20-13 0,-28 18-60,-1 0 1,1 0-1,-1-1 0,1 1 0,-1-1 1,0 1-1,0-1 0,0 0 1,0 0-1,0 0 0,2-6 0,-4 8-15,0 0-1,0 0 0,1 1 0,-1-1 0,0 0 0,0 0 1,0 0-1,0 0 0,0 0 0,0 0 0,0 0 0,0 1 1,0-1-1,-1 0 0,1 0 0,0 0 0,-1 0 0,1 0 0,0 1 1,-1-1-1,1 0 0,-1 0 0,0 0 0,0 0-14,0 0-1,-1 0 1,1 0 0,0 0-1,-1 0 1,1 1-1,-1-1 1,1 0 0,-1 1-1,1-1 1,-1 1 0,-1-1-1,-2 1-34,1-1-1,-1 1 1,1 0 0,-1 0-1,1 1 1,-1-1-1,1 1 1,-7 2 0,5-1 17,0 1 1,-1 0 0,2 1 0,-1 0 0,0 0 0,1 0 0,-1 1-1,1-1 1,0 1 0,1 0 0,-1 1 0,1-1 0,-6 12 0,9-15 27,0 0 1,1 1-1,-1-1 1,1 1-1,-1-1 1,1 0-1,0 1 1,0-1-1,0 1 0,0-1 1,0 1-1,1-1 1,-1 1-1,1-1 1,-1 0-1,1 1 1,0-1-1,0 0 1,0 0-1,0 1 1,1-1-1,-1 0 1,1 0-1,-1 0 1,4 3-1,0 0 18,1 0-1,-1 0 0,1 0 0,0-1 1,0 0-1,0 0 0,11 4 0,-9-5 13,1 0 0,-1-1 1,1 0-1,-1-1 0,1 0 0,0 0 0,0 0 0,0-1 1,-1-1-1,1 0 0,0 0 0,14-4 0,-3 0 33,0-2-1,-1 0 1,0-2 0,23-12 0,-24 10-43,0-2 0,-1 1 0,-1-2 0,0 0 0,-1-1 0,-1 0 0,21-30-1,41-52 59,-76 97-86,0 0 0,0-1 0,0 1-1,0 0 1,0 0 0,1 0 0,-1 0-1,0 0 1,0 0 0,0-1 0,0 1-1,0 0 1,0 0 0,1 0 0,-1 0-1,0 0 1,0 0 0,0 0 0,0 0-1,1 0 1,-1 0 0,0 0-1,0 0 1,0 0 0,0 0 0,1 0-1,-1 0 1,0 0 0,0 0 0,0 0-1,0 0 1,0 0 0,1 0 0,-1 0-1,0 0 1,0 0 0,0 0 0,0 0-1,1 0 1,-1 0 0,0 0 0,0 1-1,0-1 1,0 0 0,0 0-1,0 0 1,0 0 0,1 0 0,-1 0-1,0 1 1,0-1 0,0 0 0,5 15-147,0 23 67,-4 9 252,-3 0 1,-1 0-1,-3 0 0,-23 90 1,29-136-166,-2 6 58,0 0 0,0 0-1,-1 0 1,-5 9 0,8-15-50,-1 0 0,1 0-1,-1-1 1,1 1 0,-1 0 0,1 0 0,-1-1-1,1 1 1,-1 0 0,0-1 0,1 1 0,-1 0 0,0-1-1,0 1 1,1-1 0,-1 1 0,0-1 0,0 0-1,0 1 1,0-1 0,0 0 0,1 0 0,-1 1-1,0-1 1,0 0 0,0 0 0,0 0 0,0 0 0,0 0-1,0 0 1,0-1 0,0 1 0,0 0 0,0 0-1,1-1 1,-1 1 0,0 0 0,0-1 0,0 1-1,0-1 1,1 1 0,-1-1 0,0 1 0,0-1 0,1 0-1,-2 0 1,-6-9 8,-1 0-1,2-1 0,-1 0 1,2 0-1,-1-1 0,-5-14 1,-3-4 39,14 28-53,-22-46-16,21 42-12,0 1-1,0-1 1,0 0 0,1 0 0,0 0-1,0-9 1,1 14 23,0 0 0,0 0 0,0 0 0,0 0-1,1 0 1,-1 0 0,0 0 0,1 1 0,-1-1 0,1 0 0,-1 0-1,1 0 1,0 0 0,-1 1 0,1-1 0,0 0 0,-1 1 0,1-1 0,0 0-1,0 1 1,-1-1 0,1 1 0,0-1 0,0 1 0,0 0 0,0-1-1,0 1 1,0 0 0,0-1 0,0 1 0,0 0 0,0 0 0,0 0-1,0 0 1,0 0 0,1 0 0,5 0-10,0 1 0,1-1-1,10 3 1,-18-3 12,71 18-252,-46-11-129,52 8 1,-52-12-190,11 0-3761,62 14 0,-84-13 1421,0 1 0,13 8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38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99 625 2976,'0'0'27,"0"0"-1,0 0 1,-1-1 0,1 1 0,0 0 0,0 0-1,0 0 1,0 0 0,0 0 0,0 0 0,0 0-1,0-1 1,-1 1 0,1 0 0,0 0 0,0 0-1,0 0 1,0 0 0,0 0 0,0-1-1,0 1 1,0 0 0,0 0 0,0 0 0,0 0-1,0-1 1,0 1 0,0 0 0,0 0 0,0 0-1,0 0 1,0 0 0,0-1 0,0 1 0,0 0-1,0 0 1,1 0 0,-1 0 0,0 0 0,0 0-1,0-1 1,0 1 0,0 0 0,0 0-1,0 0 1,0 0 0,1 0 0,-1 0 0,0 0-1,0 0 1,0-1 0,9-11 1640,-4 6 814,-4 5-2344,-1 0-1,0 1 1,1-1 0,-1 1-1,0-1 1,1 0-1,-1 1 1,0-1 0,0 0-1,0 1 1,0-1-1,1 0 1,-1 0 0,0 1-1,0-1 1,0 0-1,0 1 1,-1-1 0,1 0-1,0 1 1,0-1 0,0 0-1,0 1 1,-1-1-1,1 0 1,0 1 0,-1-1-1,1 0 1,0 1-1,-1-1 1,1 1 0,-1-1-1,1 1 1,-1-1-1,1 1 1,-1-1 0,0 1-1,1 0 1,-1-1 0,1 1-1,-1 0 1,0-1-1,1 1 1,-1 0 0,0 0-1,1 0 1,-1-1-1,0 1 1,1 0 0,-1 0-1,-1 0 1,0 0-18,1 1 0,-1-1 0,0 0 0,0 0 0,0 1 1,1-1-1,-1 1 0,0 0 0,0 0 0,1-1 0,-1 1 0,1 0 0,-1 0 1,1 0-1,-3 3 0,-18 23 566,12-12-402,5-8-209,1-1 0,0 1 0,0 1 0,0-1 0,1 0 0,0 1 0,1-1 0,-1 1 0,2 0 0,-1 0 0,1 0 0,0 0 0,1 0 0,0 0 0,0 0-1,1 0 1,-1 0 0,2 0 0,-1 0 0,1 0 0,6 14 0,-7-19-26,0-1-1,1 1 1,-1-1-1,1 0 1,-1 0-1,1 1 1,0-1-1,0 0 1,0-1-1,0 1 1,4 3-1,-5-5-21,0 1 0,1 0 0,-1-1-1,0 1 1,0-1 0,1 1 0,-1-1 0,0 0-1,1 0 1,-1 1 0,0-1 0,1 0 0,-1 0-1,1 0 1,-1-1 0,0 1 0,1 0 0,-1 0-1,0-1 1,1 1 0,-1-1 0,0 1 0,2-2-1,5-3 100,-1-1-1,0 1 0,0-1 1,0-1-1,10-12 0,-3-1 34,13-20 0,-20 30-110,-2-1 1,1 0 0,-1 0 0,-1 0-1,0-1 1,4-18 0,-8 29-49,1 0 0,-1-1 0,0 1 0,0 0 0,0-1-1,0 1 1,0 0 0,0-1 0,0 1 0,-1-1 0,1 1 0,0 0 0,-1-1 0,1 1 0,-1 0 0,1 0-1,-1-1 1,0 1 0,1 0 0,-1 0 0,0 0 0,0 0 0,0 0 0,0 0 0,0 0 0,0 0 0,-1 0 0,-1-1-22,1 1 0,-1 0 0,0 1 0,1-1 0,-1 0 0,0 1 0,1-1 0,-1 1 0,0 0 0,0 0 0,1 0 0,-6 1 0,1 0 1,0 0 1,0 1-1,1 0 0,-1 0 1,-9 6-1,14-8 20,0 1 0,0 0 0,1 0 1,-1 0-1,0 0 0,1 0 0,-1 0 0,1 0 0,-1 1 0,1-1 0,0 1 1,-1-1-1,1 1 0,0-1 0,0 1 0,0 0 0,0-1 0,0 1 0,1 0 1,-1 0-1,0 0 0,0 3 0,2-5 12,-1 1 0,0-1 0,1 1 0,-1-1 0,1 0 0,-1 1 0,0-1 0,1 0 0,-1 1 0,1-1 0,-1 0 0,1 1 0,-1-1-1,1 0 1,-1 0 0,1 1 0,-1-1 0,1 0 0,0 0 0,0 0 0,12 3 255,-3-3-228,1 0 0,-1-1 0,0 0-1,0 0 1,0-1 0,0 0 0,0-1 0,11-5 0,20-4 37,182-37-59,-177 38-22,14-2 144,-54 12-107,1 0-1,0 0 1,-1 1 0,1 0-1,-1 1 1,11 1 0,-16-2-7,0 0 1,1 1-1,-1-1 1,0 0-1,0 1 1,0-1-1,0 1 1,1-1-1,-1 1 1,0 0-1,0-1 1,0 1-1,0 0 1,0 0-1,0-1 1,-1 1-1,1 0 1,0 0-1,0 0 1,-1 0-1,1 0 1,0 0-1,0 2 1,-1-1-6,0 0 0,1 0 1,-1 0-1,0 0 0,0 0 1,-1 0-1,1-1 1,0 1-1,0 0 0,-1 0 1,0 0-1,1 0 0,-2 2 1,-3 5 9,0 0 1,0-1 0,-1 0 0,-9 11 0,1-3 20,-18 21 205,-33 49 0,65-86-244,0 0 1,-1 1 0,1-1 0,0 0 0,0 1 0,-1-1 0,1 0 0,0 1 0,0-1-1,0 0 1,-1 1 0,1-1 0,0 1 0,0-1 0,0 0 0,0 1 0,0-1-1,0 1 1,0-1 0,0 1 0,0-1 0,0 0 0,0 1 0,0-1 0,0 1 0,0-1-1,0 1 1,1 0 4,0-1 0,-1 0 0,1 0 1,-1 0-1,1 0 0,0 0 0,-1 0 0,1 0 0,0 0 0,-1 0 0,1 0 0,-1 0 0,1 0 0,0-1 0,-1 1 0,2 0 0,31-16 281,-30 15-287,114-66-467,-7 4 428,-108 62 23,1 0 0,-1 0 0,0 0 0,0 0 0,1 1 0,-1-1 0,0 0-1,1 1 1,-1 0 0,4-1 0,-5 2 3,0-1 0,0 0 0,0 0 0,0 0 0,-1 1 0,1-1 0,0 0 0,0 1 0,-1-1 0,1 1 0,0-1 0,-1 1 0,1-1 1,0 1-1,-1-1 0,1 1 0,-1 0 0,1-1 0,-1 1 0,1 0 0,-1 0 0,1-1 0,-1 1 0,0 0 0,1 0 0,-1 0 0,0-1 0,0 1 0,0 0 0,1 0 0,-1 0 0,0 1 0,16 106 216,-15-105-209,0 1-1,0-1 1,0 1 0,0-1-1,0 1 1,1-1-1,0 0 1,3 6 0,-4-8 24,0 1 1,0-1-1,0 0 1,0 0-1,0 1 1,1-1-1,-1 0 1,0 0-1,1 0 1,-1-1-1,1 1 1,-1 0-1,1 0 1,-1-1-1,1 1 1,-1-1-1,1 1 1,0-1-1,-1 0 1,1 0-1,0 0 1,2 0-1,3-1-2,-1-1 0,0 0-1,1 0 1,-1-1 0,0 0 0,-1 0-1,8-5 1,4-1-24,152-90 361,-153 88-360,0 1 0,-1-2 0,0 0 0,-1-1 0,0 0 0,-1-1 0,-1-1 0,17-24 0,-11 8-2,-2 0 1,21-55-1,17-76 89,-31 88-8,17-55-120,-38 124 51,-1-1 0,0 0 0,0 1-1,-1-13 1,-1 12-57,-3 9 45,-4 13 80,2 5-95,1 0 1,0 0 0,2 0 0,-2 40 0,3-36 20,-9 123 267,9 158 1,10-198-270,-6-99-58,-1-1-1,1 1 0,1-1 0,5 15 1,-6-20 34,-2-2-76,0-1 1,0 1 0,0-1 0,0 1 0,1 0 0,-1-1 0,0 1 0,0-1 0,1 1 0,-1-1 0,0 1 0,1-1 0,-1 1 0,1-1 0,-1 0 0,0 1 0,1-1 0,-1 1 0,1-1 0,-1 0-1,1 1 1,-1-1 0,1 0 0,-1 0 0,1 0 0,0 1 0,-1-1 0,1 0 0,-1 0 0,1 0 0,0 0 0,-1 0 0,1 0 0,-1 0 0,1 0 0,-1 0 0,1 0 0,0 0 0,-1 0 0,1-1 0,-1 1-1,1 0 1,-1 0 0,1-1 0,-1 1 0,1 0 0,-1-1 0,1 1 0,0-1 0,2-2-937,1 0 0,-1 0 0,0 0 0,5-7 0,-8 9 963,4-4-1631,-1-1-1,1 0 0,4-12 0,0-2-2988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38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25 9568,'-47'-21'3066,"46"21"-2958,0-1-1,0 1 1,0-1-1,0 1 1,0 0-1,0-1 0,0 1 1,0 0-1,0 0 1,0 0-1,0 0 1,0 0-1,0 0 1,0 0-1,-2 0 0,3 0-55,0 1 0,0-1 0,0 0 0,1 1 0,-1-1 0,0 0 0,0 0 0,0 1 0,1-1 0,-1 0 0,0 0 0,0 0 0,0 1 0,1-1 0,-1 0 0,0 0 0,1 0 0,-1 0 0,0 1 0,0-1 0,1 0 0,-1 0 0,0 0 0,1 0 0,-1 0 0,0 0 0,0 0 0,1 0 0,-1 0 0,0 0 0,1 0 0,0 0 0,134 17 4208,192 17-1603,-307-33-2698,249 15-1251,-211-8-1020,-48-6 619,1 1-1,-1 0 0,0 1 0,0 0 0,16 10 0,-10-4-3612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39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9 8064,'0'-1'105,"0"1"-1,0 0 1,0-1 0,0 1 0,0 0 0,0-1-1,0 1 1,0 0 0,0-1 0,1 1 0,-1 0 0,0-1-1,0 1 1,0 0 0,1-1 0,-1 1 0,0 0-1,0 0 1,1-1 0,-1 1 0,0 0 0,0 0-1,1 0 1,-1 0 0,0-1 0,1 1 0,-1 0 0,0 0-1,1 0 1,-1 0 0,0 0 0,1 0 0,0 0 58,0 1 1,-1 0 0,1 0-1,-1-1 1,1 1 0,-1 0 0,1 0-1,-1 0 1,0 0 0,1 0-1,-1 0 1,0 0 0,0 0 0,1 1-1,3 19 710,-1 0-1,-1 1 1,-1-1 0,0 1-1,-2-1 1,-5 34-1,4-39-619,-2 1 0,0-1 0,-2 0 0,1 0 0,-2-1-1,0 1 1,-1-1 0,-19 27 0,19-32-140,-1 1 1,0-2-1,-1 1 1,0-2-1,-1 1 1,-11 6-1,-17 7-2651,24-14 927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4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25 2080,'13'-16'6240,"-7"8"-490,-8 12-4295,-8 15-772,1 0 0,1 0-1,1 1 1,1 0 0,-8 40 0,4-14-338,0 1-53,-27 94 579,-44 83 52,71-195-842,2 1-1,1 0 1,1 0 0,1 0 0,0 60 0,4-85-32,1 1 0,0-1-1,1 1 1,-1-1 0,1 1 0,0-1 0,0 0 0,1 1-1,0-1 1,0 0 0,0 0 0,5 8 0,-7-12-36,1-1 1,-1 1 0,1 0-1,-1-1 1,1 1-1,-1 0 1,1-1 0,-1 1-1,1-1 1,0 1 0,0-1-1,-1 1 1,1-1-1,0 1 1,0-1 0,-1 0-1,1 0 1,0 1 0,0-1-1,0 0 1,0 0 0,-1 0-1,1 0 1,0 0-1,0 0 1,0 0 0,0 0-1,-1 0 1,1 0 0,0 0-1,0-1 1,0 1-1,0 0 1,-1 0 0,1-1-1,0 1 1,0-1 0,-1 1-1,1-1 1,0 1 0,-1-1-1,2-1 1,2-2 51,0 0 0,0 0 0,0 0 0,0-1 0,2-5 0,18-29-4,-2-2 0,-2-1 1,29-83-1,-45 112-120,-1 1 1,0-1-1,-1 0 0,1-21 1,-3 32 0,-1 1 1,1-1-1,0 0 1,-1 0-1,1 1 1,-1-1 0,1 0-1,-1 1 1,0-1-1,0 0 1,0 1-1,-1-3 1,-1 2 10,4 4-56,1 11-94,-1-9 204,-1-1 1,0 0-1,1 1 0,-1-1 0,1 1 0,0-1 0,0 0 0,1 0 0,-1 0 0,1 0 1,-1 0-1,1 0 0,0 0 0,0 0 0,0 0 0,1-1 0,-1 1 0,1-1 0,-1 0 1,1 0-1,0 0 0,0 0 0,0 0 0,0 0 0,0-1 0,0 0 0,0 1 0,0-1 1,5 1-1,10-1 60,1 0 1,0-1 0,-1 0 0,1-2 0,0 0-1,21-6 1,1-2 268,70-28 0,-138 75-528,19-28 224,1 1-1,1-1 0,-1 1 0,2 0 1,-1 0-1,1 1 0,1 0 1,0 0-1,0 0 0,1 0 0,1 1 1,0-1-1,0 1 0,1 19 1,1-28-44,0 1 1,0 0 0,1 0 0,-1-1 0,1 1 0,2 4 0,-3-7 24,0 0 1,1 0-1,-1 0 0,1 0 1,-1 0-1,1-1 1,-1 1-1,1 0 1,-1 0-1,1-1 1,-1 1-1,1 0 0,0-1 1,0 1-1,-1-1 1,1 1-1,0-1 1,0 1-1,-1-1 0,1 1 1,0-1-1,0 0 1,0 1-1,0-1 1,0 0-1,0 0 1,0 0-1,0 0 0,1 0 1,3 0 37,0-2 1,0 1-1,0 0 0,0-1 1,0 0-1,-1 0 0,8-5 1,32-23 235,-39 26-270,30-22-114,5-5 39,77-45-1,-115 75 53,-1 1 0,0-1-1,0 0 1,1 1 0,-1-1 0,0 1-1,1 0 1,-1-1 0,0 1-1,1 0 1,-1 0 0,1 0 0,-1 0-1,0 0 1,1 0 0,-1 0 0,1 1-1,-1-1 1,0 0 0,1 1-1,-1-1 1,0 1 0,0-1 0,1 1-1,-1 0 1,0 0 0,0-1-1,0 1 1,0 0 0,0 0 0,0 0-1,0 0 1,0 0 0,0 0 0,0 0-1,0 1 1,-1-1 0,1 0-1,-1 0 1,2 3 0,2 6 32,-1 0-1,0 0 1,0 0 0,1 14 0,-2-13 22,-2-10-47,12 45-53,-11-42 62,0-1 0,0 0 0,1 0 0,-1 0 0,1 0 0,0 0 0,0-1 0,0 1 0,0 0 0,0-1 0,5 4 1,-6-5 1,0 0 1,0-1 0,-1 1 0,1-1-1,0 1 1,1-1 0,-1 0 0,0 1 0,0-1-1,0 0 1,0 0 0,0 0 0,0 0-1,0 0 1,0 0 0,0 0 0,0 0 0,0 0-1,0 0 1,2-1 0,-1 0 18,1 0 0,-1 0 0,0-1 0,1 1 0,-1 0-1,0-1 1,0 0 0,2-1 0,4-6 91,0 0 0,12-18 0,-17 23-112,28-40 164,54-85 164,-70 103-340,-2-1-1,-1 0 0,13-40 1,61-234 132,-60 208-37,-22 79-86,-2 9-48,-1 0 0,1 1 0,-1-1 0,-1 0 0,2-7 0,-2 12 35,-1 0 1,1 0 0,0 0 0,0 0 0,0 0 0,0 0-1,0 0 1,0 0 0,0 0 0,0 0 0,0 0 0,0 0-1,0 0 1,0 0 0,0 0 0,0 0 0,0 0 0,0 0-1,0 0 1,0 0 0,0 0 0,0 0 0,0 0 0,0 0-1,0 0 1,0 0 0,0 0 0,0 0 0,-1 0 0,1 0-1,0 0 1,0 0 0,0 0 0,0 0 0,0 0 0,0 0-1,0 0 1,0 0 0,0 0 0,0 0 0,0 0 0,0 0-1,0 0 1,0 0 0,0 0 0,0 0 0,0 0 0,0 0-1,0 0 1,0 0 0,0 0 0,0 0 0,0 0 0,0 0-1,0 0 1,0 0 0,0 0 0,0 0 0,0-1 0,0 1-1,0 0 1,0 0 0,0 0 0,-3 5-42,-4 8 137,2 2-52,1 2 0,1-1 1,1 0-1,0 1 1,1-1-1,1 21 1,-1-3-36,-2 169-155,5-161 115,1 0 1,17 76-1,-18-114-512,-1 1 0,1-1 0,-1 1 0,1-1 0,1 0 0,-1 0 0,5 6 0,3 2-3742,1-1-3857,-2-5 5492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4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 11136,'-21'-15'5056,"26"19"-4417,-2 1 1345,2-2-1216,0 0 704,8 5-896,14 1 416,9 2-576,23-6 128,4 2-320,8-7-416,-3 0 96,-1 0-2592,-9 0 1472,2-3-7007,-7-1 4543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8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40 9568,'-90'-28'4320,"75"19"-3776,12 6-960,3 6 96,8-3-736,11 5 608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5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19 469 4160,'-18'8'5427,"25"-10"-1110,6-3-672,-7 2-3952,1-4 618,0 0-1,0 0 1,-1-1 0,0 1-1,0-1 1,-1 0-1,8-16 1,3-5-28,11-16 72,5-10 321,48-63-1,-67 103-587,-1 0 1,2 0-1,0 2 0,1-1 1,0 2-1,1 0 1,1 1-1,23-12 0,-35 20-50,-1 1 0,0 1 0,1-1 0,-1 1 0,1-1 0,-1 1 0,1 1 0,0-1 0,9 1-1,-11 0-14,0 0 0,0 1-1,0 0 1,0 0 0,0 0-1,0 0 1,0 0 0,0 1-1,0-1 1,0 1-1,-1-1 1,1 1 0,-1 0-1,1 0 1,3 5 0,2 2-4,-1 0 1,-1 1 0,0-1 0,0 2-1,6 12 1,18 58 85,-10-26-19,-3-10 112,24 54-31,-33-82-121,1 0 0,0-1 0,20 24 0,-27-36-7,1-1 0,0 0 0,0 0 0,0 0 0,0-1 0,1 1-1,-1-1 1,1 1 0,0-1 0,-1 0 0,9 2 0,-10-3-13,1-1 0,-1 1 0,0-1 0,1 0 0,-1 0 0,0 0 0,1 0 0,-1 0 0,0-1 0,0 1 1,1-1-1,-1 1 0,0-1 0,0 0 0,0 0 0,1 0 0,-1 0 0,0 0 0,0 0 0,-1 0 0,5-4 0,0-1 27,0-1 0,0 0 0,0-1 0,-1 1-1,0-1 1,7-15 0,20-57 97,-17 37-126,-2 13-56,1-1 0,1 2 0,21-32-1,-26 47 22,0 1 0,1 0 0,1 1 0,-1 0-1,2 0 1,0 2 0,27-19 0,-31 25 23,0 0 1,0 0 0,0 1 0,0 1 0,0-1-1,1 1 1,-1 1 0,1 0 0,0 0 0,-1 1 0,1 0-1,0 1 1,-1 0 0,17 4 0,1 1 12,-1 2 0,1 1 1,46 22-1,-60-24 10,0 1 0,22 16 0,-30-20-536,1 0 0,-2 0 0,1 1-1,0 0 1,-1 0 0,0 0 0,0 1 0,5 9 0,-8-13-155,0 0 1,-1 0-1,1 1 1,-1-1 0,1 0-1,-1 0 1,0 0-1,0 4 1,-2 3-4433,-3-1 1750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5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53 2720,'-5'-23'4165,"5"21"-3675,0 1 0,-1-1 0,1 0 0,0 1 0,-1-1 0,1 0 0,-1 1 0,1-1 0,-1 1 0,0-1 0,0 1 0,1-1 0,-1 1 0,0-1 0,-2-1 0,2 3-362,1-1 1,0 1-1,-1 0 0,1 0 1,0-1-1,-1 1 1,1 0-1,-1 0 0,1 0 1,0 0-1,-1-1 0,1 1 1,-1 0-1,1 0 0,0 0 1,-1 0-1,1 0 1,-1 0-1,1 0 0,-1 0 1,1 0-1,-1 0 0,1 0 1,0 1-1,-1-1 1,1 0-1,-1 0 0,-9 11 831,7-6-865,1 0 0,0 0 0,0 0 1,-2 6-1,2-3 84,0 1 0,0-1 1,1 1-1,0-1 0,1 1 0,0 11 1,16 242 2146,-4-43-960,-7-145-1024,13 106 12,-15-135-233,-3-32-215,1 0-1,4 24 1,-3-27-1872,-1-1-1,0 0 1,-1 16-1,0-23 1412,0 14-2121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54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72 3072,'0'-10'2499,"0"7"-1366,1 0 0,-1-1 0,-1 1 1,1 0-1,0 0 0,-2-6 0,1 8-930,1 0 1,-1-1-1,0 1 1,1 0-1,-1 0 1,0 0-1,0 0 1,0 0-1,0 0 0,0 0 1,0 0-1,0 0 1,0 0-1,-1 0 1,1 1-1,0-1 1,0 0-1,-1 1 1,1-1-1,-2 1 0,-2-2 129,-3-1 241,0 1-1,-1 0 0,0 0 0,0 1 0,-15-1 1,11 2-440,1 0 0,0 1 0,-1 1 0,1 0 0,0 1 0,-23 7 0,31-8-119,-1 0-1,1 0 1,0 0-1,1 0 1,-1 1 0,0-1-1,1 1 1,-1 0-1,1 0 1,0 1-1,0-1 1,0 1-1,0-1 1,1 1-1,0 0 1,-1 0-1,1 0 1,1 0-1,-1 0 1,1 1-1,-1-1 1,0 7-1,1-1 18,0-1 0,1 1 0,0 0 0,1-1-1,0 1 1,1 0 0,0-1 0,3 12 0,6 10 85,16 32-1,-14-32 54,7 13 26,0 1 246,18 58 0,-33-86-455,6 21 146,-10-36-142,-1 1 0,0-1 0,1 0 0,-1 0 0,0 0 0,0 1 0,-1-1 0,1 0 0,0 0 0,-1 0 0,1 1 0,-1-1 0,0 0 0,0 2 0,0-4-208,1 0 0,-1 1 0,1-1 0,-1 0 0,1 0 0,-1 0 0,1 0 0,-1 0 0,1 1 0,-1-1 0,1 0 0,-1 0 0,1 0 0,-1 0 0,1-1 0,-1 1 0,1 0 0,-1 0 0,1 0 0,-1 0 0,1 0 0,-1-1 0,1 1 0,-1 0 0,1 0 0,0-1 0,-1 0 0,-12-6-5006,12 6 4717,0 0 1,0 0-1,0 0 0,0 0 0,0 0 1,0 0-1,0-1 0,0 1 0,1 0 0,-1 0 1,0-1-1,0-1 0,1 2 125,-2-10-2242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5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60 7712,'-17'3'3968,"21"-3"-1728,6 0-1312,8-3 1407,4 3-1343,19-3 608,4-2-928,13-4-32,0 1-352,-5-3-128,-3 7-96,-8-4-608,-7 5 288,-4-6-3712,-4 9 2209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5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1 351 3232,'4'-1'11226,"3"-2"-5511,36-21-3793,-42 24-1878,0-1 0,0 1 0,0-1 0,0 0 0,0 0 0,0 0 0,0 1 1,0-1-1,-1 0 0,1 0 0,0 0 0,0-2 0,10-10 402,-3 6-367,0-1 0,-1 0 1,1 0-1,-1-1 0,-1 0 0,0 0 0,0-1 1,-1 1-1,0-1 0,7-20 0,-4 1-1,-1 0-1,6-54 1,-10 65 108,-1-3-518,-1 41-103,0-1 446,0 1 0,1 0 1,1-1-1,1 0 0,1 0 1,1 0-1,10 24 0,0-12 363,37 54-1,-52-84-351,0 0 0,0 1 0,-1-1 1,1 0-1,0 0 0,0 0 0,0 0 0,1 0 0,-1 0 1,0 0-1,0 0 0,0 0 0,1 0 0,-1 0 0,0-1 0,1 1 1,-1-1-1,1 1 0,-1-1 0,1 0 0,-1 1 0,1-1 1,-1 0-1,1 0 0,-1 0 0,1 0 0,-1 0 0,1 0 1,-1 0-1,1-1 0,-1 1 0,0-1 0,3 0 0,2-2 60,0-1 0,0 0 0,-1 0 0,1 0 0,-1-1 0,5-5 0,5-3 47,7-8-93,-1-1 0,-1-1 1,-1-1-1,24-38 0,-40 56-57,0 1-57,1 0 0,-1 0 0,1 1 0,6-8 1,-10 12 73,1 0 1,-1 0 0,0 0 0,0-1-1,1 1 1,-1 0 0,0 0 0,1 0-1,-1 0 1,0 0 0,0 0 0,1 0-1,-1-1 1,0 1 0,1 0 0,-1 0-1,0 0 1,1 0 0,-1 1 0,0-1-1,1 0 1,-1 0 0,0 0 0,1 0-1,-1 0 1,0 0 0,0 0-1,1 0 1,-1 1 0,0-1 0,0 0-1,1 0 1,8 12-160,2 16-52,-9-20 278,0 1 0,-1-1 0,0 0 0,0 1 0,-2 14 0,1-18-29,-1 0 1,0 0 0,0-1 0,0 1-1,0-1 1,-1 1 0,0-1 0,0 1 0,0-1-1,0 0 1,-5 6 0,6-9-26,0 0 0,0 0 1,0-1-1,0 1 0,0 0 1,0 0-1,-1 0 0,1-1 0,0 1 1,-1-1-1,1 1 0,0-1 1,-1 1-1,1-1 0,-1 0 0,1 0 1,-1 0-1,1 0 0,-1 0 1,-1 0-1,1 0-15,-1-1 1,0 1-1,0-1 0,0 0 1,0 1-1,1-1 0,-1-1 1,-4-1-1,4 1-7,-10-7-13,12 5 23,9 3 2,32 4-393,-19-2 303,35 6 0,-13-1 1,11 0-4332,-39-4-1113,-7 4-961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5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32 8640,'-71'-23'3904,"58"23"-3392,8 0-416,10-3-1024,8 3 512,18-5-992,6 5 768,8 5-2848,5 6 1952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5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64 1472,'3'-17'1936,"-1"-1"3413,-2 16-4630,0 0 1,0 0-1,0-1 0,-1 1 0,1 0 1,-1-1-1,-1-3 0,2 6-621,0-1 0,-1 1 0,1-1 0,0 1 0,0 0 0,-1-1 0,1 1 0,0 0 0,-1-1 0,1 1 0,0 0 0,-1 0 0,1-1 0,-1 1 0,1 0 0,0 0 0,-1-1 0,1 1 0,-1 0 0,1 0 0,-1 0 0,1 0 0,0 0 0,-1 0 0,1 0 0,-1 0 0,1 0 0,-1 0 0,1 0 0,-1 0 0,1 0 0,-1 0 0,1 0 0,0 0 0,-1 1 0,1-1 0,-1 0 0,1 0 0,0 1 0,-1-1 0,1 0 0,-1 0 0,1 1 0,0-1 0,-1 0 0,1 1 0,-1 0 0,-7 6 162,0 1 0,0 1-1,1 0 1,0 0-1,-11 18 1,8-9-29,0 1 0,-8 26 0,14-34-178,-3 8 91,0 1 0,-3 21 0,9-34-88,0 0-1,0 0 1,1 0-1,0 0 1,1 0-1,-1 0 1,1 0-1,0 0 1,5 13-1,-6-19-37,0 0 0,0-1 0,0 1 0,0 0 0,1 0 0,-1-1 0,0 1 0,0 0 0,1-1 0,-1 1 0,0-1 1,1 1-1,-1 0 0,1-1 0,-1 1 0,1-1 0,-1 1 0,1-1 0,-1 1 0,1-1 0,0 0 0,-1 1 0,1-1 0,-1 0 0,1 1 0,0-1 0,-1 0 0,1 0 0,0 1 0,0-1 0,-1 0 0,1 0 1,0 0-1,-1 0 0,1 0 0,0 0 0,-1 0 0,1 0 0,0 0 0,0-1 0,-1 1 0,1 0 0,0 0 0,-1-1 0,1 1 0,0 0 0,-1-1 0,1 1 0,-1-1 0,1 1 0,-1 0 0,2-2 0,1-1 52,1-1 0,-1 1 0,1-1 0,-1 0 0,0 0-1,3-7 1,3-8-107,0 0 0,-2 0 0,6-24 0,11-66-195,-21 94 207,-2-1-97,-1 11 60,0 12 171,0-2-80,0 10 120,0 1 0,1 0 0,1-1 0,4 20 0,-3-23-3,0 0-32,1 0 0,0 0 0,0 0 0,7 10 0,-10-19-87,0-1 0,1 1 0,-1-1 0,1 0 0,0 0 0,0 0 0,0 0 1,0 0-1,0 0 0,0 0 0,0-1 0,1 1 0,-1-1 0,1 1 0,-1-1 0,1 0 0,0 0 0,-1 0 0,1 0 0,0-1 0,-1 1 0,1-1 0,4 1 0,2-2 10,-1-1 1,1 0-1,-1 0 1,1 0-1,-1-1 0,0-1 1,0 1-1,0-1 1,12-8-1,6-2 74,25-12 106,87-41-290,-136 66 78,0 1 1,0-1-1,0 0 0,0 0 1,0 1-1,0-1 0,0 1 0,0 0 1,0 0-1,1 0 0,-1 0 0,0 0 1,3 1-1,-4-1 19,0 0 0,0 1 1,0 0-1,0-1 0,0 1 0,0 0 1,0-1-1,-1 1 0,1 0 0,0 0 1,0 0-1,-1-1 0,1 1 0,0 0 1,-1 0-1,1 0 0,-1 0 0,1 0 1,-1 1-1,0-1 0,0 0 0,1 0 0,-1 0 1,0 0-1,0 2 0,1 4 12,0 0 1,0 1-1,-1-1 0,0 0 1,-1 0-1,0 0 0,0 0 0,0 0 1,-5 13-1,6-20-36,0 0 0,0 0 0,0 0 0,0 0 1,0 0-1,0 0 0,0 0 0,0 0 0,0 0 0,0 0 0,0 1 1,0-1-1,0 0 0,0 0 0,0 0 0,0 0 0,0 0 0,0 0 1,0 0-1,0 0 0,0 0 0,0 1 0,0-1 0,0 0 0,0 0 0,0 0 1,0 0-1,0 0 0,0 0 0,0 0 0,0 0 0,0 0 0,0 0 1,0 0-1,0 1 0,0-1 0,0 0 0,0 0 0,0 0 0,0 0 1,0 0-1,1 0 0,-1 0 0,0 0 0,0 0 0,0 0 0,0 0 1,0 0-1,0 0 0,0 0 0,0 0 0,0 0 0,0 0 0,1 0 1,-1 0-1,0 0 0,0 0 0,0 0 0,0 0 0,0 0 0,0 0 1,0 0-1,0 0 0,11-4 45,12-11 45,-3-4-83,-12 11-46,0 1 1,0 0-1,0 1 0,11-7 0,-18 13 46,0-1 0,1 0 1,-1 1-1,1-1 0,-1 0 0,1 1 0,0 0 0,-1-1 0,1 1 1,-1 0-1,1 0 0,0 0 0,-1 0 0,1 0 0,-1 0 0,1 1 1,-1-1-1,1 1 0,0-1 0,-1 1 0,1-1 0,-1 1 0,0 0 1,1-1-1,-1 1 0,1 0 0,-1 0 0,0 0 0,0 0 0,0 0 1,0 1-1,2 1 0,3 5 115,-1 0 0,-1 0 1,1 0-1,4 14 0,-2-8-94,-3-3-312,-3-9 185,-1 0-1,1-1 1,0 1 0,-1 0 0,1-1-1,0 1 1,0-1 0,0 1 0,0-1-1,0 0 1,2 2 0,-2-2-700,0-1 0,0 1 0,0-1 0,1 1 0,-1-1 0,0 1 0,0-1 0,0 0 0,0 0 1,1 1-1,-1-1 0,2 0 0,10 0-6198,4 0 2197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59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19 198 5568,'-1'-1'119,"1"1"-1,-1-1 1,0 1 0,0 0 0,1-1-1,-1 1 1,0 0 0,0 0 0,0-1-1,0 1 1,-9 7 8654,14-4-8301,1 0-1,-1 0 1,1-1-1,6 4 1,-2-4-144,1 0-1,-1 0 1,1-1 0,-1 0 0,15-1 0,50-7 784,-63 6-837,4-1-71,-1 0 1,1-1-1,-1-1 0,0 0 0,15-7 0,-24 9-145,0-1-1,0 0 1,0 0-1,0 0 1,0-1-1,-1 0 1,5-4-1,-7 6-16,0-1 0,0 0-1,0 0 1,0 0 0,0 0-1,-1 0 1,1 0 0,-1 0-1,0 0 1,0 0 0,0-1-1,0-6 1,0 3-4,-1 0 0,0 0 0,-1 0 0,0-1 0,0 1 0,-1 0 0,1 0 1,-4-7-1,4 11-61,0 0 1,0 1 0,0 0 0,0-1 0,-1 1 0,1 0-1,-1-1 1,1 1 0,-1 0 0,0 0 0,0 0 0,0 1-1,0-1 1,0 0 0,0 1 0,0-1 0,-1 1 0,1 0-1,0-1 1,-1 1 0,1 0 0,-1 1 0,1-1 0,-1 0-1,0 1 1,-3-1 0,-2 2-2,1 0 0,0 0 1,0 0-1,0 1 0,0 0 0,0 1 0,0 0 1,0 0-1,1 0 0,-1 1 0,-9 7 0,7-5 83,0 1-1,1 1 0,0 0 1,0 0-1,1 0 1,0 1-1,-9 13 0,15-20-34,-7 11 178,1 1 0,0 0 0,-9 26 0,15-36-174,0-1 0,0 1 0,0 0 0,0 0 0,1 0 0,0 0 0,0 0 0,0 0 0,0 0 0,1 0 0,-1 0 0,1 0-1,0 0 1,0 0 0,1 0 0,-1-1 0,1 1 0,-1 0 0,1-1 0,3 4 0,-3-5-16,0 0 0,0 0 0,0-1 0,0 1 0,0-1 0,0 0 0,0 1 0,0-1 0,0 0 0,1 0 0,-1-1 0,0 1 0,1 0 0,-1-1 0,1 1 1,-1-1-1,3 0 0,6 0 74,0 0 1,16-2 0,-24 2-57,31-5 10,-1-2 1,0 0 0,0-3 0,-1 0 0,55-27 0,-72 29-87,0 1 0,1 1 0,24-6 0,-35 10 65,-1 1 0,1 1 0,0-1 0,0 1 0,0 0 0,0 0 0,0 0 0,0 1 0,0 0 0,-1 0 0,1 0 0,0 0 0,0 1 0,-1 0 0,1 0 0,4 3 0,16 10 143,1-2 0,0-1 0,0-1 0,1-1 0,38 8 0,-1-4 21,80 5 0,-136-18-715,0-1 0,1 1 0,-1-1 0,0-1 0,1 0 0,-1 0 0,10-3 0,-17 3 58,0 1-1,0-1 1,0 1-1,-1-1 1,1 0 0,0 1-1,0-1 1,0 0-1,0 0 1,-1 1-1,1-1 1,0 0-1,-1 0 1,1 0-1,-1 0 1,1 0 0,-1 0-1,1 0 1,-1 0-1,0 0 1,1 0-1,-1-2 1,0 2 272,4-8-3147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2:59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3 8128,'-19'-2'2618,"19"1"-2589,-1 1 0,1 0 0,0 0-1,0 0 1,0 0 0,-1 0 0,1 0-1,0 0 1,0 0 0,0 0-1,-1 0 1,1 0 0,0 0 0,0 0-1,0 0 1,-1 0 0,1 0 0,0 0-1,0 0 1,0 1 0,0-1 0,-1 0-1,1 0 1,0 0 0,0 0 0,0 0-1,0 0 1,0 0 0,-1 1 0,1-1-1,0 0 1,0 0 0,0 0-1,0 0 1,0 1 0,-13 15 1671,-1-1 0,0 0 0,-31 25 0,38-35-1354,-118 80 3441,49-42-2723,-138 106 0,187-131-2495,16-11-2775,10-5 2909,12-1-5795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01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154 791 6048,'0'-1'297,"0"1"0,0-1 1,0 1-1,0-1 0,0 1 1,0-1-1,0 1 0,0-1 1,0 0-1,0 1 0,0-1 1,0 1-1,0-1 0,-1 1 0,1-1 1,0 1-1,0-1 0,-1 1 1,1-1-1,0 1 0,0 0 1,-2-2-1,-13 8 5319,14-6-5591,-7 4 614,1 1 0,-1-1-1,1 2 1,0-1 0,-11 12 0,5-3-46,-19 26 0,28-34-556,0-1 1,0 1-1,1 0 0,0 1 1,0-1-1,0 0 0,1 1 1,0 0-1,0-1 0,1 1 1,0 0-1,0 9 0,1-15-19,0 1 1,0-1-1,0 0 0,0 0 0,0 0 0,0 1 0,0-1 0,1 0 1,-1 0-1,1 0 0,-1 0 0,1 1 0,-1-1 0,1 0 1,0 0-1,-1 0 0,1 0 0,0 0 0,0 0 0,0-1 0,-1 1 1,1 0-1,0 0 0,0-1 0,0 1 0,1 0 0,-1-1 0,0 1 1,0-1-1,0 1 0,0-1 0,0 0 0,1 0 0,-1 1 1,0-1-1,0 0 0,0 0 0,3 0 0,4-1 59,0 1 1,0-2-1,0 1 0,12-5 1,-18 6-53,52-19-25,101-49 0,-51 19-53,-94 45 29,-7 2-5,1 0 0,-1 0 0,1 1 0,-1 0 0,1 0-1,4-1 1,-7 2 24,0 0 0,-1 0 0,1 0 0,-1 0-1,1 0 1,-1 0 0,1 0 0,0 0 0,-1 0-1,1 0 1,-1 1 0,1-1 0,-1 0 0,1 0-1,-1 1 1,1-1 0,-1 0 0,1 1 0,0-1-1,-1 1 3,1 0-1,-1 0 1,1 0-1,-1 0 1,1 0-1,-1 0 1,0 0-1,1 0 1,-1 0-1,0 0 1,0 0-1,0 0 1,0 0-1,0 2 1,0 10 30,1 0 0,3 22 0,-3-30-2,0 0-1,1 0 1,-1 0 0,1 0-1,0 0 1,0-1-1,1 1 1,0-1 0,-1 0-1,6 6 1,-7-9-15,0 0 1,0 0-1,1 0 0,-1 0 1,0 0-1,1 0 0,-1 0 1,0-1-1,1 1 0,-1 0 1,1-1-1,-1 1 0,1-1 1,-1 0-1,1 1 0,-1-1 1,3 0-1,1 0 30,0-1 0,0 0 0,0 1 0,5-3 0,0 1 6,-6 0-37,0 1 0,0-1 1,0 1-1,0-1 0,0 0 0,0-1 0,-1 1 1,1-1-1,4-4 0,0 0 14,0-2-1,10-12 1,-11 9-31,1 0 0,-2-1 1,0 0-1,0-1 0,-1 1 0,4-20 1,-2 10-3,34-125-159,-2 7-121,-10 39 218,19-118 0,-40 176 50,-3 14 7,-1 0-1,1-35 0,-6 57 27,-3 7 6,-4 15-8,-42 145-7,37-112 18,-3 23 230,3 1 0,-5 98 1,17-159-224,-5 69 179,7 117-1,0-184-178,1 1-1,0-1 1,0 1 0,1-1-1,7 18 1,-7-16-14,-3-13-11,0 1 0,1-1 0,-1 1 0,0 0 0,1-1 0,-1 1 0,1-1 1,-1 1-1,1-1 0,0 1 0,-1-1 0,1 0 0,0 1 0,0-1 0,0 0 0,0 1 0,0-1 0,0 0 0,1 0 1,-1 0-1,0 0 0,1 0 0,-1 0 0,0-1 0,1 1 0,2 1 0,1-1 63,0 0-1,0 0 1,1 0-1,-1-1 1,0 0-1,0 0 1,1 0-1,-1 0 1,0-1-1,6-1 1,3 0-60,57-13-253,-39 7 144,-20 5 94,-1 0 1,1-1 0,0-1-1,19-9 1,-26 11-7,0 0 0,0-1 0,-1 1 0,1-1 0,-1 0-1,0 0 1,0 0 0,0 0 0,0-1 0,-1 0 0,0 0 0,3-6 0,-3 5 4,-1 0 0,0-1-1,-1 1 1,1-1 0,-1 1 0,-1-1 0,1 1 0,-1-1 0,0 1-1,-2-13 1,1 16-7,1-1-1,-1 1 1,0 0-1,0 0 0,0 1 1,-1-1-1,1 0 1,-1 0-1,1 0 1,-5-4-1,5 6 0,-1-1 0,0 1 0,1-1 0,-1 1 0,0 0 0,0 0 0,0 0 0,0 0 0,0 0 0,0 0 0,0 1 0,0-1 0,0 1 0,0-1 0,0 1 0,-1 0 0,-2 0 0,2 0 11,0 1 0,0-1 0,-1 1 0,1 0 0,0 0 0,0 1 1,0-1-1,0 0 0,0 1 0,1 0 0,-1 0 0,0-1 1,1 2-1,-1-1 0,-3 5 0,0-1-2,1 1 0,-1-1 0,2 1-1,-9 15 1,12-19 14,-1 0-1,1 0 1,0 0-1,0 0 0,0 0 1,0 0-1,0 0 1,1 0-1,-1 0 1,1 0-1,0 1 1,0-1-1,0 0 1,1 0-1,-1 0 0,1 1 1,0-1-1,0 0 1,0 0-1,0 0 1,0 0-1,0 0 1,1-1-1,0 1 1,-1 0-1,1 0 0,0-1 1,0 0-1,1 1 1,-1-1-1,0 0 1,1 0-1,-1 0 1,1 0-1,0-1 0,3 2 1,5 4-5,0-2 1,1 0-1,0 0 0,1-1 0,-1-1 1,0 0-1,19 2 0,-13-3 27,1-1 0,-1-2-1,0 1 1,31-7 0,-17 0-88,-1-1 0,0-2 0,-1-1 1,0-2-1,44-24 0,-69 34 91,-1 1 6,-1 1-1,0-1 1,0 0 0,0 0-1,0 0 1,0 0-1,0-1 1,-1 1-1,1-1 1,-1 0-1,1 1 1,1-6-1,-3 8-34,-1 0-1,0-1 0,0 1 0,0 0 1,0-1-1,0 1 0,0 0 1,1-1-1,-1 1 0,0 0 1,0-1-1,0 1 0,0 0 0,0-1 1,0 1-1,-1 0 0,1-1 1,0 1-1,0 0 0,0-1 1,0 1-1,0 0 0,0-1 1,-1 1-1,1 0 0,0-1 0,0 1 1,0 0-1,-1 0 0,1-1 1,0 1-1,0 0 0,-1 0 1,1 0-1,0-1 0,-1 1 0,1 0 1,0 0-1,0 0 0,-1 0 1,1 0-1,-1-1 0,1 1 1,0 0-1,-1 0 0,1 0 1,0 0-1,-1 0 0,1 0 0,0 0 1,-1 0-1,1 0 0,-1 1 1,-21 2-244,15 1 219,0-1 0,0 1-1,0 1 1,0-1 0,1 1-1,-1 0 1,1 1 0,-10 11 0,-1 4 13,-19 29 1,33-45 29,1-1 0,0 1 0,0-1 0,0 1 0,0 0 0,1 0 0,0 0 0,0 0 0,0 0 0,1 0 0,-1 0 0,2 8 0,-1-11 17,0 0-1,0-1 1,0 1 0,0 0 0,1 0 0,-1-1 0,1 1 0,-1 0-1,1-1 1,0 1 0,0-1 0,0 1 0,0-1 0,0 1 0,0-1-1,0 0 1,0 1 0,0-1 0,0 0 0,1 0 0,-1 0 0,1 0-1,-1 0 1,1 0 0,-1 0 0,1-1 0,-1 1 0,1 0 0,0-1-1,-1 1 1,1-1 0,0 0 0,0 0 0,-1 1 0,1-1 0,0 0-1,-1 0 1,4-1 0,4-1 59,0 1 1,0-2-1,0 1 0,0-1 0,-1-1 0,1 0 1,13-8-1,0-2 59,30-26 1,-41 30-129,0-1 0,-1 0 1,-1 0-1,0-1 0,0 0 0,-1 0 1,8-17-1,36-99-57,-43 106 0,88-243 6,-81 205 36,-1 0 0,9-96 0,-22 139 33,-1-1 1,0-23 0,-5 27 19,4 14-61,0 0 0,0 0 0,0 0 0,-1-1 0,1 1 1,0 0-1,0 0 0,0 0 0,-1 0 0,1-1 0,0 1 0,0 0 0,-1 0 1,1 0-1,0 0 0,0 0 0,-1 0 0,1 0 0,0 0 0,0-1 0,-1 1 1,1 0-1,0 0 0,0 0 0,-1 0 0,1 0 0,0 1 0,-2-1-3,1 1 0,0 0-1,0-1 1,0 1 0,0 0-1,-1 0 1,1 0 0,1 0-1,-1 0 1,0 0 0,0 0-1,0 0 1,0 0 0,0 3-1,-16 30 49,1 0-1,2 1 0,1 1 0,3 0 0,-11 59 0,9-11-234,-1 118 1,13-194 169,-4 73-1648,2-59-903,-7 34-1,8-51 1942,-1-1 0,1 0-1,-1 0 1,0 1 0,0-1-1,0 0 1,0-1 0,-1 1-1,0 0 1,1-1 0,-1 0-1,-5 5 1,6-7 178,0 1 0,0-1 0,0 1 0,0-1-1,-1 1 1,1-1 0,0 0 0,-1 0 0,1 0 0,-1-1 0,1 1 0,-1-1-1,1 1 1,-1-1 0,1 0 0,-1 0 0,0 0 0,1 0 0,-1 0 0,1 0-1,-4-2 1,-17-8-1682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3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1728,'0'-7'68,"0"7"131,0-1-1,-1 1 1,1-1 0,0 1 0,0-1 0,0 1 0,0-1 0,0 1 0,0-1 0,0 1 0,0-1-1,0 1 1,0-1 0,1 1 0,-1-1 0,0 1 0,0-1 0,0 1 0,1-1 0,-1 1-1,0-1 1,0 1 0,1-1 0,-1 1 0,0 0 0,1-1 0,3-3 2219,-2-1 418,-3 15-1160,2-7-1526,-1 0 0,1 0 0,0-1 0,0 1 0,0 0 0,0 0 0,1 2 0,4 10 351,13 44 388,-2 1 0,10 74-1,-9-1-344,13 87 459,-9-57-256,-11-109-97,-11-54-636,0 1 0,0-1 0,0 0 0,0 0 0,0 1 0,0-1 0,0 0-1,0 0 1,0 1 0,0-1 0,0 0 0,1 0 0,-1 0 0,0 1 0,0-1-1,0 0 1,0 0 0,1 0 0,-1 0 0,0 1 0,0-1 0,0 0 0,1 0 0,-1 0-1,0 0 1,0 0 0,0 0 0,1 1 0,-1-1 0,0 0 0,0 0 0,1 0-1,-1 0 1,0 0 0,0 0 0,1 0 0,-1 0 0,0 0 0,0 0 0,1 0 0,-1 0-1,0-1 1,0 1 0,0 0 0,1 0 0,-1 0 0,0 0 0,0 0 0,1 0-1,-1 0 1,0-1 0,0 1 0,0 0 0,0 0 0,1 0 0,-1 0 0,0-1 0,0 1-1,0 0 1,0-1 0,12-17 505,-9 10-470,11-29 19,28-140-119,5-22 81,-44 189-61,10-34-141,21-47 0,-29 79 100,0 1 0,1 1 0,0-1 1,1 1-1,0 0 0,1 0 0,0 1 0,0 0 0,14-11 0,-21 20 69,-1-1-1,1 0 1,0 1-1,0 0 1,0-1-1,0 1 1,0 0-1,-1-1 0,1 1 1,0 0-1,0 0 1,0 0-1,0-1 1,0 1-1,0 0 1,0 0-1,0 1 1,0-1-1,0 0 0,-1 0 1,1 0-1,0 1 1,0-1-1,0 0 1,0 1-1,0-1 1,-1 1-1,1-1 1,0 1-1,0-1 1,-1 1-1,1-1 0,0 1 1,-1 0-1,1-1 1,0 1-1,0 2 1,2 1-12,0 1 0,0 0 1,0-1-1,3 10 0,0 6 35,0 1-1,-1-1 0,5 38 0,-3-10 38,3 12 16,44 198 408,-49-243-354,0-1 0,1 1 0,1-1 0,15 25 0,-16-31 113,-6-7-216,1 0 1,-1-1-1,1 0 1,0 1 0,-1-1-1,1 1 1,0-1-1,-1 0 1,1 1-1,0-1 1,-1 0-1,1 0 1,0 0-1,0 1 1,0-1-1,-1 0 1,1 0-1,0 0 1,0 0-1,-1 0 1,1-1-1,0 1 1,0 0-1,-1 0 1,1 0-1,0-1 1,0 1-1,-1 0 1,1-1-1,0 1 1,-1 0-1,2-2 1,1 0 30,1 0 0,-1 0 0,0 0 0,0-1 0,0 1 0,3-4 1,-1-1 22,0 1-1,-1-1 1,0 0 0,0 0 0,5-14 0,10-44 115,-15 50-165,27-113 21,-6 20-165,44-115 1,-56 187 73,2 1-1,1 0 0,2 1 1,37-52-1,-22 50-1958,-25 29-185,-7 6 1974,-1 1 0,1 0 0,-1 0 0,1 0 0,-1 0 0,1 0 0,-1 1 0,0-1 0,1 0 0,-1 0 0,1 0 0,-1 0 0,1 0-1,-1 1 1,0-1 0,1 0 0,-1 0 0,1 1 0,-1-1 0,0 0 0,1 0 0,-1 1 0,0-1 0,1 0 0,-1 1 0,0-1 0,0 1 0,1-1 0,-1 1-1,9 12-2518,-7-10 2203,-1 0 0,0 0 0,0 0-1,0 0 1,0 0 0,0 0 0,-1 0-1,1 0 1,-1 5 0,1 0-563,3 20-1442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0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8640,'-1'0'163,"1"-1"1,-1 1 0,0 0-1,1-1 1,-1 1 0,1 0-1,-1-1 1,1 1 0,-1-1-1,1 1 1,-1-1-1,1 1 1,-1-1 0,1 1-1,0-1 1,-1 1 0,1-2-1,8 1 3680,21 7 35,-1-1-3345,1-1-1,-1-1 1,0-2-1,31-1 1,-21-1-401,2 1-311,58 1-1893,-34 6-4072,-63-7 5892,0 0 0,0 1-1,1-1 1,-1 0 0,0 0-1,0 1 1,0-1 0,0 1 0,0-1-1,0 1 1,0-1 0,2 2-1,-3-1-182,0 0 0,1 0 0,-1 0-1,1 0 1,-1 0 0,0 0-1,0 0 1,0 0 0,0 0 0,1 0-1,-1 0 1,-1 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02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 8480,'-27'-9'3136,"35"9"-2432,29-8-224,-10 5-2208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06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66 605 2496,'5'-8'909,"0"-1"1,1 1-1,0 0 0,1 0 0,-1 0 1,2 1-1,10-9 0,-1-2 2018,-17 17-2735,1 1 1,-1-1-1,0 0 1,1 1-1,-1-1 1,1 0-1,-1 1 1,0-1-1,0 0 1,0 0-1,1 1 1,-1-1-1,0 0 0,0 0 1,0 0-1,0 1 1,0-1-1,0 0 1,0 0-1,0 0 1,-1 1-1,1-1 1,0 0-1,-1 0 1,-1 0 141,0 1 1,0 0 0,0 0-1,0 0 1,0 0-1,0 0 1,0 1 0,0-1-1,0 1 1,-4 1-1,6-2-217,-2 1-46,0 1 1,0-1-1,0 1 1,0 0-1,0 0 1,0-1-1,1 1 1,-1 1-1,0-1 0,1 0 1,-2 4-1,-3 4 27,-5 8 81,1-1 0,1 2 1,1-1-1,-10 33 0,8-14 72,-9 61-1,19-98-253,-5 58-48,4-53 100,2 0 1,-1 0-1,0 0 0,1 0 0,0 0 0,0 0 0,1 0 0,-1 0 0,3 5 0,-3-9-31,-1 0 0,1-1-1,-1 1 1,1 0 0,-1 0-1,1 0 1,0-1-1,-1 1 1,1 0 0,0-1-1,0 1 1,-1-1 0,1 1-1,0-1 1,0 1 0,0-1-1,0 1 1,0-1 0,-1 0-1,1 0 1,0 1 0,0-1-1,0 0 1,0 0 0,0 0-1,0 0 1,0 0-1,0 0 1,0 0 0,0 0-1,0-1 1,0 1 0,0 0-1,0 0 1,0-1 0,0 1-1,-1-1 1,1 1 0,0-1-1,0 1 1,0-1 0,1-1-1,2-1 26,-1 0-1,1 0 1,-1 0-1,1-1 1,-1 0-1,0 1 0,4-8 1,1-7-46,-1 1 0,0-1 0,6-34 0,-3 14-108,-6 27 76,0-4 50,0 0 1,0-1-1,1-19 1,-4 12-326,-1 19-26,-1 16 97,0 63 187,2-33 77,0-34-14,-1 0 0,1 0 0,0 0 1,1 0-1,0 0 0,0 0 0,0-1 0,1 1 1,0-1-1,1 0 0,8 13 0,-9-16 35,0 0 1,0 0-1,1 0 1,0 0-1,0 0 0,0-1 1,0 0-1,1 1 0,-1-2 1,1 1-1,-1 0 0,1-1 1,0 0-1,0 0 0,0-1 1,1 1-1,-1-1 1,0 0-1,7 0 0,0-1-12,-1-1-1,1 0 1,-1-1 0,1 0-1,-1-1 1,0 0-1,0-1 1,0 0 0,11-6-1,-10 4-19,0-1 0,-1 0 0,0-1 0,0 0-1,-1-1 1,0 0 0,0-1 0,11-13 0,-4-1-8,0-1 1,21-42-1,-4 0 99,-3-1 0,-3-2 1,-3-1-1,-3-1 0,-3-1 0,14-117 0,-32 179-166,-1 1 0,1-1-1,-3-12 1,3 23 55,-1 0 0,0 0 1,0 0-1,0 0 0,0-1 1,0 1-1,0 0 0,0 0 1,0 0-1,0 0 0,0 0 1,0 0-1,0 0 0,0-1 0,0 1 1,0 0-1,0 0 0,0 0 1,0 0-1,0 0 0,0 0 1,0-1-1,0 1 0,0 0 1,0 0-1,0 0 0,-1 0 0,1 0 1,0 0-1,0 0 0,0-1 1,0 1-1,0 0 0,0 0 1,0 0-1,0 0 0,0 0 1,-1 0-1,1 0 0,0 0 0,0 0 1,0 0-1,0 0 0,0 0 1,0 0-1,0 0 0,-1 0 1,1 0-1,0 0 0,0 0 1,0 0-1,0 0 0,0 0 0,0 0 1,-1 0-1,1 0 0,0 0 1,0 0-1,0 0 0,-6 8-148,-9 25 58,1 1 1,1 0-1,-12 57 1,-8 110 514,27-126-296,3 1 0,7 83-1,-3-144-129,1 1-1,1-1 0,5 19 1,-6-27 34,1 0 1,0 0 0,0 0-1,1 0 1,0-1 0,0 1-1,0-1 1,8 9 0,-10-14-12,0 1 1,-1 0-1,1-1 0,0 0 1,0 1-1,0-1 1,0 0-1,1 0 0,-1 0 1,0 0-1,0 0 1,0-1-1,1 1 0,-1-1 1,0 1-1,1-1 1,-1 0-1,1 0 0,-1 0 1,3-1-1,3 0 26,-1-1 0,1 0 0,0 0 0,12-6 1,-4 0-32,0-1 1,-1 0 0,0-1 0,26-22-1,48-55 63,-75 72 28,36-39-342,-56 65 81,1 1 0,0 0 0,1 0 0,-4 13 1,5-13 161,0 0 0,0 0 1,2 0-1,-1 0 1,1 23-1,1-31 12,1-1-1,-1 1 1,1-1-1,0 1 1,0 0-1,0-1 1,0 1-1,0-1 0,1 0 1,0 1-1,-1-1 1,1 0-1,1 0 1,-1 0-1,0 0 1,1-1-1,-1 1 1,1-1-1,0 1 1,0-1-1,0 0 1,0 0-1,6 3 1,-3-3-3,-1 0 1,0 0 0,1-1-1,-1 1 1,1-1 0,-1-1-1,1 1 1,0-1 0,-1 0 0,1 0-1,0-1 1,-1 1 0,1-1-1,-1-1 1,1 1 0,-1-1 0,0 0-1,1 0 1,-1 0 0,9-7-1,-10 7 1,-1 0-1,0-1 1,1 0-1,-1 0 1,0 0-1,-1 0 1,1 0-1,0 0 1,-1-1-1,0 0 1,0 1-1,0-1 1,0 0-1,-1 0 1,1 0-1,-1 0 1,0 0-1,0 0 1,-1 0-1,1 0 1,-1-1-1,0 1 1,0 0-1,0 0 1,-1 0-1,1-1 1,-1 1-1,-2-6 1,2 6-25,-1 0 0,0 0 0,0 0 1,0 0-1,0 0 0,-1 0 0,1 1 0,-1-1 0,0 1 1,0-1-1,-1 1 0,1 0 0,0 1 0,-1-1 0,0 0 1,-7-3-1,-1 1-69,0 0 1,-1 1 0,1 0 0,-22-4-1,23 8 83,10 0-15,0 0 0,0 0-1,-1 0 1,1 0 0,0-1 0,-1 1-1,1 0 1,0 0 0,0-1-1,-2 0 1,3 1 11,0-1 0,0 1 1,0 0-1,0-1 0,0 1 0,0 0 0,0-1 0,0 1 0,1 0 1,-1-1-1,0 1 0,0 0 0,0-1 0,0 1 0,1 0 0,-1-1 0,0 1 1,0 0-1,1 0 0,-1-1 0,0 1 0,0 0 0,1 0 0,-1-1 1,1 1-1,13-11 23,0 1-1,1 0 1,0 1-1,1 0 1,-1 1 0,26-8-1,1-1-72,32-9 18,-66 23 22,-1 2 0,1-1 0,-1 1 1,1 0-1,0 1 0,-1 0 0,15 1 0,-19 0 32,1 0 1,-1 0-1,0 0 1,0 0-1,0 0 1,0 1-1,0-1 0,0 1 1,0 0-1,0 0 1,-1 0-1,1 0 1,-1 0-1,4 4 1,-3-1 24,1-1 1,-1 1-1,0 0 1,0 1-1,-1-1 1,0 0-1,3 10 1,-2-1 44,0 0 0,-1 0 0,0 0 0,-2 0 0,1 0 0,-3 14 0,-2 67 369,5-98-439,0 0 1,0 0 0,0 0-1,0 0 1,1 0 0,2-4-1,4-10 17,2-10-40,1 1-1,1 0 0,1 1 1,1 0-1,25-31 1,-38 54-11,1 0 0,-1 1 1,1-1-1,-1 1 0,1-1 1,0 1-1,-1 0 0,1-1 0,0 1 1,0 0-1,3-1 0,-5 2 8,1 0 0,0 0-1,0 0 1,0 0-1,0 0 1,0 0 0,-1 0-1,1 0 1,0 0-1,0 1 1,0-1 0,0 0-1,-1 1 1,1-1-1,0 0 1,0 1 0,-1-1-1,1 1 1,0-1-1,-1 1 1,1-1 0,-1 1-1,1 0 1,0-1-1,-1 1 1,1 0 0,-1-1-1,0 1 1,1 0 0,0 1-1,2 5 16,0 1-1,-1 0 0,0-1 1,0 1-1,0 0 1,-1 0-1,-1 0 1,1 1-1,-1-1 0,-1 10 1,0-4 20,1 0 1,3 19-1,-3-32-25,0 0 0,0 0-1,1 0 1,-1 0-1,0 0 1,0 0-1,1 0 1,-1 0-1,0 0 1,1 0-1,-1 0 1,1-1-1,-1 1 1,1 0-1,-1 0 1,1 0-1,0 0 1,-1-1-1,1 1 1,0 0 0,0-1-1,0 1 1,-1 0-1,1-1 1,0 1-1,0-1 1,0 0-1,0 1 1,0-1-1,0 0 1,0 1-1,0-1 1,0 0-1,0 0 1,0 0-1,0 0 1,0 0-1,0 0 1,0 0-1,0 0 1,0 0 0,0-1-1,0 1 1,0 0-1,0-1 1,2 0-1,4-2-24,0-1-1,0 0 0,-1 0 1,12-9-1,-18 13 23,27-22 26,-2-1-1,0-1 1,42-54 0,-66 76 13,1 0 0,0-1 0,-1 1 0,0-1 0,1 1 0,-1-1 0,0 1 0,0-1 0,-1 0 0,1 1 0,0-1 0,-1 0 0,0 1 0,1-1 0,-1 0 0,0 0 0,-1-5 1,1 7-26,0-18 43,0 21-77,0-6 60,-5 73-158,2-44 177,1 0 1,3 41-1,0-37-54,-2-22-6,1-1 0,1 0 0,-1 1 0,1-1-1,0 0 1,0 0 0,4 9 0,-4-12 26,0 0 0,1 1-1,-1-1 1,1 0 0,0 0-1,0 0 1,0-1 0,1 1-1,-1 0 1,6 4 0,-5-5-17,-1 0 1,1-1 0,0 1-1,0 0 1,0-1-1,0 0 1,1 0 0,-1 0-1,0 0 1,0 0-1,1-1 1,-1 1 0,0-1-1,1 0 1,-1 0-1,1 0 1,-1 0 0,0-1-1,4 0 1,-1-3 20,-5 4-24,-1-1 0,1 0 0,0 1 0,0-1 1,0 1-1,0-1 0,0 1 0,0-1 0,0 1 0,0-1 0,0 1 0,0 0 0,0 0 0,0-1 0,0 1 0,1 0 0,1 0-7,0-1-1,0 0 1,0 0 0,-1 0 0,1-1-1,0 1 1,-1 0 0,1-1-1,-1 0 1,0 0 0,1 0-1,-1 0 1,0 0 0,0 0-1,0 0 1,-1 0 0,3-4-1,2-4 19,-1-1-1,0 0 1,4-12-1,-1 2 91,-1 2-117,-1 0-1,-1 0 0,-1 0 1,-1-1-1,0 0 0,-1-35 1,3-3 84,0-1-4,-5 51-41,0 11-152,-1 15-71,-2 18 193,0 0 0,4 40 1,0-22-105,5 66 62,-6-115 53,1 0-1,-1 0 0,1 0 0,1 0 0,-1 0 0,1-1 0,3 9 0,-4-12-3,-1 0 0,1 0 0,0 1 1,0-1-1,-1-1 0,1 1 0,0 0 0,0 0 0,0 0 0,0 0 0,0-1 0,0 1 1,0 0-1,0-1 0,0 1 0,0-1 0,0 1 0,1-1 0,-1 1 0,0-1 0,0 0 0,0 0 1,1 0-1,-1 1 0,0-1 0,0 0 0,1-1 0,-1 1 0,0 0 0,0 0 0,0 0 1,1-1-1,-1 1 0,0-1 0,0 1 0,2-2 0,11-5 12,-1-1 0,0-1 0,12-11-1,5-3-72,70-51-15,72-50 167,-167 120-104,10-5 34,-1-2 0,21-18 0,-59 56 5,1 1 0,-37 60 0,48-69-46,-20 39 62,29-52-41,1 1 1,-1-1 0,2 0 0,-1 1 0,1-1 0,-1 1 0,1 10-1,1-14-2,0-1-1,1 1 1,-1-1-1,1 1 1,-1-1-1,1 1 1,0-1-1,0 1 1,0-1-1,0 1 1,1-1-1,-1 0 1,1 0-1,-1 0 1,1 0-1,0 0 1,-1 0-1,1 0 0,0-1 1,0 1-1,1-1 1,-1 1-1,0-1 1,0 0-1,1 0 1,-1 0-1,1 0 1,2 1-1,4 0-12,-1 0 0,0 0 0,1-1-1,-1 0 1,1 0 0,-1-1 0,12-1-1,51-10-601,-25-2-3051,-44 12 3259,0 0 0,-1 0 0,1 0 0,0 0 0,0 0 0,-1 0 0,1-1 0,0 1 0,-1 0 0,0-1 0,1 0 0,-1 1 0,0-1 0,0 0 0,0 1 0,0-1 0,0 0 0,0 0 0,0 0 0,0 0 0,-1 0 0,1 0 0,-1 0 0,0 0 0,0 0 0,1 0 0,-2-4 0,1 0-657,0-1-1,-1 1 0,-1-1 1,1 1-1,-1-1 0,0 1 0,-4-9 1,-17-27-1997,-11-3 1024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06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66 9056,'-23'-20'5088,"28"15"-4992,5 2-1568,3-2 768,0 1-2816,6-4 1984,7-12-2496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09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27 989 4064,'-26'20'2245,"26"-19"-2002,0 0 0,0 0 1,-1 0-1,1 0 0,0 0 0,0 0 0,0 0 0,0 0 0,0 0 0,0 0 1,0 0-1,1 0 0,-1 0 0,0 0 0,0 0 0,1 0 0,2 1 104,0-1-1,-1 0 1,1-1-1,0 1 0,0 0 1,-1-1-1,1 1 1,0-1-1,0 0 1,0 0-1,0 0 0,0-1 1,0 1-1,-1-1 1,1 1-1,0-1 1,0 0-1,-1 0 0,1 0 1,0 0-1,-1-1 1,4-2-1,0 0-68,-1 0 1,0 0-1,-1-1 0,1 1 0,-1-1 1,0 0-1,0-1 0,-1 1 0,1-1 1,4-11-1,2-7 225,10-35 1,-13 36-337,52-180 1182,-56 194-1242,0-1-1,1 1 1,0-1 0,8-12-1,-12 22-102,0 0-1,1 0 1,-1 0-1,0 0 1,0 0-1,0 0 0,0-1 1,0 1-1,0 0 1,0 0-1,0 0 1,0 0-1,1 0 1,-1 0-1,0 0 1,0 0-1,0 0 1,0 0-1,0 0 0,0-1 1,1 1-1,-1 0 1,0 0-1,0 0 1,0 0-1,0 0 1,0 0-1,1 0 1,-1 0-1,0 0 1,0 0-1,0 0 0,0 0 1,0 0-1,1 0 1,-1 1-1,4 4 67,1 14-5,-4-15-40,9 45 89,-2 1 1,-2 0-1,-3 1 0,-4 89 0,0-128-22,0 0 1,-1 0 0,0 0-1,0 0 1,-2-1 0,1 1-1,-1-1 1,-1 0-1,0 0 1,-10 15 0,15-26-83,0 1 1,-1-1-1,1 1 1,-1-1-1,1 1 1,0-1-1,-1 1 1,1-1-1,-1 1 1,1-1-1,-1 0 1,0 1-1,1-1 1,-1 0-1,1 1 1,-1-1-1,0 0 1,1 0-1,-1 0 1,0 1-1,1-1 1,-1 0-1,0 0 1,1 0-1,-1 0 1,0 0-1,0 0 1,-1-1-6,0 0 1,1 1 0,-1-1 0,1 0 0,-1 0 0,1 0 0,-1 0 0,1 0 0,-1 0 0,-1-2 0,-2-3-91,0 0 1,0 0-1,1 0 0,-6-12 1,8 13 20,0 1 0,1-1 0,-1 1 1,1-1-1,0 0 0,1 1 0,-1-1 1,1 0-1,1-8 0,-1 4-162,0 9 214,0-1 0,0 0 1,1 1-1,-1-1 1,0 1-1,1-1 1,-1 1-1,1-1 1,-1 1-1,0-1 1,1 1-1,-1 0 1,1-1-1,-1 1 1,1 0-1,-1-1 0,1 1 1,0 0-1,-1 0 1,1-1-1,-1 1 1,1 0-1,0 0 1,-1 0-1,1 0 1,-1 0-1,1 0 1,0 0-1,-1 0 1,1 0-1,0 0 0,0 0 1,33 2 61,-16 0-29,5-2 25,0-2 0,1 0 0,-2-1 0,40-12 0,-46 10 44,0-1 0,-1 0 0,0-1 0,0-1 0,-1 0 0,0-1 0,21-17 0,-11 3-24,-1-1 0,-1-1 1,-1 0-1,-2-2 1,0 0-1,-2-1 0,-1-1 1,-1-1-1,-2 0 1,14-45-1,-16 32 24,-2 0 0,-1 0 1,1-47-1,-4-131 301,-5 198-322,0 10-36,0 5-55,1 0-1,-2 0 1,1 1 0,-1-1-1,-4-13 1,2 17 36,3 4-14,-1 0 1,1 1 0,0-1 0,-1 0 0,1 0-1,0 0 1,0 0 0,-1 1 0,1-1 0,0 0 0,0 0-1,-1 1 1,1-1 0,0 0 0,0 1 0,0-1-1,-1 0 1,1 1 0,0-1 0,0 0 0,0 1-1,0 0 1,-4 11-12,1 0 0,1 0 1,0 0-1,-1 22 0,0-1 44,-20 320 153,23-277-63,5-1 0,22 124-1,-25-189-109,0 1 1,1-1-1,0 1 0,1-1 0,6 11 0,-9-19-11,0 0 0,0 0 1,0 0-1,1 0 0,-1 0 1,1-1-1,-1 1 1,1 0-1,0-1 0,-1 1 1,1-1-1,0 1 0,0-1 1,0 0-1,0 0 1,0 0-1,0 0 0,0 0 1,1-1-1,-1 1 0,0 0 1,0-1-1,1 0 1,-1 0-1,0 1 0,1-1 1,-1-1-1,0 1 0,5-1 1,3-2-21,-1-1 0,1 0 1,-1-1-1,0 0 0,0 0 1,8-7-1,10-6 40,191-123 144,-159 102-127,-31 22-58,-1-2 1,25-23 0,-45 33 47,-7 9-26,0 0 1,0-1-1,0 1 0,0 0 1,0 0-1,0 0 1,0 0-1,0-1 1,0 1-1,0 0 1,0 0-1,0 0 0,-1 0 1,1-1-1,0 1 1,0 0-1,0 0 1,0 0-1,0 0 0,0 0 1,0-1-1,-1 1 1,1 0-1,0 0 1,0 0-1,0 0 1,0 0-1,-1 0 0,1 0 1,0 0-1,0 0 1,-1 0-1,0-1-6,-1 1-1,1 0 1,-1 0-1,0 0 1,1 0 0,-1 0-1,1 1 1,-1-1-1,1 0 1,-1 1 0,-2 0-1,-10 6-33,0 1-1,1 0 0,-1 1 1,1 0-1,1 1 0,0 0 1,0 1-1,-10 13 1,-1 3 75,1 2 0,-26 45 0,15-11-77,29-54 16,0 0 0,1 1 0,0-1 0,-3 18-1,5-25 32,1 0 0,0-1 0,0 1-1,0 0 1,0-1 0,0 1 0,0 0-1,0 0 1,0-1 0,1 1 0,-1-1-1,1 1 1,-1 0 0,1-1 0,0 1-1,0-1 1,-1 1 0,3 1 0,-2-2 5,0 0 1,0 0 0,0 0 0,1-1 0,-1 1 0,0 0-1,0-1 1,1 1 0,-1-1 0,0 0 0,1 1 0,-1-1-1,0 0 1,1 0 0,-1 0 0,1 0 0,2 0-1,1-1 21,0 0-1,1 0 1,-1 0-1,1-1 1,-1 0-1,0 0 1,0-1-1,0 1 1,9-7-1,2-6-47,-1 0 0,0 0 1,0-2-1,13-21 0,2-1-141,-22 29 79,-6 7 54,0 0 0,1 0 0,-1 0 0,1 0 0,0 0 0,5-3 0,-8 5 19,1 1 0,-1 0-1,1 0 1,-1-1 0,1 1 0,-1 0 0,1 0 0,0 0 0,-1 0 0,1 0 0,-1 0-1,1 0 1,0 0 0,-1 0 0,1 0 0,-1 0 0,1 0 0,0 0 0,0 0 0,0 1-2,0 0 0,0-1 0,0 1 0,0 0 0,0 0 0,0-1 0,0 1 0,-1 0 0,1 0 0,0 0 0,0 0 0,0 2 0,17 32-35,-10-19 46,0-1 1,14 19-1,-19-30 10,0 0 1,0 0-1,0-1 0,1 1 1,0-1-1,0 0 1,0 0-1,0 0 0,0 0 1,1-1-1,-1 0 0,8 3 1,-10-4-1,1-1 1,-1 1 0,1-1-1,-1 0 1,1 0-1,-1 0 1,1 0 0,-1-1-1,1 1 1,-1-1 0,1 1-1,-1-1 1,1 0-1,-1 0 1,0 0 0,0 0-1,1 0 1,-1-1-1,0 1 1,0-1 0,0 1-1,3-4 1,0-1 5,1 0 1,-1 0-1,-1 0 0,1-1 1,-1 1-1,4-10 0,2-9 21,10-34 0,-4 9-33,54-197 289,-63 217-319,-3 1-1,3-55 1,-10-58-83,2 116 107,0 15-33,1 0-1,-2 0 1,0 0 0,0 0-1,-4-10 1,2 15-57,0 9-7,-1 13-39,4-13 123,-8 41-40,2 1-1,2-1 1,0 68 0,19 137 283,9-102-170,-18-126-25,1 0-1,1-1 1,0 1-1,21 36 0,-25-53-88,-1-1 0,2 1-1,-1 0 1,7 5-1,-1-1-507,-9-7-34,5-26-19770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0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49 10048,'-22'-8'3232,"20"5"-1815,7 1-654,10-1 348,-14 3-963,169-17 5218,88 4-3526,-221 11-1744,122 1-282,-93 2-1372,-61-1 594,1 0 0,-1 0 0,1 1 0,7 2 0,-12-3 680,0 0 0,0 0 0,0 1 0,0-1-1,0 1 1,1-1 0,-1 1 0,0-1 0,0 1 0,0 0-1,-1-1 1,1 1 0,0 0 0,0 0 0,0-1 0,0 1-1,-1 0 1,1 0 0,0 0 0,-1 0 0,1 0 0,-1 0-1,1 0 1,-1 1 0,1 1 0,-4 12-5177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10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35 273 8224,'0'1'136,"0"0"1,0-1 0,0 1-1,0 0 1,0-1 0,0 1 0,0 0-1,0-1 1,0 1 0,1-1-1,-1 1 1,0 0 0,0-1-1,0 1 1,1-1 0,-1 1-1,0-1 1,1 1 0,-1-1-1,1 1 1,-1-1 0,0 1 0,1-1-1,-1 1 1,1-1 0,0 1-1,18 11 185,-14-9 169,0 0-182,0 0-1,1 0 1,-1-1-1,1 1 1,-1-1-1,1-1 1,0 1 0,0-1-1,0 0 1,0 0-1,0 0 1,0-1-1,0 0 1,0-1 0,0 1-1,0-1 1,0 0-1,0 0 1,0-1-1,0 0 1,-1 0 0,1 0-1,-1-1 1,1 0-1,-1 0 1,0 0-1,7-6 1,-4 2-134,0 0 0,0-1 0,0 0 0,-1 0 0,-1 0 0,1-1-1,-1 0 1,-1 0 0,1-1 0,-2 0 0,1 1 0,-1-2 0,-1 1 0,3-15 0,-4 18-81,-2 0 0,1 0 0,-1-1 0,0 1-1,0 0 1,-1-1 0,1 1 0,-5-14 0,4 17-65,-1 1 0,1-1-1,-1 1 1,1 0 0,-1 0 0,0-1 0,0 1-1,0 0 1,-1 1 0,1-1 0,-1 0 0,0 1-1,0-1 1,1 1 0,-2 0 0,1 0 0,0 0-1,0 0 1,-5-1 0,1 1 37,0 0-1,0 0 1,-1 0 0,1 1-1,-1 0 1,1 1 0,-1 0 0,1 0-1,-1 1 1,1-1 0,0 2-1,-12 2 1,9-1 23,1 1 0,-1-1-1,1 2 1,0-1 0,0 2 0,0-1-1,0 1 1,-14 13 0,17-13-24,0 0 1,0 1-1,0 0 0,1 0 1,0 0-1,1 1 0,-1 0 1,1 0-1,1 0 0,-4 11 1,5-13-28,1 1 0,-1-1 0,2 0 0,-1 1 0,1-1 1,0 0-1,0 1 0,1-1 0,-1 0 0,1 1 0,1-1 1,-1 0-1,1 0 0,0 0 0,4 6 0,-2-5 13,0 0 1,0-1-1,1 0 1,0 0-1,0 0 0,1 0 1,0-1-1,0 0 0,0 0 1,0-1-1,8 5 0,3 0 30,0 0 0,1-1-1,22 6 1,-23-9-254,-1-1 0,1-1 1,0 0-1,0-2 0,1 0 0,21-1 1,-18-2-1035,-1 0 1,0-1-1,1-2 1,35-11 0,-51 14 601,0 0 1,0 0 0,0 0 0,0-1 0,0 1 0,0-1-1,-1 0 1,1-1 0,-1 1 0,0-1 0,0 0 0,0 0-1,-1 0 1,1 0 0,-1 0 0,0-1 0,0 0 0,2-5-1,-3 1-521,1 0 0,1-14 0,2-22-2894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1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 8640,'-8'-2'3960,"27"7"-1136,30 0 24,79-1 0,-100-5-2241,314-8 1454,-2-13-3492,-296 19-2077,0 2 1,58 5-1,-49 3 378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1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11712,'9'7'15234,"-8"-7"-14837,4-4 1166,21-23-1067,-18 18-460,-7 8-35,-1 1-1,0 0 1,1-1-1,-1 1 1,1 0-1,-1-1 1,0 1 0,1-1-1,-1 1 1,0-1-1,1 1 1,-1-1-1,0 1 1,0-1-1,0 1 1,1-1 0,-1 1-1,0-1 1,0 1-1,0-2 1,0 1 105,-1 2-90,1 0 0,-1 0 0,1 0 0,-1 1 0,1-1 0,-1 0 0,1 0 0,0 0 0,-1 1 0,1-1 0,0 2 0,0-1-3,0-1 0,0 1-1,0-1 1,-1 0 0,1 1-1,0-1 1,-1 0 0,1 1-1,-1-1 1,1 0 0,-1 1-1,0-1 1,0 0 0,1 0-1,-3 2 1,-7 2-2836,-6-4-6099,13-1 7355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1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96 2304,'1'-1'78,"0"0"-1,0 0 1,0 0 0,0 0 0,0 0-1,-1 0 1,1-1 0,0 1 0,-1 0-1,1-1 1,-1 1 0,1 0 0,-1-1-1,1 1 1,-1 0 0,0-1 0,0 1-1,0-4 1,7-16 4119,-7-26 6011,0 49-10034,-1-1-1,0 1 0,1 0 1,-1 0-1,0-1 1,0 1-1,0-1 0,0 1 1,-2 2-1,-1 1 24,-9 16 52,-20 32 333,-42 49 0,51-74-456,1 1 0,2 1 0,1 1-1,-17 35 1,-74 187 372,93-209-340,-23 70 61,32-85 240,17-37 319,0-3-689,-1-1 0,0 0 0,-1-1 0,0 1 0,7-25 0,-6 19-41,15-46-1,7-16 76,46-93 0,0 32-54,-27 33-93,-32 69-32,-11 28-1,-3 3 105,1 0-1,1 1 1,0 0 0,0-1 0,9-10 0,-13 17-48,0 1 0,1 0 0,-1-1 0,0 1 0,1 0 0,-1-1 0,0 1 0,1 0 0,-1 0 0,0-1 0,1 1 0,-1 0 0,0 0 0,1 0 1,-1 0-1,1 0 0,-1 0 0,0-1 0,1 1 0,-1 0 0,1 0 0,-1 0 0,0 0 0,1 0 0,-1 0 0,1 0 0,-1 1 0,1-1 0,-1 0 0,1 0 1,0 1 0,0 0 0,0-1 1,0 1-1,0 0 0,0 0 1,0 0-1,0 0 1,-1 0-1,1 0 0,1 1 1,12 29 47,-14-30-46,67 183 424,-62-167-321,-1 0 1,0 1-1,1 30 1,0-7-11,7 88 331,-6 131 0,-1-220 198,-3-27-2401,-1-5-4396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11 417 3136,'-3'0'372,"3"0"-335,0 0-1,0 0 1,0 0 0,-1 0-1,1 0 1,0 0 0,0 0-1,-1 0 1,1 0 0,0 0-1,0 0 1,-1 0 0,1 0-1,0 0 1,0 0 0,0 0-1,-1 0 1,1 0 0,0 0 0,0 0-1,0 0 1,-1 0 0,1 0-1,0 1 1,0-1 0,0 0-1,-1 0 1,1 0 0,0 0-1,0 0 1,0 1 0,0-1-1,-1 0 1,1 0 0,0 0-1,0 1 1,0 0 964,5 7 2135,-4-8-2845,1 0 0,-1 0-1,1 0 1,-1 0-1,1 0 1,-1 0-1,0 0 1,1-1 0,-1 1-1,1 0 1,-1-1-1,0 1 1,1-1-1,-1 1 1,0-1 0,1 0-1,-1 0 1,2-1-1,20-19 1018,-21 19-1145,173-196 2360,-133 140-1972,-28 37-125,26-29-1,-33 38-245,-4 8-3,-4 12-75,-27 181 559,27-180-636,0-1-1,1 1 1,1-1-1,-1 0 1,1 1-1,4 13 1,-4-19-13,0 0 0,0 0-1,0 0 1,1 0 0,-1 0 0,1 0 0,0 0 0,0-1 0,0 1 0,0-1 0,0 1 0,0-1-1,1 0 1,-1 0 0,1 0 0,0 0 0,-1 0 0,1 0 0,0-1 0,3 2 0,2-1 17,-1-1 0,1 1 1,0-1-1,-1 0 0,1-1 1,0 0-1,-1 0 0,1-1 1,0 0-1,12-3 1,5-3-75,44-18 1,-41 13 55,-1-2-1,-1-1 0,0-1 1,27-22-1,85-83-86,-67 56 255,-71 64-165,30-27 512,-19 11-169,-11 17-341,0-1 0,1 1 0,-1-1 0,0 1 0,0-1 0,0 1 0,0-1 0,1 1 0,-1-1 0,0 0-1,0 1 1,0-1 0,0 1 0,0-1 0,0 1 0,-1-1 0,1 1 0,0-1 0,0 0 0,0 1 0,0-1 0,-1 0 0,0 1-13,0-1-1,1 1 1,-1-1-1,0 0 1,0 1-1,0 0 1,0-1-1,0 1 1,0 0 0,0-1-1,0 1 1,0 0-1,0 0 1,0 0-1,0 0 1,0 0-1,0 0 1,0 0 0,0 0-1,0 0 1,0 1-1,0-1 1,1 0-1,-1 0 1,0 1-1,0-1 1,-1 1-1,-24 13-84,14-3 34,1 0 0,0 1 0,0-1 0,1 2 0,0 0 0,-12 23-1,5-4-142,-23 63-1,35-82 151,1 0 0,0 0 0,-3 24 0,6-32 47,1-1 0,0 0 0,0 0 0,0 1 0,1-1-1,0 0 1,-1 0 0,1 0 0,1 0 0,-1 0 0,1 0 0,-1 0 0,1 0 0,0-1 0,1 1-1,2 4 1,-4-7 15,0 0-1,0 0 1,0-1-1,0 1 1,0 0-1,0 0 0,0-1 1,0 1-1,1 0 1,-1-1-1,0 0 1,0 1-1,0-1 1,1 1-1,-1-1 1,0 0-1,1 0 0,-1 0 1,0 0-1,0 0 1,1 0-1,-1 0 1,0 0-1,1-1 1,-1 1-1,0 0 1,0-1-1,1 1 0,-1-1 1,0 1-1,0-1 1,0 0-1,1-1 1,3 0 34,-1-1 1,-1 0 0,1 0 0,0 0-1,-1-1 1,1 1 0,4-7 0,2-8 63,1 0 1,-2-1-1,0 0 0,10-35 1,-15 41-136,1-2-26,0 0 1,-1-1-1,0 0 0,2-28 1,-6 79 84,-2 1-1,-2-1 1,-1 0 0,-1-1-1,-16 47 1,-53 185 619,49-166-593,20-79 129,0-1 1,-1 0 0,-17 31-1,23-49-168,0-1 1,0 1-1,0 0 0,-1 0 0,1-1 1,-1 1-1,0-1 0,1 1 0,-1-1 1,0 1-1,0-1 0,0 0 0,1 0 0,-1 0 1,-4 1-1,5-2-40,0 0 0,0 1 0,0-1 0,0 0-1,0 0 1,-1 0 0,1 0 0,0 0 0,0-1 0,0 1 0,0 0 0,0 0 0,0-1 0,0 1-1,0-1 1,0 1 0,0-1 0,0 1 0,0-1 0,0 0 0,0 1 0,0-1 0,0 0 0,0 0-1,1 0 1,-1 1 0,0-1 0,1 0 0,-1 0 0,0-2 0,-2-3-40,0-1 0,0 0 0,1 0 0,0-1 0,0 1 0,1 0 0,0-1 0,0 1 0,0-1 0,1 1 0,1 0 0,-1-1 0,3-12 1,3-5 1,0 1 0,18-42 0,-18 50 41,1 1 0,1 0 0,1 0 0,0 1 0,0 0 0,2 1 0,-1 0 0,2 0 0,0 1 0,0 1 0,1 0 0,0 1 0,1 0 0,0 1 0,20-10 0,92-37 15,-5 3 75,-76 27-107,72-50 0,-104 65 18,0 0 0,17-20 1,4-4 81,-33 34-84,0 1 0,0-1 1,-1 0-1,1 1 1,0-1-1,0 1 0,0-1 1,0 1-1,0-1 0,0 1 1,0-1-1,0 1 1,0 0-1,1-1 0,-1 1 5,0 1 0,-1-1 0,1 0-1,-1 0 1,1 0 0,0 1 0,-1-1 0,1 0-1,-1 1 1,1-1 0,-1 1 0,1-1-1,-1 0 1,1 1 0,-1-1 0,1 1-1,-1-1 1,0 1 0,1 0 0,-1-1-1,0 1 1,1-1 0,-1 2 0,2 3-13,0 0 0,-1-1 1,0 1-1,0 0 1,0 0-1,-1 0 0,0 8 1,1 11 150,0-11-99,0 1-1,-3 18 1,1 0 44,0-29-70,1-1 0,0 1 1,-1-1-1,1 0 0,-1 1 0,1-1 1,-3 4-1,2-4-9,1-3 5,4-12 49,6-8-52,14-20 0,0-2-4,-13 20-8,-4 10-28,15-26 0,-20 36 28,0 0 0,1 0-1,-1 0 1,1 0 0,0 0 0,0 0 0,0 1 0,0 0-1,0-1 1,1 1 0,-1 0 0,5-1 0,-6 2-2,-1 1 0,0 0 1,0 0-1,0-1 1,1 1-1,-1 0 1,0 0-1,0 0 0,1 0 1,-1 1-1,0-1 1,0 0-1,1 1 1,-1-1-1,0 0 1,0 1-1,0-1 0,0 1 1,0 0-1,0-1 1,0 1-1,0 0 1,0 0-1,0 0 0,0-1 1,0 1-1,0 0 1,-1 0-1,2 2 1,2 3-17,-1 0 0,1 1 0,3 12 0,-6-17 14,39 86-211,-36-82 253,-1 1 1,1 0-1,1-1 0,-1 0 0,1 0 0,0 0 0,0-1 0,12 10 1,-13-12-14,0-1 1,0 0-1,0 1 1,0-1 0,1-1-1,-1 1 1,0 0-1,1-1 1,0 0 0,-1 0-1,1-1 1,-1 1-1,1-1 1,0 0 0,8-1-1,-1-1 46,0 0 0,0 0 0,14-6-1,-20 6-63,0-1 0,0 0 0,-1 0-1,1-1 1,-1 1 0,0-1 0,10-9 0,-10 7 65,1 0-1,-1 0 1,0-1 0,-1 1 0,1-1 0,-1-1 0,0 1 0,2-8 0,0-4 198,7-39-1,-7 30-227,-4 18-37,-1 0 0,1-14 1,-2 21-34,0 0 0,0 1 0,0-1 0,0 0 0,-1 0 0,1 0 0,-1 1 0,0-1 1,0 0-1,0 1 0,0-1 0,-3-3 0,4 5 26,0 1 1,0 0-1,0 0 1,-1 0-1,1 0 1,0 0-1,0 0 1,-1 0-1,1 0 1,0 0-1,0 0 1,-1 0-1,1 0 1,0 0-1,0 0 1,-1 0-1,1 0 1,0 0-1,0 0 1,0 0-1,-1 0 1,1 0-1,0 0 1,0 1-1,-1-1 1,1 0-1,0 0 1,0 0-1,0 0 1,0 0-1,-1 1 1,1-1-1,0 0 1,0 0-1,0 0 1,0 1-1,0-1 1,-1 0-1,-5 9-139,4-2 114,0 0 0,0 0 1,1 1-1,-1 14 0,-3 14 76,2-16-40,0 0 0,1 0 0,0 0 0,2 0 0,3 31 0,-3-49-1,0 0 1,1 1-1,-1-1 0,1 0 0,-1 1 0,1-1 0,0 0 0,0 0 0,0 0 1,0 0-1,0 0 0,0 0 0,0 0 0,1 0 0,-1 0 0,1 0 1,-1-1-1,1 1 0,0 0 0,0-1 0,0 0 0,0 1 0,0-1 0,0 0 1,0 0-1,4 1 0,-2-1 19,-1 0 0,1-1 1,0 1-1,-1-1 0,1 0 1,0 0-1,-1-1 0,1 1 1,0-1-1,-1 1 0,1-1 1,-1 0-1,1-1 0,-1 1 1,1-1-1,3-2 0,13-9 2,-1-2 0,0 0 0,31-34 0,16-14-68,-61 59 56,0 0-1,1 0 1,-1 1-1,1 0 1,-1 0-1,1 1 1,7-3-1,-10 4-4,0 0 0,1 1 0,-1-1 0,0 1 1,1-1-1,-1 1 0,0 0 0,1 1 0,-1-1 0,0 0 0,1 1 0,-1 0 0,0 0 0,0 0 0,0 0 0,4 2 0,8 7 108,0 1-1,0 0 0,22 22 1,-20-16 92,35 24 0,-28-27-146,0-2 0,30 12 0,-31-14-52,-14-6-18,0-1 0,0 0 0,0-1 1,0 0-1,10 1 0,-13-2-304,-1-1 0,0 0 0,1 0 0,-1-1 1,0 1-1,0-1 0,1 0 0,-1-1 0,0 1 0,6-4 1,-9 5 36,-1-1 1,1 0-1,-1 0 0,0 1 1,1-1-1,-1 0 1,0 0-1,0 0 1,1 0-1,-1-1 0,0 1 1,0 0-1,0 0 1,-1-1-1,1 1 1,0 0-1,0-1 0,0-2 1,8-8-1982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1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32 175 9152,'-32'-26'3360,"32"21"-2592,5-7-224,4 7 1376,4-2-1153,5-6 769,9-2-896,14-2 480,-6 3-640,7-3-192,-11 5-160,1 1-256,-6 2 64,1 1-960,-4 5 576,-1 3-3423,-4 3 2143,0 5-5152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15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1 535 5728,'-1'0'63,"1"0"0,0 0 0,0 0 0,0 0 1,0 0-1,0 0 0,0 1 0,0-1 0,0 0 0,0 0 1,0 0-1,0 0 0,0 0 0,0 0 0,0 1 0,0-1 1,0 0-1,0 0 0,1 0 0,-1 0 0,0 0 0,0 0 1,0 0-1,0 1 0,0-1 0,0 0 0,0 0 0,0 0 1,0 0-1,0 0 0,0 0 0,1 0 0,-1 0 0,0 0 1,0 0-1,0 0 0,0 0 0,0 0 0,0 1 0,0-1 0,1 0 1,-1 0-1,5-4 2238,5-9 276,27-65 1758,9-17-2558,-24 55-1224,2 1 1,2 2-1,54-61 0,-57 74-249,2 1 0,0 1 0,44-28 0,-65 48-220,-1 0 0,1 0 0,-1 0-1,1 1 1,0-1 0,0 1 0,7-2-1,-10 3-62,0 0 1,0 0-1,0 0 0,-1 0 0,1 0 0,0 0 0,0 0 0,0 0 0,0 1 0,0-1 0,0 0 0,0 0 1,0 1-1,0-1 0,-1 1 0,1-1 0,0 1 0,0-1 0,0 1 0,-1-1 0,1 1 0,0 0 1,-1-1-1,1 1 0,0 0 0,-1 0 0,1-1 0,-1 1 0,0 0 0,1 0 0,-1 0 0,1 0 1,-1 0-1,0 0 0,0-1 0,1 3 0,0 7 50,-1 0-1,0-1 1,0 1 0,-1-1-1,0 1 1,0-1-1,-4 10 1,0 9 25,-2 5 81,-1 0 0,-1-1 0,-2-1 0,-1 1 0,-22 37 0,23-43-135,10-15-66,1-11 23,0 0 1,0 0-1,0 0 0,1 1 0,-1-1 0,0 0 0,0 0 0,1 0 0,-1 0 0,0 0 0,0 0 1,1 0-1,-1 0 0,0 0 0,0 1 0,1-1 0,-1 0 0,0 0 0,0 0 0,1 0 1,-1-1-1,0 1 0,0 0 0,1 0 0,-1 0 0,0 0 0,0 0 0,0 0 0,1 0 1,-1 0-1,0 0 0,0-1 0,1 1 0,-1 0 0,0 0 0,0 0 0,0 0 0,1-1 1,5-3 39,0-1 0,0 1 1,0-1-1,-1-1 1,1 1-1,7-12 1,27-42 7,-27 38-29,23-36-16,-14 20-43,51-63 0,-71 97 51,0 1 0,0 0 0,0 0 0,0 0 0,0 0 0,1 0 0,-1 0 0,1 1 1,-1-1-1,5-1 0,-5 3 5,-1 0 1,0 0-1,0-1 1,0 1-1,0 0 1,0 1-1,1-1 1,-1 0-1,0 0 1,0 0-1,0 1 1,0-1-1,0 0 1,0 1-1,0-1 1,0 1-1,0-1 0,0 1 1,0 0-1,0 0 1,0-1-1,0 1 1,0 0-1,0 0 1,-1 0-1,1 0 1,0 0-1,0 1 1,5 8 48,-2 0 0,1 0 1,-1 1-1,0 0 0,-1-1 1,-1 1-1,3 17 0,2 9 78,6 33-3,-8-41-400,14 45-1,-18-70-374,1-1 0,-1 0 0,1 1 0,0-1 0,1 0-1,-1 0 1,0-1 0,1 1 0,0 0 0,0-1 0,-1 1 0,1-1 0,1 0 0,-1 0 0,0 0 0,0 0 0,8 2 0,-4-2-448,0 1 1,1-1-1,-1-1 1,1 1-1,-1-1 1,1-1 0,11 1-1,26-8-3065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1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1112 4576,'-9'-5'717,"7"3"-517,1 1 0,-1 0 0,0-1 0,-1 1 0,1 0 0,0 0 0,0 0 0,-5 0 3952,9 2-2867,2 1-958,1 0 0,-1 0-1,0 0 1,0 0 0,1-1-1,-1 1 1,1-1-1,0-1 1,-1 1 0,1 0-1,0-1 1,-1 0 0,6-1-1,-1 0 23,-1 0-1,1-1 1,-1-1-1,1 1 1,-1-1-1,12-7 1,-2 0-74,0-1-1,-1 0 1,-1-2 0,0 0 0,19-20-1,-19 17-154,14-20 0,-26 31-82,0 0 1,-1-1 0,0 0-1,0 1 1,0-1-1,-1 0 1,0 0-1,3-11 1,-4 10 47,0 0-1,0-1 1,-1 1 0,0-10-1,0 15-78,-1 0 0,1-1 0,-1 1 0,0-1-1,1 1 1,-1 0 0,0 0 0,0-1 0,-1 1-1,1 0 1,0 0 0,-1 0 0,1 0 0,-1 0-1,0 1 1,-2-3 0,-1 0-2,0 0 0,-1 1 1,1 0-1,-1 0 0,1 1 0,-1 0 1,0-1-1,0 2 0,0-1 0,0 1 1,0 0-1,0 0 0,0 1 0,0-1 1,-1 2-1,1-1 0,0 1 0,0-1 1,0 2-1,0-1 0,0 1 0,0 0 1,-7 3-1,4-1 7,1 0-1,0 0 1,0 1 0,1 0 0,0 0 0,-1 1-1,2 0 1,-1 0 0,1 1 0,0 0 0,0 0-1,1 0 1,0 1 0,0 0 0,-5 11 0,5-4 28,0-1-1,0 1 1,1 0 0,1 0 0,1 0 0,0 0 0,1 1 0,1-1 0,2 21 0,-2-29-11,1 1 1,1 0 0,-1-1 0,1 0-1,1 1 1,-1-1 0,1 0 0,1 0-1,-1-1 1,1 1 0,0-1 0,0 1 0,1-1-1,0-1 1,0 1 0,1-1 0,-1 1-1,1-2 1,0 1 0,11 6 0,-8-7 26,0 0 0,1 0 0,-1-1 0,1 0 0,0 0 0,-1-1 0,1-1 0,0 0 0,0 0 1,0-1-1,0 0 0,0-1 0,0 0 0,0 0 0,13-4 0,-9 0-35,0 1 0,0-2 1,-1 0-1,0 0 0,0-2 0,0 1 0,-1-2 1,0 1-1,19-20 0,95-115-110,-53 56-73,-25 35 1,-7 7-6,53-74-1,-60 65 128,32-69 0,17-67-45,-40 78 38,-36 89 122,-1 0 1,0 0 0,1-24 0,-6 45-93,-1 0 0,0 0 0,0 0 0,0 0 0,0 0 0,0 0 0,-1 0 0,1 0 0,0 0 0,-1 0 0,0 0 0,1 0 0,-1 0 0,0 0-1,0 0 1,0 1 0,-1-3 0,0 3-1,1 0 0,0 0-1,-1 0 1,1 0-1,-1 0 1,1 0-1,-1 1 1,1-1 0,-1 0-1,0 1 1,1 0-1,-1-1 1,0 1 0,1 0-1,-1 0 1,0 0-1,0 0 1,1 0-1,-1 0 1,-3 1 0,-2 0-8,0 0 1,0 1-1,-1 0 1,1 1 0,1 0-1,-1 0 1,0 0-1,1 1 1,-9 5 0,6-2 31,0 1 1,1 0-1,-1 1 1,1-1 0,-8 13-1,-2 7 56,2 1-1,0 0 1,-12 34 0,-4 14 282,-36 134 0,60-175-271,2 1 0,1-1 0,2 1 0,2 0 0,1 0 0,2 0 0,1 0 0,2 0 0,13 47 0,-17-76-45,2 0-1,-1 0 0,1-1 1,0 1-1,1-1 0,0 0 1,0 0-1,0 0 0,1 0 1,0-1-1,1 0 1,-1 0-1,1 0 0,0 0 1,1-1-1,-1 0 0,1-1 1,0 1-1,0-1 0,0-1 1,1 1-1,8 2 1,-6-3 7,0-1 0,0 0 0,0-1 0,1 0 0,-1 0 0,0-1 0,0 0 0,1-1 0,-1 0 0,0-1 0,0 0 0,0 0 0,0-1 0,13-6 0,-10 3-60,-1 0 0,1-1 0,-1-1 1,-1 0-1,1 0 0,-1-1 0,-1-1 0,1 0 1,15-20-1,-6 2-43,-2 0-1,-1-1 1,-1 0 0,21-56 0,-36 81 77,1-1 1,-1 1-1,0 0 1,0-1-1,0 1 1,0-1-1,-1 0 1,0 1-1,0-6 1,-1 8-20,1 1 0,0-1 0,-1 0 0,1 1 0,-1-1 0,1 1 0,-1-1 0,0 1 0,0 0 0,0-1 0,0 1 0,0 0 0,0 0 0,0-1 1,0 1-1,0 0 0,0 0 0,-1 0 0,1 0 0,0 0 0,-1 1 0,1-1 0,-1 0 0,1 1 0,-1-1 0,1 1 0,-1-1 0,1 1 0,-1 0 0,-2-1 0,2 1 10,0 0-1,-1 0 1,1 0-1,0 0 1,-1 0-1,1 0 1,-1 1-1,1-1 1,0 1-1,0 0 1,-1-1-1,1 1 1,0 0-1,0 0 1,-2 2-1,0 0 4,1-1 0,0 1-1,0 0 1,0 0 0,0 0-1,1 0 1,-1 1 0,-1 3-1,-1 1 4,1 1 0,0-1 0,1 1 0,0 0 0,0 0 0,1 0 0,-2 10 0,2-4 56,1 1 0,0 0 0,0 0-1,2-1 1,0 1 0,1 0 0,0-1-1,1 1 1,1-1 0,1 0 0,12 28 0,-16-39-25,2 0 0,-1 0 0,0-1 0,1 1 0,0-1 0,-1 0 0,1 0 0,1 0 0,3 3 0,-5-5-24,0 0 0,0 0 0,0 0 0,0 0 0,0 0 0,0 0 0,0-1 0,0 1 0,0-1 0,0 1-1,0-1 1,1 0 0,-1 0 0,0 0 0,0 0 0,0 0 0,0-1 0,0 1 0,4-2 0,8-3-7,-1-1 0,0-1 1,-1 0-1,15-11 0,-2 2-37,11-7-97,206-117-363,-185 113 458,114-57 237,-155 74-251,-12 8-11,-10 5 30,-39 30 188,30-24-151,2 1 1,0 0 0,0 1 0,0 0 0,2 1 0,-14 16 0,7-5-53,1 0 1,-24 47-1,38-64 34,0 1-1,1-1 1,-1 1 0,1-1 0,1 1-1,-1 0 1,1 0 0,0 0 0,1 0 0,0 0-1,0 0 1,1 9 0,0-12 10,0 1 0,0-1 0,0 0 0,1 1 0,0-1-1,-1 0 1,1 0 0,1 0 0,-1 0 0,1 0 0,0 0 0,-1-1 0,2 1 0,-1-1 0,0 0 0,1 0 0,-1 0 0,1 0 0,4 2 0,-2-2 25,1 0 0,-1 0 0,1 0 0,0-1 0,0 0 1,0 0-1,0-1 0,0 0 0,0 0 0,0 0 1,1-1-1,-1 0 0,0-1 0,0 0 0,0 0 1,0 0-1,10-4 0,-6 1-20,1-1 0,-1 0 1,0-1-1,0 0 0,0-1 0,-1 0 0,0-1 0,-1 0 1,12-12-1,212-244-561,-211 237 609,0-1 1,-2-1-1,-1 0 0,-1-2 0,24-58 1,43-150-119,-35 94-27,-34 97 72,18-96 1,-33 141 22,0-1 0,-1 1 0,0-1 0,0 1 0,0-1 0,0 1 0,0-1 0,-1-4 0,0 8-12,1-1 1,0 0-1,-1 0 1,1 0 0,-1 1-1,1-1 1,-1 0-1,1 1 1,-1-1 0,0 0-1,1 1 1,-1-1-1,0 1 1,1-1 0,-1 1-1,0-1 1,0 1-1,1-1 1,-1 1 0,0 0-1,0-1 1,0 1-1,0 0 1,1 0-1,-1 0 1,0-1 0,0 1-1,0 0 1,0 0-1,0 0 1,0 1 0,1-1-1,-1 0 1,0 0-1,0 0 1,0 1 0,-1 0-1,-6 1-2,0 1 0,1 0 0,-1 1 0,1 0-1,0 0 1,0 0 0,-12 10 0,9-5 5,0 1 0,0-1 0,1 2 0,-11 15 0,8-7-5,1 1 0,0 0 1,-12 37-1,-16 70 21,38-125-10,-14 51 14,-9 67 1,21-96 19,1-1 1,1 1 0,2 0 0,0 0-1,6 33 1,-4-39 5,1 0 0,1-1-1,0 1 1,1-1 0,1 0-1,14 24 1,-18-36-14,1 0 1,0 0-1,0 0 0,0 0 0,0 0 1,1-1-1,0 0 0,-1 0 0,2 0 1,-1-1-1,0 1 0,1-1 1,0 0-1,-1-1 0,1 1 0,0-1 1,0-1-1,0 1 0,1-1 0,-1 0 1,0 0-1,9-1 0,-2 0 6,0-2 0,-1 0-1,1 0 1,0-1 0,-1-1 0,1 0-1,-1-1 1,0 0 0,0 0 0,-1-2 0,19-12-1,0-4-24,-1 0 0,47-51-1,-73 71 2,0-1 0,0 0-1,0 1 1,0-1-1,-1 0 1,1-1 0,-1 1-1,0 0 1,-1-1 0,1 1-1,-1-1 1,0 1 0,0-1-1,0 0 1,0-8 0,-1 13-15,0 0 0,0 0 0,0-1 1,0 1-1,0 0 0,0 0 0,0 0 0,0-1 0,0 1 1,0 0-1,0 0 0,0-1 0,0 1 0,0 0 0,0 0 1,0-1-1,0 1 0,0 0 0,0 0 0,0 0 1,-1-1-1,1 1 0,0 0 0,0 0 0,0 0 0,0-1 1,-1 1-1,1 0 0,0 0 0,0 0 0,0 0 0,-1 0 1,1 0-1,0-1 0,0 1 0,-1 0 0,1 0 1,0 0-1,0 0 0,0 0 0,-1 0 0,1 0 0,0 0 1,0 0-1,-1 0 0,1 0 0,0 0 0,0 0 0,-1 0 1,1 0-1,0 0 0,0 1 0,-1-1 0,1 0 1,-1 0 1,1 1 1,-1-1-1,0 0 1,1 1 0,-1-1-1,1 1 1,-1-1 0,0 1-1,1-1 1,0 1 0,-1 0-1,1-1 1,-1 1 0,1-1-1,0 1 1,-1 0 0,1 0-1,-1 0 1,-10 50 115,8-29-199,2-15 111,0 0-1,0 0 0,0 0 1,1 0-1,0 0 1,2 11-1,-2-17-16,1 1 0,0 0 1,-1 0-1,1 0 0,0-1 0,0 1 0,0 0 1,0-1-1,0 1 0,0-1 0,1 1 0,-1-1 1,1 0-1,-1 1 0,1-1 0,-1 0 0,1 0 1,-1 0-1,1 0 0,0 0 0,0-1 0,-1 1 1,1 0-1,0-1 0,0 1 0,0-1 1,0 0-1,0 0 0,2 1 0,11-1-33,0 0 0,0 0-1,26-5 1,-11 1-13,58-10-41,104-30 0,-191 43 75,85-29-146,-50 16 158,-24 10 76,2-1-201,-14 6 109,0 0 0,0 0 1,0-1-1,0 1 1,0 0-1,-1-1 0,1 1 1,0 0-1,-1-1 0,1 1 1,0 0-1,-1-1 0,1 1 1,-1-1-1,1 1 0,-1 0 1,1-1-1,-1 1 0,0-1 1,-5 8 32,1 0 0,-1 1 1,1-1-1,1 1 0,0 0 0,0 0 0,1 1 1,0-1-1,-3 19 0,5-23-6,0 1 0,1 0 0,0 0 0,0 0 0,0 0 0,1 0 0,0 0 0,0-1 0,0 1 0,1 0 0,0-1 0,0 1-1,1-1 1,-1 0 0,1 1 0,0-1 0,6 7 0,-8-11-7,0 1 0,1-1 0,-1 1 0,0-1 0,0 0-1,1 1 1,-1-1 0,1 0 0,-1 0 0,1 0 0,0-1 0,-1 1 0,1 0 0,0 0-1,0-1 1,-1 1 0,1-1 0,0 0 0,0 1 0,0-1 0,0 0 0,-1 0 0,1 0-1,3-1 1,-2 0-16,0 0 0,-1 0-1,1 0 1,0-1 0,-1 1-1,1-1 1,-1 0 0,1 0-1,-1 0 1,0 0 0,0 0-1,0-1 1,0 1 0,2-4-1,0-1-11,0 1 1,0-2-1,-1 1 0,0 0 0,0 0 1,-1-1-1,0 0 0,0 1 0,-1-1 1,0 0-1,0 0 0,-1 0 0,-1-13 0,1 17 2,-1 0 0,1-1 0,-1 1 0,0 0 0,0-1 0,-1 1 0,1 0 0,-1 0 0,0 0 0,0 0 0,0 1 0,-1-1 0,1 0 0,-1 1 0,0 0 0,0-1 0,0 1 0,0 0 0,0 1 0,-1-1 0,0 1 0,1-1 0,-1 1 0,0 0 0,0 0 0,-6-1 0,-17-2 76,0 1-1,0 2 0,-35 0 1,59 2 39,31 0-70,0-1 1,0-2 0,41-9-1,-17 3-22,0 2 0,0 2 0,59 3 0,-102 2 46,0 0 0,0 1 0,0 0 0,0 1 0,0 0 0,0 0 0,9 5 0,-17-7-45,0 0-1,0 1 1,-1-1 0,1 1-1,0-1 1,0 1 0,0-1-1,-1 1 1,1 0-1,0-1 1,-1 1 0,1 0-1,0-1 1,-1 1 0,1 0-1,-1 0 1,1 0-1,-1 0 1,1-1 0,-1 1-1,0 0 1,0 0 0,1 0-1,-1 0 1,0 0 0,0 0-1,0 0 1,0 0-1,0 0 1,0 0 0,0 0-1,0 0 1,0 0 0,-1 0-1,1-1 1,0 1-1,-1 0 1,1 0 0,0 0-1,-1 0 1,0 1 0,-2 3 18,0-1 0,0 0 1,0 0-1,0 1 1,-1-2-1,-5 6 1,-53 43 585,73-52-522,87-23-84,-51 10-206,12-3-43,-31 7 173,1 2 1,35-5-1,-60 12 68,0 0 1,0 0-1,0 0 0,0 0 1,0 1-1,0-1 0,-1 1 1,1 0-1,0 1 1,0-1-1,-1 0 0,1 1 1,-1 0-1,1 0 1,5 5-1,-4-3 51,0 0-1,0 1 1,-1 0 0,0 0-1,0 0 1,0 1 0,-1-1-1,6 12 1,3 8 36,-8-17-205,0 0 0,0 0 0,-1 0-1,0 1 1,4 16 0,-6-19-659,0 0 0,-1-1-1,1 1 1,-1-1 0,0 1 0,-1 0 0,1-1 0,-1 1 0,-2 5 0,-6 15-1452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1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10208,'-9'-4'3776,"31"13"-2912,15 11-256,-11-9 1567,16 1-1311,29-7 512,42-2-832,12-3-96,-7-3-288,8-2-576,22 2 192,0-6-3360,-17-2 1985,-15-6-6177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25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10 595 3552,'-10'-4'6682,"30"4"-2532,6 0-2496,1-2 0,26-4 0,-35 2-1290,0 0 0,0-1 0,0-1-1,-1 0 1,0-2 0,31-17 0,-28 11-255,0 0 0,-2-1 0,1-1 0,-2-1 0,0 0 0,-1-2 0,-1 0 0,20-33 0,-11 11 76,-3-1 1,-1-2-1,15-46 0,-7-2 285,-28 91-460,3-17 112,-2 18-106,-1-1 1,0 1 0,0-1-1,0 0 1,0 1-1,0-1 1,0 0-1,-1 1 1,1-1-1,0 0 1,0 1-1,0-1 1,0 1-1,-1-1 1,1 0-1,0 1 1,-1-1-1,1 1 1,0-1 0,-1 1-1,0-1 1,1 1-11,-1 0 0,1 0 1,-1 0-1,1 0 0,-1 0 1,1 0-1,-1 1 0,1-1 1,-1 0-1,1 0 0,0 1 1,-1-1-1,1 0 0,-1 1 1,1-1-1,0 0 0,-1 1 1,1-1-1,0 0 0,0 1 1,-1-1-1,1 1 0,0-1 1,0 1-1,0-1 0,-1 0 1,1 1-1,0-1 0,0 2 1,-7 16-95,7-17 87,-11 27 90,2 2 1,1-1-1,-8 61 0,14-49-4,3 52-1,1-73-99,0 0-1,2 0 0,0 0 1,11 31-1,-12-44 52,0 0 1,0 0-1,1-1 1,0 1-1,0-1 1,1 0-1,0 0 1,8 8-1,-12-13-22,1 1 0,-1-1 0,1 1-1,0-1 1,0 0 0,0 0 0,0 1 0,0-1-1,0-1 1,0 1 0,0 0 0,0 0 0,0-1-1,1 0 1,-1 1 0,0-1 0,0 0 0,1 0 0,-1 0-1,0 0 1,0 0 0,0-1 0,1 1 0,-1-1-1,0 1 1,0-1 0,0 0 0,0 0 0,0 0-1,0 0 1,0 0 0,2-2 0,5-4 18,-1-1 0,0-1 0,0 0 0,-1 0 0,0 0 0,9-17 0,-7 13-5,10-18 22,5-8 62,44-52 1,-37 53-224,-30 37 120,-1 1 0,1-1 1,-1 0-1,0 1 1,1 0-1,-1-1 0,1 1 1,-1-1-1,1 1 1,-1 0-1,1-1 0,0 1 1,-1 0-1,1-1 1,-1 1-1,1 0 0,0 0 1,-1 0-1,1 0 0,0-1 1,-1 1-1,1 0 1,0 0-1,-1 0 0,1 0 1,0 0-1,-1 1 1,1-1-1,-1 0 0,1 0 1,0 0-1,-1 1 1,1-1-1,-1 0 0,1 0 1,0 1-1,-1-1 1,1 1-1,-1-1 0,1 0 1,-1 1-1,1-1 1,-1 1-1,0-1 0,1 1 1,-1-1-1,0 1 1,1 0-1,1 3 29,1 1 0,-1-1 1,0 0-1,-1 1 0,3 6 0,-1 7 51,0 0 0,-2 0 0,0 0 0,-1 18-1,3 39 152,-3-74-238,0 0 0,0 0 0,0 0 0,0 0 1,0 0-1,1 0 0,-1 0 0,0 0 1,1 0-1,-1 0 0,1 0 0,-1 0 1,1 0-1,0-1 0,-1 1 0,1 0 0,0 0 1,-1 0-1,1-1 0,0 1 0,0 0 1,0-1-1,0 1 0,1 0 2,0-1 0,-1 0-1,1 1 1,0-1 0,-1 0 0,1 0 0,-1 0-1,1 0 1,0 0 0,-1 0 0,1-1 0,0 1-1,1-1 1,6-2 8,0-1 0,-1 0 0,16-10 0,-22 13-12,20-14-74,27-24-1,-27 22-69,24-17-1,-43 32 140,0 0 0,0 0 0,0 1 0,0-1 1,1 1-1,-1 0 0,0 0 0,1 0 0,-1 0 0,1 1 0,-1-1 1,1 1-1,-1 0 0,1 0 0,3 1 0,-3 0 0,0 0 0,0 0 0,0 1 0,0-1 1,-1 1-1,1 0 0,0 0 0,-1 0 0,1 1 0,-1 0 0,0-1 0,4 5 0,21 22-199,26 34-1,-24-19-9463,-25-36 7110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2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 8480,'-49'-8'4320,"59"8"-6144,8 0 160,3 8 928,16 1-2528,3 2 1792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2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1085 5888,'-2'1'3360,"13"-7"-653,17-15 378,-17 10-2470,-1-1 0,10-16 0,43-80 573,-18 28-787,50-69 135,9-16 187,-82 125-531,-1-1 0,-3 0 0,15-48 0,-11 15 824,11-76 0,-30 137-781,-2 8-84,0 0 0,0-1 0,0 0 1,0 1-1,-1-1 0,0 0 1,-1-9-1,1 15-144,0 0 0,0 0 0,0-1 0,0 1 0,0 0 0,0 0 1,0 0-1,0 0 0,-1 0 0,1-1 0,0 1 0,0 0 0,0 0 0,0 0 0,0 0 0,0 0 0,0-1 1,0 1-1,0 0 0,0 0 0,0 0 0,-1 0 0,1 0 0,0 0 0,0 0 0,0 0 0,0-1 0,0 1 0,-1 0 1,1 0-1,0 0 0,0 0 0,0 0 0,0 0 0,0 0 0,-1 0 0,1 0 0,-4 5 23,-4 11-62,-56 175 607,54-153-451,2 0 0,1 0 0,-1 50 1,7-51-52,1-1 1,11 63 0,-8-79-58,1 0 1,2-1-1,0 0 0,0 0 1,2-1-1,16 29 1,-22-44 8,0 0 1,0 1-1,0-1 1,1 0-1,-1-1 1,1 1-1,0 0 1,0-1 0,0 1-1,0-1 1,0 0-1,1 0 1,-1 0-1,7 2 1,-7-3-37,0-1 0,-1 1 0,1-1-1,0 0 1,0 0 0,-1 0 0,1 0 0,0-1 0,0 1 0,-1-1 0,1 1-1,0-1 1,-1 0 0,1 0 0,-1 0 0,1-1 0,-1 1 0,0 0 0,1-1-1,-1 0 1,3-2 0,3-4-33,-1 1 1,0-1-1,0 0 0,-1-1 1,0 0-1,6-11 0,26-61-155,-17 32 11,-18 31 198,-3 16 10,-2 11-82,-3 39-45,-5 50 172,9-85-17,2 0 1,-1 0 0,2 1 0,0-1 0,4 17 0,-3-23-30,-1 0 0,1-1 1,0 1-1,0-1 0,6 8 1,-8-12 0,0 0 0,1-1 0,-1 1 0,0 0 0,1 0 0,0-1 0,-1 1 0,1-1 0,0 0 0,0 1 0,0-1 0,-1 0 0,1 0 1,1 0-1,-1 0 0,0-1 0,0 1 0,0-1 0,3 1 0,-4-1-22,-1 0-1,1 0 1,-1 0 0,1 0-1,-1 0 1,1 0 0,-1 0 0,0 0-1,1-1 1,-1 1 0,1 0-1,-1 0 1,1-1 0,-1 1 0,0 0-1,1 0 1,-1-1 0,0 1-1,1 0 1,-1-1 0,0 1 0,0-1-1,1 1 1,-1 0 0,0-1-1,0 1 1,0-1 0,1 1 0,-1-1-1,0 1 1,0-1 0,0 1-1,0 0 1,0-1 0,0 1 0,0-1-1,0 0 1,-3-20 79,2 15-14,1 4-53,-1 1-1,0 0 1,1 0-1,-1-1 0,0 1 1,1 0-1,-1 0 1,0 0-1,0 0 1,0 0-1,0 0 1,0 0-1,0 0 1,0 0-1,-2 0 0,1-1 14,0 1 0,1 0 0,-1 0 0,0 0 0,0 0 0,0 0 0,-1 0 0,-3-1 0,-16 4 222,11 6-255,9-5-39,1-3 63,0 0 0,0 1 0,1-1 0,-1 0 0,0 0 0,0 0 0,0 1 0,1-1 0,-1 0 0,0 0 0,0 0 0,0-1 0,0 1-1,1 0 1,-1 0 0,0 0 0,0 0 0,0-1 0,1 1 0,-1 0 0,0-1 0,0 1 0,1-1 0,-1 1 0,-1-2 0,3-4 39,-1 6-56,0-1 0,0 1 0,0 0 0,0 0 0,0 0 0,0 0 0,0 0 0,0 0 0,0 0 0,0 0 1,0 0-1,0-1 0,0 1 0,0 0 0,0 0 0,0 0 0,0 0 0,0 0 0,0 0 0,0 0 0,0 0 0,0 0 0,0 0 0,0-1 0,0 1 0,0 0 0,0 0 1,0 0-1,0 0 0,0 0 0,0 0 0,0 0 0,0 0 0,-1 0 0,1 0 0,0 0 0,0 0 0,0 0 0,0 0 0,0 0 0,0 0 0,0 0 0,0 0 0,0 0 1,0 0-1,-1 0 0,1 0 0,0 0 0,0 0 0,0 0 0,0 0 0,0 0 0,0 0 0,0 0 0,0 0 0,0 0 0,-1 0 0,1 0 0,0 0 0,0 0 0,0 0 1,0 0-1,0 0 0,0 0 0,0 0 0,-3 0 0,2 0-8,1 3-170,4 82 21,-2-63 201,-2-18-36,0 0-1,0 0 1,1 0-1,0 1 1,-1-1-1,1 0 1,1 0-1,-1 0 1,0 0-1,4 6 1,-2-5 28,0-1 0,1 1 1,-1 0-1,1-1 1,7 7-1,-10-10-15,1 0 0,-1 0 0,1-1 0,0 1 0,-1 0-1,1 0 1,0-1 0,-1 1 0,1-1 0,0 0 0,0 1 0,0-1 0,-1 0-1,1 0 1,0 0 0,0-1 0,0 1 0,-1 0 0,1 0 0,3-2 0,0 1 5,-1-1 1,0 0 0,0 0 0,0 0 0,0 0-1,0 0 1,0-1 0,-1 0 0,1 0 0,-1 0-1,0 0 1,0 0 0,0-1 0,0 1 0,0-1-1,-1 0 1,1 0 0,-1 0 0,0 0 0,-1 0 0,1-1-1,-1 1 1,0 0 0,0-1 0,0 1 0,0-1-1,-1-4 1,-1-12-28,-1-1 0,-2 1-1,0-1 1,-12-34 0,15 51-13,-1-1-1,-1 0 1,1 1 0,-1 0 0,0-1-1,0 1 1,-1 0 0,-5-5 0,8 8-5,-1 0 1,0 1 0,0-1 0,0 1 0,0-1 0,0 1 0,0 0 0,0 0 0,0 0 0,-1 0 0,1 0 0,0 0-1,-1 1 1,1-1 0,-1 1 0,1-1 0,-1 1 0,1 0 0,0 0 0,-1 0 0,1 1 0,-1-1 0,-3 1 0,0 2 31,1-1 1,0 1 0,0 1 0,0-1 0,0 0 0,0 1 0,1 0 0,-1 0 0,1 1 0,-4 5 0,-4 2 71,16-14-45,-1-1 1,1 1-1,0 0 0,0 0 0,0 0 1,0 1-1,0-1 0,0 1 0,0 0 1,0 0-1,1 0 0,-1 1 0,7-1 1,73 3 149,-68-1-160,174 22 250,5 15-855,-104-19-1211,-87-18 1023,0 0 1,0 0-1,-1 1 1,1-1-1,5 4 1,-9-5 615,0 1-1,1-1 1,-1 0 0,0 0 0,1 0 0,-1 0 0,0 1-1,0-1 1,1 0 0,-1 0 0,0 0 0,0 1 0,0-1-1,1 0 1,-1 1 0,0-1 0,0 0 0,0 0 0,0 1-1,0-1 1,0 0 0,1 1 0,-1-1 0,0 0 0,0 1 0,0-1-1,0 0 1,0 1 0,0-1 0,-1 1-161,0 0 0,0-1 0,1 1 0,-1 0 0,0-1 0,0 1 0,0-1 0,0 1 0,0-1 1,0 0-1,1 1 0,-1-1 0,0 0 0,0 0 0,0 0 0,-2 0 0,-31 2-4660,-10 1 1665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27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92 10816,'-10'-8'4864,"51"0"-4224,-9 1 1151,3 7-1119,38-8-192,12 3-320,14-7-288,-6 4 64,12-4-1376,-12 4 800,20-4-5023,-13 9 3135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29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14 751 3808,'-3'1'429,"2"-1"-358,1 0 0,-1 0 0,1 0 0,-1 0 0,1 0 0,-1 1 0,1-1 0,-1 0 0,1 0 0,-1 0 0,1 1-1,-1-1 1,1 0 0,0 0 0,-1 1 0,1-1 0,0 0 0,-1 1 0,1-1 0,-2 3 2662,14-3-1398,-1 0 0,1-1-1,-1-1 1,17-4 0,-17 2-1028,0 0 0,0 0 0,-1-2 0,1 1 0,-1-1 0,-1 0 0,16-13 0,-11 6-108,0-1-1,-1 0 0,-1-1 1,0 0-1,11-20 0,47-92 141,-40 70-150,100-170 1005,-122 213-1057,-1 0 0,-1-1 1,6-20-1,-10 30-36,-1 0 1,0 0 0,-1 0 0,1 0-1,-1 0 1,0 0 0,0 0 0,0 0-1,-1 0 1,0 0 0,0 0 0,0 0-1,-1 0 1,-2-5 0,4 9-88,-1 0-1,1 0 1,0-1 0,-1 1-1,1 0 1,-1 0 0,0 0-1,1 0 1,-1 0 0,0 0-1,0 1 1,1-1 0,-1 0-1,0 0 1,0 0 0,0 1-1,0-1 1,0 1 0,0-1-1,0 0 1,0 1 0,0 0-1,-1-1 1,1 1 0,0 0-1,0-1 1,0 1 0,0 0-1,-1 0 1,1 0 0,0 0-1,0 0 1,0 0 0,-1 1-1,1-1 1,0 0 0,0 0-1,0 1 1,0-1 0,0 1-1,-2 0 1,0 2-27,-1-1 0,1 0-1,0 1 1,0 0 0,1 0 0,-1 0 0,0 0 0,1 0-1,0 0 1,0 1 0,-3 4 0,0 6 22,1-1 0,0 0 0,-3 21 0,4-19 3,-8 52 86,3 0 0,0 92-1,9-133-33,0 0-1,1 0 0,9 34 0,-10-51-5,2 0 0,0 0-1,0 0 1,0 0 0,1-1-1,0 1 1,1-1 0,0 0-1,0-1 1,1 1 0,0-1-1,11 11 1,-12-14-27,-1-2 0,1 1 1,-1 0-1,1-1 0,0 0 0,0 0 1,0 0-1,0-1 0,0 0 1,1 0-1,-1 0 0,0 0 0,1-1 1,-1 0-1,0 0 0,6-1 0,2-1-3,-1 0 0,0-1 0,0-1 0,0 1 0,22-12 0,-22 8-20,0 0 1,0-1 0,-1 0-1,0-1 1,-1 0 0,0-1-1,-1 0 1,0-1 0,9-12-1,8-17 18,28-54 0,35-95 179,-19 35-292,-62 138 124,0-1 0,9-31 1,-14 43 40,-1-1 8,-2 6-78,0 0 0,0 0 1,0 0-1,0 0 1,0 0-1,0 0 0,0 0 1,0 0-1,0 0 0,0 0 1,0 0-1,0 0 0,0 0 1,0 0-1,0 0 1,0 0-1,0 0 0,0 0 1,0 0-1,0-1 0,0 1 1,0 0-1,0 0 1,0 0-1,0 0 0,-1 0 1,1 0-1,0 0 0,0 0 1,0 0-1,0 0 1,0 0-1,0 0 0,0 0 1,0 0-1,0 0 0,0 0 1,0 0-1,-7 15 224,3-5-160,0-1-32,-2 4 41,0 0-1,1 1 1,0-1-1,-3 18 1,-15 126 420,6-35-314,-5 42 165,12-72-128,7-55-64,16-57-208,-7 5 16,-3 7 14,0 0 0,0 1 0,1-1-1,9-12 1,-10 15-19,-1 4 16,-1 0 0,0-1 0,0 1 0,0-1 0,0 1 0,0-1 0,0 1 1,0-1-1,-1 0 0,1 1 0,0-3 0,-1 4 16,0-1-1,0 1 1,0 0 0,0-1 0,0 1-1,0 0 1,0 0 0,0-1-1,0 1 1,1 0 0,-1 0-1,0-1 1,0 1 0,0 0-1,0 0 1,0-1 0,0 1-1,1 0 1,-1 0 0,0 0-1,0-1 1,0 1 0,1 0-1,-1 0 1,0 0 0,0 0-1,1-1 1,-1 1 0,0 0-1,0 0 1,1 0 0,-1 0-1,0 0 1,0 0 0,1 0-1,-1 0 1,0 0 0,1 0-1,10 7-54,8 18 30,-12-14 21,0 0 1,1-1-1,0 1 1,0-1-1,16 14 1,-19-20 28,-1-1 0,0 0-1,1 1 1,0-2 0,0 1 0,-1-1 0,2 1 0,-1-1-1,0-1 1,0 1 0,1-1 0,-1 0 0,0 0 0,1 0-1,10-1 1,-2-1 36,-1 0 0,1-2 0,-1 1 0,1-2-1,20-7 1,-28 9-46,-1-1 0,0 1 0,-1-1 1,1 0-1,0 0 0,-1 0 0,0-1 0,1 1 0,-1-1 0,-1 0 0,1 0 0,-1-1 0,1 1 1,-1-1-1,0 1 0,3-10 0,-3 6-17,0-1 1,-1 0-1,0 0 1,-1 0-1,0-1 1,0 1-1,-1 0 1,-1-12-1,0 16 4,1 1-1,-1-1 0,0 0 1,0 1-1,0-1 0,-1 1 1,1 0-1,-1-1 0,0 1 1,-1 0-1,1 0 0,-1 0 1,1 0-1,-1 1 0,0-1 1,-1 1-1,1 0 1,-5-4-1,6 6-6,0 0 0,0 0 1,-1 0-1,1 0 0,-1 0 1,1 0-1,-1 1 0,1-1 1,-1 1-1,1-1 0,-1 1 1,1 0-1,-1 0 0,0 1 1,1-1-1,-1 0 0,1 1 0,-1 0 1,1-1-1,0 1 0,-1 0 1,1 0-1,-1 0 0,1 1 1,0-1-1,0 0 0,0 1 1,0 0-1,0-1 0,-2 3 0,1-1 21,1-1 0,-1 1 0,1 0 0,0 0 0,0 0 0,0 0 0,0 0 0,0 1 0,1-1 0,-1 0 0,1 1 0,0-1 0,0 1 0,0 0 0,1-1 0,-1 1 0,1 0 0,0-1 0,0 1 0,1 7 0,0-7 0,1 1 0,0-1 0,0 1 0,0-1 0,1 0 0,-1 0 0,1 0 0,0 0 0,0 0 0,1-1-1,-1 1 1,1-1 0,0 0 0,-1 0 0,1 0 0,1 0 0,-1-1 0,0 0 0,10 4 0,6 1-11,1 0 0,0-2 0,23 4-1,-43-9 2,105 15-376,-88-15-993,0 0-1,19-2 1,-29 1 639,-3 0-558,0 1-1,0-1 1,-1 0 0,1 0-1,6-2 1,-11 3 1182,0 0 0,1 0-1,-1-1 1,0 1 0,0 0 0,0 0-1,0 0 1,0 0 0,0 0 0,1-1-1,-1 1 1,0 0 0,0 0 0,0 0-1,0 0 1,0-1 0,0 1 0,0 0-1,0 0 1,0 0 0,0-1-1,0 1 1,0 0 0,0 0 0,0 0-1,0-1 1,0 1 0,0 0 0,0 0-1,0 0 1,0 0 0,0-1 0,0 1-1,-1 0 1,1 0 0,0 0 0,0-1-1,-9-13-2971,-7-10-1360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2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13 256 7808,'-13'-15'2880,"18"10"-2240,22-6-160,-4 2 1408,8-5-1120,14-6 704,13-5-897,14-7-223,28 4-224,16 5-480,0-2 224,-11 5-3487,-12 5 1983,12 1-4768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8800,'-31'-12'4000,"27"16"-3488,-1-4-416,0 0-1824,10 0 992,-5 5-2656,9 3 1888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31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95 104 4384,'0'-3'182,"0"2"-6,0-1 0,0 0 0,0 1 0,0-1 0,0 0-1,-1 0 1,1 1 0,0-1 0,-1 1 0,1-1 0,-1 0 0,0 1 0,-1-13 9327,3 25-8132,-9 121 1355,-30 417-278,37-533-2332,-30 220 1341,31-233-1401,-1 0 1,0 0-1,0 0 0,0 0 0,0 0 1,0-1-1,0 1 0,-3 3 1,4-17-143,7-13-13,1 0-1,1 0 1,1 0-1,2 1 0,21-34 1,-26 50 247,0 11 24,-5-2-157,0 0 1,-1 0-1,1 0 1,-1 1-1,0-1 1,1 0-1,-1 0 1,0 1-1,0-1 1,-1 0-1,1 1 1,0-1-1,-1 4 1,3 38 125,-2-16-62,-1-25-58,0 0 0,1-1-1,-1 1 1,1 0 0,0-1 0,-1 1-1,1-1 1,1 1 0,-1-1-1,0 1 1,1-1 0,-1 0 0,1 0-1,0 0 1,-1 0 0,1 0-1,0 0 1,0 0 0,4 2-1,-3-2-18,1 0 0,-1-1-1,1 1 1,-1-1 0,1 0-1,0 0 1,0-1 0,-1 1-1,1-1 1,0 0 0,0 0-1,-1 0 1,8-1 0,20-4-23,0-2 1,-1 0 0,0-3-1,-1 0 1,0-2 0,0 0 0,-1-3-1,-1 0 1,43-32 0,26-42-3,-84 76 89,11-7 51,-25 33-162,1 0 0,-2-1-1,-3 14 1,0-1 34,-4 15 138,4-19 45,-4 33 1,9-49-171,1 0 0,-1 1 0,1-1 0,1 0 0,-1 1 0,1-1 0,0 0 0,0 1 0,0-1 0,1 0 0,2 6 0,-4-11 13,0 1 1,1 0-1,-1 0 0,1 0 1,-1-1-1,1 1 0,-1 0 1,1 0-1,-1-1 0,1 1 1,0-1-1,-1 1 0,1 0 1,0-1-1,-1 1 0,1-1 1,0 0-1,0 1 0,0-1 1,-1 0-1,1 1 1,0-1-1,0 0 0,0 0 1,0 0-1,0 1 0,0-1 1,-1 0-1,1 0 0,0-1 1,0 1-1,0 0 0,0 0 1,0 0-1,0 0 0,-1-1 1,1 1-1,0 0 0,0-1 1,0 1-1,1-2 0,1 0 12,-1 0-1,1 0 0,0 0 0,-1 0 0,0-1 1,1 1-1,-1-1 0,0 0 0,2-3 1,1-6-61,-1 1 0,0 0 1,0-1-1,-2 0 0,1 0 1,-1 0-1,-1 0 0,0 0 1,-1 0-1,0 0 0,-1 0 1,0 0-1,-1 0 0,0 0 1,-5-14-1,5 20 3,-1 1 1,1 0-1,-1 1 0,0-1 1,0 0-1,0 1 0,-5-6 1,6 9-2,1-1 0,0 1 0,0 0 1,-1-1-1,1 1 0,-1 0 0,0 0 0,1 0 1,-1 0-1,0 0 0,1 0 0,-1 0 1,0 1-1,0-1 0,0 1 0,0-1 0,1 1 1,-1 0-1,0-1 0,0 1 0,0 0 0,0 0 1,-3 1-1,4 0 31,0-1 1,1 0 0,-1 1-1,1-1 1,-1 1-1,1-1 1,-1 1-1,1-1 1,-1 1-1,1-1 1,-1 1-1,1 0 1,0-1-1,-1 1 1,1 0-1,0-1 1,0 1 0,-1 0-1,1-1 1,0 1-1,0 0 1,0 0-1,0-1 1,0 1-1,0 0 1,0-1-1,0 1 1,0 0-1,0 0 1,0-1-1,1 1 1,-1 0 0,0-1-1,0 1 1,1 0-1,0 0 1,0 4-23,1-1-1,0 0 1,0 1 0,5 5 0,-3-5 33,-1 0 0,1-1 1,0 0-1,0 0 0,0 0 1,1 0-1,-1-1 0,1 1 1,9 4-1,-10-7 4,0 0-1,-1 1 1,1-1-1,0 0 1,0-1-1,0 1 1,0-1-1,0 0 1,0 0-1,0 0 1,0 0-1,-1-1 1,1 0 0,0 1-1,6-3 1,4-3 48,0-1 1,0 0 0,0-1 0,-1-1-1,20-16 1,-13 11 25,39-34 121,-2-2 1,98-110 0,-139 140-171,-1-1 0,0 0-1,-2-1 1,0-1 0,-2 0 0,-1 0 0,0-1 0,-2-1 0,0 1-1,-2-1 1,-1-1 0,-1 1 0,1-51 0,-5 59-32,-1-1 1,0 1-1,-2-1 1,-4-19-1,6 35-18,1 1 0,-1-1 0,0 1 0,1-1 0,-1 1 0,0-1 0,0 1 0,0-1 0,0 1 0,-2-3 0,3 4 9,-1-1 0,0 1 0,1 0 0,-1-1 0,1 1 0,-1 0-1,0-1 1,1 1 0,-1 0 0,0 0 0,0-1 0,1 1 0,-1 0 0,0 0-1,1 0 1,-1 0 0,0 0 0,-1 0 0,0 1 2,0 0-1,0 0 1,0 0 0,0 0 0,0 0-1,0 0 1,0 1 0,0-1-1,0 1 1,0-1 0,1 1 0,-1 0-1,1-1 1,-3 5 0,-21 31-28,2 1 0,2 2 1,1 0-1,-15 45 0,26-57 53,1-1 0,1 1 0,2 0 0,1 1 0,-1 45 0,5-37 13,2 0 1,1 0 0,16 68-1,-12-80-10,1-1 0,0 0-1,2 0 1,20 34 0,-25-51-4,0 0 0,0 0 0,0 0 0,1-1 0,0 0 0,1 0 0,-1 0 0,1-1 0,0 0 0,0 0 0,1-1-1,-1 0 1,9 3 0,-10-4 0,1-1-1,-1-1 0,1 1 0,-1-1 1,1 0-1,-1 0 0,1-1 0,0 0 1,0 0-1,-1 0 0,1-1 0,-1 0 1,1-1-1,-1 1 0,1-1 0,11-6 0,-12 6-23,-1-1-1,0 0 0,1 0 0,-1-1 0,0 1 0,-1-1 1,1 0-1,-1 0 0,0-1 0,0 1 0,0-1 0,0 0 1,-1 0-1,0-1 0,0 1 0,0 0 0,-1-1 0,0 0 1,0 0-1,0 1 0,-1-1 0,1 0 0,-1 0 0,-1-1 1,0 1-1,1 0 0,-2 0 0,1 0 0,-1 0 0,0 0 1,-2-6-1,3 11-14,0 0 1,0 0-1,0 0 0,-1 0 1,1 0-1,-1 0 0,1 0 1,-1 0-1,1 0 0,-1 0 1,1 0-1,-1 0 1,0 1-1,1-1 0,-1 0 1,0 0-1,0 1 0,1-1 1,-1 1-1,0-1 1,0 1-1,0-1 0,-2 0 1,2 1 3,0 0 1,-1 0 0,1 0 0,0 0-1,-1 0 1,1 1 0,0-1 0,-1 0-1,1 1 1,0-1 0,0 1 0,0 0-1,-1-1 1,1 1 0,-2 1 0,-2 3 23,-1-1 0,1 1 0,0 0 0,1 1 0,-8 10-1,9-12 11,1 1 0,0 0 0,0-1 0,0 1 0,1 0 0,-1 0 0,1 0 0,0 0 0,1 0 0,-1 0 0,1 7 0,0-9-3,0 0 0,0 0-1,1 0 1,-1 0 0,1-1 0,0 1-1,0 0 1,0-1 0,0 1 0,0-1 0,0 1-1,1-1 1,-1 1 0,1-1 0,0 0 0,-1 0-1,1 0 1,0 0 0,0 0 0,1 0 0,-1 0-1,3 1 1,3 1 14,0-1 1,1 1-1,0-2 0,-1 1 0,1-1 0,0-1 1,0 1-1,0-2 0,0 1 0,11-1 0,13-3-479,47-9 0,-45 6-294,123-14-9714,-153 19 9490,-4 1 529,1 0 0,-1 0 0,0 0 0,1 0 0,-1-1 0,0 1 0,1 0 0,-1-1 0,0 1 0,0-1 0,1 1 0,-1-1 0,0 0 0,0 1 0,0-1 0,2-1 0,-2-6-4110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3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50 3712,'-26'-24'2679,"7"7"3250,17 8 588,28 42-5358,1-1 1,2-1-1,2-2 0,42 33 1,-50-43-939,-2 1-1,0 1 1,-2 1 0,19 28 0,56 103 408,49 92-149,-131-221-597,-7-13 74,1 1 0,11 14 1,-15-23-420,0-1 0,0 1 1,0-1-1,0 0 0,0 0 1,0 0-1,1 0 0,-1 0 1,1-1-1,0 1 1,-1-1-1,1 1 0,0-1 1,0 0-1,4 1 0,-6-2 99,0 0 0,-1 0 0,1 0 0,0 0 0,0 0 0,0 0-1,0 0 1,0 0 0,0-1 0,0 1 0,-1 0 0,1-1 0,0 1 0,0 0-1,0-1 1,-1 1 0,1-1 0,0 1 0,0-1 0,-1 0 0,1 1-1,0-1 1,-1 0 0,1 1 0,-1-1 0,1-1 0,10-24-4113,-8 19 4309,10-32-2713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37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946 29 5216,'0'0'57,"0"-2"147,-1 1-1,1 0 1,0 0 0,0-1-1,0 1 1,0 0 0,1 0-1,-1 0 1,0-1 0,0 1-1,1 0 1,-1 0 0,1 0-1,-1-1 1,1 1 0,-1 0-1,1 0 1,0 0-1,4-4 4399,-12 9-715,-101 76 1548,63-48-4491,-11 4 109,-72 36-1,-35 21-464,103-50-495,3 2-1,-86 87 1,91-81-114,28-29-224,1 1-1,1 1 0,-28 40 1,47-60-50,1 0 1,0 0 0,0 0-1,0 0 1,0 0-1,0 1 1,-1 6 0,3-10 125,0 0 0,0 0 1,0 0-1,0 0 0,0 0 1,0-1-1,0 1 0,1 0 1,-1 0-1,0 0 1,0 0-1,1-1 0,-1 1 1,1 0-1,-1 0 0,0 0 1,1-1-1,0 2 0,0-1-160,1 0 0,-1 0 0,0-1 0,0 1 0,1 0 0,-1-1 0,1 1 0,-1 0 0,0-1 0,1 0 0,-1 1-1,1-1 1,-1 0 0,3 0 0,33 1-2513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3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48 9472,'-16'-3'4176,"24"3"-3227,82-7 4492,-23 0-4114,62-8-839,-1 0-7125,-120 14 5559,0 1 1,0 1 0,0-1-1,-1 1 1,1 1 0,14 3-1,6 9-3236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39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1 551 8896,'0'0'136,"0"-1"0,0 1 0,-1-1 0,1 1 0,0-1 0,0 1 0,0-1-1,0 1 1,0-1 0,1 1 0,-1-1 0,0 1 0,0-1 0,0 1 0,0-1 0,0 1 0,1-1 0,-1 1 0,0 0 0,0-1 0,1 1 0,-1-1 0,0 1 0,1 0 0,-1-1 0,0 1 0,1 0 0,-1-1 0,1 1 0,0-1 0,16-10-98,-13 8 397,16-12 246,-1-1 1,-1 0 0,0-2 0,24-30 0,-28 32-390,60-78 1413,16-18 147,-48 65-875,-17 16 57,49-43 0,-73 73-998,0 0 55,1 0-1,-1 0 0,0-1 0,0 1 0,0 0 1,0 0-1,0-1 0,2-2 0,-2 2 172,-1 4-86,-1 87 625,-1-15-650,10 88 1,-7-148-120,1 0 1,1 0 0,0 0-1,0 0 1,8 16 0,-10-27-24,1 0-1,-1-1 1,0 1 0,1 0 0,0-1 0,0 1 0,0-1 0,0 0 0,0 0-1,0 0 1,0 0 0,1 0 0,-1 0 0,1 0 0,-1-1 0,1 1-1,0-1 1,-1 0 0,1 0 0,0 0 0,0 0 0,0 0 0,0-1 0,0 1-1,0-1 1,0 0 0,0 0 0,0 0 0,0 0 0,0-1 0,3 0 0,12-3 9,0-1 1,0-1 0,-1 0 0,31-17-1,-12 3-19,36-28-1,-32 17-80,45-47 0,-34 30 145,96-97 109,-74 70 216,-85 86-543,-7 7 59,-6 18 99,3 0-1,-26 56 1,-23 85 16,70-173-9,-6 15 48,-5 26 1,11-40-54,0 0 0,1 0 0,-1 1 0,1-1-1,0 0 1,0 0 0,1 0 0,-1 0 0,1 1 0,2 6 0,-2-10-5,0-1 0,-1 1 0,1-1 0,0 1 0,0-1 1,-1 1-1,1-1 0,0 1 0,1-1 0,-1 0 0,0 0 0,0 1 0,0-1 0,1 0 0,-1 0 0,1 0 0,-1-1 0,1 1 0,2 1 0,-2-1 3,0-1 0,0 0-1,1 0 1,-1 0 0,0 0-1,0 0 1,1 0 0,-1 0-1,0-1 1,0 1 0,0-1-1,0 1 1,3-2-1,1-1 21,1 0-1,-1-1 1,-1 0-1,1 0 0,0 0 1,-1 0-1,0-1 1,7-8-1,-2-1-6,-1 1-1,0-1 1,-2-1 0,1 0-1,-2 0 1,10-31-1,14-99-172,-28 124 248,0 0 1,-2-23-1,0 26-162,1 17 45,-1-1 1,0 1-1,0 0 1,-1-1-1,1 1 1,0-1-1,0 1 1,0 0-1,-1-1 1,1 1 0,-1 0-1,1-1 1,-1 1-1,0 0 1,1 0-1,-1 0 1,-1-2-1,2 3 20,-1 0 0,1 0 0,0 0-1,-1 0 1,1 1 0,0-1 0,0 0 0,-1 0 0,1 0-1,0 0 1,0 0 0,0 1 0,-1-1 0,1 0 0,0 0-1,0 0 1,0 1 0,-1-1 0,1 0 0,0 0 0,0 1-1,0-1 1,0 0 0,0 0 0,0 1 0,-1-1-1,1 0 1,0 0 0,0 1 0,0-1 0,0 1 0,-4 9 11,0 14 79,1-1 1,1 1-1,1-1 0,3 42 0,-1-41-20,2-1 0,9 40 0,-10-55-61,0 1 0,1-1 1,0 0-1,1 0 1,0 0-1,0-1 1,0 1-1,1-1 1,0 0-1,10 10 1,-11-14 9,-1-1 1,1 1-1,-1-1 1,1 0-1,0 0 1,0-1-1,0 1 1,0-1-1,0 0 1,0 0-1,0 0 1,0 0-1,1-1 1,-1 0-1,0 0 1,0 0-1,0 0 1,1-1-1,-1 1 1,7-3-1,4-2 24,0 1-1,-1-2 0,0 0 0,17-10 0,-8 2-7,-1-1 1,0-1 0,-1 0-1,34-37 1,64-86 31,-114 133-68,5-7-5,50-56-13,-60 69 24,0-1-1,0 1 0,0 0 1,0 0-1,0 0 1,0-1-1,1 1 1,-1 0-1,0 0 0,0 0 1,0-1-1,1 1 1,-1 0-1,0 0 1,0 0-1,1 0 0,-1 0 1,0 0-1,0-1 1,0 1-1,1 0 1,-1 0-1,0 0 0,0 0 1,1 0-1,-1 0 1,0 0-1,1 0 1,-1 0-1,0 0 0,0 0 1,1 0-1,-1 0 1,0 1-1,0-1 1,1 0-1,-1 0 0,0 0 1,0 0-1,0 0 1,1 0-1,-1 1 1,0-1-1,0 0 0,0 0 1,1 0-1,-1 0 1,0 1-1,0-1 1,0 0-1,0 0 0,0 1 1,1-1-1,-1 0 1,0 0-1,0 1 1,0-1-1,0 0 0,0 0 1,0 1-1,0-1 1,1 20-121,-9 85 160,-5 37 244,11-127-237,1-9-18,0 1 0,0 0 1,1 0-1,0-1 0,1 14 0,-1-19-22,0-1-1,0 0 1,0 1-1,0-1 1,0 1-1,0-1 1,0 0-1,0 1 1,0-1-1,1 0 1,-1 1-1,0-1 1,0 0-1,0 0 1,0 1-1,1-1 1,-1 0-1,0 1 1,0-1-1,1 0 1,-1 0-1,0 1 1,0-1-1,1 0 1,-1 0-1,0 0 1,1 1-1,-1-1 1,0 0-1,1 0 1,-1 0-1,0 0 1,1 0-1,-1 0 1,0 0-1,1 0 1,-1 0-1,0 0 1,1 0-1,-1 0 1,0 0-1,1 0 1,-1 0-1,0 0 1,1 0-1,-1 0 1,1-1-1,14-11 116,-5-1-141,0-1-1,-1 0 1,7-16 0,7-9 37,38-55-44,-49 79-33,-1 1 0,2 0 0,27-24 0,-38 37 63,-1-1 0,0 1 0,0 0 0,1 0 1,-1 0-1,1 0 0,-1 0 0,1 1 0,-1-1 0,1 0 0,-1 1 0,1-1 0,0 1 0,-1 0 0,1-1 1,0 1-1,-1 0 0,4 0 0,-4 0-2,0 1 1,0-1 0,-1 1 0,1 0-1,0-1 1,0 1 0,-1-1-1,1 1 1,0 0 0,-1 0 0,1-1-1,-1 1 1,1 0 0,-1 0-1,1 0 1,-1 0 0,0 0 0,1 0-1,-1-1 1,0 1 0,0 0-1,0 0 1,0 2 0,1 8-13,-1 0 0,0 1 0,-1-1 1,-3 13-1,4-22 9,-12 54 13,-3 0 1,-33 84 0,34-102-49,-7 21 19,-66 170 129,72-195-41,0-1 1,-3 0-1,0-1 0,-38 47 1,43-63-38,-1-1 0,0 0 0,-1-1 0,0-1 0,-1 0 0,-1-2 0,0 1 0,-1-2 0,-35 16 0,45-23-57,0 0-1,-1-1 1,1 0 0,-1 0 0,-12 1 0,18-3 26,0 0 0,-1 0 0,1 0 0,-1-1 0,1 1 0,-1-1 0,1 0 0,0 0 0,0 0 0,-1 0 0,1-1 0,0 1 0,0-1 0,0 0 0,0 0 0,-3-3 0,0-1-5,1-1-1,0 1 0,0-1 0,0 0 0,1 0 0,0 0 0,1-1 0,0 1 0,0-1 0,0 0 0,1 0 0,1 0 1,-3-15-1,3 11 5,0-1 0,1 1-1,0 0 1,1-1 0,0 1 0,1 0 0,1 0 0,6-21 0,-4 23-2,0 0 1,1 0-1,0 1 0,0-1 1,1 1-1,0 1 0,1-1 1,0 1-1,0 1 0,1 0 1,0 0-1,0 0 0,1 1 1,13-6-1,13-6 19,0 3 1,64-18-1,-35 15-474,1 4-1,81-8 1,-7 10-4263,-1 5-6367,-114 6 8165,-1-2-1040,-13-2 751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40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187 625 4800,'0'-1'201,"1"0"0,0 0 0,0 0 0,0 0 0,0 0 0,1 1 0,-1-1-1,0 0 1,0 0 0,0 1 0,0-1 0,1 1 0,-1-1 0,2 1 0,22-6 2600,-3 4 7060,-29 7-6911,-25 14-3113,18-11 915,-2 2-640,1 0 0,0 2 0,1 0 0,0 0 0,1 2 0,1-1 0,0 2 0,0 0 0,2 0 0,0 1 0,0 0 0,2 0 0,0 1 0,1 0 0,0 1 0,-6 32 0,12-47-95,0 0 0,1 1 1,0-1-1,0 0 0,0 0 0,0 1 0,0-1 0,0 0 0,1 0 1,0 0-1,0 1 0,0-1 0,0 0 0,0 0 0,3 4 0,-3-5 4,0-1-1,1 1 0,-1-1 1,1 1-1,-1-1 0,1 0 0,0 0 1,-1 0-1,1 0 0,0 0 0,0 0 1,0-1-1,0 1 0,0 0 0,0-1 1,0 0-1,0 1 0,0-1 0,0 0 1,0 0-1,0 0 0,0 0 0,0 0 1,0-1-1,0 1 0,3-2 1,5-1 28,0 0 1,-1-1 0,1 0-1,-1 0 1,0-1 0,0-1 0,0 0-1,12-10 1,61-63 91,-70 68-121,36-42 1,48-45-122,-60 60 56,-27 29-60,-9 8 100,0 1 1,0 0-1,0 0 0,0 0 0,0 0 0,0 0 1,0 0-1,0 0 0,0 0 0,0 0 0,1 0 1,-1 0-1,0 0 0,0-1 0,0 1 0,0 0 1,0 0-1,0 0 0,0 0 0,0 0 0,0 0 0,0 0 1,0 0-1,1 0 0,-1 0 0,0 0 0,0 0 1,0 0-1,0 0 0,0 0 0,0 0 0,0 0 1,0 0-1,0 0 0,1 0 0,-1 0 0,0 0 1,0 0-1,0 0 0,0 0 0,0 0 0,0 0 1,0 1-1,0-1 0,0 0 0,0 0 0,1 0 1,0 6-84,0 15 106,-2-16-22,-1 50-77,-1 26 94,4-74 6,-1 1-1,1 0 1,1 0-1,-1 0 1,2-1-1,-1 1 1,6 13-1,-7-20-7,0 1 0,0-1 1,0 1-1,0-1 0,0 0 0,0 1 0,0-1 0,0 0 0,1 0 1,-1 0-1,0 1 0,1-1 0,-1-1 0,1 1 0,-1 0 0,1 0 0,0-1 1,2 2-1,-2-2 3,1 0-1,-1 1 1,1-1 0,-1 0 0,1 0 0,-1-1 0,1 1 0,0-1-1,-1 1 1,0-1 0,4-1 0,4-2 13,0-1 0,0-1 0,-1 0-1,15-11 1,-6 2-41,0-1 1,-1-1-1,-1 0 0,0-1 1,-1-1-1,18-31 0,-32 48 16,0 0 0,0 0 0,0 0-1,0-1 1,0 1 0,-1 0 0,1 0 0,-1 0 0,1-1-1,-1 1 1,0 0 0,0 0 0,0-1 0,0 1 0,0 0-1,-1 0 1,1-1 0,-1-2 0,-1 1-21,0 0 0,0 0 1,0 0-1,-1 1 0,1-1 1,-1 0-1,0 1 1,-4-5-1,7 8 15,0 0 0,0-1 0,0 1-1,0 0 1,0 0 0,0-1 0,0 1 0,0 0 0,0 0 0,1-1 0,-1 1 0,0 0 0,0 0-1,0 0 1,0-1 0,1 1 0,-1 0 0,0 0 0,0 0 0,1-1 0,-1 1 0,0 0 0,0 0-1,0 0 1,1 0 0,6-3 24,0 1-1,1 1 1,-1-1-1,1 1 1,-1 0 0,14 1-1,7-2 4,201-21 25,-225 23-19,-1 0 0,1 0 0,0 0 0,0 0 1,0 1-1,-1 0 0,1-1 0,0 1 0,0 1 0,6 2 0,-9-4-11,1 1 1,-1 0-1,0 0 0,0 0 0,1 0 1,-1 0-1,0 0 0,0 0 1,0 1-1,0-1 0,0 0 1,0 1-1,0-1 0,-1 0 0,1 1 1,0-1-1,-1 1 0,1-1 1,-1 1-1,0-1 0,1 1 0,-1 0 1,0-1-1,0 1 0,0-1 1,0 1-1,0 2 0,-11 64 327,-6 71-295,15-120-56,1-7 34,0 0 1,1 16 0,0-26-30,0 0 1,1 0 0,-1 0-1,0 1 1,1-1 0,0 0 0,-1 0-1,1 0 1,0 0 0,0 0 0,0 0-1,0 0 1,0 0 0,1-1 0,-1 1-1,0 0 1,1-1 0,3 3-1,-4-3 6,0 0-1,0-1 1,0 0-1,0 1 0,0-1 1,0 0-1,1 1 0,-1-1 1,0 0-1,0 0 0,0 0 1,0 0-1,1 0 0,-1 0 1,0-1-1,0 1 0,0 0 1,0 0-1,0-1 0,0 1 1,1-1-1,-1 1 0,1-2 1,3-1 27,-1 0 1,1 0 0,6-7-1,227-192-5,-203 175-35,34-32 1,-55 45 27,-1 0 0,0-1 1,-2 0-1,0-1 0,11-20 0,31-75-65,42-128-1,-64 156 105,-29 76-48,5-9-32,-1-2-1,7-34 1,-13 52 0,0-1 0,1 0 0,-1 0 0,0 0 0,0 1 0,0-1 0,0 0 0,0 0 0,-1 1 0,1-1 0,0 0 0,0 0 0,0 1 0,-1-2 0,1 2 13,0-1-1,-1 1 1,1 0 0,0 0-1,0 0 1,-1-1 0,1 1-1,0 0 1,0 0-1,-1 0 1,1 0 0,0 0-1,0-1 1,-1 1 0,1 0-1,0 0 1,-1 0 0,1 0-1,0 0 1,-1 0 0,1 0-1,0 0 1,0 0 0,-1 0-1,1 0 1,-2 1-13,0-1 0,1 1 0,-1 0 0,1-1 0,-1 1 0,1 0 0,-1 0 0,1 0 0,-1 0 0,1 0 0,0 1 0,-2 1 0,-6 9 5,1 0 0,0 0 0,1 1 0,0 0 0,-5 16 0,1-4 21,-43 88 62,-52 127-197,95-209 130,2 1 0,0 1 0,2 0-1,2 0 1,-3 62 0,8-82 36,1 0 0,0 0 0,1 0 0,0 0 1,1 0-1,5 15 0,-6-23-28,0 0 0,1 0 0,-1 0 0,1 0 0,0 0 0,0 0 0,1-1 0,-1 1 0,1-1 0,0 0 0,0 0 0,1-1 0,-1 1 0,1-1 0,-1 0 0,9 4 0,-10-6-5,1 0 0,0 0 0,0 0 0,0 0 0,0-1 0,0 1 0,0-1 0,0 0 0,0 0 0,0-1 0,0 1 0,0-1 0,0 0 0,0 0 0,0 0 0,0 0 0,-1-1 0,1 0 0,0 0 0,5-3 0,5-5-18,0-1-1,0 0 1,16-18-1,-28 27 15,115-127-4,-94 102 5,7-10-9,-2-1-1,-1-2 1,-3 0 0,21-45-1,60-178-12,-99 246 16,16-51 172,-20 60-164,0 0-1,-1 1 1,0-1-1,-1 0 1,1 0-1,-2-10 0,1 17-4,0 0-1,0 0 0,0 0 1,0 0-1,0 0 0,-1 0 0,1 0 1,0 0-1,-1 0 0,1 0 1,0 0-1,-1 0 0,1 1 0,-1-1 1,1 0-1,-1 0 0,0 0 1,1 1-1,-1-1 0,0 0 0,1 1 1,-1-1-1,0 0 0,0 1 1,0-1-1,1 1 0,-1-1 0,0 1 1,0 0-1,0-1 0,0 1 1,0 0-1,0 0 0,0 0 0,0 0 1,0-1-1,0 1 0,0 0 1,0 1-1,0-1 0,0 0 0,0 0 1,0 0-1,0 1 0,0-1 1,0 0-1,1 1 0,-1-1 0,0 1 1,0-1-1,0 1 0,0-1 1,1 1-1,-1 0 0,-1 0 0,-4 5 15,-1 0-1,1 0 0,0 1 0,1 0 1,-1 0-1,1 0 0,1 1 0,-1 0 0,-4 13 1,-28 85 156,26-71-133,-10 31 86,-21 121 0,33-99-223,3 0 0,9 143 0,8-152-1612,-7-56-1526,3 45 0,-9-45-534,-1-15 496,3-9 3080,0 1 0,0 0 0,-1 0 1,1 0-1,0 0 0,0 0 0,-1 0 0,-14-35-8361,-2-4 6443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41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40 11456,'-49'-33'4256,"35"30"-3297,1-1-287,8 4-928,15 4-4191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42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52 8064,'-4'-11'4448,"-1"6"-420,4 4-3904,1 0 1,-1 1 0,1-1 0,-1 1 0,0-1 0,1 1-1,-1-1 1,0 1 0,1-1 0,-1 1 0,0 0 0,0-1-1,1 1 1,-1 0 0,0 0 0,0-1 0,0 1 0,0 0-1,-6-1 122,1 1 0,0 0-1,0 0 1,0 0 0,0 1-1,-1 0 1,1 0 0,0 1-1,-6 2 1,-7 1 71,-6 1 32,0 1 0,-37 17 0,51-19-245,0 1 0,0 0-1,1 1 1,0 0 0,1 0 0,-1 1-1,-14 17 1,14-15-12,2 1-1,-1 1 1,2 0-1,-1 0 1,-7 19 0,13-27-68,1-1 0,0 1 0,0-1 0,0 1 0,1 0 0,-1 0 0,1-1 0,0 1 0,0 0 0,0 0 0,1 4 0,0-5-5,0-1 0,0 1 0,0-1 0,0 1 0,0-1-1,1 1 1,-1-1 0,1 0 0,0 0 0,-1 0 0,1 0 0,0 0 0,0 0 0,0 0 0,0-1 0,1 1 0,3 1 0,0 0-13,1 0 1,-1-1-1,1 0 1,0 0-1,0-1 0,0 1 1,0-1-1,0-1 1,0 0-1,0 0 1,0 0-1,10-2 1,6-2-103,0-1 1,31-11-1,-24 6 73,-2-1 0,1-2 0,-1 0-1,-1-2 1,30-22 0,37-22-45,-31 22 478,-61 36-372,1-1 0,0 0 0,-1 1 0,1 0 0,0 0 0,0 0 0,4-1 0,-6 2-36,-1-1 0,0 1 0,1 0 0,-1 0 0,0 0 0,1 0 0,-1 0 0,0 0 0,1 0 0,-1 0 1,0 0-1,1 0 0,-1 0 0,0 0 0,1 1 0,-1-1 0,0 0 0,0 0 0,1 0 0,-1 0 0,0 0 1,1 1-1,0 1 6,-1 0 0,1 0 0,-1 0 0,0 0 0,0 0 0,0 0 0,0 0 0,0 0 0,0 3 0,-1 2 13,2 3 9,0 1 0,1 0 0,0-1 0,0 1 0,1-1 0,0 0 1,1 0-1,0 0 0,1 0 0,0 0 0,1-1 0,0 0 0,10 12 0,-12-17-15,0 0 0,1 1 0,0-2 0,0 1 0,0 0-1,0-1 1,0 0 0,1 0 0,0-1 0,-1 0 0,1 0 0,0 0 0,10 1-1,-11-2 16,0 0-1,0-1 1,0 0-1,0 0 1,0 0-1,0-1 1,0 0-1,0 0 1,0 0-1,0 0 1,0-1-1,0 0 1,-1 0-1,1 0 1,-1 0-1,8-6 1,-10 6-18,0 0 1,1 0 0,-1 0 0,0 0 0,-1-1-1,1 1 1,0-1 0,-1 1 0,1-1 0,-1 0 0,0 1-1,0-1 1,0 0 0,0 0 0,-1 0 0,1 0-1,-1 1 1,1-1 0,-1 0 0,0 0 0,0 0 0,-1 0-1,1 0 1,-1 0 0,1 0 0,-2-5 0,0 3-35,0-1-1,-1 0 1,1 1 0,-1-1 0,0 1 0,-1 0 0,1 0 0,-1 0 0,0 0 0,0 1-1,0 0 1,-6-5 0,2 4 24,-1-1-1,0 1 0,0 1 1,0 0-1,0 0 1,-1 0-1,-14-2 1,-1 1 56,-46-3 0,65 7-56,0 1-1,0 0 0,0 0 1,0 0-1,0 1 0,0 0 1,0 0-1,0 1 0,0-1 1,0 1-1,-9 5 0,15-7 5,0 0 0,1 1 0,-1-1 0,0 0 0,0 1 1,0-1-1,0 0 0,1 0 0,-1 1 0,0-1 0,0 0 0,1 0 0,-1 0 0,0 1 0,0-1 0,1 0 0,-1 0 0,0 0 0,1 0 0,-1 0 0,1 1 1,6 0-17,0-1 0,0 1 0,1-1 0,-1 0 0,0-1 0,1 0 0,6-1 0,6-1 47,162-23 104,-173 25-133,125-29 285,-85 17 54,56-7 0,-102 19-308,0 1 1,1 0-1,-1 0 1,0 0 0,0 0-1,1 0 1,4 2-1,-7-2-25,0 0 1,0 1-1,0-1 0,0 1 0,-1-1 0,1 1 0,0-1 1,0 1-1,-1 0 0,1-1 0,0 1 0,-1 0 0,1-1 1,-1 1-1,1 0 0,-1 0 0,1-1 0,-1 1 0,0 0 1,1 0-1,-1 0 0,0 0 0,0 0 0,1 0 0,-1 0 1,0-1-1,0 1 0,0 0 0,0 2 0,-1 2 45,1 1-1,-1 0 1,0-1-1,0 1 1,-1-1-1,1 1 1,-4 5-1,-1 6 189,5-7-190,1-10-59,0 0 0,0 0-1,0 1 1,0-1 0,1 0 0,-1 0-1,0 0 1,0 0 0,0 0 0,0 0-1,0 0 1,1 0 0,-1 0-1,0 0 1,0 0 0,0 0 0,0 0-1,1 0 1,-1 0 0,0 0 0,0 0-1,0 0 1,0 0 0,1 0-1,-1 0 1,0 0 0,0 0 0,0 0-1,0 0 1,0 0 0,1 0 0,-1 0-1,0-1 1,0 1 0,18-13-212,-13 8 231,14-10-81,37-27 74,-50 38-52,0 0 0,1 1 0,0-1 0,-1 2 0,1-1 1,0 1-1,10-2 0,-16 4 66,0-1 0,0 1 0,0 0 0,0 0 0,1 0 0,-1 0 0,0 0 0,0 0 0,0 0 0,1 0 0,-1 1 0,0-1 0,0 0 0,0 1 0,0-1 0,0 1 0,2 0 0,-3 0-14,1-1-1,-1 1 0,1-1 0,-1 1 1,1 0-1,-1-1 0,0 1 0,1 0 1,-1 0-1,0-1 0,0 1 0,1 0 1,-1 0-1,0-1 0,0 1 0,0 0 0,0 0 1,0 0-1,0 1 0,-1 3 11,-1 1 0,1 0-1,-1-1 1,0 1 0,-4 6-1,3-4 46,2-6-69,-1 4 31,3-6-28,-1 1 0,0-1 0,0 0 0,1 0 0,-1 1 0,0-1 0,1 0 0,-1 0 0,0 0 0,1 0 0,-1 0 0,0 1 0,0-1 0,1 0 0,-1 0 0,1 0 0,-1 0 0,0 0 1,1 0-1,-1 0 0,0 0 0,1 0 0,-1 0 0,14-2-102,-1 1 1,0-2 0,0 0-1,17-6 1,16-3 134,-32 9-11,-1 1 1,28-2-1,-36 4-26,0 1-1,0-1 1,-1 1 0,1 0-1,0 0 1,0 1 0,-1-1-1,1 1 1,-1 0-1,1 0 1,6 6 0,28 20 50,-20-14-6,35 21-1,-48-32-22,0-1-1,-1 0 1,1 0-1,0-1 1,0 0-1,0 0 1,0 0-1,0 0 1,1-1-1,-1 0 0,0-1 1,0 0-1,0 1 1,0-2-1,0 1 1,0-1-1,0 0 1,-1 0-1,1 0 1,-1-1-1,6-3 0,-6 3-40,-1 0-1,1 0 1,-1 0-1,0 0 1,0-1-1,-1 0 1,1 0-1,-1 0 1,1 0-1,-1 0 0,0-1 1,-1 1-1,1-1 1,-1 0-1,0 1 1,0-1-1,-1 0 1,1 0-1,-1-1 1,0 1-1,-1 0 0,1 0 1,-1 0-1,-1-10 1,1 12 10,0 0 0,-1 0 0,0 0 0,0 1 0,0-1 0,0 0 0,0 1 0,0-1 0,-1 1 1,1-1-1,-1 1 0,0-1 0,0 1 0,0 0 0,-3-3 0,3 4 14,1 0 1,0 0-1,0 1 1,-1-1-1,1 0 1,-1 1-1,1-1 0,-1 1 1,1-1-1,-1 1 1,1 0-1,-1-1 1,1 1-1,-1 0 0,1 0 1,-1 0-1,1 0 1,-1 1-1,0-1 1,1 0-1,-1 1 0,1-1 1,-1 1-1,1-1 1,0 1-1,-1 0 1,1-1-1,0 1 0,-3 2 1,0 1 78,0 1 1,1-1-1,0 1 1,-1-1-1,2 1 1,-1 0-1,0 1 1,1-1-1,0 0 1,0 1-1,1-1 0,0 1 1,-1 6-1,1-2 42,0 0 0,1 0 0,1 0-1,0 0 1,0-1 0,3 13 0,1-4 14,0 0 1,10 23 0,-12-34-119,1 0 1,-1 0-1,1 0 0,0-1 0,1 1 1,-1-1-1,1 0 0,0 0 1,1 0-1,0-1 0,0 0 0,0 0 1,0 0-1,1-1 0,-1 0 1,1 0-1,0-1 0,9 3 0,7 1-334,0-2-1,0 0 1,0-1-1,1-2 1,-1 0-1,1-2 1,0 0-1,-1-2 1,1 0-1,26-7 0,-36 6-642,0-1 0,-1 0-1,1-1 1,-1-1-1,15-8 1,-18 8-181,-1 0 0,1-1 0,-1 0 0,0-1 0,0 0 0,-1 0 1,-1-1-1,1 0 0,-1 0 0,-1-1 0,8-14 0,15-46-3759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4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261 552 7296,'-19'0'2368,"19"0"-2330,-1 0 0,1 0 1,0 0-1,0 0 0,0 0 1,-1 0-1,1 0 0,0 0 1,0 0-1,0 0 0,0 0 1,-1 0-1,1 0 0,0 0 1,0-1-1,0 1 0,0 0 0,-1 0 1,1 0-1,0 0 0,0 0 1,0-1-1,0 1 0,0 0 1,0 0-1,0 0 0,-1 0 1,1-1-1,0 1 0,0 0 1,0 0-1,0 0 0,0-1 1,0 1-1,0 0 0,0 0 1,0 0-1,0-1 0,0 1 1,0 0-1,0 0-13,0 0 0,0 0 1,0 0-1,0 0 0,0 0 0,0 0 1,0 0-1,0 0 0,0 0 0,0 1 1,-1-1-1,1 0 0,0 0 0,0 0 1,0 0-1,0 0 0,0 0 0,0 0 1,0 0-1,0 0 0,0 0 0,-1 0 1,1 0-1,0 0 0,0 0 0,0 0 1,0 0-1,0 0 0,0 0 0,0 0 1,0 0-1,0 0 0,-1 0 0,1 0 1,0 0-1,0 0 0,0 0 0,0 0 1,0 0-1,0-1 0,0 1 0,0 0 1,0 0-1,0 0 0,0 0 0,-1 0 1,1 0-1,0 0 0,0 0 0,0 0 1,0 0-1,0 0 0,0-1 0,0 1 1,0 0-1,0 0 0,0 0 0,0 0 1,0 0-1,0 0 0,0 0 0,0 0 1,0 0-1,0-1 0,0 1 0,0 0 1,0 0-1,0 0 0,0 0 0,-58 38 6243,38-23-5435,1 1 1,-22 22-1,34-30-596,0 1-1,0-1 1,-6 12-1,11-18-173,1 0-1,0 1 1,-1 0 0,1-1-1,0 1 1,0 0-1,1-1 1,-1 1 0,0 0-1,1 0 1,0 0 0,0 0-1,-1-1 1,2 1-1,-1 0 1,1 5 0,0-4-27,1 0 1,0 1 0,0-1-1,0-1 1,0 1 0,1 0 0,-1 0-1,1-1 1,0 1 0,0-1-1,0 0 1,1 0 0,-1 0-1,1-1 1,-1 1 0,1-1 0,0 0-1,0 0 1,0 0 0,0 0-1,0-1 1,1 0 0,-1 1 0,0-2-1,1 1 1,-1 0 0,1-1-1,-1 0 1,1 0 0,-1 0-1,0-1 1,1 1 0,5-3 0,-2 1 10,-1-1 0,1 0 0,-1-1 1,1 0-1,9-7 0,-14 9-42,0-1 1,-1 1-1,1-1 0,-1 1 1,0-1-1,1 0 0,-1 0 0,0 0 1,-1 0-1,1 0 0,0-1 0,-1 1 1,0 0-1,0-1 0,1-5 1,-1 5 6,-1-1 1,1 1-1,-1-1 1,0 1 0,0-1-1,-1 1 1,1-1-1,-1 1 1,0-1 0,0 1-1,-1 0 1,1 0 0,-1-1-1,-3-5 1,1 5-7,1 0 1,-1 0-1,0 0 0,-1 0 1,1 1-1,-1 0 0,0 0 1,0 0-1,-8-5 1,1 3-9,1 1 1,-1-1 0,0 2-1,-1 0 1,1 0 0,-1 1-1,1 1 1,-1 0 0,-22 0 0,34 2-3,-3-1 12,0 1 0,0 0-1,0 0 1,0 1-1,1-1 1,-1 1-1,0 0 1,0 0-1,0 0 1,-5 3 0,9-4-4,-1 0 0,1 0 0,0 1 0,-1-1 0,1 0 1,0 0-1,0 0 0,0 0 0,-1 1 0,1-1 1,0 0-1,0 0 0,0 1 0,-1-1 0,1 0 1,0 0-1,0 1 0,0-1 0,0 0 0,0 0 1,0 1-1,0-1 0,-1 0 0,1 0 0,0 1 0,0-1 1,0 0-1,0 1 0,0-1 0,0 0 0,0 0 1,0 1-1,1-1 0,-1 0 0,0 1 0,0-1 1,0 0-1,0 0 0,0 1 0,0-1 0,0 0 0,1 0 1,-1 1-1,0-1 0,0 0 0,0 0 0,1 1 1,11 7 28,-2-4 37,1 0 1,0-1-1,0 0 0,0 0 1,13 1-1,57 0 351,-51-6-227,-1-1 0,53-12 0,-14 2-29,160-32 448,-210 41-510,-14 3-72,0 0-1,1 0 1,-1 0 0,0 0 0,0 1-1,0-1 1,1 1 0,-1 0 0,6 1-1,-10-1-24,1 0-1,-1 1 0,1-1 0,-1 0 0,1 0 0,-1 1 0,1-1 0,-1 0 0,1 1 0,-1-1 0,0 1 0,1-1 0,-1 0 0,0 1 0,1-1 0,-1 1 0,0-1 0,1 1 0,-1-1 0,0 1 0,0-1 0,0 1 0,0-1 0,1 1 0,-1 0 0,0-1 0,0 1 0,0-1 0,0 1 0,0-1 0,0 1 1,0-1-1,-1 1 0,1 0 0,0-1 0,0 1 0,0-1 0,0 1 0,-1-1 0,1 1 0,0-1 0,-1 1 0,1 0 0,-18 26 104,13-21-109,-5 8 33,1 1 1,0 0-1,-7 17 0,16-31-26,-1 1-1,0-1 1,1 0-1,0 1 1,-1-1-1,1 1 0,0-1 1,-1 0-1,1 1 1,0-1-1,0 1 1,0-1-1,1 0 0,-1 1 1,0-1-1,0 1 1,1-1-1,-1 0 1,1 1-1,-1-1 0,1 0 1,-1 1-1,1-1 1,0 0-1,0 0 1,0 0-1,0 0 0,-1 0 1,2 0-1,-1 0 1,0 0-1,0 0 1,0 0-1,0 0 0,2 0 1,1 1 3,0 0 0,0-1 0,0 1 0,0-1 0,0 0 0,0 0 0,0-1 0,0 1 0,1-1 0,7 0 0,7-3 53,1 0 1,-1-1-1,33-12 1,53-27-118,-84 33-13,-18 9 72,0-1 1,1 1-1,-1 0 0,0 0 1,0 0-1,1 0 0,5 0 1,-8 3-14,0-1-1,0 0 1,0 1 0,0-1 0,-1 0 0,1 1-1,0-1 1,-1 1 0,1 0 0,-1-1 0,1 1-1,-1 2 1,3 26 84,-3-23-35,0 0 1,1 1-1,0-1 0,3 12 1,1-1-2,-4-11-51,1 0 0,0-1 0,6 12 1,-8-16 15,1-1 1,0 0-1,0 1 1,0-1-1,0 1 1,0-1-1,0 0 1,1 0-1,-1 0 0,0 0 1,1 0-1,-1 0 1,0 0-1,1 0 1,-1 0-1,1-1 1,0 1-1,-1 0 1,1-1-1,2 1 1,2-1 41,0 0 0,-1 0 0,1-1 0,0 0 0,0 0 0,7-3 0,2 1 2,20-5 28,-1-2-1,-1-1 0,0-1 0,0-2 0,-1-1 1,50-32-1,-69 37-51,0-1 0,0-1 0,-1 1 0,-1-2 0,0 0 0,-1 0 0,0-1 0,10-19 0,2-10 25,25-69 0,-41 96-50,93-279-171,-89 261 65,-6 24 76,-2-1-1,4-19 1,-6 21-26,-3 9 1,-7 14-10,3 4 69,0 0 0,2 0-1,0 1 1,1 0 0,-3 34 0,3-15 0,-27 217 84,27-186-185,7 120-1,5-61-1967,-2-28-3886,-5-86 3523,-1 0 0,-1 17-1,1-29 1958,0 0 92,0-1-1,0 0 1,0 0 0,-1 1 0,1-1 0,0 0-1,-1 0 1,1 0 0,0 0 0,-1 1-1,0 0 1,0-2 223,1 1 0,-1-1 0,0 0 1,1 1-1,-1-1 0,0 0 0,1 0 0,-1 0 0,0 1 0,0-1 0,1 0 0,-1 0 0,0 0 1,0 0-1,1 0 0,-1 0 0,0 0 0,0-1 0,1 1 0,-1 0 0,0 0 0,0-1 0,-29-8-3662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44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13696,'0'-8'5087,"19"13"-3967,17 6-288,-9 1 1088,23 0-1216,34 4-288,16-4-256,-2-4-96,-3-3-32,-10-10-2144,-9-3 1184,-8 0-4383,-13 1 2975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4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314 154 1984,'0'0'640,"0"-5"555,8-16 3786,-8 19-4695,0-1 1,-1 1-1,1 0 1,-1 0-1,0 0 1,1 0-1,-1 0 1,0 0-1,0 0 1,0 0-1,-1 0 1,1 0-1,0 0 1,-1 1-1,1-1 1,-1 0-1,1 1 1,-1 0-1,0-1 1,0 1-1,-2-1 1,-2-2 118,0 1 1,0 0-1,0 0 0,-1 1 1,1 0-1,-8-2 1,8 3-240,0 1 0,-1-1 0,1 1 0,0 0 0,0 1 1,0-1-1,0 1 0,0 1 0,0-1 0,0 1 0,-10 4 0,0 2-61,1-1-1,1 2 0,-18 13 0,25-17-91,0 1-1,0 0 1,1 1-1,-1 0 1,2 0-1,-1 0 1,1 1-1,0-1 1,0 1-1,1 1 1,0-1-1,0 0 1,-4 17-1,7-20-6,0 1 1,0-1-1,1 0 1,-1 0-1,1 0 0,0 0 1,1 1-1,-1-1 1,1 0-1,0 0 1,0 0-1,0 0 0,1 0 1,0 0-1,0 0 1,0 0-1,1-1 0,-1 1 1,1-1-1,0 0 1,1 0-1,-1 0 0,1 0 1,-1 0-1,8 5 1,-2-4 59,0 1 0,0-1 0,0 0 0,1-1 0,0 0 1,0 0-1,19 3 0,-21-5 29,0-1 1,1 0-1,-1 0 0,0-1 1,1 0-1,-1 0 1,0-1-1,1 0 1,-1 0-1,11-4 0,-15 3-39,0 0 0,0 0-1,0 0 1,0 0 0,-1-1-1,1 1 1,-1-1-1,0 0 1,1 0 0,-1 0-1,-1-1 1,1 1 0,0-1-1,-1 0 1,0 1 0,0-1-1,0 0 1,0 0 0,-1 0-1,1-1 1,-1 1-1,0 0 1,0 0 0,-1-1-1,1 1 1,-1 0 0,0-1-1,0 1 1,-1-7 0,-1-5 51,0 0 1,-8-26-1,8 36-99,0 0 0,-1 0-1,0-1 1,0 2 0,-1-1 0,1 0-1,-1 1 1,0-1 0,-5-4 0,2 4 24,4 3-58,1 1-1,-1-1 1,1 0-1,-1 0 1,-3-6-1,6 8 24,-1 0 0,1 1-1,0-1 1,-1 0 0,1 0-1,0 0 1,0 0 0,0 0-1,0 0 1,0 0 0,0 0 0,0 0-1,0 0 1,0 0 0,0 0-1,1 0 1,-1 0 0,0 0 0,1 0-1,-1 1 1,1-1 0,-1 0-1,1 0 1,-1 0 0,1 0 0,-1 1-1,2-2 1,6-6 15,0 1 0,1 0-1,-1 1 1,1 0 0,16-8 0,-7 4-14,-5 2 46,0 1 0,1 0 0,0 1 0,24-7-1,-33 11-10,0 1-1,0 1 1,0-1 0,0 1-1,0-1 1,0 1-1,0 1 1,1-1-1,-1 1 1,-1 0 0,1 0-1,0 0 1,0 1-1,0 0 1,-1 0-1,1 0 1,8 5 0,-1 2 49,-1 1 1,0 0 0,0 0-1,-1 1 1,13 18 0,38 66 726,-56-87-722,5 9-9,1-1 1,0 0-1,24 25 1,-29-35-62,2 1 0,-1-1 0,1 0 0,-1-1 0,2 0 1,-1 0-1,0-1 0,1 0 0,16 5 0,-13-6-250,0 0-1,1-1 1,-1-1-1,1 0 1,-1 0 0,0-1-1,1-1 1,-1 0 0,17-4-1,-13 1-1457,-2 0 0,22-9-1,-18 4-2625,27-15 0,4-8-531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4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4992,'0'-1'40,"0"1"-1,0 0 1,-1 0 0,1-1-1,0 1 1,0 0 0,0 0-1,0-1 1,0 1 0,0 0-1,0 0 1,0-1 0,0 1-1,0 0 1,0 0 0,0-1-1,0 1 1,0 0 0,0-1-1,0 1 1,0 0 0,0 0-1,0-1 1,0 1 0,0 0-1,0 0 1,0-1 0,0 1-1,1 0 1,-1 0 0,0-1-1,10-3 2855,25 3 12777,-48 14-14018,11-13-2227,-4 1 317,8 19-15359,-1 3 9776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05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1664,'23'-17'3192,"-19"15"-1832,-1 0-1,0 0 1,0 0-1,0 0 1,0-1-1,5-4 1829,-9 12-1774,-5 7 560,5-9-1834,-1-1 1,0 1 0,1 0 0,-1 0-1,1-1 1,-1 5 0,1-4 294,2-3 43,8-13 541,16-47 1306,-26 63-1798,-1 3-598,1 0 1,-1 0-1,1 1 0,0-1 1,1 0-1,0 9 0,1-4-248,0-9-319,-1 1 1,0-1-1,1 1 0,0-1 1,-1 1-1,1-1 0,0 0 0,3 4 1,5 6-2552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06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 4800,'5'5'10794,"-15"2"-6389,6-2-4045,-6 6 776,10-11-1109,0 0 0,0-1 0,0 1 0,0 0 0,0 0 0,0 0 0,0 0 0,0 0 0,0 0 0,0 0 0,0 0 0,0 0 0,0-1 0,0 1 0,0 0 0,0 0 0,0 0 0,0 0 0,0 0 0,0 0 0,-1 0 0,1 0 0,0 0 0,0 0 0,0 0 0,0 0 0,0 0 0,0 0 0,0 0 0,0 0 0,0 0 0,-1 0 0,1 0 0,0 0 0,0 0 0,0 0 0,0 0 0,0 0 0,0 0 0,0 0 0,0 0 0,-1 0 0,1 0 0,0 0 0,0 0 1,0 0-1,0 0 0,0 0 0,0 0 0,0 0 0,0 0 0,0 0 0,0 0 0,-1 0 0,1 0 0,0 1 0,0-1 0,0 0 0,0 0 0,0 0 0,0 0 0,0 0 0,0 0 0,0 0 0,0 0 0,0 0 0,0 1 0,0-1 0,0 0 0,0-3 90,0 0 0,1 1-1,-1-1 1,1 0 0,-1 1 0,1-1 0,0 0 0,0 1 0,0-1-1,2-2 1,-15 29 683,10-18-790,2-6-8,0 0 0,0 0 0,0 0-1,0 0 1,0 0 0,0 0 0,0 0 0,0 0 0,0 0-1,0 0 1,0 0 0,1 0 0,-1 0 0,0 0-1,0 0 1,0 0 0,0 0 0,0 0 0,0 0 0,0 0-1,0 0 1,0 0 0,0 0 0,0 0 0,0 0-1,0 0 1,0 0 0,0 0 0,0 0 0,0 0-1,0 0 1,0 0 0,0 0 0,0 0 0,0 1 0,0-1-1,0 0 1,0 0 0,0 0 0,0 0 0,0 0-1,0 0 1,0 0 0,0 0 0,0 0 0,0 0 0,0 0-1,0 0 1,0 0 0,0 0 0,0 0 0,0 0-1,0 0 1,0 0 0,0 0 0,0 1 0,0-1 0,0 0-1,0 0 1,0 0 0,0 0 0,0 0 0,0 0-1,0 0 1,1 0 244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0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38 2720,'-1'-2'399,"0"0"0,0 0 0,0 0 0,1 0 0,-1 0 0,1 0 0,-1 0 1,1 0-1,0 0 0,0 0 0,0 0 0,0 0 0,-2-10 7616,-2 20-7192,-82 370 5303,77-335-5639,-7 60 77,-2 5 51,17-101-450,0-4 98,0-9 98,-1 1-211,2 0-86,-1-1 0,1 1 0,0-1 0,1-10 0,0-3-38,0-15-76,2 0 0,12-64 0,29-62-61,-38 142 113,1-1-1,1 1 1,0 1 0,1-1 0,20-26 0,-27 41-13,0 0 1,1 0-1,-1 0 1,1 1 0,-1 0-1,1-1 1,0 1 0,0 0-1,0 0 1,0 0-1,0 1 1,0-1 0,1 1-1,-1 0 1,0 0 0,1 0-1,-1 0 1,1 0 0,-1 1-1,1 0 1,-1-1-1,1 1 1,0 1 0,-1-1-1,1 0 1,-1 1 0,1 0-1,-1 0 1,0 0-1,1 0 1,-1 1 0,0-1-1,0 1 1,1-1 0,3 4-1,1 2 13,0 0 1,-1 1-1,0 0 0,0 0 1,-1 0-1,8 13 0,0 3 145,12 31 0,14 53 52,-31-80-153,-4-14 43,-1 0 0,-1 0-1,0 1 1,-1-1 0,-1 1 0,0-1 0,-1 1 0,-1-1-1,0 1 1,-3 16 0,2-22-35,-1 0 1,1 0-1,-1-1 1,-1 1-1,1-1 1,-2 0-1,1 0 1,-1 0-1,0-1 1,0 0-1,-1 0 0,0 0 1,-1 0-1,1-1 1,-1 0-1,0-1 1,-12 8-1,2-4-1,1-1 0,-1-1 0,0 0 0,0-1 0,-24 4 0,12-4-116,1-3-1,-54 1 1,76-3-175,-15-1-186,11-4-2978,10 4 3168,0-1 0,0 1 0,0-1 0,0 1 0,0-1 0,0 1 0,0-1 0,0 1 0,0-1 0,0 1 0,1-1-1,-1 1 1,0 0 0,0-1 0,1 1 0,-1-1 0,0 1 0,0 0 0,1-1 0,-1 1 0,1 0 0,-1-1 0,0 1 0,1 0 0,-1 0 0,1-1-1,0 1 1,12-9-3099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0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13 749 3904,'-2'0'10230,"16"0"-3718,-7 0-8044,-3-1 1690,1 0-1,-1-1 1,1 1-1,-1-1 0,0 0 1,0 0-1,1-1 1,-1 1-1,-1-1 1,1 0-1,0 0 1,4-6-1,-6 8-119,0-1 0,0 0 0,0 0-1,-1 0 1,1 0 0,-1-1 0,0 1 0,0 0-1,0 0 1,0-1 0,0 1 0,0-1-1,0 1 1,-1-1 0,1 1 0,-1-1 0,0 1-1,0-1 1,0 0 0,0 1 0,0-1 0,-1 1-1,1-1 1,-2-3 0,2 5-50,-1-1 1,0 1 0,1 0-1,-1 0 1,0 0-1,0 0 1,1 0-1,-1 0 1,0 0-1,0 0 1,0 0-1,0 0 1,0 1-1,0-1 1,-1 0-1,1 1 1,0-1-1,0 1 1,0-1-1,-1 1 1,1 0-1,0-1 1,0 1-1,-1 0 1,1 0-1,0 0 1,-1 0-1,1 0 1,0 0-1,-1 0 1,1 0-1,0 1 1,0-1-1,-1 1 1,1-1-1,0 0 1,-2 2-1,-1 0 64,0 0 1,0 0-1,0 0 0,0 1 0,0-1 0,1 1 1,-1 0-1,1 0 0,-5 5 0,5-3 57,1-1-1,-1 1 0,1 0 1,0-1-1,0 1 1,0 0-1,1 0 0,-1 0 1,1 1-1,1-1 0,-1 0 1,1 0-1,-1 0 1,2 6-1,0-1-7,0 0-1,1 0 1,0 0 0,1-1-1,0 1 1,6 11 0,-7-16-46,1 0 0,-1-1 0,1 1 0,0-1 0,0 0 0,1 1 0,-1-2 0,1 1 1,8 6-1,-10-8-8,1 0 0,-1-1 0,1 1 0,0-1 0,-1 0 0,1 0 1,0 0-1,0 0 0,0 0 0,-1-1 0,1 1 0,0-1 0,0 0 0,0 0 1,0 0-1,0 0 0,0-1 0,0 1 0,5-2 0,13-7 117,1 0-1,-2-2 1,38-25 0,-19 12-56,-7 2-55,0-1 1,34-34-1,-49 40-79,-1-1 1,-1-1-1,0 0 0,-2-1 1,0 0-1,-1-1 0,9-24 1,4-15-123,21-82 0,-1-58-49,-44 195 196,1-4-103,0 1 0,-1-1 0,0 0 0,0 1 0,-1-1 0,0 0 0,-2-11 0,2 20 95,0 0 0,0 1 0,0-1 0,0 0-1,0 0 1,0 0 0,0 0 0,0 0 0,-1 0-1,1 0 1,0 0 0,0 0 0,0 0 0,0 0 0,0 0-1,0 0 1,0 0 0,0 0 0,0 0 0,-1 0 0,1 0-1,0 0 1,0 0 0,0 0 0,0 0 0,0 0-1,0 0 1,0 0 0,-1 0 0,1 0 0,0 0 0,0 0-1,0 0 1,0 0 0,0 0 0,0 0 0,0 0 0,0 0-1,0 0 1,-1 0 0,1 0 0,0 0 0,0 0 0,0-1-1,0 1 1,0 0 0,0 0 0,0 0 0,0 0-1,0 0 1,0 0 0,0 0 0,0 0 0,0 0 0,0-1-1,0 1 1,0 0 0,0 0 0,0 0 0,0 0 0,0 0-1,0 0 1,0 0 0,0-1 0,-6 13-153,4-8 147,-11 27-6,2 0 0,1 1 1,-11 57-1,-1 102 141,20-149 2,1-1-1,2 0 0,8 51 1,-8-85-55,1 0 0,-1 0 0,1-1 1,1 1-1,-1-1 0,1 1 0,0-1 0,1 0 1,-1 0-1,6 6 0,-6-9-39,-1 0-1,1-1 1,0 1-1,0-1 1,0 0-1,0 0 0,0 0 1,0 0-1,0-1 1,1 1-1,-1-1 1,1 0-1,-1 0 1,1 0-1,-1-1 1,1 1-1,0-1 1,-1 1-1,1-1 1,0-1-1,3 1 1,3-3 11,-1 1 1,1-1 0,-1-1-1,0 1 1,0-2 0,-1 1-1,17-12 1,7-3 75,-26 16-114,0-1 0,0 0 0,0 0 0,0 0 0,-1 0 0,1-1 1,-1 0-1,0 0 0,-1-1 0,1 1 0,-1-1 0,0 0 0,4-9 1,-8 14-11,1 0 0,-1 0 1,1 0-1,-1 0 1,0 0-1,0 0 0,1 0 1,-1 0-1,0 0 1,0 0-1,0 0 1,0 0-1,0 0 0,0 0 1,-1 0-1,1 0 1,0 0-1,-1 0 0,1 0 1,0 0-1,-1 0 1,1 0-1,-1 0 1,1 0-1,-1 0 0,0 1 1,1-1-1,-1 0 1,0 0-1,-1 0 0,0-1-17,0 1-1,1 0 0,-1 0 1,0 1-1,0-1 0,-1 0 1,1 1-1,0-1 0,0 1 0,0 0 1,0-1-1,0 1 0,0 0 1,-4 1-1,2 0 21,-1 0 1,1 0 0,-1 0-1,1 1 1,0 0 0,0 0-1,0 0 1,0 0-1,0 1 1,0 0 0,1-1-1,-1 1 1,1 1 0,0-1-1,-1 0 1,2 1-1,-1 0 1,0-1 0,-2 7-1,2-6 22,1 0 0,1 0 0,-1-1-1,0 2 1,1-1 0,0 0 0,0 0 0,0 0-1,1 1 1,-1-1 0,1 0 0,0 0 0,0 1-1,1-1 1,-1 0 0,1 1 0,0-1 0,0 0-1,0 0 1,1 0 0,2 6 0,-3-8 11,1 0 0,-1-1 0,0 1 0,1 0 0,-1-1 1,1 0-1,-1 1 0,1-1 0,0 0 0,0 0 0,-1 0 0,1 0 0,0 0 1,0 0-1,0 0 0,0-1 0,0 1 0,0-1 0,0 1 0,3-1 0,4 1 26,0-1 0,0 0-1,13-3 1,-12 2-38,72-10-8,0-3 0,87-28 0,-142 33 92,0-1 1,50-28-1,-45 23 136,-29 15-411,-5 6 154,-7 8 87,5-9-49,-1 0-1,1 1 1,-1 0 0,1-1-1,1 1 1,-1 1 0,1-1 0,1 0-1,-1 1 1,1-1 0,0 1-1,0 0 1,1 0 0,0 0 0,0 0-1,0 0 1,1 0 0,1 10-1,-1-14 7,1-1-1,-1 0 0,1 1 1,-1-1-1,1 0 0,0 1 0,0-1 1,0 0-1,0 0 0,0 0 0,0 0 1,0 0-1,1 0 0,-1 0 0,1 0 1,3 3-1,-4-5 0,1 1-1,-1 0 1,0 0-1,1-1 1,-1 1-1,1-1 1,0 1 0,-1-1-1,1 0 1,-1 1-1,1-1 1,-1 0 0,1 0-1,0 0 1,-1 0-1,1-1 1,0 1 0,-1 0-1,1-1 1,-1 1-1,1-1 1,-1 1-1,1-1 1,-1 0 0,0 1-1,2-2 1,28-19 59,-2-1-1,-1-1 1,31-33 0,-25 24-69,-14 11 3,-1 0-1,-1-1 1,-1-1-1,0-1 1,18-38-1,55-136-20,-78 169 29,-6 14-53,10-23-53,-1-1 0,15-63 1,-29 98 52,0 0 0,-1 1 1,0-1-1,0 0 0,0 1 1,0-1-1,-1-6 0,1 10 26,0 0-1,0-1 1,0 1-1,0 0 1,0 0-1,0 0 0,0 0 1,0-1-1,0 1 1,0 0-1,0 0 1,0 0-1,0-1 0,0 1 1,0 0-1,0 0 1,0 0-1,0-1 1,0 1-1,-1 0 0,1 0 1,0 0-1,0 0 1,0-1-1,0 1 1,0 0-1,0 0 0,-1 0 1,1 0-1,0 0 1,0 0-1,0-1 1,0 1-1,0 0 1,-1 0-1,1 0 0,0 0 1,0 0-1,0 0 1,-1 0-1,1 0 1,0 0-1,0 0 0,0 0 1,-1 0-1,1 0 1,0 0-1,0 0 1,0 0-1,-1 0 0,1 0 1,0 0-1,0 0 1,0 0-1,0 0 1,-1 0-1,1 1 0,0-1 1,0 0-1,-8 11-136,6-9 128,-6 10-31,1-2 29,0 0 1,-4 12 0,-3 10-25,1 1 0,-13 58 0,-5 76 165,23-101 86,3 71 0,8-71-166,-3-60-100,1 1 1,0-1 0,1 0 0,0 0 0,0 1 0,0-1-1,0 0 1,5 6 0,-7-11-112,1-1 0,-1 0 0,0 1 0,1-1 0,-1 1 0,1-1 0,-1 1 0,1-1 0,-1 0 0,1 1 0,-1-1 0,1 0 0,-1 0 0,1 1-1,0-1 1,-1 0 0,1 0 0,-1 0 0,1 0 0,0 0 0,-1 0 0,1 0 0,-1 0 0,1 0 0,0 0 0,2-1-431,-1 1 1,0-1-1,0 1 1,0-1-1,0 0 1,0 0-1,3-2 1,-1 0-352,0 0 0,-1 0 1,1 0-1,-1 0 0,0-1 0,1 0 0,1-3 1,-2 2 292,-1 1 1,0 0-1,0-1 0,-1 1 1,1-1-1,-1 0 1,0 0-1,0 1 1,0-1-1,-1 0 1,0 0-1,-1-9 1,0 7 393,0 0 0,-1 0 1,0 0-1,0 0 0,-1 1 1,0-1-1,-7-11 0,-2 0 1404,-1 1 0,-1 1 0,0 0 0,-31-25 0,37 34-497,-18-16 3394,-32-21-1,50 38-113,12 6-1747,19 10-600,-15-7-981,27 10 496,84 30 562,-93-35-1586,1-1 0,42 4 0,-60-10-683,0-1 1,0-1-1,-1 0 0,1 0 0,9-3 0,5 0-5319,1 1-3696,-14 7 6034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10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24 592 6976,'7'1'7954,"-5"-1"-7463,0 1-1,0-1 0,1-1 1,-1 1-1,0 0 0,0 0 0,3-2 1,-2 1-291,0 0 0,0-1-1,-1 1 1,1-1 0,0 0 0,-1 0 0,0 0 0,1 0 0,-1 0 0,0-1 0,0 1 0,0-1 0,2-4-1,-3 5-160,0 0 0,0 0 0,0 0-1,0 0 1,0 0 0,-1-1 0,1 1-1,-1 0 1,1-1 0,-1 1-1,0 0 1,0 0 0,0-1 0,-1 1-1,1 0 1,0-1 0,-1 1 0,1 0-1,-2-3 1,2 5-32,0 0-1,0-1 1,-1 1 0,1 0-1,0 0 1,0-1 0,0 1 0,-1 0-1,1 0 1,0 0 0,0-1-1,0 1 1,-1 0 0,1 0-1,0 0 1,0 0 0,-1 0-1,1 0 1,0-1 0,-1 1 0,1 0-1,0 0 1,0 0 0,-1 0-1,1 0 1,0 0 0,-1 0-1,1 0 1,0 0 0,0 0-1,-1 0 1,1 0 0,-1 1 0,-13 6 234,11-4-146,-1 0 0,0 0 0,1 1 1,0-1-1,-3 5 0,4-6-38,-5 9 272,0 0 0,1 1 1,0 0-1,-6 16 0,11-25-270,0 1 0,0-1 0,1 0 0,-1 1 0,1-1 0,0 1 0,-1-1 0,1 0 0,1 1 0,-1-1 1,1 1-1,-1-1 0,1 1 0,0-1 0,0 0 0,0 0 0,1 1 0,-1-1 0,1 0 0,0 0 0,0-1 0,3 5 0,-4-6-38,1 1-1,0-1 1,0 1 0,0-1-1,0 0 1,0 0 0,0 0-1,0 0 1,0 0 0,0 0-1,0-1 1,1 1 0,-1-1-1,0 1 1,1-1 0,-1 0-1,0 0 1,0 0 0,3 0-1,5-1 40,1-1 0,17-5-1,190-69 106,-81 24-388,-85 32-113,-50 21 77,-5 2 219,-15 8-114,-57 40-67,67-44 215,0 0 0,0 0 0,1 1 1,0-1-1,1 2 0,-11 15 0,16-22 27,0 0 0,0 0 1,0 1-1,0-1 0,0 1 0,0-1 1,1 1-1,-1-1 0,1 1 0,0 0 1,0-1-1,0 1 0,0-1 0,0 1 1,0 0-1,1-1 0,-1 1 0,1-1 1,0 1-1,0-1 0,0 1 0,0-1 1,0 0-1,0 1 0,1-1 0,1 2 0,-1-2 25,-1-1 0,1 1-1,0-1 1,0 1 0,-1-1-1,1 0 1,0 1 0,0-1-1,0 0 1,1-1 0,-1 1-1,0 0 1,0-1 0,0 1-1,1-1 1,-1 1 0,0-1-1,0 0 1,1 0 0,-1 0-1,0 0 1,1-1 0,-1 1-1,0-1 1,0 1 0,0-1-1,1 0 1,-1 0 0,0 0-1,2-1 1,6-5 22,0 0 1,-1 0-1,0-1 0,0 0 0,12-14 1,-12 12-36,3-4-28,0 0 1,14-24 0,-22 33-13,7-13-3,-1 0 0,-1-1 0,13-36 0,10-60 45,-21 73-8,11-45-339,19-154 0,-40 233 277,-1 7 21,1 0 0,-1 0 1,0 1-1,0-1 0,0 0 1,1 0-1,-1 0 0,0 0 1,0 0-1,0 0 0,0 0 1,-1 0-1,1 0 0,0 1 1,0-1-1,0 0 0,-1 0 1,1 0-1,-1 0 0,1 1 1,-1-2-1,1 1 11,0 1 1,-1 0 0,1 0-1,0 0 1,0 0-1,0 0 1,0 0-1,0 0 1,0 0-1,-1 0 1,1 0 0,0 0-1,0 0 1,0 0-1,0 0 1,-1 0-1,1 0 1,0 0 0,0 0-1,0 0 1,0 0-1,0 0 1,-1 0-1,1 0 1,0 0 0,0 0-1,0 0 1,0 0-1,0 0 1,0 0-1,-1 0 1,1 1 0,0-1-1,0 0 1,0 0-1,0 0 1,0 0-1,0 0 1,0 0-1,0 1 1,0-1 0,-1 0-1,1 0 1,0 0-1,0 0 1,-1 3 16,0 0-1,0 0 1,0 0 0,0 1 0,0-1 0,0 0-1,1 0 1,-1 6 0,0 7 11,-5 58 68,3 1 0,4-1 0,2 1-1,21 108 1,-24-179-52,9 65-1532,-9-34-2673,-1-29 2155,0 0 1,0-1 0,-4 10 0,0 2-1928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1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15 101 7392,'-13'-5'1996,"12"4"-388,8 2 1108,13 4 801,36 4 1,24-6 111,76-15-1152,-11-13-2102,-100 16-382,55-11-615,-35 6-3567,-25 3-506,-16-1-3404,-5 3 2163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1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3552,'-1'0'355,"1"0"-1,-1 0 1,0 0 0,1-1 0,-1 1 0,1 0-1,-1 0 1,0 1 0,1-1 0,-1 0-1,1 0 1,-1 0 0,0 0 0,1 0-1,-1 1 1,1-1 0,-1 0 0,1 1 0,-1-1-1,1 0 1,-1 1 0,1-1 0,-1 0-1,1 1 1,-1-1 0,1 1 0,-1-1-1,1 1 1,-1 0 0,-1 10-38,-18 105 4663,2-14-3331,-55 424 2447,71-512-3965,1-11-77,0 1-1,0-1 1,1 1-1,-1-1 1,1 1-1,0-1 1,0 1-1,0-1 1,0 0-1,1 1 0,1 6 1,-2-10-50,0 0 0,0 0 0,0 0-1,0 0 1,0 0 0,0 1 0,1-1 0,-1 0 0,0 0 0,0 0 0,0 0 0,0 0-1,0 0 1,0 1 0,0-1 0,1 0 0,-1 0 0,0 0 0,0 0 0,0 0 0,0 0-1,1 0 1,-1 0 0,0 0 0,0 0 0,0 0 0,0 0 0,0 0 0,1 0 0,-1 0-1,0 0 1,0 0 0,0 0 0,0 0 0,1 0 0,-1 0 0,0 0 0,0 0 0,0 0-1,1 0 1,6-8 210,8-19 187,-7 13-306,3-5-116,1 1 0,1 1-1,24-25 1,-28 34 2,0 0 1,0 0-1,1 1 0,0 0 1,1 1-1,-1 0 0,22-9 1,-23 12-21,-1 0 0,1 1 0,-1 0 0,1 0 0,0 1 1,0 0-1,11 1 0,-17 0 28,-1 0 1,0 0 0,0 0-1,0 1 1,0-1-1,0 1 1,1-1-1,-1 1 1,0 0-1,0 0 1,-1 0-1,1 0 1,0 0-1,0 0 1,0 1-1,-1-1 1,1 1-1,-1-1 1,1 1-1,-1-1 1,1 1-1,-1 0 1,0 0-1,0 0 1,0 0 0,0 0-1,0 0 1,0 0-1,-1 0 1,1 0-1,-1 0 1,1 0-1,-1 0 1,0 4-1,0-1 46,0 1-1,-1-1 1,1 0-1,-1 0 1,0 0-1,-1 0 1,1 0-1,-1 0 1,0 0-1,-5 7 1,-3 5 51,-16 21 0,25-36-83,-9 12 69,0 0 1,-1 0-1,-1-1 0,0-1 1,0 0-1,-24 17 1,33-28-59,1 1 0,-1-1 1,0 1-1,0-1 0,0 0 1,0 0-1,0 0 1,-1 0-1,1-1 0,0 0 1,0 1-1,-1-1 1,1 0-1,0 0 0,0-1 1,0 1-1,-1-1 1,1 1-1,0-1 0,0 0 1,0 0-1,0-1 1,0 1-1,-5-4 0,5 3-5,0 0 0,0 0 0,1-1 0,-1 1 0,0-1 1,1 0-1,0 1 0,0-1 0,-1 0 0,2-1 0,-1 1 0,0 0 0,1-1 0,-1 1 0,1-1 0,0 1 0,0-1 0,0 1 0,1-1 0,-1-6 0,2 6-51,0-1 0,0 1-1,1-1 1,-1 1 0,1-1 0,0 1 0,0 0 0,1 0 0,4-7 0,-5 8 22,0 1 0,1 0 1,-1 0-1,1 0 1,-1 0-1,1 1 1,-1-1-1,1 1 1,0-1-1,0 1 1,-1 0-1,1 0 1,6-1-1,3-1 49,0 1 0,16-1 0,45 1-54,26-2 318,-85 2-183,-1 0 0,0-1 0,1 0 0,-2-1 0,20-8 0,-5-3-33,1-2 0,-2 0 1,0-2-1,27-26 0,-46 40-95,0-1-66,1 0 1,11-7-1,-19 13 80,0 0 0,0 0 0,0 0-1,0 0 1,0 0 0,0 0 0,1 0-1,-1 0 1,0 0 0,0 0 0,0 0 0,0 0-1,0 0 1,0 0 0,1 0 0,-1 0 0,0 0-1,0 1 1,0-1 0,0 0 0,0 0 0,0 0-1,0 0 1,0 0 0,1 0 0,-1 0 0,0 0-1,0 0 1,0 0 0,0 0 0,0 1-1,0-1 1,0 0 0,0 0 0,0 0 0,0 0-1,0 0 1,0 0 0,0 0 0,0 1 0,0-1-1,0 0 1,0 0 0,0 0 0,0 0 0,0 0-1,0 0 1,0 1 0,0-1 0,0 0-1,0 0 1,0 0 0,0 0 0,0 0 0,-1 9-38,1-8 16,-7 38 170,4-21-13,0-1 0,1 1-1,0 0 1,2 0 0,2 31-1,-2-48-120,0 0-1,0-1 0,0 1 0,0-1 1,1 1-1,-1-1 0,0 1 0,0-1 1,0 1-1,0-1 0,1 1 1,-1-1-1,0 1 0,1-1 0,-1 1 1,0-1-1,1 1 0,-1-1 0,1 0 1,-1 1-1,0-1 0,1 0 0,-1 1 1,1-1-1,-1 0 0,1 0 0,-1 1 1,1-1-1,-1 0 0,1 0 0,-1 0 1,1 0-1,0 0 0,-1 0 0,1 1 1,-1-1-1,1-1 0,-1 1 0,1 0 1,-1 0-1,1 0 0,0 0 0,-1 0 1,1 0-1,-1-1 0,1 1 0,-1 0 1,1 0-1,-1-1 0,1 1 0,-1 0 1,0-1-1,1 0 0,5-2 112,-1-1 0,1-1 1,6-6-1,-9 8-108,19-19-42,-9 8-64,27-22 1,-36 33 77,0 0 0,0 0 1,0 1-1,0 0 0,1 0 1,-1 0-1,1 0 0,-1 1 0,1-1 1,-1 1-1,1 0 0,8 0 0,-12 1 9,1 0-1,-1 0 0,1 1 0,-1-1 1,1 0-1,-1 1 0,1-1 1,-1 1-1,0-1 0,1 1 0,-1 0 1,1-1-1,-1 1 0,0 0 0,0 0 1,0 0-1,0 0 0,1 0 0,-1 0 1,0 1-1,-1-1 0,1 0 0,0 0 1,0 1-1,0-1 0,-1 0 0,1 1 1,-1-1-1,1 3 0,1 3-17,-1 0-1,0 0 0,0 0 1,0 13-1,-3 24 26,-1 0 0,-15 70 0,-34 81 113,43-169-35,-16 34-1,20-49-32,-1-1 0,0 0 0,0-1-1,-1 0 1,-15 16 0,19-22-19,0 0-1,0 0 0,-1-1 0,1 1 0,0-1 0,-1 1 0,0-1 0,0-1 0,0 1 0,1 0 1,-1-1-1,-1 0 0,1 0 0,0 0 0,0 0 0,0-1 0,-1 1 0,-5-1 0,5-1 2,0 1-1,0-1 0,0 0 1,1 0-1,-1-1 0,0 0 1,1 1-1,-1-1 0,1-1 1,0 1-1,0-1 0,0 0 1,-5-3-1,7 3-30,-1 1 1,1 0-1,0-1 1,0 0-1,0 0 0,0 0 1,1 1-1,-1-2 1,1 1-1,-1 0 0,1 0 1,0 0-1,1-1 1,-1 1-1,0 0 0,1-1 1,0 1-1,0 0 1,0-1-1,0 1 0,1-4 1,0-1 10,1 0 0,1 1 1,-1-1-1,1 1 0,0 0 1,1 0-1,0 0 0,0 0 1,0 1-1,1 0 0,0 0 1,0 0-1,1 0 0,-1 1 1,1 0-1,7-5 0,-4 4-1,-1 1-1,1-1 0,0 2 1,0-1-1,1 1 0,-1 1 1,1 0-1,0 0 0,-1 1 1,1 0-1,1 0 0,10 1 1,88 6-350,-37 0-1480,-40-4-2662,0 0 0,33-5 0,-19-2 320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13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 7968,'-12'-11'4129,"12"11"-4037,1 0 1,-1 0-1,0 0 1,1 0-1,-1 0 1,0 1-1,1-1 1,-1 0 0,0 0-1,1 0 1,-1 0-1,0 0 1,1 0-1,-1 0 1,0 1 0,1-1-1,-1 0 1,0 0-1,0 0 1,1 1-1,-1-1 1,0 0 0,0 1-1,0-1 1,1 0-1,-1 0 1,0 1-1,0-1 1,0 0-1,0 1 1,0-1 0,1 0-1,-1 1 1,0-1-1,0 1 1,20 82 5419,-8-33-4192,30 93 1486,-34-121-2441,1-1 1,1 0 0,1-1-1,21 30 1,3-4-39,2 0 0,66 62 0,-97-103-578,21 16 471,-26-20-516,0 0 0,1 0-1,-1 0 1,1-1 0,-1 1-1,1-1 1,-1 1 0,1-1-1,0 0 1,-1 1 0,1-1-1,0 0 1,-1 0 0,1 0-1,-1 0 1,1-1 0,2 1-1,9-4-2503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1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899 1 7392,'-2'0'359,"2"0"-269,0 0 0,0 0 0,-1 0 0,1 0 0,0 0 0,0 0 0,-1 0 0,1 0 0,0 0 0,0 0 0,-1 0 0,1 0 0,0 0 0,0 0 0,0 0 0,-1 0 0,1 0-1,0 0 1,0 0 0,-1 0 0,1 0 0,0 0 0,0 0 0,0 1 0,-1-1 0,1 0 0,0 0 0,0 0 0,0 0 0,-1 1 0,1-1 0,0 0 0,0 0 0,0 0 0,0 1 0,-1 1 1933,-5 6 1995,0 2-3236,-49 52 2706,-153 141 768,36-45-2320,-153 151-710,298-281-1629,2 2-1,-25 37 0,38-46-1163,11-20 1366,1-1 0,0 1 0,0-1 1,0 0-1,-1 1 0,1-1 1,0 1-1,0-1 0,0 0 0,0 1 1,0-1-1,0 1 0,0-1 0,0 1 1,0-1-1,0 0 0,0 1 1,0-1-1,0 1 0,0-1 0,1 1 1,6 4-2958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3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1052 5408,'-1'0'74,"1"1"0,-1-1 0,1 0 0,0 0 0,-1 0 0,1 0 0,0 0 0,-1 1 0,1-1 0,0 0 0,0 0 0,-1 1 0,1-1 0,0 0 0,-1 0 0,1 1 0,0-1 0,0 0 0,0 1 0,-1-1 0,1 0 0,0 1 0,0-1 0,0 0 0,0 1 0,0-1 0,0 1 0,0-1 0,-1 0 0,1 1 0,0-1 0,0 0 0,1 1 0,-1-1 0,0 1 0,0-1-1,0 1 1,1 0 175,0 0-1,0 0 0,-1 1 0,2-1 0,-1 0 0,0 0 0,0-1 0,0 1 1,0 0-1,2 1 0,5 2 1055,0 0 0,14 5 0,-16-9-1026,-1 1-1,0-1 0,0 1 1,0-1-1,1-1 0,-1 1 0,0-1 1,0 0-1,0 0 0,0 0 1,0-1-1,0 0 0,0 0 1,0 0-1,7-6 0,-5 2-146,0 0-1,-1-1 0,1 0 0,-2 0 1,1 0-1,-1-1 0,6-9 0,26-63 453,-28 57-288,67-147 1055,-14 51-864,-57 110-406,-5 8-57,1-1-1,0 1 1,-1 0 0,1-1 0,0 1-1,0 0 1,0-1 0,0 1 0,0 0-1,2-1 1,-3 2-16,1-1-1,0 1 1,-1 0-1,1 0 1,0 0 0,-1 1-1,1-1 1,0 0-1,-1 0 1,1 0-1,-1 0 1,1 0 0,0 1-1,-1-1 1,1 0-1,-1 1 1,1-1-1,-1 0 1,1 1 0,-1-1-1,1 1 1,-1-1-1,1 1 1,-1-1-1,1 1 1,-1-1 0,0 1-1,1-1 1,-1 1-1,1 0 1,1 3-3,1 0 0,-1 0 0,0 0 0,0 0 0,-1 1 0,1-1 0,-1 0-1,0 1 1,0-1 0,0 5 0,1 11 4,-1 20 0,-1-34-5,0 27 71,-2-1 0,-1 1 0,-1-1-1,-2 1 1,-15 47 0,19-75-23,1-1 0,-1 0 0,0 0-1,0 0 1,0 0 0,-1 0 0,1-1-1,-1 1 1,0-1 0,0 1 0,0-1 0,-6 4-1,7-5-32,0-1-1,0 0 1,0 0-1,-1-1 1,1 1 0,0 0-1,0-1 1,-1 1-1,1-1 1,0 0-1,-1 0 1,1 0-1,0 0 1,-1 0-1,1-1 1,0 1-1,0 0 1,-1-1-1,1 0 1,0 0-1,0 0 1,0 0-1,0 0 1,0 0 0,0 0-1,-2-2 1,-2-1-40,0-1 0,1 0 0,-1-1 0,-4-5 1,-14-15-398,19 17 134,5 10 23,0 6 66,1-2 166,0 0 1,1 1 0,0-1 0,0 0-1,0 0 1,0 0 0,6 8 0,-6-10 32,4 8 45,-4-7-10,0 0 1,0 0 0,0 0 0,1 0 0,-1-1-1,1 1 1,0-1 0,0 1 0,0-1-1,1 0 1,-1 0 0,1-1 0,5 4 0,-2-3 69,0-1 1,1 0 0,0 0 0,-1 0-1,1-1 1,0-1 0,0 1 0,0-1-1,10-1 1,0-1 114,0-1 0,33-9 1,-31 5-182,-1 0 1,1-1 0,-1-1 0,0 0-1,-1-2 1,0 0 0,-1-1 0,0-1 0,-1 0-1,-1-1 1,19-21 0,-12 9-113,1 0 0,36-29 0,-59 55 68,1 0 1,-1 0 0,0-1 0,0 1-1,0 0 1,0 0 0,1 0 0,-1 0-1,0 0 1,0-1 0,0 1 0,1 0 0,-1 0-1,0 0 1,0 0 0,1 0 0,-1 0-1,0 0 1,0 0 0,1 0 0,-1 0-1,0 0 1,0 0 0,1 0 0,-1 0-1,0 0 1,0 0 0,1 0 0,-1 0 0,0 0-1,0 0 1,1 0 0,-1 0 0,0 0-1,0 1 1,0-1 0,1 0 0,-1 0-1,0 0 1,0 0 0,0 1 0,1-1 0,-1 0-1,0 0 1,0 0 0,0 1 0,0-1-1,0 0 1,0 0 0,0 0 0,1 1-1,-1-1 1,3 18-95,-3-17 89,1 28-81,-2-1 0,0 1 0,-11 50 1,3-23 85,-34 152 240,19-105 76,11-42-162,-10 46 18,11-70-25,8-29 82,6-24 214,7-53-109,31-108-1,11-20-516,34-112-235,-79 290 377,1 1 0,0 0 1,1 0-1,1 0 1,12-16-1,-19 31 34,0 1 1,0 0-1,0-1 0,0 1 0,1 0 0,-1 0 0,1 0 1,0 1-1,-1-1 0,1 1 0,0-1 0,4 0 0,-6 1-1,1 1-1,0-1 1,-1 1-1,1 0 1,0 0-1,-1 0 1,1 0-1,0 0 0,-1 0 1,1 0-1,0 1 1,-1-1-1,1 1 1,0-1-1,-1 1 0,1 0 1,-1-1-1,1 1 1,-1 0-1,0 0 1,1 0-1,-1 0 0,3 2 1,1 3 11,-1 0 1,1 0 0,-1 1-1,0 0 1,0-1-1,-1 1 1,4 10-1,15 55 129,-3 19-178,-18-79 69,1 1-1,-2-1 1,0 1 0,0-1 0,-3 18 0,2-25-12,0-1 0,0 1 1,-1-1-1,1 1 1,-1-1-1,0 0 1,-1 1-1,1-1 1,0 0-1,-1 0 1,0-1-1,0 1 1,0-1-1,-1 1 1,1-1-1,-1 0 1,0 0-1,1-1 1,-1 1-1,-1-1 1,1 0-1,0 0 1,0 0-1,-1 0 0,1-1 1,-1 0-1,0 0 1,1 0-1,-1 0 1,0-1-1,1 0 1,-1 0-1,0 0 1,1 0-1,-1-1 1,0 0-1,1 0 1,-7-2-1,-10-4-216,20 7 164,-5-3-380,9 4 325,22 4 170,-11-4-82,-1-1 0,0 0 0,1-1 0,-1-1-1,19-4 1,68-24 146,-60 17-171,7-2 31,0-3 0,-1-2-1,-1-2 1,-1-1 0,57-42-1,-59 36 45,-22 16 10,0-1 0,-1-1 0,22-23 0,-17 19-106,-17 16 23,-17 13-67,2-1 93,0 0 0,1 1 0,0-1 0,-8 16 0,3-5 5,-97 164 19,106-180 5,-4 10-18,0 0 0,-7 20 0,13-31 1,0-1-1,0 1 1,1 0-1,-1-1 0,0 1 1,1 0-1,0 0 0,0-1 1,0 1-1,0 0 1,0 0-1,0-1 0,1 1 1,-1 0-1,1 0 1,0-1-1,0 1 0,0-1 1,0 1-1,2 3 1,-2-5 5,0 0 1,-1 0 0,1-1 0,0 1-1,0 0 1,0-1 0,0 1 0,0-1-1,0 1 1,0-1 0,0 1 0,0-1 0,0 0-1,0 1 1,0-1 0,0 0 0,0 0-1,0 0 1,0 0 0,0 0 0,0 0-1,0 0 1,1 0 0,-1 0 0,0-1 0,0 1-1,0 0 1,0-1 0,0 1 0,0 0-1,0-1 1,0 0 0,-1 1 0,1-1-1,0 1 1,0-1 0,1-1 0,3-3 31,1 0 0,-1 0 0,10-13 0,-12 13-27,8-8 20,-2-1-1,0-1 1,-1 0 0,10-25-1,19-68-99,-21 60 1,-8 23 14,-3 14 18,-1 0 1,-1-1 0,0 1-1,0-1 1,1-16 0,-5 25-281,-1 8 178,-2 10 98,2 13 78,-1 0-67,1 0-1,3 36 1,-1-56 36,1 0-1,0-1 1,1 1-1,0 0 1,0-1-1,0 1 1,1-1-1,0 0 1,1 0-1,0 0 1,0 0-1,0-1 1,6 7 0,-6-9 6,-1-1 0,0 0 1,1 0-1,-1-1 1,1 1-1,0-1 0,0 0 1,0 0-1,0 0 1,0-1-1,0 1 1,7 1-1,-4-2 17,0 0-1,1-1 1,-1 0 0,0 0 0,1 0-1,-1-1 1,8-1 0,-1-2 6,0 1 0,-1-2 1,1 0-1,-1-1 0,0 0 0,-1-1 1,16-10-1,-8 1-12,-1 0 1,0-2 0,-1 0-1,-1-1 1,21-30 0,62-111-134,-89 142 88,17-34 38,-1-2-1,24-73 0,23-115 46,-69 224-80,-1 7-24,-1-1 0,0 1 0,0 0-1,-2-1 1,1 1 0,-1-1 0,-1 0-1,-1-12 1,1 24 36,0 1-1,0-1 0,0 0 1,0 0-1,0 0 0,-1 0 1,1 1-1,0-1 0,0 0 1,0 0-1,0 0 0,0 0 1,0 1-1,-1-1 0,1 0 1,0 0-1,0 0 0,0 0 1,0 0-1,-1 0 0,1 0 1,0 0-1,0 0 0,0 0 1,-1 1-1,1-1 0,0 0 1,0 0-1,0 0 0,-1 0 1,1 0-1,0 0 0,0 0 1,0-1-1,-1 1 0,1 0 1,0 0-1,0 0 0,0 0 1,-1 0-1,1 0 0,0 0 1,0 0-1,0 0 0,0-1 1,-1 1-1,1 0 0,0 0 1,0 0-1,0 0 1,0 0-1,0-1 0,0 1 1,0 0-1,-1 0 0,1 0 1,0 0-1,0-1 0,0 1 1,0 0-1,0 0 0,0 0 1,0-1-1,0 1 0,0 0 1,0 0-1,0-1 0,-11 18-120,10-15 108,-10 21-37,2-1-1,0 1 1,2 1 0,-7 35-1,7-32 54,-12 58 201,3 1 0,-8 139 0,23-201-99,0 4 55,2 30 0,-1-38-25,0 7 91,0-26-206,0 0 0,0 0 0,0 0 1,1 0-1,-1 0 0,0 0 0,0 0 1,1 0-1,-1 0 0,1 0 0,-1 0 1,1-1-1,-1 1 0,1 0 0,0 0 1,-1 0-1,1-1 0,0 2 0,0-2-9,-1 0 0,1 1-1,-1-1 1,0 0-1,1 0 1,-1 0-1,1 0 1,-1 1 0,1-1-1,-1 0 1,1 0-1,-1 0 1,0 0-1,1 0 1,-1 0 0,1 0-1,-1 0 1,1 0-1,-1-1 1,1 1-1,-1 0 1,0 0 0,1 0-1,-1 0 1,1-1-1,-1 1 1,0 0-1,1 0 1,0-1 0,9-12 127,-6 7-92,4-7-4,11-22 0,8-11-133,-22 40-146,-5 12 114,-1 6 145,1 5-12,0-1-1,2 1 1,5 27 0,-2-19 93,-5-21-88,1 1 1,-1-1 0,1 1-1,0-1 1,1 0 0,-1 1-1,1-1 1,0 0 0,0 0-1,0 0 1,0-1 0,1 1-1,5 6 1,-7-9-3,0-1-1,0 1 0,0-1 1,0 1-1,0-1 1,0 0-1,0 1 1,0-1-1,0 0 1,1 0-1,-1 1 0,0-1 1,0 0-1,0 0 1,0 0-1,0 0 1,0-1-1,1 1 1,-1 0-1,0 0 1,0-1-1,2 0 0,28-15-16,-21 11-32,42-27 49,78-61 1,-102 72-39,0 1 0,1 1 0,31-14 0,-51 28-36,-1-1-1,10-7 1,2 0-74,-18 11 124,19-10 152,-18 11-181,-13 11-315,-7 4 324,1 1 0,0 1-1,1 1 1,1 0 0,1 1-1,-12 19 1,14-18 34,-33 56 0,38-63 0,1 0 0,0 0 0,0 1 0,-3 16 0,8-26 7,-1 0 0,1 0 0,0 0 1,0-1-1,0 1 0,0 0 0,1 0 0,-1-1 0,1 1 0,0 0 0,0 0 0,0-1 0,2 5 0,-3-6 10,1 0-1,0 0 1,0 0-1,-1 0 0,1 0 1,0 0-1,0 0 1,0 0-1,0 0 0,0 0 1,0 0-1,1-1 1,-1 1-1,0-1 0,0 1 1,0-1-1,1 1 1,-1-1-1,0 1 0,1-1 1,-1 0-1,0 0 1,1 0-1,-1 0 0,0 0 1,1 0-1,-1 0 1,0 0-1,0 0 0,1-1 1,0 0-1,5-1-2,-1-1-1,0 0 1,-1-1 0,1 1-1,-1-1 1,1 0 0,-1 0-1,0-1 1,-1 0 0,8-9-1,2-4 43,21-36-1,24-60-44,-53 97-9,-6 14-11,1 1-1,-1 0 0,1 0 0,0-1 1,0 1-1,0 0 0,0 0 1,2-2-1,-5 12-38,1 0 0,0 0 0,1-1 0,0 1 0,2 13 0,0 34 124,-2-40-90,1 0 1,0 0-1,0 0 1,2 0-1,7 26 0,-10-41 12,2 4 17,-1 0-1,1 0 1,-1 0-1,1 0 1,0 0-1,1-1 1,2 4-1,-4-6 2,0 0 0,0 0 1,0-1-1,0 1 0,0-1 0,0 1 0,0-1 0,0 1 0,0-1 0,1 1 1,-1-1-1,0 0 0,0 0 0,0 0 0,1 1 0,-1-1 0,0 0 0,0-1 1,1 1-1,-1 0 0,0 0 0,0 0 0,0-1 0,1 1 0,-1-1 0,0 1 1,0-1-1,1 0 0,3-2 29,1 0 1,-1 0-1,-1 0 1,1-1-1,0 1 1,7-9-1,24-32 133,-12 16-146,37-44 45,43-43-16,-98 110-58,21-21-1,-1-1 0,-1-1 0,22-32 0,-25 26-39,-2-1 1,-1-1-1,24-64 0,-20 32 79,17-88-1,-31 95-40,-9 55-34,1 4 11,-1 0 0,1 0 0,-1 1 0,0-1 0,0 0 1,0 1-1,0-1 0,0 0 0,0 0 0,-1 1 0,1-1 0,-1 0 0,1 1 0,-1-1 0,1 0 0,-1 1 0,-1-3 0,2 4 16,-1 0 0,1-1-1,0 1 1,0 0 0,0-1-1,-1 1 1,1 0-1,0 0 1,0 0 0,-1-1-1,1 1 1,0 0 0,-1 0-1,1 0 1,0 0-1,0-1 1,-1 1 0,1 0-1,0 0 1,-1 0 0,1 0-1,0 0 1,-1 0-1,1 0 1,0 0 0,-1 0-1,1 0 1,0 0 0,-1 0-1,1 0 1,0 0-1,-1 1 1,1-1 0,0 0-1,-1 0 1,-9 8-53,9-7 38,-5 6 0,1-1-1,0 1 1,0 0 0,0 0 0,-5 14-1,5-11 6,-20 43 34,-18 58-1,38-99-9,-4 14 33,2 0 0,0 1 0,2 1 0,1-1 0,1 1 0,1-1 0,1 1 0,4 30 0,1-26-10,1 1 1,2 0 0,1-1 0,1-1 0,2 1 0,21 41 0,-31-71-66,6 11 39,0 1 0,12 16 0,-17-27-302,1 1 1,-1-1 0,1 0-1,0-1 1,0 1 0,0 0-1,0-1 1,0 0 0,1 0-1,-1 0 1,1 0 0,-1 0 0,1-1-1,4 2 1,-6-3 12,-1 1 0,0-1 0,0 0 0,0 0 0,0 0 1,1 0-1,-1-1 0,0 1 0,0 0 0,0 0 0,0-1 0,1 1 0,-1-1 0,0 1 1,0-1-1,0 1 0,0-1 0,0 0 0,0 1 0,0-1 0,0 0 0,-1 0 0,1 0 0,0 0 1,0 0-1,-1 0 0,1 0 0,0 0 0,-1 0 0,1 0 0,-1 0 0,1 0 0,-1 0 1,1-3-1,0 0-698,0 0 1,0-1 0,-1 1 0,1 0-1,-1-1 1,0 1 0,0-1 0,-1-8-1,-8-19-2852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4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45 3648,'4'-31'2229,"-3"31"-1846,-1-1 0,0 1 0,1-1 0,-1 1 0,0-1 0,0 0 0,0 1 0,1-1 0,-1 0 0,0 1 0,0-1 0,0 1 0,0-1 0,0 0 0,0 1 0,0-1 0,0 0 0,-1 1 0,1-1 0,0 1 0,-1-2 0,1 3-142,-1 0-1,1-1 1,-1 1 0,1 0 0,-1 0-1,1 0 1,-1-1 0,1 1 0,-1 0-1,1 0 1,0 0 0,0 0 0,0 0-1,-1 1 1,-33 122 3491,10-46-2904,22-72-781,0 4-4,-1-1 0,0 1 0,-1-1-1,1 0 1,-7 9 0,0 6-35,6-13-69,42-28-17608,-26 13 15173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1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6720,'-18'-11'11055,"27"18"-7609,-2-2-3018,-1-1-1,1 0 1,0 0 0,0 0 0,0-1 0,1 0 0,-1-1 0,1 1 0,0-1-1,0-1 1,14 2 0,-3-2-1006,0-1 0,0-1-1,33-6 1,-43 5-1532,-1 0 1,1 0-1,-1-1 0,1-1 1,-1 1-1,9-7 0,5-2-2332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15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2 465 8480,'-1'-1'3849,"0"1"-3777,6-7 1721,10-12 71,21-15 182,0-1 0,40-55 1,-27 23-828,-22 28-176,49-53 1,-50 63-631,-10 12-3,18-17-1,-34 34-404,0 0-1,0 0 1,0 0 0,0 0-1,0 0 1,0 0 0,0 0-1,0 0 1,1 0-1,-1 0 1,0 0 0,0 0-1,0 0 1,0 0 0,0 0-1,0 0 1,0 0-1,0 0 1,0 0 0,0 0-1,1 0 1,-1 0 0,0 0-1,0 0 1,0 0-1,0 0 1,0 0 0,0 0-1,0 0 1,0 0 0,0 0-1,0 0 1,0 0 0,1 0-1,-1 0 1,0 0-1,0 0 1,0 0 0,0 0-1,0 0 1,0 0 0,0 0-1,0 0 1,0 0-1,0 1 1,0-1 0,0 0-1,0 0 1,0 0 0,0 0-1,0 0 1,0 0-1,0 0 1,0 0 0,0 0-1,0 0 1,0 0 0,0 1-1,0-1 1,0 0-1,0 10 133,-4 20 2,2-19 2,-1 12 13,0 1 0,2-1 0,0 1 0,4 27 0,-2-45-102,0 1-1,0 0 1,1-1-1,0 1 1,1-1-1,-1 0 1,1 1-1,6 7 1,-7-10-15,1-1-1,0 1 1,0-1 0,0 0 0,0 0 0,1 0 0,-1-1 0,1 1-1,0-1 1,0 0 0,0 0 0,0 0 0,0 0 0,6 1-1,2-1 10,1-1-1,0 0 1,-1 0-1,1-1 1,0-1-1,-1 0 1,14-4-1,-6 3-9,8-2-29,0-1-1,0-1 0,-1-1 0,1-2 1,-1 0-1,-1-2 0,0-1 0,-1-1 0,0-1 1,-1-1-1,25-21 0,-22 16 19,-17 13-3,-1 0 0,15-15 0,-23 22-23,-1-1 1,1 1 0,-1-1 0,1 1-1,-1-1 1,0 1 0,1-1-1,-1 1 1,0-1 0,1 0 0,-1 1-1,0-1 1,0 1 0,1-1-1,-1 0 1,0 1 0,0-2 0,0 2-6,0 0 1,0 0 0,-1-1-1,1 1 1,0 0 0,0 0 0,-1 0-1,1 0 1,0 0 0,0 0 0,-1-1-1,1 1 1,0 0 0,0 0-1,-1 0 1,1 0 0,0 0 0,0 0-1,-1 0 1,1 0 0,0 0 0,0 0-1,-1 0 1,1 0 0,0 1 0,0-1-1,-1 0 1,-21 9-120,8 0 52,2 1 0,0 1 0,-21 22-1,17-16 53,6-6 45,0 1 1,0 0-1,1 0 1,0 1-1,1 0 1,1 1 0,0 0-1,1 0 1,-7 22-1,13-33-13,0 0 0,-1 0-1,1 1 1,1-1 0,-1 0 0,0 0 0,1 1-1,0-1 1,0 0 0,1 5 0,-1-7-6,-1 0 0,0 1 1,1-1-1,-1 0 0,1 0 0,-1 0 1,1 0-1,0 0 0,0 0 1,-1 0-1,1 0 0,0 0 0,0 0 1,0 0-1,0-1 0,0 1 1,0 0-1,0-1 0,0 1 1,0 0-1,0-1 0,0 1 0,1-1 1,-1 0-1,0 1 0,0-1 1,0 0-1,1 0 0,-1 0 0,2 0 1,2-1 26,-1-1 0,0 1 1,1-1-1,-1 0 1,0 0-1,0-1 0,0 1 1,3-4-1,31-27 24,-36 31-51,25-22-97,-2-2 0,-1 0 0,21-30 0,-38 45 68,-1 0 0,-1 0 0,5-13 0,-10 24 20,1 0 1,-1 0-1,0 0 1,0-1-1,0 1 1,0 0-1,0 0 1,0 0-1,0 0 1,0-1 0,0 1-1,0 0 1,0 0-1,1 0 1,-1-1-1,0 1 1,0 0-1,0 0 1,0 0-1,0 0 1,0-1-1,-1 1 1,1 0-1,0 0 1,0 0-1,0-1 1,0 1-1,0 0 1,0 0-1,0 0 1,0 0 0,0-1-1,0 1 1,-1 0-1,1 0 1,0 0-1,0 0 1,0 0-1,0 0 1,0-1-1,-1 1 1,1 0-1,-10 3-73,-12 12 74,15-7-11,1-1 0,0 1-1,0 1 1,1-1-1,0 1 1,-8 18-1,12-24 22,-1 0 0,1 1 0,0-1 0,1 1 0,-1 0 0,0-1 0,1 1 0,0-1 0,0 1 0,0 0 0,0-1 0,1 1 0,-1 0 0,1-1 0,0 1-1,0-1 1,1 1 0,-1-1 0,0 0 0,1 1 0,0-1 0,3 4 0,-4-6 1,0 0-1,0-1 1,0 1 0,0 0-1,1 0 1,-1 0 0,0-1 0,1 1-1,-1-1 1,0 1 0,1-1-1,-1 0 1,1 1 0,-1-1-1,0 0 1,1 0 0,2 0-1,29-4 218,-26 3-167,15-4-2,0-1-1,0-1 0,-1-1 0,29-16 0,-39 19-75,16-8 7,-1-2-1,45-34 1,39-45 16,-109 93-6,-1 0 0,1 1-1,0-1 1,-1 1 0,1 0 0,-1-1 0,1 1-1,0-1 1,-1 1 0,1 0 0,0-1 0,-1 1-1,1 0 1,0 0 0,0 0 0,0-1 0,0 1-4,-1 1 1,0-1 0,1 0-1,-1 0 1,0 0 0,0 0-1,1 0 1,-1 1-1,0-1 1,0 0 0,1 0-1,-1 0 1,0 1 0,0-1-1,1 0 1,-1 0 0,0 1-1,0-1 1,0 0-1,1 0 1,-1 1 0,0-1-1,0 0 1,0 1 0,0-1-1,1 3-10,-1 0 0,0-1 0,1 1 0,-1 0 0,0 0 0,-1-1 0,1 1 0,-1 3 0,-8 27 123,-13 36 1,10-36 168,-8 37-1,19-67-236,1-1 0,0 1 0,-1-1-1,1 1 1,0-1 0,0 1-1,1-1 1,-1 1 0,1 3-1,0-5-26,-1-1-1,0 1 0,0 0 1,1-1-1,-1 1 0,0-1 1,1 1-1,-1-1 0,1 1 1,-1-1-1,1 1 0,-1-1 1,1 0-1,-1 1 0,1-1 1,-1 0-1,1 1 0,-1-1 1,1 0-1,0 0 0,-1 1 1,1-1-1,-1 0 0,1 0 1,0 0-1,-1 0 0,1 0 1,0 0-1,-1 0 0,1 0 1,-1 0-1,1 0 0,0 0 1,-1-1-1,1 1 0,0 0 1,-1 0-1,1-1 0,-1 1 1,1 0-1,-1 0 0,2-2 1,14-7 168,27-20-1,-9 6-215,-6 4-23,-20 13 11,-1 0 1,1 1 0,0 0-1,0 0 1,1 1-1,-1 0 1,1 1-1,10-3 1,-18 6 42,0-1 0,-1 1 1,1 0-1,0 0 1,0 0-1,-1 0 0,1 0 1,0 0-1,0 0 0,0 0 1,-1 0-1,1 1 0,0-1 1,0 0-1,-1 0 1,1 1-1,0-1 0,-1 0 1,1 1-1,0-1 0,-1 1 1,1-1-1,0 1 1,-1-1-1,1 1 0,-1 0 1,1-1-1,-1 1 0,1 0 1,-1-1-1,0 1 0,1 0 1,-1-1-1,0 1 1,1 0-1,-1 0 0,0-1 1,0 1-1,0 0 0,0 0 1,0-1-1,0 3 1,0 3 0,0 0 0,0 0 0,-1 0 0,-1 8 0,1-11 5,-20 94-32,-4-2 0,-44 110 0,54-169 111,-1 0-1,-2-1 1,-37 54 0,46-77-54,-1 0 1,0-1 0,-1 0 0,0 0 0,-13 8-1,17-14-1,0 0 0,0 0 0,-1-1 0,1 0 0,-1-1-1,0 1 1,0-2 0,0 1 0,0-1 0,0 0 0,-1-1 0,-10 1-1,14-2-33,1 0 0,-1 0 0,1-1-1,0 1 1,-1-1 0,1 0-1,0 0 1,-1-1 0,1 1 0,0-1-1,0 0 1,0 0 0,0 0-1,1-1 1,-1 1 0,1-1 0,-1 0-1,1 0 1,0 0 0,0 0-1,0-1 1,0 1 0,1-1 0,-1 0-1,-1-4 1,1 1 41,0-1 0,0 1-1,1 0 1,0-1 0,0 1-1,1-1 1,0 0 0,0 0 0,1 1-1,0-1 1,1 0 0,-1 0 0,1 1-1,1-1 1,0 1 0,0-1 0,0 1-1,1-1 1,0 1 0,4-7 0,-2 5 10,1 0 1,0 0-1,0 1 1,0 0 0,1 0-1,1 1 1,-1 0-1,1 0 1,0 0-1,1 1 1,-1 1 0,1-1-1,0 1 1,18-6-1,0 2-24,1 2-1,53-8 1,58 4 201,12-1-4838,-114 5-510,-4 3 1535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1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43 334 3072,'-24'0'976,"24"0"-936,0 0 1,-1 0-1,1 0 1,0 0 0,-1 0-1,1 0 1,0 0-1,-1 0 1,1 0-1,0 0 1,-1 0-1,1 0 1,0 0-1,-1 0 1,1-1-1,0 1 1,-1 0 0,1 0-1,0 0 1,0 0-1,-1-1 1,1 1-1,0 0 1,0 0-1,-1 0 1,1-1-1,0 1 1,0 0-1,0-1 1,-1 1 0,1 0-1,0 0 1,0-1-1,0 0 1,0 1-9,0 0 1,0 0 0,0 0-1,-1 0 1,1 0 0,0 0-1,0 0 1,0 0 0,0-1-1,0 1 1,0 0 0,0 0-1,0 0 1,0 0 0,0 0-1,0 0 1,0 0 0,0 0-1,0 0 1,0 0 0,0 0-1,-1 0 1,1 0 0,0 0-1,0 0 1,0 0 0,0 0-1,0 0 1,0 0 0,0-1-1,0 1 1,0 0 0,0 0-1,-1 0 1,1 0 0,0 0-1,0 1 1,0-1 0,0 0-1,0 0 1,0 0 0,0 0-1,0 0 1,0 0 0,0 0-1,-1 0 1,1 0 0,0 0-1,0 0 1,0 0-1,0 0 1,0 0 0,0 0-1,0 0 1,-6 2 4782,13-1-1352,3 1-2740,-1 0 1,1 0 0,0-1-1,0 0 1,0-1-1,10-1 1,-4 1-115,40 0 954,92-11 0,-132 8-1493,0 0 0,0 0 1,0-2-1,0 0 0,-1-1 0,1 0 1,-1-1-1,-1-1 0,0-1 1,17-12-1,-25 16-16,1-2 1,-1 1-1,0-1 1,0 0-1,-1 0 1,0 0-1,0-1 1,0 0-1,3-9 1,-6 13-56,-1 0 1,1-1 0,-1 1-1,0 0 1,0-1 0,-1 1-1,1-1 1,-1 1 0,0-1 0,0 1-1,0-1 1,-1 1 0,1 0-1,-1-1 1,0 1 0,-1-1-1,1 1 1,-1 0 0,-2-5 0,3 7-11,-1 1 1,1-1-1,0 0 1,-1 1 0,0 0-1,1-1 1,-1 1-1,0 0 1,1 0 0,-1 0-1,0 0 1,0 0-1,0 0 1,0 0 0,0 1-1,0-1 1,0 1-1,0-1 1,0 1 0,0 0-1,-1 0 1,1 0-1,0 0 1,0 0 0,0 0-1,-4 2 1,-4 0-13,0 1 0,0 0-1,-18 8 1,4 0 171,0 1 0,0 1-1,2 1 1,0 1 0,0 1 0,2 1-1,0 1 1,1 1 0,-26 32 0,42-46-76,-1-1 1,1 1-1,1 1 1,-1-1 0,1 0-1,0 1 1,0-1 0,0 1-1,1 0 1,0-1-1,0 1 1,1 0 0,-1 0-1,1 0 1,1 0 0,-1 0-1,1-1 1,2 11-1,-2-11-34,1 0-1,0-1 0,0 1 0,0 0 0,1-1 0,0 1 0,-1-1 1,1 0-1,1 0 0,-1 0 0,1 0 0,0 0 0,-1-1 1,2 0-1,-1 0 0,0 0 0,1 0 0,-1-1 0,1 1 0,-1-1 1,6 1-1,-3-1 7,0 0 0,0-1 0,0 0 0,0-1 0,0 1 0,0-1 1,11-1-1,1-2 102,28-8 0,-25 4-90,0-1-1,-1 0 1,39-23 0,55-43 3,-58 35-138,-48 34 64,27-19 33,0 1 1,1 3-1,42-17 0,-78 36-18,2 0-15,-1 0 0,1 0 0,0 0 0,0 1 0,0-1 0,6 0 0,-9 1 12,0 0 1,1 0 0,-1 0-1,1 0 1,-1 0 0,0 1-1,1-1 1,-1 0 0,1 0-1,-1 0 1,0 0 0,1 1-1,-1-1 1,0 0 0,1 0 0,-1 1-1,0-1 1,0 0 0,1 1-1,-1-1 1,1 1 0,-1 0 3,0 0 0,1 0 0,-1 0 0,0 0 0,0 0 0,0 0 0,0 0 0,0 0-1,0 0 1,0 0 0,0 0 0,0 2 0,-1 2 23,-1 0 0,1 1-1,-1-1 1,0 0 0,-1 0-1,1 0 1,-1-1 0,-5 8-1,-31 35 86,26-34-99,-13 20 0,11-12-69,8-12 150,1 0-1,-11 19 1,17-28-85,0 1 0,0-1 0,0 0 1,0 0-1,1 0 0,-1 0 0,0 0 0,0 1 0,0-1 0,0 0 0,0 0 0,0 0 0,0 0 1,0 0-1,0 1 0,0-1 0,0 0 0,0 0 0,1 0 0,-1 0 0,0 0 0,0 0 1,0 1-1,0-1 0,0 0 0,0 0 0,1 0 0,-1 0 0,0 0 0,0 0 0,0 0 1,0 0-1,1 0 0,-1 0 0,0 0 0,0 0 0,0 0 0,0 0 0,0 0 0,1 0 1,-1 0-1,0 0 0,0 0 0,0 0 0,0 0 0,1 0 0,-1 0 0,0 0 0,0 0 1,0 0-1,0-1 0,0 1 0,1 0 0,-1 0 0,67-31 28,-18 8-15,20-7-189,85-25-1,-150 53 156,0 1 1,1 0-1,-1 1 0,0-1 0,0 1 0,1 0 1,-1 0-1,1 0 0,-1 0 0,0 1 1,7 1-1,-10-1 16,1-1 0,0 1 1,-1 0-1,1 0 0,-1 0 1,1 0-1,-1 0 0,1 0 1,-1 1-1,0-1 0,1 0 1,-1 1-1,0-1 0,0 1 1,0-1-1,0 1 0,0-1 1,-1 1-1,1 0 0,0-1 1,-1 1-1,1 0 0,-1 0 1,0-1-1,1 1 0,-1 0 1,0 0-1,0 3 0,-5 40 202,2-26-155,2-14-55,1 7 169,1-12-154,-1 0 0,1 0 1,0 0-1,-1 0 1,1 0-1,0 0 1,-1 0-1,1 0 1,0-1-1,-1 1 1,1 0-1,-1 0 0,1-1 1,0 1-1,-1-1 1,1 1-1,-1 0 1,1-1-1,-1 1 1,0-1-1,1 1 0,-1-1 1,1 0-1,74-73-110,-51 48 28,1 2-1,33-26 1,-54 47 54,0 0 1,0 1-1,0 0 1,1-1-1,-1 1 0,6-1 1,-9 2 15,0 1-1,0 0 1,0 0 0,0 0 0,-1 0 0,1 0 0,0 0 0,0 0 0,0 0 0,0 0-1,-1 0 1,1 0 0,0 0 0,0 1 0,0-1 0,0 0 0,-1 1 0,1-1-1,0 1 1,-1-1 0,1 0 0,0 1 0,-1 0 0,1-1 0,0 1 0,-1-1-1,1 1 1,-1 0 0,1-1 0,-1 1 0,1 0 0,-1 0 0,0-1 0,1 1-1,-1 0 1,0 0 0,0 0 0,1-1 0,-1 1 0,0 0 0,0 0 0,0 1-1,1 11 31,0 0 0,-1 0 0,-3 23 0,1-24 12,1 0 0,0 0 0,1 0-1,1-1 1,2 18 0,-2-26-12,-1 0-1,1-1 1,0 1 0,0 0-1,0 0 1,0 0 0,0-1-1,1 1 1,-1-1 0,1 1-1,0-1 1,0 1 0,0-1-1,0 0 1,0 0-1,0 0 1,4 2 0,-3-3 7,0 1 1,1-1 0,0 0 0,-1 0-1,1 0 1,0 0 0,-1-1-1,1 1 1,0-1 0,0 0-1,-1 0 1,1 0 0,5-2-1,17-3-1,0-2 0,0-1-1,-1-2 1,28-13 0,-44 19 1,9-4-28,7-2-19,0-1-1,-1-2 0,0 0 0,43-33 0,-65 44 20,28-27 138,-29 28-125,1-1-1,-1 0 1,1 0 0,-1 0-1,0 0 1,0 0-1,0-1 1,0 1 0,0 0-1,-1-1 1,1 1-1,-1 0 1,1-5 0,0 7 3,3-14-27,-4 13 4,0 1 0,1 0-1,-1-1 1,0 1 0,0 0 0,0 0-1,0-1 1,0 1 0,0 0-1,0-1 1,0 1 0,0 0 0,0-1-1,0 1 1,0 0 0,0-1 0,0 1-1,0 0 1,0 0 0,0-1-1,0 1 1,0 0 0,0-1 0,-1 1-1,1 0 1,0 0 0,0-1 0,0 1-1,0 0 1,-1 0 0,1-1-1,0 1 1,0 0 0,-1 0 0,1 0-1,0-1 1,0 1 0,-1 0 0,1 0-1,0 0 1,-1 0 0,-17 51-457,12-36 506,2 1 1,0 0-1,1 0 0,0 0 1,1 0-1,1 1 0,2 29 1,6-13 164,-7-31-187,1 0 0,-1 0 1,1 0-1,0 0 0,0 0 0,0 0 1,0 0-1,0-1 0,0 1 0,0 0 0,0-1 1,1 1-1,1 1 0,-2-2-16,0-1 1,0 0-1,1 1 0,-1-1 1,0 0-1,0 0 0,0 0 0,0 0 1,0 0-1,0 0 0,0 0 1,1 0-1,-1 0 0,0 0 1,0 0-1,0-1 0,0 1 0,0 0 1,0-1-1,0 1 0,0-1 1,0 1-1,0-1 0,1-1 1,23-18 34,-23 18-44,49-53 28,6-5-29,0 1-47,-2-3-1,47-68 1,-70 88 49,-32 41-12,1 0 0,0 0 0,0 0 0,0 0 1,0 0-1,0 0 0,0 0 0,0 0 0,0 1 0,0-1 0,0 0 0,0 1 1,0-1-1,3 0 0,-4 1 3,1 0 1,-1 0-1,1 0 1,0 0 0,-1 1-1,1-1 1,-1 0-1,1 0 1,0 1-1,-1-1 1,1 0 0,-1 0-1,1 1 1,-1-1-1,1 1 1,-1-1-1,1 1 1,-1-1 0,0 0-1,1 1 1,-1 0-1,0-1 1,1 1-1,-1-1 1,0 1-1,0-1 1,1 1 0,-1 0-1,0-1 1,0 1-1,0-1 1,0 1-1,0 0 1,4 19-8,-2-1 1,0 1-1,-1 0 1,-2 25-1,0-7 8,1-9 35,-1 47 190,0-66-190,0 1 1,-1-1 0,0 0 0,-7 19-1,9-29-28,0 1 0,0-1 0,0 0 0,0 0 0,0 0-1,-1 0 1,1 0 0,0 1 0,0-1 0,0 0 0,0 0 0,-1 0-1,1 0 1,0 0 0,0 0 0,0 0 0,-1 0 0,1 0 0,0 0-1,0 0 1,0 0 0,-1 0 0,1 0 0,0 0 0,0 0 0,0 0-1,0 0 1,-1 0 0,1 0 0,0 0 0,0 0 0,0 0 0,-1 0-1,1 0 1,0-1 0,0 1 0,0 0 0,0 0 0,-1 0-1,-7-6 2,7 5-1,-12-9 77,0 1-140,-22-14 0,30 20 38,0 1 1,0 0 0,0 0-1,0 1 1,0-1-1,0 1 1,0 0 0,-1 1-1,-5-1 1,8 1-10,1 0 0,-1 0 0,1 1 0,-1-1 0,0 1 0,1-1 0,0 1 0,-1 0 0,1 0 0,-4 2 0,6-2 28,-1-1 0,1 1-1,0-1 1,0 1 0,-1 0-1,1-1 1,0 1-1,0 0 1,0-1 0,0 1-1,-1-1 1,1 1 0,0 0-1,0-1 1,0 1 0,1 0-1,-1-1 1,0 1-1,0 0 1,0-1 0,0 1-1,1-1 1,-1 1 0,0 0-1,0-1 1,1 1 0,-1-1-1,1 2 1,13 15 68,-7-13-67,1 1 0,-1-1 1,1 0-1,1-1 0,-1 1 1,13 2-1,-5-2 27,-1-1-1,29 1 1,-31-3 28,0-1 1,1 0-1,-1-1 1,0-1-1,0 0 0,0-1 1,0 0-1,0-1 1,0 0-1,-1-1 1,0 0-1,22-14 1,-16 6-38,-1-1 0,-1-1 1,0 0-1,-1-1 0,0 0 1,-1-1-1,-1-1 0,-1 0 1,13-27-1,-14 24-42,-6 15 0,-2-1 1,1 1-1,-1-1 1,0 0-1,0 1 1,-1-2-1,0 1 0,0 0 1,0-8-1,-2 32-150,0 18 120,-1 1-1,-7 42 1,3-45 217,-13 54 63,15-78-219,2-3 15,0 0-1,-1 0 1,1 0 0,-2-1 0,1 1 0,-1-1-1,1 1 1,-1-1 0,-1 0 0,-5 7-1,9-12-11,-1 1-1,0-1 1,1 1 0,-1-1-1,0 0 1,1 1-1,-1-1 1,0 0 0,1 0-1,-1 1 1,0-1-1,1 0 1,-1 0-1,0 0 1,0 0 0,1 0-1,-1 0 1,0 0-1,1 0 1,-1 0-1,0-1 1,0 1 0,0 0-1,-2-1-19,1 0 0,0-1-1,0 1 1,0 0 0,0 0-1,0-1 1,-3-3 0,2 2-53,-1-1 0,1 0 0,0 0 0,0 0 0,1-1 0,-1 1 0,1-1 0,-2-5 0,3-5-9,2 4-107,13 17 121,-13-5 62,4 2 8,1-1 0,1 0 0,-1 0 1,0 0-1,0-1 0,1 0 0,-1 0 0,1 0 0,-1-1 0,7-1 0,11 0 54,31-8 0,-34 5-42,15-4 91,-1-2 1,0-1 0,64-32-1,-77 33-100,0-2 0,-2 0-1,1-1 1,-2-2 0,0 0 0,0 0-1,-2-2 1,0 0 0,0-2-1,15-22 1,3-8-47,-32 48-178,-2 7 123,-2 8-1,-8 31 136,-21 65 1,24-93-19,3-6 10,0 0 0,1 0-1,1 0 1,-1 13 0,1-20-26,1 0 0,0 0 0,1-1 0,-1 1 0,1 0 0,-1 0-1,1-1 1,0 1 0,0 0 0,1-1 0,-1 1 0,1-1 0,0 0-1,0 0 1,0 1 0,2 2 0,-2-5 3,0 1-1,0-1 1,0 1-1,1-1 1,-1 0 0,0 0-1,0 0 1,1 0-1,-1 0 1,1 0 0,-1-1-1,1 1 1,-1-1-1,1 1 1,-1-1 0,1 0-1,-1 0 1,1-1-1,4 0 1,1 0 31,1-1 0,-1-1 1,0 0-1,15-7 0,159-87-539,-146 73 219,-42 26 242,0 1 1,1 1 0,0-1 0,-1 1-1,1 0 1,0 0 0,1 1 0,-9 9 0,3-2 51,1 1 0,-13 23 1,19-30-6,0 1 0,1 0 1,0-1-1,0 1 0,0 0 1,1 0-1,0 0 0,1 13 1,-1-17 5,1 0 0,0 0 0,1 0-1,-1 0 1,0 0 0,1 0 0,0 0 0,-1 0 0,1 0 0,1 0 0,-1 0 0,0-1-1,1 1 1,-1 0 0,1-1 0,0 1 0,-1-1 0,1 0 0,1 0 0,-1 1 0,0-1-1,3 2 1,-3-3-4,1-1 0,-1 1 0,1 0 0,-1-1 0,1 1 1,-1-1-1,1 1 0,-1-1 0,1 0 0,-1 0 0,1-1 0,-1 1 0,1 0 0,-1-1 0,1 1 0,-1-1 0,0 0 0,1 0 0,-1 0 0,0 0 0,0 0 0,4-3 0,2-2-17,0 0 1,0 0-1,-1-1 0,9-10 1,-6 6-96,-1-1 1,0 0-1,-1 0 0,0-1 1,11-26-1,-17 33 50,0 0 0,0 1-1,-1-1 1,0 0 0,0 0-1,0 0 1,-1-10 0,0 12 36,-1 1 0,0-1 1,1 1-1,-1-1 0,0 1 1,0 0-1,-1-1 1,1 1-1,-1 0 0,0 0 1,1 0-1,-2 0 0,1 0 1,-2-2-1,1 2 1,-1 0-1,1 0 1,0 1 0,-1-1 0,1 1-1,-1 0 1,0 0 0,0 0-1,0 1 1,0 0 0,0-1 0,0 1-1,0 0 1,0 1 0,0-1-1,-9 1 1,6 0-10,-1 1-1,1 0 1,0 0 0,-1 0-1,1 1 1,0 0 0,0 1-1,-10 4 1,16-6 24,0-1 1,0 0-1,0 1 1,0-1-1,0 1 0,0-1 1,0 1-1,1-1 1,-1 1-1,0 0 0,0 0 1,1-1-1,-1 1 0,0 0 1,0 1-1,1-1 2,0-1-1,0 0 0,0 1 1,0-1-1,0 0 1,1 1-1,-1-1 0,0 0 1,0 0-1,0 1 1,1-1-1,-1 0 0,0 0 1,1 1-1,-1-1 0,0 0 1,0 0-1,1 0 1,-1 1-1,0-1 0,1 0 1,-1 0-1,0 0 1,1 0-1,-1 0 0,0 0 1,1 0-1,-1 0 0,1 0 1,9 2 71,0-1 0,12 0 0,-13-1-79,52 0 18,-1-3 1,68-12 0,-77 8 11,-11 2 9,-16 0 20,1 2 1,-1 1-1,39 2 1,-62 0-39,1 1 0,0-1 0,-1 1 0,1-1 0,-1 1 0,1-1 0,0 1 0,-1 0 0,0 0 0,1 0 0,-1 0 0,1 0 0,-1 0 0,0 0 0,0 0 0,0 1 0,1-1 0,-1 0 0,-1 1 0,1-1 1,0 1-1,0-1 0,0 1 0,-1 0 0,1-1 0,-1 1 0,1-1 0,-1 1 0,0 0 0,0-1 0,1 4 0,-1 2 9,0-1 0,0 1 0,-1-1 1,1 1-1,-1-1 0,-1 1 0,-2 6 0,-17 66 91,13-50-113,12-27-5,1-4 0,1-1 0,-1 1 0,0-1 0,0 0 0,0 0 0,-1-1 0,6-5 0,9-5 0,15-11-5,1 3-1,2 1 1,0 1 0,60-22-1,-94 41 10,1 0-1,-1 0 1,0 0 0,0 1-1,1-1 1,-1 1-1,4 0 1,-6 0-7,0 0 1,-1 0 0,1 0-1,0 0 1,-1 0 0,1 1-1,0-1 1,-1 0 0,1 0-1,0 1 1,-1-1 0,1 0-1,-1 1 1,1-1-1,-1 1 1,1-1 0,-1 1-1,1-1 1,-1 1 0,1-1-1,-1 1 1,1-1 0,-1 1-1,0 0 1,1-1 0,-1 1-1,0-1 1,0 1 0,1 0-1,-1 0 1,0-1-1,0 1 1,0 0 0,0-1-1,0 1 1,0 1 0,-1 10-10,0 0 1,-1 0-1,-3 12 0,2-12 13,1 0 0,0 1 0,0 12 0,2-10 6,0 0-1,2-1 1,0 1-1,0 0 1,1-1-1,1 1 1,1-1-1,9 22 1,-11-32-6,-1 0 0,1 1 0,0-1 1,1 0-1,4 5 0,-7-8-149,-1-1-1,1 1 0,0 0 1,-1-1-1,1 1 1,0-1-1,0 1 1,-1-1-1,1 1 0,0-1 1,0 1-1,-1-1 1,1 0-1,0 1 1,0-1-1,0 0 1,0 0-1,0 0 0,0 0 1,-1 1-1,1-1 1,0-1-1,0 1 1,0 0-1,0 0 0,0 0 1,0 0-1,0-1 1,-1 1-1,1 0 1,0-1-1,0 1 1,0 0-1,-1-1 0,1 1 1,0-1-1,0 0 1,0 0-1,2-11-4795,1-2 1568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2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50 125 12288,'-36'-37'5567,"27"21"-4831,4 4 864,10 9-1024,0-14-800,4 6 96,-1-6-2272,7 5 1312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2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52 12896,'-68'-20'5823,"47"20"-5055,16 0 608,10-5-1344,3 5-32,10-7-2560,9 2 1376,18-6-4575,10 7 3231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20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13312,'0'9'6015,"-5"15"-5247,0-9 3328,10-1-2400,-10 1 384,5 1-1248,-5-1-128,1 2-416,-1-9-256,5-5-32,0-11-7168,14-7-5183,9 4 6911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33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153 389 2144,'1'-1'80,"1"-1"1,0 1 0,-1 0-1,1 0 1,0 0-1,0-1 1,-1 2-1,1-1 1,0 0 0,0 0-1,0 1 1,0-1-1,0 1 1,0-1-1,1 1 1,-1 0-1,2 0 1,0-1 182,-1 1 0,1-1 1,-1 1-1,1-1 0,4-2 0,-3 0 363,-4 2-476,0 1 0,-1-1 0,1 1 0,0-1 0,0 1 0,0-1 0,0 1 0,0 0 0,0 0 0,0-1 0,0 1 0,2 0 0,5-4 4123,-9 3-4036,0 1 0,1-1 0,-1 1 0,0 0 0,0-1 0,1 1 0,-1 0 0,0-1 0,0 1-1,0 0 1,0 0 0,1 0 0,-1 0 0,0 0 0,-1 0 0,-5 0-13,-1 1 1,1 0 0,0 1-1,1-1 1,-1 1 0,0 1-1,0-1 1,1 1 0,0 0-1,-1 1 1,1 0-1,0 0 1,1 0 0,-1 0-1,1 1 1,0 0 0,0 0-1,-7 10 1,1 0-70,0 1 0,1 0 1,1 1-1,0 0 0,-12 34 1,12-24 100,-9 46 1,16-65-200,1 1 1,0 0-1,0 0 1,1 0-1,0 0 1,1-1-1,0 1 1,0 0-1,5 15 1,-5-23-25,-1 1 0,1 0 1,0-1-1,-1 1 0,1-1 1,0 0-1,0 1 0,0-1 1,0 1-1,0-1 1,0 0-1,0 0 0,0 0 1,1 0-1,-1 0 0,0 0 1,1 0-1,-1 0 0,0 0 1,1-1-1,1 2 0,-1-2-14,0 0-1,-1 0 0,1 0 0,-1 0 0,1-1 1,0 1-1,-1 0 0,1-1 0,-1 1 0,1-1 0,-1 1 1,1-1-1,-1 0 0,1 0 0,-1 1 0,0-1 1,1 0-1,-1 0 0,0-1 0,0 1 0,0 0 0,2-2 1,20-27 77,0-1 0,-2-1 0,28-58 1,21-33-189,-70 123 96,0-1 0,1 1 0,-1 0 0,0-1 0,0 1 0,0 0 0,0-1 0,1 1 0,-1 0 0,0-1 0,0 1 0,1 0 0,-1-1 0,0 1 0,0 0 0,1 0 1,-1-1-1,0 1 0,1 0 0,-1 0 0,1-1 0,-1 1 0,0 0 0,1 0 0,-1 0 0,0 0 0,1 0 0,-1 0 0,1 0 0,-1 0 0,0 0 0,1 0 0,-1 0 0,1 0 0,-1 0 0,0 0 0,1 0 0,0 0 0,8 16 247,-7-12-222,-1-2-2,8 21 170,2-1 0,1-1 1,0 0-1,29 36 1,-34-48-80,1-1 1,0 0-1,0-1 1,1 0 0,0 0-1,12 7 1,-18-12-73,0-1 1,1 1-1,-1-1 1,0 0-1,1 0 1,-1 0-1,1 0 1,0 0-1,-1-1 1,1 0-1,-1 1 1,1-1 0,0-1-1,-1 1 1,1 0-1,-1-1 1,1 0-1,-1 0 1,1 0-1,-1 0 1,1-1-1,-1 1 1,4-3-1,1-2 17,0 0 0,0 0 0,-1-1 0,1 0-1,-2-1 1,9-9 0,32-55 305,-20 28-216,85-104-365,-108 144 209,0-1 1,0 1-1,0 0 1,1 0-1,6-4 0,-11 8 10,0 0-1,0 0 0,0 0 0,0 0 0,0 0 0,1 0 1,-1 0-1,0 0 0,0 0 0,0 0 0,0 0 0,0 0 0,0 0 1,1 0-1,-1 0 0,0 1 0,0-1 0,0 0 0,0 0 0,0 0 1,0 0-1,0 0 0,1 0 0,-1 0 0,0 0 0,0 0 0,0 1 1,0-1-1,0 0 0,0 0 0,0 0 0,0 0 0,0 0 0,0 0 1,0 1-1,0-1 0,0 0 0,0 0 0,0 0 0,0 0 0,0 0 1,0 0-1,0 1 0,0-1 0,0 0 0,0 0 0,0 0 1,0 0-1,0 15 107,-2 16 57,-14 59 143,9-50-384,0 0 0,0 50 0,6-77 85,0-3 199,2-10-206,-1 0 1,0 0-1,1 0 0,-1-1 1,0 1-1,1 0 0,-1 0 1,0 0-1,1-1 0,-1 1 0,0 0 1,0 0-1,1-1 0,-1 1 1,0 0-1,0 0 0,1-1 1,-1 1-1,0 0 0,0-1 1,0 1-1,0 0 0,1-1 1,-1 1-1,0-1 0,25-41-14,-16 26 6,0 1 1,1-1 0,1 2 0,1-1-1,25-24 1,-16 22 58,35-22 1,-48 34-80,0 1 1,0 0-1,0 0 0,0 1 1,1 0-1,0 0 0,-1 1 1,14-2-1,-20 4 8,1-1 0,-1 1-1,0 1 1,0-1 0,0 0 0,1 0-1,-1 1 1,0-1 0,0 1-1,0 0 1,0 0 0,0 0 0,0 0-1,0 0 1,0 0 0,0 0 0,2 3-1,-2-2 11,0 1-1,1 0 0,-1-1 1,-1 1-1,1 0 0,0 0 1,-1 0-1,1 1 0,-1-1 1,1 4-1,1 8 27,-1-1 0,0 1-1,-1 0 1,-1 17 0,0-22-20,0 14 31,-1-6-2,1-1 0,0 1 0,2 0 0,0-1 0,1 1 0,5 16 0,-7-32-29,-1-1-1,1 0 0,-1 0 0,1 1 0,0-1 0,-1 0 0,1 0 1,0 0-1,0 0 0,0 0 0,0 0 0,0 0 0,0 0 0,0 0 1,0-1-1,0 1 0,0 0 0,0-1 0,1 1 0,1 0 0,0 0 0,-1-1 0,1 0-1,-1 1 1,1-1-1,0 0 1,-1-1 0,1 1-1,-1 0 1,1-1-1,3 0 1,1-2-4,1 0 0,-1 0 0,0-1 1,0 0-1,-1 0 0,11-8 0,4-8-62,-2-1 1,0 0-1,21-34 0,-13 19-7,107-129-88,-129 158 150,-7 5-44,1 2 50,0 0 0,0 1-1,0-1 1,0 1 0,0 0 0,1-1-1,-1 1 1,0 0 0,0-1 0,1 1-1,-1 0 1,0 0 0,1 0 0,-2 1-1,-9 18-17,0 1 0,1 0-1,-10 30 1,-16 73-111,14-44 94,14-56 33,4-14-4,1 0 0,0 1 0,0 0 0,1-1 1,0 1-1,1 0 0,1 15 0,0-25 12,-1 0 1,2 0 0,-1 0-1,0 0 1,0 0-1,0 0 1,0 0 0,1 0-1,-1 1 1,0-1-1,1 0 1,-1 0 0,1 0-1,-1-1 1,1 1-1,0 0 1,-1 0 0,1 0-1,0 0 1,0 0-1,-1-1 1,1 1 0,0 0-1,0-1 1,0 1 0,0-1-1,0 1 1,0-1-1,0 1 1,0-1 0,0 0-1,0 1 1,0-1-1,0 0 1,0 0 0,2 0-1,0 0 18,0 0 0,0-1 0,0 0 0,0 0 1,0 0-1,0 0 0,0 0 0,0 0 0,-1-1 0,1 1 0,0-1 0,3-3 0,4-5-22,0 0-1,-1-1 1,0 0-1,-1 0 1,0-1-1,-1 0 1,6-14 0,-1 3 5,5-7 21,81-153 12,-80 145 65,-2-2 0,21-76 0,-33 98-74,-1 0 1,-1-1-1,-1 1 1,0 0-1,-2-1 1,0 1-1,0 0 1,-2-1-1,-1 1 1,0 0-1,-1 1 1,-13-31-1,16 43-36,-1 1 1,1-1-1,-1 0 0,-1 1 0,-4-7 0,7 10 8,0 0 0,0 0 0,0 0 0,0 0 0,-1 0 0,1 0 0,0 0 0,0 1-1,-1-1 1,1 0 0,0 1 0,-1-1 0,1 1 0,-1-1 0,1 1 0,0 0 0,-1 0 0,1-1 0,-1 1 0,1 0-1,-1 0 1,1 0 0,-1 1 0,-1-1 0,0 2-3,0-1 0,0 1 0,1 0 0,-1-1 0,1 1 0,-1 0 0,1 1 0,0-1 0,-1 0 0,1 1 0,1-1 0,-1 1 0,0 0 0,-1 2 0,-3 7-14,0 0 1,-4 14 0,5-11 38,0 1-1,1-1 1,0 1-1,1 0 1,1 0 0,1 0-1,0 0 1,1 1-1,1-1 1,0 0-1,1 0 1,1 0 0,7 22-1,-1-12-4,2-1-1,0 0 0,2-1 1,0 0-1,2-1 1,0-1-1,2 0 1,1-1-1,20 19 0,-17-20-431,0-2-1,2 0 1,0-1-1,1-1 1,0-1-1,2-2 1,-1 0-1,44 14 1,-56-23-544,0-1 0,0 0 1,1-1-1,13 0 0,-16-1-250,-1-1 0,1-1-1,-1 0 1,1-1 0,-1 0 0,1 0-1,-1-1 1,0 0 0,14-7 0,-8 2-876,20-15 1,10-12-720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3:3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206 149 4480,'0'-1'66,"0"1"0,0 0-1,-1 0 1,1 0 0,0-1 0,0 1 0,0 0 0,0 0 0,0-1 0,0 1-1,0 0 1,0-1 0,0 1 0,0 0 0,0 0 0,0-1 0,0 1-1,0 0 1,0 0 0,0-1 0,0 1 0,0 0 0,0-1 0,0 1 0,0 0-1,0 0 1,0-1 0,0 1 0,1 0 0,-1 0 0,0 0 0,0-1-1,1 1 1,9-14 2536,2-4 999,-12 16-3339,0 0-1,1 0 1,-1 0-1,0 0 1,0 0-1,0 0 1,0 0-1,0 0 1,-1 0-1,1 0 1,-1 0-1,1 1 1,-1-1-1,1 0 0,-1 0 1,0 0-1,0 0 1,0 1-1,0-1 1,0 0-1,-1 1 1,1-1-1,0 1 1,-4-3-1,-2-1 269,0 0-1,-1 0 1,1 0-1,-12-4 1,7 3-88,0 2-462,0-1 1,-1 1 0,1 1-1,-1 0 1,0 1 0,0 0-1,-19 1 1,31 1-169,-19 1-429,10 6-2962,46 7-5598,-14-7 7474,22 12-2419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4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2912,'-2'1'190,"0"-1"1,0 1 0,0 0-1,1 0 1,-1 0-1,0 0 1,1 0-1,-1 0 1,1 1-1,-1-1 1,-6 8 4753,8-4-5205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49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19 1248,'0'-1'80,"-1"0"0,0 0 0,1 0 0,-1 0-1,0 1 1,1-1 0,-1 0 0,0 0 0,0 0 0,0 1 0,0-1 0,0 0 0,0 1-1,0-1 1,0 1 0,0-1 0,0 1 0,0 0 0,0-1 0,-2 1 0,-25-2 7586,25 1-7275,0 0 0,0 1-1,-1 0 1,1 0 0,0 0 0,0 0 0,-5 1 0,-4 0-30,5-1-274,0 0 0,1 1 0,-1 1 0,1-1 0,-1 1 1,1 0-1,0 0 0,-1 1 0,1-1 0,0 2 1,1-1-1,-1 0 0,0 1 0,1 0 0,0 1 0,0-1 1,0 1-1,1 0 0,-1 0 0,-3 7 0,-5 8 107,1 0 0,1 1 0,1 0 0,-11 32-1,16-37-141,0 0-1,1 0 0,0 0 1,1 0-1,0 24 0,2-32-24,1 0 0,1 0-1,-1 0 1,1-1 0,1 1 0,0 0 0,0-1-1,0 1 1,1-1 0,0 1 0,0-1 0,1 0-1,6 9 1,-7-13 30,-1 0 1,1-1-1,0 1 0,0-1 0,0 0 0,1 1 1,-1-2-1,0 1 0,1 0 0,0-1 1,-1 1-1,1-1 0,0 0 0,-1 0 0,1-1 1,0 1-1,0-1 0,0 1 0,0-1 1,0-1-1,6 0 0,1 0 19,1-1-1,-1-1 1,1 0-1,-1-1 1,20-8-1,-23 7-21,1 0 1,-1-1-1,0 0 1,0 0-1,-1-1 0,1 0 1,-1 0-1,-1-1 1,0 0-1,0 0 0,0 0 1,-1-1-1,0 0 0,-1 0 1,0 0-1,3-10 1,-1 1 14,-2 0 1,1 0 0,-2 0 0,-1 0-1,0-1 1,-1 1 0,-3-33 0,1 39-73,-1 1 0,0-1 1,-1 1-1,-4-12 0,6 19-26,-1 0-1,0 0 0,0 0 1,0 0-1,0 1 0,0-1 1,-1 0-1,0 1 0,0 0 1,0 0-1,0 0 0,0 0 0,0 0 1,-5-2-1,6 4 1,1 0 1,0 1-1,0-1 0,-1 1 0,1 0 1,0-1-1,-1 1 0,1 0 0,-1 0 1,1-1-1,0 1 0,-1 1 1,1-1-1,-1 0 0,1 0 0,0 0 1,-1 1-1,1-1 0,0 0 0,-1 1 1,1 0-1,0-1 0,-1 1 1,1 0-1,0-1 0,0 1 0,0 0 1,0 0-1,0 0 0,0 0 0,0 0 1,0 0-1,-1 2 0,0 1 29,-1-1-1,1 1 1,0 0 0,1 0-1,-1 0 1,1 0-1,-1 0 1,1 0 0,1 0-1,-2 6 1,2 4 56,0-1 0,1 0 0,0 0 0,1 0 0,1 0 0,0 0 0,0-1 0,9 20 0,-7-21-14,0 0 0,1 0 1,0-1-1,0 0 1,1 0-1,1-1 0,0 0 1,0 0-1,17 14 1,2-5 94,0-1-1,44 19 1,-62-32-126,0-1-1,0-1 0,1 1 0,-1-1 1,1-1-1,-1 0 0,1 0 0,15-2 1,1-1-1462,-1-1-1,27-7 1,-2-2-1711,11-3-3798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4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25 7296,'-8'-25'11159,"0"32"-10482,1-1-1,-13 16 1,-23 52 773,16-25-1173,-8 13-52,24-45-1515,22-1-10833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5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1237 5888,'-3'-1'451,"3"1"-359,-1 0 0,0-1 0,1 1 0,-1 0 0,0 0 0,1-1 0,-1 1 0,0 0 0,0 0 1,1 0-1,-1 0 0,0 0 0,0 0 0,1 0 0,-1 0 0,0 0 0,1 1 0,-1-1 1,0 0-1,0 0 0,-2 2 2723,4-2-2627,0 0 1,0 0-1,1-1 0,-1 1 1,0 0-1,0-1 1,0 1-1,0-1 1,0 1-1,0-1 1,0 0-1,0 1 0,0-1 1,0 0-1,0 0 1,-1 0-1,2-1 1,13-20 689,-13 17-599,8-12 191,-1-2 1,-1 1-1,7-26 1,12-60 370,3-12 121,3 23-414,3 1-1,66-118 1,-98 202-559,2-1-1,-1 1 1,8-9 0,-12 15 15,1 1 1,-1 0-1,0-1 1,0 1-1,0 0 0,1 0 1,-1 0-1,0 0 1,1 0-1,-1 0 1,1 0-1,-1 1 0,1-1 1,0 0-1,-1 1 1,1-1-1,0 1 1,-1 0-1,1 0 0,0-1 1,0 1-1,-1 0 1,1 0-1,0 1 0,-1-1 1,4 1-1,-1 1-6,1 1 0,-1-1-1,1 1 1,-1 1-1,0-1 1,0 0 0,-1 1-1,1 0 1,-1 0-1,1 0 1,2 4 0,6 12-46,11 24 0,-19-37 66,11 25 32,-1 0 0,-2 2 0,16 68 0,-18-51-21,-3 0 1,1 55-1,-7-83 13,-1 0-1,-1 0 1,-1 0 0,0-1 0,-8 28 0,8-43 7,0-1 0,0 0 0,-1-1 0,0 1 0,0 0 0,0-1 0,-1 1 0,0-1 0,-8 9 0,8-11 13,0 0 0,0 0 1,0 0-1,0 0 0,-1-1 0,1 0 0,-1 0 1,1 0-1,-1-1 0,0 1 0,0-1 1,0 0-1,0 0 0,-6 0 0,-1-1-27,0 0-1,0-1 0,1 0 0,-1-1 0,1 0 1,-1 0-1,1-2 0,0 1 0,0-1 1,0-1-1,-13-7 0,8 2-45,0-1 1,1-1-1,0 0 0,0 0 1,2-2-1,-15-16 0,17 17-31,-16-21-249,25 31 244,1 1 0,-1-1 0,1 0 0,0 1 0,0-1 1,-1 0-1,2 0 0,-1 0 0,0 0 0,1 0 0,-1-4 0,1 7 42,0 0 0,0-1 0,0 1-1,0 0 1,0-1 0,0 1-1,0 0 1,1-1 0,-1 1 0,0 0-1,0-1 1,0 1 0,0 0 0,0 0-1,1-1 1,-1 1 0,0 0 0,0 0-1,1-1 1,-1 1 0,0 0-1,0 0 1,1 0 0,-1-1 0,0 1-1,0 0 1,1 0 0,-1 0 0,0 0-1,1 0 1,-1 0 0,0-1 0,1 1-1,-1 0 1,0 0 0,1 0 0,-1 0-1,0 0 1,1 0 0,16 4-138,-13-3 102,26 6 23,1 0 1,0-2 0,0-1-1,1-2 1,48-2-1,-62-2 22,1 0 0,-1-2-1,1 0 1,-1 0 0,0-2-1,-1 0 1,1-1 0,-1-1-1,-1-1 1,27-17 0,7-14 209,60-61 1,-78 70-60,-29 28-142,20-20 37,-22 22-40,0 0 0,1-1-1,-1 1 1,0-1 0,0 1 0,0-1 0,0 1 0,-1-1 0,1 0-1,0 1 1,-1-1 0,1-2 0,-1 4-7,0 0 0,0 0-1,0 0 1,0 0 0,0 0 0,0 0 0,0 0-1,0-1 1,0 1 0,0 0 0,0 0-1,0 0 1,0 0 0,0 0 0,0 0 0,0 0-1,0 0 1,0-1 0,0 1 0,0 0 0,0 0-1,0 0 1,0 0 0,0 0 0,0 0 0,0 0-1,0 0 1,0 0 0,0 0 0,0 0-1,-1 0 1,1-1 0,0 1 0,0 0 0,0 0-1,0 0 1,0 0 0,0 0 0,0 0 0,0 0-1,0 0 1,-1 0 0,1 0 0,0 0 0,0 0-1,-5 4-67,-6 8-108,11-11 177,-6 7 1,0 1 0,1 0 0,0 0 0,1 0 0,0 0-1,1 1 1,0 0 0,-4 17 0,2 5 3,-1 46-1,5-55-7,1 0 0,5 39 0,-4-54 5,1 0 0,0 0 0,0 0 0,0 0 1,1 0-1,0 0 0,1-1 0,0 0 1,0 1-1,10 11 0,-12-16 24,0-2-1,0 1 1,0 0 0,0 0 0,1-1-1,-1 1 1,0-1 0,1 1-1,-1-1 1,1 0 0,0 0-1,-1 0 1,1-1 0,0 1 0,0-1-1,-1 1 1,1-1 0,0 0-1,0 0 1,0 0 0,0 0 0,-1-1-1,1 1 1,0-1 0,0 0-1,-1 1 1,1-1 0,-1-1-1,1 1 1,-1 0 0,1-1 0,-1 1-1,1-1 1,-1 1 0,0-1-1,0 0 1,0 0 0,0 0 0,0 0-1,2-5 1,3-6 23,-1 0 0,-1 0 0,0 0 0,-1 0 0,0-1 0,-1 0 0,0 0 0,-1 0 0,0-21 0,-2 14-34,-2-1-1,1 0 0,-2 0 0,-1 1 1,-10-33-1,10 45-29,1 0 1,-1 0-1,-1 1 0,0 0 1,0 0-1,-11-13 1,12 15-38,-1 1 1,0 0 0,0 0-1,-1 1 1,1-1 0,-1 1-1,0 0 1,0 1 0,-11-5 0,17 8 28,-1-1 0,0 1 0,0 0 0,0-1 0,0 1 1,0 0-1,1 0 0,-1 0 0,0 0 0,0 0 1,0 0-1,0 0 0,-1 0 0,2 0 12,-1 0 1,1 1-1,0-1 1,0 0-1,0 0 1,-1 0-1,1 0 0,0 0 1,0 1-1,0-1 1,0 0-1,0 0 1,-1 0-1,1 1 0,0-1 1,0 0-1,0 0 1,0 0-1,0 1 1,0-1-1,0 0 0,0 0 1,0 1-1,0-1 1,0 0-1,0 0 1,0 1-1,0-1 0,0 0 1,0 0-1,0 1 1,1 0-5,-1 1 0,1 0 0,0-1 0,-1 1 1,1-1-1,0 1 0,0-1 0,0 0 0,0 1 0,0-1 0,2 2 1,4 2-7,-1-1 0,0 0 0,1 0 0,-1 0 0,1-1 0,0 0 0,1-1 0,-1 1 0,0-1 0,1-1 0,-1 1 0,1-1 0,9 0 0,10-1 122,0-2-1,37-5 1,-48 4 4,9 0 7,0-2 0,0 0 0,33-13 0,-44 12-77,-1 0 0,0-1 0,0 0 0,-1-1 0,0 0 0,-1-1 0,16-14 0,-15 10 20,-1-1 0,0 0 0,0 0 0,-1-1 0,-1 0 0,-1-1 0,10-25 0,31-121 90,-42 136-99,3-15-76,-1 0 0,-3 0 0,2-70 0,-9 104-123,-3 11-95,-3 17 3,-12 140-39,14-100 238,-71 562 108,76-621-64,-36 188 157,29-161-120,-1-1 0,-2 0 0,-1 0 0,-20 35 0,21-42 12,9-17-16,-1 0-1,0 0 0,0-1 1,0 1-1,-1 0 0,1-1 1,-1 1-1,0-1 0,0 0 1,-4 4-1,3-6 7,5-4-35,6-6-26,49-35-9,56-58 1,-4 4-53,110-66-25,-34 29 232,-163 118-73,0-1 0,-1-1 0,-1-1 0,0 0 0,-2-1 0,-1-1 0,0-1 0,-2-1-1,0 0 1,14-38 0,-10 11 45,21-100 1,-8-59-82,-29 189 25,-1 1 0,-1 0 0,-4-40 0,4 60-47,0-1 1,0 1-1,0-1 0,0 1 0,0-1 1,0 1-1,0-1 0,0 1 0,0-1 0,-1 1 1,1-1-1,0 1 0,0-1 0,-1 1 1,1-1-1,0 1 0,0-1 0,-1 1 0,1-1 1,-1 1-1,1 0 0,0-1 0,-1 1 0,1 0 1,-1-1-1,1 1 0,-1 0 0,1 0 1,-1-1-1,1 1 0,-1 0 0,1 0 0,-1 0 1,0-1-1,0 2-1,0-1-1,0 1 1,0-1-1,0 1 1,0-1 0,1 1-1,-1-1 1,0 1-1,0 0 1,1-1 0,-1 1-1,0 0 1,1 0-1,-1 0 1,0-1 0,1 1-1,-1 0 1,1 0-1,-1 2 1,-4 11-10,1 0-1,0 0 1,1 0 0,1 1-1,0-1 1,0 24-1,1-17 25,-8 546 256,10-395-182,-1-121-382,14 99 1,-13-145-501,1 0 0,0-1 0,0 0 0,0 1 0,1-1 0,-1 0 0,5 5 0,-7-9 765,10 9-1840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4:51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47 168 10208,'-46'-20'4640,"56"20"-4032,3-3 1087,14 3-1055,4-8 1056,14-1-960,10-2 128,16-6-512,19-3-288,18 0-64,0 0 64,-13 4-32,-11 4-4512,3 12 2433,11-12-6497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09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93 272 4224,'-57'-7'2539,"21"6"4159,49 0-6092,0 0 0,21-6 0,-7 2 13,652-90 2433,-515 75-2856,-156 19-183,637-75 601,-1 24-777,-379 47-888,-245 5 87,-1 2 0,0 0 1,0 1-1,0 1 0,-1 0 0,1 2 0,19 8 0,12 14-5020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09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0 319 2912,'5'-7'355,"-2"5"450,-1-1 0,0 1 0,0-1 0,-1 0 0,1 1 0,0-1 0,-1 0 0,2-6 2160,-2 3 2252,-1 4-5523,2 0 354,0-1 0,0 1 0,0 0 0,0-1 0,0 1 0,1 0 0,-1 0 0,1 1 0,-1-1 0,6-2 0,33-12 60,-32 13-40,39-12 178,91-14-1,-96 22-165,619-78 997,-595 80-946,161-18 474,-181 15-736,0-2-1,87-32 1,-129 41-511,-1 0 0,0 0 0,0 0 0,0 0 0,1 1 1,-1-1-1,0 1 0,0 0 0,1 0 0,-1 1 0,0-1 0,0 1 0,1 0 1,-1 0-1,0 1 0,6 2 0,26 9-4723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11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43 5056,'-4'-9'905,"3"5"-315,-1 0 1,1 0 0,-1 0 0,1 0-1,0 0 1,0-6 3488,0 12-3944,0-1 0,0 1 0,0 0 0,0-1 0,0 1 0,0 0 0,1 0 0,-2 3 1,-15 42 544,10-30-409,-10 35-1,-86 467 1879,92-460-1937,4 0-1,-2 66 1,11-136-1883,1 1 0,-1 0 0,2 0 1,-1 0-1,1 0 0,7-10 0,6-7-1251,4-6 367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11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0 6304,'-1'0'173,"0"0"1,-1 0-1,1 0 1,0 0-1,0 0 1,-1 1-1,1-1 1,0 0-1,0 0 1,-3 2-1,4-2-92,0 1 0,-1-1-1,1 1 1,0-1-1,-1 1 1,1-1 0,0 1-1,0-1 1,0 1-1,0-1 1,-1 1 0,1-1-1,0 1 1,0 0-1,0-1 1,0 2 0,-3 15 992,-2 11-36,1 1 0,1-1 1,2 56-1,1-16-50,-19 235 1231,-5-142-1662,4-32-195,16-101-304,1-12-434,0 22-1,4-38 216,-1 0 0,1 0 0,-1 0-1,0 0 1,1 0 0,-1 0 0,1 0 0,-1 0 0,1 0 0,-1 0 0,0 0 0,1 0 0,-1 0 0,1-1 0,-1 1-1,0 0 1,1 0 0,-1 0 0,0-1 0,1 1 0,-1 0 0,1-1 0,0 0-230,0 0 0,0 0 0,0 0 0,0 0 0,0-1 0,0 1 0,0 0 0,-1-1 0,1 1 0,0 0 0,-1-1 0,1 1 0,-1-1 0,0 1 0,1-1 0,-1 1 0,0-1 0,0 1 0,0-1 0,0 1 0,0-1 0,0 1 0,-1-3 0,-10-7-2589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12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59 6976,'-12'-4'1649,"11"4"-1613,1 0 1,0 0-1,0 0 1,0 0-1,0 0 1,0 0-1,0 0 1,0 0-1,0 0 1,0 0-1,0 0 1,0 0-1,0 0 1,0 0-1,-1 0 0,1-1 1,0 1-1,0 0 1,0 0-1,0 0 1,0 0-1,0 0 1,0 0-1,0 0 1,0 0-1,0 0 1,0 0-1,0 0 1,0 0-1,0 0 1,0 0-1,0-1 1,0 1-1,0 0 1,0 0-1,0 0 0,0 0 1,0 0-1,0 0 1,0 0-1,0 0 1,0 0-1,0 0 1,0 0-1,0 0 1,0-1-1,0 1 1,0 0-1,0 0 1,0 0-1,0 0 1,0 0-1,0 0 1,0 0-1,0 0 0,19-5 3271,1 0-3303,39-8 1363,1 2 0,105-4 0,-148 14-1224,0 0-1,0 1 0,0 1 0,0 0 1,0 2-1,0 0 0,0 0 0,28 12 0,-34-11-38,12 6 7,-22-9-116,0-1 0,-1 1 0,1 0-1,0-1 1,0 1 0,-1 0 0,1 0 0,0 0 0,-1 0 0,1 0-1,-1 0 1,1-1 0,-1 1 0,0 0 0,1 0 0,-1 0-1,0 1 1,0-1 0,1 0 0,-1 0 0,0 1 0,0 2 921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13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225 489 4896,'-3'-3'894,"-1"0"0,1 0-1,-1 1 1,1-1 0,-1 1 0,0 0 0,-5-2 0,8 3-505,-1 1 1,1 0 0,-1-1 0,0 1 0,1 0 0,-1 0 0,0 0-1,1 0 1,-1 0 0,0 1 0,-2-1 0,-12 9-102,2 3 121,1 1 0,0 0-1,1 1 1,-19 29 0,17-23-144,5-8-145,1 1 1,0 0-1,-9 24 0,14-30-93,1-1-1,0 1 1,0 0-1,0-1 1,1 1 0,0 0-1,1 0 1,-1 0-1,1 0 1,1 9-1,0-15-13,-1 0-1,0-1 0,1 1 1,-1 0-1,0 0 0,1 0 1,-1 0-1,1-1 0,-1 1 1,1 0-1,-1 0 1,1-1-1,0 1 0,-1 0 1,1-1-1,0 1 0,0-1 1,-1 1-1,1-1 0,0 1 1,0-1-1,0 1 0,0-1 1,0 0-1,-1 0 0,1 1 1,0-1-1,0 0 0,0 0 1,0 0-1,0 0 0,0 0 1,0 0-1,0 0 0,0 0 1,0-1-1,0 1 1,-1 0-1,2-1 0,4 0 61,-1-1-1,0 0 0,0 0 1,-1 0-1,8-4 0,-2-1-17,-1 0 0,0 0 0,0-1 0,-1 0 0,0 0-1,0-1 1,-1 0 0,11-17 0,-10 12-60,-1-1 0,0 0 0,-1 0 0,0-1 0,4-23 0,-5 22-68,-4 13-6,0-1 0,0 1 0,0-1-1,0-7 1,-1 24 68,0 0 1,0 0-1,1 0 0,1 0 1,0 0-1,1 0 0,0 0 1,1-1-1,8 19 0,-2-10 12,2-1-1,13 18 1,-19-29 45,1 0 0,0-1 1,0 1-1,0-2 0,1 1 0,14 9 1,-19-14-7,1-1 0,0 1 1,0-1-1,0 1 1,0-1-1,0-1 0,0 1 1,0 0-1,1-1 1,-1 0-1,0 0 0,0 0 1,0 0-1,0-1 0,0 0 1,1 0-1,-1 0 1,0 0-1,-1 0 0,1-1 1,0 0-1,0 0 0,5-4 1,6-4 12,0-1 0,0-1 0,23-25 0,-28 27-40,35-45-66,-40 49 4,-2 3-2,-2 11 41,-1-4 13,0-1 6,-1 13-4,1 0 0,1 0-1,1-1 1,0 1 0,8 30 0,-9-44-4,0 0 1,0 0 0,0 1 0,0-1 0,0 0 0,0 0-1,1 0 1,-1 0 0,1 0 0,0-1 0,-1 1-1,1 0 1,0-1 0,0 1 0,0-1 0,0 0 0,0 1-1,0-1 1,1 0 0,-1 0 0,0-1 0,1 1-1,-1 0 1,0-1 0,1 1 0,-1-1 0,1 0-1,-1 0 1,0 0 0,5-1 0,6 0 47,-1-2 0,0 0 1,0 0-1,21-10 0,-14 6-42,39-14 27,57-22 124,-96 35-170,0-2 0,0 0 0,28-21 0,30-22 145,-70 50-97,-14 10-83,-16 14-22,0-3 94,2 0-1,0 2 0,-27 34 0,41-46-16,1 1-1,0-1 1,1 1-1,0 0 1,0 1 0,1-1-1,0 1 1,1 0-1,0 0 1,0 0-1,1 0 1,1 0-1,-1 11 1,2-17-12,0-1 0,0 0 1,0 1-1,1-1 0,0 0 0,-1 0 0,1 1 0,0-1 1,1 0-1,-1 0 0,0 0 0,1 0 0,0-1 1,0 1-1,0 0 0,0-1 0,0 1 0,0-1 1,1 1-1,-1-1 0,1 0 0,-1 0 0,1 0 1,0-1-1,0 1 0,0-1 0,0 1 0,0-1 0,0 0 1,1 0-1,-1-1 0,0 1 0,0 0 0,1-1 1,-1 0-1,0 0 0,1 0 0,-1 0 0,0-1 1,0 1-1,7-2 0,-3-2 34,1 1 0,-1-1 0,0-1 1,0 1-1,0-1 0,-1 0 0,0-1 0,0 1 0,0-1 1,0-1-1,-1 1 0,8-14 0,-1 0 41,-1-1 1,0 0-1,11-34 0,-15 30-70,0-2-1,-1 1 0,2-29 1,1-83 5,-5 75 136,-1 13-73,4-107-68,-7 128 40,-1 0 0,-2 0 0,-8-37 0,10 61-58,0 0-16,0 0 0,0 1 0,-1-1 0,1 0 0,-1 1 0,0-1 0,0 1 0,-4-5 0,6 8 22,-1 1 1,1-1-1,-1 1 1,1 0-1,-1-1 1,1 1 0,-1 0-1,1-1 1,-1 1-1,0 0 1,1 0-1,-1 0 1,1 0 0,-1-1-1,0 1 1,1 0-1,-1 0 1,1 0-1,-1 0 1,0 0 0,1 0-1,-1 0 1,1 1-1,-1-1 1,0 0 0,1 0-1,-1 0 1,1 1-1,-1-1 1,1 0-1,-1 1 1,0-1 0,1 0-1,0 1 1,-1-1-1,1 1 1,-1-1-1,1 0 1,-1 1 0,1-1-1,0 1 1,-1-1-1,1 2 1,-3 1-21,1 0 1,0 1-1,0 0 1,0-1 0,0 1-1,0 4 1,-5 19 18,2 1 1,1 0-1,1-1 1,3 56-1,0-65 11,-1 20 25,3 0-1,1 0 1,2-1-1,1 0 1,2 0 0,13 37-1,-7-34 145,27 52-1,-33-77-688,1 0 0,1-1 0,0 0 0,1 0 0,0-1 0,16 14 0,-6-10-1483,1 0 0,1-1-1,0-1 1,1-1-1,29 12 1,-9-11-2465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14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32 957 4576,'-3'-1'289,"0"0"0,0 0 0,0 1 1,0-1-1,0 1 0,0-1 0,0 1 0,-5 0 2427,10 0-1975,2 0-455,0 0 0,0-1 0,0 0 0,0 0 0,0 0 0,0 0 0,0-1 0,-1 1 0,1-1-1,0 0 1,-1 0 0,5-4 0,5-4 402,21-22 0,-8 7-202,31-23 238,-23 20-414,44-47 0,-41 30-119,56-84 0,17-60 419,-89 152-281,-3-2 0,0 0-1,-3-1 1,-1-1 0,8-45 0,-21 82-293,-1 0 0,1 0 0,-1 1 0,0-1 0,0 0 0,0 0 0,-1 0 0,0 0 0,1 0 0,-1 0 0,-3-7 0,3 10-41,1 0 0,-1 0 0,1 1 1,-1-1-1,0 0 0,1 0 0,-1 0 0,0 0 1,0 1-1,1-1 0,-1 0 0,0 1 1,0-1-1,0 0 0,0 1 0,0-1 0,-2 0 1,2 1-5,-1 0 0,1 0-1,-1 0 1,0 0 0,1 0 0,-1 0 0,1 0 0,-1 1 0,1-1 0,0 1 0,-1-1 0,1 1 0,-1-1 0,1 1 0,0 0 0,-2 0 0,-10 8-34,0 1 1,0 0-1,2 0 0,-1 1 1,-17 22-1,16-16 102,1 0 0,1 1 0,0 0 0,1 1-1,-13 37 1,7-7 167,-12 62 0,23-87-214,1 0 0,0 1-1,2-1 1,1 1 0,1-1-1,6 44 1,-4-58 16,0 0 1,1 0-1,0-1 0,1 1 0,0-1 1,1 1-1,10 16 0,-10-19 42,0-1-1,1 0 0,0 0 1,0 0-1,0-1 1,1 0-1,0 0 1,0 0-1,0-1 1,0 0-1,8 3 1,-6-4-27,-1 0 0,1-1 0,0 0 0,0 0-1,0-1 1,0 0 0,0 0 0,0-1 0,0 0 0,0-1 0,0 0 0,0 0 0,0-1 0,-1 0 0,11-5 0,-7 3-32,0-2 1,0 0-1,-1 0 0,1-1 0,-2-1 1,1 1-1,-1-2 0,0 0 0,15-17 1,-24 28-198,-2 6 131,-2 10 40,-1-1 4,2 0 0,0 1 1,1 0-1,1-1 0,1 1 1,2 19-1,-2-31 20,0-1 1,1 1-1,-1-1 1,5 11-1,-5-14-13,-1 0-1,1-1 1,0 1-1,0 0 1,0-1 0,0 1-1,0-1 1,1 1 0,-1-1-1,0 1 1,1-1-1,-1 0 1,1 0 0,0 0-1,-1 0 1,1 0-1,2 1 1,-2-1 18,-1-1 0,0 0-1,0 0 1,0-1 0,0 1 0,0 0 0,1 0 0,-1-1-1,0 1 1,0 0 0,0-1 0,0 1 0,0-1 0,0 1 0,0-1-1,0 0 1,0 1 0,-1-1 0,1 0 0,0 0 0,0 0-1,0 1 1,-1-1 0,1 0 0,0-2 0,2 0 33,-1-1 1,0 1 0,0-1-1,-1 0 1,1 0 0,0-4-1,-1 3-31,0-1 0,-1 1-1,1 0 1,-1-1 0,-1 1-1,1 0 1,-1-1 0,0 1-1,0 0 1,0 0 0,-3-7-1,1 4 2,-1 1-1,0-1 1,0 1 0,-1 0-1,1 0 1,-11-10-1,15 16-31,-1 0 0,0 0 0,0 0 0,1 0 0,-1 0 0,0 0 0,1 0 0,-1 0 0,1 0 0,-1 0 0,1 0 0,0 0 0,-1 0-1,1 0 1,0-1 0,0 0 0,9 2-289,10 1 288,0 0 0,0-1 0,38-6 0,-8 1 59,-33 4-38,50-3-15,65-14-1,-101 12-285,21-5-3643,-51 11 3699,1 0-1,-1 0 0,1 0 0,-1 0 0,1 0 0,0-1 0,-1 1 0,1 0 0,-1 0 0,1-1 0,-1 1 0,1 0 0,-1-1 0,1 1 0,-1-1 1,0 1-1,1 0 0,0-2 0,-2 2-39,1-1 1,-1 1-1,1-1 1,-1 1-1,1-1 1,-1 1-1,1-1 1,-1 1-1,0 0 1,1-1-1,-1 1 0,1 0 1,-1 0-1,0-1 1,1 1-1,-1 0 1,0 0-1,0 0 1,1 0-1,-2 0 1,-35-10-2830,-14-8 58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15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90 120 8800,'-76'-35'3264,"68"30"-2528,3 2 1152,10-2-1376,11 2-64,26-6-288,24 1 96,29-3-160,5 2-32,3 3-32,0-8 32,15 6-32,11 5-3904,-3 11 2144,-18 9-4416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4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14 777 2496,'-1'-1'95,"1"0"-10,-1 1 0,1-1 1,-1 0-1,1 1 1,-1-1-1,0 1 0,1 0 1,-1-1-1,0 1 1,1-1-1,-1 1 0,-4-9 7361,5 2-6472,1 0 1,-1 1 0,4-11 0,29-88 2157,-21 60-2659,3 1 0,1 1 0,23-44-1,-25 62-283,1 2-1,1 0 1,1 1-1,1 1 1,34-33-1,-9 16 171,2 2-1,2 2 1,61-34 0,-91 59-142,0 1-1,22-7 1,-38 14-204,0 1-1,0 0 1,0 0 0,0-1-1,0 1 1,0 0-1,0 0 1,0 0-1,0 0 1,0 0-1,0 0 1,0 1-1,0-1 1,0 0 0,0 0-1,0 1 1,0-1-1,0 1 1,0-1-1,0 1 1,1 0-1,0 1 11,-1-1-1,0 1 1,0-1-1,1 1 1,-1-1-1,0 1 1,0 0-1,-1-1 1,1 1-1,0 0 0,0 2 1,1 4 57,0 1-1,-1 0 1,0-1 0,-1 13-1,-2 24 110,-3-1 0,-13 60-1,1-4-268,16-95 21,-1 15 31,5-17 87,5-9 6,10-26-22,-8 13 18,12-33 0,5-11 46,-18 45-131,0 0 1,2 1-1,0 1 0,1 0 1,0 0-1,22-21 1,-29 33-6,33-28 178,-34 29-142,1 0 1,-1 1 0,1-1-1,-1 1 1,1 0 0,0 0-1,5-2 1,-9 4-11,0 0-1,0 0 1,0 0 0,0 0-1,0 0 1,0 0 0,0 1-1,0-1 1,0 0 0,-1 0-1,1 1 1,0-1 0,0 0-1,0 1 1,0-1 0,-1 1-1,1-1 1,0 1 0,0-1-1,-1 1 1,1 0 0,0-1-1,-1 1 1,1 0 0,-1 0-1,1-1 1,-1 1 0,1 0-1,-1 0 1,1 0 0,-1-1-1,0 1 1,0 0 0,1 0-1,-1 1 1,1 3 42,0-1-1,0 0 1,-1 1 0,1-1-1,-1 9 1,-28 267 73,24-249-103,3-22 9,0 1 0,0-1 0,1 1 0,0-1 0,2 13 0,-2-21-19,0 0 1,0 0-1,0 0 0,0 0 0,0-1 1,1 1-1,-1 0 0,0 0 0,1 0 1,-1 0-1,1 0 0,-1-1 0,1 1 1,-1 0-1,1 0 0,-1 0 0,1-1 1,0 1-1,-1-1 0,1 1 0,0 0 1,0-1-1,0 1 0,-1-1 0,1 1 1,0-1-1,0 0 0,0 1 0,1-1 1,0 0 15,-1 0 0,1 0 0,-1-1 0,1 1 0,-1-1 0,1 1 0,-1-1 0,1 1 0,-1-1 0,1 0 0,-1 0 1,0 0-1,0 0 0,1 0 0,0-1 0,12-12 18,-1-1 0,-1-1 0,0 0 0,17-34 1,-14 26-72,24-37 43,3 3 1,52-57-1,-73 88 30,-14 18-48,0 0 0,1 0 1,8-7-1,-15 15 24,1 0 1,-1 0-1,1 0 0,-1 0 1,0-1-1,0 1 0,0 0 1,0-1-1,0 1 0,0-1 1,0 0-1,0 1 0,0-1 1,-1 1-1,2-3 0,-2 3-117,0 18-380,-5 68 385,2-58 131,2 0-1,1 0 0,4 38 0,-4-62-24,3 18-12,0 0-1,2-1 1,0 0 0,14 35-1,-17-51 11,1 2 42,-1-1-1,1 1 1,6 7 0,-8-11-33,1 0 1,0-1-1,0 1 1,0 0 0,0-1-1,0 0 1,0 1-1,1-1 1,-1 0 0,4 1-1,-5-1-12,1-1 0,0 1-1,-1-1 1,1 1 0,0-1-1,-1 0 1,1 1 0,0-1-1,-1 0 1,1 0 0,0-1-1,-1 1 1,1 0 0,0 0-1,-1-1 1,1 1 0,0-1-1,-1 1 1,1-1 0,-1 0-1,1 0 1,-1 0 0,1 0-1,-1 0 1,0 0 0,1 0-1,-1 0 1,2-2 0,8-6 68,-9 7-42,0 0 1,0 0-1,0 0 0,-1 0 0,1 0 1,-1-1-1,3-3 0,3-6 121,-1 2-140,-1 0-1,0 0 1,3-12-1,10-19 32,47-90 261,-47 92-230,37-73 113,-54 89-161,-18 63-437,14-24 388,0 0 0,1 0 0,1 0 0,1 22 0,9 65-1,-7-84 70,0-2-36,1 0 1,1-1-1,11 33 1,-13-42-10,2 0 0,-1 0 0,1 0 0,0 0 0,1 0 0,-1-1 0,1 1 0,1-1 0,-1-1 0,10 9 1,-14-13 8,1 0 1,-1-1-1,0 1 1,0-1 0,1 1-1,-1-1 1,0 1-1,1-1 1,-1 0 0,0 1-1,1-1 1,-1 0-1,0 0 1,1 0 0,-1 0-1,1 0 1,-1 0-1,0-1 1,1 1 0,-1 0-1,0-1 1,1 1-1,-1-1 1,2 0 0,2-2 47,1-1 0,-1 1 0,10-9 0,-8 6-37,8-7 25,-1-1 0,0 0 0,-1-1 0,11-16 0,39-70 116,-41 62-140,-5 7 25,26-37 1,-39 65-39,-1-2 0,1 1 1,-1 0-1,-1-1 1,4-6-1,-5 8-29,1 1 0,0-1 1,0 0-1,1 1 0,5-6 0,-7 8 14,0-1 1,0 2-1,0-1 1,0 0-1,1 0 1,-1 0-1,0 0 1,1 1 0,-1-1-1,1 1 1,-1-1-1,0 1 1,1-1-1,-1 1 1,1 0-1,-1 0 1,1 0-1,-1 0 1,1 0-1,0 0 1,-1 0-1,1 0 1,-1 1-1,0-1 1,1 1-1,-1-1 1,1 1-1,-1-1 1,0 1-1,1 0 1,-1 0-1,0-1 1,1 1 0,-1 0-1,0 0 1,0 0-1,0 1 1,0-1-1,0 0 1,1 2-1,1 2-10,1 0-1,-1 1 0,0-1 1,-1 1-1,0-1 1,0 1-1,0 0 1,0 0-1,0 6 1,7 93-73,-8-74 139,2 1-1,1-1 1,15 60 0,-19-90-47,1 0 1,-1 0 0,0 0-1,1 0 1,-1 0-1,0 0 1,1 0-1,-1-1 1,1 1 0,-1 0-1,1 0 1,0 0-1,-1-1 1,1 1-1,0 0 1,0-1 0,-1 1-1,1-1 1,0 1-1,2 0 1,-3-1-3,1 0 0,0 0-1,0 0 1,0 0 0,0 0 0,0 0 0,0 0-1,0 0 1,0-1 0,0 1 0,0 0 0,-1-1-1,1 1 1,0 0 0,0-1 0,0 1 0,1-2-1,2-1 38,0-1 0,0 0-1,0 0 1,0 0 0,5-10 0,41-66 206,-23 33-135,51-64 1,-66 97 45,58-66-359,-65 75 201,0 0 0,0 0 0,1 1 0,-1 0 0,1 0 0,0 0 0,0 1 0,0-1 0,0 1 0,1 1 0,-1 0 0,1 0 0,13-3 0,-17 5 1,1-1-1,-1 0 1,1 1 0,-1 0-1,1 0 1,-1 0 0,1 0-1,0 0 1,-1 1 0,1 0-1,-1 0 1,1 0 0,-1 0-1,0 0 1,1 1 0,-1-1-1,0 1 1,0 0 0,0 0-1,0 0 1,0 0 0,-1 1-1,4 3 1,-2-2-1,-1 0 0,-1 0-1,1 0 1,0 0 0,-1 1 0,0-1 0,0 1 0,0 0 0,0 4-1,2 8-51,2 22-1,3 14 115,-1-23 0,-4-10-81,2-1 0,11 29 0,-16-47 30,-1 0 0,1 0-1,0 1 1,0-1 0,-1 0 0,1 0 0,0 0 0,0 0-1,0 0 1,0 0 0,0 0 0,0 0 0,0-1-1,1 1 1,-1 0 0,0-1 0,0 1 0,0-1 0,1 1-1,-1-1 1,2 1 0,-1-1-9,0 0-1,0 0 0,0 0 1,0 0-1,0-1 1,0 1-1,0 0 1,0-1-1,0 0 1,0 1-1,0-1 0,0 0 1,-1 0-1,1 0 1,3-2-1,6-6 58,-1-1 0,0 0 0,16-19 0,12-13 28,1 9-76,1 2 0,57-33 0,-73 49 105,-13 8-113,-11 7-62,-3 2 46,0 1 0,1-1 0,-1 1 0,1 0 0,-1-1 0,1 1 0,-2 4 0,-1 1 13,1 1 0,0 0 0,1 0 0,0 0 0,1 1 0,-1-1 0,0 11 0,2-4 21,1-1 0,1 1 0,0-1 1,6 28-1,-6-35-11,2-1 1,-1 1-1,1-1 1,0 0-1,1 0 1,-1 0-1,1-1 1,1 1 0,-1-1-1,1 0 1,8 8-1,-12-12 9,1-1 1,-1 0-1,1 1 0,0-1 0,-1 0 0,1 0 0,0 0 1,0 0-1,0 0 0,0-1 0,-1 1 0,1 0 1,0-1-1,0 1 0,0-1 0,0 0 0,0 0 0,1 0 1,-1 0-1,0 0 0,0 0 0,0-1 0,0 1 1,0-1-1,0 1 0,0-1 0,-1 0 0,1 1 0,0-1 1,0 0-1,0 0 0,-1 0 0,1-1 0,0 1 0,1-3 1,3-1 51,0-2 0,0 1 0,-1-1 0,0 0 0,0 0 0,-1 0 0,4-9 0,-5 10-61,0 0 0,0-1 0,-1 1 1,-1-1-1,1 1 0,-1-1 0,0 0 1,0 1-1,-1-1 0,0 0 0,0 0 0,0 0 1,-1 0-1,0 1 0,-1-1 0,1 0 0,-1 1 1,0-1-1,-1 1 0,0 0 0,0 0 0,0 0 1,-1 0-1,0 0 0,0 1 0,0 0 1,-1 0-1,1 0 0,-1 0 0,-1 1 0,1-1 1,0 1-1,-1 1 0,0-1 0,0 1 0,0 0 1,0 0-1,-1 1 0,1 0 0,-13-3 1,-11 2-28,28 3 6,1 0 0,0 0 1,-1 1-1,1-1 0,0 0 1,-1 0-1,1 1 1,0-1-1,-1 1 0,1-1 1,0 1-1,0-1 1,0 1-1,-1 0 0,1 0 1,0 0-1,0-1 0,-1 3 1,2-3 16,0 0 0,0 1 0,-1-1 0,1 0 0,0 0 0,0 1 0,0-1 0,0 0 0,0 1 0,0-1 0,0 0 0,0 1 0,0-1 0,0 0 0,0 0 0,0 1 0,0-1 0,0 0 0,0 1 0,0-1 0,0 0 0,0 0 0,1 1 0,-1-1 0,0 0 0,0 0 0,0 1 0,0-1 0,1 0 0,-1 0 0,0 1 0,0-1 0,1 0 0,-1 0 0,0 0 0,0 0 0,1 1 0,-1-1 0,0 0 0,0 0 0,1 0 0,-1 0 0,0 0 0,1 0 0,15 6-45,-14-6 24,8 2 50,-1 0 0,1-1 1,0 0-1,-1-1 0,14-1 1,50-8 197,-21 2-177,110-18 305,-121 18-300,-37 6-45,3 0 39,1 0 1,-1 0-1,0 0 0,10 1 1,-15 1-30,0-1 0,0 0-1,-1 1 1,1-1 0,0 0 0,-1 1 0,1 0 0,0 0 0,-1-1-1,1 1 1,-1 0 0,1 0 0,-1 0 0,0 0 0,1 1 0,-1-1-1,0 0 1,0 0 0,1 1 0,-1-1 0,0 1 0,1 2-1,18 44 372,-13-31-322,0 0 1,1 0-1,1-1 0,17 25 1,-19-33-67,1 0 0,0 0 0,0-1 0,0 0 0,1 0 0,0-1 0,1 0 0,-1-1 0,1 0 0,0-1 0,0 1 1,1-2-1,11 3 0,-9-3-378,0-1-1,0 0 1,0-1 0,0 0 0,0-1 0,0-1 0,0 0 0,1 0 0,-1-2 0,19-5 0,-26 6-308,0 0 1,0-1 0,0 0 0,0 0 0,9-7-1,-13 9 312,0 0-1,-1 0 0,1-1 0,-1 1 0,0 0 0,1-1 1,-1 1-1,0-1 0,0 0 0,0 1 0,0-1 0,0 0 0,0 0 1,-1 1-1,1-1 0,0 0 0,-1 0 0,0 0 0,1 0 1,-1 0-1,0 0 0,0-2 0,-4-17-2815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17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1064 3904,'-2'-4'242,"2"3"38,-1 0 1,1 0-1,0 0 1,-1 1-1,1-1 1,0 0 0,-1 0-1,1 0 1,0 0-1,0 0 1,0 1-1,0-1 1,0 0-1,0 0 1,0-2-1,0 3-149,0 0 0,-1-1 0,1 1 0,0 0-1,0 0 1,0-1 0,0 1 0,-1 0-1,1 0 1,0-1 0,0 1 0,0 0 0,-1 0-1,1 0 1,0 0 0,0-1 0,-1 1-1,1 0 1,0 0 0,-1 0 0,1 0 0,0 0-1,0 0 1,-1 0 0,1 0 0,0 0-1,-1 0 1,1 0 0,0 0 0,0 0 0,-1 0-1,1 0 1,0 0 0,-1 0 0,1 0-1,0 0 1,0 0 0,-1 0 0,1 1 0,-17 3 1581,11-1-1477,0 1 0,0 0 0,0 0-1,1 0 1,-1 1 0,1 0 0,-6 7 0,10-11-214,0 1 0,0-1 0,0 0 0,0 1 0,0-1 0,0 1 0,0 0 0,1-1 0,-1 1 0,1 0 0,-1-1 0,1 1 0,0 0 0,-1 0 0,1-1 0,0 1 0,0 0 0,0 0 0,0-1 0,1 1 0,-1 0 0,0 0 0,1-1 0,-1 1 0,1 0-1,0-1 1,-1 1 0,1-1 0,0 1 0,0-1 0,0 1 0,0-1 0,0 0 0,3 3 0,-1-1 31,1 0 0,-1 0 0,1-1 0,0 1 0,0-1-1,0 1 1,0-1 0,0-1 0,0 1 0,1-1 0,-1 1-1,1-1 1,-1 0 0,1-1 0,-1 1 0,1-1 0,6 0-1,-4-1 10,0 0 0,0 0-1,0 0 1,0-1 0,0 0-1,-1-1 1,1 1 0,-1-1-1,1-1 1,9-6-1,-9 5 6,-1 1 0,0-1 0,-1 0 0,1-1 0,7-9 0,-10 11-26,-1 0 1,0 0-1,0 0 0,0 0 1,0 0-1,0 0 1,-1-1-1,0 1 0,0-1 1,0 1-1,0-5 0,-1 3 10,0-1-1,0 1 0,-1 0 0,0 0 0,0 0 0,-1-6 1,1 11-62,1-1 0,0 1 0,-1 0 1,1-1-1,-1 1 0,1 0 0,-1 0 1,0-1-1,1 1 0,-1 0 1,0 0-1,0 0 0,0 0 0,0 0 1,0 0-1,0 0 0,0 0 1,0 0-1,0 1 0,-1-1 0,1 0 1,0 1-1,0-1 0,-1 1 0,1-1 1,0 1-1,-1 0 0,1-1 1,-1 1-1,1 0 0,0 0 0,-3 0 1,0 1-39,0 0 1,1 0 0,-1 0-1,0 1 1,0-1 0,1 1-1,-1 0 1,1 0 0,-1 0-1,1 1 1,0-1 0,0 1-1,0 0 1,0 0 0,1 0-1,-1 0 1,1 0 0,-1 0-1,-2 7 1,5-10 48,0 1 0,-1 0 0,1-1 0,0 1 0,0 0 0,0-1 0,0 1 0,0-1 0,0 1 0,0 0 0,0-1 0,0 1 0,0 0 0,0-1 0,0 1 0,0-1 0,1 1 0,-1 0 0,0-1 0,0 1 0,1-1 0,-1 1 0,0-1 0,1 1 0,-1-1 0,0 1 0,1 0 0,1 0 2,-1-1 0,0 1 0,0-1 0,1 1 0,-1-1 0,0 1 1,0-1-1,1 0 0,-1 0 0,0 1 0,1-1 0,1 0 0,4-1 45,1 1 0,-1-1 1,11-3-1,-18 4-36,12-3 43,0-1-1,0-1 0,0 0 1,-1-1-1,0 0 0,0 0 1,16-14-1,4-6 16,29-30 0,18-27 220,-3-3 0,72-111 0,-131 172-236,0-1 0,-3-1 0,0 0-1,-1-1 1,-2 0 0,12-53 0,-15 46 95,-2-1-1,-1 0 1,-2 0-1,-1 0 1,-5-45 0,-1 48-137,5 33-12,0 0 0,0 0 0,0 1 0,0-1 0,0 0 0,0 0 0,-1 0 0,1 0 0,0 0 0,0 0 0,0 0 0,0 0 0,0 0 0,0 0 0,0 0 0,0 0 0,0 0 0,0 0 0,-1 0 0,1 0 0,0 0 0,0 0 0,0 0 0,0 0 0,0 0 0,0 0 0,0 0 0,0 0 0,-1 0 0,1 0 0,0 0 0,0 0 0,0 0 0,0 0 0,0 0 0,0 0 0,0 0 0,0 0-1,0 0 1,-1 0 0,1 0 0,0 0 0,0 0 0,0 0 0,0 0 0,0 0 0,0-1 0,0 1 0,0 0 0,0 0 0,0 0 0,0 0 0,0 0 0,0 0 0,0 0 0,0 0 0,0 0 0,0-1 0,0 1 0,0 0 0,0 0 0,0 0 0,0 0 0,0 0 0,0 0 0,-4 10-49,3-9 49,-7 31-38,0 1-1,-2 34 1,0-5 11,-84 678 259,94-731-212,-2 3 1,1 1 0,1-1 1,0 1-1,0-1 0,3 14 0,-2-25-12,-1 0 0,0 1 0,0-1 0,0 0 0,1 0 0,-1 0 0,1 1 0,-1-1 0,1 0 0,-1 0 0,1 0 0,-1 0 0,1 0 0,0 0 0,0 0 0,0 0 0,0 0 0,-1 0 0,1 0 0,0-1 0,1 1 0,-1 0 0,0-1 0,0 1 1,0-1-1,0 1 0,0-1 0,1 1 0,-1-1 0,0 0 0,0 0 0,0 1 0,1-1 0,-1 0 0,0 0 0,0 0 0,1 0 0,-1-1 0,0 1 0,0 0 0,3-1 0,0-1 25,1 1 1,-1-1-1,0-1 0,0 1 1,0 0-1,0-1 0,0 0 1,0 0-1,5-5 1,-3 1-13,-1-1 0,1 1 0,-1-1 0,-1 0 1,8-16-1,13-48-1,-11 28-5,1 10-9,-10 23-54,0 1-1,4-19 0,-6 28-70,1 5 59,2 10 13,-3 2 27,2 5-10,12 35-1,-15-49 30,2 0 1,-1 0-1,0-1 0,1 0 0,0 0 1,1 0-1,0 0 0,-1 0 0,7 4 1,-5-5 17,0 0 0,1 0 0,-1-1 0,1 0 0,0 0 0,0-1 0,0 0 0,0 0 0,1-1 0,-1 0 0,1 0 0,0-1 0,-1 1 0,1-2 0,0 1 0,0-1 0,0 0 0,-1-1 0,1 0 0,14-3 0,-11 1 14,1 0 0,0-1 0,-1 0 0,0 0 0,0-1 0,0-1 0,-1 0 0,1 0 0,-1-1 0,-1 0 0,1-1 0,-1 0 0,-1-1 0,0 1 0,11-16 0,-6 2 14,0-2 1,-2 1-1,-1-2 0,0 1 1,-2-1-1,-1-1 1,-1 0-1,3-33 1,0 16-333,0 80 10,8 108 412,-13-108-168,-1-1 0,-4 63 0,-1-75 141,-1-1 1,-1 1 0,-1-1-1,-1-1 1,-12 30 0,17-49-96,0 1 1,-1-1 0,0 1-1,0-1 1,0 0-1,0 0 1,0 0 0,0 0-1,-1 0 1,0-1 0,0 1-1,1-1 1,-1 1 0,0-1-1,-1 0 1,1 0 0,0-1-1,-1 1 1,1-1-1,-1 1 1,1-1 0,-1 0-1,0 0 1,1-1 0,-1 1-1,-5-1 1,-2-1 34,0-1-1,0 0 1,0-1-1,1 0 1,-1 0 0,-18-11-1,-58-36-27,81 46-44,-5-3-38,1 0 0,0-1 0,0-1-1,1 0 1,-9-10 0,15 13-77,7 5 33,10 4-83,20 7 197,0-1-1,62 7 1,-63-12-6,3 2-3,0-2 0,1-2-1,-1-1 1,44-4 0,-65 0 23,0 1 0,0-2 0,-1 0 0,1 0 0,19-10 1,-25 9 15,1 0 1,-1-1-1,-1 0 1,1 0-1,-1-1 1,0 0-1,0 0 1,10-15 0,-13 15-19,0-1 0,0 1 0,-1-1 0,-1 0 0,1 0 0,-1-1 0,-1 1 0,0-1 0,0 0 0,0 1 0,-1-1 0,0-15 0,-1 9-4,-1-1 1,-1 1 0,0 0 0,-1 0-1,-1 0 1,-7-22 0,10 35-18,0 0 1,0 0-1,0 0 1,0 0-1,0 0 1,0 0-1,-1 0 1,1 1-1,0-1 1,-1 0-1,0 1 1,-2-3-1,3 3-4,0 1-1,0 0 1,0 0 0,1-1-1,-1 1 1,0 0-1,0 0 1,0 0-1,0 0 1,1 0 0,-1 0-1,0 0 1,0 0-1,0 0 1,0 0 0,1 0-1,-1 1 1,0-1-1,0 0 1,0 1-1,1-1 1,-1 0 0,0 1-1,0-1 1,1 1-1,-1-1 1,0 1 0,1 0-1,-1-1 1,1 1-1,-1 0 1,1-1 0,-1 1-1,1 0 1,-1 0-1,-5 9-43,0 0-1,1 0 0,0 0 0,0 1 1,1-1-1,1 1 0,-1 0 1,2 0-1,-2 15 0,1 5 101,1 0 0,3 38 0,-1-60-51,1-1 0,1 1 0,0-1 0,0 1 0,0-1 1,1 0-1,0 0 0,1 0 0,0 0 0,0-1 0,0 0 0,1 1 0,0-1 0,1-1 0,11 12 1,-9-11 6,0-1 0,0 0 1,0 0-1,1 0 0,0-1 1,0-1-1,1 1 0,-1-2 1,1 1-1,0-1 1,0-1-1,0 1 0,11-1 1,-3 0 30,1-2 1,-1-1 0,1 0 0,-1-1 0,0-1 0,0-1-1,0 0 1,0-1 0,-1-1 0,24-12 0,-32 13-14,-1 0 0,0 0 0,-1-1 0,1 0 1,-1 0-1,0 0 0,-1-1 0,1 0 0,8-14 0,-13 18-15,0 0-1,0 0 0,0 0 0,-1-1 0,1 1 0,-1-1 0,0 1 0,0-1 1,0 1-1,0-1 0,-1 1 0,1-1 0,-1 0 0,0 1 0,0-1 0,0 0 1,-1 1-1,1-1 0,-1 1 0,0-1 0,0 1 0,0-1 0,-1 1 0,1-1 1,-1 1-1,1 0 0,-5-5 0,-4-3-32,-1 0 0,0 0 0,-1 1 0,0 1 0,-26-16 0,38 25 21,0 0-1,0 0 1,-1 0 0,1 0-1,0 0 1,0-1 0,-1 1-1,1 0 1,0 0-1,0-1 1,0 1 0,-1 0-1,1 0 1,0-1 0,0 1-1,0 0 1,0 0 0,-1-1-1,1 1 1,0 0 0,0-1-1,0 1 1,0 0 0,0 0-1,0-1 1,0 1 0,0 0-1,0-1 1,0 1 0,0 0-1,0-1 1,0 1 0,0 0-1,0-1 1,0 1 0,1 0-1,-1 0 1,0-1 0,0 1-1,0 0 1,0 0 0,1-1-1,-1 1 1,0 0 0,0 0-1,0-1 1,1 1 0,-1 0-1,0 0 1,0 0-1,1 0 1,-1-1 0,0 1-1,1 0 1,-1 0 0,19-9-54,-17 8 66,12-4-6,0 0 0,1 1 0,-1 0 1,1 1-1,0 1 0,0 1 0,0 0 0,-1 0 0,18 3 0,-24-1-10,0 0 0,0 1-1,0-1 1,-1 2 0,1-1 0,0 1-1,-1 0 1,0 1 0,0-1 0,0 1-1,0 1 1,0 0 0,-1 0 0,0 0 0,0 0-1,0 1 1,-1 0 0,6 9 0,-5-5-8,-2 0 0,1 0 0,-1 1 1,-1 0-1,0 0 0,0 0 1,1 19-1,1-2-65,0 10 125,-5-31-30,0 0 0,1 0 1,0 1-1,0-1 1,1 0-1,0 0 0,0 0 1,1-1-1,0 1 0,5 9 1,-7-15-17,0 1-1,1-1 1,-1 0 0,0 0 0,0 0 0,1 0 0,-1 0 0,1 0 0,-1 0 0,1 0 0,-1 0 0,1-1 0,0 1 0,-1 0 0,1-1 0,2 1 0,0-1 5,0 0 0,0 0 0,-1 0 0,1 0 0,0 0 0,-1-1 0,6-1 0,5-3 36,0-1-1,-1 0 1,14-8-1,-22 11-19,22-13 33,0-1 0,-2-2 1,0 0-1,-1-1 0,-1-2 1,22-27-1,-30 35-43,2-4-180,-13 26 15,-3 13 116,0 27 0,-1-29 12,3 32 0,-2-45 56,0 1 0,1-1-1,-1 0 1,2 0 0,-1 0-1,0 0 1,1 0 0,0 0-1,4 5 1,-6-11-26,-1 1-1,1-1 1,-1 1 0,1-1 0,-1 1-1,1-1 1,0 0 0,-1 1 0,1-1 0,0 1-1,-1-1 1,1 0 0,0 0 0,-1 1-1,1-1 1,0 0 0,-1 0 0,1 0-1,0 0 1,0 0 0,-1 0 0,1 0-1,0 0 1,-1 0 0,1 0 0,0 0 0,-1-1-1,1 1 1,0 0 0,0 0 0,-1-1-1,1 1 1,-1 0 0,2-2 0,18-13 23,-16 9-3,1 1 1,-1-1 0,-1 0 0,1 0 0,-1 0-1,0-1 1,0 1 0,2-11 0,12-57-5,-16 69-18,4-19 4,-2 5-103,7-22-1,-8 33 46,-2 8 52,0 0 1,1-1 0,-1 1-1,0 0 1,0 0-1,1 0 1,-1-1 0,0 1-1,0 0 1,1 0-1,-1 0 1,0 0 0,0-1-1,1 1 1,-1 0-1,0 0 1,1 0 0,-1 0-1,0 0 1,0 0-1,1 0 1,-1 0-1,0 0 1,1 0 0,-1 0-1,2 1-2,0 0-1,0 0 1,0 1-1,0-1 1,0 1-1,-1-1 0,1 1 1,0 0-1,-1-1 1,0 1-1,1 0 1,0 2-1,7 8-35,3 0 65,0-2-1,1 1 1,0-2-1,0 0 1,1 0 0,0-1-1,0-1 1,1 0-1,24 7 1,-17-8 30,0-1 0,0-1 0,0 0 0,1-2 0,-1-1 0,1 0 0,-1-2 0,1 0 0,39-9 0,-55 8-34,-1 1 0,0-1 0,1-1 0,-1 1 0,0-1-1,-1 0 1,1 0 0,0-1 0,-1 0 0,0 0 0,0 0 0,0-1 0,0 1 0,-1-1 0,5-7 0,-5 7-13,-2 0 0,1 0 1,0 0-1,-1 0 0,0-1 1,0 1-1,-1 0 0,0-1 1,0 0-1,0 1 0,0-1 1,-1 1-1,0-1 0,0 0 1,-1 1-1,1-1 0,-1 0 1,-2-5-1,2 7-3,0-1-1,-1 1 1,0-1 0,0 1 0,0 0 0,0 0-1,-1 0 1,0 0 0,0 0 0,0 0-1,-6-5 1,6 7-14,0 0 0,0 0 0,0 0 0,0 0-1,0 0 1,0 1 0,-1-1 0,1 1 0,-1 0 0,1 0 0,-1 1-1,1-1 1,-1 1 0,0-1 0,1 1 0,-5 1 0,-1 0 18,0 0-1,0 1 1,0 0 0,0 1 0,0 0 0,0 0 0,1 1 0,-1 0 0,-10 8 0,8-5 63,1 1-1,0 0 1,0 0 0,0 1-1,1 1 1,-8 11 0,14-17-38,0 0 0,0 0 0,0 0 0,1 1 0,0-1 0,0 1 0,0-1 0,1 1 0,-1 0 0,1 0 1,0 0-1,1-1 0,-1 1 0,1 0 0,0 0 0,0 0 0,0 0 0,1 0 0,0 0 0,0 0 1,0-1-1,0 1 0,1 0 0,0-1 0,0 1 0,0-1 0,0 1 0,1-1 0,0 0 0,4 6 0,6 3 2,1 0 0,0-1 0,32 20-1,52 24-1,-75-45-34,1-1-1,1 0 1,0-2 0,0-1 0,0-1 0,45 4-1,-11-6-320,104-7 0,113-23-4220,-68 3-925,-11 9 1065,0-4-2858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2:55:19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12 851 5824,'-1'0'165,"1"0"1,-1 0-1,0 0 0,0 1 1,1-1-1,-1 0 1,0 0-1,1 1 1,-1-1-1,1 0 0,-1 1 1,0-1-1,1 0 1,-1 1-1,1-1 0,-2 2 1,2-2-68,0 1 0,1 0 0,-1-1 1,0 1-1,0-1 0,0 1 0,1 0 1,-1-1-1,0 1 0,1-1 0,-1 1 0,0-1 1,1 1-1,-1-1 0,1 1 0,-1-1 0,0 1 1,1-1-1,-1 0 0,2 1 0,2 3 136,1-1 0,0 1 0,0-1 0,0 0-1,0-1 1,1 1 0,-1-1 0,9 2-1,50 9 664,-59-12-831,50 5 600,0-2-1,61-5 1,-89 1-418,177-21 1044,-126 10-984,273-34 972,-51-6-233,-6-18 178,-241 56-1057,0-3-1,78-36 1,-98 36-29,-1-1 1,-1-2-1,-1-1 1,54-46-1,145-144 256,-97 103 83,-36 31-290,-75 60-228,-16 12 46,1 1 1,-1-1-1,0 0 1,0-1 0,-1 0-1,8-8 1,-11 9-29,-1 4 108,-3-2 120,1-4-306,-1-14 111,3 19 0,-2-15 269,1 15-278,1 1 0,0 0 0,0 0-1,0-1 1,-1 1 0,1 0-1,0 0 1,-1-1 0,1 1-1,0 0 1,-1 0 0,1 0-1,0-1 1,-1 1 0,1 0-1,0 0 1,-1 0 0,1 0 0,0 0-1,-1 0 1,1 0 0,0 0-1,-1 0 1,1 0 0,-1 0-1,1 0 1,0 0 0,-1 0-1,1 0 1,0 0 0,-1 0-1,1 1 1,0-1 0,-1 0 0,1 0-1,0 0 1,-1 1 0,1-1-1,-18 8-66,2-1 18,-22 13-1,-46 30 219,-19 12-52,81-47-70,0 2 0,-28 27 1,-104 103 286,151-144-288,-1 1 0,0-1 0,-1 0 0,-7 4 0,11-6-40,-1-1 1,1 1-1,-1 0 1,0-1-1,1 1 0,-1-1 1,0 1-1,0-1 1,1 0-1,-1 0 1,0 0-1,0 0 1,1 0-1,-1 0 1,0 0-1,-3-1 1,5 0-6,-1 1 1,0 0-1,1-1 1,-1 1 0,1 0-1,-1-1 1,1 1-1,-1-1 1,1 1 0,-1-1-1,1 1 1,0-1-1,-1 1 1,1-1 0,0 0-1,-1 1 1,1-1-1,0 0 1,0 1 0,-1-1-1,1 1 1,0-1-1,0 0 1,0 1 0,0-1-1,0 0 1,0 0 0,4-22 121,-2 13-101,-1 8-19,0-1-1,0 1 0,0-1 1,0 0-1,0 1 0,0 0 1,1-1-1,-1 1 0,1 0 1,2-3-1,23-21 63,-7 7-75,-1 1 64,-1 0 0,2 1 0,0 2 0,2 0 0,-1 1 0,1 1 0,1 1 0,1 1 0,24-8 0,87-25 85,22-8 22,-143 44-24,-11 7-129,-1-1 0,0 1-1,1 0 1,-1 0 0,1 0 0,-1 0 0,1 0 0,0 0 0,-1 1 0,1-1 0,0 1-1,0 0 1,2 0 0,-1-1 5,-3 0-20,-1 1-1,0 0 0,0-1 1,0 1-1,0 0 0,0-1 0,0 1 1,1 0-1,-1-1 0,0 1 0,0 0 1,0-1-1,1 1 0,-1 0 0,0 0 1,0-1-1,1 1 0,-1 0 0,0 0 1,1 0-1,-1-1 0,0 1 0,1 0 1,0-1 26,-1 2-19,1-1-1,-1 0 1,0 0 0,1 0 0,-1 0-1,0 0 1,1 1 0,-1-1 0,0 0-1,1 0 1,-1 1 0,0-1-1,0 0 1,1 0 0,-1 1 0,0-1-1,0 0 1,0 1 0,1-1 0,-1 0-1,0 1 1,0-1 0,0 0 0,0 1-1,0-1 1,0 1 0,0-1 0,0 0-1,0 1 1,0-1 0,0 0 0,0 1-1,0-1 1,0 1 0,0-1 0,0 0-1,0 1 1,0-1 0,0 0-1,-1 1 1,1-1 0,0 0 0,0 1-1,0-1 1,-1 0 0,1 1 0,0-1-1,0 0 1,-1 0 0,0 1 0,-16 19-50,13-16 130,-11 13-8,0-3-17,2 1 0,-16 23 0,21-25 12,0 1 1,1 1-1,0 0 0,-8 26 1,15-39-64,-18 65 201,18-65-177,0 0 0,0 0 0,-1 1 0,1-1-1,-1 0 1,1 0 0,-1 0 0,0 0 0,0 0 0,0 0 0,0 0 0,0 0 0,-1-1 0,1 1 0,0 0 0,-1-1 0,1 1-1,-1-1 1,0 1 0,1-1 0,-1 0 0,0 0 0,0 1 0,0-1 0,0-1 0,0 1 0,0 0 0,0 0 0,0-1 0,0 1 0,0-1-1,-1 0 1,1 0 0,0 1 0,-3-2 0,-23 0 58,1-2-1,0-1 1,0-2-1,-47-15 0,34 6-2710,39 15 2474,1 0 0,0 0 1,-1 0-1,1-1 1,0 1-1,-1 0 1,1 0-1,0 0 1,-1 0-1,1 0 1,-1 0-1,1 0 0,0 0 1,-1 0-1,1 0 1,-1 0-1,1 0 1,0 1-1,-1-1 1,1 0-1,0 0 1,-1 0-1,1 0 0,0 1 1,-1-1-1,1 0 1,0 0-1,-1 1 1,1-1-1,0 0 1,0 0-1,-1 1 1,1 0-1,-1 1-450,1 1 0,-1 0 0,1 0 0,0 0 0,0 6-1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2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2720,'-1'-8'4015,"10"0"-1182,-10 19 5810,2 23-6576,0-4-1274,1 84 685,24 156-1,7-46-634,-32-224-866,3 37 435,-6-20-628,2-17 150,-1 0 0,1 1 0,0-1 0,0 1 1,0-1-1,0 0 0,-1 1 0,1-1 0,0 0 0,0 1 0,-1-1 0,1 0 0,0 0 0,0 1 0,-1-1 0,1 0 0,0 0 0,-1 1 0,1-1 0,0 0 0,-1 0 1,1 0-1,-1 0 0,1 0 0,0 1 0,-1-1 0,1 0 0,-1 0 0,-1-1-555,1 1 0,-1-1 0,0 0 1,1 0-1,-1 0 0,1 0 0,-1 0 0,1 0 0,-1 0 1,1-1-1,0 1 0,-1 0 0,1-1 0,0 1 0,0-1 0,-2-2 1,2-2-1716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2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7712,'1'0'129,"-1"0"1,0 0-1,0 0 1,0 0-1,1-1 0,-1 1 1,0 0-1,0 0 1,1 0-1,-1 0 1,0 0-1,0 0 0,1 0 1,-1 0-1,0 0 1,0 0-1,1 0 1,-1 0-1,0 0 0,0 0 1,1 0-1,-1 0 1,0 0-1,0 1 1,0-1-1,1 0 1,-1 0-1,0 0 0,0 0 1,1 0-1,-1 1 1,0-1-1,0 0 1,0 0-1,0 0 0,1 0 1,-1 1-1,0-1 1,0 0-1,0 0 1,0 1-1,0-1 1,6 15 3241,-3-4-2495,7 13 224,-1 0 0,10 39-1,4 52-156,-1-7-188,-22-105-739,26 91 610,-21-77-459,2-1 1,0 1-1,13 21 1,-6-12 78,-10-19-171,-1 0 1,1 0-1,0-1 0,0 0 0,1 0 0,0 0 1,7 7-1,-10-11-54,0 0 0,0 0-1,0 0 1,0 0 0,0 1 0,-1-1 0,1 1-1,-1-1 1,2 6 0,-3-8-15,1 1 0,-1-1 0,0 1 0,0-1 0,1 0 0,-1 1 0,0-1 0,1 1 0,-1-1 0,0 0 0,1 0 0,-1 1 0,0-1 0,1 0 0,-1 0 0,1 1 0,-1-1 0,1 0 0,-1 0 0,0 0 0,1 0 0,-1 0 0,1 1-1,-1-1 1,1 0 0,0 0 0,0 0-14,1 0 0,-1 0 0,0 0-1,0 1 1,1-1 0,-1 0-1,0 1 1,0 0 0,0-1 0,0 1-1,0-1 1,1 1 0,-1 0 0,1 2-1,-1-3 79,0 0-36,0 0 1,0 0 0,0 0 0,0 0 0,-1 0 0,1 0-1,0-1 1,0 1 0,0 0 0,0 0 0,-1-1-1,1 1 1,0-1 0,0 1 0,-1-1 0,1 1 0,0-1-1,0 0 1,0 0 56,2-1-38,0-1 1,-1 1-1,1-1 1,0 0 0,-1 0-1,0 0 1,0 0 0,0 0-1,2-5 1,14-33 274,-12 26-147,31-86 357,-6 16-340,84-187-523,-107 257-433,-1-1 1,-1 0 0,6-24-1,-10 33 760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3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9152,'-26'32'4128,"21"-16"-3584,0-7 2431,10-3-1727,-10 8 928,5-3-1280,-4 1-256,4-1-384,-4-2-448,8-1 96,-4 0-4832,22-8-6399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3136,'1'-2'510,"0"1"1,0 0-1,0 0 1,0-1-1,0 1 1,0 0-1,0 0 1,0 0-1,1 0 1,-1 0-1,0 1 1,1-1-1,-1 0 1,0 1-1,1-1 1,-1 1-1,3-1 1,0-1 661,9-1 2200,-12 3-3308,-1 0 1,1 1-1,-1-1 1,0 0 0,1 0-1,-1 1 1,1-1-1,-1 0 1,0 0 0,1 1-1,-1-1 1,1 1-1,-1-1 1,0 0 0,0 1-1,1-1 1,-1 1-1,0-1 1,0 0 0,1 1-1,-1-1 1,0 1-1,0-1 1,0 1 0,0-1-1,0 2 1,3 14 611,-1 1-1,0-1 1,-2 34 0,-1-22-446,2 56 298,-15 298 2005,12-368-2499,0 1 128,0 0 0,1 0-1,1 0 1,1 18 0,0 1 632,-1-21 135,23-14 190,67-26-319,-24 11-764,0 3 0,78-4-1,-124 17-515,-15 0-691,0 0 1,0 0-1,0-1 1,-1 0-1,6-1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3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5632,'-12'0'9941,"47"9"-6325,-6-6-2589,54-1 0,-52-3-655,177-4 1324,81 1-16,157 29-1610,-435-24-293,36 0 54,-43-1-488,0 0 1,0-1-1,-1 0 1,1 0-1,6-2 1,-9 3 421,-1-1-1,1 1 1,-1 0-1,1-1 1,0 1-1,-1-1 1,0 1-1,1-1 1,-1 1-1,1 0 1,-1-1-1,1 0 1,-1 1-1,0-1 1,1 1-1,-1-1 1,0 1-1,0-1 1,0 0-1,1 1 1,-1-1 0,0 0-1,0 1 1,0-1-1,0-1 1,1-2-1403,3-8-1732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3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3808,'-10'-4'570,"8"3"-397,0 0 0,0 1 0,-9-2 9579,49 7-6588,143-6 1783,92-4-2438,110 14-4003,-346-6-2580,-5 2 1140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4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242 498 2720,'-3'-6'803,"5"8"-426,7 2 747,-13 13 2326,3-13-3296,-1-1 0,1 0-1,-1-1 1,0 1-1,0 0 1,0 0-1,-1-1 1,1 1-1,-1-1 1,1 0 0,-1 0-1,0 0 1,0 0-1,0 0 1,0-1-1,0 1 1,0-1 0,-4 1-1,1 1-18,-1-2 1,1 1-1,-1-1 0,0 0 0,1 0 1,-1-1-1,-12-1 0,4 0 62,0 0 166,1-1 0,-29-7-1,41 8-342,-1 0-1,1 1 1,0-1-1,-1 0 0,1 0 1,0 0-1,0 0 1,0-1-1,0 1 0,0 0 1,0-1-1,0 0 1,0 1-1,1-1 1,-1 0-1,1 0 0,-1 0 1,1 0-1,0 0 1,0 0-1,0 0 1,0-1-1,0 1 0,-1-3 1,2 3-19,0 0 0,0 0 0,1 0 1,-1 0-1,0 0 0,1 0 0,-1 0 0,1 1 0,0-1 1,0 0-1,-1 0 0,1 1 0,0-1 0,0 1 1,1-1-1,-1 1 0,0-1 0,0 1 0,1-1 0,-1 1 1,1 0-1,2-2 0,4-2-23,0 0-1,17-8 1,-25 13 19,27-13-80,47-20 345,-65 30-117,1 0 1,0 0-1,-1 1 0,1 1 1,20-2-1,-26 3-69,0 1 0,1-1 0,-1 1 0,0 0 0,0 0 0,0 1 0,0-1 0,0 1 0,0 0 0,0 0 0,0 0 0,-1 0 0,1 1 0,-1-1 0,1 1 0,-1 0 0,0 0 0,0 0 0,-1 1 0,1-1 0,4 8 0,-3-3 48,1 0 0,-2 1 0,1-1 0,-1 1 0,0 0 0,-1 0 0,0 0 0,0 0 0,0 12 0,-2 16 101,-1-1 0,-7 45 0,-19 70 162,21-125-249,2-4 2,-1 0 0,-1-1 0,-1 1 0,-1-1 1,0-1-1,-18 30 0,24-48-62,1 0 0,-1 0 0,1 0 0,-1 0 0,0-1 0,0 1 0,0 0 0,-4 2 0,6-4-75,-1 0 0,1 0 0,-1 1 1,0-1-1,1 0 0,-1 0 0,1 0 1,-1 0-1,1 0 0,-1 0 0,1 0 0,-1 0 1,0 0-1,1 0 0,-1 0 0,1 0 1,-1 0-1,1 0 0,-1 0 0,1-1 0,-1 1 1,1 0-1,-1 0 0,1-1 0,-1 1 1,1 0-1,-1-1 0,1 1 0,-1-1 1,1 1-1,0 0 0,-1-1 0,1 1 0,0-1 1,-1 1-1,1-1 0,0 1 0,0-1 1,-1 1-1,1-1 0,0 1 0,0-1 0,0 1 1,0-1-1,0 0 0,0 0 0,-3-10-76,1 0 1,1 1-1,0-1 0,0 0 0,2-14 0,1 0-12,8-35-1,-4 32 27,1 1-1,2 0 0,0 0 0,19-33 1,-14 35 13,1 0 1,2 2 0,0 0-1,1 0 1,2 2 0,0 0-1,1 2 1,1 0 0,1 1-1,0 2 1,48-26 0,-55 35 49,0 0 1,20-5 0,-31 10 27,-1 1-1,1 0 1,0 0 0,0 0 0,0 1-1,0 0 1,1 0 0,-1 0-1,0 0 1,0 1 0,0 0 0,7 2-1,-10-2 2,1 1 1,-1-1-1,0 1 0,1-1 0,-1 1 0,0 0 0,0 0 0,0 0 0,0 0 0,-1 1 0,1-1 0,0 0 0,-1 1 1,0-1-1,0 1 0,1-1 0,-1 1 0,-1 0 0,1 0 0,1 4 0,-1 0 97,0 1 0,0 0 0,-1 0 0,0 0 1,-1 0-1,-1 10 0,-31 116 298,0-4-131,19-65-124,7-30-142,-6 52 0,13-82-6,-2 11 70,2 0 0,0 0 0,3 27 0,-1-36-78,0 0 0,0-1 0,6 12-1,-4-11 14,-1 0 0,-1 0 0,3 10 0,-3-13-40,0 0 0,-1 0 1,1-1-1,1 1 1,-1 0-1,0-1 0,1 1 1,0-1-1,4 4 1,-2-4 53,0-1-1,0 1 1,0-1 0,0 0 0,0 0 0,0-1 0,1 0 0,-1 0 0,1 0 0,-1 0 0,1-1 0,-1 0 0,1 0 0,-1-1-1,1 1 1,9-3 0,-9 1-36,1-1 1,0 1-1,0-1 0,-1 0 0,0-1 1,0 1-1,0-1 0,0-1 0,0 1 0,-1-1 1,0 0-1,9-10 0,-6 4-21,0 0 0,-1-1 0,0 0-1,-1 0 1,0 0 0,-1-1 0,0 0 0,-1 0 0,-1 0 0,0 0 0,0-1-1,-1-14 1,0 12-55,-1 4-10,0 1 0,0-1 0,-1 1-1,-1-1 1,0 0 0,0 1 0,-4-15 0,5 26 69,-1-1 1,1 1-1,0-1 1,0 1-1,0-1 1,0 1-1,0 0 1,0-1-1,-1 1 1,1-1-1,0 1 1,0-1-1,-1 1 1,1 0-1,0-1 1,-1 1-1,1-1 1,0 1-1,-1 0 1,1-1-1,-1 1 1,1 0-1,0 0 1,-1-1-1,1 1 1,-1 0-1,1 0 1,-1 0-1,1 0 1,-1-1-1,1 1 1,-1 0-1,1 0 1,-1 0-1,1 0 1,-1 0-1,1 0 1,-1 0-1,1 0 1,-1 1-1,1-1 1,-1 0-1,1 0 1,-1 0-1,1 0 1,0 1-1,-1-1 1,1 0-1,-1 0 1,1 1-1,0-1 1,-1 0-1,1 1 1,-1 0-1,-3 2-47,1 1-1,-1 0 1,1 0 0,-3 6-1,5-9 50,-39 75-13,22-41 77,11-21-22,0 1 1,1 0-1,1 0 0,-7 30 1,11-40-22,0 1 1,0-1 0,1 1 0,-1 0-1,1-1 1,1 1 0,-1 0 0,1-1 0,0 1-1,1-1 1,-1 1 0,1-1 0,0 1-1,0-1 1,1 0 0,-1 0 0,5 6 0,-3-6 35,1 0 0,-1 0 0,1 0 0,0 0 1,0-1-1,1 1 0,-1-1 0,1-1 0,8 5 0,-10-6-11,0-1-1,0 0 1,0 0-1,0 0 1,0 0-1,0 0 1,0-1-1,0 1 1,0-1-1,0 0 1,0-1-1,0 1 1,0-1-1,0 0 1,0 0-1,0 0 1,4-2-1,6-3 9,0-1 0,0-1 0,24-18 0,33-34 89,-64 53-134,26-25-18,-1-3 1,36-50 0,-63 78 2,-1 2-91,8-10-137,-12 15 240,0 0-1,1 0 1,-1 0-1,0 0 1,0 0-1,0 0 0,0 0 1,0 0-1,0 0 1,0 0-1,0 0 0,0 0 1,0 0-1,1 0 1,-1 0-1,0 0 1,0 0-1,0 0 0,0 0 1,0 0-1,0 0 1,0 0-1,0 0 1,0 0-1,0 0 0,0 0 1,1 0-1,-1 0 1,0 0-1,0 0 1,0 0-1,0 0 0,0 0 1,0 0-1,0 1 1,0-1-1,0 0 1,0 0-1,0 0 0,0 0 1,0 0-1,0 0 1,0 0-1,1 0 0,-1 0 1,0 0-1,0 1 1,0 9-75,-11 58-43,6-43 221,1 1 0,0 29 0,4-52-70,0 0 0,1 0 0,-1 1 0,1-1 0,0 0 0,0 0 0,0 0 1,0 0-1,0 0 0,1 0 0,3 4 0,-5-5 4,1-1-1,0 0 1,1 1-1,-1-1 1,0 0-1,0 0 1,0 0 0,1 0-1,-1 0 1,1 0-1,-1 0 1,0-1-1,1 1 1,0 0 0,-1-1-1,1 1 1,-1-1-1,1 0 1,0 1-1,-1-1 1,1 0 0,0 0-1,-1 0 1,3 0-1,5-2-36,0-1 0,0 0-1,-1 0 1,1 0 0,0-1-1,-1-1 1,0 1 0,0-1 0,0-1-1,9-8 1,-4 2-69,-1 0 1,0 0-1,-1-2 0,18-25 1,11-38-81,5-5-143,-45 82 284,0-1 0,0 1 0,0 0 0,1 0 0,-1 0 0,0-1 0,0 1 0,0 0 0,0 0 0,0 0 0,1-1 0,-1 1 0,0 0 0,0 0 0,0 0 0,1 0 0,-1-1 0,0 1 0,0 0 0,0 0 0,1 0 0,-1 0 0,0 0 0,0 0 0,1 0 0,-1 0 0,0 0 0,0 0 0,1 0 0,-1 0 0,0 0 0,0 0 0,1 0 0,-1 0 0,0 0 0,0 0 0,1 0 0,-1 0 0,0 0 0,1 1-12,-1-1 0,1 1 0,-1 0 0,0-1-1,1 1 1,-1-1 0,0 1 0,0-1 0,1 1-1,-1 0 1,0-1 0,0 1 0,0-1-1,0 1 1,0 0 0,0-1 0,0 2 0,-1 8-8,0 0 1,-1 1 0,0-1 0,-7 17-1,-3 16-48,11-36 96,-4 16 10,1 0 0,-2 34 1,6-52 9,0 0 1,1 0 0,-1 0 0,1 0 0,0-1 0,1 1 0,-1 0-1,1-1 1,0 1 0,0-1 0,0 0 0,1 1 0,-1-1 0,1 0-1,0-1 1,0 1 0,0 0 0,6 3 0,-8-6-25,0 0 1,0-1-1,1 1 1,-1-1 0,0 0-1,1 1 1,-1-1-1,0 0 1,1 0-1,-1 0 1,1 0-1,-1 0 1,0 0-1,1 0 1,-1 0-1,0 0 1,1-1-1,-1 1 1,0-1-1,1 1 1,-1-1-1,0 1 1,0-1-1,1 0 1,-1 0-1,0 1 1,0-1-1,1-2 1,4-2 1,-1 0 0,0 0-1,8-12 1,16-29-75,46-93-1,11-28 81,-51 102-39,-34 63 12,110-220-528,-89 170 447,-2-2 1,18-72 0,-27 78 102,-1 0 1,5-93 0,-15 138-47,-1-29-164,1 30 155,-1 0-1,1 0 0,0 0 1,-1 0-1,1 0 0,-1 0 1,1 0-1,-1 1 1,0-1-1,0 0 0,0 1 1,0-1-1,-1-1 0,2 3 34,0 0-1,-1-1 0,1 1 0,0 0 1,0 0-1,0 0 0,0 0 0,-1 0 1,1 0-1,0 0 0,0 0 0,0 0 1,0-1-1,-1 1 0,1 0 0,0 0 1,0 0-1,0 0 0,-1 0 0,1 0 1,0 0-1,0 0 0,0 1 0,-1-1 1,1 0-1,0 0 0,0 0 0,0 0 1,-1 0-1,1 0 0,0 0 0,0 0 1,0 0-1,0 1 0,0-1 1,-1 0-1,1 0 0,0 0 0,-3 3-29,0 1 0,0-1 0,0 1 0,0-1 0,1 1 0,0 0-1,0 0 1,-3 5 0,-11 36 48,15-41-14,-85 373 1121,78-329-947,2-1 0,2 1 0,3 49 0,3-62-57,1 0 1,2-1 0,1 1-1,19 61 1,-21-85-70,0 0 1,1-1-1,0 0 1,0 0-1,1 0 1,10 12-1,-14-19-22,0 0 1,0-1-1,1 0 0,-1 1 0,1-1 1,0 0-1,0 0 0,-1 0 0,1-1 0,0 1 1,1-1-1,-1 0 0,0 0 0,0 0 1,0 0-1,1 0 0,-1-1 0,0 1 0,1-1 1,-1 0-1,1 0 0,-1 0 0,0 0 1,1-1-1,-1 0 0,4 0 0,1-2-37,-1 0-1,0-1 0,0 1 1,0-1-1,0-1 0,0 1 1,-1-1-1,0-1 0,0 1 0,0-1 1,-1 0-1,0 0 0,6-8 1,5-12-36,-1 0 0,14-33 1,-28 57 42,6-14-6,-1 0-1,-1 0 1,-1 0 0,0-1-1,-1 0 1,-1 0 0,0-18-1,-2 34-20,0 1 1,0-1-1,0 1 0,-1-1 1,1 1-1,0 0 0,0-1 0,-1 1 1,1 0-1,0-1 0,-1 1 1,1 0-1,0-1 0,-1 1 0,1 0 1,0-1-1,-1 1 0,0 0 1,-1-1-158,6 4 106,3 3 72,0-1 0,0 1 0,0 0 0,-1 0 1,0 1-1,0 0 0,-1 0 0,0 0 0,0 1 1,-1 0-1,0-1 0,0 2 0,4 12 0,-1 7-1,0 0 0,4 53 0,0 1 82,-10-76-26,0-1-4,-1-1-1,1 1 1,0-1 0,1 1-1,-1-1 1,1 1 0,0-1-1,0 0 1,0 1 0,5 6-1,-6-11-27,0 0-1,0 1 1,0-1-1,-1 0 1,1 1-1,0-1 0,0 0 1,0 0-1,0 0 1,0 0-1,0 0 1,0 0-1,0 0 1,0 0-1,1-1 1,19-3 159,-16 3-83,1-1-83,0 0 1,0-1-1,0 1 1,-1-1-1,1 0 1,-1-1-1,0 0 1,8-6-1,35-38 101,-12 5-57,-2-1 1,49-83 0,-72 110-258,-11 17 207,0 0-1,0 0 0,0 0 1,0 1-1,0-1 1,0 0-1,0 0 0,0 0 1,0 0-1,0 0 0,0 0 1,0 0-1,0 0 0,0 0 1,0 0-1,0 0 1,0 1-1,0-1 0,0 0 1,0 0-1,0 0 0,0 0 1,0 0-1,0 0 0,0 0 1,0 0-1,0 0 1,0 0-1,0 0 0,0 1 1,0-1-1,0 0 0,0 0 1,0 0-1,0 0 0,1 0 1,-1 0-1,0 0 1,0 0-1,0 0 0,0 0 1,0 0-1,0 0 0,0 0 1,0 0-1,0 0 0,0 0 1,0 0-1,0 0 1,1 0-1,-1 0 0,0 0 1,0 0-1,0 0 0,0 0 1,0 0-1,0 0 0,0 0 1,0 0-1,-9 35-22,2-11 7,-11 79 393,16-90-257,2 0-1,-1 1 1,2-1 0,0 0-1,4 23 1,-4-33-84,-1 0 0,1 0-1,0 0 1,0 0 0,0-1-1,1 1 1,-1 0 0,1-1-1,0 1 1,-1-1 0,1 1-1,0-1 1,0 0 0,0 0-1,1 0 1,-1 0 0,1 0-1,-1 0 1,4 1-1,-3-2-4,0 0 0,-1-1 0,1 1 0,0 0 0,0-1 0,0 0 0,0 0-1,0 0 1,0 0 0,0 0 0,0-1 0,0 1 0,0-1 0,-1 0-1,1 0 1,0 0 0,0 0 0,-1 0 0,5-3 0,1-1-32,0-1-1,0 0 1,-1 0 0,0-1 0,0 1 0,-1-1 0,9-12-1,35-60-41,-18 24 4,19-30-253,-51 85 287,0-1 0,1 1 0,-1-1 0,0 0 0,0 1 0,1-1 1,-1 1-1,1-1 0,-1 1 0,0-1 0,1 1 0,-1 0 0,1-1 0,-1 1 0,1-1 0,0 1 0,0-1 0,-1 1 0,0 1 1,1-1-1,-1 0 0,0 0 0,0 0 0,1 0 1,-1 0-1,0 0 0,0 0 0,0 0 0,1 1 0,-1-1 1,0 0-1,0 0 0,0 0 0,1 1 0,-1-1 1,0 0-1,0 0 0,0 0 0,0 1 0,0-1 1,1 0-1,-1 0 0,0 1 0,0-1 0,0 1 1,4 23-182,-3-21 206,0 26-25,-1 0-1,-7 55 1,5-59 126,0-15-80,2-6-21,-1 1 0,1-1-1,-1 1 1,1-1 0,1 1-1,0 5 1,-1-10-13,0 0 1,0 1 0,0-1-1,0 0 1,0 0-1,0 0 1,0 0 0,0 0-1,0 0 1,0 1-1,0-1 1,1 0 0,-1 0-1,0 0 1,0 0-1,0 0 1,0 0 0,0 0-1,0 0 1,0 0-1,1 1 1,-1-1 0,0 0-1,0 0 1,0 0 0,0 0-1,0 0 1,0 0-1,1 0 1,-1 0 0,0 0-1,0 0 1,0 0-1,0 0 1,0 0 0,1 0-1,-1 0 1,0 0-1,0 0 1,0 0 0,0 0-1,0 0 1,0-1-1,1 1 1,-1 0 0,0 0-1,0 0 1,0 0-1,0 0 1,0 0 0,0 0-1,0 0 1,1-1-1,8-9-83,9-18-213,-18 28 290,8-14-65,1 1 0,11-15 0,-16 24 62,-1 0 0,1 1 0,0-1 0,0 1 0,0 0-1,0-1 1,0 2 0,1-1 0,-1 0 0,8-2 0,-11 5-6,1 0 1,-1 0-1,0-1 0,1 1 1,-1 0-1,0 0 0,1 1 1,-1-1-1,0 0 0,1 0 1,-1 1-1,0-1 1,1 1-1,-1-1 0,0 1 1,0-1-1,1 1 0,-1 0 1,0-1-1,0 1 0,0 0 1,0 0-1,0 0 1,0 0-1,0 0 0,0 0 1,0 2-1,3 2-32,-1-1-1,0 1 1,-1 1 0,5 9 0,1 21 231,-7-31-144,0 0 1,0 0-1,0 0 0,0 0 0,1 0 0,0-1 1,0 1-1,0 0 0,1-1 0,5 8 0,-6-9-16,0-1 0,0 0-1,0 0 1,1 0 0,-1 0-1,1 0 1,3 1-1,-5-2-18,1-1-1,0 1 1,0-1-1,0 1 1,-1-1-1,1 0 1,0 0-1,0 0 1,0 0 0,0 0-1,0 0 1,-1-1-1,1 1 1,2-1-1,15-5-31,0-1 0,0-1 0,0-1 0,-1 0 0,0-1 0,20-16-1,94-83-134,-132 109 156,54-52-144,-51 52 28,-1 5 19,-3 10-4,-4 13 148,-7 59 147,12-76-91,0 0 0,0 0 0,0 0 0,2 0-1,4 21 1,-5-28-54,1-1 0,-1 1-1,1 0 1,0-1 0,4 6-1,-6-9-44,0 1 0,0-1 0,1 1-1,-1-1 1,0 1 0,1-1 0,-1 1-1,0-1 1,1 0 0,-1 1-1,1-1 1,-1 1 0,1-1 0,-1 0-1,1 1 1,-1-1 0,1 0 0,-1 0-1,1 0 1,-1 1 0,1-1 0,-1 0-1,1 0 1,0 0 0,-1 0-1,1 0 1,-1 0 0,1 0 0,-1 0-1,1 0 1,0 0 0,-1 0 0,1 0-1,-1 0 1,1-1 0,-1 1 0,1 0-1,-1 0 1,1-1 0,-1 1-1,1 0 1,-1-1 0,1 1 0,-1 0-1,1-2 1,2-1-52,-1 0 0,0 0 0,0 0-1,-1 0 1,1 0 0,-1-1 0,0 1 0,1-1 0,0-6-1,2-34-385,-3 26 326,0-9-52,-1 0-1,-4-41 1,2 53 97,-1-1 0,-1 1 0,0 0 0,-1 0 0,-9-22 1,12 35 176,1-1 0,0 1 1,-1 0-1,0 0 1,1 0-1,-1 0 0,0 0 1,0 0-1,0 0 1,-4-2-1,6 8 622,6 4-606,-1 0 1,1-1-1,0 0 0,0 0 0,1 0 1,0-1-1,0 0 0,0-1 0,1 1 0,0-1 1,9 4-1,-11-7-357,0 1 0,1-1 0,-1 0 1,1 0-1,0-1 0,12 2 0,-14-3-569,0 0 0,0 0 0,0-1 1,0 1-1,0-1 0,0 0 0,0-1 0,0 1 0,8-5 0,-11 5 206,-1 1-1,1-1 1,-1 0 0,0 1-1,1-1 1,-1 0-1,0 0 1,0 0-1,0 0 1,0-1-1,0 1 1,0 0-1,1-3 1,2 0-2727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4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1381 228 9632,'-36'-8'4384,"22"11"-3840,9-3-768,10 0 0</inkml:trace>
  <inkml:trace contextRef="#ctx0" brushRef="#br0" timeOffset="1">9 128 10304,'-9'-11'4672,"36"2"-4064,-4 1 799,9 8-895,48-12 1120,9-1-928,43-7-128,-6 5-352,27-10-640,-15 10 192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85 10144,'-85'-40'4576,"67"35"-3968,13 2-1120,10-5-800,3-1 864,15-2-1504,9 2 1088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4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368 247 4480,'0'-5'518,"-1"0"1,1 0-1,-1-1 0,-2-8 1,2 1 3120,0 7-82,0 12-1852,-12 59 722,-21 64 1,-30 58-916,2-4-946,40-116-150,-48 100 0,59-145-396,-1 0-1,-24 31 1,17-36 8,5-6 130,14-12-145,0 1-1,0 0 1,0 0-1,0 0 0,0 0 1,0 0-1,0 0 1,0 0-1,0 0 1,0 0-1,0-1 1,0 1-1,0 0 1,0 0-1,0 0 0,0 0 1,0 0-1,0 0 1,0 0-1,0-1 1,0 1-1,0 0 1,0 0-1,0 0 0,0 0 1,0 0-1,0 0 1,0 0-1,0 0 1,0 0-1,0-1 1,0 1-1,0 0 0,0 0 1,0 0-1,-1 0 1,1 0-1,0 0 1,0 0-1,0 0 1,0 0-1,0 0 0,0 0 1,0 0-1,0 0 1,0 0-1,-1 0 1,1 0-1,0 0 1,0 0-1,0 0 0,0 0 1,0 0-1,0 0 1,0 0-1,-1 0 1,10-9-48,-1 0 1,0 0 0,0-1-1,7-12 1,9-13-29,54-75 50,-18 25 15,58-60 36,-114 141-49,12-13-13,-10 16 88,-7 10 104,-2 7-122,1 0-1,-1 20 1,-1 12-34,-6 66 141,6-58-2,4 5-142,1-25 158,-1-33-123,0 0 0,0 0 0,0-1 0,0 1 1,1 0-1,0 0 0,-1-1 0,1 1 0,0 0 0,0-1 0,0 1 0,1-1 0,-1 1 0,1-1 0,-1 0 0,1 0 0,0 0 0,4 4 1,-6-6-37,1 1 1,-1-1 0,1 0 0,0 0 0,-1 0 0,1 1 0,0-1 0,-1 0-1,1 0 1,0 0 0,-1 0 0,1 0 0,0 0 0,0 0 0,-1 0 0,1-1-1,0 1 1,-1 0 0,1 0 0,-1-1 0,1 1 0,0 0 0,-1 0 0,1-1-1,0 0 1,19-12 214,-9 2-195,-1 1 0,0-1 0,-1 0 0,10-16 0,6-6-19,74-101-287,-50 64 172,-39 55 89,-9 13-3,-1 0 1,1 0-1,0 0 0,1 0 0,-1 1 0,0-1 0,0 1 0,1-1 0,-1 1 0,1-1 0,1-1 0,-3 4 14,1-1-1,-1 0 0,0 0 1,0 0-1,0 0 1,0 0-1,0 0 0,0 0 1,0 0-1,0 0 0,1 1 1,-1-1-1,0 0 1,0 0-1,0 0 0,0 0 1,0 0-1,0 1 0,0-1 1,0 0-1,0 0 1,0 0-1,0 0 0,0 0 1,0 0-1,0 1 1,0-1-1,0 0 0,0 0 1,0 0-1,0 0 0,0 0 1,0 1-1,0-1 1,0 0-1,0 0 0,-1 0 1,1 0-1,0 0 1,0 0-1,0 1 0,0-1 1,0 0-1,0 0 0,-1 0 1,1 1-15,-10 30-119,-9 31 93,12-27 17,-2 7 179,2-1-1,-2 63 1,8-96-63,1 0 0,1 0 0,0 0 0,0-1 0,0 1 0,1 0 0,3 8 0,-4-13-41,1-1 0,-1 1-1,0-1 1,1 1-1,0-1 1,0 0-1,-1 0 1,1 0-1,1 0 1,-1 0-1,0 0 1,0-1-1,1 1 1,-1 0-1,1-1 1,-1 0-1,1 0 1,-1 0-1,1 0 1,0 0-1,0 0 1,3 0-1,0-1 3,0 0 1,0 0-1,0 0 0,-1-1 0,1 1 0,0-2 0,0 1 1,-1 0-1,1-1 0,-1 0 0,1-1 0,-1 1 1,0-1-1,6-4 0,0 0-25,-1 0 1,0-1-1,-1 0 1,0-1-1,12-14 1,-3-3-5,-1-1 1,-1 0-1,23-57 1,-25 51-19,6-13-7,-13 26-40,16-28 0,-21 44 63,6-9-155,-8 13 133,0 0 0,0 0 1,0 0-1,0 0 0,0 0 0,0 0 0,0 1 0,0-1 1,0 0-1,0 0 0,0 0 0,0 0 0,0 0 1,1 0-1,-1 0 0,0 1 0,0-1 0,0 0 0,0 0 1,0 0-1,0 0 0,0 0 0,0 0 0,0 0 1,0 0-1,1 0 0,-1 0 0,0 0 0,0 0 0,0 0 1,0 1-1,0-1 0,0 0 0,0 0 0,1 0 1,-1 0-1,0 0 0,0 0 0,0 0 0,0 0 0,0 0 1,0 0-1,0 0 0,1 0 0,-1-1 0,0 1 1,0 0-1,0 0 0,0 0 0,0 0 0,0 0 0,0 0 1,1 0-1,-2 14 18,-1 1 1,-4 22 0,-3 19-62,3-15 78,3-29 42,1 1-1,0 14 0,4-8 245,-2-18-379,0-1-64,0 8 100,-1-1 0,1 1 0,-4 9 0,0 3-186,0 2 229,-9 27 0,0 0-103,6-23 79,-1 1 1,-1-1-1,-1-1 1,-22 39-1,3-16-55,-42 54 0,58-85 99,-1-2 1,-1 0-1,0-1 0,0 0 1,-2-1-1,0-1 0,-24 13 1,35-22-110,0 1 1,0-1-1,-1 0 1,1-1-1,-1 0 1,0 0-1,0 0 0,0-1 1,-12 2-1,16-3 3,-1-1-1,1 1 1,-1 0-1,1-1 1,0 0-1,-1 1 1,1-1-1,0-1 1,0 1-1,0 0 0,0-1 1,0 0-1,0 1 1,0-1-1,0-1 1,1 1-1,-1 0 1,1 0-1,-1-1 1,1 0-1,-2-3 1,0 2 25,2-1 0,-1 1 0,1-1 0,-1 0 0,1 0 1,1 0-1,-1 0 0,1-1 0,0 1 0,0 0 0,0-1 1,1 1-1,0 0 0,0-1 0,0 1 0,1 0 0,0-1 1,2-9-1,-1 8 23,1 1-1,-1 0 1,1 0 0,0 0 0,1 1-1,-1-1 1,1 1 0,0 0 0,0 0-1,1 0 1,0 0 0,0 1 0,0 0-1,0 0 1,7-4 0,5-1 47,2 0-1,-1 1 1,32-9 0,62-9 169,-77 19-133,-1-1 0,-1-1 0,64-27 0,-74 24-2,0-2-1,0 0 1,-1-2 0,-1 0 0,24-25 0,-29 22 11,0 0 1,-1-2 0,-1 0 0,17-36 0,8-10 178,23-40-323,-57 100 90,-3 9 39,-3 15 69,-38 173 146,16-95-127,-60 375 103,65-349 155,14-104-118,3-19-276,1 1 1,0-1 0,-1 1 0,1-1-1,0 1 1,0-1 0,0 0 0,0 1 0,0-1-1,1 1 1,-1-2 0,11-76-32,3 1 0,3 0 0,4 1 0,3 2 0,43-94 0,-41 109-8,72-147-179,-83 181 180,0 0 0,2 2 0,1 0 0,0 1 0,35-32 0,-51 53 42,1 0-1,0 0 1,-1 0 0,1 0-1,0 0 1,0 0-1,0 1 1,0-1-1,0 1 1,0 0 0,0 0-1,1 0 1,4 0-1,-6 1 4,-1 0 0,1 0 0,0 0-1,-1 1 1,1-1 0,-1 1 0,1-1 0,-1 1-1,0 0 1,1-1 0,-1 1 0,0 0-1,1 0 1,-1 0 0,0 0 0,0 0-1,0 0 1,0 1 0,0-1 0,0 0 0,0 0-1,0 1 1,0-1 0,0 0 0,-1 1-1,1-1 1,-1 1 0,1-1 0,0 3 0,1 7-2,1-1 0,-2 0 1,1 1-1,-1-1 0,-1 14 1,-5 53 11,4-73-19,-1 11 31,0 0-1,-1 0 0,-1 0 1,0-1-1,-9 20 0,9-25-13,0-1 0,-1 0 0,0 0 0,0-1 0,-1 1 0,1-1 0,-2 0 0,1-1 0,-14 11 0,14-13-118,0-1-1,-1 0 0,1 0 0,-1-1 1,0 1-1,0-2 0,0 1 0,0-1 1,0 0-1,0 0 0,-10-1 0,17 0 87,1 0 0,-1 0 0,0 0 0,0 0 0,0 0 0,0 0 0,0 0 0,0 0 0,0 0 0,0 0 0,0 0-1,0 0 1,0 0 0,0 0 0,0 0 0,0 0 0,0 0 0,0 0 0,0-1 0,0 1 0,0 0 0,1 0 0,-1 0 0,0 0 0,0 0 0,0 0 0,0 0-1,0 0 1,0 0 0,0 0 0,0 0 0,0 0 0,0 0 0,0 0 0,0 0 0,0 0 0,0-1 0,0 1 0,0 0 0,0 0 0,0 0 0,0 0 0,0 0 0,0 0-1,0 0 1,-1 0 0,1 0 0,0 0 0,0 0 0,0 0 0,0 0 0,0 0 0,0 0 0,0 0 0,0 0 0,0 0 0,0-1 0,10-5-337,15-5 36,14-4 111,52-24 167,147-74 194,-235 111-151,0 1-4,0-1 0,-1 1 0,1 0 0,0 0 0,0 0 0,0 0 0,0 0 0,0 1 0,0 0 0,0-1 1,5 1-1,-8 0-3,1 1 1,-1-1 0,1 0 0,-1 1 0,0-1 0,1 0 0,-1 1 0,0-1 0,0 0 0,1 1 0,-1-1 0,0 1-1,0-1 1,1 1 0,-1-1 0,0 0 0,0 1 0,0-1 0,0 1 0,0-1 0,0 1 0,0-1 0,0 1 0,0-1-1,0 1 1,0-1 0,0 1 0,0-1 0,0 1 0,-5 16 0,4-15 3,-15 37 184,11-28-97,0 0 0,1 0 0,0 1 0,1 0-1,0-1 1,1 1 0,-2 18 0,4-28-71,0 0 0,1-1 0,-1 1 1,0-1-1,0 1 0,1-1 0,-1 1 0,1 0 0,0-1 1,-1 0-1,1 1 0,0-1 0,0 1 0,0-1 0,0 0 1,0 0-1,0 1 0,0-1 0,0 0 0,0 0 0,1 0 1,-1 0-1,0 0 0,1-1 0,-1 1 0,1 0 0,-1-1 1,1 1-1,1 0 0,0 0-12,0-1-1,-1 0 1,1 1-1,-1-1 1,1 0 0,-1 0-1,1 0 1,0 0 0,-1-1-1,1 1 1,-1-1-1,1 0 1,-1 1 0,1-1-1,-1 0 1,0 0 0,1-1-1,2-1 1,-1 0-32,-1-1 0,1 1 0,-1-1 1,0 0-1,0 0 0,-1 0 0,1 0 0,-1-1 0,0 1 1,0-1-1,0 1 0,-1-1 0,1 0 0,-1 1 1,0-1-1,0 0 0,-1 0 0,0-10 0,0 1-14,-1-1 1,-1 0-1,0 1 0,-1 0 0,-6-21 1,6 27-23,-1 1 0,1-1 0,-1 1 0,0-1 0,-11-12 0,12 16 35,0 0 1,0 0-1,-1 1 1,0-1-1,0 1 1,0 0-1,0 0 1,0 0-1,0 1 1,-1 0-1,1-1 1,-6 0 0,3 0-70,-2-1-202,13 8 136,2-1 187,0 0 1,0-1-1,0 0 1,1 0-1,-1-1 1,1 1-1,-1-1 1,1-1 0,-1 1-1,1-1 1,0 0-1,-1-1 1,12-1-1,5-3 84,-1 0 0,38-14 0,-32 7-82,0-2 0,-1-1 0,-1 0 0,0-2 1,-1-2-1,25-22 0,-33 26 20,0-1 0,0 0-1,-2-2 1,0 0 0,-1 0-1,-1-1 1,19-37 0,-14 15 11,-1 0 1,-3-1 0,17-77-1,-22 77-80,-3 16-115,-2-1 1,3-41-1,-9 56-206,2 12 332,0 0 0,0 0 1,-1 0-1,1 0 0,0 0 0,0 0 0,0 0 0,0-1 0,0 1 0,-1 0 0,1 0 0,0 0 0,0 0 0,0 0 0,0 0 1,-1 0-1,1 0 0,0 0 0,0 0 0,0 0 0,0 0 0,-1 0 0,1 0 0,0 0 0,0 0 0,0 0 0,0 0 0,0 1 0,-1-1 1,1 0-1,0 0 0,0 0 0,0 0 0,0 0 0,-1 0 0,0 2-8,0-1-1,-1 0 1,1 1 0,0-1 0,0 1 0,0 0-1,0-1 1,-1 4 0,-14 36-120,3 0 1,1 2-1,-9 61 0,8-39 178,-3 13 302,4 1 1,3 0-1,3 146 0,6-215-277,1 0 0,0 0 0,0 1 0,1-1 0,1 0 0,-1 0 0,6 10 0,-8-20-59,0 1 0,0 0 0,0-1 0,1 1-1,-1 0 1,1-1 0,-1 1 0,0 0 0,1-1 0,-1 1-1,1-1 1,-1 1 0,1-1 0,-1 1 0,1-1 0,0 1-1,-1-1 1,1 0 0,-1 1 0,1-1 0,0 0 0,0 0-1,-1 1 1,1-1 0,0 0 0,-1 0 0,1 0 0,0 0-1,0 0 1,-1 0 0,1 0 0,0 0 0,-1 0 0,1 0-1,0 0 1,0 0 0,-1-1 0,1 1 0,0 0 0,-1 0-1,1-1 1,0 1 0,-1-1 0,1 1 0,-1 0 0,1-1-1,0 0 1,4-3 13,-1-1 0,0 0 0,0 1 0,6-11-1,4-6-18,106-151 117,15-9-264,-105 133 125,-1-1 1,-3-2-1,-2-1 0,-2 0 1,17-61-1,13-50-88,-49 143-14,-2 19 118,-1 0 0,0 0 1,0 0-1,0 0 0,0 0 1,1 1-1,-1-1 0,-1 0 0,1 0 1,0 0-1,0 0 0,0 0 0,0 0 1,-1 0-1,1-1 0,-3 7 8,-3 7-78,-8 23-1,12-28 72,-31 95 52,-20 53 60,-3-20-96,-66 162 884,112-273-742,7-18-72,0 0 0,0 0 0,1 1 0,-3 10 0,16-35-340,0 0 0,0 1 0,19-20 0,-17 22 147,1 0-1,-1 2 1,2 0 0,0 0-1,1 1 1,0 1 0,25-13 0,-38 23 93,0 0 0,0 0 0,0-1 0,0 2 0,0-1 0,1 0 0,-1 1 0,0-1 0,5 1 0,-6 0 18,-1 0 0,0 1 0,1-1 0,-1 0 0,0 1-1,0-1 1,0 1 0,1-1 0,-1 1 0,0 0 0,0-1 0,0 1 0,0 0 0,0 0-1,0 0 1,0 0 0,0 0 0,-1 0 0,1 0 0,0 0 0,0 0 0,-1 0-1,1 0 1,-1 1 0,1-1 0,-1 0 0,1 2 0,14 58 524,-13-47-441,1 0 1,1 0 0,0 0-1,0-1 1,2 1 0,10 19-1,-14-30-36,-1-1 0,1 1-1,-1-1 1,1 0 0,0 0 0,0 0-1,0 0 1,0 0 0,0-1 0,0 1-1,0 0 1,5 1 0,-5-2-45,0-1 0,0 0-1,0 1 1,0-1 0,0 0 0,0 0 0,0-1 0,0 1 0,0 0 0,0-1 0,0 1 0,0-1 0,0 1-1,0-1 1,0 0 0,-1 0 0,4-2 0,5-4-2,-1 0 1,0-1-1,-1 0 0,1-1 0,-2 1 0,1-2 0,8-13 1,-7 10-32,-3 5-48,-2-1 0,1 0 0,-1 1 0,-1-2 0,1 1 0,-1 0 0,-1-1-1,0 1 1,0-1 0,-1 1 0,-1-1 0,0-13 0,1 22 50,-1 0-1,0 0 1,0 0 0,0 0 0,0 0 0,0 0-1,0 0 1,0 0 0,-1 1 0,1-1 0,0 0-1,0 0 1,-1 0 0,1 0 0,-1 0 0,1 1-1,0-1 1,-1 0 0,0 0 0,1 1 0,-2-2-1,1 2 15,1-1-1,-1 1 0,0 0 1,1 0-1,-1 0 0,0 0 1,1 0-1,-1 0 1,0 0-1,1 1 0,-1-1 1,0 0-1,1 0 0,-1 0 1,0 1-1,1-1 0,-1 0 1,1 1-1,-1-1 1,0 0-1,0 2 0,-3 1 44,0 0 0,0 1 0,0 0-1,1 0 1,-4 6 0,3-4 12,1 1-1,-1 0 1,2 0 0,-1 0 0,1 0-1,0 0 1,1 1 0,-1-1 0,1 15-1,0 0 153,2 0-1,4 23 0,-2-28-72,1-1-1,1 0 1,0 0-1,13 26 1,-17-40-85,0 0 0,1 0 0,-1 1 0,0-1 0,1 0 0,-1 0 1,1-1-1,0 1 0,0 0 0,0 0 0,3 2 0,-4-4-19,1 1 0,-1-1 0,0 1 0,0-1-1,1 1 1,-1-1 0,0 1 0,1-1 0,-1 0 0,1 0 0,-1 0 0,0 0-1,1 0 1,-1 0 0,0 0 0,1 0 0,-1-1 0,0 1 0,1-1-1,-1 1 1,0-1 0,3 0 0,6-7 43,0 1 1,0-2-1,17-17 1,-13 12-26,42-41 68,99-89-88,-23 44-202,-118 92 25,-14 8 156,0 0-1,0 0 1,0 0 0,1 0-1,-1 0 1,0 0 0,0 0-1,1 0 1,-1 0 0,0 0-1,0 0 1,1 0 0,-1 0-1,0 0 1,0 0 0,1 0-1,-1 0 1,0 0 0,0 1-1,0-1 1,1 0 0,-1 0-1,0 0 1,0 0 0,0 0-1,1 1 1,-1-1 0,0 0-1,0 0 1,0 0 0,0 1-1,1-1 1,-1 0-1,0 0 1,0 0 0,0 1-1,0-1 1,0 0 0,0 0-1,0 1 1,0-1 0,0 0-1,0 0 1,0 1 0,0-1-1,0 0 1,0 0 0,0 0-1,0 1 1,0-1 0,-2 21-17,0-1 1,-1-1 0,-2 1-1,-10 30 1,8-24 54,-8 18-14,-1 0-1,-23 42 1,37-82-47,0 0 1,0-1-1,0 1 1,-1-1-1,1 1 0,-1-1 1,0 0-1,0 0 1,0 0-1,-7 4 0,9-6 4,0-1 1,0 0-1,0 1 0,0-1 0,0 0 0,0 0 0,0 0 0,0 0 0,0 0 0,0 0 0,0 0 0,0 0 0,0 0 0,0 0 0,-1 0 0,1-1 0,0 1 0,0-1 0,0 1 0,0 0 0,1-1 0,-1 0 0,0 1 0,0-1 0,0 1 0,0-1 1,0 0-1,0-1 0,-2-1-100,0 0 0,1 0 1,-1 0-1,1-1 0,-3-4 0,-1-4-106,1 1 0,0-1 0,1 1-1,1-1 1,0-1 0,0 1-1,-1-17 1,4 1 204,4 29 315,11 7 65,32 11 0,-28-11-83,-10-5-163,1 1-1,-1-2 1,1 1 0,0-1-1,-1-1 1,16 1 0,-19-2-62,1 0-1,-1-1 1,0 0 0,0 0 0,0 0 0,1-1 0,-1 0 0,0 0 0,-1 0 0,1-1 0,6-3-1,9-10 14,0 0-1,-1-1 0,-1 0 1,-1-2-1,0 0 0,-1-2 1,16-25-1,-21 29 9,-8 11-103,0 1 1,0 0-1,3-8 1,-4 5-266,-6 9 282,-5 14 225,4 3-86,1-1 1,0 1 0,2 0-1,0 0 1,1 0-1,3 28 1,-2-40-78,-1 0 0,1 0 0,1-1-1,-1 1 1,1 0 0,0-1 0,0 1 0,0-1 0,1 1 0,0-1-1,0 0 1,7 8 0,-9-12-19,0-1 0,0 1-1,0-1 1,0 1 0,0-1 0,0 1 0,0-1-1,0 0 1,0 0 0,0 0 0,0 1-1,0-1 1,0 0 0,1 0 0,-1 0-1,0-1 1,0 1 0,0 0 0,0 0 0,0-1-1,0 1 1,0 0 0,0-1 0,0 1-1,0-1 1,0 0 0,0 1 0,1-2 0,5-3 41,1 0 0,9-10 0,206-165 86,-199 163-266,-13 8 57,1 1 0,21-12-1,-32 20 57,-1-1-1,1 1 1,-1 0 0,1 0-1,-1-1 1,1 1-1,-1 0 1,1 0-1,-1 0 1,1-1-1,-1 1 1,1 0-1,-1 0 1,1 0-1,0 0 1,-1 0-1,1 0 1,-1 0-1,1 0 1,-1 0-1,1 1 1,0-1 0,-1 0-1,1 0 1,-1 0-1,1 1 1,-1-1-1,1 0 1,-1 1-1,1-1 1,0 1-1,0 1 12,0 0-1,0 0 0,-1 0 0,1 0 1,0 0-1,-1 0 0,1 4 1,0-1-4,-1 0 13,0 1 0,0 0 0,0-1 0,-1 1 0,0-1 0,0 1 0,0 0 0,-1-1 0,0 0 0,0 1 0,0-1 0,-4 7 0,-6 8 19,-21 29 1,28-41-54,-2 0 1,1 0-1,-1-1 1,0 0-1,-8 7 1,12-12 11,0 0 0,0 0 0,0-1 0,0 1 0,0-1 1,0 1-1,0-1 0,-1 0 0,1 0 0,-1-1 0,1 1 0,0-1 0,-1 0 0,1 1 0,-1-2 0,1 1 1,-1 0-1,-4-2 0,-7-3-73,0 0 0,1-2 0,0 0 0,-21-14 0,34 20 111,0 1-1,0-1 0,0 1 0,0-1 0,0 0 1,0 1-1,1-1 0,-1 0 0,0 0 0,0 0 1,0-1-1,1 2-22,0-1 0,0 1 0,0 0-1,0 0 1,0 0 0,0-1 0,0 1 0,0 0 0,0 0 0,0 0 0,0 0 0,0-1 0,0 1 0,1 0-1,-1 0 1,0 0 0,0 0 0,0 0 0,0-1 0,0 1 0,1 0 0,-1 0 0,0 0 0,0 0 0,0 0-1,1 0 1,-1 0 0,0 0 0,0 0 0,0 0 0,0 0 0,1 0 0,-1-1 0,0 1 0,0 0 0,0 1-1,1-1 1,-1 0 0,31 1 480,-23 0-483,100 15 252,-76-10-650,0 0 1,44 0 0,-59-6-2353,-10 0-2343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4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10304,'-17'-8'5280,"17"5"-2945,0-1-1311,0-1-1568,3 5 288,-3-3-2239,5-2 1375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4:4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 11392,'-24'0'5151,"43"0"-4479,-1 0 2368,8 4-1792,33-4 1472,4 0-1568,31-4 32,-4 4-736,23-8-320,-5 3-128,0-2-1344,-15 2 736,-3-6-5472,-14-1 3361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3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31 648 2976,'-19'-4'971,"19"4"-953,-1 0-1,1 0 1,0 0 0,-1 0 0,1 0 0,0 0 0,0 0 0,-1 0 0,1 0 0,0 0 0,-1 0 0,1 0 0,0 0 0,0 1 0,-1-1 0,1 0 0,0 0 0,-1 0 0,1 0 0,0 0 0,0 1 0,0-1 0,-1 0-1,1 0 1,0 0 0,0 1 0,0-1 0,-1 0 0,1 0 0,0 1 0,0-1 0,0 0 0,0 1 0,-3 2 1094,11-3 781,-7 0-1763,0 1 0,0-1 0,0 0 0,0 0 0,0-1 0,0 1-1,0 0 1,0 0 0,0 0 0,0-1 0,0 1 0,0 0 0,0-1 0,0 1 0,0-1-1,1 0 1,9-5 429,-2 2-243,0-1 0,0 0-1,-1-1 1,0 0 0,14-12 0,-8 2-53,0-1 1,-1 0-1,-1 0 1,-1-1 0,0-1-1,11-28 1,56-158 1341,-61 160-1610,-17 45 3,0 0 1,0 0-1,0 0 1,0 0-1,0 0 1,0 0-1,0 0 1,0 0-1,0 0 1,0 0-1,0 0 1,0 0-1,0-1 1,0 1-1,0 0 1,0 0-1,0 0 1,0 0-1,0 0 1,0 0-1,0 0 1,0 0-1,0 0 1,0 0-1,0 0 1,0 0-1,0 0 1,0 0-1,0 0 1,0-1-1,0 1 1,0 0-1,0 0 1,0 0-1,0 0 1,1 0-1,-1 0 1,0 0-1,0 0 1,0 0-1,0 0 1,0 0-1,0 0 1,0 0-1,0 0 1,0 0-1,0 0 1,0 0-1,0 0 1,0 0-1,0 0 1,1 0-1,-1 0 0,0 0 1,0 0-1,0 0 1,0 0-1,0 0 1,0 0-1,0 0 1,0 0-1,0 0 1,0 0-1,0 0 1,0 0-1,0 0 1,0 1-1,0-1 1,3 7-55,-2 11 91,0 0 1,-4 34 0,0-14 17,1 19 10,-6 94 242,-6 299 465,14-416-746,-5 62 456,0-6 1584,6-87-1377,0-10-324,3-18-58,0-35-125,11-105-200,12-62 217,-20 157-175,17-134-49,15 6-374,-32 170 285,2 1-1,1 0 1,0 1 0,3 0 0,17-28-1,-26 48 54,0 0-1,1 0 0,-1 0 0,1 1 0,1 0 1,-1 0-1,8-6 0,-10 9 37,1 0 1,-1 1-1,0-1 0,1 0 0,-1 1 1,1 0-1,0 0 0,-1 0 0,1 0 0,0 1 1,0-1-1,-1 1 0,1 0 0,0 0 1,0 0-1,4 1 0,-3 1 23,1-1 0,-1 1-1,1 0 1,-1 1 0,0-1 0,1 1-1,-1 0 1,-1 0 0,1 1 0,0-1-1,-1 1 1,0 0 0,0 0 0,0 1-1,0-1 1,-1 1 0,1 0 0,2 5-1,1 5 18,1 1 0,-2-1 0,0 1 0,7 31 0,-7-17 25,0 0 1,-3 0-1,0 0 0,-3 47 0,-1-60 13,0 0 1,-2 0-1,0 0 0,-1 0 1,0-1-1,-2 0 0,0 1 0,0-2 1,-13 22-1,14-30 23,1-1-1,-1 1 1,0-1-1,-1 0 1,0 0-1,0-1 1,0 1-1,-1-1 1,1-1-1,-1 1 1,-12 5-1,9-6 25,0 0 0,-1-1-1,1 0 1,-1-1 0,0 0 0,0-1-1,-21 1 1,8-3-102,18 0-91,0 1-1,-1 0 1,1 0 0,0 0-1,-12 3 1,17-3 64,0 1 0,0-1 0,0 1 0,0-1 0,0 1 0,0-1-1,0 1 1,0 0 0,0 0 0,0 0 0,0-1 0,0 1 0,1 0 0,-1 0 0,0 0 0,1 0 0,-1 0 0,0 0 0,1 0-1,-1 1 1,1-1 0,0 0 0,-1 0 0,1 0 0,0 0 0,0 1 0,0-1 0,0 0 0,0 0 0,0 0 0,0 1 0,0-1-1,0 0 1,0 0 0,1 0 0,-1 0 0,1 2 0,2 6-8,0-1-1,1 0 0,8 15 1,-9-19 61,21 33 192,2-2 1,1 0 0,35 33-1,-41-47-108,0-1 1,2-1-1,0-1 0,1-1 0,1-1 0,0-1 0,1-2 0,51 20 0,-73-31-70,-1-1 1,1 0-1,-1 0 1,1 0-1,-1-1 1,1 1-1,-1-1 1,1 1-1,0-1 1,-1-1-1,1 1 1,-1 0-1,1-1 1,-1 0-1,1 0 1,-1 0-1,1 0 1,-1 0-1,0-1 0,1 1 1,-1-1-1,0 0 1,0 0-1,0 0 1,0-1-1,-1 1 1,1-1-1,-1 1 1,1-1-1,1-4 1,3-3 8,-1 0 0,0-1 0,0 0 0,-2 0 0,1-1 0,5-22 0,-6 14 13,-1-1 1,0 1-1,-1-28 1,-2 42-75,0-1 0,-1 0-1,0 1 1,-2-12 0,2 16-12,1 0 0,-1 0 0,0 0 0,0 1 0,1-1 0,-1 0 0,-1 0 0,1 1 0,0-1 1,0 0-1,-1 1 0,1-1 0,-1 1 0,1 0 0,-1 0 0,1-1 0,-1 1 0,0 0 0,-2-1 0,3 2 8,0-1 0,0 1 0,-1 0 0,1 0 0,0 0 0,0 0 0,0 0 0,0 0 0,0 0-1,0 0 1,0 0 0,0 0 0,0 1 0,0-1 0,0 0 0,0 1 0,0-1 0,0 1 0,0-1 0,0 1 0,0-1 0,1 1 0,-1 0 0,0-1 0,0 1 0,-1 1 0,-1 2-3,1-1 0,-1 0 1,1 1-1,0 0 0,-3 7 1,-3 7 40,2 0 0,0 0 0,1 1 0,1 0 0,1 0 0,1 0 0,0 0 0,1 0 0,1 0 0,1 1 0,1-1 0,6 29 0,-5-37 56,1 0 0,0 0-1,0-1 1,11 18 0,-13-24-28,1 0 0,0 0 0,0-1 0,0 1 0,0-1 0,6 5 0,-7-7-16,-1 0 1,1 0-1,0 0 1,0 0-1,0 0 1,0 0-1,0 0 1,0-1-1,0 1 1,0-1-1,0 0 1,0 1-1,0-1 1,0 0-1,2 0 1,-1-1-8,-1 1 0,0-1 0,0 1 0,0-1 1,0 0-1,0 0 0,0 0 0,0 0 0,0 0 0,0 0 0,0-1 0,-1 1 1,1-1-1,0 1 0,1-4 0,5-2 39,12-13 36,-1-2 0,26-35 0,-12 14 29,-26 34-107,111-126-269,-108 125 222,1 1-1,0 0 1,19-12-1,-24 18 11,-1 0 0,1 0-1,0 1 1,0 0 0,0 0-1,0 0 1,0 1 0,0-1 0,13 1-1,-15 1-7,0 0-1,-1 1 1,1 0-1,0 0 1,0 0-1,-1 1 0,1-1 1,5 4-1,27 17 29,-30-17 134,-5-5 135,-7-9 160,5 7-422,1-1 0,-1 1 1,-1 0-1,1 0 0,0 0 1,0 0-1,-1 0 1,1 0-1,-1 0 0,0 0 1,0 1-1,1-1 1,-1 0-1,-3-1 0,1 1-39,-1-1 0,1 1 0,-1 0 0,1 1 0,-1-1 0,-10-1 0,9 2-23,0 0 0,-1 0 1,1 1-1,-1 0 1,1 0-1,-1 1 1,1-1-1,-1 2 1,1-1-1,0 1 1,-10 3-1,11-2 41,0 1 0,0-1 0,0 1 0,1 0 0,0 0 1,0 0-1,0 1 0,0-1 0,1 1 0,-1 0 0,1 0 0,1 0 0,-1 1 0,1-1 0,0 1 1,-3 8-1,3-4-4,-1 0 1,1 1 0,1-1-1,0 1 1,0 0-1,1-1 1,1 1 0,1 15-1,1-16 27,-1 1 0,1-1 0,1 0 0,0 0 0,0 0 0,1 0 0,0 0 0,0-1 0,13 14 0,-13-16 1,1-1 0,0 0 0,0-1 0,1 1 0,-1-1 0,1 0 0,0-1 0,1 0 0,-1 0 0,1-1-1,0 0 1,15 5 0,-15-7 19,-1 1 0,0-1 0,0 0-1,1-1 1,-1 1 0,0-1 0,1-1-1,-1 0 1,0 0 0,0 0 0,1-1-1,-1 0 1,0 0 0,0-1 0,-1 0-1,1 0 1,-1 0 0,1-1 0,-1 0-1,0-1 1,8-7 0,22-28 139,53-79-1,-80 106-208,0-1-1,-2 0 1,0 0 0,9-24-1,-16 32-121,-4 10 11,-6 12-27,3 6 129,1 0 1,0 1-1,2-1 0,1 1 1,0 0-1,2 0 0,2 31 1,-1-47 74,1 1 0,0-1 1,0 0-1,1 0 1,0 1-1,0-1 1,0-1-1,1 1 0,6 10 1,-8-15-7,0 0 0,1-1 0,-1 1 0,1 0-1,-1 0 1,1-1 0,0 1 0,0-1 0,0 1 0,0-1 0,0 0 0,0 0 0,0 0 0,0 0 0,0 0-1,0 0 1,1 0 0,-1-1 0,0 1 0,1-1 0,-1 0 0,0 0 0,1 0 0,-1 0 0,0 0 0,1 0 0,-1-1-1,0 1 1,1-1 0,-1 1 0,0-1 0,0 0 0,3-1 0,0-1 19,0 0-1,0 0 1,0 0 0,-1-1-1,1 1 1,-1-1-1,0 0 1,0 0 0,0-1-1,4-6 1,-1 0-17,1-1 1,-2 0-1,7-14 0,-9 15-28,0 0 1,-1-1-1,0 0 0,0 1 1,1-22-1,-4 27-17,0 0-1,0-1 1,0 1 0,-1 0-1,0-1 1,0 1 0,0 0 0,-1 0-1,0 0 1,0 0 0,-1 0 0,-4-6-1,5 9 6,0 0 0,0 0 0,-1 1 0,0-1 0,1 1 0,-1 0 0,0 0 0,0 0 0,0 0 0,-1 0 0,1 1 0,0-1-1,-1 1 1,1 0 0,-1 0 0,-6-1 0,7 2 4,-1-1 1,1 1-1,0 0 0,-1 0 0,1 0 0,0 0 1,-1 0-1,1 1 0,0 0 0,-1 0 0,1 0 1,0 0-1,0 0 0,0 0 0,0 1 1,0 0-1,-3 2 0,4-3-8,1 0 0,-1 0 0,1 0 0,0 1 0,0-1 0,0 0-1,-1 1 1,1-1 0,0 1 0,1 0 0,-1-1 0,0 1 0,0 0 0,1-1 0,-1 1 0,1 0 0,0 0 0,-1-1 0,1 1 0,0 2 0,0-3 26,1-1 0,0 1 1,-1-1-1,1 1 1,-1 0-1,1-1 1,0 0-1,0 1 1,-1-1-1,1 1 0,0-1 1,0 0-1,-1 1 1,1-1-1,0 0 1,0 0-1,0 0 1,-1 0-1,1 0 0,1 0 1,-1 1-4,9-1 5,-1 1-1,0-1 1,1 0 0,-1-1-1,0 0 1,1 0-1,14-5 1,65-27 296,-52 18-263,149-64 178,-140 59-172,-24 12-69,3-3-318,-24 11 338,-1 0 1,0 0 0,0 0 0,0 0 0,0 0-1,0 0 1,0 0 0,0 0 0,0 0 0,0 0-1,0 0 1,0-1 0,0 1 0,0 0 0,1 0-1,-1 0 1,0 0 0,0 0 0,0 0 0,0 0-1,0 0 1,0 0 0,0 0 0,0 0 0,0 0-1,0 0 1,1 0 0,-1 0 0,0 0 0,0 0-1,0 0 1,0 1 0,0-1 0,0 0-1,0 0 1,0 0 0,0 0 0,0 0 0,0 0-1,0 0 1,1 0 0,-1 0 0,0 0 0,0 0-1,0 0 1,0 0 0,0 0 0,0 0 0,0 1-1,0-1 1,0 0 0,0 0 0,0 0 0,0 7-10,-4 9 17,-4 6-37,1 1 0,2 0 0,0 0 1,-1 25-1,4-23 51,1 28 0,2-42 9,0-1 0,1 1 0,0-1-1,0 0 1,6 16 0,-6-23 0,0 1 0,0-1 0,0 0-1,0 0 1,0 1 0,5 3 0,-6-6-20,-1 0 1,1 0-1,0-1 1,-1 1-1,1 0 1,0-1-1,0 1 0,-1-1 1,1 1-1,0-1 1,0 1-1,0-1 1,0 0-1,0 1 0,0-1 1,0 0-1,0 0 1,-1 0-1,1 1 1,0-1-1,0 0 0,0 0 1,0-1-1,0 1 1,0 0-1,0 0 1,0 0-1,0-1 0,0 1 1,0 0-1,0-1 1,0 1-1,0-1 1,5-5 41,0-1 1,-1 0 0,1 0 0,-1 0 0,5-11 0,-3 6 53,39-69 145,-27 45-269,48-67 1,-9 35 130,-32 40-24,42-61 0,-22 8-131,37-88 0,-29 54 38,-39 85 16,8-16 44,-1 0 0,17-58 0,-35 92-58,-3 9-6,0 1 0,0-1 0,0 1 0,-1-1 0,1 1 0,0-1 0,-1 0 0,0 1 0,0-1-1,0 0 1,0-3 0,0 6-2,0-1 1,-1 1-1,1-1 0,0 1 0,0 0 1,0-1-1,-1 1 0,1-1 0,0 1 1,0 0-1,-1-1 0,1 1 0,0 0 1,-1-1-1,1 1 0,0 0 0,-1 0 1,1-1-1,0 1 0,-1 0 0,1 0 1,-1 0-1,1-1 0,0 1 0,-1 0 1,1 0-1,-1 0 0,0 0 0,-15 5-279,-1 4 249,-1 1 0,2 1 0,-1 1 1,2 1-1,0 0 0,0 0 0,1 2 1,1 0-1,0 0 0,-18 30 1,2 4 66,1 1 1,2 1 0,3 2-1,2 0 1,-14 61 0,29-94 62,2 1 1,0-1-1,1 1 1,0 37 0,3-48-50,1 0 0,0 0 0,1 0 0,0-1 0,0 1 0,1 0 0,0-1 0,1 1 0,0-1 0,0 0 0,11 16 0,-5-12-1,1 0 1,0 0-1,0-1 1,2-1 0,-1 0-1,23 14 1,-25-19-167,-1-1 0,1 0 0,0 0 0,0-1 0,1 0 0,-1-1 0,1 0 0,0-1 0,0 0 0,22 0 0,-23-2-1180,1 0 1,0-1-1,11-3 1,-19 4 663,-1 0 1,1-1-1,-1 0 1,1 0-1,-1 0 1,1 0-1,-1 0 1,0 0-1,0-1 0,1 1 1,-1-1-1,0 1 1,0-1-1,-1 0 1,1 0-1,0 0 1,-1 0-1,3-3 0,2-8-3015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7648,'-40'-25'3456,"22"21"-3008,9 1 1312,5-2-1632,4 10-96,4-2-640,5 9 352,4 5-2720,5 3 1664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4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183 655 4576,'0'-2'298,"0"1"0,0 0 0,0-1-1,0 1 1,0 0 0,0 0 0,0-1 0,-1 1 0,1 0 0,0 0 0,-1-1 0,1 1-1,-2-1 1,1 1 22,0 0-1,-1 0 1,1 0-1,-1 0 1,1 0-1,-1 0 1,1 0-1,-1 1 1,0-1-1,-2 0 1,1 0-127,-1 0 1,1 1-1,0-1 1,-1 1-1,1-1 0,0 1 1,-1 0-1,1 1 1,0-1-1,-1 1 1,1-1-1,0 1 0,-6 2 1,4-1-20,0 1 1,0-1 0,1 1-1,-1 0 1,1 0 0,-1 1-1,-6 7 1,3-3-90,1 1 1,1 1-1,-1-1 1,1 1 0,1 0-1,0 0 1,-7 19-1,10-23-25,1 1-1,-1-1 0,1 0 1,0 1-1,0-1 1,1 9-1,0-13-3,0 0 0,0 0 0,1 0 0,-1 0 1,0 0-1,1 0 0,-1 0 0,1 0 0,0-1 0,0 1 0,0 0 0,0 0 0,0-1 1,0 1-1,0 0 0,0-1 0,1 1 0,-1-1 0,1 1 0,-1-1 0,1 0 0,0 0 1,-1 0-1,4 2 0,-3-3-11,-1 1 0,1-1 0,0 0 1,0 0-1,-1 0 0,1 0 0,0 0 0,0 0 1,0 0-1,-1 0 0,1-1 0,0 1 0,0-1 1,-1 1-1,1-1 0,3-2 0,25-15 307,-15 6-216,0 0 0,-1-1 0,0 0 0,-1-1 0,0 0 0,-1-1 0,13-23 0,-23 35-146,0-1 0,-1 1 0,1 0 1,-1-1-1,0 1 0,0-1 1,0 1-1,-1-1 0,1 0 0,-1 1 1,0-1-1,0 1 0,0-1 0,-2-6 1,2 8-24,-1-1 0,0 1 0,1 0 0,-1 0 0,0 0 0,0 1 0,-1-1 0,1 0 0,0 0 0,-1 1 0,1-1 0,-1 1 0,1-1 0,-1 1 0,0-1 1,1 1-1,-1 0 0,0 0 0,0 0 0,0 0 0,0 0 0,0 0 0,0 1 0,0-1 0,-3 0 0,0 1-24,0-1 1,0 1-1,0 0 1,1 0-1,-1 1 1,0-1-1,0 1 0,0 0 1,0 1-1,0-1 1,1 1-1,-1 0 1,1 0-1,-6 3 0,0 1-2,0 1-1,0 0 1,1 0-1,-15 16 0,21-19 22,0 0 0,0 0 0,0 0 0,-4 8 0,7-11 53,0 0 0,-1 0 0,1 0 0,0 0 0,-1 0 0,1 0 1,0 0-1,0 0 0,0 0 0,0-1 0,0 1 0,0 0 1,0 2-1,0-3 12,1 1 0,-1-1 0,0 1 0,1-1 0,-1 0 0,0 1 0,1-1 0,-1 1 0,0-1 0,1 0 0,-1 0 0,0 1 0,1-1 0,-1 0 0,1 0 0,-1 1 0,1-1 0,-1 0 0,1 0 0,-1 0 0,1 0 0,-1 0 1,1 0-1,-1 1 0,1-1 0,-1 0 0,1-1 0,0 1 0,5 0 109,-1-2 1,1 1 0,0 0-1,-1-1 1,1 0 0,-1-1 0,0 1-1,1-1 1,-1 0 0,4-3-1,14-8 174,141-78 725,-146 80-983,0 0 1,0-1 0,-1 0 0,-1-2-1,0 0 1,-1-1 0,-1 0 0,14-21-1,-7 5 52,-2-1 0,23-54 0,21-79 251,-50 123-266,11-30-338,-22 87-171,-2 18 280,-40 269-75,34-266 211,-78 408 218,51-306 31,-57 152 0,83-271-131,0 1-1,-1-1 0,-15 23 1,21-37-76,-1-1 1,1 0 0,-1 0 0,0 0 0,1 0 0,-1 0 0,-1 0 0,1-1-1,-5 4 1,6-5-6,0 0-1,-1 0 0,1-1 1,0 1-1,-1 0 0,1-1 1,0 1-1,-1-1 0,1 0 1,-1 0-1,1 0 0,0 0 1,-1 0-1,1-1 0,-1 1 1,1-1-1,-4-1 0,-2-2 26,-1-1 0,1 0 0,0-1 1,0 0-1,1 0 0,0-1 0,0 0 0,-9-11 0,12 12-53,0 0-1,0 0 1,0 0 0,1-1-1,0 1 1,0-1 0,0 0-1,1 0 1,0 0 0,1 0-1,-1-1 1,2 1 0,-1 0-1,1 0 1,0-11 0,1 14 0,0-1 1,1 1 0,-1 0-1,1-1 1,0 1 0,0 0 0,0 0-1,1 0 1,-1 0 0,1 1-1,0-1 1,0 1 0,5-4 0,1-2 9,1 0 0,1 1 0,0 0 0,0 1 1,0 0-1,1 1 0,25-9 0,-4 1 18,69-29 29,135-37-1,-131 55-2831,-44 11-5265,-31 9 4366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4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1601 3968,'-12'9'4352,"15"-13"-1248,1-2-2512,-1-1 0,1 1 0,-1-1 1,0 0-1,4-14 0,7-18 367,-2 10-385,2 0 1,1 2-1,32-47 1,-19 43-127,1 0 0,34-27 0,-31 28-149,34-32 338,66-57-288,-130 117-354,1 0-1,-1 0 0,1 0 1,0 0-1,0 1 0,0-1 1,0 1-1,0 0 0,0 0 1,0 0-1,4-1 1,-5 2 2,-1 0 0,1 0 1,0 1-1,-1-1 0,1 0 1,0 0-1,-1 1 1,1-1-1,0 1 0,-1 0 1,1-1-1,-1 1 1,1 0-1,-1 0 0,0 0 1,1 0-1,-1 0 0,0 0 1,1 1-1,-1-1 1,0 0-1,1 2 0,0 0 13,0 1-1,0-1 1,-1 0-1,1 1 0,-1-1 1,1 1-1,-1-1 1,-1 1-1,1 0 0,0 7 1,-1 40 192,-1-37-145,-2 22 192,-16 68 0,3-29 154,0 1 296,29-109-333,1 1 0,30-48 1,-20 44-385,2 1 0,46-50 0,-60 73-9,0 0-1,1 1 0,0 0 0,20-12 1,-31 22-11,0-1 0,0 1 0,1 0 0,-1 0 0,0 0 0,0 0 0,1 1 0,-1-1 0,0 1 0,1-1 0,-1 1 0,4-1 0,-5 2 30,0-1 1,0 0-1,0 0 0,0 1 1,0-1-1,0 1 1,0-1-1,0 1 0,0-1 1,0 1-1,-1 0 1,1-1-1,0 1 0,0 0 1,0-1-1,-1 1 0,1 0 1,-1 0-1,1 0 1,0 0-1,-1 0 0,1 0 1,-1 0-1,0 0 0,1 0 1,-1 0-1,0 0 1,1 2-1,-1 5 13,1 0 1,-1 1-1,0-1 1,-1 1-1,0-1 1,0 0-1,-1 0 1,0 1-1,-4 9 1,-2 13 51,4-15 11,1 1 1,1 0-1,0-1 1,1 1-1,2 22 1,-1-38-55,0 0 1,0 0-1,0 0 1,0-1-1,1 1 1,-1 0-1,0 0 1,1 0-1,-1 0 1,0-1-1,1 1 1,-1 0-1,1 0 1,-1-1-1,1 1 1,0 0-1,-1-1 1,1 1-1,0-1 1,-1 1-1,1 0 1,0-1-1,0 0 1,-1 1-1,1-1 1,0 1-1,0-1 1,0 0-1,-1 0 1,1 1-1,0-1 1,0 0-1,0 0 1,0 0-1,0 0 1,0 0-1,0 0 1,-1 0-1,1 0 1,0-1-1,0 1 1,0 0-1,1-1 1,4-1 22,0 0 1,0 0 0,-1-1 0,12-5-1,185-126 459,-129 70-442,-32 26-342,-41 38 279,0 1 0,0-1 1,0 0-1,0 0 0,0 0 1,0 1-1,0-1 0,0 0 1,0 0-1,0 0 0,0 0 1,0 1-1,0-1 0,0 0 1,0 0-1,0 0 0,0 0 1,0 1-1,1-1 0,-1 0 1,0 0-1,0 0 0,0 0 1,0 0-1,0 0 0,0 1 1,1-1-1,-1 0 0,0 0 1,0 0-1,0 0 0,0 0 1,1 0-1,-1 0 0,0 0 1,0 0-1,0 0 0,0 0 1,1 0-1,-1 0 0,0 0 1,0 0-1,0 0 0,1 0 1,-1 0-1,0 0 0,0 0 1,0 0-1,0 0 0,1 0 1,-1 0-1,0 0 0,0 0 1,0 0-1,0-1 0,1 1 1,-1 0-1,0 0 0,0 0 1,0 0-1,0 0 0,0 0 1,0-1-1,0 1 0,1 0 1,-4 19-330,1-13 341,-9 52 57,6-36 43,2 0-1,-3 40 1,6-44 9,1-1 0,5 30 0,-6-46-83,0 0 1,0 0-1,0 0 1,0 0-1,1 0 0,-1 0 1,0 0-1,1 1 1,-1-1-1,1 0 1,0 0-1,-1 0 0,1-1 1,0 1-1,-1 0 1,1 0-1,0 0 1,0 0-1,0-1 0,0 1 1,0 0-1,1 0 1,-1-1-7,0 0 1,0 0 0,0 0-1,0 0 1,0 0 0,0 0 0,0 0-1,0-1 1,0 1 0,0 0-1,0-1 1,0 1 0,0-1-1,0 1 1,0-1 0,0 1 0,0-1-1,1-1 1,4-4 51,0 0 1,0 0-1,-1-1 1,6-8-1,20-29-83,127-192 133,-157 236-123,15-25-179,-15 24 152,0 0-1,0 0 1,0 0 0,0 0-1,0 0 1,0 0 0,0 0-1,0 0 1,0 0-1,0 0 1,1 1 0,-1-1-1,0 0 1,1 1-1,1-1 1,-2 1 14,-1 1 1,0 0 0,1-1-1,-1 1 1,0 0-1,0-1 1,1 1 0,-1 0-1,0 0 1,0-1-1,0 1 1,0 0-1,0-1 1,0 1 0,0 0-1,0 0 1,0-1-1,-1 1 1,1 0-1,0-1 1,-1 2 0,-15 51 1,-8 30 0,22-74 17,0 0-1,1 0 1,1 0-1,-1 0 1,1 0-1,1 0 1,1 9-1,-1-13 47,0-1 0,0 0 1,1 1-1,-1-1 0,1 0 0,0 0 0,5 8 0,-5-10-38,0 0 0,-1 0 0,1 0 0,0 0 0,0-1 0,0 1 0,0 0 0,0-1 0,0 0 0,1 1 0,-1-1-1,1 0 1,-1 0 0,0 0 0,5 1 0,2-2 17,-1 0 0,1-1-1,0 0 1,-1 0 0,1 0 0,-1-1-1,14-5 1,-6 2 4,205-72 72,-219 76-111,31-12-4,0-2 1,59-38 0,-33 13 245,-49 30-263,-8 8-11,-6 9 0,-1 0-109,-1 1 0,0-1 0,0 0 0,-11 9 1,9-9 152,0 1 1,1 0-1,-10 12 1,11-10 18,0 0 0,0 1 0,1 0 1,0 0-1,0 0 0,-2 15 0,6-23-18,0 1 0,0 0 0,0 0 0,1-1-1,0 1 1,0 0 0,0 0 0,0-1 0,0 1-1,1 0 1,0 0 0,0-1 0,0 1 0,0-1 0,0 1-1,1-1 1,-1 1 0,1-1 0,0 0 0,0 0-1,1 0 1,-1 0 0,3 3 0,-3-4 6,0-1 1,0 0 0,0 0-1,-1 1 1,1-1 0,0 0-1,1-1 1,-1 1-1,0 0 1,0-1 0,0 1-1,0-1 1,1 0-1,-1 1 1,0-1 0,0 0-1,0 0 1,1-1 0,-1 1-1,0 0 1,4-2-1,3-1-40,0 0 1,0-1-1,14-9 0,-8 5 132,137-65 149,-81 39-238,-39 19 25,39-25 1,-56 29-19,0-1-1,0 0 1,-1 0-1,17-21 1,3-13 15,-2-1 1,33-64-1,-39 64-73,122-220 169,-102 175-262,-4-2 0,-4-1 0,25-101 0,-60 185 72,6-30-55,-9 38 69,1 1 0,-1 0 0,0-1 0,0 1-1,0 0 1,0-1 0,0 1 0,-1 0 0,1 0 0,-1-1-1,0 1 1,1 0 0,-3-4 0,3 6 31,0-1 1,-1 1-1,1 0 0,0 0 1,0 0-1,0-1 0,0 1 1,0 0-1,-1 0 0,1 0 1,0-1-1,0 1 0,0 0 1,-1 0-1,1 0 0,0 0 1,0 0-1,-1 0 0,1 0 1,0 0-1,0-1 0,0 1 1,-1 0-1,1 0 0,0 0 1,0 0-1,-1 0 0,1 0 1,0 0-1,0 0 0,-1 1 1,1-1-1,0 0 0,0 0 1,-1 0-1,1 0 0,0 0 1,0 0-1,0 0 0,-1 0 1,1 1-1,0-1 0,0 0 1,-5 3-51,0 1 1,0-1 0,1 1 0,-1 0-1,1 1 1,0-1 0,0 1 0,-4 6-1,-25 45-183,29-50 208,-125 260 43,107-209-6,3 0 0,-22 117 1,31-115 92,3 1 0,3 0 0,3 0 0,6 64 0,-4-112-37,1 1 0,0 0-1,1-1 1,1 0 0,0 0-1,8 17 1,-10-24-40,1-1-1,-1 1 1,1-1-1,0 0 1,0 0 0,0 0-1,1-1 1,-1 1-1,1-1 1,0 0 0,0 0-1,0 0 1,1 0-1,-1-1 1,1 0-1,-1 0 1,1 0 0,9 2-1,0-1 36,0-2 0,1 0 0,-1-1 0,1 0 0,-1-1 0,27-5 0,-16 0-19,1-1-1,46-19 1,-59 20-1,1-1 1,-2 0 0,1-1 0,-1 0 0,-1-1 0,1-1 0,-1 1-1,10-14 1,-16 18-51,-1 0 0,0 0 1,0-1-1,0 0 0,-1 0 0,1 0 0,-1 0 0,-1 0 0,1-1 0,-1 1 0,0-1 0,-1 1 0,0-1 0,0 0 0,0 0 1,-1 0-1,0 0 0,0 1 0,-1-9 0,0 14 1,1-1 0,0 1 1,-1-1-1,1 1 0,0-1 0,-1 1 1,0 0-1,1-1 0,-1 1 0,0 0 1,0-1-1,0 1 0,0 0 0,0 0 1,0 0-1,0 0 0,0 0 0,0 0 1,0 0-1,-1 0 0,1 0 0,0 1 1,-1-1-1,1 0 0,0 1 0,-1-1 1,1 1-1,-1 0 0,1-1 0,-1 1 0,1 0 1,-1 0-1,1 0 0,-1 0 0,1 0 1,-1 0-1,1 0 0,-1 1 0,1-1 1,-1 0-1,-1 2 0,-7 1-19,1 1 0,-1 0 0,1 0 0,-15 10 0,19-11 35,-26 16-9,1 1 1,1 2 0,1 0-1,1 2 1,-25 28 0,49-48 14,1-1 0,-1 1 1,0 0-1,1 0 0,0 0 1,0 0-1,0 1 0,0-1 1,1 1-1,-1-1 0,1 1 1,0-1-1,0 7 0,1-7 3,0 0-1,1 0 1,-1-1-1,1 1 0,-1 0 1,1 0-1,0-1 1,1 1-1,-1-1 0,1 1 1,-1-1-1,1 0 1,0 0-1,0 1 0,1-1 1,-1 0-1,4 3 1,0-1 11,0 0 1,1-1 0,0 1 0,0-1 0,0 0 0,0-1-1,0 0 1,1 0 0,-1-1 0,12 3 0,0-1 22,0-1 1,1-1-1,21-1 1,-3-2 57,1-3 0,-1-1 0,52-14 0,-61 8-87,-26 9-20,1 1 0,-1 0-1,0-1 1,1 1 0,-1 0-1,7 0 1,-9 0 5,-1 1 0,1 0 1,0 0-1,-1 0 0,1-1 0,-1 1 0,1 0 0,0-1 1,-1 1-1,1 0 0,-1-1 0,1 1 0,-1-1 0,1 1 1,-1 0-1,0-1 0,1 0 0,-1 1 0,1-1 0,7-7-23,-4 6 34,0 0 1,0-1 0,-1 0 0,1 1 0,-1-1 0,0 0 0,4-5 0,-2 3 18,16-19-32,-1-1-1,-1-1 0,29-52 1,-45 73 8,2-3-34,-1 1 1,0-1-1,0 0 0,-1 0 1,0-1-1,-1 1 1,0-1-1,0 1 0,0-12 1,-9 27-471,-5 13 372,1 0 1,2 1-1,-9 23 1,13-30 137,-5 16 123,1 0 0,-8 51 0,15-59-123,2-22-8,0 0 1,0 1-1,0-1 0,0 1 1,0-1-1,0 1 1,0-1-1,0 0 1,0 1-1,0-1 1,0 1-1,0-1 1,1 1-1,-1-1 1,0 0-1,0 1 1,0-1-1,1 0 0,-1 1 1,0-1-1,0 1 1,1-1-1,-1 0 1,0 0-1,1 1 1,-1-1-1,0 0 1,1 0-1,-1 1 1,1-1-1,-1 0 1,0 0-1,1 0 1,-1 0-1,1 1 0,-1-1 1,0 0-1,1 0 1,-1 0-1,1 0 1,-1 0-1,1 0 1,0 0-1,9-3 72,-1 0 1,1-1-1,-1 0 0,1-1 0,9-6 0,45-33 19,-34 22-76,40-28-141,71-68 0,-141 118 109,0 0 0,1-1 1,-1 1-1,0 0 0,0-1 0,1 1 1,-1 0-1,1 0 0,-1-1 0,0 1 1,1 0-1,-1 0 0,0 0 0,1 0 1,-1 0-1,1-1 0,-1 1 0,0 0 1,1 0-1,-1 0 0,1 0 0,-1 0 1,1 0-1,-1 0 0,0 0 0,1 0 1,-1 1-1,1-1 0,-1 0 0,0 0 1,1 0-1,-1 0 0,1 0 0,-1 1 1,0-1-1,1 0 0,-1 0 0,0 1 1,1-1-1,-1 0 0,0 1 0,0-1 1,1 0-1,-1 1 0,0-1 0,0 0 1,1 1-1,-1-1 0,0 1 0,0-1 1,0 0-1,0 1 0,0-1 0,0 1 0,0-1 1,1 1-1,-1-1 0,0 0 0,-1 1 1,1-1-1,0 1 0,-1 11-17,-1 0-1,0 0 1,-8 21-1,3-8 159,6-22-116,-2 8 15,1 0-1,0 0 0,-2 19 0,4-27-15,0 1 0,1-1-1,-1 0 1,0 1-1,1-1 1,0 0 0,0 0-1,0 0 1,0 1-1,0-1 1,1 0 0,0-1-1,-1 1 1,1 0-1,0 0 1,5 4 0,-5-4 18,1 0 1,0-1 0,-1 1 0,1-1 0,0 0-1,1 1 1,-1-1 0,0-1 0,1 1 0,-1 0-1,1-1 1,-1 0 0,1 0 0,0 0 0,-1 0-1,1-1 1,0 1 0,0-1 0,0 0 0,-1 0 0,1 0-1,0-1 1,0 1 0,-1-1 0,1 0 0,0 0-1,5-3 1,-1 0 6,-1-2-1,1 1 0,-1-1 1,0 0-1,-1-1 1,7-8-1,-6 8-27,7-11 2,-1 0 1,0 0-1,-2-2 0,0 1 0,14-39 0,-9 23-48,-14 31 34,64-130-60,-65 132 33,12-17-279,-12 19 302,-1 0 0,0 0 1,0 0-1,0-1 0,1 1 1,-1 0-1,0 0 1,0 0-1,1 0 0,-1 0 1,0 0-1,1 0 0,-1 0 1,0 0-1,0 0 0,1-1 1,-1 1-1,0 0 1,0 1-1,1-1 0,-1 0 1,0 0-1,1 0 0,-1 0 1,0 0-1,1 0-3,0 1 0,-1-1-1,1 1 1,-1-1 0,1 1-1,-1 0 1,0-1 0,1 1-1,-1-1 1,1 1 0,-1 0-1,0-1 1,0 1 0,1 1-1,1 6-3,0 0 0,0 1 0,-1-1 0,0 1 0,0 0 0,-1 12 0,-8 54 69,7-64-47,-8 47 154,-3-1 1,-21 64-1,31-115-87,0 1 0,0-1 0,-1 0-1,-5 9 1,8-15-69,0 1 1,0-1-1,-1 1 0,1-1 0,-1 1 0,1-1 1,0 1-1,-1-1 0,1 1 0,-1-1 0,1 1 1,-1-1-1,1 0 0,-1 1 0,1-1 1,-1 0-1,1 0 0,-1 1 0,0-1 0,1 0 1,-1 0-1,1 0 0,-1 0 0,0 0 0,1 0 1,-1 0-1,0 0 0,0 0 7,-1 0 1,1-1-1,0 1 1,0-1-1,0 0 0,0 1 1,1-1-1,-1 0 0,0 0 1,0 1-1,0-1 1,0 0-1,0-2 0,-2-1 15,0-1 0,0 0 0,1 1 0,0-1-1,-3-8 1,4 8-27,0-1 0,0 0 0,1 1 0,0-1 0,0 0 0,0-7 1,1-9-109,-1 21 108,0 0 0,0 1 0,0-1-1,1 0 1,-1 0 0,0 1 0,0-1 0,0 0-1,0 1 1,1-1 0,-1 0 0,0 1-1,1-1 1,-1 0 0,0 1 0,1-1-1,-1 1 1,1-1 0,-1 1 0,1-1-1,-1 1 1,1-1 0,-1 1 0,1-1-1,0 1 1,-1 0 0,1-1 0,0 1-1,-1 0 1,1 0 0,0-1 0,-1 1 0,1 0-1,0 0 1,-1 0 0,1 0 0,0 0-1,0 0 1,-1 0 0,1 0 0,0 0-1,-1 0 1,2 1 0,6 0 52,-1 1 0,0 0 0,12 5 0,-6-2-28,211 47 226,-133-33-301,-37-9 144,-29-6-1449,0 1-1,43 15 1,-61-18-96,0 1-1,-1 1 0,1 0 0,-1-1 1,10 9-1,2 6-6399,-5-2 2981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5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441 100 3488,'3'-3'957,"-5"3"64,2 0-975,0 0 1,0 0-1,0 0 1,0 0-1,0 0 0,0 0 1,0 0-1,0 0 0,0 0 1,0 0-1,0 0 1,0 0-1,0-1 0,-1 1 372,1 0-372,0 0 1,0 0-1,0 0 0,0 0 1,0 0-1,0 0 1,0 0-1,0 0 0,0 0 1,0 0-1,0 0 1,-1 0-1,1 0 0,0 0 1,0 0-1,0 0 0,0 0 1,0 0-1,0 0 1,0 0-1,0 0 0,0 0 1,0-1 50,0 1 0,0 0 0,0-1 0,0 1 0,0 0 0,1-1 0,-1 1 0,0 0 0,0-1 0,0 1 0,0-1 0,0 1 0,0 0 0,0-1 0,-1 1 0,1 0 0,0-1 0,0 1 0,0 0 0,0-1 0,0 1 0,0 0 0,-1-1 0,1 1 0,0 0 0,0-1 0,-1 1 0,1 0 0,0 0 0,0-1 0,-1 1 0,1 0 0,0 0 0,-1 0 0,1-1 0,0 1 0,-1 0 0,1 0 0,0 0 0,-1 0 0,1 0 0,-1-1 0,-14-5 1033,13 6-1075,1 0 0,-1 0-1,1 0 1,-1 0 0,0 0 0,1 0 0,-1 1 0,0-1-1,1 0 1,-1 1 0,1-1 0,-1 1 0,1 0 0,-1 0-1,1-1 1,-3 3 0,-2 1 101,-27 16 168,1 2 1,1 0-1,1 3 1,2 0-1,-42 47 1,65-66-273,0-1 0,1 1 0,0 1 0,0-1 0,1 0 0,-1 1 1,-3 12-1,6-17-16,0 1 0,1-1-1,0 1 1,-1-1 0,1 1 0,0-1 0,0 1 0,0-1-1,0 1 1,1-1 0,-1 1 0,1-1 0,-1 0 0,1 1 0,0-1-1,0 0 1,0 1 0,0-1 0,0 0 0,1 0 0,-1 0-1,1 0 1,-1 0 0,1 0 0,3 2 0,0 0 68,-1-1 1,1 0 0,0 0 0,1 0-1,-1-1 1,0 0 0,1 0-1,0 0 1,-1 0 0,1-1-1,0 0 1,-1 0 0,1-1-1,0 0 1,0 0 0,8-1-1,-9 1-33,0-1-1,0 0 0,0 0 0,0 0 0,0-1 1,-1 0-1,1 0 0,-1 0 0,1 0 1,-1-1-1,1 1 0,-1-1 0,0 0 0,0-1 1,-1 1-1,1-1 0,-1 1 0,0-1 1,5-7-1,-2-1-17,0-1 1,-1 0-1,0 0 1,-1-1 0,4-19-1,-4 8 66,-1 0-1,0-33 1,-9-8-279,6 60-95,-1 14-4,0 9 106,-50 467 585,12-266 50,29-180-357,-2 0 0,-2 0 0,-28 56 0,33-79-56,0 1 1,-16 20 0,22-32 13,0 0 0,-1-1 0,1 1-1,-1-1 1,0 0 0,0 0 0,0 0 0,0 0 0,0 0 0,-1-1 0,1 0 0,-1 0 0,-7 2 0,9-4-49,-1 0-1,0 0 1,0 0-1,1-1 1,-1 1-1,0-1 0,1 0 1,-1 0-1,0 0 1,1 0-1,-1-1 1,1 1-1,0-1 1,-1 0-1,1 0 1,0 0-1,0 0 0,0-1 1,1 1-1,-1-1 1,1 0-1,-1 0 1,1 0-1,0 0 1,0 0-1,0 0 1,0-1-1,1 1 0,-1-1 1,1 1-1,0-1 1,-1-4-1,2-1-42,0 0-1,0 0 0,1 0 1,0 0-1,1 1 0,0-1 1,0 0-1,4-9 0,6-11-22,18-28-1,-15 28 63,7-10 17,1 0-1,2 2 1,1 1 0,62-63 0,-71 81-36,8-6 82,46-38 1,82-63 245,-61 48 106,-57 46-296,42-48 1,6-6 9,-70 71-121,-13 14-51,1 1 1,0 0 0,-1-1 0,1 1 0,-1 0-1,0-1 1,1 1 0,-1 0 0,1 0 0,-1-1-1,0 1 1,0 0 0,1 0 0,-1 0 0,0 0 0,0-1-1,0 1 1,0 0 0,0 0 0,0 1 0,-2 28-27,-1-1 1,-7 32-1,5-32-13,1 0 0,-1 31 0,5-54 117,1-1 1,-1 1-1,1 0 1,0-1-1,0 1 1,1-1-1,2 6 1,-4-10-31,1 1 0,0-1 1,-1 1-1,1 0 0,0-1 0,0 0 0,0 1 1,0-1-1,0 0 0,1 1 0,-1-1 0,0 0 1,1 0-1,-1 0 0,0 0 0,1 0 1,-1 0-1,1 0 0,0-1 0,-1 1 0,1-1 1,0 1-1,-1-1 0,1 1 0,3-1 1,1 0 17,0-1 0,1 0 0,-1 0 0,0-1 0,0 0 0,0 0 1,-1 0-1,1-1 0,0 1 0,8-7 0,-1 0-29,0-1 0,22-22 0,-23 21 11,-1-2 1,0 0 0,-1 0 0,0-1 0,-1 0-1,14-30 1,-11 16-246,-7 22-206,-5 19 61,-4 6 305,-2 17 93,-5 68 1,15-63 122,-3-39-140,-1 1 1,0-1 0,1 0-1,0 1 1,0-1 0,0 0-1,0 1 1,0-1 0,0 0-1,0 0 1,1 0 0,-1 0-1,1 0 1,2 2 0,-3-3-5,0-1 1,0 0 0,0 1 0,0-1 0,0 0 0,0 0 0,0 0-1,0 0 1,0 0 0,0 0 0,0 0 0,0 0 0,0 0 0,0-1-1,0 1 1,0 0 0,0-1 0,0 1 0,0-1 0,0 1 0,0-1 0,0 1-1,-1-1 1,1 1 0,0-1 0,0 0 0,0 0 0,-1 1 0,2-2-1,4-5 7,-1 0-1,8-11 0,-8 12-9,37-59-49,42-86 1,-53 83-179,-29 76 33,0 0 1,0 0-1,0 10 1,-1-10 193,1 1 0,0-1 0,0 1 0,1-1 1,0 0-1,0 1 0,1-2 0,0 1 1,0 0-1,1-1 0,11 13 0,-12-15 1,1 0 0,0 0 0,1-1 0,-1 1 0,1-1 0,0-1 0,0 1-1,0-1 1,0 0 0,1-1 0,-1 1 0,1-1 0,0-1 0,0 1 0,9 0 0,-8-1 6,0-1 0,0 0 0,-1-1 0,1 0 0,0 0 0,-1 0 0,1-1 0,-1 0 0,0-1 0,1 1-1,-1-1 1,0-1 0,-1 0 0,1 0 0,-1 0 0,1 0 0,-1-1 0,0 0 0,-1-1 0,1 1 0,-1-1 0,8-12 0,-4 2-27,-1 1 0,-1-1 0,0 0 0,-1-1 0,-1 0 0,0 0 0,-2 0 0,0 0 0,0 0 0,-1-27 0,-2 42-45,0 0 0,0 0 0,0 0-1,-1 0 1,1 0 0,0 0 0,-1 0-1,1 0 1,-1 0 0,0 0 0,0 0-1,-1-2 1,1 3 33,1 1 0,0 0-1,-1 0 1,1-1 0,0 1-1,-1 0 1,1-1 0,0 1-1,-1 0 1,1 0 0,-1 0-1,1 0 1,0-1 0,-1 1-1,1 0 1,-1 0 0,1 0-1,-1 0 1,1 0 0,0 0-1,-1 0 1,1 0 0,-1 0-1,-1 1-3,1-1 0,0 1 0,0-1 0,-1 1 0,1-1 0,0 1 0,0 0 0,0 0 0,0 0 0,0 0 0,-2 1 0,-10 14-2,0 1 0,0 1-1,2 0 1,0 0 0,1 1-1,1 0 1,-10 32 0,17-43 22,0 0 0,0 0 1,0 0-1,1 0 1,1 1-1,0-1 0,0 0 1,0 0-1,1 0 1,0 1-1,0-1 1,1 0-1,5 13 0,-4-15 36,-1 0 1,1 0-1,1-1 0,-1 1 0,1-1 0,0 0 0,0 0 0,0 0 0,1 0 1,0-1-1,0 0 0,0 0 0,0 0 0,1-1 0,-1 0 0,1 0 0,12 5 0,-14-7 8,1 0 0,-1 0-1,1 0 1,-1 0-1,1 0 1,-1-1-1,1 0 1,-1 0-1,1 0 1,-1-1 0,1 0-1,-1 1 1,1-2-1,5-1 1,-3 0-15,-1 0 0,0 0 0,0-1 1,0 0-1,0 0 0,-1 0 0,0-1 0,8-8 1,1-5-12,0-1 0,-1 0 0,-2-1 0,18-39 0,45-125-373,-67 169 170,-7 15 177,0 0 0,0 0 0,0 0 0,0 0 0,0 0 0,0 0 0,0 0-1,0 0 1,0 0 0,0 1 0,0-1 0,0 0 0,0 0 0,0 0-1,0 0 1,0 0 0,0 0 0,0 0 0,0 0 0,0 0 0,0 0 0,0 0-1,0 0 1,0 0 0,0 1 0,0-1 0,0 0 0,0 0 0,0 0-1,0 0 1,0 0 0,0 0 0,0 0 0,0 0 0,0 0 0,1 0 0,-1 0-1,0 0 1,0 0 0,0 0 0,0 0 0,0 0 0,0 0 0,0 0 0,0 0-1,0 0 1,0 0 0,0 0 0,0 0 0,0 0 0,1 0 0,-1 0-1,0 0 1,0 0 0,0 0 0,0 0 0,0 0 0,0 0 0,0 0 0,0 0-1,0 0 1,0 0 0,0 0 0,0 0 0,0 0 0,0-1 0,1 9-52,-12 50-12,-2-1 0,-26 67-1,21-74 206,-39 79 0,46-112 254,6-9 44,13-12-346,2-2-102,1 0 0,-1 0 0,1 1-1,0 1 1,24-7 0,62-7-279,-42 12-382,45-8-5157,-75 10 2678,-19 4 1998,-1-1 1,1 0-1,-1 0 1,0 0 0,0-1-1,6-2 1,0-1-1842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5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8736,'-63'-20'3936,"58"20"-3424,1 0-352,8 0-192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5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1246 2496,'-4'1'750,"-1"-1"0,1 1 0,-1-1 1,1 1-1,-8 3 0,6-2 3917,29 0-1579,-20-2-2826,0 1-1,1-1 0,-1 0 0,0 1 1,0-2-1,1 1 0,-1 0 0,0-1 1,0 1-1,6-3 0,3-2 37,-1-1 0,1-1 0,-1 0 0,-1 0 0,1-1 0,-1-1 0,16-16 0,-16 13-160,-1-1 0,0 1-1,0-2 1,-1 1 0,-1-1-1,0 0 1,6-19 0,-4 10-3,-3 8 9,0-1-1,-1 0 0,-1 0 0,0 0 1,-2-1-1,2-31 0,-5 43-304,-2 6 25,-3 8 1,-5 18 202,1-1 0,1 1 0,2 1 0,1 0 0,1 0 0,-3 48 0,8-65 47,1-1-1,0 1 0,1 0 0,4 16 0,-5-23-26,0-1 0,0 0 0,0 0 0,0 1 0,1-1 0,0 0 0,-1 0 0,1-1 0,0 1 0,0 0 0,1-1 0,-1 1 0,0-1 0,1 0 0,-1 1 0,1-1 0,0-1 0,5 4 0,-5-4-32,0-1 0,-1 0 0,1 1 0,-1-1 0,1 0 0,0 0 1,-1-1-1,1 1 0,-1 0 0,1-1 0,-1 0 0,1 0 0,-1 1 0,1-2 0,-1 1 0,4-2 1,5-4 118,20-15 0,-29 21-163,137-128 411,-50 43-124,-88 85-304,0 0 1,1 0-1,-1 0 1,0 0-1,0 0 1,0 0-1,1 0 1,-1 1 0,0-1-1,1 0 1,-1 1-1,1-1 1,-1 1-1,1 0 1,-1-1-1,1 1 1,1 0-1,-3 0 4,1 0 0,0 0 0,0 1 0,-1-1 0,1 0 0,0 1 1,-1-1-1,1 1 0,-1-1 0,1 1 0,0-1 0,-1 1 0,1-1 0,-1 1 0,1-1 0,-1 1 0,0 0 0,1-1 0,-1 1 0,0 0 0,1-1 0,-1 1 0,1 1 1,0 4-21,0-1 0,0 1 0,-1 0 0,1-1 0,-1 1 0,-1 9 0,-5 33 236,-16 70-1,22-118-202,0 0 1,-1 0-1,1 0 0,0 1 1,0-1-1,0 0 1,0 0-1,0 0 1,0 0-1,0 0 0,0 1 1,0-1-1,0 0 1,0 0-1,0 0 0,0 0 1,0 1-1,0-1 1,1 0-1,-1 0 0,0 0 1,0 0-1,0 0 1,0 1-1,0-1 1,0 0-1,0 0 0,0 0 1,0 0-1,1 0 1,-1 0-1,0 1 0,0-1 1,0 0-1,0 0 1,0 0-1,1 0 0,-1 0 1,0 0-1,0 0 1,0 0-1,0 0 0,0 0 1,1 0-1,-1 0 1,0 0-1,0 0 1,0 0-1,0 0 0,1 0 1,-1 0-1,0 0 1,0 0-1,0 0 0,0 0 1,1 0-1,15-6 351,17-14-110,39-38-150,-51 40-187,0 1-1,35-21 0,-54 37 71,0 0-1,0 0 0,0 0 1,0 0-1,0 0 1,0 1-1,0-1 0,0 1 1,0-1-1,0 1 1,1 0-1,-1 0 0,2 0 1,-2 0-2,-1 1 1,0-1-1,1 0 1,-1 1-1,0 0 1,0-1-1,1 1 1,-1 0-1,0-1 1,0 1-1,0 0 1,0 0-1,0 0 0,0 0 1,0 0-1,-1 0 1,1 0-1,0 1 1,0-1-1,0 2 1,4 9-14,-1 0 1,0 0 0,-1 0-1,3 14 1,-3-9 220,9 28 0,-10-42-176,-1 1 44,0 0-1,1 0 0,0 0 0,0 0 0,0 0 0,3 3 0,-4-6-39,0 0 0,0 0 0,0-1 0,0 1 0,0 0 0,0 0 0,0-1 0,0 1 0,0-1-1,0 1 1,0-1 0,0 1 0,1-1 0,-1 0 0,0 0 0,0 1 0,0-1 0,1 0 0,-1 0-1,0 0 1,0 0 0,0 0 0,1-1 0,-1 1 0,0 0 0,2-1 0,3-2 53,0 1 1,-1-1-1,1 0 0,-1 0 1,0 0-1,0-1 1,7-6-1,30-33 54,-30 30-85,117-149-46,-88 107 133,98-134-53,-111 151-63,-2-1 0,-1-1 0,-2-1 1,-2-1-1,-2-1 0,14-47 0,-19 40-51,12-41-317,-24 87-137,-2 5 177,-3 11 56,-6 23 135,-29 80-115,-106 209 197,21-82 101,-49 110 71,144-280-62,-25 54 415,49-116-401,3-9-49,1 0 0,-1 1 1,1-1-1,-1 0 0,0 1 0,1-1 1,-1 0-1,0 0 0,0 0 1,0 0-1,0 1 0,0-1 1,0-1-1,-3 3 0,4-3-28,0 0-1,0 0 0,0 0 0,-1 0 0,1 0 0,0 0 0,0 0 0,0 0 1,-1 0-1,1 0 0,0 0 0,0 0 0,0 0 0,-1 0 0,1 0 0,0 0 1,0 0-1,0 0 0,0 0 0,-1 0 0,1 0 0,0 0 0,0-1 0,0 1 0,0 0 1,-1 0-1,1 0 0,0 0 0,0 0 0,0 0 0,0-1 0,0 1 0,0 0 1,0 0-1,-1 0 0,1 0 0,0-1 0,0 1 0,0 0 0,0 0 0,0 0 1,0-1-1,0 1 0,0 0 0,0 0 0,0-1 0,-3-16 112,4-17-14,0 24-98,0 0 1,2 0-1,-1 0 0,1 0 0,0 0 1,1 1-1,0 0 0,1-1 1,0 1-1,7-10 0,0 5-6,0 0-1,0 0 1,2 2 0,-1 0-1,17-11 1,168-101-97,2-1 56,-193 120 39,3-3-48,-1 1-1,1-1 1,11-14-1,0 4 26,-18 16 4,0 0 1,-1 0-1,1-1 0,0 0 1,2-3-1,-5 52-408,1-20 218,-2-16 231,2-1 0,-1 0 0,1 0 0,0 1-1,1-1 1,3 11 0,0-6 61,-4-10-66,0 0 0,1 0 0,-1 0-1,1 0 1,0 0 0,3 4 0,-4-7 13,0 0-1,0 0 1,0 0-1,-1-1 1,1 1 0,0-1-1,0 1 1,0 0-1,0-1 1,0 0 0,0 1-1,0-1 1,0 0-1,0 1 1,1-1 0,-1 0-1,0 0 1,0 0-1,0 0 1,0 0 0,0 0-1,0 0 1,0 0-1,0-1 1,0 1 0,1 0-1,-1-1 1,1 0-1,0 0-20,-1 1 0,0-1 0,1 0 0,-1 0 0,0 0 0,0 0 0,0 0 0,0 0 0,0 0 0,0 0 0,0-1 0,0 1 0,0 0 0,-1 0 0,1-1 0,0 1 0,-1-1 0,1 1 0,-1-2 0,7-32 175,-7 28-134,1-3-64,0 0 0,-1 0-1,0-1 1,-1 1 0,0 0-1,-1 0 1,-3-11 0,0 2-70,4 15 62,1 1 0,-1-1 0,0 1 0,-1-1 0,-1-4 0,2 7 31,0 0 0,0-1 1,1 1-1,-1-1 0,1 1 0,-1-1 0,1 0 0,0 1 0,-1-1 0,1 1 1,0-1-1,0 0 0,0 1 0,0-1 0,1 0 0,-1 1 0,0-1 1,1 1-1,-1-1 0,1 1 0,-1-1 0,1 1 0,0-1 0,0 1 1,-1-1-1,1 1 0,0 0 0,0-1 0,1 1 0,-1 0 0,0 0 0,0 0 1,0 0-1,3-1 0,5-5 27,1 1 0,0 0 0,21-9 1,-19 10-121,26-11 112,1 2 0,1 1-1,72-13 1,-94 23-21,-1 1 0,1 0 1,0 2-1,25 1 0,-40 0-23,-1-1 1,0 1 0,0 0-1,1 0 1,-1 0-1,0 1 1,0-1-1,0 0 1,0 1 0,0-1-1,0 1 1,-1 0-1,1-1 1,0 1-1,-1 0 1,0 0 0,1 0-1,-1 0 1,0 0-1,0 0 1,0 1-1,0-1 1,1 4 0,1 6 55,-1-1 0,0 1 0,1 18 0,-2-16 32,20 112 56,-20-121-93,0-1 0,0 1 0,1-1 0,0 1 0,0-1-1,5 8 1,-7-11-12,1 0 1,-1 0-1,1 0 0,0 0 0,-1 0 0,1 0 0,0 0 0,0-1 0,0 1 0,0 0 0,0-1 0,0 1 0,0-1 0,0 1 0,0-1 0,0 1 0,0-1 0,0 1 0,0-1 0,0 0 0,0 0 1,1 0-1,-1 0 0,0 0 0,0 0 0,0 0 0,0 0 0,0 0 0,0 0 0,1-1 0,-1 1 0,1-1 0,2-1 16,-1 0-1,1 0 0,-1 0 1,1-1-1,-1 1 1,0-1-1,0 0 1,-1 0-1,5-4 1,19-35 50,-16 25-50,23-40-5,-14 21 4,2 1 0,36-45 0,-52 75-86,0-1 1,0 1-1,1 0 0,0 0 0,6-4 0,-11 8 41,0 1-1,0-1 1,-1 1 0,1-1-1,0 1 1,0-1 0,0 1-1,0 0 1,0-1 0,0 1-1,0 0 1,-1 0 0,1 0-1,0 0 1,0-1 0,0 1 0,0 1-1,0-1 1,0 0 0,0 0-1,0 0 1,0 0 0,0 1-1,0-1 1,0 0 0,-1 1-1,1-1 1,0 1 0,0-1-1,0 1 1,-1-1 0,1 1-1,0-1 1,0 1 0,-1 0 0,1 0-1,-1-1 1,1 1 0,-1 0-1,1 0 1,-1 0 0,1-1-1,-1 1 1,1 0 0,-1 0-1,0 0 1,0 0 0,0 0-1,1 2 1,0 6-28,0-1 1,0 1-1,-1 0 0,0 0 1,0 0-1,-1 0 0,-2 9 1,0 0-7,-16 105 232,8-55-9,10-51-13,1-16-158,0-1-1,0 0 0,0 1 1,0-1-1,0 0 1,0 1-1,0-1 0,0 0 1,0 0-1,0 1 0,0-1 1,0 0-1,0 1 0,0-1 1,0 0-1,0 0 0,1 1 1,-1-1-1,0 0 0,0 0 1,0 1-1,0-1 1,1 0-1,-1 0 0,0 1 1,0-1-1,1 0 0,-1 0 1,0 0-1,0 0 0,1 1 1,-1-1-1,0 0 0,0 0 1,1 0-1,-1 0 0,0 0 1,1 0-1,-1 0 1,0 0-1,1 0 0,-1 0 1,0 0-1,0 0 0,1 0 1,-1 0-1,0 0 0,1 0 1,-1 0-1,0 0 0,9-5 56,-2 0-1,1 0 1,-1-1-1,0 0 0,0 0 1,8-10-1,7-7-45,-4 6 41,72-64 25,-73 67-154,0 2 0,0 0 0,34-17 0,-46 27 36,-1 0 0,1 1 0,-1-1 1,1 1-1,0 0 0,-1 0 0,7 0 0,-9 1 28,0 0 1,-1 0-1,1 0 0,0 0 1,-1 1-1,1-1 0,0 1 1,-1-1-1,1 1 0,-1-1 1,1 1-1,-1 0 0,1 0 1,-1-1-1,0 1 0,1 0 1,-1 0-1,0 1 0,0-1 1,1 0-1,-1 0 0,0 1 0,0-1 1,1 2-1,0 2-1,0 0 0,0 0 0,-1 0 0,1 1 1,-1-1-1,0 0 0,0 0 0,-1 11 0,-4 45 44,3-46-70,-7 50 362,8-65-322,0 0 0,0 0 0,0 0 0,0 0 0,0 0 0,0 0 0,0 0 0,0 0 0,0 0 0,0 0 1,0 0-1,0 0 0,0 1 0,0-1 0,0 0 0,0 0 0,0 0 0,0 0 0,0 0 0,0 0 0,0 0 0,0 0 0,0 0 1,0 0-1,0 0 0,1 0 0,-1 0 0,0 0 0,0 0 0,0 0 0,0 0 0,0 0 0,0 0 0,0 0 0,0 0 0,0 0 0,0 0 1,0 0-1,0 0 0,0 0 0,0 0 0,1 0 0,-1 0 0,0 0 0,0 0 0,0 0 0,0 0 0,0 0 0,0 0 0,0 0 1,0 0-1,0 0 0,0 0 0,0 0 0,0 0 0,0 0 0,0 0 0,0 0 0,0 0 0,0 0 0,0-1 0,1 1 0,5-5 107,6-9 34,0-2-75,-2 0 0,17-34 1,-21 37-108,1 0 1,0 0 0,0 1 0,2 0 0,-1 1-1,19-20 1,-26 30 31,0 0-1,-1 1 1,1-1 0,0 0-1,0 1 1,-1-1 0,1 1-1,0-1 1,0 1 0,0-1-1,0 1 1,0-1 0,0 1-1,-1 0 1,1-1 0,0 1-1,0 0 1,0 0 0,0 0-1,0 0 1,0 0 0,0 0-1,2 0 1,-2 1-8,-1-1 1,1 1-1,0 0 1,0-1-1,-1 1 0,1 0 1,-1 0-1,1 0 0,-1-1 1,1 1-1,-1 0 1,1 0-1,-1 0 0,0 0 1,1 0-1,-1 0 0,0 0 1,1 1-1,0 7-71,-1 0 0,0 0 0,-1 15 0,-1 64-12,3-50 117,-1-37-7,0 0 0,0 0 0,0-1 0,0 1 0,0 0 0,0 0 0,0 0 0,0-1 0,0 1 0,1 0 0,-1 0 0,0-1 0,0 1 0,1 0 0,-1 0 0,1-1-1,-1 1 1,1 0 0,-1-1 0,1 1 0,-1 0 0,1-1 0,-1 1 0,1-1 0,0 1 0,0-1 3,1 1 1,-1-1-1,0 0 1,0 0-1,0 0 1,1 0-1,-1 0 1,0 0-1,0 0 1,0 0-1,0 0 1,1-1-1,-1 1 1,0 0-1,1-2 1,8-2 37,-1-1 0,0 0 0,11-9 1,-10 7-109,173-98 80,-80 54-259,-103 51 229,10-2-246,-12 7 98,-18 15 63,11-11 112,-57 58-199,-37 44 30,98-105 173,1-1 0,0 1 0,0 0 0,1 0 0,0 0 0,0 0 0,-4 13 0,7-18-19,-1-1 0,1 0 0,0 1 0,0-1 0,0 1 1,0-1-1,0 1 0,0-1 0,0 0 0,0 1 0,0-1 0,0 1 0,0-1 0,0 0 0,0 1 0,0-1 0,0 1 1,1-1-1,-1 1 0,0-1 0,0 0 0,0 1 0,1-1 0,-1 0 0,0 1 0,0-1 0,1 0 0,-1 1 0,0-1 0,1 0 1,-1 0-1,0 1 0,1-1 0,-1 0 0,1 0 0,-1 0 0,0 1 0,1-1 0,-1 0 0,1 0 0,-1 0 0,0 0 1,1 0-1,-1 0 0,1 0 0,-1 0 0,1 0 0,-1 0 0,0 0 0,1 0 0,-1 0 0,1 0 0,-1 0 0,0-1 0,1 1 1,0 0-1,27-11 161,-13 3-165,-1-1 1,0 0-1,-1-1 1,0-1-1,14-14 0,57-67-84,-70 76 19,4-6 34,-13 15-29,1 0 1,-1 0 0,1 1-1,9-8 1,-14 14 42,-1-1 0,1 1 1,-1 0-1,1-1 1,-1 1-1,1 0 0,-1-1 1,1 1-1,-1 0 0,1-1 1,0 1-1,-1 0 0,1 0 1,-1 0-1,1 0 1,0 0-1,-1 0 0,1 0 1,0 0-1,-1 0 0,1 0 1,-1 0-1,2 0 0,-2 0 5,1 1-1,-1-1 0,1 1 0,-1-1 0,0 1 1,1-1-1,-1 1 0,0-1 0,1 1 0,-1-1 1,0 1-1,0-1 0,1 1 0,-1 0 1,0-1-1,0 1 0,0-1 0,0 1 0,0 0 1,1 6-17,-1 0 1,-1 0 0,0 9 0,0-9 17,0 0-44,-3 63-18,4-64 75,1 0 0,-1 0 0,1 0 0,0 0 0,0 0 0,1 0 0,0 0 0,0 0 0,3 5 0,-4-9 15,0 0-1,0 0 1,0-1-1,0 1 1,1-1-1,-1 1 1,0-1-1,1 1 0,-1-1 1,1 0-1,0 0 1,-1 0-1,1 0 1,0 0-1,-1 0 0,1 0 1,0 0-1,0-1 1,0 1-1,4 0 1,-3-1-3,0 0 1,0 0-1,0-1 1,0 1-1,0-1 1,0 0-1,0 0 1,0 0-1,0 0 1,0 0-1,0-1 1,2-1 0,5-4-2,0 0 1,-1-1-1,1 0 1,-2 0 0,11-14-1,44-63 148,-10 11-33,136-146-149,-145 169 16,-2-2 0,-3-2 0,38-72 0,34-83-196,-24 43-77,-83 160 135,6-13-165,-10 20 296,1 0 0,-1 0 1,0-1-1,0 1 1,0 0-1,0 0 0,0 0 1,0-1-1,1 1 1,-1 0-1,0 0 0,0-1 1,0 1-1,0 0 1,0 0-1,0 0 1,0-1-1,0 1 0,0 0 1,0 0-1,0-1 1,0 1-1,0 0 0,0 0 1,0-1-1,0 1 1,0 0-1,0 0 0,-1-1 1,1 1-1,0 0 1,0 0-1,0 0 0,0-1 1,0 1-1,-1 0 1,1 0-1,0 0 0,0 0 1,0-1-1,-1 1 1,1 0-1,0 0 1,0 0-1,0 0 0,-1 0 1,1 0-1,0 0 1,0-1-1,-1 1 0,1 0 1,-7 5-144,-2 5 103,1 0 0,0 1 0,0-1 0,1 1 0,1 1-1,0-1 1,-8 22 0,-11 21 46,-123 194 91,112-189-118,2 2 0,-41 103-1,51-103 113,4 0 0,2 2 0,-14 89 0,31-147-56,-1 9 70,-1 28 1,4-37-62,-1-1 0,0 0 1,1 0-1,0 0 0,0 0 0,0 1 1,1-1-1,-1-1 0,1 1 0,4 7 1,-6-10-26,1 0-1,0 0 1,0 0 0,-1 0 0,1 0 0,0 0-1,0-1 1,0 1 0,0 0 0,0-1-1,0 1 1,0 0 0,0-1 0,0 1 0,1-1-1,-1 1 1,0-1 0,0 0 0,2 1 0,1-1 25,-1 0 1,1-1 0,0 1 0,0-1 0,3 0-1,-1-1 7,5 0-19,-1-2-1,0 1 0,0-1 0,0-1 0,0 0 0,-1 0 1,16-12-1,56-53 76,-60 51-95,113-124-208,-117 127-6,-6 11-77,-11 5 276,1 0 1,-1 0-1,0 0 1,0 0-1,1 0 1,-1 0-1,0 0 1,0 0-1,0 0 1,1 1-1,-1-1 1,0 0-1,0 0 1,1 0-1,-1 0 1,0 0-1,0 0 1,0 1-1,1-1 1,-1 0-1,0 0 1,0 0-1,0 1 1,0-1-1,0 0 1,1 0 0,-1 0-1,0 1 1,0-1-1,0 0 1,0 0-1,0 1 1,0-1-1,0 0 1,0 1-1,0 10-61,0 0-1,-1 1 1,0-1 0,0 0-1,-5 15 1,4-19 72,-12 47 9,9-38 47,0 0-1,2 0 1,-1 0-1,2 1 1,0-1-1,2 33 1,0-48-48,0 1 0,0-1 1,0 1-1,1-1 1,-1 0-1,0 1 0,1-1 1,0 1-1,-1-1 0,1 0 1,0 1-1,-1-1 1,1 0-1,0 0 0,0 0 1,0 1-1,0-1 0,0 0 1,0 0-1,1-1 0,-1 1 1,0 0-1,0 0 1,1 0-1,-1-1 0,0 1 1,1-1-1,-1 1 0,1-1 1,-1 0-1,1 1 0,-1-1 1,1 0-1,-1 0 1,1 0-1,-1 0 0,0 0 1,1 0-1,-1-1 0,4 0 1,2-1 19,0 0 1,1 0-1,-1-1 0,0 0 1,0-1-1,12-7 1,36-32 54,-12 9-108,-16 9-160,-13 11-58,-14 14 234,1 0-1,-1 0 1,0-1 0,0 1-1,0 0 1,0 0 0,1 0 0,-1 0-1,0-1 1,0 1 0,0 0 0,1 0-1,-1 0 1,0 0 0,0 0 0,1-1-1,-1 1 1,0 0 0,0 0 0,1 0-1,-1 0 1,0 0 0,0 0 0,1 0-1,-1 0 1,0 0 0,0 0 0,1 0-1,-1 0 1,1 0 0,-1 8-171,-7 14 50,7-21 133,-12 28 6,5-13-24,1 0 0,-6 24 0,11-36 28,0 0 1,1-1-1,-1 1 1,1 0-1,0 0 0,0 0 1,0-1-1,0 1 1,1 0-1,0 0 1,-1-1-1,1 1 0,1 0 1,-1-1-1,0 1 1,4 4-1,-5-7 5,1 0 0,0 0 1,0 0-1,0 0 0,0 0 0,0 0 0,0-1 0,0 1 1,0 0-1,1 0 0,-1-1 0,0 1 0,0-1 0,1 1 1,-1-1-1,0 0 0,1 1 0,-1-1 0,0 0 0,1 0 1,-1 0-1,0 0 0,1 0 0,-1 0 0,0 0 0,1-1 1,-1 1-1,0 0 0,2-1 0,3-2 8,1 1 0,-1-1 0,-1 0-1,9-5 1,-12 7-37,6-5 26,0 0 1,0-1 0,0 1-1,-1-2 1,0 1 0,-1-1-1,0 0 1,0 0 0,0 0-1,-1-1 1,5-12 0,-6 13-43,-1 0 0,0 0 0,-1 0 1,0-1-1,0 1 0,-1-1 1,0 1-1,0-1 0,-1 0 1,0 1-1,0-1 0,-1 1 0,-3-11 1,4 16 9,-1 0 0,0 0 0,0 0 0,-1 0-1,1 0 1,0 0 0,-1 1 0,0-1 0,0 1 0,0-1 0,0 1 0,0 0 0,0-1 0,0 1 0,-1 0 0,1 1 0,-1-1 0,0 0 0,1 1 0,-1-1 0,0 1-1,-4-1 1,2 0-6,0 1 0,-1 0 0,1 1 0,0-1 0,-1 1 0,1 0 0,0 0 0,-1 1-1,1 0 1,0 0 0,-10 3 0,3 0 51,1 0 1,0 1-1,-12 7 0,48-18 393,330-88-156,-327 88-354,33-1 0,-52 6 97,1 1-1,-1 0 1,0 0 0,1 1 0,-1 1-1,0-1 1,12 5 0,-18-5-1,-1 0-1,1 0 1,-1 1 0,1-1-1,-1 1 1,1-1 0,-1 1 0,0 0-1,0 0 1,0 0 0,0 0 0,0 0-1,-1 0 1,1 1 0,0-1 0,-1 1-1,0-1 1,0 1 0,0-1 0,0 1-1,0 0 1,0 0 0,-1-1 0,1 1-1,-1 0 1,0 0 0,1 3 0,-2 8 30,0-1-1,-1 1 1,0 0 0,-6 19 0,1 1-92,5-22 69,0 5 541,4-19-256,5-11-153,25-55 19,-18 39-151,-12 22-65,1-1 0,1 1 1,-1 0-1,1 1 0,1-1 1,-1 1-1,1-1 0,9-8 1,-13 15 43,-1 0 0,0 0 0,0 0 0,1 0 0,-1 0 0,0 0 0,1 0 0,-1 0 0,0 0 0,1 0 0,-1 0 0,0 0 0,0 0 0,1 0 0,-1 0 0,0 0 0,1 1 0,-1-1 0,0 0 0,0 0 0,0 0 0,1 1 0,-1-1 0,0 0 0,0 0 0,1 0 0,-1 1 0,0-1 0,0 0 0,0 0 0,0 1 0,0-1 0,0 0 0,1 1 0,-1-1 0,0 0 0,0 0 0,0 1-1,0-1 1,0 0 0,0 1 0,0-1 0,4 16-87,0 27 29,-2-19 69,6 32 0,-2-19 61,-1-4-624,1-12-2592,-6-13-1544,-7-23-7582,2 3 9476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5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3 217 4224,'-3'-4'4748,"9"5"-1964,9 1-284,-4-4-1582,-4 0-441,1 1 1,-1-1-1,1-1 0,-1 1 0,12-7 0,16-10 375,6-3 199,41-31 0,-77 50-941,0-1 0,1 1 0,0 0 0,9-4 0,-15 7-105,0 0-1,1 0 1,-1 0 0,0 0 0,1 0 0,-1 0 0,0 1-1,0-1 1,1 0 0,-1 0 0,0 0 0,0 0 0,1 0-1,-1 1 1,0-1 0,0 0 0,0 0 0,1 1 0,-1-1 0,0 0-1,0 0 1,0 0 0,0 1 0,1-1 0,-1 0 0,0 1-1,0-1 1,0 0 0,0 0 0,0 1 0,0-1 0,0 0 0,0 1-1,0-1 1,0 1 0,1 11-52,-1-12 48,-2 38 78,-9 50 0,6-52 24,-25 143 420,22-137-433,-66 237 651,59-231-527,-1 11 163,-8 25 750,22-81-412,3-7-548,1-15-254,-1-9 178,2 1 0,12-55 0,21-52 122,-33 124-230,19-61-53,40-90 1,-44 124 17,1 0 0,2 2 0,48-63 0,-23 45 2,83-75-1,-124 124 10,0 0 0,0 0 1,0 0-1,0 1 0,1 0 0,6-3 0,-10 5 29,0 0 0,-1 1-1,1-1 1,0 1 0,0-1-1,-1 1 1,1 0 0,0 0-1,0 0 1,-1 0 0,1 0-1,0 0 1,0 0 0,0 1-1,-1-1 1,1 0 0,0 1-1,-1 0 1,1-1 0,0 1-1,-1 0 1,1 0 0,-1 0-1,1 0 1,-1 0 0,3 2-1,0 2 14,0 0-1,-1 1 1,1 0-1,-1-1 1,0 1-1,-1 0 1,1 0-1,-1 0 1,0 1-1,-1-1 1,0 0-1,0 1 1,0-1-1,0 10 1,-1 4 133,-1-1 0,-1 1 0,-7 29 0,7-37-92,-2 0 0,1-1 0,-7 14 0,8-20-12,-1 0 1,0 0 0,0 0-1,0 0 1,0-1 0,-1 0 0,0 1-1,0-1 1,-5 4 0,8-8-6,0 1 0,-1 0 0,1 0 0,-1-1 0,1 1 0,-1-1-1,1 1 1,-1-1 0,1 0 0,-1 1 0,0-1 0,1 0 0,-1 0 0,1 0 0,-1 0 0,1-1 0,-1 1 0,0 0 0,1-1 0,-3 0 0,-3-1 36,0-2 1,0 1-1,-7-5 1,1 1-155,-40-25-327,29 16 126,16 13-173,20 5 139,-6-2 331,1 1 0,-1 0 1,0 0-1,9 4 0,22 3 104,-26-8-126,0 1 1,1-2 0,-1 1 0,0-2 0,14-2 0,55-20 141,-28 8-95,47-11-135,-4 2 153,143-58-1,-221 74 110,0 0 0,-1-1-1,0-1 1,18-16 0,-34 27-154,0 0 1,0 0 0,0-1-1,0 1 1,0 0 0,0 0-1,0 0 1,0 0 0,1 0-1,-1 0 1,0 0 0,0 0-1,0 0 1,0 0 0,0 0 0,0-1-1,0 1 1,0 0 0,0 0-1,0 0 1,0 0 0,0 0-1,0 0 1,0 0 0,0-1-1,0 1 1,0 0 0,1 0-1,-1 0 1,0 0 0,-1 0-1,1 0 1,0 0 0,0-1 0,0 1-1,0 0 1,0 0 0,0 0-1,0 0 1,0 0 0,0 0-1,0 0 1,0-1 0,0 1-1,0 0 1,0 0 0,0 0-1,0 0 1,0 0 0,-1 0-1,1 0 1,0 0 0,0 0 0,0 0-1,0 0 1,0 0 0,0-1-1,0 1 1,-1 0 0,1 0-1,-8 1-18,-25 22 121,-43 41 0,75-63-93,-10 10-2,0 0 0,1 0 0,0 1 1,0 0-1,-7 15 0,12-19 1,1 0 0,0 0 0,0 1 0,1-1 0,0 1 0,1 0 0,0 0-1,0-1 1,-1 19 0,3-26-9,0-1 0,0 1 1,0-1-1,0 1 0,0 0 0,0-1 0,0 1 0,0-1 0,1 1 0,-1-1 0,0 1 0,0-1 1,0 1-1,1-1 0,-1 1 0,0-1 0,1 1 0,-1-1 0,0 1 0,1-1 0,-1 1 1,1-1-1,-1 0 0,0 1 0,1-1 0,-1 0 0,1 1 0,-1-1 0,1 0 0,0 1 0,1-1 0,-1 0-1,1 0 1,0 0-1,-1 0 1,1 0-1,0 0 1,-1 0-1,1-1 1,0 1-1,2-2 1,3 0 23,-1-1 0,0 0 0,0 0 0,11-8 0,-1-3 35,0 0 0,-1-2-1,24-32 1,1-5-150,-33 43 75,-7 9 10,0 1 1,0-1-1,0 1 0,1-1 1,-1 1-1,0-1 1,0 1-1,1-1 1,-1 1-1,0 0 1,1-1-1,-1 1 0,0-1 1,1 1-1,-1 0 1,1-1-1,-1 1 1,1 0-1,0 0 1,0 1-1,-1 0 1,1 0 0,-1 0-1,1 0 1,-1 0-1,1 1 1,-1-1 0,0 0-1,1 0 1,-1 0 0,0 2-1,2 5-25,1-1 0,0 0 0,0 1 1,0-1-1,8 9 0,9 22-104,-19-34 144,1 0-1,0 0 1,0 0-1,1-1 0,-1 1 1,1-1-1,-1 1 1,7 5-1,-7-8 11,-1 0-1,1 0 0,0 0 1,-1 0-1,1 0 1,0 0-1,-1-1 0,1 1 1,0-1-1,0 1 1,0-1-1,0 1 0,-1-1 1,1 0-1,0 0 0,0 0 1,0 0-1,0 0 1,0 0-1,0-1 0,0 1 1,-1-1-1,3 0 1,14-7 90,-1-1 1,26-16-1,1-1-91,-42 24-21,18-8 39,-1-2 1,20-14 0,-14 7 208,-14 11-245,0 0 0,0-1 0,-1 0 0,16-18 0,-22 22 1,-3 4 4,0 0 1,0-1-1,0 1 0,0 0 0,0-1 1,0 0-1,0 1 0,-1-1 0,1 1 1,0-3-1,-1 4-7,0 0 0,0 0 0,0 0 0,0-1 0,0 1 1,0 0-1,0 0 0,0 0 0,0 0 0,0 0 0,0 0 0,0 0 1,0 0-1,0 0 0,0 0 0,0-1 0,0 1 0,0 0 0,0 0 0,0 0 1,0 0-1,0 0 0,0 0 0,0 0 0,0 0 0,0 0 0,-1 0 0,1 0 1,0 0-1,0 0 0,0 0 0,0-1 0,0 1 0,0 0 0,0 0 1,0 0-1,0 0 0,0 0 0,0 0 0,-1 0 0,1 0 0,0 0 0,0 0 1,0 0-1,0 0 0,0 0 0,0 0 0,0 0 0,0 0 0,0 0 1,-1 0-1,1 1 0,0-1 0,0 0 0,0 0 0,-7 5-176,-5 8 29,8-7 152,1 0 1,0 0 0,0 0-1,1 1 1,0-1 0,0 1-1,0-1 1,1 1 0,0 0-1,0 0 1,1 12 0,0-9-3,1-1 0,0 0 0,1 0 0,0 0 0,0 0 0,1 0 0,0-1 0,6 13 0,-7-19 3,-1 0 0,1 0 0,0 1 0,-1-1 0,1 0 0,0-1 1,0 1-1,0 0 0,1 0 0,-1-1 0,0 0 0,1 1 0,-1-1 0,1 0 0,-1 0 0,1 0 0,-1 0 0,1-1 0,0 1 0,0-1 0,-1 0 0,1 1 0,0-1 0,-1-1 0,1 1 0,5-1 0,0 0 35,1-1-1,-1 0 0,1 0 1,-1-1-1,0 0 0,0-1 1,10-6-1,28-19 38,47-42 0,-46 34 33,-16 21-23,-30 15-90,-1 1 1,0 0-1,0 0 1,1 0-1,-1 0 1,0 0-1,0 0 0,1 0 1,-1 0-1,0 0 1,1 0-1,-1 0 1,0 0-1,0 0 1,1 0-1,-1 0 1,0 0-1,0 0 0,1 1 1,-1-1-1,0 0 1,0 0-1,1 0 1,-1 0-1,0 0 1,0 1-1,1-1 0,-1 0 1,0 0-1,0 0 1,0 1-1,0-1 1,1 0-1,-1 1 1,8 10 39,-7-9-12,5 9-1,0 0 0,-2 0 0,1 1 0,-1 0 0,2 13 0,11 29 148,-4-23-65,0-1-1,2 0 0,21 30 1,-29-51-112,0 0 0,0 0 0,1-1 0,0 0 0,13 9 1,-15-12-64,1-1-1,-1-1 1,1 1 0,0-1 0,-1 0 0,2 0 0,-1-1 0,0 0 0,9 1 0,-13-3-247,-1 1 1,1-1-1,-1 0 0,1 0 1,-1 0-1,1 0 0,-1-1 0,0 1 1,1 0-1,-1-1 0,1 0 0,-1 0 1,0 0-1,1 0 0,-1 0 1,0 0-1,0 0 0,0-1 0,0 1 1,0-1-1,0 0 0,0 1 1,-1-1-1,3-3 0,5-8-1775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5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1083 140 7136,'-63'-20'3232,"23"12"-2816,22 5 1632,8 3-1216,-3-4 1280,4-1-1217,0-3 225,9 5-2240,9 3 609,-5-4-2273,6 8 1568</inkml:trace>
  <inkml:trace contextRef="#ctx0" brushRef="#br0" timeOffset="1">40 32 8800,'-37'-15'4000,"34"15"-3488,6 0 1984,16 0-1473,22-5 2049,12 5-1728,42-3 160,0 3-896,26-3-448,-10 3-128,11-5-96,-14 10 0,-9-5-1152,-14 3 672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55 11648,'-108'-32'5247,"76"29"-4543,27-2-480,10 5-256,-1-3-1248,6 0 705,21-6-2945,4 9 1984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5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388 734 4896,'-1'-10'754,"-4"-16"1255,-3 10 2337,7 15-4183,0 0 0,0 0 1,0 0-1,0 0 0,0 0 0,0 1 0,-1-1 0,1 1 1,0-1-1,0 1 0,-1-1 0,1 1 0,0-1 0,-1 1 1,1 0-1,0 0 0,-1 0 0,1 0 0,-1 0 1,1 0-1,-3 1 0,-1 0 25,-1 0-1,1 0 1,0 0-1,-10 5 1,-2 2 180,2 1 0,-1 1 0,1 1 0,1 0 0,-21 20-1,7-2 242,-37 47-1,64-75-597,-63 89 768,59-80-682,0-1 0,0 1 1,0 0-1,1 0 0,1 0 0,0 1 0,-3 19 1,5-27 2,1 0 0,0-1-1,0 1 1,0-1 0,0 1 0,1 0 0,-1-1 0,1 1 0,-1-1 0,3 5 0,-3-6-72,1 0-1,-1-1 1,1 1-1,-1 0 1,1-1 0,0 1-1,-1-1 1,1 1 0,0-1-1,-1 1 1,1-1 0,0 1-1,-1-1 1,1 0 0,0 1-1,0-1 1,0 0 0,-1 0-1,1 0 1,0 0 0,0 1-1,0-1 1,0 0 0,-1 0-1,1 0 1,0-1 0,0 1-1,0 0 1,-1 0 0,1 0-1,0-1 1,0 1 0,0 0-1,-1-1 1,1 1 0,1-1-1,9-5 84,1-1 1,-1 1-1,-1-2 0,1 0 0,-1 0 0,17-18 0,-3-2-142,25-35-1,-30 35-167,-1-1 0,21-46 0,-39 75 193,7-18-249,-7 18 240,0-1-1,0 1 1,0 0-1,1 0 1,-1-1 0,0 1-1,0 0 1,0 0 0,0-1-1,0 1 1,0 0-1,0-1 1,0 1 0,0 0-1,0 0 1,0-1 0,0 1-1,0 0 1,0-1-1,0 1 1,0 0 0,0 0-1,0-1 1,-1 1-1,1 0 1,0-1 0,0 1-1,0 0 1,0 0 0,-1 0-1,1-1 1,0 1-1,0 0 1,0 0 0,-1 0-1,1-1 1,0 1 0,0 0-1,-1 0 1,1 0-1,0 0 1,-1 0 0,1 0-1,0 0 1,0-1 0,-1 1-1,1 0 1,0 0-1,-1 0 1,1 0 0,0 0-1,0 0 1,-1 0-1,1 0 1,0 1 0,-1-1-1,1 0 1,0 0 0,-3 1-41,0 0 1,1 1-1,-1-1 0,1 1 1,-1-1-1,1 1 1,0 0-1,0 0 1,0 0-1,0 0 1,-2 3-1,-18 27-3,17-23 69,1 0-1,0 0 0,0 0 0,1 1 0,1-1 1,-1 1-1,0 10 0,3-16 36,-1-1 0,1 0 0,0 0 0,1 0 0,-1 0 0,1 1 0,-1-1 0,1 0 0,0 0 0,0 0 0,2 3 0,-2-4 15,1 0-1,-1 0 1,0 0-1,1 0 1,-1-1-1,1 1 1,0-1-1,0 1 1,0-1 0,-1 0-1,1 0 1,0 0-1,0 0 1,1 0-1,-1 0 1,0 0-1,3 0 1,2 0 44,0 0 0,-1-1 0,1 1 0,0-2 0,-1 1 0,1-1 0,0 0 0,-1 0 0,1-1 0,-1 0 0,0 0 0,8-3 0,10-7 76,36-22 0,-59 33-180,23-14 49,-1-1 1,-1-1 0,0-1 0,-2-1-1,36-42 1,-31 32 53,122-141-88,-81 99-106,-18 6 31,-2-1 0,-3-2 0,58-125 0,-97 185 54,3-6 34,-1 0 0,-1 0 0,4-17 1,-8 29-28,0-1 0,-1 1 0,0-1 0,0 1 1,0-1-1,0 1 0,0-1 0,0 1 0,-2-5 1,2 7-6,0-1 1,0 1-1,0-1 1,0 1-1,-1 0 1,1-1 0,0 1-1,0 0 1,-1-1-1,1 1 1,0 0-1,0-1 1,-1 1 0,1 0-1,0 0 1,-1-1-1,1 1 1,-1 0-1,1 0 1,0 0 0,-1 0-1,1-1 1,-1 1-1,1 0 1,-1 0 0,0 0-7,-1 0 1,1 1 0,0-1-1,-1 0 1,1 1 0,0-1 0,-1 1-1,1-1 1,0 1 0,0 0 0,0 0-1,-2 1 1,-8 6-39,1 1 0,1 1 0,-1 0 0,-14 20 0,-28 51-9,48-75 56,-33 56 295,-55 126-1,77-148-162,1 1 0,2 1 0,2 0 0,-7 61 0,13-64 37,2 0 0,1 0 0,7 59 0,-5-92-92,0 0 1,0-1-1,0 1 0,1 0 0,0-1 1,0 1-1,1-1 0,-1 0 0,1 0 0,0 0 1,6 6-1,-7-8-34,1 0 0,0 0 1,0 0-1,1-1 0,-1 0 0,0 1 0,1-1 1,0-1-1,-1 1 0,1 0 0,0-1 1,0 0-1,0 0 0,0 0 0,0 0 0,0 0 1,5-1-1,3 0-20,1-1 0,0 0 0,-1-1 0,1-1 0,-1 0 0,0 0 0,0-1 0,0-1 0,-1 0 0,1 0 0,16-12 0,-8 4-46,-1-2-1,0 0 1,-1 0-1,-1-2 1,18-22-1,-25 28 16,-1 0-1,12-22 1,-19 30-27,0-1 1,-1 0-1,1 1 1,-1-1-1,0 0 1,0 0 0,0 0-1,0 0 1,-1 1-1,1-1 1,-1 0-1,0 0 1,-1 0 0,1-4-1,-1 7 24,1 0 1,0 0-1,0 0 0,0 0 0,0 0 1,-1 0-1,1 0 0,0 1 1,-1-1-1,1 0 0,-1 0 0,1 0 1,-1 1-1,1-1 0,-1 0 0,0 1 1,1-1-1,-1 0 0,0 1 0,0-1 1,1 1-1,-1-1 0,0 1 1,0-1-1,0 1 0,1 0 0,-1-1 1,0 1-1,-2 0 0,11 9-89,6-1 138,0 0 0,1-2 1,0 0-1,0 0 0,29 5 1,64 10-166,-107-21 122,1 0 1,0 0 0,-1 1-1,1-1 1,-1 1 0,1 0-1,-1-1 1,1 1-1,-1 0 1,1 0 0,-1 0-1,0 0 1,1 0-1,-1 0 1,0 0 0,0 0-1,0 1 1,0-1 0,0 0-1,0 1 1,0-1-1,-1 1 1,1-1 0,0 1-1,-1-1 1,1 1-1,-1-1 1,0 1 0,1 0-1,-1-1 1,0 1 0,0 0-1,0-1 1,0 1-1,0 0 1,-1 1 0,-1 6-58,-1 0 1,0 0 0,0 0 0,-1-1-1,-6 12 1,0-1 86,-5 14 53,-15 37-15,27-61-15,0 0 0,0 0 0,1 0 0,1 1 0,-1 16 0,1-25-33,1-1 1,0 1-1,0 0 0,0-1 1,0 1-1,0-1 1,0 1-1,0 0 0,0-1 1,0 1-1,0 0 1,0-1-1,1 1 0,-1-1 1,0 1-1,0 0 1,1-1-1,-1 1 1,0-1-1,1 1 0,-1-1 1,0 1-1,1-1 1,-1 1-1,1-1 0,-1 1 1,1-1-1,-1 0 1,1 1-1,-1-1 0,1 0 1,-1 1-1,1-1 1,0 0-1,-1 0 0,1 0 1,0 1-1,-1-1 1,1 0-1,-1 0 0,1 0 1,0 0-1,-1 0 1,1 0-1,0 0 0,-1 0 1,1 0-1,-1-1 1,1 1-1,0 0 0,-1 0 1,1-1-1,-1 1 1,1 0-1,0 0 0,0-1 1,4-2 25,0 0 0,0 0 0,-1 0 0,1-1 0,6-6 0,-2 1-16,-1-2-1,0 1 0,0-1 1,-1 0-1,0-1 1,-1 0-1,-1 0 0,8-21 1,-7 14-125,-2-1 0,0 1 0,0-1 0,-2 0 0,0-23 0,-2 39 70,0 1-1,-1-1 1,1 0-1,-1 0 1,0 0-1,0 0 1,0 1-1,0-1 1,-4-6-1,4 9 21,1 0-1,-1-1 0,0 1 0,0 0 0,0 0 0,0 0 1,0 0-1,0 0 0,0 0 0,-1 0 0,1 0 0,0 0 1,-1 0-1,1 1 0,0-1 0,-1 1 0,1-1 0,-1 1 1,1-1-1,-1 1 0,1 0 0,-1 0 0,1-1 0,-1 1 0,1 0 1,-3 1-1,1-1-1,0 1 0,0 0 0,0 0 0,0 0 1,0 0-1,0 0 0,0 1 0,0-1 0,1 1 0,-1 0 0,0 0 1,1 0-1,-1 0 0,1 0 0,0 1 0,-3 3 0,2-2 23,0 1 1,0 0-1,1-1 0,-1 1 0,1 0 1,1 0-1,-1 1 0,1-1 0,-2 9 1,2-9 15,1 0 1,0 0 0,0 0 0,0-1 0,0 1 0,1 0 0,0 0 0,0 0 0,0 0 0,3 7 0,-3-10-8,1 1 0,-1-1 0,1 1 1,-1-1-1,1 1 0,0-1 0,0 0 0,0 0 0,0 0 0,0 0 1,0 0-1,1 0 0,-1-1 0,1 1 0,-1-1 0,1 0 1,-1 1-1,5 0 0,2 0 44,0 0 0,0-1-1,1 0 1,-1-1 0,0 0 0,1 0 0,15-3 0,63-17 234,186-78-362,-229 80 55,-38 15 10,-4 1 0,-1 1 0,0 0 0,1 0 0,-1 0 0,1 1 0,-1-1 0,1 1 0,0-1 0,-1 1 0,1 0 0,0 0 0,4 0 0,-7 0-4,0 0 0,1 1 1,-1-1-1,0 0 0,0 0 0,1 0 0,-1 1 0,0-1 0,0 0 0,0 0 1,1 1-1,-1-1 0,0 0 0,0 1 0,0-1 0,0 0 0,0 0 0,0 1 1,0-1-1,1 0 0,-1 1 0,0-1 0,0 0 0,0 1 0,0-1 1,0 0-1,0 1 0,0-1 0,-1 0 0,1 1 0,0-1 0,0 0 0,0 1 1,0-1-1,0 1 0,-7 16-213,5-11 178,-7 17 6,-35 78 253,42-95-223,-6 8 72,0 0 0,2 1-1,-10 28 1,16-42-61,0-1 0,0 0-1,0 1 1,0-1 0,0 0 0,-1 1-1,1-1 1,0 1 0,0-1 0,0 0-1,0 1 1,0-1 0,0 1-1,0-1 1,0 0 0,0 1 0,1-1-1,-1 0 1,0 1 0,0-1 0,0 1-1,0-1 1,0 0 0,1 1 0,-1-1-1,0 0 1,0 0 0,1 1 0,-1-1-1,0 0 1,0 1 0,1-1 0,-1 0-1,0 0 1,1 0 0,-1 1 0,0-1-1,1 0 1,-1 0 0,1 0-1,-1 0 1,0 0 0,1 1 0,-1-1-1,1 0 1,17-4 76,-16 3-55,6-1-13,0-1 0,0-1-1,-1 0 1,1 0-1,-1 0 1,10-9-1,39-37 63,-28 23-57,-22 22-9,1-1-57,-1 0 0,1 1 0,0 0 0,12-7 0,-18 12 38,-1-1-1,1 1 0,-1 0 1,1 0-1,-1 0 1,0 0-1,1-1 0,-1 1 1,1 0-1,-1 0 1,1 0-1,-1 0 0,1 0 1,-1 0-1,1 0 1,-1 0-1,1 0 1,-1 1-1,0-1 0,1 0 1,-1 0-1,1 0 1,-1 0-1,1 1 0,-1-1 1,0 0-1,1 0 1,-1 1-1,0-1 0,1 0 1,-1 1-1,0-1 1,1 0-1,-1 1 0,0-1 1,0 1-1,1-1 1,-1 0-1,0 1 1,0-1-1,0 1 0,1-1 1,-1 1-1,0-1 1,0 1-1,0-1 0,0 1 1,0-1-1,0 0 1,0 2-1,-1 25-202,1-26 199,-3 21 4,1 0-1,1 1 1,2-1-1,4 44 1,-4-64 28,-1 0 1,1 0-1,-1 0 1,1 1-1,-1-1 1,1 0-1,0 0 1,0 0-1,0 0 1,0 0-1,1 0 1,-1-1-1,0 1 1,1 0-1,-1 0 1,1-1-1,0 1 1,-1-1-1,1 0 1,0 1-1,0-1 1,0 0-1,0 0 1,0 0-1,0 0 1,0-1-1,0 1 0,1-1 1,-1 1-1,0-1 1,0 0-1,1 1 1,3-2-1,8-1 40,-1-1 0,1 0 0,-1-1 0,0-1-1,0 0 1,17-10 0,-21 11-55,14-8 25,-2-1-1,0 0 0,0-1 0,25-24 0,63-74 145,42-88-251,-133 175 77,146-218 84,-154 229-75,26-40-211,-3-2 1,28-64-1,-57 112 156,3-10-38,-6 17 73,-1 1 0,0-1 0,0 1 1,0-1-1,0 1 0,1-1 0,-1 0 0,0 1 0,0-1 0,0 1 0,0-1 0,0 0 0,-1 1 0,1-1 0,0 1 0,0-1 0,0 1 0,0-1 1,-1 1-1,1-1 0,-1 0 0,1 1 5,0 0 1,-1 0 0,1 0-1,0 0 1,-1 0 0,1 0-1,0 0 1,0 0 0,-1 0-1,1 0 1,0 0 0,-1 0-1,1 1 1,0-1 0,0 0-1,-1 0 1,1 0 0,0 1-1,0-1 1,-1 0 0,1 0-1,0 0 1,0 1 0,0-1-1,0 0 1,-1 1 0,1-1-1,0 0 1,0 0 0,0 1-1,0-1 1,-32 45-17,3 1-1,-41 82 1,50-82 42,1 0 0,3 0 0,2 2 0,-12 63 1,-7 199 235,32-297-289,0 37 102,1-46-150,0 0 1,1 0-1,-1 0 1,1 0-1,0-1 0,0 1 1,0 0-1,1-1 1,3 7-1,-5-10-81,0 1-1,0-1 0,0 1 1,1-1-1,-1 1 0,0-1 0,0 1 1,1-1-1,-1 0 0,0 1 1,1-1-1,-1 1 0,0-1 0,1 0 1,-1 0-1,1 1 0,-1-1 1,1 0-1,-1 0 0,0 1 0,1-1 1,-1 0-1,1 0 0,-1 0 1,1 0-1,-1 0 0,1 1 0,-1-1 1,1 0-1,-1 0 0,1 0 1,-1-1-1,1 1 0,-1 0 0,1 0 1,-1 0-1,1 0 0,-1 0 1,1-1-1,0 1 0,9-2-3677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5:5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 7968,'-37'-7'2565,"17"-3"4262,20 10-6716,9 1 1111,0 0 0,0-1 0,9-1 0,13 1 498,296 8 1971,-112-6-4587,-166-1-1205,-6-1 591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0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1261 4224,'0'0'179,"-1"0"0,1 0 0,-1 0 0,1 0 0,-1 0 0,1-1 0,-1 1 0,1 0 0,0 0 0,-1-1 0,1 1 0,-1 0 0,1-1 0,0 1 0,-1 0 0,1-1 0,0 1 0,-1 0 0,1-1 0,0 1 0,-1-1 0,1 1 0,0-1 0,0 1 0,0 0 0,-1-1 0,1 1 0,0-1 0,0 1 0,0-1 0,0 1 0,0-1 0,0 1 0,0-1 0,0 1 0,0-1 0,0 1 0,0-1 0,0 1 0,1-1 0,-1 0 0,1-2 77,-1 0-1,1 0 1,0 0-1,0 0 0,0 0 1,4-5-1,7-13 522,-1-1 0,9-25-1,0 1-135,40-67 451,-34 68-787,-6 10-106,1 2-1,2 1 1,1 1-1,1 0 1,2 2-1,1 1 1,1 2-1,47-34 1,-63 51-103,23-15 196,-34 23-256,2-1 0,-1 1 0,0-1 0,0 1-1,0 0 1,1 0 0,-1 1 0,0-1 0,5 0-1,-7 1-22,-1 1 0,1-1-1,0 0 1,-1 0 0,1 1 0,0-1-1,-1 0 1,1 1 0,0-1-1,-1 1 1,1-1 0,0 1 0,-1-1-1,1 1 1,-1-1 0,1 1-1,-1 0 1,0-1 0,1 1-1,-1-1 1,0 1 0,1 0 0,-1 0-1,0-1 1,0 1 0,1 0-1,-1 1 1,1 1 20,-1 0 0,1 1 1,-1-1-1,1 1 0,-2 5 0,-4 34 190,-1-1 0,-23 72 0,-39 77 431,50-151-523,12-29-66,1 0 1,0 1-1,1 0 1,-4 15-1,8-27-59,0 0-1,0 0 0,1 0 0,-1-1 0,0 1 1,0 0-1,1 0 0,-1 0 0,0 0 0,0 0 1,1 0-1,-1-1 0,0 1 0,0 0 0,1 0 1,-1 0-1,0 0 0,0 0 0,1 0 0,-1 0 1,0 0-1,0 0 0,1 0 0,-1 0 0,0 0 1,0 0-1,1 1 0,-1-1 0,0 0 0,0 0 1,1 0-1,-1 0 0,0 0 0,0 0 0,1 1 1,-1-1-1,0 0 0,0 0 0,0 0 0,0 1 1,1-1-1,-1 0 0,0 0 0,0 0 0,0 1 1,0-1-1,0 0 0,0 0 0,1 1 0,-1-1 1,0 0-1,0 1 0,0-1 0,0 0 0,0 0 1,0 1-1,0-1 0,0 0 0,0 0 0,0 1 1,0-1-1,-1 0 0,1 0 0,0 1 1,0-1-1,0 0 0,0 1 0,23-20 265,-8 3-268,0-1-1,-1 0 0,19-31 0,28-64-9,7-10-251,-56 105 106,0-1-1,1 2 1,1 0-1,23-22 1,-37 38 150,0 0 0,0 0 0,0 0 0,0 0-1,0 0 1,0 0 0,0 0 0,0 0 0,1 0 0,-1 0 0,0 0 0,0 0 0,0 0 0,0 0-1,0 0 1,0 0 0,0 0 0,0 0 0,0 0 0,0 0 0,0 0 0,0 0 0,1 0 0,-1 0-1,0 0 1,0 0 0,0 0 0,0 0 0,0 0 0,0 0 0,0 0 0,0 0 0,0 0-1,0 0 1,0 0 0,0 0 0,0 0 0,0 1 0,0-1 0,1 0 0,-1 0 0,0 0 0,0 0-1,0 0 1,0 0 0,0 0 0,0 0 0,0 0 0,0 0 0,0 0 0,0 0 0,0 0 0,0 1-1,1 6-46,-1 12 71,-6 52 154,-4 87 66,10-143-211,0-1 0,0 1 0,1-1 0,1 0 0,1 1 0,4 13 0,-6-23 13,0-1 1,1 0-1,0 0 1,0 0-1,0 0 1,1 0-1,-1 0 1,1-1-1,0 1 0,0-1 1,0 1-1,0-1 1,0 0-1,1-1 1,0 1-1,-1-1 1,1 1-1,0-1 1,0 0-1,0 0 1,1-1-1,-1 1 0,8 1 1,-3-2-15,0-1 0,0 0-1,-1 0 1,1 0 0,0-1 0,-1-1 0,1 1-1,-1-1 1,1-1 0,-1 0 0,15-7-1,-5 1-2,-1 0 0,0-2 0,0 0 0,15-14 0,-8 2-3,-2 0 0,0-1 0,-1-1 0,-2-1 0,31-54 0,-42 66-64,0-1 0,0 1-1,-1-1 1,-1 0 0,-1-1-1,0 1 1,3-18 0,-8 31 12,0 0 1,0 0 0,0 0 0,0 0-1,0 0 1,0 0 0,0 0 0,0 0-1,-1-1 1,0 2 13,1 0 0,0 1-1,-1-1 1,1 1 0,-1-1 0,1 1-1,-1-1 1,1 1 0,-1-1 0,1 1 0,-1 0-1,1-1 1,-1 1 0,0 0 0,1-1 0,-1 1-1,0 0 1,1 0 0,-1 0 0,0-1-1,1 1 1,-1 0 0,0 0 0,1 0 0,-1 0-1,0 0 1,1 0 0,-1 0 0,0 1 0,1-1-1,-1 0 1,0 0 0,0 1 0,-10 2 2,1 1 0,0 0 0,0 0 1,0 1-1,0 1 0,1-1 0,0 2 1,0-1-1,1 1 0,0 0 0,0 1 0,0 0 1,-6 10-1,-3 5-12,0 0 1,2 2-1,-22 46 0,32-59 73,0 0-1,0 1 0,1 0 1,1 0-1,0 0 0,0 0 1,2 1-1,0-1 0,0 18 1,1-26-27,1 0 0,0-1 0,-1 1 0,1 0 0,1 0 0,-1-1 0,1 1 0,0-1 0,0 1 0,0-1 0,0 0 0,1 0 0,0 0 0,0 0 0,0-1 0,0 1 0,0-1 0,1 1 0,0-1 0,0 0 0,0-1 0,0 1 0,0-1 0,0 1 0,0-1 0,1 0 0,-1-1 0,9 3 0,-6-3 21,0 1-1,0-1 1,-1-1-1,1 1 1,0-1-1,0-1 1,0 1 0,0-1-1,0 0 1,8-3-1,-5 1-9,-1 0 0,0-1-1,0 0 1,0-1-1,0 0 1,11-9 0,-2-1-10,-1-1 0,0-1 0,-1 0 0,-1-1 0,16-26 0,45-81-35,-27 42-529,-49 92 307,-22 76-236,-26 122 409,47-201 154,0 0 1,1 0 0,-1 0-1,2 0 1,-1 0-1,1 7 1,0-12-66,-1 0-1,0 1 1,1-1 0,-1 0 0,0 0 0,1 0 0,0 0 0,-1 0 0,1 0 0,-1 0 0,1-1 0,0 1 0,0 0 0,-1 0 0,1 0 0,2 0 0,-2 0-10,0 0 0,1-1 0,-1 0 0,1 1 0,-1-1 0,0 0 0,1 0 0,-1 0 1,0 0-1,1 0 0,-1 0 0,1 0 0,-1 0 0,0-1 0,1 1 0,-1 0 0,2-2 0,8-2 23,0-1 0,-1 0-1,1-1 1,-1 0 0,-1-1-1,13-11 1,52-52-85,-63 59-33,97-106 131,-53 55-511,-51 60 165,-5 7 17,-7 16-72,6-16 331,-34 74-22,17-39 141,-23 68 1,40-100-97,0-1 0,0 1 0,1-1 1,0 1-1,0-1 0,1 1 0,1 9 0,-1-14 18,1-1 0,-1 1 0,1-1 0,-1 0 0,1 1 0,0-1 0,0 1 0,0-1 0,0 0 0,0 0 0,1 0 0,-1 0 0,1 0-1,0 0 1,-1 0 0,1 0 0,0-1 0,0 1 0,0-1 0,0 1 0,0-1 0,0 0 0,0 1 0,1-1 0,2 1 0,1-1 16,-1 0 0,1 0 1,-1 0-1,1-1 0,0 0 1,-1 0-1,1 0 0,0-1 1,-1 0-1,1 0 1,-1 0-1,1 0 0,5-3 1,0-1-6,-1 1 1,1-2-1,-1 1 1,0-1 0,10-9-1,-10 7-58,-1 0 1,0-1-1,-1-1 0,0 1 0,0-1 0,-1 0 0,7-14 0,-10 16-2,124-233-81,23-70-92,37-107 166,-184 407 5,11-31 14,-15 40-20,1-1 1,0 0-1,-1 1 1,0-1-1,0 0 0,1 1 1,-2-1-1,1 0 1,0 1-1,0-1 0,-1 0 1,-1-4-1,2 6 23,-1 1 1,1-1-1,0 1 0,-1-1 0,1 1 0,0-1 1,-1 1-1,1 0 0,0-1 0,-1 1 0,1-1 1,-1 1-1,1 0 0,-1 0 0,1-1 0,-1 1 0,1 0 1,-1 0-1,1-1 0,-1 1 0,1 0 0,-1 0 1,1 0-1,-1 0 0,0 0 0,1 0 0,-1 0 1,1 0-1,-2 0 0,-15 6-77,14-5 63,-2 2-5,-1 0-1,1 0 1,0 1 0,0 0-1,0-1 1,0 2-1,1-1 1,0 0 0,-8 11-1,1 2-75,-16 32-1,20-36 83,-24 53 76,2 2-1,3 1 1,3 1-1,4 1 1,2 1-1,-10 103 1,19-38 398,8-108-253,2 1 0,8 49 0,-9-74-149,0 0 0,1 0 0,0 0 0,4 8 0,-6-12-30,1 1 1,0-1-1,0 1 0,0-1 1,0 1-1,0-1 1,0 0-1,0 0 1,1 0-1,-1 1 0,0-1 1,1 0-1,-1 0 1,1-1-1,-1 1 0,1 0 1,-1 0-1,3 0 1,-1-1 18,1 0 1,0 0 0,-1 0 0,1 0 0,-1 0 0,1-1 0,-1 0 0,1 1-1,6-4 1,30-14-38,-38 16-6,26-14 4,-1-1 0,0-2 1,35-32-1,65-73 84,-112 108-128,11-18 1,4-3-262,-22 26 298,2 0-656,-10 12 541,1 0-106,12 10 45,-10-9 193,0 1-1,0-1 0,-1 0 0,1 1 0,-1-1 1,1 1-1,-1 0 0,0 0 0,0 0 0,0 0 0,1 4 1,0 6 21,0-1 1,-1 1 0,-1-1 0,0 1-1,-1 0 1,0-1 0,-2 18 0,0-4 155,-4 37-123,3-46-36,1 1 0,1 0-1,1 0 1,0 0 0,1 0 0,4 22-1,-4-37 21,0 0-1,0 0 1,0 0-1,1 0 1,-1 0-1,1 0 0,-1 0 1,1-1-1,0 1 1,0 0-1,0-1 1,1 0-1,2 3 1,-4-4-13,1 0 0,-1 0 1,1 0-1,0 0 0,-1 0 1,1 0-1,0-1 0,0 1 1,0-1-1,-1 1 0,1-1 1,0 0-1,0 0 0,0 1 1,0-1-1,0-1 0,0 1 1,0 0-1,-1 0 0,1-1 1,0 1-1,2-1 0,1-2 5,1 1-1,-1-1 0,1 0 1,-1-1-1,0 1 1,-1-1-1,1 0 0,8-8 1,-1-3 66,16-23 0,-19 24-42,26-37 65,51-102 0,-78 140-82,-7 10-101,1 1 0,-1-1 0,1 1 1,-1-1-1,0 0 0,0 1 1,0-1-1,0 0 0,0-4 1,-1 7 44,0 0 1,-1 0-1,1 0 1,0 0-1,0 0 1,-1 0-1,1 0 1,0 0-1,0 0 1,-1 0-1,1 0 1,0 0-1,0 0 1,-1 0-1,1 0 1,0 1-1,0-1 1,-1 0-1,1 0 1,0 0-1,0 0 1,-1 0-1,1 1 1,0-1-1,0 0 1,0 0-1,0 0 1,-1 1 0,1-1-1,0 0 1,0 0-1,0 1 1,0-1-1,0 0 1,0 1-1,-4 6-26,0 0-1,1 1 1,0 0-1,-3 11 1,0 2-6,-6 18 90,2 2 0,2-1 0,-5 59 0,14-76 280,-1-22-308,0 0 0,0 0 0,0-1 0,1 1 1,-1 0-1,0-1 0,0 1 0,1 0 0,-1-1 0,1 1 0,-1 0 1,1-1-1,-1 1 0,1-1 0,-1 1 0,1-1 0,-1 1 1,1-1-1,-1 1 0,1-1 0,0 1 0,-1-1 0,1 0 0,0 0 1,-1 1-1,1-1 0,0 0 0,0 0 0,4 0 13,-1 0 0,0-1 0,1 1 0,-1-1-1,0-1 1,0 1 0,0 0 0,1-1 0,-2 0 0,1 0 0,6-4-1,-3 2-31,19-11 2,0-2 0,42-36-1,40-48 24,-67 61-162,-37 36 115,-1 1-26,1 0 1,-1 0-1,0 0 0,7-4 1,-10 7 41,1 0 1,-1 0-1,0 0 1,1-1-1,-1 1 0,1 0 1,-1 0-1,0 0 1,1 0-1,-1 0 1,1 0-1,-1 0 1,1 0-1,-1 0 0,0 0 1,1 0-1,-1 0 1,1 0-1,-1 0 1,0 0-1,1 0 1,-1 1-1,1-1 1,-1 0-1,0 0 0,1 1 1,-1-1-1,0 0 1,1 0-1,-1 1 1,0-1-1,1 0 1,-1 1-1,0-1 0,1 0 1,-1 1-1,0-1 1,0 0-1,0 1 1,0-1-1,1 1 1,-1-1-1,0 0 0,0 1 1,0-1-1,0 1 1,0-1-1,0 1 1,0-1-1,0 0 1,0 1-1,0 0 1,0 5-17,1 1 0,-1-1 0,0 1 1,-1-1-1,0 1 0,-1 6 0,-13 42-33,5-20 67,3-14 28,5-16-32,0 0 0,1 0 0,-1 1 1,1-1-1,0 0 0,0 0 0,1 1 1,0-1-1,0 7 0,0-11-1,1-1 0,-1 1 1,0 0-1,1 0 0,-1 0 0,1-1 0,-1 1 0,1 0 0,-1 0 0,1-1 1,0 1-1,-1-1 0,1 1 0,0 0 0,-1-1 0,1 1 0,0-1 0,0 0 1,-1 1-1,1-1 0,0 0 0,0 1 0,0-1 0,0 0 0,0 0 0,0 0 1,-1 1-1,1-1 0,0 0 0,0 0 0,2-1 0,0 1 13,1-1 0,-1 1 0,1-1 0,-1 0-1,1 0 1,-1 0 0,4-2 0,7-6-3,1 0 1,-1-1 0,-1-1-1,0 0 1,21-23 0,-31 31-40,0 0 1,1 0 0,-1 0-1,1 1 1,-1-1 0,6-1-1,-9 4 15,1-1-1,-1 1 0,1 0 0,-1-1 1,1 1-1,-1 0 0,1 0 1,0-1-1,-1 1 0,1 0 0,-1 0 1,1 0-1,0 0 0,-1 0 0,1 0 1,0 0-1,-1 0 0,1 0 1,-1 0-1,1 0 0,0 1 0,-1-1 1,1 0-1,-1 0 0,1 1 1,-1-1-1,1 0 0,-1 0 0,1 1 1,-1-1-1,1 1 0,-1-1 1,1 0-1,-1 1 0,1-1 0,-1 1 1,0-1-1,1 1 0,-1 0 0,0-1 1,1 1-1,-1-1 0,0 1 1,0-1-1,0 1 0,0 0 0,1-1 1,-1 1-1,0-1 0,0 2 1,0 11-12,0-1 1,0 1 0,-4 21 0,0 16-21,4-48 37,0 0 0,0 0 0,0 0 1,1 0-1,-1 1 0,0-1 0,1 0 0,0 0 1,-1-1-1,1 1 0,0 0 0,0 0 0,0 0 1,0 0-1,1-1 0,-1 1 0,0-1 0,1 1 0,-1-1 1,1 1-1,-1-1 0,1 0 0,0 0 0,0 1 1,-1-1-1,1-1 0,0 1 0,0 0 0,0 0 1,0-1-1,0 1 0,0-1 0,0 1 0,4-1 1,4 1 10,1-1 1,0 0 0,0-1 0,0 0 0,15-3 0,18-6-38,-1-1 1,60-24-1,-81 24-346,-22 11 366,0 0 0,0 0-1,0 0 1,0 0 0,1 0 0,-1 0 0,0 0 0,0 0 0,0 0-1,0-1 1,0 1 0,0 0 0,0 0 0,0 0 0,1 0 0,-1 0-1,0 0 1,0 0 0,0 0 0,0 0 0,0 0 0,0 1 0,0-1 0,0 0-1,0 0 1,1 0 0,-1 0 0,0 0 0,0 0 0,0 0 0,0 0-1,0 0 1,0 0 0,0 0 0,0 0 0,0 0 0,0 0 0,0 0-1,1 1 1,-1-1 0,0 0 0,0 0 0,0 0 0,0 0 0,0 0-1,0 0 1,0 0 0,0 0 0,0 0 0,0 1 0,0-1 0,0 0 0,0 0-1,0 0 1,0 0 0,0 0 0,0 0 0,0 0 0,0 0 0,0 1-1,0-1 1,0 0 0,0 0 0,-1 0 0,-35 25-420,24-14 263,8-9 141,0 1 1,0 0-1,1 1 1,-1-1-1,1 1 1,0-1-1,0 1 1,0 0-1,-3 6 1,6-9 38,-1 0 0,1 0 0,0 0 0,0 0 0,0 0 0,0 0 0,0 0 0,0 0 1,0 0-1,0 0 0,0 0 0,0 0 0,0 0 0,1 0 0,-1 0 0,0 0 0,1 0 0,-1 0 0,1 0 0,-1 0 0,1-1 0,-1 1 0,1 0 1,0 0-1,-1-1 0,1 1 0,0 0 0,0 0 0,0-1 0,-1 1 0,3 0 0,-1 1 9,1-1-1,0 0 1,0 1 0,1-1-1,-1 0 1,0 0 0,0-1-1,5 1 1,4 0 52,-1-1 0,0 0 0,0-1 0,0-1 0,14-3 0,-17 3-38,-1 0 0,0 0-1,0-1 1,0 0 0,0 0-1,-1-1 1,1 0 0,9-8 0,-13 10-40,-1 0 1,0 0 0,0-1-1,0 1 1,0-1 0,-1 1-1,1-1 1,-1 0 0,1 0-1,-1 1 1,0-1 0,0 0 0,0 0-1,-1 0 1,1 0 0,-1 0-1,0-1 1,1 1 0,-1 0-1,0 0 1,-1 0 0,1 0 0,-1 0-1,1 0 1,-1 0 0,0 0-1,0 0 1,0 0 0,-3-4-1,-1-2-30,0 0-1,-1 0 1,0 1-1,0 0 1,-1 1-1,0-1 1,-15-12-1,6 8-2,0 1 0,-1 0-1,0 1 1,-1 1 0,0 0-1,-38-11 1,37 17-166,11 4 99,8-1 102,0 0 0,0 0-1,0 1 1,-1-1 0,1 0-1,0 0 1,0 0-1,0 1 1,0-1 0,0 0-1,0 0 1,0 0-1,0 1 1,0-1 0,0 0-1,0 0 1,0 0 0,0 1-1,0-1 1,0 0-1,0 0 1,0 0 0,1 0-1,-1 1 1,0-1-1,0 0 1,0 0 0,0 0-1,0 0 1,0 1 0,0-1-1,1 0 1,-1 0-1,0 0 1,0 0 0,0 0-1,1 1 1,2 2 65,0-1 1,0 1-1,1-1 1,-1 1-1,1-1 0,0 0 1,-1 0-1,1-1 1,5 2-1,41 10 388,-38-10-404,-5-2-33,31 9 49,1-2 1,0-2-1,43 1 0,-71-7-335,1-1 0,-1 0 0,0 0-1,19-6 1,-26 6-246,0 0 0,0-1 0,0 1-1,0-1 1,-1 0 0,1 0 0,-1 0 0,1-1 0,-1 1-1,0-1 1,0 0 0,0 0 0,0 0 0,0 0 0,2-4-1,3-6-1899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1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 10624,'-63'-15'4832,"50"15"-4192,8 0 63,10 0-511,3 0-224,6 3 0,9-3-575,8 0 351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1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11040,'-27'-17'5024,"75"17"-4385,2-3 225,8 0-608,37-6 896,5 9-672,43-5-192,1 5-192,9-3-384,-18 6 160,-1 2-2975,-26 4 1695,-5-6-5472,-17 5 3840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1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549 396 3712,'0'0'262,"0"-1"-1,0 0 1,0 1 0,0-1-1,0 1 1,1-1 0,-1 0-1,0 1 1,0-1 0,0 1 0,1-1-1,-1 1 1,0-1 0,1 1-1,-1-1 1,1 1 0,-1-1-1,0 1 1,1-1 0,0 0 0,-1 1-104,1 0 1,-1 0 0,1-1 0,-1 1-1,0 0 1,1-1 0,-1 1-1,0-1 1,0 1 0,1 0 0,-1-1-1,0 1 1,0-1 0,0 1 0,1-1-1,-1 1 1,0 0 0,0-1 0,0 1-1,0-1 1,0 1 0,0-1 0,0 1-1,0-1 1,0 1 0,0-1 0,0 1-1,0-1 1,0 1 0,-1 0-1,1-1 1,0 1 0,0-1 0,0 1-1,-1-1 1,-1-8 1427,1 8-1513,1 0 0,0 1-1,0-1 1,0 0 0,-1 0 0,1 1 0,0-1 0,-1 0 0,1 0 0,-1 1 0,1-1 0,-1 0-1,1 1 1,-1-1 0,1 1 0,-1-1 0,0 1 0,0-1 0,-11-8 282,1 1 1,-1 0-1,-1 1 1,1 0-1,-1 1 1,0 1 0,-1 0-1,1 0 1,-1 2-1,-15-3 1,15 4-301,1 0 1,-1 1-1,1 1 1,-1 0 0,0 0-1,1 2 1,-1 0-1,1 0 1,-1 1 0,-22 9-1,28-9-62,-1 2 0,1-1 0,0 1 0,0 0 0,1 1 0,-1-1 0,1 2 0,0-1 0,-10 14 0,14-17-20,1 1 0,-1-1 0,1 1 0,1-1 0,-1 1 0,0-1 0,1 1 0,0 0 0,0 0 0,0 0 0,0 0 0,0 0 0,1 0 0,0 0-1,0 0 1,0 0 0,0 0 0,1 0 0,-1 0 0,1 0 0,0 0 0,0 0 0,1 0 0,-1-1 0,3 6 0,-1-3 74,0-1 0,0 1 0,1-1 0,-1 0 0,1 0 0,0 0 0,1 0-1,-1-1 1,1 1 0,0-1 0,0 0 0,0-1 0,0 1 0,8 3 0,-2-2 121,-8-3 102,-1 0 1,1-1 0,0 0 0,0 1 0,0-1 0,4 1 0,-10-2-234,1 2 0,-1-1 0,0 0 0,0 0 0,1 1 0,-1 0 0,1-1 0,-3 4 0,-3 0-114,0 2 25,0-1 1,0 1-1,1 0 1,0 1-1,-10 14 1,-26 44-248,-6 37-57,28-55 211,16-37 85,1 0 0,0 1 0,0-1 1,-3 19-1,7-25 54,-1 1 0,1-1-1,0 1 1,0-1 0,0 0 0,1 1 0,0-1 0,0 0 0,0 0-1,1 1 1,0-1 0,4 8 0,-2-5 36,0-1-1,1 1 1,0-1 0,0 0-1,1-1 1,0 1 0,0-1-1,0 0 1,1-1-1,0 1 1,0-1 0,0-1-1,1 1 1,-1-1 0,1-1-1,0 1 1,0-1 0,1-1-1,-1 1 1,1-1 0,-1-1-1,1 0 1,0 0 0,15-1-1,35-4 307,81-17 0,-112 15-289,-1 0-1,0-2 0,41-17 1,-56 19-20,1-1 1,-1 1 0,0-2 0,-1 0 0,0-1 0,0 1 0,0-2 0,-1 0-1,10-13 1,-3-1 56,-2 0-1,0-1 0,-2-1 1,20-52-1,24-117-68,-52 178-92,8-21 0,-10 36-359,-2 8 263,0 13 75,-1-18 63,0 76-239,-7 187 687,5-248-333,-1 1 1,-1-1-1,-10 27 1,14-42-67,-2 4 117,0 0 0,0-1 0,0 1 0,0 0 0,-1-1 0,-5 8 0,7-11-122,0 0 0,1-1 0,-1 1 1,0 0-1,0-1 0,0 1 0,0 0 1,1-1-1,-1 1 0,0-1 0,0 0 0,0 1 1,0-1-1,0 0 0,0 1 0,0-1 0,0 0 1,0 0-1,0 0 0,0 0 0,0 0 0,0 0 1,0 0-1,0 0 0,0 0 0,0-1 0,0 1 1,0 0-1,0-1 0,0 1 0,0-1 1,0 1-1,0-1 0,0 1 0,0-1 0,1 1 1,-1-1-1,0 0 0,-1-1 0,-9-8-485,1-1-1,-14-18 1,30 36 444,0 1 0,0-1 1,1 0-1,-1 0 0,2-1 0,-1 1 1,1-2-1,0 1 0,0-1 0,1-1 0,-1 1 1,1-1-1,0-1 0,0 0 0,1 0 1,-1-1-1,0 0 0,1 0 0,0-1 1,-1 0-1,1-1 0,14-1 0,34-11 287,-40 8-198,-1 0 1,1 1 0,21 0 0,-37 3-60,0 0 1,-1 0-1,1 0 1,-1 0-1,1 0 1,-1 1-1,1-1 1,-1 1-1,1-1 1,-1 1 0,1-1-1,-1 1 1,0 0-1,1 0 1,-1 0-1,0 0 1,0 0-1,0 0 1,1 0-1,-1 0 1,0 0-1,0 0 1,0 1 0,-1-1-1,1 0 1,0 1-1,0-1 1,-1 1-1,1-1 1,-1 1-1,1-1 1,-1 1-1,0-1 1,0 1-1,1 1 1,-1 7 70,0 0 1,0 0-1,-1 0 0,-3 15 1,2-10-66,-61 319 600,50-271-109,12-55-377,-1 0 321,3-17 108,1-12-468,3-28-8,2 1 1,17-62-1,61-137-412,-46 149 80,77-135-1,-108 218 170,0 1-1,1-1 0,0 1 1,1 1-1,0 0 0,1 0 1,18-15-1,-27 26 75,0 0 0,1 0 0,-1 1 0,0-1 0,1 1 0,-1 0 1,1 0-1,-1 0 0,1 0 0,3-1 0,-5 2 13,0 0 0,0 0 0,0 0-1,0 0 1,1 1 0,-1-1 0,0 0 0,0 1 0,0-1 0,0 1-1,0-1 1,0 1 0,0-1 0,0 1 0,0 0 0,0-1 0,0 1-1,0 0 1,0 0 0,0 0 0,0 0 0,-1 0 0,1 0 0,0 0-1,0 1 1,3 5 13,0 0-1,-1 0 1,0 1-1,0-1 1,0 1-1,-1 0 1,1 10 0,0 2 41,0 37 1,-3-37 32,-2 0-1,0 0 1,-2 0-1,0-1 1,-1 1-1,-11 27 1,15-44-55,-1-1 0,1 1 0,-1 0 0,1-1 0,-1 1 0,0-1 1,0 1-1,0-1 0,0 0 0,-1 0 0,1 0 0,-1 0 0,1 0 0,-1 0 0,0-1 0,1 0 1,-1 1-1,-4 0 0,2 0-110,0-1 1,-1 0-1,1 0 1,-1-1 0,1 0-1,-1 1 1,1-2-1,-1 1 1,-7-2 0,-4 3-1033,16-1 656,3 1-111,3 3 547,0 0 0,0 0 1,0-1-1,1 0 0,-1 0 1,1 0-1,0-1 1,0 1-1,0-1 0,0-1 1,0 1-1,0-1 0,1 0 1,-1-1-1,8 1 1,-1-1 146,0-1 0,0 0 0,0-1 0,0 0 0,-1-1 0,20-7 0,-11 2 2,0-2 0,-1-1-1,0-1 1,-1 0 0,0-1 0,31-30-1,-38 31-39,0 0-1,-1-1 1,0-1-1,15-26 1,-22 34-41,0-1 1,-1 0 0,0 0-1,0 0 1,-1 0 0,0-1-1,0 1 1,-1 0 0,0-1-1,0 1 1,-1-1 0,0 0-1,-1-7 1,1 14-53,0 0 0,0 0 1,0 0-1,0 1 0,0-1 1,-1 0-1,1 0 0,0 0 0,-1 1 1,1-1-1,0 0 0,-1 0 1,1 1-1,-1-1 0,1 0 0,-1 1 1,1-1-1,-1 0 0,0 1 0,1-1 1,-1 1-1,0-1 0,1 1 1,-1-1-1,0 1 0,0 0 0,1-1 1,-1 1-1,0 0 0,0-1 1,0 1-1,0 0 0,1 0 0,-1 0 1,0 0-1,0 0 0,0 0 0,0 0 1,0 0-1,1 0 0,-1 0 1,0 1-1,0-1 0,0 0 0,1 0 1,-2 2-1,-4 0-47,1 0 0,0 1 0,0 0 0,0 0 0,0 1 0,-4 4 1,1-1 43,0 1 0,1 1 0,0-1 0,0 1 0,-10 20 0,8-11-31,1 0 1,-9 29-1,15-42 35,1-1 0,0 1 0,0 0 0,0 0 0,1 0 0,0 0 0,0 0 0,0 0 0,0-1 0,1 1 0,2 8-1,-2-10 18,0 1 0,1-1-1,-1 0 1,1 0-1,0 0 1,0 0-1,0 0 1,0 0 0,1 0-1,-1-1 1,1 1-1,-1-1 1,1 0-1,0 0 1,0 0-1,0 0 1,4 2 0,4 0-14,1 1 1,0-1 0,0-1 0,1 0 0,-1-1 0,1 0-1,0-1 1,15 0 0,4-2 108,1-1 0,33-7 0,-28 1-31,-1-2 0,-1-1-1,0-2 1,0-1 0,52-31-1,-35 18 66,-6 3-87,50-34 0,-61 37 336,-29 17-284,-11 4-5,-12 7-6,8 0-81,0-1 1,0 1-1,0 0 1,1 0-1,-7 11 1,-4 2 38,9-11-86,2 1 0,-1-1 0,2 2 0,-7 11-1,9-16 24,1 0-1,1 0 0,0 1 0,-1-1 0,2 1 0,-1 0 0,1-1 0,-1 13 1,2-17 4,0 0 0,1 0 0,-1 0 0,0-1 0,1 1 0,-1 0 0,1 0 0,-1-1 0,1 1 0,0 0 0,0-1 0,0 1 0,0-1 0,0 1 0,2 2 0,0-2 6,0 1 1,0-1-1,0 0 1,0 0-1,0 0 1,1 0-1,3 2 0,3-1 28,1 1-1,-1-1 1,1-1-1,13 2 1,-4-3 20,0 0 0,0-1 0,0-2 0,0 0 0,0-1 0,24-6 0,-19 2-35,-1-1 0,1-1 0,-2-1 0,33-19 0,-33 15 21,-1-2 1,-1 0-1,0-2 1,-2 0-1,0-1 1,24-31-1,-31 37-27,-9 14 39,-3 7-32,-16 64-31,9-46-83,-4 29 0,10-48 89,0 0 1,1 1-1,0-1 0,0 0 1,0 0-1,1 0 0,1 0 1,3 13-1,-5-19 25,1 1-1,-1-1 0,1 0 1,0 0-1,-1 0 1,1 0-1,0 0 1,0 0-1,0 0 0,-1-1 1,1 1-1,0 0 1,0 0-1,0-1 0,0 1 1,1-1-1,-1 1 1,0-1-1,0 1 1,0-1-1,0 1 0,1-1 1,-1 0-1,0 0 1,0 0-1,1 0 1,-1 0-1,0 0 0,2 0 1,2 0 23,0-1 1,0 0-1,1 0 1,-1-1 0,5-1-1,13-7 39,0-2 1,-1 0-1,28-21 0,-37 25-51,111-82-253,-108 78 218,-4 2 18,0 1-1,0 0 0,1 1 0,0 1 1,17-8-1,-29 14-10,0 1 0,0-1 0,0 1 1,1-1-1,-1 1 0,0 0 0,0 0 1,0 0-1,1 0 0,-1 0 0,0 0 1,0 0-1,0 0 0,1 0 0,-1 0 0,0 1 1,0-1-1,0 0 0,0 1 0,0-1 1,1 1-1,-1-1 0,0 1 0,0 0 1,0-1-1,0 1 0,-1 0 0,2 1 0,0 1-5,0 0 0,0 0 0,-1 0 0,0 0 0,1 1-1,-1-1 1,0 1 0,0 3 0,8 51 164,-9-46-166,2 0 0,-1 0 1,1 0-1,1 0 0,1-1 0,-1 1 1,10 18-1,-12-29 9,0 1 0,0-1 0,0 0 0,0 0 0,0 1 0,1-1 0,-1 0 0,0 0 0,1 0 0,-1 0 0,1 0 0,-1-1 0,1 1 0,0 0 0,-1-1 0,1 1 0,-1-1 0,1 1 0,0-1 0,2 0 0,3 0 0,0 0 0,0 0-1,11-3 1,-7 2 0,-5-1-9,-1 1-1,0-1 1,1 0 0,-1 0-1,0 0 1,0-1 0,0 0-1,-1 0 1,1 0 0,-1-1-1,1 1 1,-1-1 0,0 0-1,-1 0 1,1 0 0,-1-1 0,0 1-1,0-1 1,0 0 0,0 0-1,-1 0 1,0 0 0,0-1-1,0 1 1,-1 0 0,0-1-1,0 1 1,0-1 0,-1 1-1,0-1 1,0 0 0,-1-5-1,0 3 25,0 0 0,-1 1 0,0-1 0,-5-10 0,6 16-23,0 1-1,1 0 0,-1-1 1,0 1-1,0 0 0,0-1 0,0 1 1,0 0-1,0 0 0,0 0 1,0 0-1,0 0 0,-1 0 1,1 0-1,0 0 0,-1 1 1,1-1-1,-1 0 0,1 1 0,-1-1 1,1 1-1,-1-1 0,1 1 1,-1 0-1,1 0 0,-1 0 1,1 0-1,-1 0 0,-2 0 1,0 1-42,-1 0 1,1 1 0,-1-1 0,1 1 0,0 0 0,-1 0 0,1 0 0,0 1 0,-5 3-1,-2 4-82,-17 17 0,11-10 119,3-4 28,1 0 0,0 0 0,1 2 0,0-1 0,2 2 0,-12 19 0,21-32-9,0 0 0,0-1 0,0 1 0,1 0 1,-1 0-1,1-1 0,0 1 0,0 0 1,0 0-1,0-1 0,1 6 0,-1-7 0,0 1 0,0-1 0,1 0 0,-1 0 0,1 0 0,-1 1 0,1-1 0,-1 0-1,1 0 1,0 0 0,-1 0 0,1 0 0,0 0 0,0 0 0,0 0 0,0-1 0,-1 1 0,1 0-1,1 0 1,-1-1 0,0 1 0,0 0 0,0-1 0,0 0 0,0 1 0,0-1 0,3 1 0,0-1 15,1 0 0,-1 0 0,1 0 0,-1-1 0,1 1 0,-1-1 0,1-1 0,-1 1 0,0 0 0,0-1 0,0 0 0,7-4 0,4-4 128,26-21 0,-14 10-86,11-6-263,-37 27 201,-1-1 0,0 1 0,1 0 0,-1 0 1,1 0-1,-1-1 0,0 1 0,1 0 1,-1 0-1,1 0 0,-1 0 0,1 0 0,-1 0 1,0 0-1,1 0 0,-1 0 0,1 0 1,-1 0-1,1 0 0,-1 0 0,0 0 0,1 1 1,-1-1-1,1 0 0,-1 0 0,1 1 1,11 9-48,9 19-58,-21-28 105,4 5-20,-1-1 11,0-1 0,0 1 0,0-1 0,5 5 0,-6-8 23,-1 1 0,1-1 0,-1 0 0,1 0 0,0 0 0,-1 0 0,1 0 0,0 0-1,0-1 1,0 1 0,-1-1 0,1 1 0,0-1 0,0 0 0,0 1 0,2-1 0,8-1 53,0 0 1,0-1 0,0 0-1,20-6 1,43-22 288,-57 22-336,-1-2 0,0 0 1,-1-1-1,0 0 0,-1-1 0,0-1 1,-1-1-1,23-28 0,-7 1 43,-1-1-1,26-53 0,-32 52-36,-1-1 0,-2-2 0,-2 0 0,-2-1 0,14-71-1,-5-42-136,-22 126 22,0 0-1,-6-62 0,-1 78-367,4 18 450,0-1-1,0 1 1,0 0 0,0 0 0,0 0-1,0-1 1,-1 1 0,1 0 0,0 0-1,0 0 1,0-1 0,0 1-1,0 0 1,-1 0 0,1 0 0,0 0-1,0 0 1,0 0 0,-1-1 0,1 1-1,0 0 1,0 0 0,0 0 0,-1 0-1,1 0 1,0 0 0,0 0 0,-1 0-1,1 0 1,0 0 0,0 0 0,0 0-1,-1 0 1,1 0 0,0 0 0,0 0-1,0 0 1,-1 0 0,1 1 0,0-1-1,0 0 1,0 0 0,-1 0-1,1 0 1,0 0 0,0 0 0,0 1-1,0-1 1,-1 0 0,1 0 0,0 0-1,0 0 1,0 1 0,0-1 0,0 0-1,-8 12-163,-48 114 7,50-113 164,-68 150 102,65-138-66,1 0-1,1 1 0,1 0 1,-4 49-1,7-15 66,6 93 0,-1-131-47,1-1 1,1 1 0,1 0-1,1-1 1,0 0 0,2 0-1,17 32 1,-22-47-30,2 0 0,-1 0 0,1 0-1,-1-1 1,2 0 0,-1 0 0,0 0 0,1-1 0,0 0-1,0 0 1,0 0 0,1-1 0,-1 0 0,13 4-1,-14-6-3,-1 0 0,1-1-1,0 1 1,0-1-1,0 0 1,0-1-1,0 1 1,0-1-1,0 0 1,0 0 0,0 0-1,0-1 1,-1 0-1,1 0 1,-1 0-1,1 0 1,4-4-1,-4 2 4,0 0-1,0 0 0,0-1 0,-1 0 0,1 0 0,-1 0 0,4-7 0,23-42 61,-26 44-65,196-324-333,-168 281 285,47-97 0,-68 121 16,0 0 0,-2 0 0,-2-1 0,0-1 0,3-38 0,-10 61-17,1-28-7,-3 34 13,1 0-1,0 1 1,0-1 0,0 1-1,-1-1 1,1 1 0,-1 0-1,1-1 1,-1 1 0,1-1-1,-1 1 1,0 0 0,0-1-1,0 1 1,0 0 0,0 0-1,0 0 1,0 0-1,-2-2 1,2 3 4,1-1-1,-1 1 1,0-1-1,0 1 1,0 0-1,0-1 1,0 1-1,0 0 1,0 0 0,0 0-1,0 0 1,0 0-1,0 0 1,-1 0-1,1 0 1,0 0-1,0 0 1,0 1-1,0-1 1,-1 1 0,-17 10-286,15-8 238,-8 7 15,0 1 1,0 0 0,1 0 0,0 2-1,-14 21 1,-1 0 74,3-5 2,2 1-1,0 2 1,-23 49 0,26-36 27,2 1 0,3 0 0,1 1 1,2 0-1,2 1 0,-1 54 1,8-72-23,0-1 1,5 35-1,-3-53 12,1-1-1,0 1 0,1-1 1,0 0-1,0 0 1,1 0-1,0 0 1,1-1-1,10 16 1,-11-21-17,-1 0 1,1 0 0,0 0-1,0-1 1,0 0 0,0 0-1,1 0 1,-1 0 0,1-1 0,0 1-1,0-1 1,0 0 0,0-1-1,0 1 1,0-1 0,0 0-1,1 0 1,8-1 0,0 0 77,1 0 0,-1-2 0,0 1 0,0-2 0,25-7-1,-29 6-105,0 1-1,0-1 0,0-1 0,0 0 1,-1 0-1,1-1 0,-2 0 0,1-1 0,-1 0 1,0 0-1,12-14 0,13-21 25,-3-1-1,27-49 1,-52 82-38,7-6-93,-12 16 100,0-1 0,1 1-1,-1 0 1,0 0 0,0-1-1,0 1 1,1 0 0,-1 0-1,0 0 1,0-1 0,0 1-1,1 0 1,-1 0 0,0 0-1,1 0 1,-1-1-1,0 1 1,0 0 0,1 0-1,-1 0 1,0 0 0,1 0-1,-1 0 1,0 0 0,1 0-1,1 7-103,-4 12 87,1-17 10,-16 85 199,-11 79 173,28-165-350,-1 29 230,1-29-220,0-1 0,0 1-1,0 0 1,0 0 0,0-1-1,0 1 1,1 0 0,-1 0-1,0-1 1,0 1 0,1 0-1,-1 0 1,0-1 0,1 1-1,-1 0 1,1-1 0,-1 1-1,1-1 1,-1 1 0,1 0-1,-1-1 1,1 1 0,0-1-1,-1 1 1,1-1 0,0 0-1,-1 1 1,1-1 0,0 0-1,-1 1 1,1-1 0,0 0-1,1 0 1,1 0 21,-1 0-1,1-1 1,0 0 0,0 1-1,0-1 1,-1 0 0,1 0-1,0 0 1,-1-1 0,1 1 0,2-3-1,29-23 70,-9 6-183,-8 9 78,1 1 0,28-13 0,-46 24 0,1-1-1,-1 1 1,0 0-1,1-1 0,-1 1 1,1 0-1,-1 0 0,1 0 1,-1-1-1,1 1 0,-1 0 1,1 0-1,-1 0 1,0 0-1,1 0 0,-1 0 1,1 0-1,-1 0 0,1 0 1,-1 0-1,1 0 1,-1 0-1,1 0 0,-1 0 1,1 0-1,-1 1 0,1-1 1,-1 0-1,1 0 0,-1 1 1,0-1-1,1 0 1,-1 0-1,0 1 0,1-1 1,-1 0-1,0 1 0,1-1 1,-1 1-1,0-1 0,1 0 1,-1 1-1,0-1 1,0 1-1,0-1 0,1 1 1,-1-1-1,0 1 0,0-1 1,0 1-1,0-1 1,0 1-1,0-1 0,0 1 1,0 3-22,-1 0 0,1 0 0,-1 0 0,0 0 0,-2 7 0,-51 126-279,24-63 222,12-27 93,-2 0 0,-2-2 0,-34 53 0,32-64 88,-31 34 0,40-51-10,-1-2 0,0 0 0,-34 24 0,1-7 102,40-29-128,9-3-63,0 0 0,0-1 0,0 1 1,-1 0-1,1 0 0,0 0 0,0 0 1,0-1-1,0 1 0,-1 0 0,1 0 0,0 0 1,0 0-1,0-1 0,0 1 0,0 0 1,0 0-1,0-1 0,0 1 0,0 0 0,0 0 1,0-1-1,-1 1 0,1 0 0,1 0 1,-1 0-1,0-1 0,0 1 0,0 0 1,0 0-1,0-1 0,0 1 0,0 0 0,0 0 1,0 0-1,0-1 0,0 1 0,1 0 1,-1 0-1,0 0 0,0-1 0,0 1 1,1 0-1,2-7 3,1-1 0,0 1 1,6-6-1,4-8-16,-5 7-22,89-127-215,14 4-26,-32 52-3572,-39 41-1588,-27 30 3147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1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57 12384,'-59'-33'5599,"32"25"-4863,19 4-384,3-4-1216,5 5 480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1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41 518 4384,'-24'14'1424,"24"-14"-1395,-1 0 1,1 1-1,-1-1 1,1 0-1,-1 0 1,1 1-1,-1-1 1,1 0-1,-1 0 1,1 0-1,-1 0 1,1 0-1,-1 0 1,1 0-1,-1 0 1,1 0-1,-1 0 1,1 0-1,-1 0 1,1 0-1,-1 0 1,1-1-1,-1 1 1,1 0-1,-1 0 1,1 0-1,-1-1 1,1 1-1,0 0 1,-1-1-1,1 1 1,-1-1-1,1 1 118,2 1 853,1 0 0,0 0 1,0 0-1,-1-1 0,1 1 1,0-1-1,0 0 0,4 0 1,1 0-243,-1-1 0,0 0 0,9-2 0,-6 0-519,-1 0 0,0 0-1,0-1 1,0 0 0,-1 0-1,14-10 1,-10 5-71,0-2-1,-1 0 1,0 0 0,-1-1 0,0 0-1,0 0 1,-2-1 0,15-28-1,51-147 469,-53 130-285,-3-3 71,-5 15-103,-12 39-409,-3 5-3,2 2 82,-1 1 0,0-1 1,0 1-1,1 0 0,-1-1 0,0 1 0,1 0 0,-1-1 0,1 1 0,-1 0 0,1 0 0,-1 0 0,0 1 0,-5 15 31,0 1-1,0-1 1,2 2 0,0-1-1,-1 21 1,0-8-62,-7 77 128,10-86 1,1 0-1,5 40 1,-3-55-62,0 0 0,0 0 0,1 0-1,0 0 1,1-1 0,-1 1 0,1-1 0,4 7 0,-6-11-9,1 0-1,-1 0 0,1 0 1,-1-1-1,1 1 1,0 0-1,0-1 0,-1 1 1,1-1-1,0 1 0,0-1 1,1 0-1,-1 0 1,0 0-1,0 0 0,0 0 1,1-1-1,-1 1 1,0-1-1,1 1 0,-1-1 1,1 0-1,-1 0 0,0 0 1,1 0-1,2-1 1,3-1 25,0 0 0,0-1 1,0 0-1,0 0 0,12-8 1,-13 7-13,12-7-20,-1 0 0,0-2-1,-1 0 1,23-23 0,56-69-32,-22 24 199,-35 39-76,17-16 126,-56 58-222,0-1 0,1 1 0,-1 0 0,0-1 0,1 1 0,-1 0 0,0 0 0,1-1 0,-1 1 0,0 0 0,1 0 0,-1 0 0,0 0 0,1-1 0,-1 1 0,1 0 0,-1 0 1,0 0-1,1 0 0,-1 0 0,1 0 0,-1 0 0,0 0 0,1 0 0,-1 0 0,1 0 0,-1 0 0,0 1 0,1-1 0,-1 0 0,0 0 0,1 0 0,-1 0 0,1 1 0,-1-1 0,0 0 1,1 0-1,-1 1 0,0-1 0,0 0 0,1 1 0,-1-1 0,1 1 7,0 1 1,0-1-1,-1 0 0,1 1 1,-1-1-1,1 1 0,-1-1 1,1 0-1,0 4 1,-2 10 44,1-1 0,-1 1 0,-1 0 1,-6 21-1,3-15-12,-10 41 62,10-45-76,0 1 0,1 0 0,1 0 0,-1 21 0,4-39-16,0 1 0,0 0 0,0 0 0,0 0 0,0 0 0,0 0 0,0 0 0,0 0 0,1 0 0,-1 0 0,0 0 0,0-1 0,1 1 0,-1 0 0,1 0 0,-1 0 0,1 1 0,0-2-7,-1 0 0,0 0-1,1 0 1,-1 0 0,1 0-1,-1 0 1,0 0 0,1 0 0,-1 0-1,0 0 1,1 0 0,-1 0-1,1 0 1,-1-1 0,0 1-1,1 0 1,-1 0 0,0 0 0,1 0-1,-1-1 1,0 1 0,1 0-1,-1 0 1,0-1 0,0 1-1,1 0 1,-1-1 0,5-4 31,0-1 1,0 0-1,3-7 0,-5 8-50,41-72 41,-33 56-76,0 1 0,1 0-1,18-21 1,-29 40 49,-1 0 0,1 0 0,-1 0 0,1 0 0,0 1 0,-1-1 0,1 0 0,0 0 0,0 1 0,0-1 0,-1 0 0,1 1 0,0-1 0,0 1 0,0-1 0,0 1 0,0 0 0,0-1 0,0 1 0,0 0 0,0 0 0,0 0 0,0-1 0,0 1 0,0 0 0,0 0 0,2 1 0,-1 0 1,0 0 0,-1 0 0,1 1-1,-1-1 1,1 1 0,-1-1 0,1 1 0,-1 0 0,0-1 0,0 1 0,0 0-1,0 0 1,1 2 0,12 29 8,-1 0-1,-2 1 1,11 54 0,-6-26-763,-16-59 104,11 29-4451,-11-31 4591,1 0 0,-1 0 0,1 0 1,0 1-1,-1-1 0,1 0 0,0 0 1,0 0-1,0 0 0,0 0 0,0-1 1,0 1-1,0 0 0,0 0 0,0-1 1,0 1-1,0 0 0,1-1 0,-1 1 0,2 0 1,9 1-2885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158 154 9888,'-76'-52'4480,"29"36"-3904,34 7-160,5 6-352,-1-10-96,4 6 0,10-10-736,4 9 384,12-7-928,11 2 704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57 9152,'-77'-40'4128,"51"31"-3584,16 6-384,10 6-192,0-6-736,5 3 384,21-5-736,6 10 640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2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34 6048,'2'-25'4417,"1"17"18,-1 20-1373,0 11-1922,-4 39-1,0-27-597,-22 344 2040,10-60-1514,9-164-1070,5-5 142,1-66-4413,9-79-1177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2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2 7968,'-2'-1'669,"2"1"-572,-1 0 0,1 0 0,-1 0 1,1-1-1,-1 1 0,1 0 0,-1 0 0,1 0 0,-1 0 0,1 0 1,-1 0-1,1 1 0,-1-1 0,0 0 0,1 0 0,-1 0 1,1 0-1,-1 1 0,1-1 0,0 0 0,-1 0 0,1 1 1,-1-1-1,1 0 0,-1 1 0,1-1 0,0 0 0,-1 1 0,1 0 1,-105 140 5134,68-88-4227,-49 56 0,39-58-109,-65 55 0,92-90-709,-1 0 0,-1-1-1,0-1 1,0-1-1,-1-1 1,-39 14 0,44-20-288,1-2 1,-1 1 0,0-2 0,-33 2-1,55-3 133,0 0-1,0-1 0,0 1 1,0 1-1,0-1 0,0 1 1,-1-1-1,6 6 0,-9-8-30,15 14 321,0 1 0,-1 0 0,-1 0 0,19 29 0,38 77 548,-44-74-587,1 1-193,3-1 1,2-2 0,1-1-1,76 75 1,-107-117-118,7 7 17,1 0 0,1-1-1,18 13 1,-26-20-184,-1 1 0,0-1 1,0 0-1,1 0 0,-1 0 1,0 0-1,1 0 0,-1-1 1,1 1-1,-1-1 0,1 0 1,-1 0-1,1 0 0,0 0 1,-1 0-1,1 0 0,-1 0 0,1-1 1,-1 0-1,1 1 0,-1-1 1,0 0-1,1 0 0,-1 0 1,4-3-1,11-7-1673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2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10048,'-13'-3'4544,"18"3"-3936,-5-5 1567,8 5-1311,6-3 704,9-2-896,8-2 96,9 2-448,10-7-128,3 9-96,2-5-160,-5 8 32,-5-5-256,-10 5 160,-7-4-2080,-6 8 1248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2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480 865 3968,'0'0'1285,"5"-5"2511,-5-1-408,0 5-3166,-1 0 0,1 0 0,-1 0-1,1 0 1,-1 0 0,1 0 0,-1 0 0,0 0 0,0 0 0,1 0-1,-1 0 1,0 0 0,0 0 0,0 1 0,0-1 0,0 0 0,0 1-1,0-1 1,0 1 0,0-1 0,-1 1 0,1-1 0,0 1 0,-2-1-1,-4 0 35,-1 1-1,0-1 0,0 1 1,1 1-1,-1-1 0,-9 3 1,-45 13-78,45-11 32,-25 8-10,-56 24 0,82-30-107,0 1-1,1 1 0,0 0 0,0 2 0,1-1 1,-15 15-1,23-19-61,0 1 0,0 0 0,1 1 0,-1-1 0,2 1 0,-1 0 0,1 0 0,0 0 0,-4 16 0,6-18 3,1 0 1,0 0-1,0 0 0,1 0 1,-1 0-1,1 1 0,1-1 0,-1 0 1,1 0-1,0 0 0,0 0 0,1 0 1,0 0-1,0 0 0,4 6 0,-2-3 27,1-1 1,1 1-1,0-2 0,0 1 0,1-1 0,-1 0 0,2 0 1,-1 0-1,1-1 0,0 0 0,0-1 0,0 0 0,1 0 0,0-1 1,15 5-1,-12-5-5,0-1-1,0 0 1,1-1 0,-1 0 0,1-1 0,-1-1-1,1 0 1,-1-1 0,1 0 0,-1-1 0,21-5-1,-7-2 20,0-2-1,-1-1 1,0 0-1,37-28 1,-24 17 16,62-35-261,145-61-1,-192 93 62,-32 15 105,41-15 0,-47 21-28,21-5-59,-31 9 81,-4 0-21,0 1 1,0 0-1,0-1 1,0 1-1,0 0 1,0 0-1,1 0 1,-1 0-1,0 0 1,0 0-1,0 0 1,0 1-1,2-1 1,2 2 136,-12-3 502,-126 8-51,114-5-595,1 2 1,0 0-1,1 1 0,-1 0 1,-24 12-1,26-9 51,1 0 0,1 1 0,0 1 0,0 0 0,0 1 0,2 0 1,-1 1-1,-16 21 0,23-25-3,0 1 1,0-1 0,1 1-1,1 0 1,0 1 0,0-1-1,0 1 1,1-1-1,1 1 1,0 0 0,0 0-1,1 0 1,0 0 0,1 1-1,1 16 1,-1-22 14,1 0-1,0-1 1,0 1 0,0 0-1,0-1 1,1 1 0,0-1-1,-1 1 1,2-1 0,-1 0-1,1 0 1,-1 0 0,1 0-1,0 0 1,0-1 0,1 1-1,-1-1 1,1 0 0,7 5-1,-6-6 12,-1 0 0,0 0-1,1-1 1,-1 1 0,1-1-1,-1 0 1,1-1 0,-1 1-1,1-1 1,0 0 0,-1 0-1,1 0 1,-1 0 0,1-1-1,0 0 1,-1 0 0,1 0 0,-1-1-1,0 0 1,7-3 0,2-2-41,0-2 1,0 0 0,0 0 0,-2-1 0,1 0 0,-1-1 0,-1-1-1,14-18 1,56-89-293,-70 103 242,-2-1 1,0 0-1,-1-1 1,-1 1 0,6-27-1,-12 43 37,0 1 0,1-1-1,-1 0 1,0 0-1,0 0 1,0 0 0,0 0-1,0 0 1,-1 0 0,1 0-1,0 0 1,0 0 0,-1-1-1,1 2 9,0 0 1,-1-1-1,1 1 0,0 0 0,-1 0 1,1-1-1,0 1 0,-1 0 0,1 0 1,0 0-1,-1-1 0,1 1 0,0 0 1,-1 0-1,1 0 0,0 0 0,-1 0 1,1 0-1,-1 0 0,1 0 1,0 0-1,-1 0 0,1 0 0,0 0 1,-1 0-1,1 0 0,0 0 0,-1 0 1,1 1-1,-1-1 0,1 0 0,0 0 1,-1 0-1,1 1 0,-1-1 0,0 1 4,0 0 0,0-1 0,0 1 0,1 0 0,-1 0 0,0 0 0,0 0 0,0 0 0,1 0 0,-1 0 0,1 0 0,-1 0-1,0 0 1,1 0 0,-1 2 0,-5 21-38,5-16 41,-4 20 64,0 0 0,3 1 0,0 0-1,3 33 1,0-43-11,1 0 0,2 0 0,-1-1 0,2 1 0,1-1 0,0 0 0,12 23 0,-17-38-13,1-1-1,-1 1 1,1 0-1,0-1 0,0 1 1,0-1-1,0 0 1,0 0-1,1 1 1,-1-1-1,0-1 1,5 4-1,-5-5-6,-1 1 0,1-1 0,-1 1 0,1-1-1,0 0 1,-1 1 0,1-1 0,0 0 0,-1 0 0,1 0 0,0 0 0,-1-1 0,1 1 0,-1 0 0,1-1-1,0 1 1,-1-1 0,1 1 0,-1-1 0,1 0 0,-1 0 0,1 0 0,-1 1 0,3-4 0,2-2-12,1-2 1,-2 1 0,1 0-1,-1-1 1,0 0 0,5-11-1,-8 15-15,1-2 9,38-68-111,52-70-1,-59 99-262,54-53-1,-80 92 71,-6 7 136,-4 6 103,-159 515 431,111-263 101,30-145-291,10-30 652,10-82-487,0-4 102,7-62-437,22-90 1,39-91-88,-51 191-33,3 0 1,1 2 0,3 0 0,3 2-1,43-65 1,-58 99-20,-1 1 1,2 1-1,21-20 0,-29 29 101,1 1-1,-1 0 0,0 0 0,1 1 0,0-1 1,0 1-1,0 1 0,0-1 0,0 1 0,1 0 0,-1 0 1,1 1-1,-1 0 0,8-1 0,-12 2 16,1 0-1,0 1 0,0-1 1,0 1-1,-1-1 0,1 1 1,0 0-1,0 0 0,-1 0 1,1 0-1,-1 0 0,1 1 1,-1-1-1,1 1 1,-1-1-1,3 4 0,-1-1 11,-1 0-1,-1-1 0,1 1 0,0 0 0,-1 1 1,0-1-1,0 0 0,0 1 0,1 4 1,1 8 79,-1-1 0,0 1 1,-2-1-1,1 28 0,-2-20 9,0 0 0,-2 0 0,-1 0-1,-11 46 1,13-66-112,0 0-1,-1-1 0,1 1 1,-1-1-1,0 0 1,0 1-1,0-1 0,-1 0 1,1 0-1,-1-1 1,1 1-1,-5 3 0,5-5-9,0 0 0,0 1-1,-1-1 1,1 0-1,0 0 1,-1 0 0,1-1-1,0 1 1,-1 0-1,1-1 1,-1 0 0,1 1-1,-1-1 1,1 0-1,-1-1 1,0 1 0,1 0-1,-1-1 1,-3 0 0,-14-7-218,0 0 1,1-2 0,1 0-1,-30-20 1,3 1-464,83 57 60,-36-26 669,22 12 287,30 12 0,-47-23-209,1 0 1,-1-1-1,1 0 1,0 0 0,0 0-1,0-1 1,0-1-1,15 1 1,-15-2-14,-1 0-1,0-1 1,0 0-1,0 0 1,0 0 0,0-1-1,-1 0 1,1 0 0,-1-1-1,0 0 1,0 0 0,0 0-1,0-1 1,7-7-1,3-6 17,-1-1-1,-1 0 1,13-25-1,-1 4 14,106-139-129,-83 114 56,74-128 0,41-119-222,-129 235 75,-4-1 1,26-102 0,-51 158 7,-3 12-48,0 0-1,-1-1 0,0 1 0,1-14 1,-11 56-477,-19 60 784,-3 7-86,-38 198 245,21 11 381,45-288-622,1 1 1,3 22-1,-1-35 11,0 1 0,0-1 0,1 0 0,0 0-1,1 0 1,0 0 0,0 0 0,5 8-1,-7-14-62,0-1-1,0 1 0,0 0 0,0 0 0,1-1 0,-1 1 0,0-1 0,1 1 0,0-1 1,-1 1-1,1-1 0,0 0 0,0 0 0,0 0 0,-1 0 0,1 0 0,0 0 0,0-1 0,1 1 1,-1-1-1,0 1 0,0-1 0,0 0 0,0 0 0,0 0 0,0 0 0,0 0 0,1 0 0,-1-1 1,0 1-1,0-1 0,0 1 0,0-1 0,0 0 0,0 0 0,2-1 0,5-3 35,1-1-1,-1 0 1,-1 0-1,1-1 0,11-13 1,-1 0-89,-2-1 1,0 0-1,-2-1 1,0-1 0,20-43-1,-31 56-63,-4 8 31,0 0 0,1 1 0,0-1 1,-1 0-1,1 1 0,0-1 0,0 1 0,2-3 0,-2 19-504,-7 56 595,3-48 85,0 36 0,3-52-65,0 0 0,1 0-1,0 0 1,1 0 0,-1 0-1,1 0 1,1 0 0,-1-1-1,5 9 1,-6-14-34,-1 0-1,0 0 1,1-1-1,-1 1 1,1 0-1,-1-1 1,1 1-1,-1 0 1,1-1 0,0 1-1,-1-1 1,1 1-1,0-1 1,-1 1-1,1-1 1,0 0-1,0 1 1,-1-1-1,1 0 1,0 1-1,0-1 1,0 0 0,-1 0-1,1 0 1,0 0-1,0 0 1,0 0-1,0 0 1,0 0-1,-1 0 1,1 0-1,2-1 1,0 0 45,1-1 0,0 0 0,-1 0 0,1 0 0,4-5 0,0 1-17,39-28-26,-2-2-1,71-72 1,-105 96-64,10-10-164,-19 20 193,-1 1 0,0-1 1,0 1-1,0 0 0,0-1 0,-1 1 0,1-1 0,0 0 1,-1 1-1,1-1 0,-1 0 0,1-2 0,-1 4 14,0 0-1,0 0 1,0 0-1,0 0 0,0 0 1,0 0-1,0 0 1,0 0-1,0-1 0,0 1 1,0 0-1,0 0 1,0 0-1,0 0 0,0 0 1,0 0-1,0 0 1,0 0-1,0 0 0,0 0 1,0 0-1,0 0 1,0 0-1,-1 0 0,1 0 1,0 0-1,0 0 1,0-1-1,0 1 0,0 0 1,0 0-1,0 0 1,0 0-1,0 0 0,0 0 1,0 0-1,0 0 1,0 0-1,0 0 0,0 0 1,-1 0-1,1 0 1,0 0-1,0 0 0,0 0 1,0 0-1,0 0 1,0 0-1,0 0 0,0 0 1,0 0-1,0 0 0,0 0 1,0 1-1,0-1 1,0 0-1,0 0 0,-1 0 1,1 0-1,0 0 1,0 0-1,0 0 0,0 0 1,0 0-1,0 0 1,0 0-1,0 0 0,0 0 1,-6 7-56,-7 11 84,-2 5-20,-16 35 0,27-50 8,1 1 1,0 0-1,0 0 1,1 1-1,0-1 0,1 1 1,-1 15-1,2-23 12,0 0 1,0 0-1,0 0 0,0-1 0,0 1 0,0 0 1,1 0-1,-1 0 0,1-1 0,-1 1 0,1 0 1,0-1-1,0 1 0,0 0 0,-1-1 1,2 1-1,-1-1 0,0 1 0,0-1 0,0 0 1,1 0-1,-1 1 0,1-1 0,-1 0 0,1 0 1,-1 0-1,1 0 0,-1-1 0,1 1 0,0 0 1,0-1-1,-1 1 0,1-1 0,0 0 1,0 1-1,0-1 0,-1 0 0,1 0 0,0 0 1,0 0-1,0 0 0,-1-1 0,3 0 0,11-2 8,-1-1 1,1-1-1,-1 0 0,0-1 0,-1 0 0,1-1 0,-1-1 0,-1 0 0,16-13 0,-13 9-48,-2-1 0,0 0 1,0-1-1,-1 0 1,-1-1-1,0 0 0,9-19 1,-12 16-33,0 0 1,-1 0-1,-1 0 1,-1-1-1,0 0 1,1-20-1,-3 30-132,-2 7 145,-1 1 0,1 0 1,-1 0-1,1-1 1,-1 1-1,0-1 1,0 1-1,1 0 0,-1-1 1,0-1-1,6 16 19,0 2-1,-1-1 1,0 1 0,-1-1-1,-1 1 1,0 0 0,1 23-1,3 1 194,-1-11-14,8 28 113,-13-51-271,1 0 0,0-1 0,1 1 0,5 8 0,-3-5 140,-4-6-137,1 1 9,12 8-13,-12-9-1,1 0 0,-1 0 1,1 0-1,-1-1 0,1 1 0,0-1 0,0 0 0,0 0 0,0 0 1,3 1-1,12 5-23,-13-4 44,1 0 0,0-1 0,-1 0 0,1 0 0,0 0 0,0-1 0,0 0 0,0 0 0,0-1 0,0 1 0,7-2 0,11 0 19,34-8 1,-46 7-18,29-7 31,56-21 1,-86 26-25,0 0 0,0-1 0,-1-1 0,0 0 0,0 0 0,0-1 0,-1 0 0,10-10 0,-15 13-61,1-1 0,-1 0-1,0 0 1,0 0-1,0 0 1,-1-1-1,0 1 1,0-1 0,0 0-1,-1 0 1,0 0-1,0 0 1,0-1-1,-1 1 1,0 0 0,0-8-1,-1 12 10,0-1 0,0 1 0,0-1 0,0 1 0,-1 0 0,1-1 0,-1 1 0,0 0 0,1-1 0,-1 1-1,0 0 1,-1 0 0,1-1 0,0 1 0,0 0 0,-1 0 0,1 1 0,-1-1 0,-3-3 0,2 3-3,0 1 0,1-1 1,-1 1-1,0 0 0,0 0 0,0 0 0,1 1 1,-1-1-1,0 1 0,0-1 0,0 1 0,0 0 1,0 0-1,0 0 0,0 0 0,-6 2 0,-10 3 76,1 1-1,-1 1 1,1 1-1,0 0 0,1 1 1,0 1-1,0 1 1,1 0-1,-27 25 0,40-33-12,0-1-1,1 1 1,0 0-1,-1 0 1,1 0-1,0 0 1,1 0-1,-1 0 1,0 1-1,1-1 1,-2 7-1,2-8-13,1 1 1,0-1-1,0 0 1,0 1-1,0-1 1,0 0-1,1 1 1,-1-1-1,1 0 1,-1 1-1,1-1 0,0 0 1,0 0-1,0 0 1,0 0-1,0 0 1,0 0-1,1 0 1,1 2-1,5 4 34,0 0 1,0-1-1,1 0 0,0 0 1,0 0-1,0-2 0,20 10 1,-10-7-19,1 0 1,0-1 0,28 5-1,-28-9-225,0-1 0,0 0 0,0-2 0,1 0 0,-1-1 0,0-1 0,27-7-1,14-8-3246,-44 10-34,22-11-1,-16 6 460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6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10816,'-18'0'4864,"44"0"-4224,2-4 2335,4 4-1759,48-8 800,9 0-1216,38-4-384,-1 9-256,13-11-160,-12 11 32,7-9-1792,-12 8 960,-14 0-5055,-24 8 3263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2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37 4160,'-2'-3'1307,"1"1"1,-1 0-1,0 0 0,1 0 1,-1 0-1,0 1 0,-1-1 1,-2-2-1,4 3-1173,0 1 0,0-1 0,0 1 0,0-1 0,0 1 0,0-1 0,0 1 1,0 0-1,0-1 0,0 1 0,0 0 0,0 0 0,0 0 0,0 0 0,0 0 0,0 0 0,0 0 0,0 0 0,-2 1 0,-5-1 133,10-2-637,9-8 2605,-11 10-2215,0 0 1,0 0-1,0 0 0,0 0 0,0 0 0,0 0 0,0 0 0,0 0 1,0 0-1,0 0 0,0 0 0,1 0 0,-1 0 0,0 0 1,0 0-1,0 0 0,0 0 0,0 0 0,0 0 0,0 0 0,0 0 1,0 0-1,0 0 0,0 0 0,0 0 0,0 0 0,1 0 1,-1 0-1,0 0 0,0 0 0,0 0 0,0 1 0,0-1 0,0 0 1,0 0-1,0 0 0,0 0 0,0 0 0,0 0 0,0 0 1,0 0-1,0 0 0,0 0 0,0 0 0,0 0 0,0 0 0,0 1 1,0-1-1,0 0 0,0 0 0,0 0 0,0 0 0,0 0 0,0 0 1,0 0-1,0 0 0,0 0 0,0 0 0,0 0 0,0 0 1,-5 15 207,-1-1-129,0 0 1,-12 17-1,16-27-97,1 0-1,-1-1 1,1 1-1,0 0 0,0 0 1,0 5-1,-4 11-171,3-17 26,2-6-87,1-2-2860,-1 1 1405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2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 4224,'-9'-3'17610,"9"18"-17685,2-6 223,-2-9-43,0 1 0,0 0-1,1-1 1,-1 1 0,0 0-1,0 0 1,0-1 0,0 1-1,0 0 1,0 0 0,0 0-1,0-1 1,0 1 0,0 0-1,0 0 1,0-1 0,-1 1-1,1 0 1,0 0 0,-1-1-1,1 1 1,0 0 0,-1-1-1,1 1 1,-1 0 0,-4 3-89,1-1 0,0 1 0,0 0 1,-6 9-1,8-11-13,0 0-1,1 1 1,-1-1 0,1 1 0,-1-1 0,1 1-1,0 0 1,0 0 0,0-1 0,0 5 0,3-87 765,-2 130-1270,0-48 518,6-33 790,-6 28-780,1 1 1,-1-1-1,1 1 1,-1-1 0,0 0-1,0 1 1,0-5-1,0 6-127,0 1-1,-1-1 1,1 0-1,0 0 1,-1 1-1,1-1 1,0 0-1,-1 0 1,1 1-1,-1-1 1,1 0-1,-1 1 1,1-1-1,-1 1 1,0-1-1,1 1 1,-1-1-1,0 1 1,1-1-1,-1 1 1,0-1-1,0 1 1,1 0-1,-1 0 1,0-1-1,-1 1 1,-4-1-1313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39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90 4160,'-1'-3'389,"0"0"1,1-1 0,-1 1-1,0 0 1,1-1-1,0 1 1,0 0 0,0-1-1,0 1 1,0 0-1,1-1 1,0 1 0,-1 0-1,1 0 1,0-1-1,1 1 1,-1 0-1,1 0 1,2-5 0,-4 8-370,0 0-1,0 0 1,0 0 0,0 0 0,0 0 0,0 0 0,0 0 0,0 0 0,0 0 0,0 0 0,-1 0 0,1 0 0,0 0-1,0 0 1,0 0 0,0 0 0,0 0 0,0 0 0,0 0 0,0-1 0,0 1 0,0 0 0,0 0 0,0 0-1,0 0 1,0 0 0,0 0 0,0 0 0,-1 0 0,1 0 0,0 0 0,0 0 0,0-1 0,0 1 0,0 0 0,0 0-1,0 0 1,0 0 0,0 0 0,0 0 0,0 0 0,0 0 0,0 0 0,0 0 0,1-1 0,-1 1 0,0 0-1,0 0 1,0 0 0,0 0 0,0 0 0,0 0 0,0 0 0,0 0 0,0 0 0,0 0 0,0 0 0,0 0 0,0 0-1,0 0 1,0-1 0,0 1 0,1 0 0,-1 0 0,0 0 0,0 0 0,0 0 0,-4 4 738,3 16-428,-2 1 1,0-1-1,-8 25 0,-2 16 231,-3 42 180,-23 113 209,30-182-776,1 0 0,2 0 0,1 1 1,2 0-1,2 56 0,2-31 101,-1-34 307,-1-21 1393,6-84-1447,2-5-422,0-14-20,-4 20-91,25-133-1,-19 162-88,1 0 0,25-67 0,-32 109 61,0 0 0,0 1 0,1-1 0,0 1 0,0 0 0,1 0 0,-1 0 0,11-9 0,-11 11 19,0 1 0,-1 1 1,1-1-1,0 0 1,1 1-1,-1 0 0,0 0 1,1 0-1,-1 1 0,1-1 1,-1 1-1,1 0 1,0 0-1,8 0 0,-4 1-15,0 1-1,0-1 1,1 2-1,-1-1 0,0 1 1,0 1-1,0-1 1,13 7-1,-15-5 14,-1-1-1,0 1 1,0 0-1,-1 1 1,1-1-1,-1 1 1,0 1-1,0-1 1,0 0-1,-1 1 1,6 10-1,-7-10 29,0-1 0,0 1-1,-1 0 1,1 0 0,-1-1-1,-1 2 1,1-1 0,-1 0-1,0 0 1,-1 0 0,1 0-1,-1 1 1,0-1 0,-1 0-1,-1 9 1,-2-1 25,-1 0-1,0-1 1,-1 0-1,0 0 1,-1 0 0,-1-1-1,0 0 1,0 0-1,-1-1 1,-16 15 0,-11 7 79,-69 50 1,77-62-118,-57 36-37,84-57 37,0 0 0,1 1-1,-1-1 1,0 1-1,1-1 1,-1 1-1,0-1 1,1 1 0,-1 0-1,1-1 1,-1 1-1,1 0 1,-1-1 0,1 1-1,0 0 1,-1 0-1,1-1 1,0 1 0,0 0-1,-1 0 1,1 0-1,0 0 1,0 0 8,0 0 1,1 0-1,-1-1 0,0 1 1,1 0-1,-1 0 0,1-1 0,-1 1 1,1-1-1,-1 1 0,1 0 1,-1-1-1,1 1 0,-1-1 1,1 1-1,0-1 0,-1 1 1,2-1-1,2 3-14,1-1 0,0 0 0,-1-1 0,1 1-1,8 1 1,11 0-22,-5 0 34,-1 0 1,0 0 0,0 2 0,0 0 0,27 13 0,-42-17-8,-1 1 1,1-1 0,-1 1 0,0-1 0,1 1 0,-1 0-1,0 0 1,0 0 0,0 0 0,-1 1 0,1-1 0,0 0-1,-1 1 1,1-1 0,-1 1 0,0 0 0,0-1-1,0 1 1,0 0 0,-1-1 0,1 1 0,-1 0 0,1 0-1,-1 0 1,0 0 0,-1 3 0,0 5 14,-1-1 0,-1 0 0,0 0 0,0 0-1,-1 0 1,-5 11 0,0-5 80,0 0 0,-1-1 0,0 0 0,-21 21-1,1 0 19,20-24-91,1 0 1,-1-2 0,-1 1 0,0-1 0,0 0-1,-16 9 1,-1-4-71,17-11 44,1 2 0,0-1 0,1 1 0,-15 11 0,25-15 78,6-2-94,6-3 10,30-10 275,61-28 1,-51 18-311,127-58 234,-131 55-134,74-51 0,-105 65 62,-2-1 0,1-1 0,26-29 0,-40 40-111,0-1-1,0 0 1,0 0 0,0 0 0,0-1 0,-1 1 0,0-1 0,0 1 0,0-1 0,-1 0 0,0 0-1,0 0 1,0 0 0,0 0 0,-1 0 0,1 0 0,-1 0 0,-1 0 0,1 0 0,-1 0-1,0 0 1,-1-5 0,1 9-13,1 0 1,0-1-1,-1 1 0,1 0 0,-1 0 0,0 0 0,1 0 0,-1 0 0,0 0 1,1 0-1,-1 0 0,0 0 0,0 0 0,0 0 0,0 0 0,0 0 0,0 1 1,0-1-1,-1 0 0,1 1 0,0-1 0,0 1 0,-3-1 0,2 0-22,-1 1 0,1 0 0,0 0-1,-1 1 1,1-1 0,-1 0 0,1 1-1,-1 0 1,1-1 0,0 1 0,-5 2-1,-1 2-54,0 0 0,0 0 0,1 0 0,0 1 0,-13 13 0,16-15 89,1 0 0,-1 0 0,1 1 0,0-1 0,1 1 0,-1 0 0,1 0 0,0 0 0,0 0-1,1 0 1,-1 0 0,1 1 0,0-1 0,1 0 0,-1 9 0,2-5 3,-1 0 0,2-1 0,-1 1 0,1 0 0,1-1 0,0 1 1,0-1-1,6 12 0,27 44 53,-31-56 13,1-1 0,0 0 0,0 0-1,0 0 1,14 10 0,-10-9-59,-6-5 1,0 0 0,1 1 0,0-1 0,5 2 0,-8-4-3,-1 0 1,1-1 0,0 1 0,0-1 0,-1 0-1,1 1 1,0-1 0,0 0 0,0 0-1,0 0 1,0 0 0,-1 0 0,1-1 0,0 1-1,0-1 1,2 0 0,20-4-119,-19 3 138,-5 2-22,1 0 0,-1 0 0,1 0 0,-1-1 0,1 1 1,-1 0-1,0 0 0,1-1 0,-1 1 0,1 0 0,-1-1 1,0 1-1,1-1 0,-1 1 0,0 0 0,1-1 1,-1 1-1,0-1 0,0 1 0,0-1 0,1 0 0,-1 0-6,28-31 376,3-10-323,50-54 0,42-29-109,-86 89 58,-12 11 38,-2-2 1,36-53 0,23-62 193,9-67-200,-68 141-1077,-32 84 826,-11 28 1,-5 12 128,-13 10 64,-90 122-1,72-113 14,-86 155 0,97-146-49,-70 119 120,-29 1 113,136-195-195,0 0 133,1 0-1,0 0 1,0 1-1,-7 15 1,14-25-100,1 0 0,-1 1 0,0-1 0,0 0 0,1 0 0,-1 0 0,0 0 0,1 0 0,-1 1 0,0-1 0,1 0 0,-1 0 0,0 0 0,1 0 0,-1 0 0,0 0 0,1 0 0,-1 0 0,0 0 0,1 0 0,-1 0 0,0 0 0,1 0 0,-1-1 0,0 1 0,1 0 1,-1 0-1,0 0 0,1 0 0,-1-1 0,18-4 111,-2-2-105,0-1-1,-1 0 1,21-16 0,40-36 27,-39 30-40,170-133-7,25-23 11,-181 141 53,3-1-16,-51 42-60,1 1 0,0-1 0,-1 0 0,4-4 1,-7 7 1,1 1 1,-1 0 0,0-1-1,0 1 1,1-1 0,-1 1 0,0-1-1,0 1 1,1-1 0,-1 1 0,0-1-1,0 1 1,0 0 0,0-1 0,0 0-1,0 1 1,0-1 0,0 0 0,0 1-1,-1 0 0,1-1 0,-1 1 0,1 0 0,-1 0 0,1 0 0,-1 0 0,1 0 0,-1-1 0,1 1 0,-1 0 0,1 0 0,-1 0 0,1 1 0,-1-1 0,1 0 0,-1 0 0,1 0 0,-1 0 0,1 0 0,-1 1 0,1-1 0,0 0 0,-2 1 0,-12 4-26,0 1 0,0 1 0,1 0 0,0 1 0,0 1 0,1 0 0,0 0 0,0 1 0,1 1 0,0 0 0,-8 12 0,15-17 38,1-1 0,0 0 0,0 1 1,1 0-1,0-1 0,0 1 1,0 0-1,1 0 0,0 0 0,0 0 1,0 0-1,1 0 0,0 1 0,0-1 1,1 0-1,1 10 0,-1-13 19,0 0 0,0 0-1,0 0 1,0 0-1,0 1 1,1-1 0,-1-1-1,1 1 1,0 0 0,0 0-1,0-1 1,0 1-1,0-1 1,1 1 0,-1-1-1,1 0 1,-1 0 0,1 0-1,0 0 1,0-1-1,0 1 1,0-1 0,0 0-1,0 0 1,0 0 0,1 0-1,-1 0 1,0-1-1,1 1 1,-1-1 0,4 0-1,-4 0 19,1-1-1,0 1 1,0-1 0,-1 0-1,1 0 1,-1-1 0,1 1-1,-1-1 1,1 1-1,-1-1 1,0 0 0,0 0-1,0-1 1,0 1 0,4-5-1,2-2 4,-1 0-1,0-1 1,8-13-1,-7 7-15,-1-1 0,0 0 0,-1 0 0,-1 0 0,0-1 0,3-22 0,-8 35-42,0 0 1,0-1 0,0 1-1,-1 0 1,0-1 0,0 1 0,0 0-1,-1-1 1,1 1 0,-1 0-1,-1 0 1,1-1 0,-1 1 0,-4-9-1,4 10 13,-9-14-55,11 18 56,0 0 0,-1-1 0,1 1 0,0 0 0,0-1 0,0 1 0,0-1 0,0 1 0,0 0 0,0-1 0,0 1 0,0 0 0,0-1 0,0 1 0,0-1 0,0 1 0,0 0 0,0-1 0,0 1 0,0 0 0,0-1 0,0 1 0,1 0 0,-1-1 0,0 1 0,0 0 0,0-1 0,1 1 0,-1 0 0,0-1 0,0 1 0,1 0 0,-1 0 0,0 0 0,1-1 0,-1 1 0,0 0 0,1 0 0,-1 0 0,0-1 0,1 1 0,-1 0 0,1 0 0,17-3-20,1 0 0,-1 1 0,36 1 0,-38 1-77,-5 1 97,1 0 1,0 1-1,0 1 0,-1 0 0,20 7 1,-27-8-9,-1-1 1,0 1 0,0 0 0,0 0 0,-1 0 0,1 0 0,0 0 0,-1 1 0,1-1 0,-1 1 0,0-1-1,3 5 1,1 3 50,0 1 1,5 14-1,-8-17-22,1 0 1,0 0-1,0 0 1,1 0 0,5 7-1,-5-10-10,-1 0 0,1 0 0,0 0 1,1 0-1,-1-1 0,1 0 0,0 0 0,0 0 0,0-1 0,0 0 0,0 0 0,1 0 0,0-1 0,-1 0 0,1-1 0,0 1 0,0-1 0,0 0 1,10-1-1,-3-1 41,-1 0 0,1-1 0,0 0 0,0-1 0,-1-1-1,15-5 1,-10 1 0,0 0 0,0-1 0,28-20 0,-35 22 18,0-1 1,-1 0-1,0-1 1,0 0-1,15-20 1,-23 27-83,-1 0 1,0-1-1,0 1 1,0-1-1,0 1 1,0-1-1,0-3 1,0 5 7,-1 1 1,0-1 0,0 0 0,0 0 0,0 1 0,0-1 0,0 0 0,0 0-1,0 0 1,-1 1 0,1-1 0,0 0 0,0 0 0,-1 1 0,1-1 0,0 0-1,-1 1 1,1-1 0,0 0 0,-1 1 0,1-1 0,-1 0 0,1 1 0,-1-1-1,0 1 1,1-1 0,-1 1 0,0-1 0,1 1 0,-1 0 0,-1-1 0,-3-1-18,1 1 1,-1 0 0,0 0-1,0 1 1,0 0 0,0-1 0,0 1-1,0 1 1,-8 1 0,4-1-11,0 2-1,0-1 1,0 1 0,-14 7-1,19-8 56,0 0 0,1 0-1,-1 0 1,1 1 0,-1 0 0,1 0-1,0 0 1,0 0 0,-4 5 0,6-6-5,0-1 1,0 1-1,0 0 1,0 0-1,0 0 1,0 0-1,1 0 1,-1 0-1,1 1 1,-1-1-1,1 0 1,0 0-1,0 0 1,0 0-1,0 0 1,0 1-1,1-1 1,-1 0-1,1 0 1,-1 0-1,2 4 1,2 2 91,0-1-1,1 1 1,-1-1 0,2 1 0,-1-2-1,1 1 1,0 0 0,11 8-1,-7-6 4,1-2 0,0 1-1,0-1 1,1-1-1,15 7 1,-20-10-86,1-1 0,-1 0-1,1 0 1,-1-1 0,1 0 0,0-1 0,-1 1 0,1-2 0,0 1 0,-1-1-1,1 0 1,0 0 0,9-4 0,9-4-738,0-1-1,34-19 0,-26 12-1148,28-14-3162,13-7-4407,-34 22 4886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41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34 7040,'-8'-17'2282,"8"16"-2151,0 1 0,0-1-1,0 1 1,-1-1-1,1 1 1,0-1-1,0 0 1,0 1 0,1-1-1,-1 1 1,0-1-1,0 0 1,0 1 0,0-1-1,0 1 1,1-1-1,-1 1 1,0-1-1,1 1 1,-1-1 0,0 1-1,1-1 1,-1 1-1,0-1 1,1 1 0,-1 0-1,1-1 1,-1 1-1,1 0 1,-1-1-1,1 1 1,0-1 0,1 2 10,0-1 0,0 1 0,0-1 0,0 1 0,-1 0 1,1-1-1,0 1 0,0 0 0,-1 0 0,1 1 1,-1-1-1,1 0 0,-1 0 0,1 1 0,-1-1 1,0 1-1,2 1 0,2 3 192,17 20 248,-1 1 0,-2 0-1,18 33 1,13 19 307,22 23 11,84 127-33,-130-186-1099,-2 1-1,-2 1 1,17 49 0,-37-88-1911,2-1 602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5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8736,'0'-1'96,"-1"1"1,1 0 0,0 0-1,0 0 1,0-1 0,-1 1-1,1 0 1,0 0 0,0 0-1,0-1 1,0 1 0,-1 0-1,1 0 1,0-1-1,0 1 1,0 0 0,0-1-1,0 1 1,0 0 0,0 0-1,0-1 1,0 1 0,0 0-1,0 0 1,0-1 0,0 1-1,0 0 1,0-1 0,0 1-1,0 0 1,0 0 0,1-1-1,-1 1 1,0 0-1,0 0 1,0-1 0,0 1-1,0 0 1,1 0 0,-1 0-1,0-1 1,0 1 0,0 0-1,1 0 1,-1 0 0,0 0-1,0-1 1,1 1 0,-1 0-1,1 0 1,0 0 262,0 0 1,0 0-1,0 0 1,0 0-1,1 0 1,-1 1-1,0-1 1,0 0 0,0 1-1,0-1 1,0 1-1,0-1 1,2 2-1,2 2-113,0 1 0,0 1-1,0-1 1,0 1 0,-1 0 0,0 0-1,0 0 1,-1 0 0,5 12 0,2 1-43,0 4-607,-1 1 1,0 1-1,9 49 0,-15-62-567,2 5-1568,3-2 769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41.6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782 10 7872,'-1'-8'2182,"-3"6"-291,2 3-1614,0 0 0,0 0 0,0 1-1,0-1 1,1 1 0,-1-1 0,-2 3 0,-46 50 2011,-86 84 871,-198 159 1,217-199-3004,92-74-227,1 0-1,-30 41 1,51-60 36,1-3-18,0 0 0,1 0 0,-1 0 0,1 0-1,-1 0 1,1 1 0,0-1 0,0 1 0,0-1 0,0 1 0,0 3 0,1-6 28,0 0 0,0 1 0,0-1 0,0 0 0,0 0 1,0 1-1,0-1 0,0 0 0,0 0 0,0 0 0,0 1 0,0-1 1,0 0-1,1 0 0,-1 1 0,0-1 0,0 0 0,0 0 1,0 0-1,0 1 0,1-1 0,-1 0 0,0 0 0,0 0 0,0 0 1,0 0-1,1 1 0,-1-1 0,0 0 0,0 0 0,0 0 0,1 0 1,-1 0-1,0 0 0,0 0 0,1 0 0,-1 0 0,0 0 1,0 0-1,1 0 0,-1 0 0,0 0 0,0 0 0,0 0 0,1 0 1,12-5-1690,-10 4 1349,22-10-1363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42.1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4 7712,'-18'-3'9754,"24"3"-7743,49 1-1539,59 9 0,-104-10-2648,2 0 570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43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1 378 6816,'3'-1'2875,"26"-14"-268,-7 4-1539,-1 0 0,0-1 0,36-29 0,-16 11-407,145-124 3014,-136 109-2534,-48 44-1102,18-14 380,-20 15-417,0 0-1,0 0 1,0 0-1,1 0 1,-1-1-1,0 1 1,0 0 0,0 0-1,0 0 1,0 0-1,0 0 1,1 0-1,-1 0 1,0 0-1,0 0 1,0 0 0,0 1-1,0-1 1,0 0-1,1 0 1,-1 0-1,0 0 1,0 0-1,0 0 1,0 0 0,0 0-1,0 0 1,0 0-1,0 0 1,1 0-1,-1 0 1,0 1 0,0-1-1,0 0 1,0 0-1,0 0 1,0 0-1,0 0 1,0 0-1,0 0 1,0 1 0,0-1-1,0 0 1,0 0-1,0 0 1,0 0-1,-3 15 76,-4 10 106,-17 54-63,22-67-81,-1 1 0,2-1-1,0 0 1,0 22-1,2-19 12,1 1 0,5 20-1,-5-30-13,-1 0-1,1-1 0,1 1 0,-1 0 0,1-1 1,0 0-1,1 0 0,-1 0 0,6 6 1,-6-8-5,0-1 1,0 0-1,1 1 1,-1-1-1,1 0 1,-1-1-1,1 1 1,0 0-1,0-1 1,0 0-1,-1 0 1,1 0-1,0-1 1,0 1-1,1-1 1,-1 0-1,0 0 1,0-1-1,0 1 1,6-2-1,7-1 38,-1-1 1,1-1-1,22-10 0,37-19-7,0-3 1,-3-3-1,-1-4 0,-2-2 0,93-82 1,-147 112-59,-16 15-17,1 0 0,-1 1 0,0-1 0,1 0 1,-1 0-1,0 1 0,1-1 0,-1 0 0,0 0 0,0 0 0,0 1 0,1-1 0,-1 0 0,0 0 0,0 0 0,0 0 1,0 1-1,-1-1 0,1 0 0,0-1 0,-1 1 6,1 1-1,0 0 1,0 0-1,-1-1 1,1 1 0,0 0-1,-1 0 1,1 0-1,0-1 1,-1 1 0,1 0-1,0 0 1,-1 0 0,1 0-1,0 0 1,-1 0-1,1 0 1,0 0 0,-1 0-1,1 0 1,-1 0 0,1 0-1,0 0 1,-1 0-1,1 0 1,0 0 0,-1 0-1,1 1 1,0-1-1,-1 0 1,1 0 0,0 0-1,0 0 1,-1 1 0,1-1-1,0 0 1,-1 1-1,-17 12-63,14-11 55,-54 52 4,43-40 13,1 0 40,1 1 0,0 0-1,-13 21 1,20-28-18,1 1 1,0 0-1,1 0 1,0 0-1,1 0 0,0 1 1,0-1-1,-1 13 1,4-20-10,-1 0 0,2 0 1,-1-1-1,0 1 0,0 0 1,0 0-1,1 0 1,-1 0-1,1-1 0,0 1 1,-1 0-1,2 1 0,-1-2-7,-1 0-1,0-1 1,1 1-1,-1-1 1,1 1-1,-1-1 1,1 1-1,-1 0 1,1-1-1,-1 0 0,1 1 1,-1-1-1,1 1 1,0-1-1,-1 0 1,1 1-1,0-1 1,-1 0-1,1 0 1,0 1-1,-1-1 1,1 0-1,0 0 0,0 0 1,-1 0-1,1 0 1,0 0-1,0 0 1,-1 0-1,1 0 1,0 0-1,0-1 1,4-1 35,0-1 0,-1 0 0,0 0 0,1 0 0,-1 0 0,0-1 0,0 1 1,-1-1-1,5-5 0,29-44 171,-30 43-106,6-9-48,-2 0-1,-1 0 1,13-33 0,-22 49-117,0 1 0,-1-1 0,1 1 1,-1 0-1,0-1 0,0 1 1,1-1-1,-2 1 0,1 0 1,-1-4-1,1 6 48,0-1-1,0 1 1,0 0 0,0 0 0,-1 0-1,1 0 1,0-1 0,0 1 0,0 0-1,-1 0 1,1 0 0,0 0-1,0 0 1,-1 0 0,1 0 0,0 0-1,0 0 1,-1 0 0,1 0 0,0 0-1,0 0 1,-1 0 0,1 0 0,0 0-1,0 0 1,-1 0 0,1 0-1,0 0 1,0 0 0,-1 0 0,1 0-1,0 0 1,0 0 0,-1 1 0,1-1-1,0 0 1,0 0 0,-1 0 0,-8 7-100,8-6 81,-4 3 23,1 1 0,0-1 1,0 1-1,0 0 0,1 1 0,-1-1 0,1 1 0,1-1 0,-1 1 0,1 0 1,0 0-1,0 0 0,-1 9 0,1-6 30,1 0 0,0 0 0,0 0 0,1 0 0,0 0 0,0 0 0,1 0 0,4 16 0,-5-23-11,0-1 0,0 0 1,1 0-1,-1 1 1,1-1-1,-1 0 0,1 0 1,-1 0-1,1 0 1,0 0-1,-1 0 1,1 0-1,0 0 0,0 0 1,0 0-1,0 0 1,0-1-1,0 1 0,0 0 1,0 0-1,1 0 1,1-1 35,-1 0 0,0 0 1,1 0-1,-1 0 0,1 0 0,-1 0 1,1-1-1,-1 1 0,1-1 1,3-1-1,31-12 248,-1-2 1,50-28-1,-45 22-389,189-113-73,-211 127 81,-18 8 75,-1 0 0,1-1 0,-1 1 0,1 0 0,-1 0 1,1 0-1,0 0 0,-1 0 0,1 0 0,-1 0 0,1 0 0,0 0 0,-1 0 0,1 0 1,-1 0-1,1 0 0,-1 0 0,1 0 0,0 1 0,-1-1 0,1 0 0,-1 0 1,1 1-1,-1-1 0,1 0 0,-1 1 0,0-1 0,1 1 0,-1-1 0,1 0 0,-1 1 1,1 1-16,-1-1 0,0 1 1,0-1-1,0 1 0,1-1 1,-2 1-1,1-1 0,0 1 1,0-1-1,0 1 0,-1-1 1,1 0-1,-1 1 1,1-1-1,-2 3 0,-13 22-94,11-19 97,-11 18 35,1 1 1,-21 53-1,35-78 7,-1 0 0,1 0 1,0 0-1,-1 0 0,1 1 1,0-1-1,0 0 0,0 0 1,0 0-1,0 0 0,0 0 1,0 0-1,0 0 0,0 0 0,0 0 1,0 1-1,1-1 0,-1 0 1,0 0-1,1 0 0,-1 0 1,2 1-1,-1-1-1,0-1 0,0 1-1,0 0 1,0-1 0,0 1 0,0-1 0,0 1 0,0-1-1,1 0 1,-1 0 0,0 1 0,0-1 0,0 0 0,1 0-1,-1 0 1,0 0 0,0 0 0,0 0 0,1-1 0,0 1 0,4-2 31,1 0 1,-1-1 0,0 1-1,-1-1 1,1 0 0,0-1-1,-1 1 1,6-6 0,3-1-53,129-94-149,-140 102 133,10-6-239,-13 7 251,0 1 0,1 0 0,-1 0-1,0 0 1,0 0 0,0 0 0,1 0 0,-1 0 0,0 0 0,0 0 0,1 0 0,-1 0 0,0 0 0,0 0 0,1 0 0,-1 0 0,0 0 0,0 0 0,0 0 0,1 0 0,-1 0 0,0 0 0,0 1 0,1-1 0,-1 0 0,0 0 0,0 0 0,0 0 0,0 0 0,1 1 0,-1-1 0,0 0 0,0 0 0,0 0 0,0 1 0,0-1 0,1 0 0,-1 0 0,0 0 0,0 1 0,0-1 0,0 0 0,0 0 0,0 1 0,0-1 0,0 0 0,0 0 0,0 1 0,0-1 0,0 0 0,0 0 0,0 0 0,0 1 0,0-1 0,0 0 0,-1 12-19,-1 1 1,1-1 0,-2-1 0,-5 20 0,2-10 43,-67 209 92,60-194-75,-2-1 0,-1 0 1,-2-1-1,-2-1 0,0-1 1,-31 35-1,33-46 40,-2-1 1,-1 0-1,-30 22 0,46-39-15,1 1 0,-1-1 0,-1 0 0,1 0 0,0-1 0,-1 0 0,1 0 0,-1 0 0,0 0 0,0-1 0,0 0 0,-7 1-1,12-2-51,0 0-1,0 0 0,0 0 0,0 0 1,-1 0-1,1 0 0,0-1 0,0 1 0,0 0 1,0-1-1,0 1 0,0 0 0,0-1 0,0 1 1,0-1-1,1 0 0,-1 1 0,0-1 0,0 0 1,0 1-1,1-1 0,-1 0 0,0 0 1,1 0-1,-1 1 0,0-1 0,1 0 0,-1 0 1,1 0-1,0 0 0,-1 0 0,1 0 0,0 0 1,-1-2-1,1 0 7,0-1 0,0 1 1,0-1-1,0 1 0,1-1 1,0 1-1,-1-1 0,3-5 1,6-9 3,-1 0-1,2 1 1,0 0 0,2 1 0,-1 0 0,18-17-1,-7 10-43,2 1-1,0 0 1,1 2-1,41-25 1,-54 38 26,0 0 0,1 0 0,0 1 0,0 1-1,0 0 1,1 1 0,0 0 0,0 1 0,17-1 0,-20 3-25,0 1-1,1 0 0,-1 1 1,0 0-1,0 1 0,0 0 1,0 0-1,0 2 0,-1-1 1,1 1-1,-1 1 0,11 5 1,-11-4 29,0 0-729,0-1-1,-1 1 1,16 14 0,-23-18 389,1 1 1,-1-1 0,0 1 0,0 0 0,0 0-1,0 0 1,0 0 0,-1 0 0,0 0-1,1 0 1,-1 0 0,0 1 0,-1-1 0,1 0-1,0 1 1,-1-1 0,0 4 0,0 1-1137,-1-1 1,0 0-1,0 1 0,-1-1 1,0 0-1,0 0 1,-1 0-1,-5 10 0,2 1-2156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46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363 24 3072,'0'0'96,"0"0"0,1 0 0,-1 0 1,1 0-1,-1 0 0,1 0 0,-1 0 0,1 0 0,-1 0 0,0 0 1,1 0-1,-1 0 0,1 0 0,-1 0 0,1 0 0,-1-1 0,1 1 1,-1 0-1,0 0 0,1-1 0,-1 1 0,0 0 0,1 0 0,-1-1 1,0 1-1,1 0 0,-1-1 0,0 1 0,1 0 0,-1-1 1,0 1-1,0-1 0,0 1 0,1-1 0,-1 0 270,0 1 1,-1-1-1,1 1 0,0-1 0,0 0 1,0 1-1,-1-1 0,1 1 0,0-1 1,-1 1-1,1-1 0,0 1 1,-1-1-1,1 1 0,0-1 0,-1 1 1,1 0-1,-1-1 0,1 1 0,-1 0 1,0-1-1,-1 0-201,0 0 0,0 0 0,0 1 0,0-1-1,1 1 1,-1-1 0,0 1 0,0 0 0,0-1 0,-3 1 0,-9 2 105,-1 0 0,1 0 0,0 1 0,-26 10 0,7-2 204,-73 24 282,95-30-746,0 0 0,0 0 0,1 2 0,0-1 1,0 1-1,1 0 0,-9 9 0,16-15-1,1 1 0,-1-1 1,1 1-1,0-1 0,-1 1 0,1 0 0,0-1 0,0 1 0,0 0 1,0 0-1,1 0 0,-1 0 0,0 0 0,1 0 0,-1 0 0,1 0 1,0 0-1,0 0 0,0 0 0,0 0 0,0 0 0,0 0 0,0 0 1,0 0-1,1 0 0,-1 0 0,1 0 0,0 0 0,0-1 0,-1 1 0,1 0 1,0 0-1,2 1 0,0 1 34,1 0 1,0 0-1,0 0 1,0-1-1,0 1 0,0-1 1,1 0-1,-1 0 1,1-1-1,0 0 1,5 3-1,9 0 90,0 0-1,1-1 0,-1-1 1,1 0-1,0-2 1,0 0-1,0-1 1,-1-2-1,1 1 0,0-2 1,28-8-1,-21 2 56,0-1 0,49-25 0,-58 25 16,-10 6-155,-8 2-177,-1 2 96,0 1-1,-1 0 0,1-1 1,0 1-1,0 0 1,0-1-1,0 1 1,0 0-1,0 0 1,-2 2-1,-2 3-11,0 1 1,0 0-1,0 0 1,1 0-1,0 1 1,0-1-1,0 1 1,-3 12-1,6-15 84,0 1-1,0-1 1,0 0 0,0 0-1,1 1 1,0-1 0,0 1-1,0-1 1,1 0 0,0 1-1,0-1 1,0 0-1,1 0 1,3 10 0,-4-13-9,0-1 1,0 0 0,0 1 0,0-1-1,0 0 1,0 1 0,0-1-1,0 0 1,1 0 0,-1 0 0,0 0-1,1 0 1,-1 0 0,0 0 0,1-1-1,0 1 1,-1 0 0,1-1-1,-1 0 1,1 1 0,-1-1 0,1 0-1,0 1 1,-1-1 0,1 0 0,0 0-1,-1-1 1,1 1 0,0 0-1,-1 0 1,1-1 0,0 1 0,-1-1-1,1 1 1,-1-1 0,1 0 0,-1 0-1,3-1 1,10-7 109,0 0 1,-1-1-1,0 0 0,0-1 1,-1 0-1,-1-1 0,0 0 1,0-1-1,15-26 0,-24 35-140,0 0 1,-1 0-1,1 0 0,-1 0 0,0 0 0,0-1 1,-1 1-1,1-6 0,-1 7-20,0 1-1,0 0 1,0 0-1,0 0 1,0 0 0,0 0-1,-1 0 1,1 0 0,-1 0-1,0 0 1,0 0 0,1 0-1,-1 0 1,0 0-1,-1 1 1,1-1 0,-2-2-1,1 2-28,0 0 0,-1 0 0,1 0 0,-1 0 0,0 0-1,0 0 1,1 1 0,-1 0 0,0-1 0,-5 0 0,3 0-18,-1 1 1,0 0-1,0 0 1,0 0-1,0 1 1,0 0-1,0 0 1,0 1-1,0-1 1,0 1-1,-9 3 1,-4 3 54,35-3 571,22-6-257,49-9 0,-17 2-258,2-1 10,-38 5-14,0 1 0,0 2 0,52 3 0,-82-1-5,0 1 1,0 0-1,0 0 1,0 0-1,-1 0 1,1 1-1,-1-1 1,1 1 0,-1 0-1,1 0 1,4 5-1,-6-6-13,-1 0 0,1 0-1,-1 1 1,0-1 0,0 1 0,0-1-1,0 1 1,0-1 0,0 1-1,0 0 1,0-1 0,0 1 0,-1 0-1,1 0 1,-1 0 0,0-1-1,1 1 1,-1 0 0,0 0 0,0 0-1,0 0 1,0 0 0,0-1-1,-1 1 1,0 3 0,-3 6 56,-1 1 0,0-2 0,-1 1 0,-9 12 0,2-2 219,13-21-289,0 0-1,0 0 1,-1 0-1,1 0 1,0 0-1,0 0 1,0 0 0,0 1-1,0-1 1,0 0-1,0 0 1,0 0-1,0 0 1,-1 0-1,1 0 1,0 0-1,0 0 1,0 0-1,0 1 1,0-1-1,0 0 1,0 0 0,0 0-1,0 0 1,0 0-1,0 0 1,0 0-1,0 1 1,0-1-1,0 0 1,0 0-1,0 0 1,0 0-1,0 0 1,0 0 0,0 1-1,0-1 1,0 0-1,0 0 1,0 0-1,0 0 1,0 0-1,1 0 1,-1 0-1,0 0 1,0 1-1,0-1 1,0 0 0,0 0-1,0 0 1,0 0-1,0 0 1,0 0-1,1 0 1,7-3 305,15-12-4,24-25-197,-26 20-303,44-29 0,-64 49 180,-1-1 0,1 1 0,-1 0 0,1-1 0,-1 1 0,1 0 0,0-1 1,-1 1-1,1 0 0,-1 0 0,1 0 0,0-1 0,-1 1 0,1 0 0,-1 0 0,1 0 0,0 0 1,-1 0-1,1 0 0,0 0 0,-1 0 0,1 1 0,-1-1 0,1 0 0,0 0 0,-1 0 0,1 1 0,-1-1 1,1 0-1,-1 1 0,1-1 0,0 1 0,0 0 1,-1 0 0,1 0 0,-1 0 0,1 0-1,-1 0 1,1 0 0,-1 0 0,0 0 0,0 0 0,1 0 0,-1 0 0,0 0 0,0 0 0,0 0-1,0 0 1,0 0 0,-1 2 0,-16 77 338,1-11 105,16-56-376,0-13-52,0 1-1,0-1 1,0 0 0,0 0 0,0 0-1,0 0 1,0 0 0,0 0-1,0 1 1,0-1 0,0 0-1,0 0 1,0 0 0,0 0-1,1 0 1,-1 0 0,0 0-1,0 1 1,0-1 0,0 0-1,0 0 1,0 0 0,0 0-1,1 0 1,-1 0 0,0 0-1,0 0 1,0 0 0,0 0-1,0 0 1,1 0 0,-1 0-1,0 0 1,0 0 0,0 0-1,0 0 1,0 0 0,1 0-1,16-12 490,-4 1-469,17-10-90,41-21 0,-59 36-18,1 0-1,1 0 1,-1 2 0,1-1-1,0 2 1,18-3 0,-30 6 59,1 0 0,-1 0 1,0 0-1,0 0 0,0 0 1,1 0-1,-1 1 0,0-1 1,0 1-1,0-1 0,0 1 0,0 0 1,0 0-1,0 0 0,4 3 1,-2-1 36,0 1 0,1 1 0,-1-1 0,4 7 1,11 10 42,-12-13 7,1-2 0,11 9 0,-15-13-46,-1 0 1,1 0-1,-1 0 0,1-1 0,-1 0 0,1 0 0,0 0 0,0 0 0,6 1 1,1-2 36,-1 0 0,0 0 0,1-1 1,-1 0-1,0-1 0,0 0 0,0-1 1,0 0-1,0-1 0,18-9 0,-15 6-82,0-2 0,-1 0-1,0 0 1,-1-1-1,0-1 1,0 1-1,-1-2 1,0 0-1,-1 0 1,-1 0-1,0-1 1,10-22-1,-18 35 20,0 0-1,0 0 1,0 0-1,0 0 1,0-1-1,0 1 1,0 0-1,0 0 1,0 0-1,0 0 1,0 0-1,0 0 1,0 0-1,0 0 1,0-1-1,0 1 1,0 0-1,0 0 1,0 0-1,0 0 1,0 0-1,0 0 1,0 0-1,0 0 1,0-1-1,0 1 1,0 0-1,0 0 1,0 0-1,0 0 1,0 0-1,0 0 1,-1 0-1,1 0 1,0 0-1,0 0 1,0 0-1,0 0 1,0 0-1,0 0 1,0-1-1,0 1 1,-1 0-1,-6 1-273,2 2 239,0-1 0,0 1-1,0 0 1,1 1 0,-1-1 0,1 1-1,0 0 1,-5 6 0,-31 39 131,36-44-123,-1 3 40,0-1-1,1 0 1,0 1 0,0 0-1,1 0 1,0 0-1,0 1 1,-2 12 0,4-17 21,1 1 1,0-1-1,-1 1 0,1-1 1,1 1-1,-1-1 1,3 9-1,-3-10-3,1-1-1,0 1 1,0-1 0,0 0-1,1 1 1,-1-1-1,0 0 1,1 0 0,-1 0-1,1 0 1,0 0-1,0 0 1,0 0 0,3 1-1,-3-2 7,-1 0 0,1 0 0,0 0-1,-1-1 1,1 1 0,0-1 0,0 1 0,-1-1 0,1 0-1,0 0 1,0 0 0,0 0 0,-1 0 0,1 0 0,0 0-1,0 0 1,0-1 0,-1 1 0,1-1 0,0 1-1,-1-1 1,3-1 0,4-2 57,0-1 1,-1 0-1,10-7 1,-13 9-67,68-54 116,62-46-277,-105 84 82,76-46 43,-100 62-12,-4 3 9,0-1 1,0 0 0,0 1 0,0-1-1,0 0 1,0 1 0,0-1 0,1 1-1,-1 0 1,0-1 0,0 1 0,0 0-1,1 0 1,-1 0 0,0 0 0,0 0-1,2 0 1,-3 0 12,0 0 1,0 0-1,1 1 0,-1-1 1,0 0-1,0 0 0,0 0 1,0 0-1,0 0 0,0 1 1,0-1-1,0 0 0,0 0 1,0 0-1,0 0 0,0 1 1,0-1-1,0 0 0,0 0 1,0 0-1,0 0 0,0 0 1,0 1-1,0-1 1,0 0-1,0 0 0,0 0 1,0 0-1,0 1 0,0-1 1,0 0-1,0 0 0,-1 0 1,1 0-1,0 0 0,0 0 1,0 1-1,-7 9-65,-12 11 16,-22 16-101,-3 3 295,-77 89 0,117-124-139,0 1 50,-1 0 1,0-1-1,-6 7 0,10-11-35,0-1 1,0 1-1,0 0 0,0 0 0,0-1 1,1 1-1,-2-1 0,1 1 1,0-1-1,0 1 0,0-1 0,0 0 1,0 1-1,0-1 0,0 0 1,0 0-1,-1 0 0,1 0 1,0 0-1,0 0 0,0 0 0,0 0 1,0 0-1,-1-1 0,1 1 1,-1-1-1,0 0 0,1-1 1,-1 1-1,1 0 1,0-1 0,0 1-1,0-1 1,0 1-1,0-1 1,0 1-1,0-1 1,0 0-1,1 1 1,-1-1 0,1 0-1,-1 0 1,1 0-1,0 1 1,-1-1-1,1 0 1,0 0-1,0 0 1,0 0-1,1-2 1,-1 0-11,1 1 1,-1-1-1,1 1 0,0 0 1,0-1-1,0 1 0,0 0 1,0-1-1,1 1 0,0 0 1,3-4-1,-3 4-5,1 1 1,1-1-1,-1 1 0,0 0 0,1 0 1,-1 1-1,1-1 0,-1 1 0,1 0 1,0 0-1,-1 0 0,8-1 0,6 0-18,26 1 0,-41 1 14,32 2-58,0 1 1,-1 2 0,66 18-1,-37-2-2348,-55-18 1220,0 0 0,0 1 0,0 0 0,0 0 0,-1 1 0,8 6-1,5 9-2344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47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237 476 7296,'-13'-7'2368,"13"6"-2304,-1 1 0,1 0 0,-1 0 0,0 0 0,1 0 0,-1 0 0,1 0 0,-1 0 0,0 0 0,1 0 0,-1 0 0,1 0 0,-1 0 0,1 0 0,-1 0 0,0 1 1,1-1-1,-1 0 0,1 0 0,-1 1 0,0 0 0,-1-1 265,-3 2 789,-1 0-1,0 0 1,1 0 0,-11 7-1,-6 2 10,13-7-730,-59 30 1671,60-30-1868,0 1 0,1 0 0,0 1 1,0-1-1,0 1 0,-8 10 0,14-15-141,0 1-1,-1 0 1,1 0-1,0 0 1,0 0-1,0 0 1,0 0-1,0 1 1,1-1-1,-1 0 0,0 0 1,1 1-1,0-1 1,0 0-1,0 1 1,0-1-1,0 4 1,1-3 8,0 0 0,0 0 1,0 1-1,0-1 1,0-1-1,1 1 0,-1 0 1,1 0-1,0 0 1,0-1-1,3 4 0,-1-2 30,1 0 0,-1 0 0,0 0 0,1-1-1,0 0 1,0 0 0,0 0 0,0-1-1,0 0 1,0 0 0,1 0 0,-1 0-1,12 1 1,-9-3 2,0 0 0,0-1-1,1 0 1,-1 0 0,0-1 0,-1 0-1,1 0 1,0-1 0,0 0-1,-1 0 1,0-1 0,0 0 0,10-7-1,-12 7-96,0 0-1,0 0 1,0 0-1,-1-1 1,1 1-1,-1-1 0,-1 0 1,1-1-1,-1 1 1,1 0-1,-1-1 1,-1 0-1,1 0 0,-1 0 1,0 0-1,-1 0 1,2-10-1,-2 13-58,-1 1 0,0-1 0,0 1 0,0-1 0,-1 1 0,1-1-1,-1 1 1,1-1 0,-1 1 0,0 0 0,1-1 0,-1 1 0,-1 0 0,1 0 0,0 0 0,0-1-1,-4-2 1,3 2 25,-1 1 0,0 0-1,0 0 1,0 0-1,0 0 1,-1 0 0,1 0-1,0 1 1,-1 0-1,-6-2 1,-2 0-1,-1 2-1,0-1 1,1 2 0,-1-1 0,-22 4-1,35-3 32,-19 3-60,18-3 64,1 0 0,-1 0 0,0 1 1,1-1-1,-1 0 0,1 0 0,-1 0 0,1 1 0,-1-1 0,1 0 0,-1 1 0,1-1 0,0 0 1,-1 1-1,1-1 0,-1 0 0,1 1 0,0-1 0,-1 1 0,1-1 0,0 1 0,0-1 0,-1 1 1,1-1-1,0 1 0,0-1 0,-1 2 0,2-2 19,-1 1 0,0-1 0,1 1 0,-1-1 0,0 1 0,1-1 0,-1 1 0,1-1 0,-1 1 1,1-1-1,-1 1 0,1-1 0,-1 0 0,1 1 0,-1-1 0,1 0 0,0 0 0,-1 1 0,2-1 0,16 7 93,-12-5-52,4 1 48,1 0 0,-1 0-1,1-1 1,-1 0 0,21 0-1,56-5 157,-64 2-134,30-6 127,-37 4-220,31-2-1,-46 5-34,0 0 0,0 0 1,0 0-1,0 0 0,0 0 0,0 0 0,0 1 0,0-1 0,0 0 0,0 0 0,0 1 0,0-1 1,0 1-1,0-1 0,0 1 0,0-1 0,0 1 0,-1-1 0,1 1 0,0 0 0,1 1 0,-1-1 2,-1 0-1,0 0 0,1 0 0,-1 0 0,0 0 1,0 0-1,0 1 0,0-1 0,0 0 0,0 0 0,0 0 1,0 0-1,0 0 0,0 0 0,0 0 0,-1 2 0,-3 5 60,1 0 1,-1-1-1,0 0 0,-6 9 0,6-11 44,2-1-65,-1 0-1,1 0 0,1 1 0,-1-1 1,-2 9-1,4-13-38,0 1 0,-1-1 0,1 1 0,0-1 0,0 1 0,0-1 0,0 1 0,0 0 0,0-1 0,0 1 0,0-1-1,0 1 1,0 0 0,0-1 0,0 1 0,0-1 0,0 1 0,0-1 0,1 1 0,-1-1 0,0 1 0,0 0 0,1-1 0,-1 0 0,0 1 0,1-1 0,-1 1 0,1-1 0,-1 1 0,1-1 0,-1 0 0,0 1 0,1-1 0,-1 0 0,1 1 0,0-1 0,-1 0 0,1 0 0,-1 1 0,1-1 0,-1 0-1,1 0 1,-1 0 0,1 0 0,0 0 0,-1 0 0,1 0 0,-1 0 0,1 0 0,0 0 0,-1 0 0,2-1 0,36-7 237,-1-2 0,54-22-1,-74 26-219,12-6-24,-19 8-75,0-1-1,0 2 1,1-1-1,0 1 1,0 1-1,17-2 1,-27 4 71,-1 0 0,1 0 0,0 0 0,-1 0 1,1 0-1,-1 0 0,1 0 0,-1 0 0,1 1 0,-1-1 0,1 0 1,-1 0-1,1 1 0,-1-1 0,1 0 0,-1 1 0,1-1 1,-1 0-1,1 1 0,-1-1 0,0 1 0,1-1 0,-1 1 0,0-1 1,1 1-1,-1-1 0,0 1 0,0-1 0,1 1 0,-1-1 0,0 1 1,0-1-1,0 1 0,0-1 0,0 1 0,0 0 0,0-1 1,0 1-1,0-1 0,0 1 0,0-1 0,0 1 0,0 0 0,0-1 1,-1 1-1,0 5-4,-1 1 1,0-2-1,-4 10 1,2-6 44,3-5 15,0 0 0,0-1 1,0 1-1,1 0 0,-1 0 1,1-1-1,0 1 0,1 5 1,-1-8-46,0 0 1,1 0 0,-1 0 0,0 0 0,1 0 0,-1 0-1,1 0 1,-1 0 0,1-1 0,-1 1 0,1 0-1,0 0 1,-1 0 0,1 0 0,0-1 0,0 1 0,0 0-1,-1-1 1,1 1 0,0-1 0,0 1 0,0-1-1,0 1 1,0-1 0,0 0 0,0 1 0,0-1 0,0 0-1,0 0 1,0 0 0,1 0 0,-1 0 0,2 0-1,5 0 62,0-1 0,1-1 0,-1 1-1,1-1 1,-1-1 0,9-3-1,-2 0 17,-1-1 0,19-11-1,-23 11-57,0-1 0,0 1 0,-1-2 0,-1 1 0,12-15 0,33-51-99,-42 57 62,244-385-116,-254 400 125,8-11-65,0-1-1,8-19 1,-16 32 57,-1 0 0,0 1-1,1-1 1,-1 0 0,0 0 0,1 1 0,-1-1-1,0 0 1,0 0 0,0 0 0,0 1-1,0-1 1,0 0 0,0 0 0,0 0 0,0 0-1,-1 1-2,0 0-1,0 1 0,0-1 0,0 1 1,0 0-1,0-1 0,0 1 0,0 0 1,1-1-1,-1 1 0,0 0 0,0 0 1,1 0-1,-1-1 0,-1 3 0,-9 11 1,1 1-1,0 0 0,1 1 0,-8 20 0,-26 73 23,38-96-11,-16 48 15,3 0 0,2 1 0,-10 86 0,25-125-341,1 40-1,1-21-835,-1-38 440,1 0 0,-1 1-1,1-1 1,-1 0 0,1 0-1,0 1 1,1-1 0,2 5-1,-4-8 654,0-1 0,-1 0 0,1 0-1,0 0 1,1 0 0,-1 0 0,0 0-1,0 0 1,0 0 0,0 1 0,0-1-1,0 0 1,0 0 0,0 0-1,0 0 1,3 1-2674,0-8-1717,0-11-2078,0 6 3416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48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 11872,'5'-31'5375,"13"16"-4671,-4 6 2240,4 9-1760,13-5 864,1 10-1216,13-1-384,0 4-288,18 0 0,-5 1-96,8-3-96,-2 3 0,-15-1-1888,-4 0 1056,-13 0-4224,-9-1 2849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54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235 423 3072,'-1'0'51,"1"-1"1,0 1-1,0 0 1,0-1-1,0 1 1,0 0-1,0 0 0,0-1 1,0 1-1,0 0 1,0-1-1,0 1 1,0 0-1,0 0 0,0-1 1,0 1-1,0 0 1,0-1-1,0 1 1,0 0-1,0 0 0,0-1 1,0 1-1,0 0 1,1-1-1,-1 1 1,0 0-1,0 0 0,0 0 1,0-1-1,1 1 1,-1 0-1,1-1 1,11-5 2632,9 2 5592,-46 79-5092,-77 221-1592,64-173-703,-61 133 0,93-246-601,25-78 1302,76-183-1484,-77 211-170,2 2 0,47-68 0,60-57-128,-72 104 289,-49 53-96,2 0-1,-1 0 1,0 1 0,1 0-1,0 0 1,10-4 0,-16 8-10,0 0 1,0 1-1,1-1 1,-1 0 0,0 1-1,0-1 1,1 1-1,-1 0 1,0 0-1,1 0 1,-1 0 0,0 0-1,1 0 1,-1 1-1,0-1 1,0 1 0,1-1-1,2 2 1,-3 0 7,1 0-1,-1-1 1,1 1 0,-1 0 0,0 0 0,0 0 0,0 1 0,0-1 0,0 1 0,0-1-1,-1 1 1,2 3 0,3 6 62,-2 1-1,0-1 1,0 1-1,3 26 1,-1 4 84,-2 1 1,-5 88 0,-23 86 190,21-197-267,-12 58 183,13-69-189,-1 1 0,-1-1 0,0 1 0,-1-1 0,-5 10 0,8-17-26,-1 0 0,1 0 1,0 0-1,-1 0 0,0-1 1,1 1-1,-1-1 1,0 1-1,0-1 0,-1 0 1,1 0-1,-6 2 1,3-2 23,0 0 0,0 0 1,-1-1-1,1 1 0,-1-2 1,-10 1-1,-5-1 4,1-2-1,0-1 0,-30-8 1,15 3-63,11 1-142,0 2-1,0 0 0,-34-1 1,43 7-21,12-1 8,15-1-93,82-9 44,-33 5 260,59-13 1,16-17-126,187-73 0,-266 85 175,-2-3 0,-1-1 0,51-37 0,-101 62-89,2-2 27,1 1 0,-1-1-1,-1 0 1,1 0 0,6-8 0,-12 11-46,-3 3-28,-7 2-46,-178 142 234,159-125-248,0 1 0,2 2 0,-40 41 0,65-62 98,0 1 0,0 0 0,1 0-1,-1 0 1,1 0 0,0 0 0,0 0-1,-2 7 1,4-10-4,0 1 0,-1-1-1,1 0 1,0 1 0,0-1 0,0 0-1,0 1 1,0-1 0,1 0 0,-1 1-1,0-1 1,1 0 0,-1 1 0,1-1-1,-1 0 1,1 0 0,-1 0 0,1 1-1,0-1 1,0 0 0,-1 0 0,1 0-1,0 0 1,0 0 0,0 0 0,0 0-1,0-1 1,1 1 0,-1 0 0,0-1-1,3 2 1,2 1 57,1-1 0,0 0 0,-1 0 0,1-1-1,0 0 1,0 0 0,0-1 0,0 1 0,1-1 0,-1-1-1,11-2 1,-3 1-16,0-2-1,0 0 1,-1 0-1,19-10 1,-21 8-22,0-1 1,-1-1 0,0 1-1,0-2 1,-1 0-1,0 0 1,-1-1 0,0 0-1,0 0 1,-1-1 0,7-14-1,0-1-16,-1 0-1,-2-1 1,18-57-1,-8 26-162,-22 57 130,1-1 0,-1 1 0,1 0 0,-1 0 0,0-1 0,0 1 0,1-1 0,-1 1 0,0 0 0,0-1 0,0 1 0,-1-2 0,1 3 21,0 0-1,0 0 0,0 0 1,0-1-1,0 1 0,0 0 1,0 0-1,0 0 0,0 0 1,0 0-1,0 0 0,0 0 1,-1 0-1,1 0 0,0 0 1,0 0-1,0 0 1,0 0-1,0-1 0,0 1 1,0 0-1,0 0 0,0 0 1,0 0-1,0 0 0,0 0 1,-1 0-1,1 0 0,0 0 1,0 0-1,0 0 0,0 0 1,0 0-1,0 0 0,0 0 1,0 0-1,0 0 0,-1 0 1,1 0-1,0 0 1,0 0-1,0 0 0,0 1 1,0-1-1,0 0 0,0 0 1,0 0-1,-6 8-144,-5 19 80,-13 48-1,15-42 25,1-6 114,0 1 0,2 1 1,2-1-1,-3 50 1,7-71-52,1 0 0,-1 0 0,2 0 0,-1-1 0,1 1 0,0 0 0,3 7 0,-4-12 1,0 1-1,1-1 1,-1-1-1,0 1 1,1 0-1,-1 0 1,1 0-1,-1-1 1,1 1-1,0 0 1,2 1-1,-3-3 5,0 1 1,1 0-1,-1-1 0,0 0 0,1 1 1,-1-1-1,1 0 0,-1 1 0,0-1 1,1 0-1,-1 0 0,1 0 0,-1 0 1,0-1-1,1 1 0,-1 0 0,1 0 1,-1-1-1,0 1 0,2-1 0,5-3 32,-1 0-1,1-1 1,-1 0-1,0 0 0,9-8 1,31-34-15,153-197-127,-187 228 17,-7 11-137,-5 10 117,-5 12 59,3-15 14,-45 128-76,44-125 104,-16 50 27,16-49-27,1 0 1,-1 1 0,2-1 0,-1 1-1,1 0 1,0 10 0,1-16-1,-1 1 0,0 0 1,0 0-1,1-1 0,-1 1 1,1 0-1,0-1 0,-1 1 1,1-1-1,0 1 0,0-1 1,0 1-1,0-1 0,0 1 1,0-1-1,0 0 0,1 0 1,-1 0-1,0 1 0,1-1 1,1 0-1,0 1 18,-1-1-1,1-1 1,0 1-1,0 0 1,0-1-1,0 1 1,-1-1-1,1 0 1,0 0-1,0 0 1,5-1 0,4-1 46,0-1 0,0-1 1,0 0-1,20-10 1,-14 5-86,-1-1 1,0-1-1,22-18 1,42-43 27,-34 27-68,-34 36-42,-13 9 88,0 0-1,0 0 0,0-1 1,0 1-1,0 0 0,0 0 1,1 0-1,-1 0 0,0 0 1,0 0-1,0-1 1,0 1-1,0 0 0,1 0 1,-1 0-1,0 0 0,0 0 1,0 0-1,1 0 1,-1 0-1,0 0 0,0 0 1,0 0-1,0 0 0,1 0 1,-1 0-1,0 0 1,0 0-1,0 0 0,0 0 1,1 0-1,-1 0 0,0 0 1,0 0-1,0 0 0,0 0 1,1 0-1,-1 1 1,0-1-1,0 0 0,0 0 1,0 0-1,0 0 0,1 0 1,-1 0-1,0 1 1,0-1-1,0 0 0,0 0 1,0 0-1,0 0 0,0 1 1,0-1-1,0 0 1,0 0-1,0 0 0,1 0 1,-1 1-1,0-1 0,0 0 1,0 0-1,0 0 1,-1 1-1,0 13-69,1-11 47,-14 81-219,14-81 254,0 1 0,0-1-1,0 1 1,0-1 0,1 1-1,0-1 1,-1 1 0,1-1-1,0 0 1,1 0 0,-1 1-1,0-1 1,1 0 0,0 0-1,2 3 1,-2-4-6,-1 0-1,1 0 0,0 0 1,0 0-1,-1 0 1,1-1-1,1 1 0,-1-1 1,0 0-1,0 1 1,0-1-1,1 0 0,-1 0 1,1 0-1,-1-1 1,0 1-1,1-1 1,-1 1-1,1-1 0,0 0 1,3 0-1,2-1 1,1-1-1,-1 0 1,0-1-1,0 0 0,0 0 1,-1-1-1,1 0 1,8-6-1,13-6-13,4-1 97,8-3-70,49-33-1,-56 31 24,20-14-25,-48 31-49,0 0-1,0-1 1,0 1-1,-1-1 1,9-11-1,-14 16 27,0 1 0,1-1-1,-1 1 1,1-1 0,-1 1-1,0-1 1,1 1 0,-1-1 0,0 1-1,0-1 1,1 0 0,-1 1-1,0-1 1,0 1 0,0-1 0,0 0-1,0 1 1,0-1 0,0 0-1,0 0 1,0 1-6,-1-1 0,1 1 0,-1 0-1,1 0 1,-1 0 0,1 0 0,-1 0 0,1 0 0,-1 0-1,1 0 1,0 0 0,-1 1 0,1-1 0,-1 0 0,1 0-1,-1 0 1,1 1 0,-1-1 0,0 1 0,-28 17-281,2 3 252,1 0 0,1 2 0,0 1 1,-22 30-1,45-51 38,-32 42-82,30-40 82,2 0 1,-1 0-1,0 0 1,1 0-1,0 0 0,0 1 1,-1 10-1,2-14 8,1 0 0,0 0 0,0 0 0,1 0 0,-1 0 0,0 0 0,1 0 0,-1 0 0,1 0 0,0 0 0,-1 0-1,1 0 1,0 0 0,0-1 0,0 1 0,1 0 0,-1 0 0,0-1 0,2 2 0,-2-2 24,0 0 0,1 0 0,-1 0 0,0 0 0,0 0 0,0 0 0,1-1 0,-1 1 0,0-1 0,1 1 0,-1-1 1,1 1-1,-1-1 0,0 0 0,1 0 0,-1 1 0,1-1 0,-1 0 0,1 0 0,-1-1 0,1 1 0,-1 0 0,1 0 0,-1-1 0,0 1 0,1-1 0,1 0 0,4-4 0,-1 0 0,0 0 0,0 0 0,0-1 0,-1 0 0,5-6 0,-3 3-5,2-1-15,0-1 0,-1 0 0,-1 0 1,0-1-1,11-23 0,29-87-182,-42 102-99,-5 16 3,-4 13-50,-3 12 203,0-1 0,-2 0 0,-17 29 0,-42 55 390,38-62-83,-26 51 0,29-39-133,-37 67 124,62-117-132,0-1 0,-1 1 0,1-1 0,-1 0 0,-4 5-1,6-7-39,0-1-1,1 1 1,-1-1-1,0 1 0,0-1 1,0 0-1,1 1 1,-1-1-1,0 0 1,0 1-1,0-1 0,0 0 1,0 0-1,1 0 1,-1 0-1,0 0 0,0 0 1,0 0-1,0 0 1,0 0-1,0-1 0,1 1 1,-1 0-1,0 0 1,0-1-1,0 1 0,1-1 1,-1 1-1,0-1 1,-1 0-1,-1-2-35,0 0 0,0 0 0,1 0 0,-1-1 0,1 1 0,0 0 0,0-1 0,0 0 0,0 0 0,1 1 0,-1-1 0,1 0 0,0 0 0,0-5 0,-1 3-23,1-1 1,1 1 0,-1 0 0,1 0 0,0 0 0,1-1-1,-1 1 1,4-12 0,-3 16 33,0 0 1,0 0-1,1 0 0,-1 0 1,0 0-1,1 0 0,0 0 0,-1 0 1,1 0-1,0 1 0,0-1 1,0 1-1,0-1 0,0 1 0,3-2 1,4-1-35,0 1 1,14-5 0,-11 5 20,300-92 302,-284 86-211,-1-1 0,0-2 0,37-22 0,-53 27-28,-1-1 0,0 0 0,-1-1 0,0 0 0,0 0 0,-1-1 0,13-18 0,-8 5-5,0-1-1,14-36 1,27-75 124,82-192-371,-96 232 197,-24 52 40,30-53-1,-43 90-30,4-5 28,-4 11-128,0 6-177,-2 0 251,-1 0 0,1 0 0,-1-1 0,0 1 0,-1 0 0,-1 9 0,-11 37 184,9-35-72,-61 167 826,22-65-820,16-38 111,-24 124 0,61-237-226,26-52 0,-35 82 17,0 0 0,0 0 0,1-1 0,-1 1 0,1 0 0,-1 0 0,1 1 1,0-1-1,-1 0 0,1 0 0,0 1 0,0-1 0,0 1 0,3-2 0,-4 3 7,-1 0 0,1 0 0,0 0 0,-1 0 0,1-1 0,-1 1 0,1 0 0,0 0 0,-1 0 0,1 0-1,0 1 1,-1-1 0,1 0 0,0 0 0,-1 0 0,1 0 0,0 1 0,-1-1 0,1 0 0,0 1 0,0 0-1,1 0-1,-1 0 1,0 0 0,0 1 0,0-1 0,-1 0 0,1 0-1,0 1 1,0-1 0,-1 0 0,1 1 0,0 1-1,4 17-92,4 21-1,-5-20 134,8 26 0,-10-41 0,0-1 1,0 1-1,1-1 1,0 0-1,0 0 1,0 0-1,0 0 1,1 0-1,5 5 1,-7-8-14,1-1 1,-1 1-1,1-1 1,-1 1-1,1-1 0,-1 0 1,1 0-1,0 0 1,0 0-1,0 0 1,-1 0-1,1-1 1,0 0-1,0 1 0,0-1 1,0 0-1,0 0 1,0-1-1,0 1 1,4-2-1,2 0 32,0-1 0,0 0 0,-1 0 0,16-10-1,-7 3-26,0-2 0,-1 0 0,0-1 0,-1-1 0,-1 0 0,0-1 0,-1-1 0,13-20 0,81-146 107,-106 180-118,19-37 10,-2 0 0,-2-2 1,11-41-1,14-109 59,-34 154-83,1-7-113,-1 0-1,0-51 0,-8 82-61,1 13 177,0 0 0,0 0 0,0 0 0,0-1-1,0 1 1,0 0 0,0 0 0,0 0 0,0 0 0,0 0 0,0 0 0,-1-1-1,1 1 1,0 0 0,0 0 0,0 0 0,0 0 0,0 0 0,0 0 0,0 0 0,0 0-1,-1 0 1,1-1 0,0 1 0,0 0 0,0 0 0,0 0 0,0 0 0,0 0 0,-1 0-1,1 0 1,0 0 0,0 0 0,0 0 0,0 0 0,-1 0 0,0 1-11,0 0-1,0 0 1,0 0 0,1 0 0,-1 0 0,0 0 0,0 0-1,1 0 1,-1 0 0,0 1 0,1-1 0,-1 2 0,-15 43-18,-14 67 1,18-62-12,-2 0 37,4 0 1,1 1-1,3 0 1,0 89-1,16-10 69,-7-111-20,1 1 0,1-1 1,1 0-1,10 23 0,-15-40-1,1 1-1,0-1 1,0 1 0,0-1 0,0 0-1,0 0 1,1 0 0,-1 0 0,6 4-1,-6-6-25,-1 0-1,0 0 0,0-1 0,1 1 0,-1-1 0,0 1 0,1-1 1,-1 1-1,1-1 0,-1 0 0,0 0 0,1 0 0,-1 1 0,1-1 1,-1-1-1,1 1 0,-1 0 0,1 0 0,-1-1 0,0 1 0,1 0 1,-1-1-1,0 0 0,1 1 0,-1-1 0,0 0 0,0 1 0,3-3 0,8-7 15,-1-2 0,0 1 0,0-1-1,10-16 1,-7 10-1,86-120 161,-88 121-264,-9 13 37,21-35-47,-23 37 65,0 0-1,0 0 1,0 0-1,-1 0 1,1 0-1,-1 0 0,1 0 1,-1 0-1,1 0 1,-1 0-1,0 0 1,0 0-1,0 0 1,-1 0-1,1 0 1,-1-4-1,1 6 13,-1-1-1,1 0 0,-1 0 1,1 0-1,-1 0 1,0 1-1,1-1 0,-1 0 1,0 1-1,1-1 1,-1 0-1,0 1 0,0-1 1,0 1-1,1-1 1,-1 1-1,0 0 0,0-1 1,0 1-1,0 0 1,0 0-1,0-1 0,0 1 1,0 0-1,0 0 1,0 0-1,0 0 0,0 0 1,-1 1-1,-2-1-17,0 1 1,1 0-1,-1 0 0,0 0 1,-6 3-1,3 1 27,0-1 0,0 1 0,1 0 0,-1 0 0,1 1 0,0 0 0,1 0-1,-1 1 1,1-1 0,0 1 0,1 0 0,0 1 0,0-1 0,1 1 0,-5 14 0,5-14 3,0 1-1,1 0 1,0 0 0,1 0 0,0 0-1,0 0 1,1 0 0,1 1 0,-1-1-1,1 0 1,1 0 0,0 0 0,5 17-1,-6-23 12,1-1 0,-1 1-1,0-1 1,1 1 0,0-1-1,-1 1 1,1-1 0,0 0-1,0 0 1,0 0 0,1 0-1,-1 0 1,0-1 0,1 1-1,-1-1 1,1 1 0,-1-1-1,1 0 1,0 0 0,0 0-1,-1 0 1,1-1 0,0 1-1,0-1 1,0 0-1,0 1 1,0-1 0,3-1-1,3 0 32,1 0-1,-1-1 1,0 0-1,1-1 1,-1 0-1,0 0 1,8-6-1,129-68 113,-59 30-111,-82 44-68,-1 1 1,1 0-1,0 0 1,0 0-1,0 0 0,0 1 1,0 0-1,8-1 0,-11 2 18,0 0-1,0 0 0,0 1 0,0-1 0,0 1 1,0-1-1,0 1 0,0 0 0,0 0 1,0 0-1,0 0 0,0 0 0,0 0 1,-1 0-1,1 1 0,0-1 0,-1 0 0,1 1 1,-1 0-1,1-1 0,-1 1 0,0 0 1,2 2-1,6 16 119,0 0 0,0 1 0,-2 0-1,6 28 1,-7-26-49,4 18-13,-3-15 153,15 43 0,-19-61-276,1 0 0,0-1-1,0 1 1,1-1 0,0 0 0,0 0 0,1 0-1,0-1 1,9 8 0,-15-14-63,0 1 1,1-1-1,-1 0 0,0 1 1,1-1-1,-1 0 0,1 1 1,-1-1-1,1 0 0,-1 0 1,1 0-1,-1 1 0,1-1 1,-1 0-1,1 0 0,-1 0 1,1 0-1,-1 0 1,1 0-1,-1 0 0,1 0 1,-1 0-1,1 0 0,-1 0 1,1 0-1,0-1 0,0 0-202,-1 1 0,1-1-1,0 0 1,0 1-1,-1-1 1,1 0-1,-1 0 1,1 0 0,-1 0-1,1 0 1,-1 1-1,0-1 1,1 0-1,-1 0 1,0 0-1,1-2 1,-1-4-1216,1 1 0,-1-1 0,0 1 0,0-1 0,-3-9 0,1-2-949,2-17-624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54.6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21 10720,'-22'-9'4864,"49"6"-4256,-4-5 1823,-2 16-1471,24-8 512,5 0-864,27 0-224,4 7-224,14-2-128,-11-2 0,-7 5-896,-9 1 480,-15-1-4064,-8 3 2465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57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1068 4064,'-16'4'1893,"16"-4"-1826,0 0 0,0 0 0,0 0 0,-1 0-1,1 0 1,0 0 0,0 0 0,0 0 0,-1 0 0,1 0 0,0 1-1,0-1 1,0 0 0,0 0 0,-1 0 0,1 0 0,0 0 0,0 0-1,0 0 1,0 0 0,0 1 0,0-1 0,-1 0 0,1 0 0,0 0-1,0 0 1,0 1 0,0-1 0,0 0 0,0 0 0,0 0 0,0 0-1,0 1 1,0-1 0,0 0 0,0 0 0,0 0 0,0 0 0,0 1-1,0-1 1,0 0 0,2 3 2528,3-6 258,0 2-2377,0-1 0,0 0 0,-1 0 0,1-1 1,0 0-1,-1 1 0,0-1 0,0-1 0,0 1 0,6-7 0,3-5 11,17-24 1,-20 24-162,15-17 134,40-39 0,-58 63-398,40-39 327,2 2 0,2 3 1,72-47-1,57-39 918,-174 123-1257,0 1 0,0 0 0,1 0 0,-1 0 0,1 1 0,0 0 0,10-3 0,-16 6-43,-1-1 1,0 1 0,1 0-1,-1 0 1,0 0 0,1 0 0,-1 0-1,0 0 1,1 0 0,-1 0 0,0 0-1,1 0 1,-1 0 0,0 0 0,1 0-1,-1 0 1,0 0 0,1 0-1,-1 0 1,0 0 0,1 0 0,-1 1-1,0-1 1,1 0 0,-1 0 0,0 0-1,1 0 1,-1 1 0,0-1-1,0 0 1,1 0 0,-1 1 0,0-1-1,0 0 1,0 1 0,1-1 0,-1 0-1,0 1 1,0-1 0,0 0 0,0 1-1,0-1 1,0 0 0,1 1-1,-1-1 1,0 0 0,0 1 0,0-1-1,0 0 1,0 1 0,-1-1 0,1 0-1,0 1 1,-9 24 133,6-17-65,-87 189 543,7-44-529,44-84-4,37-67-65,1 0 1,0 0-1,0 0 0,0 0 1,0 0-1,1 0 0,-1 0 1,1 0-1,-1 0 0,1 0 1,-1 0-1,1 0 0,0 5 1,0-7-17,0 0 0,0 0 0,0 1 1,0-1-1,1 0 0,-1 0 0,0 0 1,0 1-1,0-1 0,0 0 0,0 0 1,0 1-1,1-1 0,-1 0 0,0 0 1,0 0-1,0 0 0,0 1 0,1-1 1,-1 0-1,0 0 0,0 0 1,1 0-1,-1 0 0,0 0 0,0 1 1,1-1-1,-1 0 0,0 0 0,0 0 1,1 0-1,-1 0 0,0 0 0,0 0 1,1 0-1,-1 0 0,0 0 0,0 0 1,1 0-1,-1 0 0,0 0 1,0-1-1,0 1 0,1 0 0,-1 0 1,0 0-1,1 0 0,13-9 115,-11 7-76,7-6-23,-1 0 0,0 0 0,0-1 0,9-12 0,-7 8-36,75-91-21,-45 52 70,88-86 0,-127 136-38,16-15-45,1 1-1,1 1 0,24-15 1,-43 30 45,-1-1 1,0 1-1,0 0 1,0 0 0,0 0-1,1 0 1,-1 0 0,0 0-1,0-1 1,1 1 0,-1 0-1,0 0 1,0 0 0,0 0-1,1 0 1,-1 0 0,0 0-1,0 0 1,1 0 0,-1 0-1,0 0 1,0 0 0,0 0-1,1 0 1,-1 0 0,0 0-1,0 0 1,1 0-1,-1 1 1,0-1 0,0 0-1,0 0 1,1 0 0,-1 0-1,0 0 1,0 1 0,0-1-1,0 0 1,1 0 0,-1 0-1,0 0 1,0 1 0,0-1-1,0 0 1,0 0 0,0 0-1,0 1 1,1-1 0,-1 0-1,0 0 1,0 1 0,0-1-1,0 0 1,0 1 0,-3 15-101,-87 300 829,86-299-706,1 1 1,0 34-1,2-51-2,1 1-1,1-1 0,-1 1 0,0-1 0,0 1 1,0-1-1,1 1 0,-1-1 0,2 2 0,-2-2-10,0-1-1,0 0 0,0 1 0,1-1 0,-1 0 0,0 0 1,0 1-1,1-1 0,-1 0 0,0 0 0,1 1 0,-1-1 1,0 0-1,1 0 0,-1 0 0,0 1 0,1-1 0,-1 0 0,0 0 1,1 0-1,-1 0 0,1 0 0,-1 0 0,1 0 0,1 0 9,0-1 0,1 0 0,-1 0 0,0 0 0,0 0 0,0 0 0,0 0 0,0 0 0,0-1 0,0 1 0,2-3 0,30-28 141,45-53 0,11-12-214,-73 82 23,132-115 40,-147 128-49,1 0 1,-1 0-1,1 0 0,0 1 1,0-1-1,4-1 0,-7 3 42,1 0-1,-1 0 1,0 0-1,0 0 1,1 0-1,-1 0 0,0 0 1,0 0-1,1 0 1,-1 0-1,0 0 1,0 0-1,1 0 1,-1 0-1,0 0 0,0 0 1,1 0-1,-1 0 1,0 1-1,0-1 1,1 0-1,-1 0 1,0 0-1,0 0 1,0 1-1,1-1 0,-1 0 1,0 0-1,0 0 1,0 1-1,0-1 1,1 0-1,-1 2 3,0-1-1,0 0 1,0 0-1,1 1 1,-1-1-1,0 0 0,-1 1 1,1-1-1,0 0 1,0 0-1,-1 2 1,-25 86 51,2-9-84,15-48 92,4-15-9,0 1 0,1-1 0,1 1 0,0 0 0,1 32 0,2-45-13,1 0 0,0 0 0,0-1 0,0 1 0,0-1-1,1 1 1,2 4 0,-3-7-22,0-1-1,-1 1 0,1-1 1,0 0-1,0 0 1,0 1-1,1-1 0,-1 0 1,0 0-1,0 0 0,0 0 1,1 0-1,-1 0 0,1-1 1,-1 1-1,1 0 0,-1-1 1,1 1-1,-1-1 0,1 1 1,-1-1-1,1 0 0,3 1 1,-1-2 13,1 1 1,-1-1 0,0 0-1,1 0 1,-1-1 0,0 1-1,1-1 1,-1 0-1,0 0 1,0 0 0,-1-1-1,1 1 1,0-1 0,-1 0-1,1 0 1,-1 0-1,4-6 1,5-5 3,-1-1 1,16-30-1,-23 39-41,20-40 24,19-51 0,8-15-74,-47 104 62,-2 5-17,0 0 0,-1 1 0,0-1 0,1 0-1,-1 0 1,0 0 0,-1 0 0,1 0 0,0-4 0,-13 39-279,0 31 342,3 0 0,2 1 0,2 75 0,5-132-37,0 0-1,1 0 1,0 0 0,0 0-1,0 0 1,1-1-1,0 1 1,4 11-1,-4-16-2,-1 0 0,0 0-1,1 0 1,-1 0 0,1 0 0,-1 0-1,1-1 1,0 1 0,0-1 0,0 1 0,0-1-1,0 1 1,0-1 0,0 0 0,0 0-1,0 0 1,1 0 0,-1-1 0,0 1 0,1 0-1,-1-1 1,0 0 0,1 0 0,-1 1-1,1-1 1,-1-1 0,1 1 0,2-1-1,12-2 5,0-1-1,-1 0 1,1-2-1,-1 0 1,25-13-1,74-49-154,-101 59 153,32-20-33,-2-2 0,-1-1-1,-2-3 1,40-43-1,-46 46 73,-28 26-67,1 0-1,-1-1 1,0 0-1,-1 0 1,0-1 0,9-13-1,-49 101-557,-112 181 571,143-256 7,-1 1-1,1 1 1,1-1 0,-1 0 0,1 1-1,-2 9 1,3-15 6,1 1-1,0 0 0,0-1 0,-1 1 1,1 0-1,0 0 0,0-1 0,1 1 1,-1 0-1,0-1 0,0 1 1,1 0-1,-1-1 0,1 1 0,0-1 1,-1 1-1,1 0 0,0-1 1,0 0-1,0 1 0,0-1 0,0 1 1,0-1-1,0 0 0,1 0 0,-1 0 1,0 0-1,1 0 0,-1 0 1,1 0-1,2 1 0,1 0 12,0-1-1,0 0 1,0 0 0,0-1-1,0 1 1,0-1 0,0 0-1,0 0 1,0-1 0,0 0 0,-1 1-1,1-2 1,0 1 0,0 0-1,0-1 1,-1 0 0,7-4-1,3-1 1,0-2 1,0 0-1,-1 0 0,13-13 0,64-69-50,-35 33 14,-43 46 3,179-177-287,-98 97 187,-73 70 122,-2-1 0,22-35 0,-15 16-10,-3-1 1,22-58 0,18-100-422,-61 197 384,6-31-84,-6 32 81,-1 1 1,0-1-1,0 1 1,0-1-1,0 0 1,0 1-1,0-1 1,-1 1-1,1-1 1,-2-3-1,1 6 35,1 0-1,0-1 1,0 1-1,0 0 1,0 0-1,0 0 0,-1 0 1,1-1-1,0 1 1,0 0-1,0 0 0,0 0 1,-1 0-1,1 0 1,0 0-1,0-1 1,0 1-1,-1 0 0,1 0 1,0 0-1,0 0 1,-1 0-1,1 0 0,0 0 1,0 0-1,0 0 1,-1 0-1,1 0 1,0 0-1,0 0 0,-1 0 1,1 0-1,0 1 1,0-1-1,0 0 0,-1 0 1,1 0-1,0 0 1,0 0-1,0 0 0,-1 1 1,1-1-1,0 0 1,0 0-1,0 0 1,0 0-1,0 1 0,-1-1 1,1 0-1,0 0 1,-9 12-209,-7 18 122,-25 61 0,6-10 143,-6-5 14,-24 54 93,50-98-103,2 1 1,1 0-1,2 1 0,1 1 0,2-1 1,-6 70-1,13-80 7,0-1-1,1 1 1,2 0-1,8 34 1,-9-50-18,0 1 0,1-1 0,0 0 0,1 0 0,0 0 0,0-1 0,0 1 0,1-1 0,0 0 0,1 0 1,0-1-1,0 1 0,0-1 0,1 0 0,9 6 0,-10-9-22,-1 0 1,1 0-1,-1-1 1,1 0-1,0 0 1,0 0-1,-1-1 1,1 0-1,1 0 1,-1 0-1,0-1 1,0 0-1,0 0 1,0 0-1,0-1 1,0 0-1,0 0 1,0-1-1,0 0 1,9-3-1,-7 1-13,0 0-1,0-1 1,-1 0 0,1 0-1,-1 0 1,0-1-1,0 0 1,-1-1 0,0 1-1,0-1 1,-1 0-1,0-1 1,7-11-1,3-10 1,-1 0-1,-2-1 1,-1-1-1,14-61 0,-21 48-157,-4 42 125,0 0 0,0-1 0,0 1 0,0 0 0,-1 0 0,1 0 0,-1 0 1,1 0-1,-1 0 0,0 0 0,0 0 0,0 0 0,0 0 0,0 0 0,0 0 0,-2-2 0,1 3 13,1 1-1,0-1 0,0 0 0,-1 1 0,1-1 1,0 1-1,-1 0 0,1-1 0,0 1 0,-1 0 1,1 0-1,-1 0 0,1 0 0,0 0 0,-1 0 0,1 0 1,-1 0-1,1 0 0,0 1 0,-3 0 0,1 0 15,-1 0 0,1 1 1,0-1-1,0 1 0,0 0 0,-5 4 0,3-2-8,1 1-1,0 0 1,0 0 0,0 0 0,-4 11 0,1-5-30,-5 11 41,0 1-1,2-1 1,0 2 0,2-1 0,1 1 0,-7 37-1,13-53 22,0 0 0,0 0 0,1 0 0,0 0-1,0 0 1,1 0 0,0 0 0,0 0 0,1 0-1,0-1 1,0 1 0,1 0 0,0-1-1,0 0 1,1 0 0,8 12 0,-11-17 0,1 0 1,0 0 0,-1 0-1,1 0 1,0 0-1,0-1 1,0 1 0,0-1-1,1 1 1,-1-1 0,0 0-1,0 0 1,1 0-1,-1 0 1,1 0 0,-1-1-1,6 2 1,0-2 30,0 0 0,0 0 0,0-1 0,10-2-1,-16 3-54,24-6 29,0 0 0,0-1 0,-1-2 0,0-1 0,-1-1 0,0 0 0,0-2 1,35-26-1,-12 2-9,-2-1 1,70-79 0,-65 56-196,-27 31 129,-20 26 4,0-1-1,0 1 1,0-1-1,3-8 0,-6 13 35,0 0 1,0 0-1,0 0 0,0 0 0,0 0 0,0 0 0,0 0 0,-1 0 0,1 0 0,0 0 0,0 0 0,0 0 0,0 0 0,0 0 0,0 0 0,0 0 0,0 0 0,0 0 0,-1 0 0,1 0 0,0 0 0,0 0 0,0 0 0,0 0 0,0 0 1,0 0-1,0-1 0,0 1 0,0 0 0,0 0 0,0 0 0,-1 0 0,1 0 0,0 0 0,0 0 0,0 0 0,0 0 0,0 0 0,0-1 0,0 1 0,0 0 0,0 0 0,0 0 0,0 0 0,0 0 0,0 0 0,-12 11-146,-1 5 123,1 1 0,-17 31-1,-16 43-94,26-50 267,13-29-113,-8 16 70,1 0 1,2 1-1,-9 30 0,20-56-78,-1 0-1,1 0 1,-1 0-1,1 1 0,0-1 1,0 0-1,0 0 0,1 0 1,-1 0-1,1 0 0,-1 0 1,1 0-1,2 5 0,-3-7-9,1 0-1,0 0 1,0 0-1,0 0 1,-1 0-1,1 0 1,0 0-1,0 0 0,0 0 1,0 0-1,1-1 1,-1 1-1,0 0 1,0-1-1,0 1 1,1-1-1,-1 1 0,0-1 1,0 0-1,1 1 1,-1-1-1,0 0 1,1 0-1,-1 0 1,0 0-1,1 0 1,-1 0-1,0 0 0,1-1 1,-1 1-1,0 0 1,1-1-1,-1 1 1,1-1-1,10-4 1,-1 0 0,0-1 1,0 0-1,0 0 0,-1-1 0,0-1 0,0 1 0,-1-2 1,0 1-1,0-1 0,-1-1 0,9-14 0,9-14-38,-3-2 0,19-44-1,-22 43-83,-19 40 99,7-14-125,-5 13 0,-3 9-105,-12 65 194,5-35 59,1 0-1,0 43 1,6-75 5,0-1 1,1 1-1,-1-1 0,1 1 0,0-1 0,0 1 0,1-1 1,-1 1-1,1-1 0,0 0 0,4 7 0,-5-10 7,0 1-1,0-1 0,1 1 0,-1-1 0,0 0 0,1 0 0,-1 1 0,1-1 1,0 0-1,-1 0 0,1-1 0,0 1 0,-1 0 0,1 0 0,0-1 0,0 1 0,0-1 1,0 0-1,-1 1 0,1-1 0,0 0 0,0 0 0,0 0 0,0 0 0,0-1 1,0 1-1,-1-1 0,1 1 0,0-1 0,3-1 0,8-3-28,0-1 0,-1-1 0,0 0 0,0 0 0,20-18 0,47-51 114,-69 65-95,113-126 131,-4 3-85,-63 70-203,-52 60 88,-4 7-7,-5 15-30,3-12 86,-20 69 67,6-21 76,-38 87-1,39-109-116,-2 0 0,-1 0 0,-1-2 0,-2 0 0,-1-2 0,-31 31 0,48-54 20,0 0 0,0-1-1,-1 0 1,1 0-1,-1-1 1,-11 5-1,16-7-25,0-1 0,0 1 0,-1-1-1,1 0 1,0 1 0,-1-1-1,1 0 1,0 0 0,0 0-1,-1 0 1,1 0 0,0 0-1,-1-1 1,1 1 0,0 0-1,-3-1 1,3 0-20,0 0 0,0 0 0,0 0 0,0 0 0,0 0 0,0 0 0,0 0 0,0 0 0,1-1 0,-1 1 1,0 0-1,1 0 0,-1-1 0,1 1 0,-1 0 0,1-1 0,-1 1 0,1 0 0,0-3 0,-1 0 0,1 0 1,0 1-1,0-1 0,0 0 1,0 1-1,1-1 0,0 0 1,-1 1-1,1-1 0,1 0 1,-1 1-1,0-1 0,1 1 1,0 0-1,-1-1 0,1 1 1,1 0-1,-1 0 0,0 0 1,1 1-1,-1-1 0,4-2 1,-2 2 10,0 0 1,0 0-1,0 1 1,1-1 0,-1 1-1,1 0 1,-1 1 0,1-1-1,0 1 1,-1-1 0,1 2-1,0-1 1,0 0-1,0 1 1,0 0 0,8 1-1,22 5 119,0 2 0,35 14 0,-27-9-70,-11-2-298,-13-5 487,0 0 1,25 3 0,-37-8-776,0-1 0,0 1 0,12-2 0,-13 0-478,0 0 1,-1 0-1,1-1 1,-1 0-1,8-3 1,-9 3 167,0 0 1,0-1-1,-1 1 1,1-1-1,-1 0 1,0 0-1,1 0 1,4-7-1,-1 2-720,20-20-2437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7:59.8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408 573 7456,'0'-1'409,"0"0"-1,0-1 1,0 1 0,0 0 0,0 0 0,0-1-1,-1 1 1,1 0 0,0-1 0,-1 1 0,1 0-1,-1 0 1,1 0 0,-1 0 0,0-1 0,0 1-1,1 0 1,-1 0 0,0 0 0,0 0-1,0 1 1,0-1 0,0 0 0,0 0 0,-2-1-1,-13-2 1139,12 4-1400,-1 0 0,0 0-1,0 0 1,1 1 0,-1-1-1,0 1 1,1 0 0,-1 1-1,-5 1 1,-36 20 447,46-22-585,-25 14 138,0 2-1,1 1 1,1 1 0,1 0 0,1 2 0,0 1 0,2 0 0,1 2 0,0 0 0,-21 40 0,35-56-103,1-1 0,0 0 0,0 1 1,1-1-1,0 1 0,0 0 0,1 0 0,0 0 1,0 12-1,1-17-5,0 0-1,0 1 1,1-1 0,-1 0 0,1 0-1,0 0 1,0 0 0,0 0-1,1 0 1,-1 0 0,0 0 0,1 0-1,0-1 1,0 1 0,0-1 0,0 1-1,0-1 1,0 0 0,1 0-1,-1 0 1,1 0 0,-1 0 0,1 0-1,0-1 1,0 1 0,3 1 0,1-1-13,-1 0 1,1-1 0,0 1 0,0-1 0,-1-1 0,1 1 0,0-1 0,0 0 0,0-1 0,0 0 0,0 0-1,0 0 1,-1-1 0,1 0 0,-1 0 0,1-1 0,-1 1 0,0-1 0,0-1 0,0 1 0,7-6 0,-3 0-6,0-1 0,-1 1 0,0-2 0,0 1 0,-1-1 1,0-1-1,-1 1 0,7-16 0,4-15 107,15-49-1,-15 40-178,-14 41-51,6-20 6,-9 29 86,-1-1 1,0 1-1,1-1 1,-1 1-1,0-1 1,0 1-1,0-1 1,0 1-1,0-1 0,0 1 1,-1-1-1,1 1 1,0-1-1,-2-2 1,-3 24 9,3-4 102,0 0 0,0 0 1,2 0-1,0 0 0,3 27 0,-2-42-76,-1 1 1,0 0-1,0-1 0,1 1 0,-1 0 0,1-1 1,0 1-1,-1-1 0,1 1 0,0-1 0,0 1 1,0-1-1,0 0 0,0 1 0,0-1 0,0 0 0,0 0 1,1 1-1,-1-1 0,0 0 0,1-1 0,-1 1 1,1 0-1,-1 0 0,1 0 0,-1-1 0,1 1 1,0-1-1,-1 1 0,1-1 0,0 0 0,-1 0 1,1 0-1,0 0 0,-1 0 0,1 0 0,0 0 1,-1 0-1,1-1 0,0 1 0,-1-1 0,1 1 0,-1-1 1,3-1-1,29-13 390,43-28 0,-23 11-278,-1 3 1,1 2 0,106-37-1,-155 63-121,-1 0-1,0 0 0,0 1 1,1-1-1,-1 1 0,0 0 1,0 0-1,1 0 0,-1 0 1,0 1-1,6 0 0,-7 0 8,-1 0-1,1-1 0,-1 1 1,1 0-1,-1 0 1,1 0-1,-1 0 1,0 0-1,0 0 1,0 0-1,1 0 1,-1 1-1,0-1 0,0 0 1,-1 1-1,1-1 1,0 1-1,0-1 1,-1 1-1,1-1 1,-1 1-1,1 0 0,-1-1 1,0 1-1,1 3 1,-1 5 27,-1 1 0,0-1 0,-1 1 1,1-1-1,-6 15 0,3-9 15,-26 78 140,10-37-124,16-39 58,4-18-137,0 0-1,0 0 1,1 0 0,-1 0 0,0 0 0,0 0 0,0 0 0,0 0 0,0 1-1,0-1 1,0 0 0,0 0 0,0 0 0,0 0 0,0 0 0,0 0 0,0 0-1,0 0 1,0 0 0,1 0 0,-1 0 0,0 0 0,0 1 0,0-1-1,0 0 1,0 0 0,0 0 0,0 0 0,0 0 0,1 0 0,-1 0 0,0 0-1,0 0 1,0 0 0,0 0 0,0 0 0,0 0 0,0 0 0,0 0-1,1 0 1,-1 0 0,0 0 0,0-1 0,0 1 0,0 0 0,0 0 0,0 0-1,0 0 1,0 0 0,0 0 0,0 0 0,1 0 0,-1 0 0,0 0 0,0 0-1,0 0 1,0 0 0,0-1 0,0 1 0,0 0 0,0 0 0,20-23 268,-16 17-257,29-39 61,-8 10-177,1 1 1,40-38-1,-56 62 80,-4 4 33,1 0 1,12-9 0,-18 14-27,1 0 1,-1 0-1,1 0 0,0 0 0,-1 0 1,1 1-1,0-1 0,0 1 1,-1-1-1,1 1 0,0 0 1,0-1-1,0 1 0,0 0 1,0 0-1,0 0 0,-1 1 0,3-1 1,-2 1 8,-1 0-1,0 0 1,0-1 0,0 1 0,0 0 0,0 0-1,0 0 1,0 0 0,0 1 0,0-1 0,-1 0-1,1 0 1,0 0 0,-1 1 0,1-1 0,-1 0-1,1 1 1,-1-1 0,0 0 0,0 1 0,1-1-1,-1 1 1,0-1 0,0 2 0,-2 44-82,2-35 80,-6 41 70,3-32 22,-1 26 0,4-42-71,0 1 0,0 0-1,1-1 1,0 0 0,0 1-1,0-1 1,1 1 0,0-1 0,3 8-1,-3-10-8,0 0-1,1 0 1,-1 0-1,0 0 1,1 0-1,0-1 0,0 1 1,-1-1-1,2 1 1,-1-1-1,0 0 1,0 0-1,1-1 0,-1 1 1,0-1-1,1 0 1,0 0-1,-1 0 0,6 1 1,5 0-38,0-2 0,0 1 0,0-2 0,15-1 0,5-1-65,1-2 0,-1-1 0,-1-2 0,1-1 0,-1-2 0,39-18 0,-25 4 47,-2-3 0,-1-1 0,49-42 0,-86 65 20,-1 1 0,0-1 0,0 0 0,10-14 0,-9 4-145,-7 16 171,1-1 0,-1 1 0,0 0 0,0-1 0,0 1-1,0 0 1,0 0 0,0-1 0,0 1 0,0 0 0,0 0 0,0-1 0,0 1 0,0 0 0,0-1-1,0 1 1,0 0 0,0 0 0,-1-1 0,1 1 0,0 0 0,0 0 0,0-1 0,0 1-1,0 0 1,-1 0 0,1-1 0,0 1 0,0 0 0,0 0 0,-1 0 0,1 0 0,0-1-1,0 1 1,-1 0 0,1 0 0,0 0 0,0 0 0,-1 0 0,1 0 0,0 0 0,-1 0-1,1-1 1,0 1 0,0 0 0,-1 0 0,1 0 0,0 0 0,0 1 0,-1-1 0,1 0-1,0 0 1,-1 0 0,1 0 0,0 0 0,0 0 0,-1 0 0,1 0 0,0 1 0,-1-1-1,-5 2-16,-1 1-1,1-1 0,0 1 0,0 1 0,0-1 1,0 1-1,0 0 0,1 0 0,0 1 0,-7 7 1,-4 6 50,-23 32-1,33-40 9,-13 16-74,-26 49-1,41-68 52,0 1-1,1 0 1,0 0 0,0 0 0,1 0-1,0 1 1,1-1 0,0 1-1,0-1 1,0 1 0,2 14-1,0-20 21,0 1 0,0-1 0,0 0 0,0 1 0,1-1 0,-1 0-1,1 0 1,0 0 0,0 0 0,0 0 0,0-1 0,0 1 0,1 0-1,-1-1 1,1 0 0,0 1 0,-1-1 0,1 0 0,0-1 0,0 1-1,1 0 1,-1-1 0,0 0 0,5 2 0,-4-2-6,1 0 0,0 0 0,-1 0 0,1-1 0,0 1 0,-1-1 0,1 0 0,0-1 0,0 1 0,-1-1 0,1 0 0,-1 0 0,1 0 0,-1-1 0,1 0 0,-1 1 0,0-2 0,6-2 0,5-8 33,0 0-1,-1-1 1,20-27 0,130-199-193,-126 177-10,-3-2 0,51-134 0,-67 149 64,-3-1 0,-2-1 0,11-78 0,-22 84 77,-3 43-9,-1 0 0,1 0-1,0 0 1,-1 0 0,0 0 0,0 0 0,0 0 0,0 1 0,0-1-1,-1 0 1,-1-3 0,2 5 7,1 1 1,-1-1-1,1 0 0,-1 1 1,1-1-1,-1 1 0,0-1 1,1 1-1,-1-1 0,0 1 1,1-1-1,-1 1 0,0-1 0,0 1 1,1 0-1,-1-1 0,0 1 1,0 0-1,0 0 0,1 0 1,-1 0-1,0 0 0,0 0 1,0 0-1,0 0 0,1 0 1,-1 0-1,0 0 0,0 0 0,0 1 1,1-1-1,-1 0 0,0 0 1,-1 1-1,-1 2-15,-1-1 1,0 1-1,1 0 1,-1 0-1,-3 4 1,6-6 12,-14 15-7,1 1 0,1 0 0,0 1 0,1 1 0,-9 20 0,1 2 163,-19 61-1,29-74-125,2 1 0,1 0 0,2 0 0,0 0 0,2 1 0,1 45-1,3-54-41,1 0-1,1-1 1,1 1-1,0-1 1,1 0-1,13 29 0,-14-39-281,0-2 0,0 1 0,1 0-1,0-1 1,1 0 0,0 0 0,0 0-1,1-1 1,0 0 0,0 0 0,0-1-1,1 0 1,0 0 0,1-1-1,-1 0 1,10 4 0,32 7-1902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7:5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8896,'0'0'2869,"0"3"-1744,-2 33 2691,-13 70 0,-1 2-2877,13 74-1011,4-102-352,-1-65-469,2 29-1298,5-16-3296,1-13 2309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02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41 915 2656,'-3'1'359,"0"-1"1,0 2-1,0-1 1,0 0-1,0 0 1,0 1-1,1 0 1,-1-1-1,-3 4 1,-3 1 2077,18-11 4740,7-4-5390,23-19 0,-18 7-1576,0 0 0,-2-1 0,0-1 0,21-35 1,51-107 1251,-15 26-872,-65 121-413,1 1 0,20-21-1,-24 29-113,-7 7-40,0 1 0,1-1 1,-1 1-1,1-1 0,-1 1 0,1 0 1,-1 0-1,1 0 0,0 0 0,-1 0 0,1 0 1,0 0-1,2 0 0,-4 1-17,1 0 0,-1 0 1,1 0-1,-1 0 0,0 0 0,1 0 0,-1 0 0,1 0 0,-1 0 1,0 0-1,1 1 0,-1-1 0,1 0 0,-1 0 0,0 0 0,1 1 1,-1-1-1,0 0 0,1 0 0,-1 1 0,0-1 0,1 0 0,-1 1 1,1 0-1,-1 0 5,1 1 0,0-1 0,-1 1 1,1 0-1,-1-1 0,1 1 0,-1 0 0,0-1 1,0 4-1,1 19 129,-2 0 0,0 0 0,-7 28-1,-20 72 180,9-41-184,-17 59 34,35-125-65,1-17-98,0 0-1,0 1 1,0-1 0,0 0-1,0 1 1,0-1 0,1 0-1,-1 1 1,0-1 0,0 0-1,0 1 1,1-1 0,-1 0-1,0 1 1,0-1 0,1 0-1,-1 0 1,0 1 0,1-1-1,-1 0 1,0 0 0,1 0-1,-1 0 1,1 1 0,1-1 8,0 0 1,-1-1 0,1 1-1,0 0 1,0 0 0,0-1 0,0 1-1,-1-1 1,1 0 0,0 1-1,-1-1 1,1 0 0,0 0-1,-1 0 1,3-2 0,37-27 127,-1-1 0,46-47 0,65-82-162,-78 81-210,-53 57 173,1 0 0,1 2 0,41-30 0,-62 49 53,0 1 0,-1 0 0,1-1 0,-1 1 0,1 0 0,0 0 0,0-1 0,-1 1 0,1 0-1,0 0 1,-1 0 0,1 0 0,0 0 0,-1 0 0,1 0 0,0 0 0,0 0 0,-1 0 0,1 0 0,0 1 0,-1-1 0,1 0-1,0 0 1,-1 1 0,1-1 0,0 0 0,-1 1 0,1-1 0,-1 1 0,1-1 0,-1 1 0,1-1 0,0 2 0,1 0 4,-1 0 0,1 0 1,-1 0-1,0 1 1,0-1-1,0 0 0,0 1 1,0-1-1,1 4 1,0 13 69,-1-1 0,-1 1 1,0 0-1,-4 29 1,2-28 29,-3 45 123,-7 58 64,11-108-277,0 0 0,1 0-1,3 18 1,-1 12 96,-2-44-94,0 0 0,0 0 0,0 0 0,0 0 0,1 0 0,-1 0 1,0 0-1,0 0 0,1 0 0,-1 0 0,0 0 0,1 0 1,-1 0-1,1 0 0,-1 0 0,1 0 0,0 0 0,-1 0 1,1-1-1,0 1 0,0 0 0,-1 0 0,2 0 0,0 0 9,0-1 0,-1 1-1,1-1 1,0 1 0,-1-1 0,1 1-1,0-1 1,0 0 0,-1 0-1,1 0 1,0 0 0,3-1 0,3 0 15,0-1 0,0-1 0,0 1 0,14-8 1,10-7-35,-1-1 0,37-27 0,-52 33 24,-1-1 0,-1 0-1,0-1 1,-1 0 0,20-29 0,-25 29-8,0-1 0,-1 1 0,-1-1 0,0-1 0,-1 1 0,-1-1 0,0 1-1,-1-1 1,-1 0 0,1-31 0,-3 40-49,-1 0-1,1 0 1,-1 0 0,0-1-1,-1 1 1,0 0 0,0 1-1,-4-9 1,5 12 17,0 1 0,0 0-1,0 0 1,-1 0 0,1 0 0,0 1 0,-1-1 0,0 0 0,1 1 0,-1-1 0,0 1-1,0-1 1,0 1 0,0 0 0,0 0 0,0 0 0,0 0 0,0 0 0,-1 0 0,1 0-1,0 1 1,-1 0 0,1-1 0,0 1 0,-1 0 0,1 0 0,0 0 0,-1 0 0,-1 1 0,-2 0-22,-1 1 0,2 0 0,-1 0 0,0 1 0,0-1 0,1 1 0,-1 1 1,1-1-1,0 1 0,0 0 0,0 0 0,1 0 0,-1 1 0,1-1 0,0 1 1,-5 9-1,-1 2 18,0 1 0,1 0 0,1 1 0,-7 20 0,6-12 24,1 0 0,1 1 1,1 0-1,2 1 0,-3 46 0,7-67-3,1 0 1,-1 0-1,1 0 1,0-1-1,1 1 1,-1 0-1,1 0 1,1-1-1,-1 1 1,1-1-1,1 0 1,-1 0 0,7 10-1,-6-12 34,0 1-1,1-1 1,-1 0 0,1 0 0,0-1-1,0 1 1,0-1 0,0 0-1,1 0 1,-1-1 0,1 0 0,-1 0-1,1 0 1,0 0 0,11 0 0,1 0 41,1-2 0,0 0 1,-1-1-1,1-1 1,0-1-1,-1 0 1,0-2-1,0 0 1,31-13-1,-35 12-70,1-1 1,-1-1-1,0 0 0,-1-1 0,0 0 0,0-1 1,-1 0-1,0-1 0,-1 0 0,14-19 0,10-20-7,-2-2-1,29-63 0,-30 55 49,1-2-253,-59 164-232,11-43 385,-11 38 34,9-37 37,-11 72 1,27-127 10,0 1 1,1 0-1,0-1 1,0 1-1,1 0 1,-1-1 0,1 1-1,2 8 1,-3-14-22,0 0-1,1 0 1,-1 1 0,0-1 0,0 0-1,0 1 1,0-1 0,1 0 0,-1 0-1,0 1 1,0-1 0,0 0 0,1 0 0,-1 1-1,0-1 1,0 0 0,1 0 0,-1 0-1,0 0 1,1 1 0,-1-1 0,0 0-1,0 0 1,1 0 0,-1 0 0,0 0-1,1 0 1,-1 0 0,0 0 0,1 0 0,-1 0-1,0 0 1,1 0 0,-1 0 0,0 0-1,1 0 1,-1 0 0,0 0 0,0 0-1,1-1 1,-1 1 0,1 0 0,12-11 133,-9 7-53,24-16 5,-2-2 0,39-43 0,113-135-266,-166 186 141,-9 10 12,0 0-1,0 0 1,0 0-1,1 1 1,0-1-1,-1 1 0,1 0 1,8-4-1,-12 7 16,0 0 0,0 0 1,1 0-1,-1 0 0,0 0 0,0 0 0,0 0 0,0 0 0,0 0 1,0 0-1,0 0 0,1 0 0,-1 0 0,0 0 0,0 0 0,0 0 1,0 0-1,0 0 0,0 0 0,0 0 0,0 0 0,0 0 0,1 0 1,-1 1-1,0-1 0,0 0 0,0 0 0,0 0 0,0 0 0,0 0 1,0 0-1,0 0 0,0 0 0,0 1 0,0-1 0,0 0 0,0 0 0,0 0 1,0 0-1,0 0 0,0 0 0,0 1 0,0-1 0,0 0 0,0 0 1,0 0-1,0 0 0,0 0 0,0 0 0,0 0 0,0 0 0,0 1 1,0-1-1,0 0 0,0 0 0,-1 0 0,1 0 0,0 0 0,0 0 1,-4 11-61,3-7 27,-45 105 7,32-81 39,1 1 0,2 1 0,-13 48 0,24-73-1,-1 0-1,1 0 1,-1 0-1,2 0 1,-1 0-1,0 0 1,3 10-1,-2-13 8,-1 0 0,1 0 0,-1 0 0,1 0 0,0 0 0,0 0 0,0 0-1,0-1 1,0 1 0,0 0 0,1 0 0,-1-1 0,1 1 0,-1-1 0,1 1 0,-1-1 0,1 0 0,0 0-1,0 0 1,0 0 0,2 1 0,3 0 34,-1-1-1,1 1 1,0-2 0,0 1-1,0-1 1,0 0-1,11-2 1,49-12 109,-42 7-121,-1-3-1,0 0 0,41-24 0,-54 28-111,0 0 55,-1-1-1,0 0 0,12-10 1,-17 10 59,1 1 0,-2-1 0,1 0 0,-1-1 0,0 1 0,4-12 0,0 0 66,8-37 0,89-298-212,-58 211 98,-37 112-41,-3-1 0,8-58 0,-14 84 15,0-6-28,-1 12 56,0 0-1,0-1 0,0 1 0,0 0 0,0 0 0,0-1 1,0 1-1,0 0 0,0 0 0,0 0 0,-1-1 1,1 1-1,0 0 0,0 0 0,0 0 0,0-1 0,0 1 1,0 0-1,-1 0 0,1 0 0,0 0 0,0-1 0,0 1 1,-1 0-1,1 0 0,0 0 0,0 0 0,0 0 0,-1 0 1,1 0-1,0 0 0,0 0 0,-1 0 0,1-1 0,0 1 1,-1 0-1,1 1-1,0-1 1,-1 0-1,1 0 1,-1 0-1,1 0 1,0 0-1,-1 0 1,1 1-1,0-1 1,-1 0-1,1 0 1,0 1-1,0-1 1,-1 0-1,1 0 1,0 1-1,0-1 1,-1 0-1,1 1 1,0-1-1,0 0 1,-1 1-1,-10 19-95,0 1 0,2 0 0,0 0 0,1 1-1,-6 27 1,-8 51 159,5 1 0,-7 179 0,26-87-119,9-114-4767,-13-102-11117,1 0 13445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02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53 9056,'-15'-3'2519,"11"3"-1040,9 2-560,-2-1-546,-1-1 0,0 1 0,0-1 0,1 0 1,-1 0-1,0 0 0,1 0 0,-1-1 0,0 1 0,0-1 0,3 0 0,13-2 542,116-19 577,-41 5-2456,-14 9-2308,-68 8 1955,0 0 0,-1 0 0,1 1 1,-1 1-1,15 3 0,8 6-1867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07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1 432 2976,'20'3'6608,"-13"-1"-5622,1-1-1,-1 0 1,1-1-1,11 1 1,-2-4-564,0-1 0,-1 0 1,1 0-1,-1-2 1,0 0-1,0-1 1,-1-1-1,1 0 1,-2-1-1,0-1 1,0 0-1,24-23 1,-25 20-209,-1 0 0,-1-1 0,0 0 1,-1 0-1,0-1 0,-2-1 0,0 0 0,0 0 1,-1 0-1,-1-1 0,-1 0 0,5-26 1,-9 36-115,-1 1 1,0-1-1,0 0 1,-2-7-1,2 8-15,-1 1 0,1-1 1,0 0-1,1-11 0,0 5-213,-1 12 122,-1-1 0,1 1 0,0-1 0,0 1 0,0 0 0,0-1 0,0 1 1,0 0-1,0-1 0,1 1 0,-1-1 0,0 1 0,0 0 0,0-1 0,0 1 0,0 0 1,0-1-1,1 1 0,-1 0 0,0 0 0,0-1 0,1 1 0,-1 0 0,0-1 0,0 1 1,1 0-1,-1 0 0,0 0 0,1-1 0,-1 1 0,0 0 0,1 0 0,-1 0 0,0 0 1,1-1-1,-1 1 0,0 0 0,1 0 0,-1 0 0,0 0 0,1 0 0,-1 0 0,1 0 1,-1 0-1,0 0 0,1 0 0,-1 0 0,0 1 0,1-1 0,-1 0 0,0 0 1,1 0-1,-1 0 0,0 1 0,1-1 0,-1 0 0,1 1 0,-1-1-15,24 3-215,-18-3 263,1 1-1,-1 0 1,9 2-1,-13-2 1,0 0-1,0 0 0,0 0 1,0 0-1,0 0 1,0 0-1,0 1 0,0-1 1,0 1-1,-1-1 1,1 1-1,2 4 0,0-1 11,-1 1 0,0 0-1,0 0 1,0 0 0,-1 0-1,0 0 1,0 1 0,-1-1-1,0 1 1,1 8 0,-1 8 177,-4 37 1,1-9-66,-1-14-45,1-25-82,0 22 0,2-31 6,1 1-1,-1-1 1,1 1 0,-1-1 0,1 1-1,0-1 1,0 1 0,1-1-1,-1 0 1,4 6 0,-4-8-8,0 0 0,0 1 0,1-1-1,-1 0 1,0 0 0,0 0 0,1 0 0,-1 0 0,1 0 0,-1 0-1,1-1 1,-1 1 0,1 0 0,0-1 0,-1 1 0,1-1 0,0 0 0,-1 0-1,1 1 1,0-1 0,-1 0 0,1 0 0,0-1 0,-1 1 0,1 0-1,0 0 1,-1-1 0,1 1 0,0-1 0,-1 0 0,3 0 0,5-4-2,0 1 1,0-1 0,16-12 0,-25 17-15,22-16 62,-1-1 0,-1-1 0,0-1 0,-2-1 0,0-1 0,-1 0 0,16-29 0,25-61-328,-51 98 277,-5 10 8,-1 1 1,1 0 0,-1-1 0,0 1 0,0-1 0,0 1 0,0-1 0,0-3 0,-12 26 40,7-8-66,0 1 0,1 0 0,1 0 0,0 0 0,1 0 1,0 15-1,0-2 36,0-14 5,1 1-1,0-1 1,1 0 0,0 0-1,1 1 1,0-1 0,1 0-1,1-1 1,5 15 0,-7-21-2,1 0 1,-1-1 0,1 1-1,0-1 1,0 1 0,0-1-1,1 0 1,0 0 0,-1-1-1,1 1 1,1-1 0,-1 0-1,0 0 1,1 0 0,-1 0-1,1-1 1,0 0 0,0 0-1,0 0 1,0-1 0,0 0-1,0 0 1,7 1-1,-4-2 3,-1 0 0,1-1-1,-1 1 1,1-1-1,-1-1 1,0 0 0,0 0-1,0 0 1,0-1-1,0 0 1,0 0-1,-1-1 1,1 0 0,-1 0-1,0 0 1,9-9-1,-2 1-22,-2-1 0,1 1-1,-2-2 1,1 1 0,-2-2-1,9-16 1,0-2-60,32-44 0,-50 77 44,0 0-1,0 0 0,0 0 0,0 0 0,0 0 1,0 0-1,0 0 0,0 0 0,0 0 0,0 0 0,0 0 1,0 0-1,0 0 0,0 0 0,0 0 0,0 0 1,0 0-1,0 1 0,0-1 0,0 0 0,0 0 0,0 0 1,0 0-1,0 0 0,0 0 0,0 0 0,0 0 1,0 0-1,0 0 0,0 0 0,0 0 0,0 0 0,0 0 1,0 0-1,0 0 0,0 0 0,0 0 0,0 0 0,0 0 1,1 0-1,-1 0 0,0 0 0,0 0 0,0 0 1,0 0-1,0 0 0,0 0 0,0 0 0,0 0 0,0 0 1,0 0-1,0 0 0,0 0 0,0 0 0,0 0 1,0 0-1,0 0 0,0 0 0,0 0 0,0 0 0,0 0 1,1 0-1,-1 0 0,0 9 37,-3 21 95,1-14-19,-5 37-176,-14 55 0,9-50 327,11-46-150,2-8 33,11-17 20,-5 5-227,8-12 73,22-38 0,-25 36 6,26-33 0,-34 51-28,1-3-40,1 0 0,0 0 0,0 1 0,1 0 0,11-8-1,-18 13 51,1 1-1,-1-1 0,1 1 0,-1 0 0,1 0 0,0-1 0,-1 1 0,1 0 0,-1 0 0,1 0 0,0-1 1,-1 1-1,1 0 0,-1 0 0,1 0 0,0 0 0,-1 0 0,1 0 0,0 0 0,-1 1 0,1-1 0,-1 0 1,1 0-1,0 0 0,-1 1 0,1-1 0,-1 0 0,2 1 0,-2 0-6,1 0 0,0 0 0,0 0 0,-1 0 0,1 1 0,0-1 0,-1 0 0,1 0 1,-1 0-1,0 1 0,1-1 0,-1 3 0,1 2 9,-1 0 0,0 0 0,0 1 1,-2 10-1,-4 11 69,3-14-30,-1 0-1,2 1 1,0-1-1,1 1 0,1-1 1,1 19-1,-1-31-27,0 0 0,0-1 0,1 1-1,-1 0 1,1-1 0,0 1 0,-1-1-1,1 1 1,0 0 0,0-1-1,0 0 1,0 1 0,0-1 0,0 1-1,0-1 1,1 0 0,-1 0-1,0 0 1,3 2 0,-1-2-5,0 0 1,-1 0-1,1 0 1,0 0-1,-1-1 0,1 1 1,0-1-1,0 0 1,0 0-1,0 0 1,3 0-1,6-2-2,0 0 0,0-1-1,-1-1 1,20-7 0,9-6-12,-2-1 1,0-1 0,-1-2 0,39-30-1,-72 48 29,19-14 7,-15 15-90,-7 3 53,-1-1 0,0 1 0,0-1 1,0 0-1,0 1 0,0-1 0,1 1 0,-1-1 1,0 1-1,0-1 0,0 1 0,0-1 0,0 0 0,0 1 1,-1-1-1,1 1 0,0-1 0,0 1 0,0-1 1,0 0-1,0 1 0,-1-1 0,1 1 0,-7 15-169,-17 29 0,17-34 214,1 1-1,0 0 1,0 0 0,2 1 0,-5 13 0,9-23-25,0 0-1,-1 1 1,2-1 0,-1 0-1,0 0 1,1 0-1,-1 1 1,1-1 0,0 0-1,0 0 1,0 0 0,0 0-1,1 0 1,-1 0-1,1 0 1,0-1 0,0 1-1,0 0 1,0-1-1,0 0 1,0 1 0,1-1-1,-1 0 1,6 3 0,-6-4 5,-1 1 0,1-1 1,0 0-1,0 0 0,0 0 1,0-1-1,0 1 0,0 0 1,0-1-1,0 1 0,0-1 1,0 0-1,1 1 0,-1-1 1,0 0-1,0 0 0,0-1 1,0 1-1,0 0 0,1-1 1,-1 1-1,0-1 0,0 0 1,0 0-1,0 0 0,0 0 1,-1 0-1,1 0 0,0 0 1,0 0-1,-1-1 0,1 1 1,-1-1-1,1 1 0,-1-1 1,3-3-1,-1-1-12,-1 1 1,1-1-1,-1 0 1,0 0-1,0 0 0,0 0 1,-1 0-1,0 0 0,-1 0 1,1 0-1,-1-1 1,0 1-1,-2-11 0,1 10-40,0-1 0,-1 0 0,0 0 0,-1 1 0,1-1-1,-1 1 1,-1-1 0,0 1 0,0 0 0,-6-8 0,5 9 29,0 0 1,0 0 0,-1 0-1,0 1 1,0 0-1,0 0 1,-1 0 0,1 1-1,-1 0 1,-11-4-1,43 17 167,1-2 0,-1 0 0,1-1 0,0-2-1,0-1 1,38 0 0,48-9-1165,-4-12-3514,-102 17 3037,22-7-1779,-27 8 2888,0 0-1,0-1 1,0 1-1,0 0 1,0-1-1,-1 1 1,1-1-1,0 0 1,0 1-1,0-1 1,0 0-1,-1 0 1,1 1-1,0-1 1,-1 0-1,1 0 1,-1 0-1,1 0 1,-1 0-1,1-1 1,0-10-3283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08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25 10976,'-36'-16'4960,"26"12"-4321,7-1-127,6 10-416,2-5-736,5 4 353,3 1-2817,9-2 1728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09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449 35 3136,'-1'-1'224,"1"1"0,0-1 0,0 1 0,-1-1 1,1 1-1,0-1 0,0 1 0,0-1 0,0 1 0,0-1 0,0 0 0,0 1 1,0-1-1,0 1 0,0-1 0,0 0 0,0 1 0,0-1 0,1 0 1,0-6 4721,-1 6-4743,-1 0 1,1 1-1,0-1 1,0 0-1,0 0 0,-1 1 1,1-1-1,0 0 1,-1 1-1,1-1 0,0 0 1,-1 1-1,1-1 1,-1 1-1,1-1 0,-1 1 1,0-1-1,1 1 1,-1-1-1,1 1 0,-1 0 1,0-1-1,1 1 1,-1 0-1,0-1 0,0 1 1,1 0-1,-1 0 0,0 0 1,0-1-1,1 1 1,-1 0-1,-1 0 0,-23 1 999,17 1-998,0 1 0,1-1 0,-1 1 0,1 0 0,0 1 0,-13 8-1,-5 3 66,6-5-75,-131 80 616,130-76-725,0 1 0,0 1 0,2 1 1,0 0-1,-16 21 0,32-36-68,0 0 0,1 0 0,-1 0 0,1 0-1,0 0 1,0 1 0,0-1 0,0 0 0,0 1 0,0-1 0,1 0 0,-1 1 0,1-1 0,-1 1 0,1-1 0,0 1 0,0-1 0,0 1 0,1-1 0,-1 1 0,1 3 0,0-4 21,0 0 0,1 0 1,-1-1-1,0 1 0,1 0 0,-1 0 0,1-1 1,-1 1-1,1-1 0,0 0 0,0 1 0,0-1 0,0 0 1,0 0-1,0 0 0,0 0 0,0 0 0,0-1 0,0 1 1,0-1-1,0 1 0,1-1 0,-1 0 0,4 0 1,8 0 20,1-1 0,-1 0 1,0-2-1,0 1 0,0-2 1,0 0-1,15-6 0,-16 5-13,0-1-1,0 0 1,-1-1-1,0-1 0,0 0 1,0 0-1,-1-1 1,19-20-1,-17 13-27,0 0 0,0-1 0,-2-1 0,0 0 0,11-27 1,-4 6-249,-12 32-33,-6 15 41,-6 19 62,1-3 337,0 0-1,-2 32 1,6-43-66,1 1-1,0-1 1,1 1 0,1-1 0,6 26 0,-7-36-83,0-1 1,0 1-1,0-1 1,0 1-1,0-1 1,1 0-1,-1 1 1,1-1-1,-1 0 1,1 0 0,0 0-1,0 0 1,0 0-1,0-1 1,0 1-1,0-1 1,1 1-1,-1-1 1,0 0 0,1 0-1,-1 0 1,1 0-1,-1 0 1,1 0-1,0-1 1,-1 1-1,1-1 1,0 0-1,-1 0 1,6 0 0,4-1 41,0-1 1,-1 0 0,1-1 0,-1 0 0,0-1 0,11-5 0,38-19 39,86-55 1,-53 27-108,-90 54-20,0 1 0,0-1 0,0 0 0,1 1-1,-1 0 1,0 0 0,1 0 0,-1 0 0,6 0 0,-8 1 15,0 0 1,0 0-1,0 1 0,0-1 1,0 0-1,0 0 0,0 1 1,0-1-1,0 1 0,0-1 1,0 1-1,0-1 0,0 1 1,-1 0-1,1-1 0,0 1 1,0 0-1,-1 0 0,1 0 1,0-1-1,-1 1 0,1 0 1,-1 0-1,1 0 0,-1 0 1,1 0-1,-1 0 0,0 0 1,1 0-1,-1 0 0,0 2 1,7 35 93,-6-29-73,1 1 0,-1 0-1,2-1 1,-1 1 0,2-1 0,-1 0 0,1 0-1,8 13 1,-7-15 31,0 0 1,1 0-1,0-1 0,0 1 1,0-2-1,1 1 0,0-1 0,14 9 1,-16-12-20,0 1 0,-1-2 1,1 1-1,0 0 1,0-1-1,0 0 1,1 0-1,-1-1 0,0 1 1,0-1-1,0 0 1,0 0-1,0-1 0,1 0 1,-1 0-1,6-1 1,1-3 16,0 0 0,-1-1 0,1-1 0,-1 1 0,0-2 0,-1 1 0,0-2 0,18-17 0,-16 13-46,-1 1 0,-1-2 0,0 0 0,0 0 0,-2-1 1,0 0-1,0 0 0,-2-1 0,6-17 0,-12 33-3,3-8-58,-1-1 0,4-16 0,-6 22 53,0 1-1,0 0 1,0-1-1,0 1 1,0 0-1,0-1 0,-1 1 1,1 0-1,-1-1 1,1 1-1,-1 0 1,0 0-1,0-1 1,0 1-1,-3-3 0,4 4 8,-1 0-1,0 0 0,0 1 0,0-1 0,1 0 0,-1 1 0,0-1 0,0 1 0,0-1 0,0 1 0,0-1 0,0 1 1,0 0-1,0 0 0,0-1 0,0 1 0,0 0 0,0 0 0,0 0 0,0 0 0,0 0 0,0 0 0,0 1 0,0-1 1,0 0-1,0 0 0,0 1 0,0-1 0,0 0 0,0 1 0,-1 0 0,-3 2-9,0-1 0,1 1 0,-1 1 0,-5 4 0,3-1 23,0 1 1,0 0 0,0 0 0,1 0-1,0 1 1,1 0 0,0 0 0,0 1-1,-4 12 1,0 7 201,1-1 0,-4 31-1,10-51-168,1 1 0,0-1-1,0 1 1,1-1-1,0 1 1,1-1 0,2 14-1,-2-18-32,1 0 0,-1 1 0,1-1 0,0 0-1,0 0 1,0 0 0,0 0 0,1-1 0,-1 1 0,1-1-1,0 1 1,0-1 0,0 0 0,1 0 0,-1 0 0,6 3-1,-3-3-23,1 0 0,-1 0 0,1 0 0,0-1-1,0 0 1,0 0 0,0-1 0,0 0 0,15 1-1,5-3-662,35-4 0,-61 5 644,53-10-2424,-1-1 714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11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1156 4736,'-14'5'1343,"14"-3"-231,10-1 1270,0-1-1683,0-1-1,1 0 1,-1-1 0,0 0-1,0-1 1,0 0 0,0 0-1,-1-1 1,10-5-1,-5 1-346,-1 0 0,-1-1 0,1 0 0,-1-1 0,18-19 0,71-95 1154,-42 51-804,105-106 371,-1 3 217,-154 166-1100,-1-1 0,1-1 0,-2 1-1,12-25 1,-18 35-181,-1 1 0,0-1 0,0 1 0,1-1 0,-1 1 0,0-1 0,0 1-1,0-1 1,0 1 0,0-1 0,0 1 0,1-1 0,-1 1 0,-1-1 0,1 1 0,0-1 0,0 0 0,0 1-1,0-1 1,0 1 0,0-1 0,-1 0 0,1 1-5,-1 0 0,1 0 1,0-1-1,-1 1 0,1 0 0,-1 0 0,1 0 0,0 0 1,-1-1-1,1 1 0,-1 0 0,1 0 0,-1 0 0,1 0 1,0 0-1,-1 0 0,1 0 0,-1 0 0,1 0 1,-1 1-1,-23 8-9,15-4 1,0 1-1,0 1 1,1-1 0,0 1-1,0 0 1,-10 13-1,6-7 4,-11 13 20,2 0 0,0 2 1,2 1-1,1 0 0,-25 58 0,12-11 62,-26 101 1,56-173-82,-17 66 234,16-61-143,1 1 1,0-1 0,1 1-1,-1-1 1,3 14 0,-2-22-57,0 1 0,1 0 0,-1 0 0,0 0 0,1-1 0,0 1 0,-1 0 0,1 0 0,0-1 0,0 1 0,0-1 0,0 1 0,0-1 0,0 1 1,1-1-1,-1 1 0,0-1 0,1 0 0,-1 0 0,1 0 0,-1 0 0,1 0 0,-1 0 0,1 0 0,0 0 0,0-1 0,-1 1 0,1-1 1,0 1-1,0-1 0,0 0 0,1 0 0,5 1 68,0-2 1,0 1 0,-1-1-1,1 0 1,-1-1 0,16-4-1,-5-2-49,0 0 0,0-1 0,0-1 1,-1 0-1,-1-1 0,0-1 0,0-1 0,-1 0 0,15-18 0,8-12 52,62-90-1,-79 101-69,124-198-40,53-192-28,-187 394-28,-1-1 0,0 0 0,5-36 0,-16 56 34,-3 7-50,2 3 70,1 0-1,-1-1 1,1 1 0,0 0 0,0 0 0,-1 1 0,1-1 0,0 0 0,0 0 0,0 1 0,0-1 0,-1 2 0,-27 48 41,3 2 1,-27 73-1,31-72 35,-106 338 287,93-267-213,-64 143 363,96-261-399,0 0 0,1 0 0,-3 12 0,5-19-102,0 1 0,-1-1 0,1 0 0,0 0 0,0 0 0,0 1 0,0-1 0,0 0 0,0 0 1,0 0-1,0 1 0,0-1 0,0 0 0,0 0 0,0 0 0,0 1 0,0-1 0,0 0 0,0 0 0,0 1 0,0-1 0,0 0 1,0 0-1,0 0 0,1 0 0,-1 1 0,0-1 0,0 0 0,0 0 0,0 0 0,0 0 0,0 1 0,1-1 0,-1 0 1,0 0-1,0 0 0,0 0 0,0 0 0,1 0 0,-1 1 0,0-1 0,0 0 0,0 0 0,1 0 0,-1 0 0,0 0 0,0 0 1,1 0-1,-1 0 0,0 0 0,0 0 0,0 0 0,1 0 0,-1 0 0,0 0 0,0 0 0,0 0 0,1 0 0,-1-1 0,0 1 1,0 0-1,0 0 0,1 0 0,-1 0 0,0 0 0,0 0 0,0 0 0,1-1 0,12-9 54,-12 9-33,9-9-53,0-1 0,-1-1-1,0 1 1,-1-2-1,0 1 1,10-23-1,-1 4-54,6-11-11,-9 14 26,30-41 0,-43 68 55,0-1 1,0 1-1,0 0 1,0 0-1,1 0 1,-1 0-1,0 0 0,1 0 1,-1 0-1,2-1 1,-2 2 3,-1 0 1,1 0-1,-1 0 1,1 0 0,-1 0-1,1 0 1,-1 0-1,1 0 1,-1 0-1,1 0 1,-1 0-1,1 0 1,-1 0-1,1 0 1,-1 0-1,1 0 1,-1 1 0,1-1-1,-1 0 1,1 0-1,-1 1 1,0-1-1,1 0 1,-1 0-1,1 1 1,-1-1-1,0 1 1,1-1-1,-1 0 1,0 1 0,0-1-1,1 1 1,-1-1-1,0 1 1,0-1-1,1 0 1,-1 1-1,0 0 1,5 13-57,-1 0 0,5 24-1,-8-28 67,1 1 0,0-1-1,1 0 1,0 0 0,1 0-1,0 0 1,1-1 0,10 18-1,-10-22 22,0 0 0,0 1 0,0-2 0,1 1 0,0 0 0,0-1 0,0 0 0,0-1 0,0 1 0,1-1 0,0 0 0,-1-1 0,1 0 0,0 0 0,1 0 0,-1-1 0,14 1 0,-6-2 36,-1 0 0,1-1 0,0-1 0,0 0 0,-1-1 0,1-1 0,23-9 0,-28 9-41,0-1 0,0-1 0,0 0 0,-1 0-1,0 0 1,0-1 0,0-1 0,-1 0-1,0 0 1,-1 0 0,0-1 0,8-12-1,0-4-15,-2 0 0,0-1 0,14-43 0,-23 58-62,0-1-1,-1 1 0,-1-1 0,2-13 1,-4 24 48,0 0 0,0-1 1,0 1-1,0 0 0,0 0 0,0-1 1,0 1-1,0 0 0,0 0 1,-1 0-1,1 0 0,0-1 0,-1 1 1,1 0-1,-2-1 0,2 1 9,-1 1-1,1 0 0,0 0 0,-1-1 1,1 1-1,0 0 0,-1 0 1,1-1-1,-1 1 0,1 0 0,-1 0 1,1 0-1,-1 0 0,1 0 0,-1 0 1,1 0-1,0 0 0,-1 0 0,1 0 1,-1 0-1,1 0 0,-1 0 1,1 0-1,-1 0 0,0 1 0,-2 0 2,0 0 1,0 1-1,1 0 0,-1 0 0,1 0 0,-1 0 0,1 0 0,-5 4 0,-4 9 59,0 1 0,0 0-1,1 1 1,-10 25 0,17-36-43,-3 6 27,1 0 0,1 1-1,0-1 1,0 1 0,1-1-1,-2 25 1,5-30-27,0 0 1,0-1-1,0 1 1,1 0-1,0 0 0,0 0 1,1-1-1,0 1 0,0-1 1,1 1-1,-1-1 1,1 0-1,1 0 0,6 9 1,-2-5-47,0-1 0,0 0 1,1 0-1,1-1 0,-1 0 1,17 9-1,-19-13-397,0 0 0,0-1 1,1 0-1,12 3 0,-15-5-227,0 0 1,0 0-1,0-1 1,0 1-1,0-1 0,0 0 1,0-1-1,6-1 1,-8 2-186,-1-1 0,1 0 0,0 0 0,-1 0 0,1 0 0,-1 0 0,1-1 0,-1 1 0,0-1 0,0 1 0,1-1 0,-1 0 0,3-4 0,3-5-2381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11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59 109 10464,'-45'-24'3370,"32"18"-290,24 12-1989,-1-6-251,0 1-1,18-2 1,-22 1-730,572-45 2179,-346 24-5982,-3 4-6961,-169 16 7070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13.2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297 703 4896,'-6'-2'1150,"-1"1"0,1 0 0,-1 1 0,1-1 1,-1 1-1,1 1 0,-1-1 0,-8 3 0,7-1-478,0 0 0,0 1 0,0 0 0,0 0 0,-13 8 0,5 1-93,-1 1 0,2 0 1,-1 1-1,-20 24 0,26-26-223,1 0 0,0 0 0,1 0 0,-11 23 0,17-31-260,0-1 1,0 1-1,0 1 0,1-1 1,0 0-1,0 0 0,0 0 1,0 1-1,1-1 0,0 0 1,-1 1-1,2-1 0,-1 0 1,0 1-1,1-1 0,0 0 1,0 0-1,0 1 1,4 7-1,-4-10-49,1 0-1,0 1 1,0-1 0,0 0-1,0 0 1,0 0 0,1 0-1,-1 0 1,0-1 0,1 1-1,-1-1 1,1 1 0,0-1-1,0 0 1,-1 0 0,1 0-1,0 0 1,0-1 0,0 1-1,0-1 1,0 0 0,0 0-1,0 0 1,-1 0 0,5-1-1,1 0-15,-1 0 1,1-1-1,0 0 0,-1 0 0,1-1 0,-1 0 0,0 0 0,8-6 0,-9 5-36,0 0 0,-1 0 0,1-1 0,-1 0 0,0 0 0,0-1 0,-1 0 0,0 1 0,0-1 0,0 0 0,-1-1 0,1 1 0,-2-1 1,1 0-1,-1 1 0,0-1 0,0 0 0,-1 0 0,1-14 0,-1 15-30,-1-1 0,0 0 0,-1 1 0,0-1 0,0 1 0,0-1 0,-1 1 0,1-1 0,-2 1 0,1 0 0,-1 0 0,0 0 0,0 0 0,0 1 0,-1-1 0,0 1 0,0 0 0,-1 0 0,1 0 0,-1 1 0,-7-6 0,8 7 32,-1 0 1,0 0-1,1 1 0,-1 0 1,0-1-1,0 2 0,0-1 1,-1 1-1,1 0 0,0 0 1,0 0-1,-1 1 0,1-1 1,0 1-1,-7 1 0,12-1-3,-1 1 0,1-1 0,-1 0 0,1 0 0,-1 0 0,1 0-1,-1 0 1,1 1 0,-1-1 0,1 0 0,-1 0 0,1 0 0,-1 0 0,1 0-1,-1-1 1,1 1 0,-1 0 0,1 0 0,-1 0 0,1 0 0,-1-1 0,1 0 12,0 1-1,0-1 1,1 1 0,-1-1 0,0 0 0,1 1 0,-1-1 0,1 1 0,-1-1 0,1 1 0,-1 0-1,1-1 1,-1 1 0,1-1 0,-1 1 0,1 0 0,0-1 0,-1 1 0,1 0 0,0-1 0,45-21 151,87-30 0,-77 33 42,0 2 0,116-17 1,-164 33-146,1 1 0,-1 0 0,0 0 0,1 0 0,-1 1 0,13 3 0,-18-3-36,0 0 1,0 0 0,-1 0 0,1 1 0,0-1 0,0 0-1,-1 1 1,1 0 0,-1 0 0,1 0 0,-1 0-1,0 0 1,1 0 0,-1 0 0,0 1 0,-1-1 0,1 1-1,0 0 1,-1-1 0,2 6 0,0 1 59,0 1-1,-1-1 1,-1 1 0,0 0-1,0 0 1,-1-1 0,0 1-1,0 0 1,-1 0 0,-5 18 0,-2 4 159,-25 58 1,24-68-214,8-21-21,1-1-1,0 1 1,0-1-1,0 1 0,0-1 1,-1 1-1,1 0 0,0-1 1,0 1-1,0-1 1,0 1-1,0-1 0,1 1 1,-1 0-1,0-1 0,0 1 1,1 0-1,-1 0 1,0-1-1,1 0 1,-1 1-1,1-1 1,-1 0-1,1 0 1,-1 0 0,1 1-1,-1-1 1,1 0-1,0 0 1,-1 0-1,1 0 1,-1 0-1,1 0 1,-1 0-1,1 0 1,-1 0 0,1 0-1,-1 0 1,1 0-1,-1-1 1,1 1-1,-1 0 1,1 0-1,-1-1 1,1 1 0,-1 0-1,1 0 1,-1-1-1,1 0 1,18-12 38,-1-4-29,0-1 1,18-26-1,14-14-28,-35 42-14,1-1-10,0 0 0,1 1 1,1 0-1,32-20 0,-49 35 33,0 0-1,1 0 1,-1 1 0,0-1-1,1 0 1,-1 1 0,1-1 0,-1 1-1,1-1 1,-1 1 0,1 0 0,-1-1-1,1 1 1,-1 0 0,1 0 0,0 0-1,-1 0 1,1 0 0,-1 1-1,1-1 1,2 1 0,-4 0-9,1-1 0,-1 1 0,1-1 0,0 1 0,-1 0 0,1-1 0,-1 1 0,0-1 0,1 1 0,-1 0 0,0 0 0,1-1 0,-1 1 0,0 0 0,0-1 0,1 3-1,-1-1-7,0 1 0,0 0-1,0-1 1,0 1 0,0 0-1,-1 3 1,-30 102 200,21-76-124,1 0 0,1 1 0,-4 38 0,11-67-33,1 0 0,0 1 0,0-1 0,0 0 0,1 0 0,0 0 0,-1 0 0,1 0 0,1-1 0,-1 1 0,1 0 0,2 5 0,-2-7-14,-1 1 1,1-1-1,0 0 1,0 0-1,0 0 1,0 0 0,1 0-1,-1 0 1,0-1-1,1 1 1,-1-1-1,1 1 1,0-1-1,-1 0 1,1 0-1,0 0 1,0-1 0,4 2-1,5-1 27,0 1 1,0-2-1,0 1 0,0-2 1,-1 1-1,1-2 0,0 1 0,0-2 1,0 0-1,-1 0 0,0-1 1,1 0-1,-2-1 0,1 0 1,0-1-1,-1 0 0,18-15 0,-13 7-19,-1-1 0,0-1-1,-1 0 1,0 0 0,14-28-1,45-98-22,-51 97-93,23-42-66,15-34-73,12-52 46,-59 137 103,-2 0-1,-1-1 0,4-39 1,-12 72 57,1-33-74,-2 36 92,0-1 1,0 1-1,0-1 1,0 1-1,0-1 0,0 0 1,-1 1-1,1-1 1,-1 1-1,1-1 1,-1 1-1,1 0 0,-1-1 1,0 1-1,0-1 1,0 1-1,0 0 0,-1-2 1,2 3 11,-1 0 1,1 0 0,-1-1-1,1 1 1,-1 0 0,1 0-1,0 0 1,-1 0 0,1 0-1,-1 0 1,1 0 0,-1 0-1,1 0 1,-1 0 0,1 0-1,-1 0 1,1 0 0,-1 0-1,1 0 1,0 1 0,-1-1-1,1 0 1,-1 0 0,0 1-1,-3 2 4,0 0 0,0 0 0,0 0 0,0 1 0,0 0-1,1-1 1,-1 1 0,1 0 0,0 1 0,-3 4-1,-25 54 25,21-41-4,-11 22 48,2 1 0,2 1 0,3 1 0,1 0-1,-9 65 1,5 85 48,16-163 24,2 0 1,1 0-1,13 63 0,-14-93-109,0 0 1,1-1 0,-1 1-1,1 0 1,0 0 0,0-1-1,0 1 1,0-1 0,1 0-1,4 6 1,-5-7-6,0-1 0,0 1 1,0 0-1,0-1 0,1 1 0,-1-1 1,0 0-1,1 0 0,-1 0 0,1 0 1,-1 0-1,1 0 0,0-1 0,-1 1 1,1-1-1,0 0 0,4 0 0,3-1 9,-1-1-1,0 0 1,0 0 0,0-1-1,0 0 1,16-9-1,-3 0 22,32-23 0,90-81 129,-88 68-248,2-3-170,-57 50 224,0 0-1,-1 1 1,1-1 0,0 0-1,0 1 1,-1-1 0,1 1 0,0-1-1,0 1 1,0-1 0,0 1-1,-1 0 1,1-1 0,0 1-1,0 0 1,0 0 0,0 0-1,0 0 1,0-1 0,0 1-1,0 0 1,1 1 0,-1-1 4,0 1 1,-1-1-1,1 1 1,-1-1-1,1 1 1,-1 0-1,1-1 1,-1 1-1,0 0 0,1-1 1,-1 1-1,0 0 1,1 0-1,-1-1 1,0 1-1,0 0 1,0 0-1,0-1 1,1 1-1,-1 1 1,0 5-8,-1 0 0,1 0 0,-1 0 1,0 0-1,-3 7 0,-8 19 106,-1 0-1,-33 58 1,4-11 1,41-79-84,1 0 0,0 0 0,-1 0 0,1-1-1,0 1 1,-1 0 0,1 0 0,0 0 0,0 0 0,0 0 0,0 0-1,0 0 1,0 0 0,0 0 0,0 1 0,1-1 10,-1-1-1,0 1 1,1-1 0,-1 1-1,1-1 1,-1 1-1,1-1 1,-1 1 0,1-1-1,-1 0 1,1 1 0,-1-1-1,1 0 1,-1 0 0,1 1-1,0-1 1,-1 0 0,1 0-1,-1 0 1,1 0 0,0 0-1,-1 0 1,1 0-1,0 0 1,-1 0 0,1 0-1,-1 0 1,2 0 0,8-2 31,-1 0 0,1-1 0,-1 1 0,1-2 0,-1 1 0,0-1 1,0-1-1,-1 0 0,0 0 0,1 0 0,7-8 0,8-8-57,0-1 1,21-27-1,-34 36 6,-8 8-25,0 1 1,1 0-1,-1 0 1,1 0-1,0 1 1,0-1-1,0 1 1,1 0 0,4-3-1,-8 6 20,-1 0 0,1 0-1,-1-1 1,0 1 0,1 0 0,-1 0 0,1 0 0,-1 0-1,1 0 1,-1 0 0,1 0 0,-1 0 0,0 0-1,1 0 1,-1 0 0,1 0 0,-1 0 0,1 0-1,-1 1 1,0-1 0,1 0 0,-1 0 0,1 0 0,-1 1-1,0-1 1,1 0 0,-1 0 0,0 1 0,1-1-1,-1 0 1,0 1 0,1-1 0,-1 0 0,0 1-1,0-1 1,1 1 0,-1-1 0,0 0 0,0 1-1,0-1 1,0 1 0,1-1 0,-1 1 0,0-1 0,0 0-1,0 2 1,-1 22 57,1-22-46,-1 8-22,-2 1 0,1-1-1,-1 0 1,0 0-1,-1 0 1,-1-1-1,1 1 1,-11 14-1,-4 3-7,-31 34-1,-105 110 138,-140 174-48,223-266 143,61-69-151,0 0 0,-1-1-1,0-1 1,-24 14 0,24-18 2,12-4-50,0 0 1,-1 0-1,1 0 1,0 0 0,0 0-1,0 0 1,-1 0-1,1 0 1,0 0-1,0 0 1,-1 0 0,1 0-1,0 0 1,0 0-1,0 0 1,-1 0 0,1 0-1,0-1 1,0 1-1,0 0 1,0 0-1,-1 0 1,1 0 0,0 0-1,0-1 1,0 1-1,0 0 1,-1-1 0,1-1 28,0 0 0,0 0 0,0 0 0,0 0 0,0 0 0,1 0 0,-1 0 0,1 0 0,-1 0 0,2-3 0,7-22-21,1-1-1,1 2 0,1-1 0,1 1 0,2 1 0,0 1 1,2 0-1,0 1 0,2 1 0,0 0 0,2 2 0,35-28 1,-22 23-46,2 2 0,61-30 0,82-25-131,-43 30-2072,1 15-5800,-92 28 5771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17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96 650 3072,'-25'8'1808,"23"-7"-1316,0 0 1,1 0 0,-1 0-1,0 0 1,1 0 0,-1 1-1,1-1 1,0 1-1,-1-1 1,-1 4 0,-3 7 1642,6-12-2037,0 0 1,0 0 0,0 1-1,0-1 1,0 0-1,0 1 1,0-1 0,0 0-1,0 1 1,0-1-1,0 0 1,1 0 0,-1 1-1,0-1 1,0 0-1,0 0 1,0 1 0,0-1-1,1 0 1,-1 0-1,0 1 1,0-1 0,0 0-1,1 0 1,-1 1-1,0-1 1,0 0-1,1 0 1,-1 0 0,0 0-1,1 1 1,0-1 94,1 0 0,-1 1 0,1-1-1,0 0 1,-1 0 0,1 0 0,-1 0 0,1-1 0,0 1 0,-1 0 0,1 0 0,-1-1 0,1 1-1,-1-1 1,3-1 0,5-1 481,-2 0-472,1 0 0,-1-1 0,0 1 0,0-2 1,-1 1-1,1 0 0,-1-1 0,0-1 0,0 1 0,-1-1 0,1 0 1,5-9-1,5-8 26,-1 0 0,13-30 0,-3 1 64,-12 24 314,24-39 0,-36 66-546,1-2 137,-1 11-108,-3 27 11,-2 0-1,-9 38 0,8-46-34,-37 173 108,15-69-117,-10 33 398,-101 285-1,107-357 150,22-69-53,3-7 443,16-29-238,3-8-590,16-41 1,45-144-310,-51 135 165,86-248-90,21 0-118,-57 192-6,-62 110 120,1 0-1,1 1 1,1 1 0,29-25-1,-38 36 45,0 0 0,0 0 0,1 1 0,-1 0 0,10-4 0,-13 6 21,-1 1 1,1-1-1,0 1 1,-1-1-1,1 1 0,0 0 1,0-1-1,-1 1 0,1 0 1,0 0-1,0 1 0,-1-1 1,1 0-1,0 0 1,0 1-1,-1-1 0,1 1 1,0 0-1,-1-1 0,1 1 1,-1 0-1,1 0 0,1 1 1,-1 1 5,1-1 0,-1 1 0,0 0 0,0-1 0,-1 1 0,1 0 0,-1 0 0,1 0 0,-1 0 0,0 0 1,0 1-1,0-1 0,-1 0 0,1 0 0,0 5 0,-1 5 32,0 1 1,-2 17-1,1-24-16,-1 13 18,-1 1-1,-2-1 0,0 0 1,-1 0-1,-1-1 0,0 1 1,-15 23-1,13-27-1,0 0 1,-2-1-1,0 0 0,0-1 0,-2-1 0,1 1 1,-2-2-1,-22 17 0,30-25-6,0 0 1,-1 0-1,1-1 0,-1 0 1,0 0-1,1-1 0,-13 3 1,15-4-28,0 0 1,0-1-1,0 0 1,0 0-1,0 0 1,0 0-1,1-1 1,-1 0-1,0 1 1,0-1-1,0-1 1,0 1-1,1 0 1,-1-1-1,-5-3 1,5 2-12,-5-3-247,12 7-127,21 7 192,3-4 264,0-2-1,1-1 0,-1-1 1,36-5-1,-56 4-63,23-2 60,0-1 0,0-1 0,0-2-1,-1-1 1,51-21 0,-66 23 0,0-1 0,0-1 0,-1 0 0,0-1 0,-1-1 0,1 1 1,-2-2-1,0 0 0,0 0 0,-1-1 0,0-1 0,15-24 0,-6-1 24,-2 0-1,22-75 0,-16 24-77,-23 88-51,5-9-157,-4 10 195,0 0-1,-1-1 0,1 1 0,0 0 1,0 0-1,-1 0 0,1 0 0,0 0 0,-1 0 1,1 0-1,0 0 0,-1 0 0,1 0 0,0 1 1,-1-1-1,1 0 0,0 0 0,-1 1 1,2-1-1,2 2-12,0 0 1,0 1 0,0-1-1,0 1 1,0 0-1,-1 0 1,1 0-1,-1 0 1,0 1 0,0-1-1,0 1 1,0 0-1,0 0 1,-1 0 0,2 5-1,3 5 13,-2 1-1,0 0 0,4 17 0,19 117-8,-21-105 104,-5-32-65,1 0 0,0 0 0,0 0 0,1 0 0,8 15-1,-11-23-5,1-1 0,0 0 1,1 1-1,-1-1 0,0 0 0,1 0 0,0 0 0,0-1 0,0 1 0,0 0 0,0-1 0,0 0 0,1 0 0,-1 0 0,1 0 0,-1-1 0,1 1 0,0-1 0,0 0 0,5 1 0,2-1-4,1-1-1,-1 1 0,0-2 1,1 0-1,-1 0 1,0-1-1,0 0 1,1-1-1,-2-1 1,15-5-1,-10 2-11,0-1-1,-1 0 1,0 0 0,0-2-1,-1 0 1,20-19-1,-12 7-60,-9 9 15,-1 2-1,16-13 0,-26 24 39,-1 0 1,0-1-1,0 1 0,0 0 0,0 0 0,1 0 1,-1 0-1,0 0 0,0-1 0,0 1 1,1 0-1,-1 0 0,0 0 0,0 0 0,0 0 1,1 0-1,-1 0 0,0 0 0,0 0 0,0 0 1,1 0-1,-1 0 0,0 0 0,0 0 1,1 0-1,-1 0 0,0 0 0,0 0 0,1 0 1,-1 0-1,0 0 0,0 0 0,1 0 1,-1 9-20,-6 14 13,5-21-5,-5 15-53,-17 61-81,21-69 156,0 1 1,0 0 0,1 0 0,1 0-1,0-1 1,1 13 0,0-19 8,-1 0 1,1-1 0,0 1-1,0 0 1,0 0 0,0 0-1,0 0 1,1-1 0,-1 1-1,1 0 1,-1-1 0,1 0-1,0 1 1,0-1 0,1 0-1,-1 0 1,0 0-1,4 2 1,-4-3-5,-1 0 0,1-1 0,-1 1 0,1 0 0,0-1 0,-1 1 0,1-1 0,0 0 0,0 0 0,-1 1 0,1-1-1,0 0 1,0-1 0,-1 1 0,1 0 0,0 0 0,-1-1 0,1 1 0,0-1 0,-1 1 0,1-1 0,0 0 0,-1 0 0,1 0 0,-1 0 0,0 0 0,1 0 0,-1 0 0,0 0 0,1 0-1,-1-1 1,1 0 0,2-3-1,-1 0 1,0 0-1,0 0 0,0 0 0,0-1 0,-1 1 0,0-1 0,3-11 0,-2 1-8,2-31 1,-4 32-18,0 1 0,-2-1 0,0 1 0,-5-24 0,5 30-32,-1 1 1,-1-1-1,0 1 1,1 0-1,-2 0 1,1 0-1,-1 1 1,0-1-1,-1 1 1,-5-7-1,8 12 29,1-1 0,-1 1 0,1 0 0,-1 0 0,1 0 0,-1 1 0,0-1 0,0 0 1,1 0-1,-1 1 0,0-1 0,0 1 0,1 0 0,-1 0 0,0-1 0,0 1 0,0 0 0,0 0 0,0 1 0,1-1 0,-1 0 0,0 1 0,0-1 0,0 1 0,1-1 0,-1 1 0,-2 1 0,0 0 10,0 0-1,0 0 1,0 1-1,0-1 1,1 1-1,-1 0 1,1 0-1,0 0 1,-5 6-1,7-7-6,-1 0 1,1-1-1,0 1 0,0 0 1,0 0-1,0 0 0,0 0 1,0 0-1,1 0 0,-1 0 1,1 0-1,-1 0 0,1 1 1,0-1-1,0 0 0,0 0 1,0 0-1,0 0 0,0 0 1,1 1-1,-1-1 0,1 0 1,-1 0-1,1 0 0,1 2 1,1 1 29,0-1 0,1 1-1,0-1 1,-1 0 0,1-1 0,0 1 0,1-1 0,-1 0 0,5 3 0,-1-1-11,0-1 1,1 0-1,-1 0 1,1-1-1,-1-1 0,1 1 1,13 1-1,63 3 76,19-6-30,0-5 0,154-26-1,-226 26-20,-12 1 146,22-5-1,-42 8-176,0 0 0,0 0-1,0 0 1,0 0 0,0 0-1,0 0 1,0-1 0,0 1-1,0 0 1,0 0 0,0 0 0,1 0-1,-1 0 1,0 0 0,0 0-1,0 0 1,0 0 0,0 0-1,0 0 1,0 0 0,0 0 0,0 0-1,0 0 1,1 0 0,-1 0-1,0 0 1,0 0 0,0 0-1,0 0 1,0 0 0,0 0 0,0 0-1,0 0 1,0 0 0,0 0-1,1 0 1,-1 0 0,0 0 0,0 0-1,0 0 1,0 0 0,0 0-1,0 0 1,0 0 0,0 0-1,0 1 1,0-1 0,0 0 0,0 0-1,0 0 1,0 0 0,1 0-1,-1 0 1,0 0 0,0 0-1,0 0 1,0 0 0,0 0 0,0 1-1,-6 4-40,-15 10-44,-95 50 26,52-30 27,48-27 14,8-4-5,-1 1-1,0 0 1,1 0 0,0 1-1,0 0 1,1 0-1,0 1 1,-8 8-1,15-14 17,-1-1 0,1 1 1,-1-1-1,1 1 0,0-1 0,-1 1 0,1-1 1,0 1-1,0-1 0,-1 1 0,1-1 0,0 1 1,0 0-1,0-1 0,0 1 0,0-1 0,0 1 1,0 0-1,0-1 0,0 1 0,0-1 0,0 1 0,0 0 1,0-1-1,1 1 0,-1-1 0,0 1 0,0-1 1,1 1-1,-1 0 0,1 0 7,1 0 1,-1 0-1,0 0 1,0 0-1,1 0 0,-1 0 1,0 0-1,1-1 0,-1 1 1,1-1-1,2 1 1,2 1 29,1-1 1,-1 0 0,1 0 0,-1 0 0,8-1 0,-2-1-11,-1-1 1,1 1-1,-1-2 1,1 0-1,-1 0 1,0-1-1,-1 0 1,1-1 0,-1 0-1,1 0 1,-2-2-1,1 1 1,-1-1-1,0 0 1,0-1-1,-1 0 1,0 0-1,0-1 1,10-15-1,6-22 12,-2-1 1,22-64-1,-44 111-33,73-244-164,-68 222 97,-1 0 0,0-1 0,-1-38 0,-3 61 49,0-1-1,1 0 0,-1 1 1,0-1-1,0 0 1,0 0-1,0 1 1,-1-1-1,1 0 1,0 1-1,0-1 1,0 0-1,0 1 1,-1-1-1,1 0 1,0 1-1,-1-1 0,1 1 1,0-1-1,-1 0 1,0 1 5,1 0 1,-1 0-1,1 0 1,-1 1-1,1-1 1,0 0-1,-1 0 1,1 1-1,-1-1 1,1 0-1,0 0 1,-1 1-1,1-1 1,0 1-1,-1-1 1,1 0 0,0 1-1,0-1 1,-1 1-1,1 0 1,-16 34-142,6-2 199,2 1 0,-7 55 1,1 75 65,13-154-81,-2 42 99,3 0 0,8 79 0,-7-123-71,1-1-1,-1 0 1,1 0 0,1 1-1,5 11 1,-7-17-42,-1-1 0,1 1 1,0 0-1,0-1 0,0 1 1,0-1-1,1 1 0,-1-1 1,0 0-1,1 0 1,-1 1-1,0-1 0,1 0 1,0 0-1,-1 0 0,1-1 1,0 1-1,-1 0 0,1 0 1,0-1-1,0 1 0,-1-1 1,1 0-1,0 0 0,0 1 1,0-1-1,0 0 0,-1 0 1,3-1-1,7-2 24,0 0 0,0 0 0,0-1 0,-1-1-1,0 0 1,0 0 0,14-11 0,-1-1 40,38-37 0,-48 42-93,-1-1 0,-1 0 0,0 0 0,-1-1-1,14-27 1,-19 30-19,0 1-3,-4 9-68,-4 5-107,-10 14 219,-3 6-87,-17 32 1,24-38 115,-17 39 75,23-50-105,1 0 0,0 0 0,0 1-1,1-1 1,0 0 0,0 10 0,0-15 0,1 0 1,0 0-1,1 1 0,-1-1 0,0 0 1,1 0-1,-1 0 0,1 1 1,0-1-1,-1 0 0,1 0 0,0 0 1,0 0-1,1 0 0,-1-1 1,0 1-1,1 0 0,-1 0 0,1-1 1,-1 1-1,1-1 0,0 1 0,-1-1 1,1 0-1,0 0 0,0 0 1,0 0-1,0 0 0,0 0 0,0 0 1,1-1-1,2 1 0,4 1 35,1-1 0,-1-1 0,1 0 0,-1 0 0,1 0 0,10-3-1,5-2-19,0-2-1,0 0 0,0-2 1,41-19-1,-46 17-8,0-1 0,25-20 1,5-3-17,-29 20-61,-21 15 61,0 0 0,0 0-1,0 0 1,0 0-1,1 0 1,-1 0 0,0 0-1,0 0 1,0 0-1,0 0 1,0 0 0,0 0-1,1 0 1,-1 0-1,0 0 1,0 0 0,0 0-1,0 0 1,0 0-1,0 0 1,1 0 0,-1 0-1,0 0 1,0 0-1,0 0 1,0 0 0,0 0-1,0 0 1,0 0-1,0 0 1,1 0 0,-1 1-1,0-1 1,0 0-1,0 0 1,0 0 0,0 0-1,0 0 1,0 0-1,0 0 1,0 1 0,0-1-1,0 0 1,0 0-1,0 0 1,0 0 0,0 0-1,0 0 1,0 1-1,0-1 1,0 0 0,0 0-1,0 0 1,0 0-1,0 0 1,0 0 0,0 1-1,0-1 1,0 0 0,0 0-1,0 0 1,0 0-1,0 0 1,0 0 0,0 1-1,-3 7-60,-2 6 53,-28 71-16,29-73 42,1 0 0,0 1 0,1 0 1,-1 24-1,3-35-13,0-1 0,0 0 0,0 0 0,0 0 0,0 1 1,0-1-1,1 0 0,-1 0 0,0 0 0,1 0 0,-1 0 0,1 1 1,-1-1-1,1 0 0,0 0 0,-1 0 0,1 0 0,0 0 0,0-1 1,-1 1-1,1 0 0,0 0 0,2 0 0,-1 0 5,0 0 0,0 0-1,0 0 1,0-1 0,1 1-1,-1-1 1,0 0 0,1 0-1,-1 1 1,0-2 0,5 1-1,6-3 28,1 0 0,0 0 1,18-9-1,-19 7-25,413-130 194,-364 110-278,-154 81-458,83-50 521,1-1 0,0 1 0,-1 0 0,2 1 0,-1 0 1,1 0-1,0 1 0,-5 8 0,11-15 18,0 0-1,0 0 1,1 0-1,-1 0 1,1 0-1,-1 0 1,1 0-1,-1 0 1,1 0 0,0 0-1,0 0 1,-1 1-1,1-1 1,0 0-1,0 0 1,0 0-1,0 0 1,0 1-1,1-1 1,-1 0-1,0 0 1,0 0 0,1 0-1,-1 0 1,1 0-1,-1 0 1,1 0-1,-1 0 1,1 0-1,0 0 1,-1 0-1,1 0 1,0 0 0,0 0-1,0 0 1,0-1-1,0 1 1,-1 0-1,1-1 1,1 1-1,-1-1 1,0 1-1,0-1 1,0 1 0,0-1-1,0 0 1,0 1-1,0-1 1,1 0-1,1 0 1,11 1 0,0 0 0,1-1 0,-1 0 1,0-1-1,1-1 0,-1-1 0,0 0 1,0 0-1,0-1 0,-1-1 0,24-12 0,-25 10 22,0 0-1,-1-1 0,0 0 1,12-12-1,-18 15-4,19-17 62,-2-1 0,30-40-1,32-58 9,-37 52-88,2-1 19,67-99-54,-85 119-111,35-79 0,-56 107 99,-1 0-1,0-1 0,-2 0 1,5-29-1,-11 50 36,-1 1 0,0-1 0,0 1-1,0-1 1,0 1 0,0-1 0,0 1 0,0-1 0,-1-2 0,1 4 4,0 0 1,-1 0 0,1-1 0,0 1 0,0 0-1,0 0 1,0-1 0,-1 1 0,1 0 0,0 0-1,0 0 1,0-1 0,-1 1 0,1 0 0,0 0-1,0 0 1,-1 0 0,1 0 0,0-1 0,-1 1-1,1 0 1,0 0 0,0 0 0,-1 0 0,1 0-1,0 0 1,-1 0 0,1 0 0,0 0 0,0 0-1,-1 0 1,-2 1-9,-1 1 0,1-1 0,0 1 1,0 0-1,0-1 0,1 1 0,-1 1 0,-4 3 0,-2 1-5,-71 68-75,51-40 123,2 1 0,1 2 0,2 1 0,-32 69 0,27-42 37,-32 110 0,49-129 36,1 1 1,3 0 0,-2 63-1,10-105-77,-1 15 80,3 40 1,-2-56-83,1 0 0,0 0 1,0-1-1,0 1 1,0 0-1,1-1 0,0 1 1,0-1-1,0 1 0,1-1 1,-1 0-1,1 0 1,0 0-1,4 4 0,-4-6-9,0 0-1,1 0 0,-1 0 0,0 0 1,1-1-1,0 1 0,-1-1 0,1 0 1,0 0-1,-1-1 0,1 1 0,0-1 0,0 0 1,0 0-1,0 0 0,-1 0 0,1-1 1,0 1-1,4-2 0,11-3 56,-1 0-1,28-13 0,-36 13-28,23-8 19,0-1 0,-1-2 0,-1-2 1,-1 0-1,29-24 0,-10 0-180,32-26-196,-75 63 268,-3 3-54,-4 8-37,1-4 105,-2 5 20,1 0 0,-1-1 0,0 0 0,-1 1 0,0-1 0,0 0 0,0 0-1,-6 8 1,-38 43 66,38-47-57,-68 66 94,-10 13 223,56-63-170,80-35 85,78-40-98,-8 2-331,-46 22-943,-25 8-2461,-32 9 1788,-15 7 1108,1 0 0,-1 1 1,0-1-1,0 0 1,0-1-1,0 1 1,0 0-1,0 0 1,0 0-1,2-3 1,-3 3 31,1-1 1,-1 1 0,1 0 0,-1 0 0,0-1 0,0 1 0,1 0-1,-1-1 1,0 1 0,0-1 0,-1-1 0,-3-13-1708,-6-5-785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17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42 11712,'-26'-13'3786,"17"8"-1573,8 3-232,11 1 294,-9 1-2227,67-5 2604,-24 1-2296,228-4-171,-146 6-1020,-105 1 183,130 1-5758,-121 2 2050,38 7 1,-32 1 1239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8:3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131 819 576,'-1'0'279,"0"1"0,0-1 0,0 0 1,0 1-1,0-1 0,-1 1 0,1-1 0,0 1 0,0-1 1,0 1-1,0 0 0,-1 1 0,-9 5 1686,5-3-1436,1-1 0,-1 1-1,1 0 1,-1 0 0,2 1-1,-8 7 1,6-6-91,0-1-1,0 1 1,-8 5-1,3-3 757,10-7-938,-1 0 0,1 0 0,0 0 0,0 0 0,-1 0 0,1 0 0,0 0 0,-1-1 0,-1 2 1,2-3-168,1 1 0,0-1 0,0 0 1,-1 1-1,1-1 0,0 1 0,0-1 1,0 1-1,0-1 0,0 0 0,0 1 1,0-1-1,0 1 0,0-1 0,0 0 1,0 1-1,0-1 0,0 1 0,0-1 1,1 1-1,-1-1 0,0 0 1,0 1-1,1-1 0,8-20 591,2 2-283,2 2-1,0-1 1,17-15-1,49-45 574,-20 22-635,-49 47-325,0-2 73,0 1 0,1 0-1,15-9 1,-26 18-68,1 1 0,-1-1 0,1 1 0,0-1 0,-1 1 0,1-1 0,0 1 0,-1 0 0,1-1 0,0 1 0,-1 0 0,1 0 0,0 0-1,0 0 1,-1-1 0,1 1 0,0 0 0,0 0 0,0 0 0,-1 1 0,1-1 0,0 0 0,0 0 0,-1 0 0,1 0 0,0 1 0,-1-1 0,1 0 0,0 1 0,0-1-1,-1 0 1,1 1 0,0 0 0,1 2 13,0 0 0,0 0 0,-1 0 0,0 0-1,1 0 1,-1 0 0,1 4 0,4 13 67,-2 1-1,0-1 1,2 26-1,-3 61 600,-3-106-545,8-10 353,16-18-424,1 3 0,30-25 0,-33 32-82,0 1 0,0 1 0,37-18 0,-40 21 6,-16 10-18,0 0-1,0 0 1,1 0 0,-1 0 0,0 1 0,1 0 0,-1-1-1,7 0 1,-9 1 18,1 1 0,-1-1-1,0 1 1,1 0-1,-1 0 1,0 0 0,1 0-1,-1 0 1,1 0-1,-1 0 1,1 0 0,-1 0-1,0 1 1,1-1 0,-1 0-1,0 1 1,1-1-1,-1 1 1,0 0 0,0-1-1,1 1 1,-1 0-1,0 0 1,0 0 0,0 0-1,0 0 1,0 0 0,0 0-1,0 0 1,-1 0-1,1 0 1,1 2 0,8 15 54,0 0 1,9 25-1,-12-24 9,2-1-1,16 28 0,-22-42-37,-1-1 1,1 1-1,0-1 0,0 1 0,0-1 1,0 0-1,6 4 0,-7-6-16,-1 0 0,0-1-1,1 1 1,-1-1 0,1 0-1,-1 1 1,0-1 0,1 0-1,-1 0 1,1 1 0,-1-1 0,1-1-1,-1 1 1,1 0 0,-1 0-1,1 0 1,-1-1 0,1 1-1,-1-1 1,0 1 0,1-1-1,-1 0 1,0 1 0,1-1 0,0-1-1,5-3 31,0 0 0,0-1 0,-1 1 0,0-1 0,0-1 0,0 1 0,-1-1 0,0 0-1,5-9 1,2-9 62,15-39 0,-10 21-158,-4-2-94,-13 84-73,1-18 161,-1 63-51,0-77 123,1-1 1,1 0-1,-1 1 0,1-1 0,0 0 0,0 0 0,1 0 0,0 0 1,0 0-1,6 7 0,-9-12 4,0-1-1,1 0 1,-1 1-1,0-1 1,1 1 0,-1-1-1,1 0 1,-1 1 0,0-1-1,1 0 1,-1 1-1,1-1 1,-1 0 0,1 0-1,-1 1 1,1-1 0,-1 0-1,1 0 1,0 0 0,-1 0-1,1 0 1,-1 0-1,1 0 1,0 0 0,1 0 2,0 0 0,-1-1 0,1 1 0,0-1-1,-1 1 1,1-1 0,-1 0 0,3-1 0,2-2 26,-1 0-1,0 0 0,8-9 1,33-43-120,-8 9-11,2-4 392,-39 107-464,-1-50 131,1-1 1,0 0-1,1 1 1,-1-1 0,1 0-1,0 0 1,0 0-1,5 7 1,3 10 49,-8-19-17,-1 1 0,1-1 0,-1 1 0,1-1 1,0 0-1,0 1 0,1-1 0,-1 0 0,1 0 0,-1-1 0,1 1 0,0 0 1,0-1-1,0 0 0,0 0 0,0 0 0,1 0 0,-1 0 0,1-1 0,-1 1 1,1-1-1,0 0 0,-1 0 0,1 0 0,0-1 0,0 1 0,0-1 0,-1 0 1,1 0-1,6-1 0,10-3-13,0-1 0,0-1 1,0-1-1,29-15 0,3-1 32,73-37-82,-118 57 20,0 0 1,1 0 0,-1 1-1,13-3 1,-9 3 131,-9 2-83,1 0 0,-1-1 0,0 1 0,1-1 0,-1 1-1,0-1 1,0 0 0,0 0 0,3-2 0,-6 4 21,-38 29 300,35-27-364,0 1 0,1 0 0,-1 0 0,1 0 0,0 0 0,0 1 0,0-1 0,1 1 0,-3 4 0,2 1 36,0 1 0,0-1 0,1 0 0,0 0 0,1 1 0,0-1 1,1 1-1,0-1 0,1 1 0,0-1 0,0 1 0,1-1 0,1 1 0,0-1 0,0 0 0,1 0 0,0-1 0,9 17 1,-12-25 8,0 1 1,1-1 0,-1 0 0,0 1-1,0-1 1,0 0 0,1 0 0,-1 0-1,0 0 1,1 0 0,-1 0-1,1 0 1,0-1 0,-1 1 0,1 0-1,-1-1 1,1 1 0,0-1 0,0 0-1,-1 0 1,1 0 0,0 1 0,-1-1-1,1-1 1,2 1 0,2-1 21,1-1 1,-1 0-1,0 0 0,1-1 1,5-3-1,-10 5-38,103-56 42,-45 23-39,-31 18-14,135-80-423,-151 86 380,-1 0 0,0-1 1,0-1-1,-1 0 0,-1 0 0,0-1 0,0 0 1,-1-1-1,-1 0 0,-1-1 0,12-29 1,-3-6-18,-3 0 0,10-71 0,-14 68 97,10-88 56,-17 113-42,-2 0 0,-6-52 1,6 79-40,0 1 0,0-1 1,0 0-1,0 1 1,0-1-1,0 0 1,0 1-1,-1-1 0,1 1 1,0-1-1,0 0 1,0 1-1,-1-1 1,1 1-1,0-1 1,-1 1-1,1-1 0,0 1 1,-1-1-1,1 1 1,-1-1-1,1 1 1,-1 0-1,1-1 0,-1 1 1,1 0-1,-1-1 1,1 1-1,-1 0 1,1-1-1,-1 1 0,0 0 1,1 0-1,-1 0 1,1 0-1,-1 0 1,0 0-1,1 0 0,-1 0 1,1 0-1,-1 0 1,0 0-1,1 0 1,-1 0-1,1 0 1,-1 0-1,0 1 0,1-1 1,-1 0-1,1 0 1,-1 1-1,0 0 1,-3 1-27,0 0 0,1 1 0,-1 0 0,1-1 0,-5 7 0,1-1 32,1 1-1,0 0 0,1 0 0,0 0 1,1 1-1,-7 18 0,0 6 7,2 0-1,-10 65 1,1 74 138,18-166-149,-2 26 42,1 0 0,2 1 0,6 34 0,-2-45-52,0 0 0,2 0 1,1-1-1,12 24 0,3-4 40,-15-27 33,10 21 0,-16-32-38,0 1 0,1 0 1,0-1-1,0 0 1,0 0-1,0 0 0,0 0 1,9 7-1,-11-10 2,1 1-1,0-1 0,-1 0 1,1 1-1,0-1 0,0 0 1,0 0-1,0-1 0,0 1 1,0 0-1,1-1 0,-1 1 1,0-1-1,0 1 0,0-1 1,0 0-1,1 0 0,-1 0 1,0 0-1,0-1 0,0 1 1,1-1-1,2 0 0,18-10-81,0-2 0,0 0 0,21-17 0,-39 27 51,79-52-121,45-32 184,-125 84-18,0 0 0,-1-1 0,1 1 0,-1-1-1,0 0 1,0 0 0,3-4 0,-5 7-26,0-1 0,-1 1 0,1 0 0,-1 0 0,0 0 0,1 0 0,-1-1 0,0 1 0,0 0 0,1 0-1,-1-1 1,0 1 0,0 0 0,0 0 0,-1-1 0,1 1 0,0 0 0,0 0 0,-1-1 0,1 1 0,-1 0 0,1 0 0,-1 0 0,1 0 0,-1 0 0,0 0 0,1 0 0,-1 0 0,0 0 0,0 0 0,-1-1 0,-1 0-25,1 1 1,-1-1 0,1 1-1,-1 0 1,1 0 0,-1 0-1,1 1 1,-1-1 0,0 0-1,1 1 1,-1 0 0,0 0-1,0 0 1,1 0 0,-5 0-1,-7 2-113,-21 5 0,31-6 119,-8 2 17,1 1 0,0 0-1,0 0 1,0 1 0,-17 11-1,21-12-3,0 1 0,0 0 1,1 1-1,0 0 0,0 0 0,0 0 0,1 0 0,-9 13 0,13-15-5,-1-1 0,1 1 0,-1 0 0,1 0 0,0 0-1,1-1 1,-1 1 0,1 0 0,-1 0 0,1 0 0,0 0 0,1 0-1,-1 0 1,2 6 0,-1-6 5,0 1 0,1-1 0,-1 1 0,1-1 0,0 1 0,0-1 0,0 0 0,1 0 0,0 0 0,-1 0 0,7 5 0,-6-7 10,0 0-1,0 0 1,0 0-1,0-1 1,0 1-1,0-1 1,1 0-1,-1 0 1,0 0-1,1-1 1,-1 1-1,1-1 1,-1 1-1,1-1 1,4-1-1,8 0 49,-1-1 0,20-4 0,19-6-82,-1-3 0,0-1 0,-1-3 0,74-38 0,-69 27-243,29-16 381,-82 44-107,0 0 0,0 0 0,0 0 0,7-1 0,-8 2-20,1 0 0,-1 0-1,0 0 1,1-1-1,3-2 1,-20 11 263,-1-1 1,-17 6-1,9-4-275,-30 16 0,49-23 26,-11 7-63,-26 19-1,35-23 55,1 1 0,-1-1 0,1 1 0,0 0 0,0-1 0,1 2 0,0-1 0,-5 9 0,5-6 11,1-1 0,0 1 0,0-1 0,0 1 0,1-1 0,1 1 0,-1 0 0,1 0 0,0 0 0,1-1 0,0 1 0,0 0 0,1-1 0,0 1 0,5 13 0,-7-20-2,1 1 1,-1 0-1,1-1 0,0 1 1,-1-1-1,1 1 1,0-1-1,0 1 0,0-1 1,0 0-1,0 1 0,1-1 1,-1 0-1,0 0 1,0 0-1,1 0 0,-1 0 1,1 0-1,-1 0 1,1-1-1,-1 1 0,1 0 1,0-1-1,-1 1 1,1-1-1,3 1 0,-3-1 5,0-1-1,1 1 0,-1-1 0,0 1 0,1-1 1,-1 0-1,0 0 0,0 0 0,0 0 1,1 0-1,-1-1 0,-1 1 0,1-1 0,0 1 1,0-1-1,0 0 0,-1 1 0,3-4 0,6-7 34,0-1 0,-1-1 0,0 1 0,10-23 0,31-86 23,-49 122-67,-1-3-41,1 0 1,0 1 0,0-1 0,1 0 0,-1 1 0,0-1-1,4-3 1,-5 13 22,0 0 0,1 1 0,0-1 0,3 13 0,-3-15 15,1 2-12,1 0 0,0 0 0,0-1-1,7 14 1,-8-18 12,-1-1-1,1 1 1,-1 0-1,1-1 0,0 1 1,-1-1-1,1 1 1,0-1-1,0 0 1,0 1-1,0-1 0,0 0 1,1-1-1,-1 1 1,0 0-1,0-1 1,0 1-1,1-1 1,-1 1-1,0-1 0,3 0 1,10-1 66,-1 0 0,1-1 1,0-1-1,-1 0 0,16-6 1,68-30 86,-72 27-67,-1-1 0,-1-1 1,0-1-1,-1-2 0,29-25 1,16-23 159,-67 65-243,-1-1 1,1 1-1,0-1 0,-1 0 0,1 1 0,0-1 1,-1 1-1,1-1 0,0 1 0,0 0 0,0-1 1,-1 1-1,1 0 0,0 0 0,0-1 1,0 1-1,0 0 0,0 0 0,-1 0 0,1 0 1,0 0-1,0 0 0,2 1 0,-2-1 13,1 1 1,-1 0-1,1 0 0,-1 0 0,1 0 0,-1 0 0,1 0 1,-1 0-1,0 0 0,0 0 0,2 3 0,2 3 48,0 0 0,-1 0 0,0 1 0,3 7-1,-6-11-39,40 83 418,-36-78-406,0 0-1,1-1 1,0 0 0,1 0 0,-1 0-1,1-1 1,13 10 0,-16-14-65,1-1 1,-1 1 0,1-1 0,0 0-1,0 0 1,0-1 0,1 1-1,-1-1 1,0 0 0,0-1 0,1 1-1,-1-1 1,0 0 0,0-1-1,1 1 1,-1-1 0,8-2 0,4-1-1578,-1-1 1,0-1-1,0 0 1,17-10-1,-31 15 1075,0 0 1,0 0-1,0 0 1,0 0-1,-1-1 1,1 1-1,0 0 1,0-1-1,-1 0 1,1 1-1,-1-1 1,0 0-1,1 1 0,-1-1 1,0 0-1,0 0 1,0 0-1,0 0 1,0 0-1,0-5 1,9-21-4477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8:22.5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4 13952,'-3'-3'9471,"-2"3"-8671,0 0-704,0 0-2432,10 0 1280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1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984 206 1888,'13'0'11232,"-19"-6"-9558,3 0-1224,1 4-320,1 1 0,0-1 1,0 0-1,-1 1 0,1-1 0,-1 1 1,1 0-1,-1-1 0,0 1 1,-3-2-1,-11-6 299,0-1 27,-1 1 0,0 1 0,0 0 0,-22-6 0,22 10-183,-116-25 739,116 27-919,1 1 0,0 0 0,0 1 0,0 1 0,0 0 0,-21 6 0,18-3 39,10-3-120,0 1 1,-1 0-1,1 1 0,1 0 0,-1 1 0,0 0 0,-8 5 0,-10 9 224,1 1-1,1 2 1,1 0 0,1 1-1,-25 32 1,11-9-179,-70 94 275,65-84-249,22-29 25,-33 53 0,48-67-56,0-1 1,1 0 0,0 1-1,0 0 1,2 0 0,-1 0-1,2 0 1,0 0 0,0 0-1,1 0 1,0 1 0,1-1-1,4 19 1,2-1 53,1-1 1,1 0-1,2 0 1,18 35-1,-23-51-41,1 0-1,0-1 1,0 0-1,2 0 1,-1-1-1,1 0 1,1 0 0,13 11-1,-5-9 27,1 0 0,1-1-1,0 0 1,0-2 0,1-1-1,35 12 1,-33-14 0,0 0-1,0-2 1,1 0 0,0-2-1,0 0 1,-1-2 0,42-2-1,-9-5 54,-2-3 0,70-20 0,-99 22-110,0-2-1,0 0 1,-1-2-1,-1-1 1,1-1-1,-2 0 1,0-2-1,-1-1 1,0 0-1,-1-2 1,-1 0-1,-1-1 1,26-36-1,-6 3 14,-18 26 62,-2-1 0,28-51 0,-35 55-41,-7 16-42,0-1 0,0 1-1,-1-1 1,0 0 0,-1 0-1,1 0 1,-1 0 0,-1 0-1,1-10 1,-4-14-68,-2 0 0,-1 1 1,-16-54-1,14 59 33,-46-145-35,41 140 19,-1 2 0,-2 0 0,-27-41 0,37 62-10,0 0 1,0 1-1,-1 0 0,0 0 1,-1 1-1,0-1 0,0 2 1,0-1-1,0 1 0,-1 0 1,0 0-1,0 1 0,0 0 1,-1 0-1,-12-3 0,-2 0-260,-1 2 0,-42-6 0,38 10 45,0 1-1,-40 5 0,47-2-574,1 1 0,-1 1 1,1 0-1,0 2 0,-34 16 0,45-19 262,-22 14-4900,21-7 2743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1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3072,'-1'0'324,"0"0"0,0-1 1,0 1-1,0 0 0,0 0 0,0-1 1,1 1-1,-1 0 0,0 0 0,0 0 1,-8 4 6690,19-2 72,17-3-6621,-15 0-261,1 1 1,12 1-1,3 1 89,45-2-1,-27-1-149,292-8 720,-51-11 27,-146 24-632,-34 1-193,-55-5-35,62-1 279,48 0-66,-76 3-34,20 4 60,-36-1-391,90 1 169,-82 1 96,33 0-235,-61-2 341,-37-4-35,-1 1 0,1-2 0,16 0 0,48-11-335,-45 3-4048,-23 8 2434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2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1312,'0'-7'6581,"0"0"-2096,22-9 1419,-20 15-5627,0-1 1,0 1-1,0 0 0,0 0 1,0 0-1,1 0 0,3 0 0,8-4 556,6-7 601,-2 2-514,31-14 0,-43 22-846,1 0-1,0 1 1,12-1-1,17-5 12,-17 3 54,1 0 0,31-2 1,-11 1-3,108-15 684,-141 18-792,-1 1 1,0-1-1,0 0 1,0 0 0,-1-1-1,1 0 1,-1 0-1,1 0 1,-1-1-1,0 1 1,0-1-1,8-9 1,-12 13-31,-1-1 0,1 1 1,-1 0-1,0-1 0,1 1 1,-1-1-1,1 1 0,-1-1 1,0 1-1,1-1 0,-1 1 0,0-1 1,1 1-1,-1-1 0,0 0 1,0 1-1,0-1 0,0 1 0,1-1 1,-1 0-1,0 1 0,0-1 1,0 0-1,0 1 0,0-1 1,-1 1-1,1-1 0,0 0 0,0 1 1,0-1-1,0 1 0,-1-1 1,1 1-1,0-1 0,-1 0 1,1 1-1,0-1 0,-1 1 0,1-1 1,-1 1-1,0-1-11,-1 0 0,1 0-1,0 1 1,-1-1 0,1 1 0,-1-1 0,1 1-1,0 0 1,-1 0 0,1-1 0,-1 1 0,1 0-1,-1 0 1,1 0 0,-3 1 0,-15 3-24,1 2-1,-31 11 1,-4 3 166,-15 1 38,-127 24 0,172-37-100,20-7-63,1 0-1,-1 0 0,0 0 1,1 0-1,-1 0 0,0 0 0,0-1 1,-3 1-1,6-1-6,0 1 0,0-1-1,0 1 1,0-1 0,1 1 0,-1-1 0,0 1 0,0-1-1,0 1 1,1-1 0,-1 1 0,0-1 0,0 1-1,1-1 1,-1 1 0,0-1 0,1 0 0,-1 1 0,1-1-1,-1 0 1,0 1 0,1-1 0,-1 0 0,2 1 0,17 14 184,11 1-458,-19-9 235,24 10 1,180 48 290,-201-60-250,-12-5 6,0 1 1,0 0-1,0-1 1,-1 0 0,1 1-1,0-1 1,0 0-1,2 0 1,-3 0-8,-1 0-1,1 0 1,-1 0 0,1 0 0,-1 0-1,1 0 1,-1 0 0,0 1-1,1-1 1,-1 0 0,1 0 0,-1 0-1,1 0 1,-1 1 0,0-1 0,1 0-1,-1 0 1,0 1 0,1-1 0,-1 0-1,0 1 1,1-1 0,-1 1 0,3 2-1,-2-2 599,-2-1-582,1-1 0,0 1 0,0 0-1,-1 0 1,1 0 0,0 0 0,-1 0 0,1-1 0,0 1-1,0 0 1,-1 0 0,1 0 0,0-1 0,0 1 0,-1 0-1,1 0 1,0-1 0,0 1 0,0 0 0,0-1 0,0 1-1,-1 0 1,1 0 0,0-1 0,0 1 0,0 0 0,0-1-1,0 0 1,-3-13 364,3 9-249,-1-5-65,0 1 0,1-1 0,0 1 1,1-1-1,2-15 0,15-52-87,-12 52 21,16-38-263,-7 21-1152,-15 41 1185,1 0 0,-1 0 0,0 0 0,1 0 0,-1 0 1,0 0-1,1 0 0,-1 0 0,1 0 0,0 1 0,-1-1 0,1 0 0,0 0 0,-1 0 1,1 1-1,1-2 0,-1 2-66,-1 0 0,1 0 0,-1 0 1,1 0-1,-1 0 0,1 0 0,-1 0 1,1 0-1,-1 1 0,1-1 0,-1 0 1,1 0-1,-1 0 0,1 1 0,-1-1 1,1 0-1,-1 1 0,1-1 0,-1 0 1,0 1-1,1-1 0,-1 0 0,0 1 1,1-1-1,-1 1 0,0-1 0,1 2 1,8 9-3432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2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1984,'-5'-7'18564,"5"4"-16231,0-2-3479,0-1 3042,13 93-1394,-4 126 276,1-102-852,-10-106-304,0 0 0,-1 1 1,1-1-1,-3 7 1,3-11 166,-1 0 0,1 0 1,0 0-1,0 0 0,0 0 1,0 0-1,0 0 0,0 0 1,1 0-1,-1 0 0,0 0 1,0 0-1,1 0 0,-1 0 1,0 0-1,1 0 0,0 1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2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7 227 2400,'-2'-7'656,"0"0"0,1 0 0,0 0 0,1-1 0,0 1 0,0-12 0,1-3 1829,-1 18-1772,0 0-1,1 0 1,0 0 0,0 0 0,2-7-1,-1 7 150,-1-1 0,0 1 0,0-1 0,0 1-1,0-1 1,-1-5 0,2 7-503,0-1 0,-1 1 1,2-1-1,-1 1 0,0 0 0,5-5 0,2-4 252,-6 9-470,-1 0 0,1 0 0,-1 0 0,1 0 1,0 1-1,0-1 0,1 1 0,-1 0 0,0 0 0,5-2 0,-6 3-120,0 0 1,0 0 0,0 1-1,0-1 1,0 1-1,0 0 1,1-1 0,-1 1-1,0 0 1,0 0-1,0 0 1,1 1 0,-1-1-1,0 0 1,0 1-1,0-1 1,0 1 0,0 0-1,0 0 1,0 0-1,2 1 1,5 5 1,0-1 0,0 2-1,0-1 1,-1 1 0,11 15 0,32 51 31,-25-36 139,-3-6-24,-6-9 27,0 1 1,-2 1-1,20 44 1,-33-64-128,0 0 0,-1 0 0,0 0 0,0 0 0,0 0 0,-1 1 0,1-1 0,-1 0 0,-1 0 0,1 0 0,-1 1 0,0-1 1,0 0-1,0 0 0,-1 0 0,1 0 0,-4 5 0,1-2 11,-1 0 0,0 0 0,0-1 0,-1 1-1,0-1 1,0-1 0,0 1 0,-13 9 0,12-11-37,-8 7 20,1-1 1,-20 10-1,28-18-75,0 0 0,0-1 0,-1 1 0,1-2 0,-1 1 0,1 0 0,-1-1-1,0-1 1,-9 1 0,4-1-664,0-1 1,0 0-1,1-1 0,-1-1 0,0 0 0,-18-7 1,14 5-2701,6 4 1050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4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4576,'0'-7'524,"0"4"581,-1 0 0,1-1 0,0 1 0,0 0 0,1-1 0,-1 1 0,1 0 0,1-4 0,0 19 3014,2 17-3177,0 2-390,5 97 1499,-7-73-1262,15 78 1,1 19-316,-16-80-567,-1-25-2817,-1-47 2829,0 0-1,0 0 1,0 0-1,0 0 1,0 0-1,0 1 1,0-1-1,0 0 1,0 0-1,0 0 1,0 0-1,0 0 1,0 0-1,0 1 1,0-1-1,0 0 1,0 0-1,0 0 1,0 0 0,0 0-1,0 0 1,0 0-1,0 1 1,0-1-1,-1 0 1,1 0-1,0 0 1,-1 1-734,1-1 733,0 0 1,0 0-1,0 0 1,0 0-1,0 0 1,0 0-1,-1 0 1,1 0-1,0 0 1,0 0-1,0 0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4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7232,'-3'-8'797,"0"1"-1,1-1 1,0 0 0,-1-14 0,3 21-570,0-1 0,0 0 1,0 0-1,1 1 0,-1-1 1,0 0-1,1 1 1,0-1-1,-1 1 0,1-1 1,0 0-1,0 1 0,0 0 1,0-1-1,1-1 0,1 0 123,0 0 0,0 0 0,0 0-1,7-5 1,-5 6-224,0 0 1,0-1-1,0 2 0,0-1 0,0 0 0,0 1 1,0 0-1,0 0 0,1 1 0,-1-1 1,0 1-1,1 0 0,-1 1 0,0-1 0,8 3 1,2 0 188,0 1 0,0 1 0,27 12 0,-22-7 34,-1 0-1,-1 0 1,0 2-1,0 0 1,-1 2 0,-1-1-1,0 2 1,-1 0-1,-1 1 1,23 32 0,-33-42-145,0 1 1,-1 0 0,4 8-1,-6-12-134,0-1 0,0 1 0,-1 0 0,1-1 0,-1 1 0,0 0 0,1 0 0,-1-1 0,0 1 0,-1 0 0,1 0 0,-2 4 0,1-3 17,-1 0 1,1 0-1,-1 0 1,0-1 0,0 1-1,0-1 1,-1 1 0,0-1-1,1 0 1,-1 0-1,-6 4 1,4-2-33,-1-1 0,-1 0 0,1-1 0,0 0 0,-1 0 0,-9 3 0,2-2-127,-1 0 0,0-2 0,1 0 1,-1 0-1,0-1 0,-17-2 0,-3 0-898,-18-1-2066,20-1-2265,30 2 4653,2 1 387,1 0 1,-1 0 0,1 0 0,0 0 0,-1 0-1,1 0 1,-1 0 0,1 0 0,-1 0 0,1 0-1,-1 0 1,1 0 0,-1-1 0,1 1-1,-1 0 1,1 0 0,0 0 0,-1-1 0,1 1-1,-1 0 1,1-1 0,0 1 0,-1 0-1,1-1 1,0 1 0,0 0 0,-1-1 0,1 1-1,0-1 1,0 1 0,-1-1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5728,'-15'-3'15097,"22"3"-10785,25 0-4364,-14 0 732,33 0-459,0 2 0,0 2 1,56 13-1,-105-16-259,79 20-335,-47-7-2427,-32-13 2387,-1-1 185,-1 1 0,0-1-1,1 0 1,-1 0 0,1 0-1,-1 1 1,0-1-1,1 0 1,-1 1 0,0-1-1,0 0 1,1 1-1,-1-1 1,0 0 0,0 1-1,1-1 1,-1 0-1,0 1 1,0-1 0,0 1-1,1-1 1,-1 0 0,0 1-1,0 0 1,4 9-2529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4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6048,'3'3'5528,"-3"-3"-5434,1 14 4175,-2 17-651,-6 34-545,1-27-2300,3 1 0,1 42 0,3-32-662,0-19-471,7 46 1,-8-65-786,1-4-2803,-1-7 3789,1 0 0,-1 1 1,0-1-1,1 0 0,-1 0 0,0 0 0,1 0 0,-1 0 1,0 0-1,1-1 0,-1 1 0,0 0 0,0 0 0,1 0 1,-1 0-1,0 0 0,1 0 0,-1 0 0,0-1 0,0 1 1,1 0-1,-1 0 0,0 0 0,0-1 0,1 1 0,-1 0 1,9-10-4034,0 2 1392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8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195 247 3968,'16'-11'8357,"-18"12"-7213,-1-1 0,0 0 0,0 1 1,0 0-1,1 0 0,-5 2 0,-35 19-769,24-12 254,4-2-468,0 1 0,1 0 0,0 1 0,-14 15 0,21-19-147,1 0 0,0 0 0,0 1 0,-5 8 0,8-11 12,-1 0-1,2 0 1,-1 0-1,0 0 1,1 0-1,0 0 1,0 0 0,0 1-1,-1 4 1,2-7-4,0 0 1,1-1-1,-1 1 1,0 0-1,0-1 1,1 1-1,-1 0 1,1-1-1,-1 1 1,1-1-1,0 1 1,0-1-1,-1 1 0,1-1 1,0 1-1,0-1 1,1 0-1,-1 0 1,0 1-1,0-1 1,1 0-1,-1 0 1,0 0-1,1 0 1,-1-1-1,1 1 1,-1 0-1,1 0 1,0-1-1,-1 1 1,1-1-1,0 0 1,-1 1-1,1-1 1,0 0-1,2 0 1,4 0 70,0 0 1,1-1 0,-1 0 0,0 0-1,0-1 1,9-3 0,-5 1-71,-1 0 1,0-1 0,0-1-1,20-13 1,35-34 172,-54 43-121,-7 6-42,-3 3-40,-1 0 0,1 0 0,-1 0 0,0 0 0,1 0 1,-1-1-1,0 1 0,1 0 0,-1-1 0,0 1 0,0-1 0,0 0 1,0 1-1,-1-1 0,1 0 0,0 1 0,0-4 0,-1 5-4,1 0 1,-1 0-1,1 0 0,-1 0 0,0 0 0,1 1 0,-1-1 1,1 0-1,-1 0 0,0 0 0,1 0 0,-1 0 0,1 1 1,-1-1-1,0 0 0,1 0 0,-1 0 0,0 1 1,1-1-1,-1 0 0,0 1 0,0-1 0,1 0 0,-1 1 1,0-1-1,0 0 0,1 1 0,-1-1 0,0 0 0,0 1 1,0-1-1,0 1 0,2 6 32,-1 0-10,0 0 1,1 0 0,-1 0 0,2 0 0,-1-1-1,1 1 1,0-1 0,0 1 0,7 8 0,-7-10 23,1-1 0,-1 0 0,1 0 0,0 0 0,0 0 0,5 3 0,-8-6-11,1-1 0,0 1 0,-1 0 0,1-1 0,-1 1 1,1-1-1,0 1 0,0-1 0,-1 0 0,1 0 0,0 0 0,-1 0 0,1 0 0,0 0 1,0 0-1,-1-1 0,1 1 0,0-1 0,-1 1 0,1-1 0,-1 1 0,4-3 1,-1 2 11,-1-1 0,1 0 1,0-1-1,-1 1 1,0 0-1,1-1 1,-1 0-1,0 0 1,0 0-1,0 0 0,-1 0 1,1 0-1,-1-1 1,0 0-1,0 1 1,0-1-1,2-6 1,-1 2 5,0 0 0,0 0 0,-1 0 0,0 0 0,0-1 0,-1 1 0,0 0 1,-1-1-1,0-11 0,-1 12-23,1 0-7,-1 0 0,0 0-1,0 0 1,-1 1 0,0-1-1,-4-9 1,-12-18-321,18 35 292,0-1 0,0 1 0,0 0 0,0 0 0,0 0 0,0-1 0,0 1-1,0 0 1,0 0 0,0 0 0,0 0 0,0-1 0,0 1 0,0 0 0,0 0 0,0 0 0,0-1 0,0 1 0,0 0 0,0 0 0,0 0 0,0-1 0,0 1 0,0 0 0,0 0 0,0 0-1,1 0 1,-1-1 0,0 1 0,0 0 0,0 0 0,0 0 0,0 0 0,1 0 0,-1 0 0,0-1 0,1 1 0,9 1-236,23 10 314,-14-4-96,34 5 58,1-3 0,92 5 0,-140-14-22,73 2 70,134-14 0,-195 10-37,-13 1 91,1 0 0,-1 0 0,0-1 0,11-3 0,-13 3 34,-3 2-147,0 0 0,0 0 0,0 0 0,0-1 0,0 1 0,1 0 0,-1 0 0,0 0 0,0-1 0,0 1 0,0 0 0,0 0 0,0 0 0,0-1 0,0 1 0,0 0 0,0 0 0,0-1 0,0 1 0,0 0 0,0 0 0,-1 0 0,1-1 0,0 1 0,0 0 0,0 0 0,0 0 0,0 0 0,0-1 0,0 1 0,-1 0 0,1 0 0,0 0 1,0 0-1,0-1 0,0 1 0,-1 0 0,1 0 0,0 0 0,0 0 0,0 0 0,-1 0 0,1 0 0,0 0 0,0 0 0,-1 0 0,-2 0-7,1 0 0,-1 1 0,0 0 0,0-1 0,0 1 0,1 0 0,-1 1 0,1-1 0,-1 0 0,1 1 0,-1-1 0,1 1 0,0 0 0,-4 4 1,-6 5-12,-14 21 0,9-11 11,11-14-19,0 1-1,0 0 1,1 1 0,0-1-1,1 1 1,-5 11 0,7-15 19,1 0 0,-1-1 0,1 1 1,0 0-1,0 0 0,1 0 1,0 0-1,-1 1 0,2-1 0,-1 0 1,1 0-1,-1 0 0,4 8 1,-4-11 14,1 0 0,0 0 0,0-1 0,-1 1 0,1 0 0,0 0 0,0-1 0,1 1 0,-1-1 0,0 1 0,1-1 0,-1 1 0,1-1 0,-1 0 0,1 0 0,-1 0 0,1 0 0,0 0 0,-1 0 0,1 0 0,0-1 0,0 1 0,0 0 0,0-1 0,0 0 0,0 1 0,0-1 0,0 0 0,0 0 0,-1 0 0,1 0 0,0 0 0,0-1 0,0 1 0,0-1 0,0 1 0,0-1 0,0 0 0,2-1 0,1-2 20,0-1 1,0 0-1,0 0 1,-1-1-1,0 1 1,0-1-1,5-11 1,-5 10-24,37-76-353,-40 82 321,0 0 1,-1-1-1,1 0 1,-1 1-1,1-1 1,-1 1-1,1-1 0,-1 0 1,0 1-1,0-4 1,1 10-13,0 0 0,0 0-1,0 0 1,1-1 0,0 1 0,0-1 0,0 1 0,0-1 0,1 1 0,0-1 0,0 0-1,6 7 1,-4-6 30,0 0 0,0 0-1,0 0 1,1-1 0,-1 0 0,1 0-1,0 0 1,0-1 0,11 5 0,-10-6 30,0-1 1,1 0 0,-1 0 0,0 0-1,1-1 1,-1 0 0,0-1 0,13-2-1,-6 0 3,0 0 0,0-1 0,19-9 0,-11 4 32,-1-1 0,0-1-1,0-1 1,-1-1-1,23-20 1,-23 14-38,-1-1 1,-1 0 0,16-24-1,-31 39-17,-3 5-20,1 0 0,-1 0 0,0 0 1,0 0-1,0 0 0,0 0 0,0 0 0,0 0 1,0 0-1,0 0 0,0 0 0,0 0 0,0 0 0,0 0 1,0 0-1,0 0 0,0 0 0,0 0 0,0 0 1,0 0-1,0 0 0,0 0 0,0 0 0,0 9-18,0 21 33,2 1 0,2 0 0,8 37 0,-7-42-70,-5-20 96,1 1 0,0-1 0,1 0 0,0 1 0,0-1 0,4 9 0,-5-14-28,-1-1 0,1 1 0,0-1 0,-1 0-1,1 1 1,0-1 0,0 0 0,0 0-1,-1 1 1,1-1 0,0 0 0,0 0-1,0 0 1,-1 0 0,1 0 0,0 0 0,0 0-1,0 0 1,-1 0 0,2-1 0,16-3 59,-16 2-74,0 0 0,0 0 0,0-1 0,0 1 0,0 0 0,0 0 0,-1-1 0,1 1 0,-1-1 0,2-3 0,4-8-36,1 0 78,-1-1 1,0 0-1,-1 0 0,6-23 0,-8 25-34,-1-3-73,3-7-149,-6 23 212,0-1 0,0 1 0,0-1 0,0 1 0,0-1-1,1 0 1,-1 1 0,0-1 0,0 1 0,1-1 0,-1 1-1,0 0 1,1-1 0,-1 1 0,0-1 0,1 1 0,-1 0 0,1-1-1,-1 1 1,1 0 0,-1-1 0,1 1 0,-1 0 0,2-1-1,0 2 0,0-1 0,0 1-1,1-1 1,-1 1 0,0 0 0,0 0-1,0 0 1,0 0 0,0 1-1,0-1 1,3 3 0,3 2 10,7 1 27,0 0-1,1 0 1,1-1-1,-1-1 1,1-1 0,-1 0-1,1-1 1,26 0-1,-16-2-17,0-1 0,1-2 0,-1 0 0,40-10 0,-59 10 22,0 0 0,0-1 0,0 1 0,0-2-1,-1 1 1,0-1 0,0 0 0,0 0 0,0-1 0,0 0-1,-1 0 1,0-1 0,0 1 0,-1-1 0,1-1 0,-1 1-1,-1-1 1,1 0 0,-1 0 0,0 0 0,-1 0 0,1-1-1,-2 0 1,1 0 0,-1 1 0,2-15 0,-3 16-37,1-9 1,0-27 0,-2 39 10,0 0 0,0-1 0,0 1 0,-1-1 0,0 1 1,1 0-1,-1 0 0,-1-1 0,1 1 0,0 0 0,-1 0 0,1 0 0,-5-5 0,5 7-17,0 0 0,0 0-1,1 0 1,-1 0 0,0 0-1,0 1 1,-1-1 0,1 0-1,0 1 1,0-1 0,0 1-1,0-1 1,-1 1 0,1-1-1,0 1 1,0 0 0,-1 0 0,1 0-1,0-1 1,0 1 0,-3 1-1,2-1 13,0 1 1,0 0-1,0-1 0,0 1 0,0 0 0,0 0 0,0 0 0,0 1 0,0-1 0,1 0 0,-4 4 1,-1 2 25,0 0 1,0 1 0,1 0 0,-8 14 0,6-9-10,2 0 0,-1 0 0,1 0 0,1 1 0,1 0-1,0 0 1,1 0 0,-1 18 0,2-24 7,1 1 0,1-1-1,-1 0 1,2 1-1,-1-1 1,1 0-1,0 0 1,1 0 0,-1 0-1,2 0 1,-1-1-1,1 1 1,0-1 0,1 0-1,6 8 1,-3-6 15,0-1 0,0 0-1,1 0 1,0-1 0,0 0 0,1 0 0,0-1 0,0-1 0,16 7 0,-17-9-109,1 0 0,-1-1 1,1 0-1,0 0 0,-1-1 1,1 0-1,0-1 1,0 0-1,0-1 0,-1 0 1,17-4-1,90-29-5992,-80 22 4016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4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5408,'-16'-8'8432,"33"8"-7411,1 0 1,-1 1-1,0 0 1,0 2 0,0 0-1,-1 0 1,1 2-1,18 7 1,-26-8-747,0 0 0,0 0 0,0 1 0,0 0 0,-1 0 1,0 1-1,0 0 0,-1 1 0,0-1 0,0 1 0,8 11 0,-10-11-68,-1 1 0,-1 0 0,1 0 0,-1 0 1,-1 1-1,1-1 0,-2 1 0,1-1 0,-1 1 0,0-1 0,-1 1 0,0 0 0,-2 15 0,0-9-106,0-1 0,-1 1 0,-1-1 0,-1 0 0,0 0 0,0-1 0,-11 19 0,15-30-85,-3 4-92,0 0 0,0 0 0,-6 7 0,8-11-4,0 0 0,0 0 1,0 0-1,0 0 1,-1 0-1,1-1 1,-1 0-1,1 1 0,-1-1 1,0 0-1,1 0 1,-6 1-1,1-1-316,0 0 0,-1-1 0,1 0 0,-1 0 0,1-1 0,0 0 0,-1 0 0,1-1 0,-11-3 0,-23-13-4039,5-5-3575,11 2 2896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1 409 896,'0'-5'15530,"0"-3"-13914,0 6-1522,0 0-32,0-1 0,0 1 1,0-1-1,0 1 0,0-1 1,0 1-1,1-1 1,-1 1-1,1-1 0,0 1 1,0 0-1,0-1 0,0 1 1,0 0-1,0 0 0,1 0 1,2-3-1,4-6 80,13-21 0,-6 7-15,-9 16 11,3-5-114,14-17 0,-19 27-12,0 0 0,0 0 0,0 1 0,1-1 0,-1 1 0,1 0 0,9-4 0,-11 5 66,1 0 0,0 1 0,0-1-1,0 1 1,0 0 0,9-1-1,-12 2-61,1 0-1,0 0 1,-1 0 0,1 1-1,-1-1 1,1 0-1,-1 1 1,0-1-1,1 1 1,-1 0-1,1-1 1,-1 1-1,0 0 1,1 0-1,-1 0 1,0 0-1,0 0 1,0 0 0,0 0-1,0 0 1,0 1-1,1 1 1,11 19 320,-1 1 0,14 37 0,-2-3-27,-21-50-267,0 0 1,1 0-1,0-1 0,0 0 1,1 1-1,-1-2 0,1 1 1,0 0-1,1-1 1,-1 0-1,1 0 0,0-1 1,1 0-1,-1 0 0,1 0 1,13 5-1,-18-8-39,8 2 154,1 1 1,0-2 0,1 1 0,-1-2 0,13 2-1,-18-3-125,1-1 0,-1 1-1,0-1 1,1 0 0,-1 0 0,0-1-1,0 0 1,0 0 0,0-1-1,0 1 1,0-1 0,-1 0 0,1-1-1,-1 1 1,0-1 0,0 0-1,0-1 1,7-8 0,32-32-27,-3-3-90,-33 38 76,-1 1-1,0-2 1,8-13-1,-9 13 9,1 1 0,0 0 0,9-10-1,-11 14-24,0 1 0,1-1 0,-1 2 0,14-10 0,-17 13 18,1 0 1,0 0 0,-1 0 0,1 0 0,0 0 0,0 0-1,0 1 1,0-1 0,0 1 0,0 0 0,0 0 0,-1 0-1,1 0 1,0 1 0,4 0 0,-2 1 28,0-1-1,0 1 1,0 0 0,0 1-1,0-1 1,0 1-1,-1 0 1,1 0 0,-1 0-1,0 1 1,0 0 0,0-1-1,0 1 1,-1 1 0,4 4-1,5 9 67,-1 1 0,13 30 0,-4-8-49,-17-36-22,0-1 1,0 1-1,0-1 0,1 0 0,0 1 0,0-2 0,0 1 0,1 0 0,-1-1 1,1 0-1,-1 0 0,1 0 0,0-1 0,0 1 0,1-1 0,-1-1 0,0 1 1,1-1-1,-1 1 0,8-1 0,4 1 125,0-2 0,-1 0 0,1-1-1,0 0 1,27-7 0,-38 6-120,0 0 0,0 0 0,0-1 0,0 1 0,-1-1 0,1-1 0,-1 1 0,0-1 0,0 0 0,0 0 0,-1-1 1,8-7-1,1-5 5,0-1 0,14-24 0,27-48-260,-51 85 224,1 0 1,1 0 0,-1 0-1,1 1 1,0-1 0,8-5-1,-9 7 3,0 1-1,-1 0 1,1 0-1,0 0 1,0 0 0,0 1-1,0-1 1,0 1-1,1 0 1,-1 0-1,5 0 1,-6 2-9,-1-1 0,1 0-1,-1 1 1,1 0 0,-1 0 0,0-1 0,1 1 0,-1 1 0,0-1-1,0 0 1,0 0 0,0 1 0,0 0 0,0-1 0,0 1 0,-1 0-1,1 0 1,0 0 0,1 3 0,2 2 25,0 1 0,-1-1 0,0 1 0,4 11 1,5 13 185,1-1 1,21 33-1,-32-58-194,1 0-1,0-1 0,0 1 1,0-1-1,1 0 1,0 0-1,0 0 1,0-1-1,0 1 0,1-1 1,0-1-1,-1 1 1,1-1-1,1 0 1,-1 0-1,0-1 0,1 0 1,-1 0-1,1 0 1,0-1-1,0 0 1,-1 0-1,1-1 0,9 0 1,6-2 170,0-1 1,33-10 0,-45 10-164,0-1 0,-1 0 0,0 0 0,0-1 0,0 0 0,-1-1 0,0 1 0,9-10 0,-6 4-51,0 0 0,-1-2 0,-1 1 1,15-28-1,1 1 75,-15 23-79,-3 5 16,1-1 0,0 2 0,0-1 0,19-17 0,-26 27 32,0 0 1,0 0 0,1 1 0,-1-1 0,0 0 0,0 1 0,1-1 0,-1 1 0,0-1-1,1 1 1,-1 0 0,1 0 0,-1-1 0,0 1 0,1 0 0,-1 0 0,1 0 0,-1 0 0,0 1-1,1-1 1,-1 0 0,1 1 0,-1-1 0,0 1 0,0-1 0,1 1 0,-1-1 0,0 1 0,0 0-1,1 0 1,-1 0 0,0 0 0,0 0 0,0 0 0,0 0 0,0 0 0,0 1 0,4 4-15,-1 0 0,1 0 0,-2 1 0,1-1 0,4 12 0,24 40 173,-29-50-150,2-1-1,-1 1 1,1-1-1,0 0 1,0 0-1,1 0 1,11 10-1,-5-7 11,1 0-1,0 0 1,20 10 0,-26-17-21,0 0 0,0 0 0,0-1 0,0 0 0,1 0 0,-1-1 0,1 0 0,-1 0 0,1-1 0,12 0 0,-4-2 46,0 0 0,0-1 0,-1 0-1,17-6 1,-22 4-10,0 0-1,0 0 0,-1-1 1,0 0-1,1-1 0,11-11 1,-15 13-20,2-4 0,1-1-1,-1 0 1,-1 0 0,0-1-1,0 0 1,-1 0 0,5-13-1,7-13-83,-8 19 19,48-80 74,-57 98-32,-1-1 1,1 0 0,-1 0 0,1 1 0,0-1 0,-1 0 0,1 1 0,0-1 0,-1 1 0,1-1 0,0 1 0,0-1-1,0 1 1,0-1 0,0 1 0,-1 0 0,1-1 0,0 1 0,0 0 0,0 0 0,0 0 0,0 0 0,0 0 0,0 0 0,0 0-1,0 0 1,0 0 0,0 0 0,0 1 0,-1-1 0,1 0 0,0 0 0,0 1 0,0-1 0,0 1 0,0-1 0,-1 1-1,1-1 1,0 1 0,1 1 0,4 3 47,-1 0-1,0 0 1,1 1-1,3 6 1,-8-11-43,17 22-108,41 40 0,-50-55 126,1 0 0,0-1 0,0 0 0,0-1 0,0 0 0,1-1 0,17 7 0,3-1 14,-18-6 30,1 0 1,-1-1-1,15 2 1,-24-5-49,29 4-150,46 1 0,-2-3 187,-68-2-13,1 0 0,-1 0 0,15 5 0,-15-4-13,0 0 1,0 0-1,15 0 1,-19-2 33,1 0 1,0-1 0,-1 1 0,7-3 0,-11 3-52,0 0 1,1-1 0,-1 1 0,0-1-1,1 1 1,-1-1 0,0 0 0,0 1-1,0-1 1,1 0 0,-1 0 0,0 0-1,0 0 1,0 0 0,0 0 0,-1 0-1,1 0 1,0 0 0,0 0 0,-1 0-1,2-3 1,2-6 182,-3 8-169,0 0-1,0-1 1,0 1-1,0 0 1,-1-1-1,1 1 1,-1-1-1,0 1 1,1-4-1,-8-38-2,7 42-18,0-1-1,-1 0 0,1 1 0,-1-1 0,1 0 0,-1 1 0,0-1 1,0 1-1,0-1 0,-1 1 0,1-1 0,-2-2 0,-5-5-68,1-1 0,-11-20 0,16 27 78,0-1 1,-1 1-1,0-1 0,0 1 1,0 0-1,0 0 1,-1 0-1,1 0 0,-1 1 1,0-1-1,0 1 0,-8-4 1,-8-5-73,10 6 19,0-1-1,0 1 1,-13-14-1,19 14 93,4 6-46,0-1-1,0 1 1,0 0 0,0 0 0,0-1 0,0 1 0,0 0 0,0 0 0,0-1 0,-1 1-1,1 0 1,0 0 0,0 0 0,0-1 0,0 1 0,-1 0 0,1 0 0,0 0 0,0-1 0,0 1-1,-1 0 1,1 0 0,0 0 0,0 0 0,-1 0 0,1-1 0,1 2-95,0 0-82,0-5 86,0 5 98,-1-1 1,1 1-1,-1-1 0,1 0 1,-1 1-1,1-1 0,0 0 1,-1 1-1,1-1 0,0 0 1,-1 0-1,1 1 0,0-1 1,-1 0-1,2 0 0,0 0 12,0 1 0,0 0 0,0-1 0,0 1 0,0 0 0,0 0 0,0 0 0,2 2 0,13 8 15,-15-10-19,1 0-1,-1 0 1,0 1-1,0-1 0,0 1 1,0-1-1,2 3 1,72 84 182,-71-81-184,0 0 0,0 0 0,-1 0 0,4 8 1,7 14-11,7 10 152,-19-35-91,-2-3 192,-1-1-251,0 0 0,0 1 0,0-1 0,0 1 0,0-1 0,0 0-1,0 1 1,0-1 0,0 0 0,0 1 0,0-1 0,-1 0 0,1 1 0,0-1 0,0 0 0,0 1 0,-1-1 0,1 0 0,0 1 0,0-1 0,-1 0 0,1 0 0,0 1 0,0-1 0,-1 0 0,1 0 0,-1 1-1,-1-1 43,1 1 0,-1 0 0,0 0 0,1 0-1,-1 0 1,1 0 0,-1 0 0,1 1 0,-3 1-1,-9 8 110,-69 38 136,-25 12-408,103-59 147,1 1 0,-1-1-1,1 1 1,0-1 0,0 1-1,-5 6 1,-1 0-198,9-9 167,0 0-1,0 0 0,0 0 0,0 1 0,0-1 1,0 0-1,0 0 0,0 0 0,0 0 0,0 0 1,-1 0-1,1 0 0,0 0 0,0 1 0,0-1 1,0 0-1,0 0 0,0 0 0,-1 0 0,1 0 1,0 0-1,0 0 0,0 0 0,0 0 0,0 0 1,-1 0-1,1 0 0,0 0 0,0 0 0,0 0 0,0 0 1,0 0-1,-1 0 0,1 0 0,0 0 0,0 0 1,0 0-1,0 0 0,0 0 0,-1-1 0,1 1 1,0 3 113,-3-3-144,1 1 99,4-6 183,8-12-129,-1 0 0,-1-1 0,0 0 0,-2-1 0,0 0 0,5-29 0,21-96-2037,-31 123-1286,-5 4-4467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3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3136,'-13'-4'20325,"17"0"-19410,-2 4-890,0 0 0,-1 0 0,1 0 0,0 0 0,0 0 1,0 0-1,0 0 0,2 1 0,10 2-8,21 3 29,63 20 0,-87-22-30,-1 0 0,0 1 0,-1 0 1,1 0-1,-1 1 0,0 0 1,-1 0-1,1 1 0,-1 1 1,12 13-1,-13-12 15,0-1-1,-1 1 1,0 1 0,0-1-1,-1 1 1,-1 0 0,5 12-1,-5-10 50,-1 1-1,0 0 1,-1 0-1,0 0 1,-1 0-1,0 0 1,-1 0-1,-1 0 1,0 0-1,-4 21 1,3-26-5,1 0-1,-2 0 1,1-1 0,-1 1-1,0-1 1,0 0 0,-1 0-1,0 0 1,0 0 0,-1-1-1,1 1 1,-2-1 0,-5 6-1,8-10-46,0 0 1,0-1-1,0 1 0,0-1 0,0 0 0,-6 2 1,8-4 121,4-1-257,9-1-1,-6 3 160,0-1-1,0-1 0,1 1 0,-1-1 1,-1 0-1,1 0 0,0 0 0,0-1 1,7-5-1,24-10 76,-23 13 0,1-1-1,-1 0 0,0-1 0,0-1 1,-1 0-1,0-1 0,-1-1 0,0 1 0,0-2 1,-1 0-1,-1 0 0,1-1 0,-2 0 1,14-22-1,-13 16-38,-1 0 1,0-1-1,-1 0 1,-1 0-1,-1-1 1,-1 0-1,0 0 1,-2 0 0,3-40-1,-6 53-176,-1-1-1,1 1 1,-1 0 0,0-1 0,-1 1-1,0 0 1,0 0 0,-3-8-1,0 5-2252,-1 1 0,-10-15 0,16 23 2072,0 1 1,0-1 0,-1 1-1,1 0 1,0-1-1,0 1 1,0-1 0,-1 1-1,1-1 1,0 1-1,0 0 1,0-1 0,0 1-1,0-1 1,0 1 0,0-1-1,0 1 1,0-1-1,0 1 1,0-1 0,0 1-1,0-1 1,1 1 0,-1-1-1,18-3-12546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 3136,'-5'-3'12421,"0"4"-10052,4 0-1620,4 0 170,-3 0-803,1 0 0,0 0-1,-1 0 1,1 0 0,-1 0-1,1 0 1,0 0 0,0 0 0,1 2-1,2 1 25,0 0 0,0 0 0,0 1-1,5 8 1,3 5 201,-9-13-235,0 0 1,0 0-1,0 1 0,-1-1 0,1 1 0,-1-1 0,-1 1 0,1 0 0,-1 0 0,0 0 0,0 0 1,-1 0-1,0 0 0,0 0 0,0 0 0,-1 0 0,-2 10 0,0-1 70,-1-1 0,-1 1 0,0-1 0,-1 0 0,-14 24 0,16-30-55,-1-1 0,-1 0 1,1 0-1,-1-1 0,0 1 1,-1-1-1,0 0 0,-11 7 1,13-10-146,0 0-1,0 0 1,0-1 0,-1 0 0,1 0 0,0 0 0,-1 0 0,0-1 0,1 0 0,-1 0 0,0-1-1,1 0 1,-1 0 0,-9-1 0,10 1-103,-26-7-2423,30 7 2359,0 0 0,0 0 0,1-1 0,-1 1 0,0 0 0,1 0 0,-1-1 0,0 1 0,1-1 0,-1 1 0,0 0 0,1-1 0,-1 1 0,1-1 0,-1 0 0,1 1 0,-1-1 0,1 1 0,-1-1 0,1 0 0,-1 1 0,1-1 0,0 0 0,0 1 0,-1-1 0,1 0 0,0 0 0,0 1 0,0-1 0,0 0 0,-1 0 0,1 1 0,0-1 0,1 0 0,-1 0 0,0-1 1,8-12-3528,4-2 1260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3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4160,'-10'0'10336,"6"16"-5828,4-15-4046,-3 14 300,1-1 0,0 25 0,1-12-259,-2 116 802,1-4-556,-22 105-120,24-220-30,1-15-2341,9-37-17402,2 16 16253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3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25 137 3648,'-7'-23'1173,"6"21"-1103,1 1 0,-1-1 0,1 1 0,-1 0 0,0 0 0,1-1-1,-1 1 1,0 0 0,0 0 0,0 0 0,0 0 0,-2-2 0,3 3 15,0-1 1,-1 1-1,1 0 1,-1-1-1,1 1 0,0 0 1,-1-1-1,1 1 1,0-1-1,-1 1 1,1 0-1,0-1 0,0 1 1,0-1-1,-1 1 1,1-1-1,0 1 1,0-1-1,0 1 0,0-1 1,0 1-1,0-1 1,0 1-1,0-1 1,0 1-1,0-1 0,0 1 1,0-1-1,0 1 1,0-1-1,1 1 1,-1-1-1,2-16 2739,-2 15-2536,-1 0 0,1 0 1,1 0-1,-1 0 0,0 0 0,0 0 0,1 0 0,-1 0 1,1 0-1,0 0 0,0 0 0,-1 0 0,1 0 0,3-3 1,0 1 14,1 1 1,0 0 0,0 0 0,1 0-1,-1 1 1,0 0 0,1 0 0,0 0 0,-1 0-1,1 1 1,10-1 0,1 1 175,0 0 0,32 3 0,-31 0-263,-1 1 0,1 1 0,0 0 0,-1 1 0,0 1 0,0 0 0,-1 2 0,1 0 0,19 13 0,-28-16-92,-1 1-1,1 0 0,-1 0 0,0 1 0,0 0 0,-1 0 1,0 1-1,0-1 0,0 1 0,-1 1 0,-1-1 1,1 1-1,-1-1 0,-1 1 0,0 0 0,0 1 0,-1-1 1,0 1-1,1 10 0,-2-9 113,-1 0 1,0 1-1,-4 21 0,3-28-165,0-1-1,0 1 0,-1 0 0,0 0 0,0 0 0,0-1 0,0 1 0,-1-1 0,0 0 0,0 0 0,-4 5 1,3-5-64,0 0 1,-1 0 0,0 0 0,0-1 0,0 1 0,0-1 0,0 0 0,-1-1 0,1 1 0,-1-1 0,0-1 0,0 1 0,0-1 0,1 0-1,-12 1 1,8-2-218,0 0-1,0-1 1,0 0-1,0-1 1,0 1-1,1-2 1,-1 1-1,0-1 0,-13-7 1,-1-1-1183,13 7-971,1-1 0,-13-8 0,16 8 39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3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4064,'-5'-4'5363,"4"4"-5119,1 0-1,0 0 1,0-1 0,0 1 0,0 0-1,0-1 1,0 1 0,0 0 0,-1-1-1,1 1 1,0-1 0,1 1 55,0-1 1,-1 1-1,1-1 1,0 1-1,-1-1 0,1 1 1,0 0-1,0-1 1,-1 1-1,1 0 0,0 0 1,0-1-1,1 1 1,44-6 1795,-25 4-1108,-8 1-573,1 1 1,17 1-1,0 0 34,-24-1-401,0 0 0,-1 1-1,1 0 1,0 0 0,-1 1 0,1-1 0,-1 1 0,1 1 0,-1-1 0,0 1 0,0 0 0,0 1 0,0-1-1,-1 1 1,1 0 0,-1 1 0,0-1 0,0 1 0,5 7 0,-5-5 37,-1 0-1,1 0 1,-2 0 0,1 1-1,-1-1 1,0 1 0,0 0-1,-1 0 1,0 0 0,-1 0 0,0 0-1,0 0 1,0 1 0,-1-1-1,-1 12 1,0-8 30,-1 1-1,0 0 1,-1-1-1,0 0 1,0 0 0,-2 0-1,1 0 1,-1 0-1,-9 12 1,6-11-32,-1-1 1,-14 15-1,20-23-18,-1 0-1,0 0 1,-1-1 0,1 1 0,-1-1 0,1 0 0,-1 0-1,-8 3 1,6-3 308,8-4-180,13-7 39,10-14 45,-1-2 1,-1-1-1,-2-1 1,0-1-1,27-49 0,-22 31-308,49-65 0,-73 109-152,0-1-1,0 1 1,0-1-1,0 1 0,0-1 1,-1 0-1,1 1 0,0-3 1,-1 2-360,0 1 0,0 0 0,0-1 1,0 1-1,0 0 0,0-1 1,0 1-1,0 0 0,0-1 0,-1 1 1,0-2-1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4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2240,'-5'0'8837,"-7"4"-421,12 3-3069,0-6-5283,0 0 0,0 0 0,1-1-1,-1 1 1,0 0 0,0-1 0,0 1 0,1 0 0,-1-1 0,0 1 0,1 0-1,-1-1 1,1 1 0,-1-1 0,1 1 0,-1-1 0,1 1 0,-1-1 0,1 1-1,-1-1 1,1 1 0,0-1 0,-1 0 0,1 1 0,0-1 0,0 0 0,30 5 369,0-1 0,0-2 1,58-3-1,-35 0-236,-18 1-159,289 11 255,-308-10-1049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 2656,'-8'-13'18497,"43"0"-16979,-7 4-1189,-22 7-219,-1 0 0,1 0-1,12-1 1,46-4 436,-20 2-212,1 2-1,66 3 1,-47 6-292,74 4-73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5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3392,'-4'-1'267,"-3"-2"578,7 3-824,0 0-1,0 0 1,0 0 0,0 0 0,0 0-1,0 0 1,0 0 0,-1 0-1,1 0 1,0 0 0,0 0-1,0 0 1,0 0 0,0 0-1,0 0 1,0 0 0,0 0-1,-1 0 1,1 0 0,0 1 0,0-1-1,0 0 1,0 0 0,0 0-1,0 0 1,0 0 0,0 0-1,0 0 1,0 0 0,0 0-1,-1 0 1,1 1 0,0-1 0,0 0-1,0 0 1,0 2 1738,0-2-1514,-1 0 1,1 1 0,-1-1-1,1 0 1,-1 0-1,1 1 1,0-1 0,-1 0-1,1 1 1,-1-1 0,1 0-1,0 1 1,-1-1-1,1 1 1,0-1 0,0 0-1,-1 1 1,1-1-1,0 1 1,0-1 0,-1 1-1,1-1 1,0 2-1,0-1-37,0-1-1,-1 1 0,1 0 1,0 0-1,-1 0 0,1-1 1,-1 1-1,1 0 0,-1 0 1,1-1-1,-1 1 0,0 0 1,1-1-1,-1 1 0,0-1 1,1 1-1,-2 0 0,0-1 266,-3 2 1344,5 0-343,2 6 293,0-5-1552,0-1 0,0 1 0,0 0 0,0-1 0,0 0 0,1 0 0,-1 0 0,1 0 1,-1 0-1,1 0 0,4 1 0,-1 0-52,1-2 0,0 1 1,0-1-1,0 0 0,0 0 0,0-1 1,1 0-1,6 0 0,2-1-21,472 1-606,-484 0-35,-1 0 1,1 0 0,-1 0-1,1-1 1,5-1-1,-8 1-293,1 1 0,-1-1-1,1 0 1,-1 0-1,1 1 1,-1-1-1,0 0 1,0 0-1,1-1 1,-1 1-1,0 0 1,0 0-1,2-3 1,0-2-2248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6 356 2720,'-5'0'5280,"6"-11"453,3 7-5164,0 0 0,0 0 1,0 0-1,0-1 0,-1 1 0,1-1 0,4-8 1,19-43 563,-19 39-655,95-159 1048,-102 174-1511,8-12 455,9-20-1,-18 34-419,-1 1-1,1-1 1,0 0 0,0 0 0,-1 0-1,1 0 1,0 0 0,0 0 0,0 1-1,-1-1 1,1 0 0,0 0 0,0 0-1,-1 0 1,1 0 0,0 0 0,-1 0-1,1 0 1,0 0 0,0 0-1,-1 0 1,1 0 0,0 0 0,0-1-1,0 1 1,-1 0 0,1 0 0,0 0-1,0 0 1,-1 0 0,1 0 0,0-1-1,0 1 1,0 0 0,-1 0 0,1 0-1,0-1 1,0 1 0,0 0-1,0 0 1,0 0 0,-1-1 0,1 1-1,0 0 1,0-1 0,-2 9-40,0 0 0,-1-1 0,-6 12 0,-4 16 105,10-25-98,1-4-348,0 1 1,0 0 0,1 0 0,0 0 0,0 0 0,1 0-1,0 1 1,1 8 0,0-7-2417,-1-1 875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8:3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1098 6400,'-9'-2'986,"1"3"4065,8-3-4713,1 0-1,-1 0 1,1 0-1,-1-1 1,1 1 0,0 0-1,0 0 1,0 1-1,0-1 1,0 0 0,3-3-1,18-20 657,-15 19-519,21-24 424,-10 12-279,21-28-1,19-37 115,64-121-1,-60 94-216,24-42 80,-66 111-218,27-76 0,-42 99-218,-1 0 1,0 0-1,-2 0 0,0 0 1,-1-1-1,-1 1 0,-4-32 1,4 49-163,0 0 0,0 1 0,0-1 0,0 1 0,0-1 0,0 0 0,0 1 0,0-1 0,0 1 0,-1-1 1,1 1-1,0-1 0,0 0 0,-1 1 0,1-1 0,0 1 0,-1 0 0,1-1 0,-1 1 0,1-1 0,0 1 0,-1-1 1,0 1-9,0 0-1,0 0 1,1 0 0,-1 0 0,0 1 0,0-1 0,1 0 0,-1 0 0,0 1 0,1-1 0,-1 1 0,0-1 0,1 0 0,-1 1 0,1-1 0,-1 1 0,1-1 0,-1 1-1,1-1 1,-1 1 0,1 0 0,-1 0 0,-11 16-125,-12 20 1,4-5 102,-6 11-13,2 0 1,-28 69-1,-24 96 43,66-179-1,-83 237 296,-14 94 122,95-304-255,-2 0 1,-35 88 0,32-115 218,17-27-373,-1-1-1,0 0 1,0 0-1,0 0 1,0 1-1,0-1 1,0 0-1,0 0 1,0 0-1,0 0 1,0-1-1,-1 1 1,1 0-1,0 0 1,-1-1-1,-1 1 1,3-1-18,0 0 1,-1 0 0,1 0 0,0 0 0,-1 0 0,1 0 0,0-1 0,-1 1 0,1 0-1,0 0 1,-1 0 0,1-1 0,0 1 0,0 0 0,-1 0 0,1-1 0,0 1 0,0 0 0,-1-1-1,1 1 1,0 0 0,0-1 0,0 1 0,0 0 0,-1-1 0,1 1 0,0 0 0,0-1-1,0 0 1,-2-15-123,1 9 68,0-9 21,1 1 0,1-1 0,0 0-1,3-17 1,19-62-167,-19 79 205,1 0-1,1 0 1,0 1-1,1-1 1,1 2-1,1-1 1,0 1-1,0 0 1,1 1-1,1 0 1,0 1 0,1 0-1,18-13 1,24-12-5,75-37 0,-19 12 11,-81 43 25,-1-2 0,-1 0 0,-1-2 0,-1 0 0,-1-2 0,-1-1-1,-1-1 1,22-35 0,-28 35 142,22-49 0,-25 48 91,-12 26-227,7-15 157,-8 16-173,0 0-1,1 0 0,-1 1 0,0-1 1,0 0-1,1 0 0,-1 1 1,0-1-1,0 0 0,0 0 0,0 1 1,0-1-1,0 0 0,0 0 1,0 0-1,0 1 0,-1-1 1,1-1-1,0 2-18,-1 0 0,1 0-1,0 0 1,0 0 0,0 0 0,-1 0 0,1 0 0,0 0-1,0 0 1,0 0 0,-1 0 0,1 0 0,0 0 0,0 0-1,0 0 1,0 1 0,-1-1 0,1 0 0,0 0 0,0 0-1,0 0 1,0 0 0,-1 0 0,1 1 0,0-1 0,0 0 0,0 0-1,0 0 1,0 0 0,0 1 0,0-1 0,0 0 0,0 0-1,-1 0 1,1 1 0,0-1 0,0 0 0,0 0 0,0 0-1,0 1 1,0-1 0,0 0 0,-3 11 50,-7 85 87,7-73-27,-6 23-114,3 0 0,2 1 0,1 62 1,3-104 18,1-1 0,-1 1 0,1 0 0,0-1 0,0 1 0,0-1 0,1 0 0,-1 1 0,1-1 0,0 0 0,1 0 0,4 7 1,-6-10 5,0 0 0,0-1 1,1 1-1,-1-1 1,0 0-1,0 1 0,0-1 1,1 0-1,-1 0 1,0 0-1,0 1 0,1-1 1,-1-1-1,0 1 1,0 0-1,0 0 0,1 0 1,-1-1-1,0 1 1,0 0-1,0-1 0,1 1 1,-1-1-1,1-1 1,30-16 272,-22 9-263,1 0 1,-1 0-1,-1-1 0,0 0 1,10-15-1,-6 9-4,4-9-11,0-1 0,21-45 1,-27 46 8,1 2 0,2-1 1,32-41-1,-43 63-407,-3 8 220,-5 13 115,4-13 14,-8 29-34,-5 58 0,12-71 104,1 1 0,1 0 0,5 42 0,-4-59-33,0 0 1,1 0 0,0-1 0,0 1 0,0 0 0,1-1 0,0 1 0,0-1 0,0 0 0,0 0 0,5 5 0,-5-7 28,0 0 0,0 0 0,0-1 0,0 1 0,0-1 0,1 0 0,-1 0 0,1 0 0,0 0 0,-1-1 0,1 1 0,0-1 0,0 0 0,0 0 0,0-1 0,0 1 0,6-1 0,-2 0 18,1-1 0,-1 0 1,0-1-1,0 0 0,1 0 1,-1-1-1,-1 0 0,1 0 1,0-1-1,-1 0 0,13-9 0,-11 6-15,1 0-1,-1-1 0,-1 0 0,1-1 0,-1 0 0,-1 0 0,12-19 0,2-8 4,40-74-353,-56 102 199,-2 7 132,-2 17 40,-1-14-64,-3 55-134,1-36 203,1 1-1,2 24 0,1 0-59,-2-37 23,0 0 1,0 0-1,1 0 1,0 0 0,1 0-1,0-1 1,4 12-1,-6-19-13,1 0-1,-1-1 1,1 1-1,-1 0 1,1 0-1,-1 0 0,1-1 1,0 1-1,-1 0 1,1 0-1,0-1 0,0 1 1,-1-1-1,1 1 1,0-1-1,0 1 0,0-1 1,0 1-1,0-1 1,0 0-1,0 0 1,0 1-1,0-1 0,0 0 1,0 0-1,0 0 1,0 0-1,0 0 0,0 0 1,0 0-1,0-1 1,0 1-1,0 0 0,-1 0 1,2-1-1,3-1 65,0 0 0,-1 0 0,0 0 0,1 0 0,5-5 0,62-54-360,-28 26 293,70-51 30,-92 71-29,0 1 0,2 1 0,33-13 0,-56 25-9,1 1-1,0-1 0,0 0 1,-1 1-1,1 0 0,0-1 1,0 1-1,0 0 1,0 0-1,-1 0 0,1 0 1,0 0-1,0 0 0,0 0 1,0 1-1,-1-1 0,1 1 1,0-1-1,0 1 1,-1 0-1,1-1 0,0 1 1,-1 0-1,3 2 0,-2-1-5,0 1 0,0 0-1,1-1 1,-2 1-1,1 1 1,0-1-1,-1 0 1,1 0 0,-1 0-1,0 1 1,0-1-1,1 4 1,0 8 31,0-1 1,0 1-1,-1 0 1,-1-1-1,0 1 1,-1 0-1,-1-1 1,-7 29-1,4-29-2,0 0 0,-13 24-1,15-36-8,4-2-8,-1 0 0,0 0-1,0 0 1,0 0 0,0 0 0,0 0 0,0 0 0,0 0-1,0 0 1,0 0 0,0 0 0,0 1 0,0-1 0,1 0-1,-1 0 1,0 0 0,0 0 0,0 0 0,0 0 0,0 0-1,0 0 1,0 0 0,0 0 0,0 0 0,0 0 0,0 0 0,0 0-1,0 1 1,0-1 0,0 0 0,0 0 0,0 0 0,0 0-1,0 0 1,0 0 0,0 0 0,0 0 0,0 0 0,0 0-1,0 1 1,0-1 0,0 0 0,0 0 0,0 0 0,0 0-1,0 0 1,0 0 0,0 0 0,0 0 0,0 0 0,0 0-1,-1 0 1,1 0 0,0 0 0,0 0 0,0 0 0,0 1-1,0-1 1,0 0 0,0 0 0,0 0 0,5 2-3,1 0 1,0-1-1,0 1 1,0-1-1,-1 0 1,1-1-1,0 1 1,0-1-1,9-1 1,-3 0 20,-1-1 1,0 0-1,0 0 0,14-5 1,-16 3 7,-1-1 0,1 0 0,-1 0 0,0-1 0,0 0 0,-1 0 0,0-1 0,7-7 0,80-101-87,-54 62-103,-33 45 155,0 0-1,0 0 0,1 1 0,0 0 0,0 0 0,14-7 0,-19 12-2,0 0 0,0 0-1,0 1 1,0-1 0,1 1 0,-1 0 0,1 0-1,-1 0 1,1 0 0,-1 1 0,1 0 0,0-1-1,-1 1 1,1 0 0,-1 1 0,1-1 0,0 1 0,-1-1-1,1 1 1,-1 0 0,6 3 0,7 5 69,-5-3-78,0-1-1,13 6 1,-12-4 88,-10-6-3,-7-5 4,2 2-90,0-1 1,-1 1-1,0-1 1,1 1-1,-1 0 0,0 1 1,0-1-1,0 1 0,0-1 1,0 1-1,0 0 0,-1 1 1,1-1-1,0 1 1,-8 0-1,7 0-23,0 0 1,0 1-1,0-1 1,0 1-1,0 1 1,0-1-1,0 1 0,0-1 1,1 1-1,-1 1 1,1-1-1,-1 1 1,-5 4-1,2 0 59,1 1 0,1-1 0,-1 1 0,1 0 0,1 1 0,-1-1 0,2 1 0,-1 0 0,-3 10 0,6-14-22,1 1-1,-1-1 1,1 1 0,0-1-1,1 1 1,-1 0 0,2 10-1,-1-13-6,1 1-1,-1-1 1,1 1-1,0-1 1,0 0-1,1 1 1,-1-1-1,1 0 1,-1 0-1,1 0 1,0 0-1,0 0 1,3 3-1,-2-3 25,0-1 0,1 1 0,-1-1 1,0 0-1,1 0 0,-1-1 0,1 1 0,-1-1 0,1 1 0,0-1 0,0-1 1,5 2-1,3 0 90,-1-1 0,24-1 0,-14-2-77,1-1 0,-1-1 0,0-1 0,0-1 0,-1 0-1,0-2 1,0 0 0,19-11 0,-27 11-3,1-1-1,-1 0 1,-1 0-1,0-1 1,0-1-1,-1 0 1,-1 0-1,0-1 1,0 0-1,10-20 1,4-12-4,30-80-1,-23 41-100,-3-2-1,29-164 0,-50 211 79,5-36 26,-10 56 41,0 14-80,0-1 0,-1 0 0,0 0 0,0 1 0,0-1 0,0 0-1,-1 0 1,-1-6 0,1 11 3,0 1-1,1-1 1,-1 1 0,0-1-1,1 1 1,-1-1 0,1 1-1,-1-1 1,1 1-1,-1 0 1,1-1 0,0 1-1,-1 0 1,1-1 0,0 1-1,-1 1 1,-6 17-3,1 0-1,1 1 1,1-1 0,-3 33 0,1-15-137,-7 51 230,3 0 0,5 0-1,3 1 1,4-1 0,17 114-1,-18-194-72,0-1-1,1 1 1,0 0-1,0 0 1,7 13-1,-8-19 1,1 0 0,-1 0 0,0 0 0,1 0 0,-1 0 0,1-1 0,0 1 0,-1-1 0,1 1 0,0-1 0,0 1 0,0-1 0,0 0 0,0 0 0,0 0 0,0 0 0,1-1 0,-1 1 0,0 0 0,0-1 0,1 0 0,-1 1 0,0-1 0,4 0 0,3-1 23,0 0-1,0 0 1,1-1-1,-1 0 1,0-1 0,-1 0-1,1 0 1,0-1-1,9-6 1,12-8 5,30-24 0,-53 37-27,34-28 6,-3 0 0,46-52 0,-81 82 16,10-9-225,-9 13 29,-2 8 80,-7 57-246,0 2 430,5-60-57,0 1 0,1-1 0,0 0 1,1 0-1,4 15 0,-3-14-48,0-1-1,0 0 0,1 0 1,0 0-1,1 0 0,10 13 1,-13-19 18,0 0 1,0 0-1,0 0 0,0-1 1,0 1-1,1-1 1,-1 1-1,0-1 1,1 0-1,-1 0 1,1 0-1,-1 0 0,1 0 1,0 0-1,-1-1 1,1 0-1,0 1 1,0-1-1,-1 0 0,1 0 1,0 0-1,-1-1 1,1 1-1,0-1 1,-1 1-1,5-3 0,-1 1 4,1-1-1,-1 0 1,0-1-1,1 0 1,-2 0-1,1 0 1,0 0-1,-1-1 1,0 0-1,0 0 1,7-10-1,3-6-13,22-44 0,-30 52-70,0-7 37,-10 17 10,-9 26-399,10-13 434,-1 0-1,1 0 1,1 0 0,0 1-1,0-1 1,1 1 0,0-1-1,3 18 1,-2-25-5,-1 0 0,0-1 0,1 1 0,0-1 1,0 1-1,0-1 0,0 1 0,0-1 0,0 1 0,0-1 0,1 0 0,-1 0 0,1 0 0,0 0 0,0 0 0,-1 0 0,1 0 1,0-1-1,1 1 0,-1 0 0,0-1 0,0 0 0,1 0 0,-1 1 0,1-1 0,-1-1 0,1 1 0,-1 0 0,1-1 0,-1 1 1,1-1-1,4 0 0,-1 1 23,0-1 0,0-1 0,0 1 1,0-1-1,0 0 0,0-1 1,0 1-1,0-1 0,0-1 0,0 1 1,-1-1-1,1 1 0,5-5 0,-8 4 0,0 1-1,0-1 1,0 0-1,0 0 1,0 0-1,0 0 1,-1-1-1,0 1 0,3-4 1,-4 5-36,-1 0 1,1 0-1,-1 1 0,1-1 0,-1 0 1,1 0-1,-1 0 0,0 0 1,0 0-1,0 1 0,0-1 0,0 0 1,0 0-1,-1 0 0,1 0 1,0 0-1,-1 1 0,0-1 0,1 0 1,-1 0-1,0 1 0,0-1 1,-1-2-1,-3-2 30,0 0 1,0 1 0,-1-1-1,1 1 1,-1 0-1,0 0 1,-1 1-1,-8-6 1,10 7-42,0 1 0,1 0-1,-1 0 1,0 0 0,0 1 0,0-1-1,0 1 1,0 0 0,0 1 0,0-1-1,-1 1 1,1 0 0,-9 1 0,-5 5-161,19-6 180,0 0 1,0 0 0,0 0-1,0 0 1,0 0 0,1 0 0,-1 0-1,0 0 1,0 0 0,0 1-1,0-1 1,0 0 0,0 0-1,0 0 1,0 0 0,0 0 0,0 0-1,0 0 1,0 0 0,0 0-1,0 0 1,0 0 0,0 0-1,0 0 1,0 0 0,0 0 0,0 0-1,0 0 1,-1 0 0,1 0-1,0 0 1,0 0 0,0 0-1,0 0 1,0 0 0,0 1 0,0-1-1,0 0 1,0 0 0,0 0-1,0 0 1,0 0 0,0 0-1,0 0 1,0 0 0,0 0 0,0 0-1,0 0 1,0 0 0,0 0-1,0 0 1,11-2 0,-1-1-6,-1 0-1,1-2 1,-1 1-1,0-1 1,0 0-1,0-1 1,14-12-1,1 0-81,7-1 188,57-26 1,-69 36-123,-1 1 38,1 0 1,26-7 0,-38 13 16,-1 1 0,1 0 0,0 0 0,-1 0 0,1 1 0,0 0 0,0 0 1,-1 0-1,1 1 0,11 3 0,-15-3-12,0 1 1,0-1-1,-1 1 0,1-1 1,-1 1-1,1 0 0,-1 0 1,0 0-1,1 0 0,-1 1 1,0-1-1,-1 1 1,1-1-1,0 1 0,-1 0 1,1-1-1,-1 1 0,0 0 1,0 0-1,0 0 0,1 6 1,0 5 43,0 1 1,-1-1-1,0 19 1,-1-30-35,0 61 87,0-64-115,0 0-1,0 0 1,0 1-1,0-1 1,0 0 0,0 0-1,0 0 1,0 1-1,0-1 1,0 0 0,0 0-1,1 0 1,-1 1-1,0-1 1,0 0 0,0 0-1,0 0 1,0 1-1,1-1 1,-1 0 0,0 0-1,0 0 1,0 0-1,0 0 1,1 0 0,-1 1-1,0-1 1,0 0-1,0 0 1,1 0 0,-1 0-1,0 0 1,0 0-1,1 0 1,-1 0 0,0 0-1,0 0 1,0 0-1,1 0 1,-1 0 0,0 0-1,8-2 49,-5 1-40,0-1 0,0 0 0,0 1-1,0-1 1,0 0 0,0-1-1,-1 1 1,1 0 0,-1-1 0,1 0-1,-1 1 1,2-4 0,2-5 31,0 1 0,5-14 1,-3 6-26,10-18-3,1 0-1,28-39 0,-47 74-12,1 1 0,-1-1 0,0 1 0,0 0 0,0-1 0,1 1 0,-1 0 0,0-1 0,0 1 0,1 0 0,-1-1 0,0 1 0,1 0 0,-1-1 0,0 1 0,1 0 0,-1 0 0,0-1 0,1 1 0,-1 0 0,0 0 0,1 0 0,-1 0 0,1 0 0,-1-1 0,1 1 0,-1 0 0,0 0 0,1 0 0,-1 0 0,1 0-1,-1 0 1,1 0 0,-1 1 0,0-1 0,1 0 0,-1 0 0,1 0 0,-1 0 0,0 0 0,1 1 0,-1-1 0,0 0 0,1 0 0,-1 1 0,0-1 0,1 0 0,-1 0 0,0 1 0,1-1 0,-1 0 0,0 1 0,0-1 0,1 1 0,-1-1 0,0 0 0,0 2 0,3 3 35,-1 0 1,0 0-1,1 10 0,-1-9-15,7 32 68,-4-17-79,1 0 0,11 28 0,-15-43-3,0-1-1,1 0 0,0 1 0,0-1 0,1-1 0,-1 1 0,1 0 0,0-1 1,1 0-1,-1 0 0,1 0 0,-1 0 0,9 4 0,-9-6 14,0-1-1,1 1 0,-1-1 1,0 0-1,0 0 1,1-1-1,-1 1 1,1-1-1,-1 0 1,0 0-1,1 0 0,-1-1 1,1 1-1,-1-1 1,0 0-1,7-3 1,2-1 13,-1-1 0,1 0 0,22-15 1,-11 4-55,-1-1 0,-1-1 0,28-29-1,52-73 48,-37 43 199,-56 66-210,-5 7-72,0 0-1,1 0 1,-1 1 0,7-6-1,-11 10 60,0 0-1,1 0 0,-1 0 0,0 0 1,0 0-1,0 0 0,0 0 0,1 0 1,-1 0-1,0 0 0,0 0 0,0 0 1,0 0-1,0 0 0,1 0 0,-1 0 0,0 0 1,0 0-1,0 0 0,0 1 0,0-1 1,1 0-1,-1 0 0,0 0 0,0 0 1,0 0-1,0 0 0,0 0 0,0 0 1,1 1-1,-1-1 0,0 0 0,0 0 1,0 0-1,0 0 0,0 0 0,0 1 0,0-1 1,0 0-1,0 0 0,0 0 0,0 0 1,0 0-1,0 1 0,0-1 0,3 12 108,-2-7-83,2 19 2,0 1-1,-2 0 1,-1-1 0,-1 1-1,-4 25 1,4-34-91,-14 100 358,14-110-285,0 0 1,0-1 0,-1 1 0,1 0-1,-1-1 1,0 1 0,-1-1 0,1 0-1,-1 0 1,0 0 0,-1 0 0,1 0-1,-1-1 1,-4 5 0,5-7-9,0 1 0,-1-1-1,1 0 1,-1 0 0,1 0 0,-1 0 0,0 0 0,1-1 0,-1 0 0,0 0 0,0 0 0,0 0 0,0-1 0,0 1 0,0-1-1,0 0 1,0 0 0,-1-1 0,1 1 0,-6-2 0,3 0-11,0 0 0,0 0 0,0-1 0,0 0 0,0 0 0,1-1 0,-1 1 0,1-1 0,0-1 1,0 1-1,1-1 0,-1 0 0,1 0 0,-9-12 0,14 17 8,0-1 0,0 1 0,0 0 1,0 0-1,0 0 0,0-1 0,0 1 0,0 0 1,0 0-1,0 0 0,0-1 0,0 1 0,0 0 1,1 0-1,-1 0 0,0 0 0,0-1 1,0 1-1,0 0 0,0 0 0,0 0 0,0 0 1,1 0-1,-1-1 0,0 1 0,0 0 0,0 0 1,0 0-1,1 0 0,-1 0 0,0 0 1,0 0-1,0 0 0,1 0 0,-1 0 0,0 0 1,0 0-1,0-1 0,1 2 0,15-5-71,20 1 100,193 11 261,140-20-837,-365 11 176,22-2-442,-25 3 563,0-1 0,0 1 1,0 0-1,0-1 1,0 1-1,0-1 0,0 1 1,0-1-1,0 1 1,0-1-1,0 0 0,0 1 1,-1-1-1,1 0 1,0 0-1,0 0 0,0-1 1,0 1 19,-1 0 1,0 0-1,0 0 1,0 1-1,0-1 1,0 0-1,0 0 1,0 0-1,0 0 1,0 0-1,0 0 1,0 0-1,-1 0 1,1 1-1,0-1 1,-1 0-1,1 0 1,-1 0-1,1 1 1,-1-1-1,1 0 1,-1 0-1,1 1 1,-1-1-1,0 0 1,1 1-1,-1-1 1,-1 0-1,-29-20-4595,-13-5-928,-2 1 1969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5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26 3904,'-8'0'600,"5"0"258,0 0 1,0 0-1,0 0 1,0 0-1,0-1 1,0 1-1,0-1 1,0 0-1,0 1 0,0-2 1,0 1-1,0 0 1,0-1-1,-3-2 1,3 2-118,-9-5 2315,9 6-1773,5 4 639,-2-3-1900,0 0 0,0 0 1,0 0-1,0 0 0,0-1 0,0 1 0,0 0 0,0 0 0,0 0 0,0 0 0,0 0 0,0 0 1,-1 0-1,1-1 0,0 1 0,0 0 0,0 0 0,0 0 0,0 0 0,0 0 0,0 0 0,0 0 0,0-1 1,0 1-1,0 0 0,0 0 0,1 0 0,-1 0 0,0 0 0,0 0 0,0 0 0,0-1 0,0 1 1,0 0-1,0 0 0,0 0 0,0 0 0,0 0 0,0 0 0,0 0 0,0 0 0,1 0 0,-1 0 1,0 0-1,0-1 0,0 1-5,0 0 1,0 0 0,0 0 0,0 0-1,0 0 1,0 0 0,-1 0 0,1 0-1,0 0 1,0 0 0,0 0 0,0 0-1,0 0 1,0 0 0,0 0-1,0 0 1,0 0 0,0 0 0,0 0-1,0 0 1,0 0 0,0 0 0,0 0-1,0 0 1,0 0 0,0 0 0,0 0-1,0 0 1,0 0 0,0-1 0,0 1-1,-6 1 405,4-1-315,5 0-102,-3 0 357,2 0-333,-1 0-1,1 0 0,-1 0 1,0 0-1,1 0 0,-1 1 1,0-1-1,1 0 0,-1 1 1,0-1-1,3 2 0,-4-2-10,9 2 83,-1 0 0,0-1 0,1 0 0,0-1 0,-1 0 0,12-1 0,4 0-41,54-1 187,-40 0-125,0 2 1,-1 1-1,40 7 0,-63-5-68,0 1 0,-1 1-1,0 0 1,0 1-1,16 9 1,-3-2 72,-20-11-1003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5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5728,'12'-13'15974,"-12"13"-15821,0 0 1,0 0-1,0 1 1,5 8 1673,-2 9-1338,0 0 1,0 34-1,-2-20-159,8 342 1275,-7-240-1007,-1 1-2919,-7-155-6644,11-14 1824,1 16 4336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 5152,'-14'-19'2104,"14"18"-1893,-1 1 1,1-1-1,0 0 0,-1 0 0,1 1 1,0-1-1,-1 0 0,1 0 1,0 0-1,0 1 0,-1-1 1,1 0-1,0 0 0,0 0 1,0 0-1,0 0 0,0 1 1,0-1-1,1-1 0,0-6 1991,-1 7-2006,0 0 0,0 1 0,0-1 0,0 0 0,0 1 0,0-1-1,0 0 1,0 1 0,1-1 0,-1 1 0,0-1 0,0 0 0,0 1 0,1-1-1,-1 1 1,0-1 0,1 0 0,4-4 328,1 1-1,-1 0 1,1 1 0,-1-1-1,1 1 1,0 0 0,0 0-1,10-2 1,7-2 282,24-3 0,-38 9-642,0 1 0,0-1-1,0 1 1,0 1 0,0-1-1,0 2 1,17 3 0,-11 0-24,1 0 1,-1 1 0,21 11-1,-29-13-29,0 0 0,-1 1 0,1 0 0,-1 0-1,0 0 1,0 1 0,6 6 0,-9-8-29,0 1 1,0-1-1,-1 0 0,1 1 1,-1-1-1,0 1 0,0 0 1,-1 0-1,1 0 0,-1 0 1,0 0-1,0 7 1,-1-1 26,0 1 1,-1-1-1,0 0 1,-1 0 0,0 0-1,-1 0 1,0 0 0,-1 0-1,0-1 1,-8 15 0,-2-1 52,-1-1 1,-1 0-1,-20 21 0,30-36-227,0-1-1,0-1 1,-1 1-1,0-1 0,0 0 1,-1 0-1,1-1 1,-1 0-1,-17 7 0,23-11-113,-1 0-1,0-1 0,0 1 0,0-1 1,0 0-1,0 0 0,1 0 0,-1 0 1,0 0-1,0-1 0,0 1 0,0-1 1,1 0-1,-1 0 0,0 0 0,1 0 1,-1 0-1,-4-3 0,4 1-701,-1 1 0,1-1 0,0 0 0,0 0 0,-3-3 0,3 2-1700,0 0 1,1 0-1,0 0 0,-3-6 1,4 5-1660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5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2976,'0'-4'18053,"0"11"-16363,9 55 193,-15 44-737,1-29-751,-7 24-96,4-43-299,7-37-198,1-17-200,0 0 1,0 0-1,0 1 1,-1-1-1,1 0 0,-3 5 1,17-39-19256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09:5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5632,'-8'-12'12943,"86"16"-8561,-56-1-3890,0 0 1,-1 1 0,31 11 0,-42-12-385,1 1 0,-1 0 0,0 1 1,0 0-1,-1 1 0,1 0 1,-1 1-1,-1-1 0,1 2 1,-1-1-1,-1 1 0,1 0 1,-1 1-1,-1 0 0,10 16 1,-11-16 10,-1 0 1,0 1 0,-1 0 0,0-1-1,0 1 1,-1 0 0,0 0 0,-1 1 0,0 14-1,-1-17-50,0-1 0,-1 0 0,-1 0-1,1 0 1,-1 0 0,0 0 0,0 0-1,-1 0 1,0-1 0,0 1 0,-1-1-1,0 0 1,0 0 0,-6 7 0,1-3-92,-1-1 1,0 1-1,0-2 1,-1 1-1,0-2 1,0 1-1,-21 9 1,23-13-548,-1-1 1,1 0-1,-1 0 1,-14 2-1,16-4-791,-1-1 0,1 1 0,0-1 0,-1-1 0,-14-2-1,5-2-1549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0:0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40 105 4480,'-15'-8'2750,"-10"-13"18760,27 22-21448,0-1-1,0 0 0,0 0 0,0 1 1,0-2-1,-1 1 0,1 0 0,0 0 1,0 0-1,3-2 0,3 1 39,149-19 773,-99 12-856,52-11 56,58-5 158,-119 21-1439,91 9 0,-139-6 1081,0 0-109,0 0-1,0 0 0,0 0 1,-1 0-1,1 0 1,0 0-1,0 0 0,0 1 1,0-1-1,-1 0 0,1 1 1,0-1-1,0 1 0,0-1 1,-1 1-1,1-1 0,0 1 1,-1-1-1,1 1 1,0 0-1,0 0 0,4 10-2211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01.69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538 100 1312,'5'-8'3364,"-5"8"-3288,0-1-2,-1 0 1,1 1-1,0-1 1,0 1-1,0-1 1,-1 0-1,1 1 0,0-1 1,-1 1-1,1-1 1,-1 1-1,1-1 0,-1 1 1,1 0-1,-1-1 1,1 1-1,-1-1 0,1 1 1,-1 0-1,1 0 1,-2-1-1,-3 0 78,0 0-1,0 1 1,-1-1-1,1 1 1,0 0-1,0 1 1,0-1-1,-1 1 1,1 0-1,0 0 1,0 1-1,0-1 1,0 1 0,0 0-1,1 1 1,-1-1-1,1 1 1,-5 3-1,-7 6 207,0 1-1,2 1 1,-18 21-1,13-16-47,7-6-109,1 0 0,0 1 0,-12 19 1,19-26-166,1 0 0,0-1 1,0 1-1,0 0 1,1 0-1,0 1 0,1-1 1,-1 0-1,1 1 1,0 8-1,1-15-28,0 0 1,0 0-1,0 1 0,0-1 1,0 0-1,0 0 0,0 0 0,0 1 1,1-1-1,-1 0 0,0 0 1,1 0-1,-1 0 0,1 0 1,0 0-1,-1 0 0,1 0 1,0 0-1,-1 0 0,1 0 0,0 0 1,0 0-1,0 0 0,0 0 1,0-1-1,0 1 0,0 0 1,0-1-1,0 1 0,0-1 1,0 1-1,0-1 0,0 0 1,0 1-1,1-1 0,-1 0 0,0 0 1,0 0-1,0 0 0,1 0 1,-1 0-1,2 0 0,7-1-54,0 1-1,0-1 1,0-1-1,0 0 1,-1-1-1,1 0 1,-1 0-1,0-1 1,0 0 0,0 0-1,0-1 1,-1 0-1,12-10 1,-19 14 42,14-10 49,18-21-1,-32 31-46,0 0 1,-1 0-1,1 0 1,-1 0-1,1-1 1,-1 1-1,1 0 1,-1 0-1,1 0 1,-1 0-1,0-1 1,0 1-1,0 0 1,0 0-1,0-1 1,0 1-1,0 0 1,0 0-1,0-1 1,0 1-1,-1 0 1,1 0-1,0 0 1,-1 0-1,1-1 1,-1 1-1,0-1 1,0 1-2,0-1 1,0 1-1,0-1 1,0 1-1,0 0 1,0-1-1,-1 1 0,1 0 1,0 0-1,-1 0 1,1 0-1,-1 0 1,1 0-1,-1 0 1,1 1-1,-1-1 0,0 0 1,-2 0-1,-3 1 60,-1-1-1,1 2 0,0-1 0,-1 1 0,1 0 1,0 0-1,0 1 0,0 0 0,0 0 1,0 1-1,0 0 0,0 0 0,-7 6 0,0-1 43,1 2-1,1 0 0,0 0 0,0 1 0,-10 13 0,18-20-115,1 1-1,0 0 1,0 0-1,1 0 1,-1 0-1,1 0 1,0 0-1,0 1 1,1-1-1,0 1 1,0-1-1,0 1 0,0 9 1,1-13 24,0 0 0,1 0 1,-1 0-1,1 0 0,-1 0 0,1 0 1,0 0-1,-1 0 0,1-1 0,0 1 1,0 0-1,0 0 0,1-1 0,-1 1 1,0-1-1,1 1 0,-1-1 0,1 0 1,-1 1-1,1-1 0,-1 0 0,1 0 1,0 0-1,0 0 0,0 0 0,2 0 1,0 1 4,1-1 1,-1 0-1,0 0 1,1 0 0,-1 0-1,1-1 1,-1 0-1,1 0 1,-1 0-1,1 0 1,4-2 0,0 0-11,0-1 0,0-1 0,0 0 0,0 0 1,-1 0-1,14-10 0,-5 0-130,30-28 1,-40 35 137,-1 0 1,1-1-1,-1 0 1,-1 0-1,0-1 1,0 1-1,0-1 1,-1-1-1,4-12 1,-7 19 12,0-1-1,0 1 1,0-1-1,-1 0 1,0 1 0,1-1-1,-1 1 1,0-1 0,-1 1-1,1-1 1,-1 0-1,0 1 1,1-1 0,-2 1-1,1 0 1,0-1-1,-1 1 1,1 0 0,-1 0-1,0 0 1,0 0 0,0 0-1,0 0 1,-1 0-1,1 1 1,-1-1 0,0 1-1,0 0 1,-4-3 0,3 3 13,1 0 0,-1 0 0,0 1 0,1-1 0,-1 1 0,0 0 0,0 0 1,0 0-1,0 1 0,0-1 0,0 1 0,0 0 0,0 0 0,0 1 0,0-1 0,1 1 1,-1 0-1,0 0 0,-7 2 0,-3 4 17,0 0 0,0 0 0,-22 17 0,22-15-49,-24 19 229,2 0 0,-45 48 0,76-72-224,0 1 0,1 0 0,-1 1 0,1-1-1,1 1 1,-1 0 0,1 0 0,-3 7 0,5-10-14,0-1 0,1 1 0,-1 0 0,1-1 0,-1 1-1,1 0 1,0 0 0,0-1 0,0 1 0,0 0 0,1 0 0,-1-1 0,1 1 0,0 0-1,-1-1 1,1 1 0,0-1 0,1 1 0,-1-1 0,0 1 0,1-1 0,1 3 0,1 0 8,0-1 0,1 1 0,-1-1 0,1 0 0,0 0 0,0 0 0,1 0 0,-1-1 1,1 0-1,-1 0 0,1-1 0,0 1 0,0-1 0,0-1 0,0 1 0,0-1 0,12 1 0,-9-2-31,0 0-1,0 0 1,-1-1-1,1 0 1,0-1-1,0 0 1,-1-1-1,1 1 1,-1-2-1,0 1 1,0-1-1,10-6 1,-7 3-84,-1-1-1,0 0 1,0 0 0,11-13 0,-18 18 113,0 0 0,-1 0 0,1 0 0,-1-1 0,0 1 0,1-1 0,-2 0 0,1 0 0,0 1 0,-1-1 0,0 0 0,0 0 0,0 0 0,0 0 0,-1-1 0,1-7 0,-2 6 45,0 0 0,0-1 0,0 1 0,-1 0 0,0 0 0,0 0 0,-1 0 0,-4-8 0,5 10-26,-1 1-1,1-1 1,-1 1 0,0 0-1,0 1 1,0-1 0,-1 0 0,1 1-1,-1 0 1,1-1 0,-1 1-1,0 1 1,0-1 0,-4-1-1,2 2 16,0-1 1,0 1-1,0 1 0,0-1 1,0 1-1,0 0 0,0 1 0,-1-1 1,1 1-1,0 0 0,0 1 0,-9 3 1,-8 4 149,-40 21 0,50-23-102,5-3-56,0 0 1,0 0-1,1 1 0,-1 0 0,1 0 1,1 1-1,-1 0 0,-10 12 0,16-17-21,1 0 0,-1 0 0,0 0 0,1 0 0,-1 1-1,1-1 1,0 0 0,-1 0 0,1 0 0,0 1-1,0-1 1,0 0 0,0 0 0,0 1 0,0-1-1,0 0 1,0 0 0,0 1 0,0-1 0,1 0 0,-1 0-1,1 0 1,-1 0 0,1 1 0,-1-1 0,1 0-1,-1 0 1,1 0 0,0 0 0,0 0 0,0 0-1,-1 0 1,3 1 0,3 3-2,0-1 0,1 1 0,-1-1 0,11 4 0,-7-3 114,3 3-69,1-1 0,21 6 0,-29-10-38,1-2 0,0 1 0,0-1 0,-1 0 0,1-1 0,0 0 0,12 0 0,-19 0-11,21-3-31,23-5 1,-39 7 49,0 0 1,1-1 0,-1 0-1,-1 0 1,1 0 0,0 0-1,0-1 1,-1 0-1,0 0 1,5-4 0,-9 3-246,1-4 249,-1 8-30,0 0-1,0 0 1,0 0-1,0 0 0,0 0 1,0 0-1,0 0 1,0 0-1,-1 0 1,1 0-1,0-1 1,0 1-1,0 0 1,0 0-1,0 0 1,0 0-1,0 0 1,0 0-1,0 0 1,0 0-1,0 0 1,0 0-1,0 0 1,0 0-1,-1 0 1,1-1-1,0 1 0,0 0 1,0 0-1,0 0 1,0 0-1,0 0 1,0 0-1,0 0 1,0 0-1,0 0 1,-1 0-1,1 0 1,0 0-1,0 0 1,0 0-1,0 0 1,0 0-1,0 0 1,0 0-1,0 1 1,0-1-1,-1 0 1,1 0-1,0 0 0,0 0 1,0 0-1,0 0 1,0 0-1,0 0 1,-1 1-30,-1 0 0,1 0 0,0 0 1,0 0-1,-1 0 0,1 0 0,0 1 0,0-1 0,1 0 1,-1 1-1,0-1 0,0 1 0,1-1 0,-1 0 0,0 1 1,1 0-1,-1 2 0,0 30-33,1-21 46,3 10-253,1 12 514,-4-33-210,0 0-1,-1-1 1,1 1-1,0 0 1,0-1-1,-1 1 1,1-1-1,-1 1 1,1-1-1,-1 1 1,0-1-1,1 1 1,-1-1-1,0 0 0,0 1 1,0-1-1,-2 2 1,2-2 1,-1 0 0,1 0 0,0 0 0,-1-1 0,1 1 0,-1-1 0,1 1 0,-1-1 0,1 1 0,-1-1 0,0 0 0,1 0 0,-1 0 0,1 0 0,-1 0 0,1 0 0,-1 0 0,0 0 1,-2-1-1,-4-2 50,0 0 0,-13-6 0,-5-2-132,22 10 30,-1 0 0,1 0 0,0 0-1,0 1 1,-1 0 0,1 0 0,-6 0 0,9 0 24,-1 0 0,1 1-1,-1-1 1,1 0 0,0 1 0,-1-1 0,1 1 0,0-1 0,0 1-1,-1 0 1,1-1 0,0 1 0,0 0 0,0 0 0,0 0 0,0 0-1,0 0 1,0 0 0,0 0 0,0 0 0,0 1 0,1-1 0,-1 0-1,0 0 1,1 1 0,-1-1 0,1 2 0,-2 2 12,1-1 0,0 1 0,0 0 0,1 0-1,-1 0 1,1 0 0,0 0 0,1 0 0,-1-1 0,1 1 0,0 0 0,0 0 0,0 0 0,1-1 0,0 1 0,2 5-1,1-1 134,-1 0-1,1 0 0,1 0 0,0-1 0,13 16 0,-17-22-128,1 0-1,-1 0 1,1 0-1,-1-1 1,1 1-1,0-1 1,0 1-1,-1-1 1,1 0 0,0 0-1,0 0 1,0-1-1,0 1 1,0-1-1,1 1 1,-1-1-1,0 0 1,0 0-1,0 0 1,0-1 0,0 1-1,0-1 1,0 0-1,5-1 1,5-3 76,0-1 0,0-1 0,0 1-1,-1-2 1,15-11 0,55-51 12,-66 56-119,97-94 239,-50 45 74,-58 57-283,1 0-1,-1-1 0,-1 1 1,1-1-1,-1 0 0,0 0 1,-1 0-1,1-1 0,-2 1 1,1-1-1,-1 0 0,0 0 1,-1 0-1,1 0 0,-1-10 1,-1 7 7,-1 1 1,-1-1 0,0 0-1,0 1 1,-6-17 0,-24-48-34,13 33-2,16 35 12,-1 0 1,0 1-1,0 0 0,0 0 1,-1 0-1,0 0 0,0 1 1,0-1-1,-1 1 1,-10-7-1,5 5-8,-1 0-1,0 0 1,0 1 0,-25-8-1,29 12 12,0 0 1,-1 0-1,1 1 0,-1 0 0,1 1 0,-1 0 0,1 0 0,-1 0 0,1 1 0,-1 1 0,1-1 0,-12 5 1,9-2-44,1 0 0,0 1 1,0 0-1,0 1 1,1 0-1,0 0 0,0 1 1,1 0-1,-10 10 1,-96 91 265,80-77-40,16-15-127,0 1 0,1 1-1,0 1 1,-25 38-1,39-52 17,-3 4 48,1 1 0,0 0 0,-6 18 0,10-25-111,0 0 0,0 0-1,1 1 1,-1-1 0,1 0 0,0 0 0,0 0 0,0 0 0,1 1 0,-1-1-1,1 0 1,-1 0 0,1 0 0,0 0 0,0 0 0,1 0 0,-1 0 0,2 2-1,10 14 158,0-2-1,1 1 1,1-2-1,21 20 1,-25-27-112,0 0 0,1 0 0,0-2 0,0 1 0,1-1 0,-1-1 0,26 9 0,-31-14-78,-1 1 0,1-1-1,0-1 1,0 1 0,0-1 0,0 0 0,0-1 0,0 0 0,0 0 0,11-3 0,6-4 178,37-17-1,-50 20-143,13-7 30,37-25 0,7-4 18,-50 31-38,0 0 0,23-19 1,-32 22-30,-1 0 1,-1 0-1,1-1 1,-1 1-1,-1-2 1,11-15-1,-10 12-18,-1-1 1,0 1-1,-1-1 1,6-23-1,-9 30 19,-1 0-1,0-1 0,-1 1 1,0-1-1,0 1 1,0-1-1,-1 1 1,0 0-1,0-1 1,0 1-1,-1 0 1,-4-10-1,-4-8-68,-1 1 1,-1-1-1,-24-33 0,29 47 34,-1 1-1,0 1 0,0-1 1,-1 1-1,0 1 0,0-1 1,-1 2-1,0-1 0,0 1 0,-12-4 1,15 6 10,0 1 0,0 1 0,0-1-1,0 1 1,0 0 0,-1 1 0,1-1 0,-1 2 0,1-1 0,-1 1 0,1 0 0,-1 0 0,1 1 0,0 0 0,-1 1 0,-9 3 0,4 0 17,1 1 0,0 0 1,0 1-1,1 1 1,0 0-1,0 0 0,1 1 1,-16 16-1,3 0-11,-26 29 125,23-25 22,-32 30 0,34-36 9,-42 51 0,62-69-97,1-1-1,0 1 0,0 0 0,1 1 0,-1-1 1,1 0-1,-3 11 0,5-14-27,-1 1 1,1 0-1,0 0 0,0 0 1,0-1-1,0 1 0,0 0 0,1 0 1,-1 0-1,1-1 0,0 1 0,-1 0 1,1-1-1,1 1 0,-1-1 0,0 1 1,3 4-1,3 1 35,1 1 1,-1-1-1,1 0 0,0 0 0,1-1 1,0 0-1,16 9 0,-20-13-14,0 0-1,0-1 0,1 1 1,-1-1-1,1-1 1,-1 1-1,1-1 0,0 0 1,0 0-1,-1 0 0,1-1 1,0 0-1,0 0 1,0-1-1,0 0 0,7-1 1,0-1-4,-1-1 1,0 0 0,0-1-1,0-1 1,-1 1-1,16-11 1,32-30 118,62-61-1,13-12-200,-126 112-5,0 1 0,1 0 0,-1 1 0,17-8 0,-22 12 48,0 0 1,0 0-1,0 0 1,1 0 0,-1 1-1,0-1 1,1 1-1,-1 0 1,0 0 0,1 0-1,-1 0 1,0 1 0,1 0-1,-1-1 1,0 1-1,0 0 1,5 2 0,-1 1 10,-1 0 0,1-1 1,-1 2-1,0-1 1,0 1-1,-1 0 1,0 0-1,0 0 0,9 13 1,-2 0 40,-1 1 1,9 22 0,-17-32 14,0 1 1,4 17-1,0 3 24,-6-28-60,-1 0 0,1 0 1,-1 1-1,0-1 0,0 0 0,0 1 0,0-1 0,0 0 1,0 0-1,0 1 0,-1-1 0,1 0 0,-1 0 0,0 1 1,0-1-1,0 0 0,0 0 0,0 0 0,0 0 1,0 0-1,0 0 0,-1-1 0,1 1 0,-1 0 0,0-1 1,1 1-1,-1-1 0,0 1 0,0-1 0,0 0 1,0 0-1,0 0 0,0 0 0,0 0 0,0 0 0,-1-1 1,1 1-1,-4 0 0,-5 0 49,9-1-60,-1 0-1,1 1 1,-1-1 0,1 0 0,-1-1-1,1 1 1,-1 0 0,1-1 0,-5-1-1,-29-7 0,29 8 37,-1-1 1,0 0-1,1-1 1,0 1-1,-10-6 1,-23-12-218,-26-16 108,-8-2-10,40 22-82,16 8 47,0 1 0,-34-7 0,41 10 174,6 3-78,0 0 0,0 0 1,0 0-1,-1 0 1,1 1-1,0 0 0,0 0 1,0 0-1,0 1 1,0-1-1,0 1 0,0 1 1,0-1-1,0 1 1,0-1-1,0 1 0,1 1 1,-1-1-1,-4 4 1,-31 18-18,29-19 32,1 1 1,-15 10-1,11-6 133,-1-1 0,0-1-1,-28 11 1,9-4 204,29-12-289,1 0 0,0 0 0,-1 0 0,1 0 0,0 0 0,-5 7 0,5-5-56,-1-1 1,1 0-1,-10 7 0,11-9-9,1-1 73,0 0 0,0 1-1,0-1 1,0 0 0,0 0-1,-1 0 1,1-1-1,0 1 1,-1-1 0,1 1-1,0-1 1,-1 0-1,1 1 1,-1-1 0,1 0-1,-5-1 1,7 1-62,-1 0 0,0 0-1,0 0 1,0 0 0,1 0 0,-1 0-1,0 0 1,0 0 0,0-1 0,1 1 0,-1 0-1,0 0 1,0-1 0,1 1 0,-1 0 0,0-1-1,0 1 1,1-1 0,-1 1 0,0-1-1,0 0 1,1 0-27,0 0 0,0 1-1,0-1 1,0 0 0,0 0-1,1 0 1,-1 1 0,0-1 0,0 0-1,0 0 1,1 1 0,-1-1-1,1 0 1,-1 0 0,0 1-1,1-1 1,-1 1 0,1-1-1,-1 0 1,1 1 0,0-1 0,-1 1-1,1-1 1,-1 1 0,2-1-1,10-8-810,-1 0-1,17-8 0,-14 8-997,23-17-1,-21 11 113,20-22-1,29-41-5428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28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356 7 2816,'9'-6'15286,"-11"13"-12895,-6 9-5099,4-9 4026,-31 53-705,-36 82-1,25-44-146,1-8 83,45-89-518,-1 0-1,0 0 1,1 1 0,0-1-1,-1 0 1,1 0-1,-1 0 1,1 0-1,0 0 1,0 0 0,0 1-1,0-1 1,0 0-1,0 0 1,0 0-1,0 0 1,0 0 0,1 1-1,0 1 1,-1-3-26,1 1 1,-1 0-1,1-1 0,-1 1 1,1-1-1,0 1 1,-1-1-1,1 1 0,0-1 1,0 1-1,-1-1 1,1 0-1,0 1 0,0-1 1,0 0-1,-1 0 1,1 0-1,0 1 0,0-1 1,0 0-1,0 0 1,0 0-1,-1 0 1,1-1-1,1 1 0,16-2-137,-1 0 0,1 2-1,0 0 1,-1 1 0,31 5-1,-44-5 114,1 0 0,0 1-1,-1-1 1,1 1 0,-1 1-1,1-1 1,-1 0 0,0 1-1,0 0 1,0 0-1,3 4 1,-4-4 44,-1 0 0,1 0 1,-1 1-1,0-1 0,0 1 0,-1-1 0,1 1 0,-1 0 0,1-1 1,-1 1-1,-1 0 0,1 0 0,0 0 0,-1 0 0,0 7 0,0-4 70,-1 0-1,0 0 1,-1 0-1,1 0 1,-1 0 0,-1 0-1,1 0 1,-1-1-1,-1 1 1,-4 8-1,-8 8 198,-25 30-1,15-21-4,-30 41-190,-92 127-56,142-191-335,0-1-1,0 0 0,-1 0 1,0-1-1,0 1 0,-1-2 1,-11 9-1,19-15 236,0 0 0,0 1 0,0-1 1,0 0-1,0 0 0,0 0 0,0 0 0,-1 0 0,1 0 0,0 0 0,0 0 0,0 0 1,0 1-1,0-1 0,-1 0 0,1 0 0,0 0 0,0 0 0,0 0 0,0 0 1,0 0-1,-1 0 0,1 0 0,0 0 0,0 0 0,0 0 0,0 0 0,0 0 1,-1 0-1,1 0 0,0 0 0,0 0 0,0 0 0,0-1 0,0 1 0,-1 0 1,1 0-1,0 0 0,0 0 0,1-8-2812,3-5 503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29.8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335 7 3904,'5'-7'12165,"0"27"-8571,-6-18-3493,1 0-1,0 0 0,-1 0 1,1 0-1,-1 0 0,1 0 1,-1 0-1,0-1 0,0 1 1,0 0-1,0 0 0,0-1 1,0 1-1,-1-1 0,1 1 1,0-1-1,-1 1 0,-2 1 1,-5 3 125,1-1 0,-16 8 0,10-6-123,-128 66 921,76-47-766,39-16-212,23-8 56,0-1 0,1 0 1,-1 0-1,0 0 0,0 0 0,-5 0 0,9-1-94,0 0 0,0 0 0,0 0 0,0 0 1,0 0-1,-1 0 0,1 0 0,0 0 0,0 0 0,0 0 0,0 0 1,0 0-1,0 0 0,0 0 0,0 0 0,0 0 0,0-1 0,-1 1 0,1 0 1,0 0-1,0 0 0,0 0 0,0 0 0,0 0 0,0 0 0,0 0 1,0 0-1,0-1 0,0 1 0,0 0 0,0 0 0,0 0 0,0 0 0,0 0 1,0 0-1,0 0 0,0 0 0,0-1 0,0 1 0,0 0 0,0 0 1,0 0-1,0 0 0,0 0 0,0 0 0,0 0 0,0 0 0,0-1 0,5-8 170,9-11-154,-13 18-27,9-9 0,0 1 0,0 0-1,1 1 1,0 0 0,0 1 0,1 0-1,15-8 1,-26 16 3,125-63-134,-110 57 70,0 0 0,24-5 0,-39 11 50,-1 0 1,1-1-1,0 1 0,-1 0 0,1 0 0,0 0 0,-1 0 1,1 0-1,0 0 0,-1 0 0,1 0 0,0 1 1,-1-1-1,1 0 0,0 0 0,-1 0 0,1 1 0,0-1 1,-1 0-1,1 1 0,0 0 0,10 15 1,-11-16 16,6 12 26,0 1 1,-2-1 0,6 18 0,6 18 32,-6-11-21,-3-9 105,-4-20-149,-1 0 0,-1 0 1,2 15-1,-3-22 78,-6 2 127,-50-22 294,-81-18 0,133 37-496,-58-11-2522,61 11 2320,1 0 0,-1 0 0,0-1 0,0 1 0,1 0 0,-1 0 0,0 0 0,0 0 0,1 0 0,-1 1 1,0-1-1,0 0 0,1 0 0,-1 0 0,0 1 0,1-1 0,-1 0 0,0 1 0,1-1 0,-1 0 0,0 1 0,1-1 0,-1 1 1,1-1-1,-1 1 0,1-1 0,-1 1 0,1 0 0,-1-1 0,1 1 0,0 0 0,-1-1 0,1 1 0,0 0 0,-1 0 1,-4 18-3319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34.8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28 4064,'2'-15'1523,"1"2"3876,0 32-4603,-1 0-1,-1 0 1,0 1-1,-2 20 1,0 19 80,0 323 825,-1-332-1466,2-21 117,-2 0 0,-5 34-1,6-59-230,0 0 0,0-1 0,1 1 0,-1 0 0,1 0 0,0 0 0,0-1 0,1 8-1,1-5 455,-3-8-99,-2-13-55,4 8-421,0-1 0,0 1-1,5-13 1,-3 9-89,4-9-57,0 1 0,2 0 0,0 0 1,1 0-1,25-32 0,-29 42 108,1 1-1,1 0 1,0 0-1,0 1 1,0 0-1,1 0 1,0 1-1,0 0 1,0 1-1,1 0 1,16-6 0,-21 9 28,0 1 0,0 0 0,0-1 1,1 2-1,-1-1 0,0 0 0,0 1 1,1 0-1,-1 0 0,0 1 0,1 0 1,-1 0-1,0 0 0,0 0 1,0 1-1,0 0 0,0 0 0,0 0 1,-1 0-1,1 1 0,-1 0 0,1 0 1,-1 0-1,0 1 0,5 5 0,-2-2 79,-1 0 0,-1 0-1,1 1 1,-1 0-1,-1 0 1,1 0 0,5 16-1,-8-18-15,-1-1 0,0 1 0,0-1 0,0 1 0,-1-1 0,1 1 0,-1-1 0,-1 1 0,1-1 0,-1 1 0,0-1 0,0 1 0,-1-1 0,-2 8 0,1-9 18,1 1 0,-1-1-1,0-1 1,0 1 0,0 0-1,0-1 1,0 0 0,-1 1-1,0-1 1,0-1 0,0 1-1,0 0 1,0-1-1,0 0 1,-6 2 0,-2 1 91,0-1 0,0-1 0,0 0 0,-23 3 1,-3-4-9,0-2 1,-63-7 0,63 1-1409,61 14 342,10-3 859,-18-2 133,0-1 0,17 0 0,28-4 323,73-11-1,-115 9-309,0-1-1,1 0 1,-1-1-1,-1-1 1,27-15-1,-35 17-61,0 0 0,-1-1-1,0 0 1,0-1 0,0 0 0,11-14 0,-1-2 103,16-26 0,-16 20-165,-16 27 27,-2 2 1,1-1-1,-1 1 1,0 0 0,1-1-1,-1 1 1,0-1 0,0 1-1,1-1 1,-1 1-1,0-1 1,0 1 0,0-1-1,1 1 1,-1-1 0,0 1-1,0-1 1,0 1 0,0-1-1,0 1 1,0-2 0,0 1-328,0 16 70,-10 71 287,10-68 23,1-1-1,4 24 1,-4-35-25,0 0 0,0 0 0,1-1 0,0 1 0,1-1 0,-1 1 1,1-1-1,0 0 0,0 0 0,6 7 0,-7-10-9,0 0 1,0-1-1,1 1 1,-1-1-1,0 1 1,1-1-1,-1 0 0,1 0 1,0 0-1,-1 0 1,1 0-1,0 0 1,-1-1-1,1 0 0,0 1 1,2-1-1,7 0 31,0-1-1,16-2 1,-21 2 40,16-4-39,0 0 1,0-1-1,30-13 0,62-35-129,-93 40 145,0 0 0,0-1 0,-1-2 0,22-22 0,-37 33-19,-1 1 1,0-1 0,-1 0 0,1 0 0,-1 0 0,4-10 0,-6 13-41,-1 0 1,0 0-1,0 0 1,0 0-1,0 0 0,0-1 1,-1 1-1,0 0 1,1 0-1,-1-1 0,0 1 1,-1 0-1,1 0 1,0-1-1,-1 1 1,-2-6-1,3 8-14,0 0 0,-1 1 0,1-1 0,-1 0 0,1 1 0,-1-1 0,1 1 0,-1-1 0,1 0 1,-1 1-1,1 0 0,-1-1 0,1 1 0,-1-1 0,0 1 0,1-1 0,-1 1 0,0 0 0,0 0 0,1-1 0,-1 1 0,0 0 0,0 0 0,1 0 0,-1 0 1,0 0-1,0 0 0,1 0 0,-1 0 0,0 0 0,0 0 0,1 0 0,-1 1 0,0-1 0,1 0 0,-1 0 0,-1 1 0,-2 1-37,0 0 0,0 0-1,0 1 1,0-1 0,-5 5 0,-8 9-54,1 1 1,1 0-1,0 1 1,1 0-1,-20 37 1,29-47 92,1 0-1,1 0 1,0 0 0,0 0-1,0 1 1,1-1 0,1 1-1,-2 11 1,3-17 22,0-1 0,0 1 0,0 0 0,0-1 1,0 1-1,1 0 0,-1-1 0,1 1 0,0-1 0,-1 1 0,1-1 0,0 1 1,1-1-1,-1 1 0,0-1 0,1 0 0,-1 0 0,1 0 0,0 0 0,0 0 0,0 0 1,0 0-1,0-1 0,0 1 0,0-1 0,1 1 0,-1-1 0,0 0 0,1 0 1,3 1-1,0 0 33,-1-1 1,1 0-1,-1 0 0,1-1 1,0 1-1,-1-1 1,1-1-1,0 1 1,-1-1-1,1 0 1,0 0-1,-1-1 1,1 1-1,9-6 1,-8 4-15,0-1 0,0 0 1,0-1-1,0 0 0,-1 0 1,0 0-1,0-1 0,0 0 1,7-9-1,-11 12-21,2-2-35,0-1 0,0 1 0,5-13 0,-1 8-110,-8 10 107,1-1 0,-1 1 0,1-1 0,-1 1 0,1-1 0,-1 1 0,0-1 0,1 1 0,-1-1 0,0 1 0,1-1 0,-1 0 0,0 1 0,0-1 0,1-1 0,-1 2-220,0 8-330,1 10 455,-1-14 127,1 0 0,-1 0 0,0 0 0,-1 0 0,0 7 0,-3 7-23,2-5 70,0 0 1,-2 0-1,1 0 1,-2 0-1,1-1 1,-14 23-1,8-20 70,-1-1 0,0-1 0,-22 20 1,-46 32 285,68-57-285,0-1 1,-1 0-1,0 0 0,0-1 1,-1-1-1,0 0 1,-26 6-1,32-9-87,0-1 0,-1 0 1,1 0-1,-1-1 0,1 0 0,-1 0 0,1-1 0,0 0 0,-1 0 0,1-1 1,0 1-1,-1-2 0,1 1 0,0-1 0,1 0 0,-9-5 0,12 6-70,-1-1 0,1 0 0,0 1 0,0-1 0,0 0 0,0-1-1,1 1 1,-1 0 0,1-1 0,0 1 0,0-1 0,-2-4 0,4 6 14,-1 0 1,0-1 0,1 1-1,-1 0 1,1-1-1,0 1 1,0 0 0,0-1-1,0 1 1,0 0-1,0-1 1,0 1 0,1 0-1,-1-1 1,1 1 0,0 0-1,0 0 1,0 0-1,0-1 1,0 1 0,0 0-1,3-3 1,3-3 8,1 1 0,0 0-1,0 0 1,0 0 0,1 1 0,0 0 0,0 1 0,18-8-1,7 0 31,43-10-1,-69 21-35,55-14-103,-25 7 95,-1-1-1,62-27 1,-70 23 31,0-2 0,-1-1 0,-1-1 0,-1-1 0,0-1 0,-2-1 0,0-2 0,32-39 1,-48 50 18,-1 1 1,-1-1 0,0 0-1,-1-1 1,7-23 0,-11 34-26,-1 1 0,0-1 1,1 0-1,-1 0 1,0 1-1,0-1 0,0 0 1,0 0-1,0 1 1,0-1-1,-1 0 0,1 0 1,-1 1-1,1-1 1,-1-1-1,0 2-14,1 0 0,-1 1 0,1-1-1,0 1 1,-1 0 0,1-1 0,-1 1 0,1-1-1,-1 1 1,1 0 0,-1-1 0,1 1 0,-1 0 0,0-1-1,1 1 1,-1 0 0,1 0 0,-1 0 0,0-1 0,1 1-1,-1 0 1,0 0 0,1 0 0,-1 0 0,0 0 0,1 0-1,-1 1 1,1-1 0,-1 0 0,0 0 0,1 0 0,-1 0-1,1 1 1,-1-1 0,0 0 0,1 1 0,-1-1-1,1 0 1,-1 1 0,1-1 0,-1 1 0,0 0 0,-3 2-45,0 1 1,1 0-1,-1 0 1,0 0 0,1 0-1,0 0 1,0 1 0,1-1-1,-5 10 1,-1 5-107,-5 24 0,10-33 68,-24 86-74,24-84 183,1 0 1,1 0 0,0 1-1,0-1 1,1 0 0,3 22 0,-3-33 1,0-1 0,0 1 0,0 0 0,1 0 0,-1 0 0,0 0 0,0 0 0,1 0 0,-1-1 0,1 1 0,-1 0 0,0 0 1,1 0-1,0-1 0,-1 1 0,1 0 0,-1-1 0,1 1 0,0 0 0,0-1 0,-1 1 0,1-1 0,0 1 0,1 0 0,-1-1 22,0 0-1,1 0 0,-1 0 1,0 0-1,0 0 1,0-1-1,0 1 0,1 0 1,-1-1-1,0 1 0,0 0 1,0-1-1,0 1 1,0-1-1,2-1 0,3-2 73,-1-1 0,0 1 0,0-1 0,7-9 1,-1-1-90,-2 0 1,13-25 0,-16 28-93,0-1 0,1 2 1,0-1-1,1 1 0,11-12 1,-19 22 51,1 1 0,-1 0 0,0-1 0,0 1 0,1 0 0,-1-1 0,0 1 0,1 0 0,-1 0 0,0-1 0,1 1 0,-1 0 0,0 0 1,1 0-1,-1-1 0,1 1 0,-1 0 0,0 0 0,1 0 0,-1 0 0,1 0 0,-1 0 0,0 0 0,1 0 0,-1 0 0,1 0 0,-1 0 1,0 0-1,1 0 0,-1 0 0,1 1 0,0-1 0,-1 1 2,1 0 0,0 0 0,0-1-1,-1 1 1,1 0 0,-1 0 0,1 0 0,-1 0 0,1 0 0,-1 0 0,1 0-1,-1 2 1,6 36 12,-5-35-17,0 8 77,-1 0-1,0 0 1,-1 0 0,0 0 0,-1 0-1,0-1 1,-1 1 0,-1 0-1,1-1 1,-2 0 0,-7 14 0,1-5 48,-1-1 0,-1 0 1,-1-1-1,-1 0 0,-17 16 1,22-25-76,-3 5 67,-1-1 1,0-1 0,-19 13 0,29-22-45,-1 0-1,1 0 1,-1-1 0,0 0 0,0 0 0,0 0 0,0-1-1,0 0 1,0 0 0,0 0 0,0 0 0,0-1 0,0 0-1,-1 0 1,1 0 0,-8-2 0,9 1-46,-1 0-1,-1-1 1,1 1-1,0-1 1,-6-3 0,10 5-32,0-1 1,0 1-1,-1-1 0,1 0 1,0 1-1,1-1 1,-1 0-1,0 0 1,0 0-1,0 0 1,0 0-1,1 0 1,-1 0-1,0 0 1,1 0-1,-1 0 1,1 0-1,-1 0 0,1 0 1,0-1-1,-1 1 1,1 0-1,0 0 1,0-2-1,0 1 22,1 1-1,-1 0 0,1-1 1,0 1-1,-1 0 0,1-1 1,0 1-1,0 0 0,0 0 1,0 0-1,0 0 0,0 0 1,0 0-1,0 0 0,1 0 1,-1 0-1,3-1 0,27-14-63,-27 14 68,33-13-16,0 2 0,1 1-1,54-8 1,-42 9 33,16-3 120,61-15-248,-107 23 138,1-1-1,-1-1 0,-1-1 0,19-11 1,-33 16 25,0 1 1,0-1 0,-1 1 0,0-1 0,0-1 0,0 1 0,0-1 0,-1 1-1,1-1 1,-1 0 0,0 0 0,-1 0 0,1-1 0,-1 1 0,0-1 0,-1 1-1,1-1 1,-1 0 0,0 1 0,-1-1 0,1-6 0,-1-3-79,0 0 0,-2-1-1,0 1 1,0 1 0,-1-1 0,-10-28 0,12 42 7,1 0-1,0 1 1,0-1-1,0 0 1,-1 0 0,1 0-1,0 1 1,-1-1-1,1 0 1,-1 0-1,1 1 1,-1-1 0,1 0-1,-1 1 1,1-1-1,-1 1 1,0-1-1,1 1 1,-1-1 0,0 1-1,1-1 1,-1 1-1,0-1 1,0 1-1,0 0 1,1 0 0,-1-1-1,0 1 1,0 0-1,0 0 1,0 0-1,1 0 1,-1 0-1,0 0 1,0 0 0,0 0-1,0 0 1,1 0-1,-1 1 1,0-1-1,0 0 1,0 0 0,1 1-1,-1-1 1,-1 2-1,-1-1 3,0 1-1,1 0 1,-1 1-1,1-1 1,-1 0 0,1 1-1,0-1 1,0 1-1,0 0 1,-2 3-1,1 0 20,0 1 0,1-1 0,-1 1 0,1 0 0,1 0 0,-1 0 0,1 0 0,0 0 0,1 0 0,-1 0 0,2 1 0,-1-1 0,1 0 0,0 0 0,0 0 0,1 0 0,0 0 0,4 11 0,-2-10 11,-1 0-1,9 14 1,-10-20 19,0 1-1,0 0 1,1-1-1,-1 0 1,1 1 0,-1-1-1,1 0 1,0 0-1,0 0 1,4 1 0,-2-1 6,-1 0 0,1 0 0,0-1 0,0 1 1,0-1-1,0-1 0,1 1 0,-1-1 1,0 0-1,0 0 0,0 0 0,0-1 0,0 1 1,8-3-1,5-3 137,-1-1 1,31-15-1,-34 14-181,2 1-1,-1 0 0,26-6 1,-35 12 39,1 0 0,0 0 1,0 1-1,-1 0 0,1 0 1,0 1-1,0 0 0,0 0 1,-1 0-1,1 1 0,-1 0 0,1 1 1,-1-1-1,0 1 0,0 0 1,0 1-1,0-1 0,-1 1 1,1 1-1,-1-1 0,0 1 1,9 9-1,-1 0 252,0 0 1,1-1 0,24 16-1,-28-22-237,-1-1-1,1-1 1,0 0-1,1-1 1,-1 0-1,1 0 1,14 3-1,-6-4-64,0 0-1,0-2 0,0 0 1,25-2-1,-34 0-708,1 0 0,-1-1 0,18-6 0,-22 6-508,1-1 0,-1 0 0,0 0-1,0 0 1,0-1 0,8-6 0,-14 9 903,1 0 0,0 0 0,0 0 0,0 1 0,-1-1 0,1 0 0,0 0 0,-1 0 0,1 0 0,-1 0 0,1 0 0,-1 0 0,1-1 0,-1 1 0,0 0 0,1 0 0,-1 0 0,0 0 0,0 0 0,0-1 0,0 1 0,0 0 0,0 0 0,-1-2 0,-3-20-4499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8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9568,'-21'-8'4320,"16"8"-3776,0 0 1056,10 0 831,0 0-2463,-2 0 0,2 0-608,8 0 352,-3-5-1119,3 2 767,-8-1-2880,-1 4 1984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35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92 11232,'-108'-32'5056,"77"20"-4385,17 4-1630,11 5 383,-2-9-480,5-1 640,5 1-2240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36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217 580 1664,'-1'0'123,"1"0"-1,-1 0 1,1 0 0,0 0 0,-1 0-1,1 0 1,-1 0 0,1 0-1,-1 0 1,1 0 0,-1 0-1,1 0 1,0 0 0,-1 0 0,1 1-1,-1-1 1,1 0 0,0 0-1,-1 0 1,1 1 0,-1-1 0,1 0-1,0 0 1,-1 1 0,1-1-1,0 0 1,0 1 0,-1-1 0,1 1-1,0-1 1,-1 1 0,-5 8 2947,6-9-2911,0 0 0,-1 1-1,1-1 1,0 0 0,0 1 0,0-1-1,0 0 1,0 1 0,0-1 0,0 1-1,0-1 1,0 0 0,0 1 0,0-1-1,0 0 1,0 1 0,0-1 0,0 1-1,0-1 1,0 0 0,0 1 0,0-1-1,1 0 1,-1 1 0,0-1 0,0 0-1,0 1 1,1-1 0,-1 0 0,0 0-1,0 1 1,1-1 0,-1 0 0,0 0-1,1 1 1,-1-1 0,1 0 0,0 1-46,-1-1 1,1 0-1,0 1 1,-1-1-1,1 0 1,0 0-1,-1 1 1,1-1-1,0 0 1,0 0-1,-1 0 1,1 0-1,0 0 1,0 0-1,-1 0 1,1 0-1,0 0 1,0-1-1,-1 1 1,1 0-1,0 0 1,-1-1-1,1 1 0,0 0 1,-1-1-1,1 1 1,1-1-1,3-4 162,0 1-1,-1-1 1,1 0-1,-1-1 1,0 1-1,0-1 1,3-6-1,21-49 325,11-45-174,22-51 147,32-73 191,-93 226-1248,-3 9 259,-4 12 68,-37 149-87,28-98 415,-4 6 284,-45 112 0,48-147-297,-1-1-1,-2-1 1,-2-1-1,-39 49 1,28-45-23,-7 11 596,-69 66 0,102-113-407,15-14 42,36-29-472,2 2 0,76-47 0,-17 13 98,-52 31-171,28-19 226,-64 48 21,29-26 0,-45 36 173,-3 2-251,-5 5-261,4 0 247,-1 1 1,1 0-1,1 0 1,0 0-1,0 0 1,0 0-1,0 1 1,1-1-1,1 0 1,-1 1-1,1-1 1,0 1-1,1-1 0,2 12 1,0-2 93,-2-11-78,1 0-1,-1 1 1,1-1-1,4 8 0,-6-12 23,1-1 1,0 1-1,0-1 0,1 1 0,-1-1 0,0 1 0,0-1 0,1 0 0,-1 1 0,1-1 0,-1 0 0,1 0 0,-1 0 0,1 0 0,0 0 0,-1-1 0,1 1 0,0 0 1,3 0-1,0 0 47,1 0 1,0 0-1,0-1 1,0 1-1,0-1 1,0-1-1,0 1 1,7-2-1,-10 1-35,0 0-1,0 0 1,0 0 0,0 0-1,-1-1 1,1 1 0,0-1-1,-1 0 1,1 0 0,-1 0-1,0 0 1,0 0 0,0 0-1,0-1 1,0 1 0,0-1 0,0 1-1,1-4 1,-2 3-16,1-1 1,-1 0-1,0 0 1,0 0-1,0 0 1,0-1-1,-1 1 1,0 0-1,1 0 1,-2 0-1,1 0 1,0-1-1,-1 1 1,0 0-1,0 0 1,0 0-1,0 0 1,-3-5-1,1 3-19,0-1-1,-1 1 1,1 0-1,-1 1 0,-1-1 1,1 1-1,-1-1 1,0 1-1,0 0 0,-7-4 1,-2-2 71,-20-16 1,34 26-61,0 1 0,-1 0 1,1-1-1,0 1 0,0 0 1,0-1-1,0 1 0,0 0 0,0-1 1,0 1-1,0-1 0,0 1 1,0 0-1,0-1 0,0 1 1,0-1-1,0 1 0,0 0 1,0-1-1,0 1 0,0-1 1,0 1-1,0 0 0,1-1 1,-1 1-1,0 0 0,0-1 1,0 1-1,1 0 0,-1-1 1,0 1-1,0 0 0,1 0 1,-1-1-1,10-8-5,-9 9 4,9-6-12,1 0-1,0 0 0,1 1 1,-1 0-1,1 1 1,19-5-1,77-9 75,-85 16-10,0 0 1,44 3 0,-58 0-37,0 0 1,0 1 0,-1 0-1,1 0 1,-1 1 0,1 0-1,-1 0 1,0 1 0,0 0-1,14 11 1,-17-12 29,0 1 0,0 0 0,-1 0 0,0 1 0,1-1 0,-2 1-1,1 0 1,0 0 0,-1 0 0,0 0 0,0 1 0,2 7 0,10 30 325,17 49-182,-31-90-192,-1 0 0,1-1 0,0 1 0,0 0 0,-1-1 0,1 1 0,0-1 0,1 1 0,-1-1 0,0 1-1,0-1 1,1 0 0,-1 0 0,0 0 0,1 0 0,-1 0 0,1 0 0,0 0 0,-1 0 0,3 0 0,0 0-140,-1-1 1,1 0 0,-1 0-1,1 0 1,0 0 0,-1-1-1,1 1 1,-1-1 0,7-2-1,26-7-1785,62-20-3851,-81 24 3661,-1-1-1,1 0 1,23-16-1,18-23-2383,-51 40 4077,52-44-2994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39.5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14 878 2656,'-12'1'1163,"10"2"733,15 6 3027,-9-6-3801,-2-3-886,0 1 1,0-1-1,0 0 0,0 0 1,0 0-1,0 0 1,0 0-1,0 0 1,0 0-1,0-1 0,0 1 1,0-1-1,3-1 1,1 1 303,-2 0-338,-1-1-1,1 1 0,0-1 1,0 1-1,-1-1 1,1 0-1,-1-1 1,0 1-1,1-1 1,3-4-1,3-3 344,14-19 0,-19 21-464,53-76 545,2-2-367,68-72 106,-3 5 214,-108 130-408,-1 0 0,0-1 0,18-41 0,-29 54-51,-1 0 0,0-1 0,0 1 0,-2-1-1,1 0 1,-1 0 0,-1 1 0,0-1 0,-1 0 0,0 0 0,-2-14 0,1 23-91,1 1 1,-1-1-1,1 0 1,-1 0-1,0 0 1,-1 0-1,1 1 1,0-1-1,-1 0 1,1 1-1,-3-4 1,2 5-47,1 0 1,0 0-1,0 0 1,-1 0-1,1 1 1,0-1-1,-1 0 1,1 1-1,-1-1 1,1 0-1,-1 1 0,1 0 1,-1-1-1,1 1 1,-1 0-1,1 0 1,-1 0-1,1 0 1,-1 0-1,1 0 1,-1 1-1,1-1 1,-1 0-1,-2 2 1,-7 2-58,1 0 1,-1 2-1,1-1 1,0 1-1,1 0 0,0 1 1,-9 8-1,-7 8 27,-24 28 0,29-27 121,1 0-1,1 2 0,2 0 0,0 1 0,2 0 1,1 2-1,1-1 0,-13 49 0,13-26 97,2 1 0,3 0 1,1 0-1,2 63 0,4-106-125,1 0 0,0 1 0,0-1 0,0 0 0,1 0 0,4 12 0,-5-18-14,0-1 0,0 1-1,0-1 1,1 0 0,-1 0 0,0 1 0,1-1 0,-1 0-1,1 0 1,0 0 0,0 0 0,0-1 0,0 1 0,0 0-1,0-1 1,0 1 0,0-1 0,1 0 0,-1 0 0,0 0-1,1 0 1,-1 0 0,1-1 0,0 1 0,-1-1 0,1 1-1,3-1 1,4 0 51,0-2-1,0 1 1,0-1-1,0 0 1,-1-1-1,1 0 1,-1-1-1,0 0 1,1 0 0,7-6-1,11-8-153,43-37-1,-36 23 131,-2-1 0,32-41 0,-14 15-98,-50 58 25,3-3-145,-4 9-2,0 0 115,-1 46-122,0-27 196,1 0 1,0 1-1,7 38 1,-5-53-14,1 0 0,0-1 0,6 14-1,-8-20-4,0-1 0,0 0 0,0 0 0,1 0 0,-1 0 0,1 0-1,-1 0 1,1 0 0,0 0 0,0-1 0,0 1 0,0 0 0,0-1 0,0 0-1,0 1 1,0-1 0,1 0 0,3 1 0,-1-1 4,-1 0 0,1-1 0,0 1 0,0-1 0,0 0 0,0-1 0,0 1 0,0-1-1,0 0 1,-1 0 0,9-3 0,1-2 63,-1 0-1,19-13 1,-4 2-37,97-62 113,-104 62-118,0 0 0,-1-1 0,26-31 0,-45 48-37,-1 1-1,1-1 0,0 0 0,-1 1 1,1-1-1,-1 0 0,1 0 1,-1 0-1,1 0 0,-1 1 1,0-1-1,1 0 0,-1 0 1,0 0-1,0 0 0,0 0 0,1 0 1,-1 0-1,0 0 0,0 0 1,0 0-1,-1 0 0,1 0 1,0 1-1,-1-3 0,1 3-7,0 0 1,0-1-1,0 1 0,0 0 0,-1 0 0,1 0 0,0-1 0,0 1 1,0 0-1,-1 0 0,1 0 0,0-1 0,0 1 0,-1 0 1,1 0-1,0 0 0,0 0 0,-1 0 0,1 0 0,0 0 1,0 0-1,-1-1 0,1 1 0,0 0 0,-1 0 0,1 0 1,0 0-1,0 0 0,-1 1 0,1-1 0,0 0 0,-1 0 1,1 0-1,0 0 0,0 0 0,-1 0 0,1 0 0,0 0 0,0 1 1,-1-1-1,1 0 0,-16 10-279,12-6 230,-18 14-4,0 1 0,2 1 0,0 0 0,1 2 0,2 0 0,-18 28 0,23-31 2,-13 27 1,22-39 53,0 0 0,1 0 0,-1 0 0,1 1 0,1-1 0,-1 1 0,0 12 0,2-19 16,0-1 0,0 1 0,0 0 0,0 0 0,0 0 1,0 0-1,0 0 0,1 0 0,-1 0 0,0 0 0,0-1 0,1 1 0,-1 0 0,1 0 0,-1 0 0,1 0 0,-1-1 0,1 1 0,0 1 0,0-2 4,0 0 0,-1 1 0,1-1 0,-1 0 1,1 0-1,0 0 0,-1 0 0,1 1 0,0-1 0,-1 0 0,1 0 0,0 0 0,-1-1 0,1 1 0,0 0 1,-1 0-1,1 0 0,0 0 0,-1-1 0,2 1 0,3-3 52,0 0 1,1-1-1,-1 1 0,6-7 1,-8 8-76,13-14-37,-1 0 1,0 0 0,-1-2 0,-1 0 0,15-27 0,-32 95-268,3-38 383,-1 1 0,0 0 0,0 0-1,-1-1 1,-1 1 0,-5 13 0,-85 185 647,83-186-624,-15 30-4,23-50-23,-1 0-1,1 1 1,-1-1 0,0-1-1,0 1 1,-1-1 0,-5 5 0,9-8-60,0 0 0,1-1 1,-1 1-1,0-1 0,0 1 1,0-1-1,0 1 0,0-1 1,0 0-1,0 1 1,0-1-1,0 0 0,0 0 1,0 0-1,0 0 0,-1 0 1,1 0-1,0 0 1,0 0-1,0 0 0,0 0 1,0-1-1,0 1 0,0 0 1,0-1-1,0 1 0,0-1 1,0 1-1,0-1 1,1 0-1,-1 1 0,0-1 1,0 0-1,0 1 0,1-1 1,-1 0-1,0 0 1,1 0-1,-1 0 0,0-1 1,-2-3-76,1 0 0,-1 0-1,1 0 1,0 0 0,0 0 0,1 0 0,-2-7 0,3 6-6,-1-1-1,1 1 1,0 0 0,0 0-1,0 0 1,1 0 0,0-1-1,1 1 1,-1 0-1,1 0 1,0 1 0,5-11-1,-2 7 41,0 1-1,1 1 1,-1-1-1,1 1 0,1 0 1,-1 0-1,1 1 1,11-8-1,10-5 66,2 1 0,0 2-1,1 0 1,61-20 0,-83 33-21,104-40-120,-100 37 103,0-1 0,-1 0 0,0-1 0,0-1 0,-1 1 0,15-16 0,-11 8 76,-1-2 1,0 1-1,-2-2 0,0 0 1,-1 0-1,-1-1 0,-1 0 1,7-23-1,97-321 142,-97 311-170,-8 30-173,-1-1 0,3-28-1,-8 46-28,-1 15 126,-1 17 59,-27 248 857,24-243-737,-9 58 48,-5 48-37,17-101-88,0-36-58,0 1 0,0-1 1,0 0-1,0 0 0,0 0 1,0 1-1,0-1 0,0 0 0,0 0 1,0 1-1,1-1 0,-1 0 0,0 0 1,0 0-1,0 1 0,0-1 1,0 0-1,0 0 0,0 0 0,0 0 1,1 1-1,-1-1 0,0 0 1,0 0-1,0 0 0,0 0 0,1 0 1,-1 1-1,0-1 0,0 0 0,0 0 1,1 0-1,4-5 81,1-10-2,1-6-154,1 1 0,0 0 1,1 0-1,1 1 1,1 1-1,17-22 1,-27 38 54,-1 1 1,1 0 0,0 0 0,0 0 0,0 0 0,1 0 0,-1 0 0,0 0 0,0 0 0,0 0 0,1 1 0,-1-1 0,0 0 0,1 1 0,-1-1 0,1 1 0,-1 0 0,1-1 0,-1 1-1,1 0 1,-1 0 0,1 0 0,-1 0 0,1 0 0,-1 0 0,1 0 0,-1 0 0,0 1 0,1-1 0,-1 1 0,1-1 0,-1 1 0,0 0 0,1-1 0,-1 1 0,0 0 0,1 0 0,-1 0-1,0 0 1,0 0 0,0 0 0,1 2 0,6 5-46,-1 1 0,-1 0 0,0 0 0,8 16 0,-9-17 46,3 7 106,0-2 0,1 1-1,1-1 1,0-1 0,18 18-1,-25-27-59,1 0 0,0 0 0,-1-1-1,1 1 1,0-1 0,0 0 0,0 0 0,1-1-1,-1 1 1,9 1 0,-10-3-23,0 1 1,0-1-1,0 0 1,0-1-1,0 1 0,0-1 1,1 1-1,-1-1 1,0 0-1,0 0 0,-1 0 1,1 0-1,0-1 1,0 1-1,-1-1 0,1 0 1,3-3-1,5-4 52,-1-1-1,-1 0 1,0 0-1,0-1 1,-1 0-1,11-21 1,33-81 180,-41 85-206,9-21 39,-3 0 0,-1-1-1,-3-1 1,-2 0 0,5-64-1,-14 93-198,-1 19 3,-2 12 78,-8 97 259,9 166 0,1-154-379,-1-70-847,0-44 328,0-1-1,0 1 0,1 0 1,-1-1-1,1 1 0,0-1 1,2 6-1,-3-36-12399,-1 6 10090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39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9 10816,'-27'-8'7135,"35"11"-6527,11-3 832,4 0-832,12 0-480,1 0-96,4 0-64,2 5 32,-11-2-512,1 5 288,-10-8-3072,1 4 1825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40.2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57 9632,'-53'-13'4384,"48"6"-3840,5 2-896,10 5 64,-2-8-512,10 1 448,9-6-2784,9 9 1728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43.3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1105 2656,'-31'3'1552,"36"-3"-383,0-1-1,-1 1 1,1-1 0,0 0-1,-1 0 1,1-1 0,0 0-1,6-3 1,-3 1-395,0-1-1,0 0 1,13-12-1,-3 0-453,-2 0-1,24-32 0,36-62 630,-20 27-250,-21 35-234,-13 16 292,40-45 0,-61 77-730,0 0 0,0 0 0,-1 0 0,1 0 0,0 0 0,0 1 0,0-1 0,0 0 0,0 1 1,0-1-1,1 0 0,1 0 0,-3 1-11,0 0 0,1 0 0,-1 0 0,0 0 0,1 0 1,-1 1-1,0-1 0,0 0 0,1 0 0,-1 0 0,0 0 0,1 0 0,-1 0 1,0 1-1,0-1 0,1 0 0,-1 0 0,0 0 0,0 1 0,0-1 0,1 0 1,-1 0-1,0 0 0,0 1 0,0-1 0,0 0 0,0 1 0,1-1 0,-1 0 0,0 0 1,0 1-1,1 3 67,-1 1 1,1-1 0,-1 0 0,0 0 0,-1 7-1,-13 96 469,5-47-410,-33 166 301,39-214-406,3-2 103,0-9-135,0-1 0,0 0 0,0 0 0,0 0 0,0 1 0,0-1 0,0 0 0,0 0 0,0 0 0,1 1 0,-1-1 0,0 0 0,0 0 0,0 0 0,0 1 0,0-1 0,0 0 0,0 0 0,0 0 1,1 0-1,-1 1 0,0-1 0,0 0 0,0 0 0,0 0 0,0 0 0,1 0 0,-1 0 0,0 1 0,0-1 0,0 0 0,1 0 0,-1 0 0,0 0 0,0 0 0,0 0 0,1 0 0,-1 0 0,0 0 0,0 0 0,0 0 0,1 0 0,-1 0 0,0 0 0,0 0 0,0 0 0,1 0 0,-1 0 0,0 0 0,0-1 0,0 1 0,0 0 0,1 0 0,-1 0 0,0 0 0,4-4 19,-1 0 0,0 0 0,0 0 0,0 0 0,0 0 0,4-9-1,-1 1 29,20-29-87,2 2-1,1 1 1,2 1 0,1 1 0,2 2 0,50-39 0,-83 73 35,6-6-36,0 1 0,0 0-1,1 1 1,9-5 0,-16 8 31,0 1 0,0-1 0,0 1 0,0-1 0,1 1 0,-1 0 0,0-1-1,0 1 1,1 0 0,-1 0 0,0 0 0,1 0 0,-1 0 0,0 0 0,0 0 0,1 0 0,-1 0 0,0 1 0,0-1 0,1 0 0,-1 1 0,0-1 0,0 1 0,0 0 0,0-1 0,1 1-1,-1 0 1,0 0 0,0-1 0,-1 1 0,1 0 0,0 0 0,0 0 0,0 0 0,0 0 0,-1 0 0,2 2 0,0 4-1,0 0-1,0 0 1,0 1 0,-1-1 0,0 0 0,-1 0-1,1 12 1,-7 54-52,5-65 65,-5 37 217,-2-1 0,-2 1 0,-17 48 0,26-92-207,1 0 1,0 0 0,-1-1 0,1 1-1,0 0 1,-1 0 0,1 0 0,0 0 0,0 0-1,0 0 1,0 0 0,0 0 0,0 0-1,0-1 1,0 1 0,0 0 0,1 0 0,-1 2-1,1-3-6,-1 0 0,1 0 1,-1 1-1,0-1 0,1 0 0,-1 0 0,1 0 0,-1 0 0,1 1 0,-1-1 0,0 0 0,1 0 0,-1 0 0,1 0 0,-1 0 0,1 0 0,-1 0 0,1 0 1,-1 0-1,1-1 0,-1 1 0,0 0 0,1 0 0,-1 0 0,1-1 0,5-1 39,-1-1 1,1 0-1,7-6 1,-13 9-57,11-8-4,-1-1-1,1 0 1,-2-1 0,0 0 0,0 0-1,7-13 1,2-4 1,19-41-1,-9 16-115,39-54 0,-55 94 6,-12 12 112,0 0-1,0-1 0,1 1 1,-1 0-1,0 0 1,0 0-1,1 0 0,-1-1 1,0 1-1,1 0 0,-1 0 1,0 0-1,1 0 1,-1 0-1,0 0 0,1 0 1,-1 0-1,0 0 1,1 0-1,-1 0 0,0 0 1,0 0-1,1 0 0,-1 0 1,0 0-1,1 0 1,-1 1-1,0-1 0,1 0 1,-1 0-1,0 0 1,0 0-1,1 1 0,-1-1 1,0 0-1,0 0 0,0 1 1,1-1-1,-1 0 1,0 0-1,0 1 0,0-1 1,1 0-1,-1 0 1,0 1-1,0-1 0,0 0 1,0 1-1,0-1 0,0 1 1,3 12-19,-1 1 1,0 0-1,-1-1 1,-2 26-1,1-13 58,-2 21 196,1-17 34,4 47 0,-3-77-260,5 29 145,-4-28-124,-1 1-1,1 0 1,-1 0-1,1-1 1,-1 1-1,1 0 1,0-1-1,0 1 0,0 0 1,0-1-1,0 0 1,0 1-1,2 1 1,-2-3-13,0 1 0,0-1 0,0 0 0,0 0 0,0 0 1,0 1-1,0-1 0,0 0 0,-1 0 0,1 0 0,0-1 0,0 1 0,0 0 0,0 0 0,0 0 1,0-1-1,0 1 0,0 0 0,-1-1 0,1 1 0,0-1 0,0 1 0,-1-1 0,1 1 1,0-1-1,0 0 0,-1 1 0,2-2 0,16-22-45,-17 24 28,63-111 129,-8 9-223,-54 99 15,-1 4 15,0 13-31,-4 26 25,2-32 77,0 5-4,0 0 0,1 0 0,0 0 0,1 0 0,0 0 0,2 0 0,4 20 0,-4-29 16,-1 1 1,1-1-1,0 0 1,0 0-1,0 0 1,1-1-1,-1 1 0,1-1 1,0 1-1,0-1 1,0-1-1,0 1 1,1 0-1,-1-1 1,1 0-1,-1 0 0,7 2 1,-1-2 3,-1 0 0,1-1 0,0 0 0,0 0 0,0-1 0,0 0 0,0-1 0,13-2 0,9-4-15,36-12-1,-41 10 4,-20 7 26,84-28-83,-81 25 54,1 1 0,-1-2 0,0 1 0,0-2 0,-1 1 0,10-9 0,2-1-201,-18 14 250,0 0 0,0 0 1,0 0-1,-1-1 0,6-4 1,-8 7-50,-1 0 0,1 0 1,0 0-1,0 0 0,0 0 1,0 0-1,-1 0 0,1 0 1,0 0-1,0 0 0,0 0 1,-1 0-1,1 0 0,0 0 1,0 0-1,0 0 1,0 0-1,-1 0 0,1 0 1,0 0-1,0 0 0,0 0 1,0 0-1,-1-1 0,1 1 1,0 0-1,0 0 0,0 0 1,0 0-1,-1 0 1,1 0-1,0 0 0,0-1 1,0 1-1,0 0 0,0 0 1,0 0-1,0 0 0,0-1 1,0 1-1,0 0 0,-1 0 1,1 0-1,0-1 1,0 1-1,0 0 0,0 0 1,0 0-1,0 0 0,0-1 1,0 1-1,0 0 0,1 0 1,-1 0-1,0-1 0,0 1 1,0 0-1,0 0 1,-7 5-17,3-2-35,0 1 0,0-1 1,1 1-1,-1-1 0,1 1 1,-4 7-1,-11 15-48,5-8 101,1 1 0,-10 23 0,19-36-1,0 1-1,1-1 1,0 1 0,0-1-1,1 1 1,0 0-1,0 0 1,0-1 0,1 1-1,0 0 1,1 10 0,1-13 10,-1 0 0,0 0 0,1-1 0,0 1 1,0 0-1,0-1 0,0 1 0,0-1 1,1 0-1,0 1 0,-1-1 0,1-1 0,0 1 1,1 0-1,-1-1 0,0 1 0,1-1 1,-1 0-1,1 0 0,0-1 0,0 1 0,0-1 1,4 2-1,19 3 334,-26-6-143,19 0-187,-16-1-9,1 1 1,-1-1-1,1 0 0,-1 0 0,0-1 1,0 1-1,7-4 0,31-18 4,-32 17-112,43-24 5,-29 18 80,0-1 0,-1-1 0,-1-2 0,0 0 0,25-24 0,-30 20-50,-1 0 0,0-1 0,-1-1 0,12-26-1,41-97-204,-57 121 265,11-31-58,-3 0-1,-2-1 1,14-83-1,1-174 25,-31 287-32,-5-35 0,2 43-14,3 16 62,-1 1 0,-1-1 0,1 0 0,0 1 0,0-1 0,-1 0-1,1 1 1,-1-1 0,1 0 0,-1 1 0,0-1 0,-1-2 0,1 4 15,1 0 0,0-1 0,-1 1-1,1 0 1,0 0 0,-1 0 0,1 0 0,0 0 0,-1 0 0,1 0 0,0 0 0,-1 0-1,1 0 1,0 0 0,-1 0 0,1 0 0,0 0 0,-1 0 0,1 0 0,0 0 0,-1 0 0,1 1-1,0-1 1,-1 0 0,1 0 0,0 0 0,0 1 0,-1-1 0,1 0 0,0 0 0,0 0-1,-1 1 1,1-1 0,0 0 0,0 1 0,-1-1 0,-2 4-28,1 1 1,-1-1-1,0 1 0,1-1 0,0 1 1,0 0-1,-1 5 0,-34 154-43,-8 50 267,40-180-70,1 1 1,0 50 0,11 69 263,-5-127-411,1 9 74,1 0 0,11 46 0,-12-68-34,2 0 0,0 1-1,1-1 1,0-1-1,1 1 1,0-1-1,1-1 1,13 17 0,-18-26 34,0-1 0,0 1 0,0 0 0,0-1 0,0 0 0,1 0 0,-1 0 1,1 0-1,0 0 0,-1-1 0,1 1 0,4 0 0,-5-1-36,0-1 0,-1 1 0,1-1 0,0 0 0,0 0 0,0 0 0,0 0 0,-1 0 0,1 0 0,0-1 0,0 0 0,0 1 0,-1-1 0,1 0 0,0 0 0,-1-1 0,1 1 0,2-2 0,1-2-46,0 1 0,0-1 0,0 0-1,-1 0 1,0-1 0,0 0 0,0 0 0,-1 0 0,0 0 0,0-1 0,-1 1 0,0-1 0,3-7 0,-1-5-42,0 0 1,3-28 0,-7 40 38,-1 0 0,1 0 0,-1-1 1,-1 1-1,1 0 0,-1 0 0,-1 0 1,1 0-1,-6-14 0,6 19 22,0 0 0,0 0-1,0 0 1,-1 1-1,1-1 1,0 0 0,-1 1-1,0-1 1,1 1 0,-1-1-1,-3-1 1,5 3 13,-1-1 0,0 1 0,1 0 1,-1-1-1,0 1 0,1 0 0,-1 0 0,0 0 0,0-1 0,0 1 0,1 0 1,-1 0-1,0 0 0,0 0 0,1 0 0,-1 1 0,0-1 0,0 0 1,1 0-1,-1 0 0,0 1 0,0-1 0,1 0 0,-1 1 0,0-1 1,1 0-1,-1 1 0,0-1 0,1 1 0,-1-1 0,1 1 0,-1-1 1,1 1-1,-1 0 0,-5 8 17,1-1 1,0 1-1,1 0 1,0 0 0,0 0-1,1 0 1,0 1-1,1-1 1,0 1-1,0 0 1,1 0-1,0 13 1,1 3 109,2 0 0,0 0 0,9 36 1,-8-50-90,0 0 0,1 0 0,1-1 0,7 16 0,-10-24 8,-1-1 1,0 1 0,1-1 0,0 0 0,0 1 0,0-1-1,0 0 1,0 0 0,0 0 0,0 0 0,0-1 0,1 1-1,-1-1 1,1 1 0,-1-1 0,1 0 0,0 0 0,4 1-1,-1-1 20,0 0 0,0-1-1,1 1 1,-1-2 0,0 1-1,0-1 1,9-1 0,-5-1-126,0 1-1,11-6 1,11-3 361,-22 7-266,0 0-1,0-1 1,-1 0 0,14-10-1,-14 9-65,8-6 111,-2 0-1,1-2 0,25-28 1,-31 29-17,-1 1 1,13-25-1,-4 7-37,-14 25-32,-1 0 1,0 0 0,0 0-1,0-1 1,-1 1-1,3-12 1,-5 16 69,0 11 129,-1 53-232,0-22 165,1-1 0,7 47 0,-6-82-95,0 1-1,1-1 1,4 10 0,2 6-124,-8-20-61,0 0 0,1 0 0,-1 0 0,0-1 0,1 1 0,-1 0 0,1 0 0,-1 0 0,1 0 0,-1 0 0,1-1 0,0 1 0,-1 0 0,1 0 0,1 0 0,-2-1-88,1 0 0,-1 1 0,1-1 0,-1 0 0,1 0 0,-1 0 0,1 0 0,-1 0 0,1 0 0,-1 0 0,1 0 0,-1 0 0,1 0 0,-1 0 0,1 0 0,-1 0 0,1 0 0,-1-1 0,1 1 0,-1 0 0,1-1 0,2 0-610,-1-1 0,0 0 0,1 0 0,-1 0 0,0 0 0,0 0 0,-1 0 0,3-4 0,9-10-2134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1:43.7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41 13216,'-8'3'5983,"-29"-15"-5215,24 4-960,3 8-64,-3-8 320,10 8-32,-7-4-608,5 1-3167,20-5-7521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234 602 2912,'0'0'58,"0"-1"0,0 1 0,0 0 0,0 0 0,1 0 0,-1-1 0,0 1 0,0 0 0,1 0 0,-1 0 0,0-1 0,0 1 0,1 0 0,-1 0 0,0 0 0,0 0 0,1 0 0,-1 0 0,0 0 0,1 0 0,-1-1 0,0 1 0,0 0 0,1 0 0,-1 0 0,1 1 0,-1-1 146,1 0 0,-1 0 1,1 0-1,0 0 1,-1-1-1,1 1 0,-1 0 1,1 0-1,-1 0 1,1 0-1,-1-1 0,1 1 1,-1 0-1,1 0 1,-1-1-1,1 1 0,-1 0 1,1-1-1,-1 1 1,1 0-1,-1-1 0,0 1 1,1-1-1,-1 1 1,0-1-1,1 1 0,-1-1 1,0 1-1,0-1 1,1 1-1,-1-1 0,0 1 1,0-1-1,0 0 1,0-6 1545,1 6-1522,-1 0 0,0 0 0,0 0 0,0-1 0,0 1 0,0 0 0,0 0 0,0 0-1,-1 0 1,1 0 0,0 0 0,-1 0 0,1 0 0,0 0 0,-1 0 0,0 0 0,1 0 0,-1 0 0,1 0 0,-1 0 0,0 0 0,0 0 0,-1 0 0,2 0-150,-1 0-1,0 1 1,0-1 0,0 1 0,0 0-1,0-1 1,0 1 0,1-1 0,-1 1-1,0 0 1,0 0 0,0 0 0,0 0-1,0-1 1,0 1 0,0 0 0,0 1 0,0-1-1,0 0 1,0 0 0,0 0 0,0 1-1,0-1 1,0 0 0,0 1 0,0-1-1,-1 2 1,-3 1 42,0 0 0,0 0 0,-6 8-1,1-3 153,-19 16-157,1 1 0,1 2 0,1 0 0,-24 34 1,48-57-72,-1 0 1,0 0 0,1 1-1,0-1 1,0 1-1,0-1 1,0 1 0,1 0-1,0-1 1,-1 7-1,2-9-18,0 0 0,0-1 0,0 1 0,0 0 0,0 0 0,0-1 0,1 1 0,-1 0 0,1 0 0,-1-1 0,1 1 0,0-1 0,0 1 0,-1 0 0,1-1 0,0 1 0,0-1 0,1 0 0,-1 1 0,0-1 0,0 0 0,1 0 0,-1 0 0,0 0 0,1 0 0,-1 0 0,1 0 0,0 0 0,-1-1 0,1 1 0,3 0 0,0 1 0,0-1-1,1 0 0,-1-1 1,1 1-1,-1-1 1,1-1-1,-1 1 0,1 0 1,-1-1-1,1 0 1,-1-1-1,0 1 0,0-1 1,1 0-1,-1 0 1,-1-1-1,1 1 0,8-7 1,-2 1 10,1-1 0,-2 0 0,1-1 1,-1 0-1,-1-1 0,10-12 0,-12 11-112,0 0 0,0 0 0,4-15 1,-10 25 53,-6 16-82,2 0 0,-1 0 0,-1 23 0,4-28 93,2 0 1,-1 1-1,4 14 1,-3-21 28,-1-1 0,1 0 1,0 0-1,-1 0 0,1 0 0,0 0 1,0 0-1,1 0 0,-1 0 0,0 0 1,1 0-1,-1-1 0,1 1 0,-1 0 1,1-1-1,0 1 0,0-1 0,0 0 1,-1 0-1,5 2 0,3 0 60,1-1 0,-1 0-1,0-1 1,1 0 0,-1 0-1,1-1 1,-1 0 0,18-3-1,4-2-53,39-13 0,-52 13-19,1-1 1,-1 0-1,-1-2 0,0 0 1,0-1-1,0 0 0,-1-1 1,0-1-1,-1-1 0,-1 0 1,0-1-1,20-23 0,-10 0 22,-1 0 0,31-69-1,-33 63 12,9-23-57,35-107 0,-58 143-23,0 0-1,-2-1 0,-1 0 1,-1 0-1,-2-38 0,-1 67 20,0 0 0,0 0-1,0 0 1,0 0 0,0 0 0,0 0-1,0 0 1,-1 0 0,1 0-1,0 0 1,-1 0 0,1 0 0,-1-1-1,1 2 14,0-1 0,-1 1 0,1 0 0,0 0 0,0 0 0,0 0 0,-1 0 0,1 0 0,0 0 0,0 0 0,0 0 0,-1 0 0,1 0 0,0 0 0,0 0 0,-1 0 0,1 0 0,0 0 0,0 0 0,0 1 0,-1-1 0,1 0 0,0 0 0,0 0 0,0 0 0,0 0 0,-1 0 0,1 1 0,0-1 0,0 0 0,0 0 0,0 0 0,0 0 0,-1 1 0,1-1 0,0 0 0,-2 3 17,0 1 0,0-1 1,0 0-1,0 1 0,1-1 1,-2 5-1,-31 81-55,6-17-155,13-24 306,2 0 0,-13 90 1,11-34-9,6-47 241,-3 93 1,11-143-306,1-1 1,0 0-1,1 1 1,0-1-1,0 0 1,0 1-1,0-1 1,1 0-1,0 0 1,4 8-1,-5-13-6,0 0-1,0 0 1,0 0-1,1-1 1,-1 1 0,0 0-1,0-1 1,0 1-1,1-1 1,-1 1-1,0-1 1,1 0-1,-1 1 1,0-1-1,1 0 1,-1 0 0,0 0-1,1 0 1,-1 0-1,0 0 1,1 0-1,-1-1 1,0 1-1,1 0 1,-1-1-1,2 0 1,1 0 25,0-1 0,1 1 0,-1-1 0,0 0 0,0-1 0,7-4 1,-2-2-41,-1 0 1,0-1 0,8-11-1,1-2 1,4-6-33,22-40 0,-4 5-35,-34 55-120,-10 22-14,-25 181-65,29-190 309,1 0 0,0 1 1,0-1-1,0 0 0,0 0 1,1 1-1,0-1 0,2 8 1,-3-11-45,1 0 1,-1 0 0,1 0 0,-1 0 0,1 0 0,0 0-1,-1-1 1,1 1 0,0 0 0,0 0 0,-1 0 0,1-1 0,0 1-1,0 0 1,0-1 0,0 1 0,0-1 0,0 1 0,0-1-1,0 1 1,0-1 0,0 0 0,0 0 0,0 1 0,0-1 0,1 0-1,-1 0 1,0 0 0,0 0 0,0 0 0,0 0 0,0-1-1,0 1 1,0 0 0,0-1 0,0 1 0,0 0 0,2-2 0,7-2 9,0-1 1,-1 0 0,1-1 0,-1 0 0,0 0 0,-1-1-1,14-12 1,47-61 179,-6-12-181,-37 52-233,-25 38 202,1-1-27,0 0 0,0 0 0,0 0 0,0 0 0,1 0-1,5-4 1,-6 24-301,-7 50 95,1 10 256,5-67 31,-1 1 0,2-1 0,-1 1 0,1-1 1,5 15-1,-2-13-8,-1 0 1,14 21 0,-17-30-16,1 0-1,0 0 1,0 0-1,1 0 0,-1-1 1,0 1-1,1-1 0,0 1 1,-1-1-1,1 0 1,0 0-1,0 0 0,0-1 1,7 3-1,-7-3 12,0-1 0,-1 0 0,1 0 0,0 0 0,0 0-1,-1 0 1,1 0 0,0-1 0,-1 0 0,1 1 0,0-1 0,-1 0 0,1 0-1,2-2 1,0 0 8,0 0 1,0 0-1,0-1 0,9-7 0,-9 5-36,1-1 1,-1 0-1,0 0 0,0 0 1,-1 0-1,0-1 0,0 0 1,-1 1-1,0-1 0,-1-1 1,1 1-1,0-10 0,1-9-3,-2-1 0,-1-38 0,-1 40-84,-1 25 78,1-1-1,0 1 0,0 0 1,1 0-1,-1-1 1,0 1-1,0 0 1,1 0-1,-1-1 0,1 1 1,-1 0-1,1 0 1,-1 0-1,1 0 1,0-1-1,-1 1 0,1 0 1,0 0-1,0 1 1,0-1-1,0 0 1,0 0-1,0 0 0,0 0 1,0 1-1,0-1 1,0 1-1,0-1 0,1 1 1,-1-1-1,0 1 1,0 0-1,1-1 1,-1 1-1,2 0 0,3 0-4,0 0 0,0 0 0,0 0 0,-1 1 0,1 0 0,8 3 0,17 3-6,0-2-1,39 2 0,-11-1-11,40-2 138,-81-4-70,-45 16 139,-4-3-194,1 1 0,1 2 0,0 1 0,0 1 1,-41 35-1,61-45 20,-2 2-10,-17 17 0,25-23 16,0-1 0,1 1-1,-1 0 1,1 0 0,0 0 0,0 0-1,0 0 1,0 0 0,-1 8 0,3-5-19,0-7 9,0 1-1,0-1 1,0 0-1,1 0 0,-1 1 1,0-1-1,0 0 1,0 0-1,1 1 1,-1-1-1,0 0 1,1 0-1,-1 0 1,0 0-1,0 1 0,1-1 1,-1 0-1,0 0 1,1 0-1,-1 0 1,0 0-1,1 0 1,-1 0-1,0 0 1,1 0-1,-1 0 0,0 0 1,1 0-1,9 0 141,-6-1-93,-1 0 0,1-1 0,0 1 0,0-1 0,-1 0 1,1 0-1,-1 0 0,7-5 0,24-25 15,-23 21-147,4-5 20,0-1 1,-1-1 0,12-21-1,-1 2-131,-28 43 187,0-1 1,0 1-1,1 0 1,-1 0-1,1 0 1,1 0-1,-1 0 1,1 0-1,-1 11 1,2-11 13,-1-1 1,1 0 0,0 0-1,1 0 1,-1 1 0,1-1 0,0 0-1,1 0 1,-1 0 0,1 0-1,0-1 1,0 1 0,4 6 0,-3-7 6,0 0 0,0-1 0,0 1 1,1-1-1,-1 0 0,1 0 1,-1 0-1,1-1 0,0 1 0,0-1 1,0 0-1,1 0 0,7 2 1,-5-2 17,-1-1 0,1 0 1,0 0-1,0-1 1,0 0-1,0 0 1,0 0-1,10-3 1,-1 0 30,0-1 0,-1 0 0,0-1 0,20-10 0,-26 11-39,0-1-1,-1-1 1,1 0 0,-1 0 0,0 0-1,-1-1 1,12-13 0,-1-1-17,14-26 0,-26 38-3,-1 1 0,-1-1 0,0 0 0,0-1 0,-1 1-1,3-12 1,-4 13 6,0-4 6,0 0 1,1-17-1,-8 38-113,-19 62-57,13-41 175,1 1 0,2-1-1,-5 33 1,12-57-1,1 0 0,-1 0 0,1 0 1,1 0-1,-1 0 0,3 10 0,-3-15 1,0 1-1,1-1 1,-1 0 0,1 1-1,-1-1 1,1 0-1,0 0 1,0 0-1,-1 1 1,1-1 0,0 0-1,0 0 1,0 0-1,0 0 1,0 0-1,0-1 1,1 1 0,-1 0-1,0 0 1,0-1-1,1 1 1,-1-1-1,0 1 1,1-1-1,-1 1 1,0-1 0,1 0-1,-1 0 1,1 0-1,-1 0 1,0 0-1,1 0 1,-1 0 0,2 0-1,2-1 7,1-1 1,-1 1-1,0-1 0,1 0 0,-1 0 1,0 0-1,0-1 0,-1 0 0,1 0 1,-1 0-1,1 0 0,-1-1 0,0 0 1,0 1-1,5-8 0,3-5-19,-1 0 0,19-34 0,-16 23 141,34-58-594,-49 88 413,0 0 0,0 0 1,0 0-1,0 1 0,1-1 0,-1 6 0,0 4-12,-11 34 26,-1 1 0,-24 55 0,3-10-18,13-26-133,-52 138 191,56-165 39,-1 0 1,-2-2-1,-27 38 1,33-54 91,12-17-82,-2 1 1,1-1-1,0 0 1,-1 0-1,0 0 1,0-1 0,0 1-1,-8 5 1,12-10-67,0 1 0,0-1 1,0 0-1,-1 0 0,1 0 1,0 0-1,0 0 0,0 0 1,0 0-1,0 0 0,0 0 1,0 0-1,0 0 0,0 0 0,0 0 1,-1 0-1,1 0 0,0 0 1,0 0-1,0 0 0,0 0 1,0 0-1,0 0 0,0 0 1,0 0-1,-1 0 0,1 0 0,0 0 1,0 0-1,0 0 0,0 0 1,0 0-1,0 0 0,0 0 1,0 0-1,0 0 0,0 0 1,0 0-1,-1 0 0,1 0 1,0-1-1,0 1 0,0 0 0,0 0 1,0 0-1,0-6 18,5-8-2,69-157 48,-59 135-34,7-14-88,3 1 1,30-46-1,-35 64 22,2 2 0,1 0-1,1 2 1,28-26-1,64-37-27,9-8 9,-61 31 161,-30 29 74,-15 17-159,18-29-1,-1 2-102,-28 38 86,20-23-125,-25 31 128,-1 0 0,0 0 1,1 0-1,-1 0 0,1 1 1,0-1-1,-1 1 0,1-1 1,0 1-1,0 0 0,3-1 0,-5 2-9,0 0-1,0 0 1,-1 0-1,1 0 1,0 1-1,-1-1 1,1 0-1,0 0 1,-1 0-1,1 1 1,0-1-1,-1 0 1,1 1-1,0-1 0,-1 1 1,1-1-1,-1 1 1,1-1-1,-1 1 1,1-1-1,-1 1 1,1-1-1,-1 1 1,0-1-1,1 1 1,-1 0-1,0-1 0,1 1 1,-1 0-1,0-1 1,0 1-1,0 0 1,1 0-1,-1 0 1,4 30-119,-4-30 117,1 128 14,-3-106 24,0-1-1,-2 1 1,-11 39 0,12-53-6,0 0 0,-1-1 1,0 1-1,-1-1 0,0 0 1,0-1-1,-8 11 0,10-15-24,0 0 0,1 0 0,-1-1 0,-1 1-1,1 0 1,0-1 0,0 0 0,-1 0 0,1 0-1,-1 0 1,0-1 0,0 1 0,1-1 0,-1 0-1,0 0 1,0 0 0,0-1 0,0 1 0,-5-1-1,-6-3 24,0 0 0,0 0 0,1-1 0,-1-1-1,1-1 1,-19-9 0,16 6-223,6 4 156,11 5 38,0 0-1,0 0 1,0 0 0,0 0-1,0 0 1,0 0 0,0 0-1,0 0 1,0 0 0,0 0-1,0 0 1,0 0 0,0 0-1,0 0 1,0 0 0,0 0-1,0 0 1,0 0 0,0 0-1,0 0 1,0 0 0,0 0-1,0 0 1,0 0 0,0 0-1,0 0 1,0 0 0,0-1-1,19 7-25,-4-1 95,66 12 332,-11-3-75,-43-8-282,-1-2 0,1-1-1,-1 0 1,53-4 0,-73 1-435,0-1 1,0 0-1,1-1 0,-1 1 1,8-4-1,-11 3-441,0 1-1,-1 0 0,1-1 1,0 0-1,-1 1 0,1-1 1,-1 0-1,1 0 0,-1-1 1,0 1-1,0 0 0,0-1 1,3-4-1,7-22-6819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1089 4224,'13'9'3202,"1"-1"284,-13-7-3270,0 0 1,0 0 0,0-1-1,0 1 1,1 0 0,-1 0-1,0-1 1,1 1 0,-1-1-1,0 1 1,1-1 0,-1 0-1,1 1 1,-1-1 0,1 0-1,2 0 1,0 0 201,-1-1 0,1 1 0,-1-1 0,1 0 0,-1 0 0,7-3 0,-4 2-86,0-1-1,-1-1 1,1 1 0,-1-1 0,1 0 0,-1 0 0,6-7-1,4-8 292,0-1 1,21-41-1,16-48-93,16-31-348,-31 85-73,43-51-1,4-6 149,-46 57 53,-1-3-1,36-79 0,-72 131-323,-3 7-6,-7 9 12,-59 87 171,-29 44-232,80-112 43,1 0 0,1 1-1,-12 37 1,12-16 157,2 0-1,3 1 1,-6 72 0,11-84-98,2-28 7,2 0-1,-1 0 0,2 0 1,-1 0-1,2 1 1,1 14-1,-1-25-23,-1-1-1,0 0 1,1 1 0,-1-1 0,1 0 0,-1 1-1,1-1 1,-1 0 0,1 0 0,0 0 0,0 1-1,0-1 1,0 0 0,0 0 0,0 0 0,0 0-1,0-1 1,0 1 0,0 0 0,0 0 0,0-1-1,1 1 1,-1 0 0,0-1 0,1 1-1,-1-1 1,0 0 0,1 1 0,-1-1 0,0 0-1,1 0 1,-1 0 0,1 0 0,1 0 0,2-1-8,0 0 0,0 0 0,-1-1 0,1 1 1,-1-1-1,1 0 0,-1 0 0,1-1 0,3-2 1,8-7 86,-1-1 1,-1 0-1,24-26 1,34-53 230,-45 56-309,-11 16 12,115-160 97,-107 142-92,-1 0-1,34-83 1,-26 25-202,33-166 0,-63 255 141,0 2 36,1 0 1,-1 1 0,-1-1-1,1 0 1,-1 0 0,0 0-1,0 1 1,0-1 0,-2-5-1,2 10-9,0 0-1,0-1 1,0 1 0,0 0-1,0 0 1,0 0-1,0 0 1,0 0 0,0 0-1,0-1 1,0 1-1,0 0 1,0 0 0,-1 0-1,1 0 1,0 0-1,0 0 1,0 0 0,0 0-1,0-1 1,0 1-1,0 0 1,-1 0 0,1 0-1,0 0 1,0 0-1,0 0 1,0 0 0,0 0-1,-1 0 1,1 0-1,0 0 1,0 0 0,0 0-1,0 0 1,0 0 0,-1 0-1,1 0 1,0 0-1,0 0 1,0 0 0,0 0-1,0 0 1,0 0-1,-1 0 1,1 0 0,0 1-1,0-1 1,0 0-1,0 0 1,0 0 0,0 0-1,0 0 1,-1 0-1,1 0 1,0 0 0,0 1-1,0-1 1,0 0-1,0 0 1,-6 10-8,-1 4 24,1 0 0,1 1 0,1 0 0,-4 17 0,0 1-10,-4 17 4,-2 7-36,-30 81-1,-150 356 864,172-441-821,13-31 200,-8 24 0,16-44 8,10-12 160,9-13-434,-1-2 1,-1 0-1,21-45 0,-26 47 33,1-1 1,1 2-1,1 0 1,1 0-1,25-27 1,-27 36 60,-11 10-96,1 0 1,0-1 0,0 2 0,0-1-1,1 0 1,4-3 0,-7 7 39,0-1 0,-1 1 0,1-1 0,-1 0 1,1 1-1,0 0 0,-1-1 0,1 1 0,-1-1 0,1 1 0,-1 0 1,0-1-1,1 1 0,-1 0 0,0-1 0,1 1 0,-1 0 0,0 0 1,1 0-1,-1-1 9,3 14 7,0 0 0,0 0 1,-2 0-1,0 1 0,0-1 1,-2 18-1,1 18 24,7 61 148,-7-100-115,1-1 0,0 0 0,0 1 0,4 15-1,-4-23-44,0 0 0,0 0 0,0-1 0,0 1 0,0-1 0,1 1 0,-1-1 0,1 1 0,-1-1 0,1 0 0,0 0 0,0 0 0,0 0 0,0 0 0,0 0 0,1 0 0,-1-1 0,1 1 0,-1-1 0,1 0 0,2 2 0,-2-3 2,-1 1-1,1-1 0,-1 0 0,0 0 0,1 0 0,-1 0 0,1 0 0,-1-1 0,1 1 0,-1-1 0,0 1 0,1-1 0,-1 0 0,0 0 1,0 0-1,0 0 0,1-1 0,-1 1 0,3-3 0,4-3 29,-1-1 0,14-15 0,-20 21-56,83-103-6,-68 83 73,-2-2 0,23-46-1,-36 65-72,0 1-1,0-1 0,0 0 0,-1 0 1,0 0-1,0 0 0,0 0 1,0 0-1,-1-9 0,0 12 14,-1 0 1,1 1-1,0-1 1,-1 0-1,0 1 0,1-1 1,-1 1-1,0-1 1,0 1-1,0-1 0,0 1 1,0 0-1,0-1 1,0 1-1,0 0 0,0 0 1,-1 0-1,1 0 1,-1 0-1,1 0 0,-1 0 1,1 0-1,-1 0 1,1 1-1,-1-1 0,1 1 1,-1-1-1,0 1 1,0 0-1,1-1 0,-4 1 1,2 0 5,-1 0 1,1-1-1,0 2 0,-1-1 1,1 0-1,0 1 1,0-1-1,-1 1 0,1 0 1,0 0-1,0 0 1,0 0-1,0 1 0,-5 3 1,3-2-1,1 1 0,0-1 0,0 1 0,0 0 0,0 0 0,1 1 0,0-1 0,-4 7 0,0 2 35,1 1 1,0 0-1,1 0 1,1 0 0,-5 26-1,6-29 38,2 1-1,-1 0 0,2 0 1,0 0-1,0-1 1,1 1-1,4 22 0,-3-29-40,-1 1 0,1-1 1,0 0-1,1 1 0,-1-1 0,1-1 0,0 1 0,0 0 0,1-1 0,-1 1 0,1-1 0,0 0 0,0 0 0,1-1 0,-1 1 0,1-1 0,0 0 0,8 4 0,6 1 80,1-1 0,-1 0 0,1-2 0,1 0-1,31 2 1,-4-3-14,61-3 0,7-9-314,-71 4 143,-40 4-3,15-2-611,28-5 0,-15-5-2325,-30 11 2103,0-1 0,0 0-1,0 0 1,0 0 0,0 0-1,5-5 1,-8 6 574,1 1 1,-1-1-1,1 0 0,-1 1 1,1-1-1,-1 0 0,0 0 1,1 1-1,-1-1 0,0 0 1,1 0-1,-1 0 0,0 1 1,0-1-1,0 0 0,0 0 0,0 0 1,0 0-1,0 1 0,0-1 1,0 0-1,-1-1 0,-9-16-4529,-7-2 493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5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48 11392,'-36'-15'4224,"33"19"-3297,16-4-255,8-4 1312,29-1-1216,22 2 896,14 3-960,7-5 256,7 2-576,26-5-192,9 4-128,-9-1-2112,-23 5 1120,-18 0-4479,-12 5 3007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8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50 125 9792,'-50'0'5024,"64"0"-2977,7 0-1247,29-5 1440,13 2-1280,14-9 480,-6 4-832,24-9-32,-5 9-384,23-7-320,-5 7 64,0-9-480,-14 10 288,-17-9-2912,-14 8 1760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1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69 3392,'0'-10'1088,"0"8"-651,5-4 2438,-2 4-2254,-1 0 1,-1 0 0,1-1-1,0 1 1,0 0-1,-1-1 1,1 0 0,-1 1-1,0-1 1,0 0-1,0 1 1,0-1 0,0 0-1,-1 0 1,0 0 0,1 0-1,-1-4 1,-1 8 170,-1 4-677,-1 0 1,1 0 0,0 1 0,-2 10-1,-25 187 1243,12-96-742,15-94-582,-37 229 1004,35-209-1059,3-23 239,0-1 1,-4 15-1,5-14-134,1-3-40,-1-6-65,-1 6 90,0-6-75,0-1-1,0 1 0,0-1 1,0 1-1,-1-1 0,1 1 1,0-1-1,0 0 0,0 0 1,0 0-1,-3 0 0,-2-11-4217,2 2 2368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1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36 708 3552,'-7'1'493,"1"0"1,0 1-1,-11 6 1946,23-7 1002,11-4 127,-9-1-3224,-1 0 0,0 0 0,0 0 0,-1-1 1,1 0-1,-1-1 0,0 1 0,-1-1 0,1 0 1,-1 0-1,0-1 0,6-11 0,5-10 31,21-54 0,-32 70-250,28-70 152,15-37 123,-11 36-59,30-63 401,-53 116-704,11-20-119,-20 45-106,-3 9 124,-4 12 78,-17 57 188,-12 78 0,-10 42 319,4-84-138,-58 122 0,81-199-267,0 0 81,-1 0-1,-33 52 1,43-75-111,4-8-40,0 1 1,0-1-1,0 1 1,0-1-1,0 1 1,-1-1-1,1 0 1,0 1-1,-1-1 1,1 0-1,-1 0 1,1 0 0,-1 0-1,-2 1 1,3-2-32,1 0 1,0 0-1,-1 1 1,1-1-1,-1 0 1,1 0-1,-1 0 1,1 0-1,0 0 1,-1 0 0,1 0-1,-1 0 1,1 0-1,-1 0 1,1 0-1,0 0 1,-1-1-1,1 1 1,-1 0-1,1 0 1,0 0-1,-1-1 1,1 1 0,-1 0-1,1 0 1,0-1-1,-1 1 1,1 0-1,0-1 1,0 1-1,-1 0 1,1-1-1,-1 0 1,1-1 26,-1 0 0,0 0-1,0 0 1,1 0 0,-1 0 0,1 0 0,-1-4-1,1-2 102,-1-1-1,2 1 0,0-9 0,1 9-115,1 0 1,-1 0-1,1 0 1,1 0-1,-1 1 1,1-1-1,1 1 1,-1 0-1,1 1 1,0-1-1,1 1 1,0 0-1,0 0 0,0 1 1,9-7-1,2 0-51,1 1-1,0 0 0,1 1 0,37-14 0,-49 22-136,21-8 163,35-8 0,-55 16-449,0 0 1,1 1 0,-1 0-1,1 1 1,-1 0 0,0 0-1,1 1 1,-1 0-1,10 2 1,-15-2-2,0 0 0,0 0 0,0 0 1,0 0-1,-1 1 0,1-1 0,0 1 0,-1 0 0,1 0 0,-1 0 1,0 0-1,0 0 0,0 0 0,0 1 0,0-1 0,0 1 0,0-1 1,-1 1-1,1 0 0,-1-1 0,0 1 0,0 0 0,0 0 0,0 0 1,0 0-1,-1 0 0,0 0 0,1 0 0,-1 0 0,0 0 0,0 0 1,-1 4-1,-1 4-960,0 0 0,-4 13 0,6-24 1340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1155 2976,'42'0'6933,"-36"0"-6563,-1 0 1,1-1-1,-1 0 1,0 0-1,1-1 0,-1 1 1,0-1-1,8-4 1,2-2 481,20-15 1,-7 4-148,-12 10-468,0-2 0,-1 0 0,0 0 0,-1-2 0,0 0 0,18-22-1,-3-7-64,42-80-1,-6 9 169,-59 103-270,23-36 114,40-47-1,-50 75-183,-19 17 0,1 0 0,0 1 0,0-1 0,0 0 0,-1 1 0,1-1 0,0 1 0,0-1 0,0 1 0,0-1 0,0 1 0,0 0 0,0 0 0,0-1 0,0 1 0,0 0 0,0 0 0,0 0 0,1 0 0,-1 0 0,1 0 0,-1 1 8,-1 0-1,1-1 0,0 1 1,-1 0-1,1-1 0,-1 1 0,0 0 1,1 0-1,-1-1 0,0 1 1,1 0-1,-1 0 0,0-1 0,0 1 1,0 0-1,0 0 0,0 0 1,0 0-1,0 1 0,-1 22 118,0-18-113,-18 151 263,8-76 95,-13 44 219,11-68-250,12-33-116,1-21-150,0 0-1,0 0 1,-1-1-1,1 1 1,0 0-1,-2 4 1,16-25 1227,9-15-1192,11-23-74,3 2 0,74-85-1,-76 104-42,1 2 1,64-45-1,-99 78 8,-1 0 0,0-1 0,0 1 0,1 0 0,-1 0 0,0 0 0,1-1 0,-1 1 0,0 0 0,1 0 0,-1 0 0,0 0 0,1 0 0,-1 0 0,0-1 1,1 1-1,-1 0 0,0 0 0,1 0 0,-1 0 0,1 0 0,-1 0 0,0 1 0,1-1 0,-1 0 0,0 0 0,1 0 0,-1 0 0,0 0 0,1 0 0,-1 1 0,0-1 1,0 0-1,1 0 0,-1 0 0,0 1 0,1-1 0,-1 0 0,0 1 0,1 0-3,-1 0 0,1 0-1,-1 0 1,0 0 0,1 0 0,-1 0 0,0 0 0,0 0-1,0 0 1,0 0 0,0 1 0,0-1 0,0 1 0,-7 32 22,-1 0 1,-21 50-1,18-51 97,-53 123 125,61-152-204,1 1 0,0 0 0,1 0 0,-1 0-1,1 0 1,-2 9 0,3-14-32,1 0 1,-1 1-1,0-1 1,0 0-1,0 0 1,0 0-1,0 0 0,0 0 1,1 0-1,-1 1 1,0-1-1,0 0 0,0 0 1,0 0-1,0 0 1,1 0-1,-1 0 1,0 0-1,0 0 0,0 0 1,1 0-1,-1 0 1,0 0-1,0 0 1,0 0-1,0 0 0,1 0 1,-1 0-1,0 0 1,0 0-1,0 0 1,0 0-1,1 0 0,-1 0 1,0 0-1,0 0 1,0-1-1,10-2 223,5-4-159,0-1 1,0 0-1,0-1 1,-1 0-1,0-2 1,17-15 0,-5 0-39,-1 0 1,-1-1 0,37-55-1,-34 43-18,-20 30-66,-1 0 1,0 0-1,7-14 1,-10 20-92,-2 7 5,-2 9 41,-9 50 106,-10 83 60,19-130-37,0-4 82,0 23 0,1-33-102,0 0-1,0-1 1,0 1 0,0 0 0,1 0-1,-1 0 1,1 0 0,-1-1-1,1 1 1,0 0 0,-1 0 0,1-1-1,0 1 1,0-1 0,0 1-1,1-1 1,-1 1 0,0-1 0,3 2-1,-3-4 10,1 1 0,-1-1 0,0 0 0,1 0 0,-1 0 0,0 0 0,0 0 0,1-1 0,-1 1 0,1-2 0,2-2 18,3-2-6,0 0 0,0 0 1,-1-1-1,-1 0 0,1 0 1,-1 0-1,6-14 1,22-69-46,-13 35-42,14-33-24,-34 89 72,1 0 1,-1 0-1,0 0 1,0-1-1,0 1 1,0 0-1,0 0 1,0 0-1,0-1 1,0 1-1,0 0 1,0 0-1,0-1 1,0 1-1,0 0 1,0 0-1,0 0 1,0-1-1,0 1 1,0 0-1,0 0 0,0 0 1,0-1-1,0 1 1,0 0-1,0 0 1,0 0-1,0-1 1,-1 1-1,1 0 1,0 0-1,0-1 1,-1 2-2,1-1 1,0 0-1,0 0 1,-1 0 0,1 1-1,0-1 1,0 0-1,-1 0 1,1 1 0,0-1-1,0 0 1,0 1-1,-1-1 1,1 0-1,0 1 1,0-1 0,0 0-1,0 1 1,0-1-1,0 0 1,0 1 0,0-1-1,0 0 1,0 1-1,-7 36-8,2 1 0,1-1-1,3 65 1,1-77 62,0-21-29,0 0 0,-1-1 0,2 1 0,-1 0 0,0-1-1,1 1 1,-1-1 0,1 1 0,0-1 0,0 1 0,1-1-1,-1 1 1,1-1 0,-1 0 0,3 4 0,-3-7-8,-1 1 0,1-1 0,0 1 1,-1-1-1,1 1 0,0-1 0,-1 1 0,1-1 1,0 0-1,0 1 0,-1-1 0,1 0 1,0 0-1,0 0 0,-1 1 0,1-1 1,0 0-1,0 0 0,1 0 0,20-6 58,-16 3-61,1 0 0,-1-1 0,0 0 0,7-5 1,94-86 64,-12 10-66,-82 74-14,2 0-1,-1 2 0,1-1 1,1 2-1,0 0 0,0 0 1,0 2-1,1 0 0,0 1 1,21-3-1,-37 7 12,-1 1 0,1 0 0,0 0 0,0-1 0,0 1 1,-1 0-1,1 0 0,0 0 0,0 0 0,0 0 0,0 0 0,-1 0 0,1 0 0,0 0 1,0 1-1,0-1 0,-1 0 0,3 1 0,-14 7-4,-25 9-170,-37 19 230,29-12-2,20-11-38,-29 21-1,16-10-43,20-13-86,0 1 1,-20 18 0,33-26 100,0-1 0,0 1 0,0 1 0,1-1-1,-1 0 1,1 1 0,0 0 0,1-1 0,-1 1 0,1 0-1,0 1 1,0-1 0,-2 10 0,4-13 19,0 0 0,0 0 0,0 1 0,0-1 0,0 0 0,0 0 0,1 0 0,-1 0 0,1 0 0,-1 0 0,1 1 0,0-1-1,0-1 1,0 1 0,0 0 0,0 0 0,0 0 0,1 0 0,-1-1 0,0 1 0,1-1 0,0 1 0,-1-1 0,1 1 0,0-1 0,0 0 0,0 0 0,-1 0 0,1 0 0,0 0 0,0-1 0,1 1 0,1 0 0,6 1 39,0 0-1,-1-1 1,1 0 0,0 0 0,17-2 0,10-2 21,48-8 1,-69 7-62,-1 0 0,1-1 0,-1 0 0,0-1 0,23-14 0,-9 3 39,-1-2 1,-1-1 0,-1-1 0,42-45 0,83-87 18,-90 98-92,61-59-72,-105 95 124,-1 0 1,0-1-1,-1 0 1,17-33 0,-14 16-24,-1 0 0,16-56 0,-28 75-96,0-1 0,-2 0-1,0 0 1,-1 0 0,0 0 0,-2 0 0,-2-22 0,2 39 78,-5-16-347,5 17 351,0 1 0,0 0 1,-1-1-1,1 1 0,0 0 0,-1-1 0,1 1 1,-1 0-1,1-1 0,0 1 0,-1 0 0,1 0 0,-1-1 1,1 1-1,-1 0 0,1 0 0,-1 0 0,1 0 1,-1 0-1,1 0 0,-1 0 0,1 0 0,0 0 0,-1 0 1,1 0-1,-1 0 0,1 0 0,-1 0 0,1 0 1,-1 0-1,1 0 0,-1 1 0,1-1 0,-1 0 0,1 1 1,-5 1-34,1 0 0,-1 1 1,1 0-1,0 0 1,0 0-1,0 1 0,0-1 1,1 1-1,-5 6 1,-27 43-142,30-44 179,-184 279 99,169-258 15,5-8-92,2 0 0,1 2 0,0-1 0,2 2 0,0-1 0,2 1 0,-8 42 0,8-25 57,2 0 1,-1 44-1,7-78-51,1 0-1,-1 0 1,2 0 0,-1 0 0,1 0 0,0 0 0,1-1 0,0 1 0,0-1-1,7 12 1,-7-14 16,0-1 0,0 0 0,0 0 0,1 0 0,-1-1-1,1 1 1,0-1 0,0 1 0,0-1 0,1-1 0,-1 1 0,0-1-1,1 1 1,0-1 0,0-1 0,0 1 0,7 1 0,9-1 13,1 0 0,-1-2 0,1 0 1,-1-1-1,1-2 0,-1 0 0,0-1 0,0-1 1,0-1-1,-1-1 0,0 0 0,23-13 1,-32 13-34,0 0 1,0 0-1,0-2 1,-1 1-1,0-1 1,0 0 0,-1-1-1,-1 0 1,1-1-1,-2 0 1,8-12 0,-9 13-4,-1-1 0,0 0 1,-1 0-1,0 0 1,-1 0-1,0-1 0,0 1 1,-2-1-1,1 0 1,-1 0-1,-1 1 0,-1-19 1,0 27-46,1 1 1,0-1-1,-1 1 1,0-1-1,0 1 0,1-1 1,-1 1-1,-1 0 1,1-1-1,0 1 1,-1 0-1,1 0 0,-1 0 1,1 0-1,-1 0 1,-2-2-1,2 3 21,1 0 1,0 0-1,-1 1 1,1-1-1,-1 0 1,1 1-1,-1 0 1,1-1-1,-1 1 1,1 0-1,-1-1 1,1 1-1,-1 0 0,1 0 1,-1 0-1,0 1 1,1-1-1,-1 0 1,1 1-1,-1-1 1,1 1-1,-1-1 1,1 1-1,0-1 1,-1 1-1,1 0 0,-2 1 1,-8 6 12,0 0 0,1 1 0,0 0 0,0 0 0,1 1 0,0 1 0,1-1 0,-9 17 0,-6 13 9,-19 47-1,28-57-54,9-18 44,0-1 0,1 1 0,-3 17 1,6-25-9,0 1 0,0 0 1,1 0-1,-1 0 0,1-1 1,1 1-1,-1 0 0,1 0 1,0 0-1,0 0 1,2 6-1,-2-9 26,1 1 1,-1-1 0,1 1-1,0-1 1,-1 0-1,1 0 1,0 0-1,0 0 1,1 0-1,-1 0 1,0-1 0,1 1-1,-1-1 1,0 1-1,1-1 1,0 0-1,-1 0 1,1 0-1,0 0 1,0-1-1,-1 1 1,6 0 0,1-1 57,-1 1 0,1-1 1,0-1-1,0 0 1,16-3-1,-11 0-71,0 0 0,0-1 0,-1-1 0,18-9 0,46-35 44,-28 18-21,-22 15 22,192-133-47,-211 144 9,5-4-2,0-1 1,-1 0-1,-1 0 0,13-16 1,-23 27-17,-1-1-1,1 0 1,-1 0 0,1 0-1,-1 0 1,1 0 0,-1 0-1,0 0 1,1 0 0,-1 0 0,0 0-1,0 0 1,0-1 0,0 1 3,0 1 0,0 0 0,0-1 0,0 1 1,0 0-1,0-1 0,0 1 0,-1 0 0,1-1 1,0 1-1,0 0 0,0-1 0,-1 1 0,1 0 1,0 0-1,0-1 0,-1 1 0,1 0 0,0 0 1,-1-1-1,1 1 0,0 0 0,-1 0 0,1 0 1,-2-1-5,0 1 1,1 0 0,-1-1 0,0 1 0,1 0-1,-1 0 1,0 1 0,0-1 0,1 0-1,-1 0 1,1 1 0,-1-1 0,-3 2 0,-10 5-2,0 1 1,0 1 0,1 0 0,0 1 0,1 1 0,0 0 0,0 0 0,1 1 0,-20 27 0,9-7 6,2 1 0,2 1 0,-21 45 0,37-73 9,1 1 0,-1-1-1,1 0 1,1 1 0,-1-1 0,1 1-1,0-1 1,0 1 0,1 0 0,0-1 0,0 1-1,2 8 1,-2-14 3,0-1-1,0 1 0,0-1 1,0 1-1,1-1 0,-1 1 1,0-1-1,1 1 0,-1-1 1,0 1-1,1-1 0,-1 0 1,0 1-1,1-1 0,-1 0 1,1 1-1,-1-1 0,0 0 1,1 1-1,-1-1 0,1 0 1,-1 0-1,1 1 0,0-1 1,-1 0-1,1 0 0,1 0 16,0 0 0,0 0 0,-1 0 0,1 0 0,0 0-1,0 0 1,-1-1 0,4 0 0,0-1 75,1 0 1,-1 0-1,0-1 1,8-4-1,3-6-106,-1 0 1,0 0 0,-1-2-1,-1 1 1,15-22-1,50-86 123,-68 104-55,3-2-177,17-42-1,-35 83-56,1 1 0,-2 39-1,0-10 158,4-28 54,-1 29 0,3-45-22,0 1 0,1 0 0,0 0 0,1-1 0,-1 1 0,1-1 0,5 12 0,-6-17 2,0 0 0,0-1 0,0 1-1,0 0 1,1-1 0,-1 1 0,0-1 0,1 0-1,-1 1 1,1-1 0,-1 0 0,1 0-1,0 0 1,-1 0 0,1 0 0,0 0 0,0-1-1,0 1 1,-1 0 0,1-1 0,0 0 0,0 1-1,0-1 1,0 0 0,0 0 0,0 0-1,0 0 1,0 0 0,0-1 0,0 1 0,0 0-1,3-2 1,4-1 68,0-1-1,0 0 1,0 0 0,0-1-1,9-6 1,-9 4-84,0 0 0,0 0 0,-1-1 0,0 0 1,10-13-1,30-50 90,-18 25-128,-8 9 87,-18 28-46,1 0 0,0 0-1,13-15 1,-17 23-17,-1 1 0,1-1 0,0 0 0,0 1 0,-1-1 0,1 0 0,0 1 1,0-1-1,0 1 0,0-1 0,0 1 0,-1-1 0,3 1 0,-2 0 7,-1 0 0,1 0-1,-1 0 1,0 0 0,1 0 0,-1 0 0,1 0 0,-1 0 0,1 0 0,-1 0-1,0 1 1,1-1 0,-1 0 0,1 0 0,-1 1 0,0-1 0,1 0-1,-1 0 1,0 1 0,1-1 0,-1 1 0,2 2 7,0 0-1,0 0 1,-1 1 0,0-1 0,0 1-1,1 3 1,3 7 72,-3-10-69,4 12 152,1-1-1,0 0 0,1-1 1,13 19-1,-18-30-150,0 1 0,0-1 0,0 0-1,0 0 1,0 0 0,1 0 0,0-1-1,-1 1 1,1-1 0,0 0 0,0 0-1,0-1 1,0 1 0,0-1 0,0 0 0,1 0-1,-1 0 1,0 0 0,1-1 0,-1 0-1,9 0 1,14-3-972,44-11 0,24-16-7262,-91 28 7370,0 1 1,0-1-1,0 1 1,0-1-1,0 0 1,0 0-1,-1-1 1,1 1-1,-1-1 1,0 0-1,6-6 0,-1-11-3490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4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1108 3136,'0'0'66,"0"0"0,0 0 1,1 0-1,-1 0 0,0 0 0,0 0 0,1 0 1,-1 0-1,0 0 0,0 1 0,0-1 0,1 0 1,-1 0-1,0 0 0,0 0 0,0 0 0,1 0 1,-1 1-1,0-1 0,0 0 0,0 0 0,0 0 1,0 0-1,1 1 0,-1-1 0,0 0 0,0 0 1,0 0-1,0 1 0,0-1 59,0 1-1,0-1 1,1 0-1,-1 0 1,0 1-1,0-1 1,0 0 0,0 0-1,1 0 1,-1 1-1,0-1 1,0 0-1,0 0 1,1 0 0,-1 1-1,0-1 1,0 0-1,1 0 1,-1 0-1,0 0 1,1 0 0,-1 0-1,0 0 1,0 0-1,1 0 1,-1 1-1,0-1 1,1 0 0,-1 0-1,0 0 1,0-1-1,1 1 1,-1 0-1,0 0 1,0 0 0,1 0-1,-1 0 1,9-3 633,-1 0 0,0 0 1,0-1-1,0 0 0,-1-1 1,1 1-1,9-9 0,1 0-137,29-20 178,-2-3-1,53-53 0,65-94 226,-129 140-750,89-103 1100,-118 141-1439,-5 5 39,-3 9 53,-3 44-16,3 80 1,3-121 104,0-11-106,4 103 481,-3-93-435,1-1 1,0 0-1,0 0 0,1-1 1,0 1-1,1 0 0,0-1 0,6 10 1,-9-17-21,0 0 1,0-1 0,1 1-1,-1-1 1,1 1 0,-1-1-1,1 1 1,-1-1 0,1 0 0,0 0-1,0 0 1,-1 0 0,1 0-1,0 0 1,0-1 0,0 1-1,0-1 1,0 1 0,0-1-1,0 0 1,0 0 0,0 1 0,0-2-1,0 1 1,0 0 0,0 0-1,0 0 1,0-1 0,0 1-1,3-2 1,3-2 15,0 1-1,0-1 1,-1 0-1,1-1 1,-1 1 0,7-7-1,-3 1-59,-1 1-1,0-1 0,-1-1 0,0 0 1,13-21-1,29-65-52,-35 64 105,-13 27-43,32-68 144,-31 63-116,0-1 1,0 0-1,-1 0 1,2-16-1,-4 25-55,-1 1 0,0 0 0,0-1-1,0 1 1,0 0 0,0 0 0,0-1-1,-1 1 1,1 0 0,-1 0 0,1-1 0,-1 1-1,0 0 1,0 0 0,0 0 0,0 0-1,0 0 1,-1 0 0,1 0 0,-1 1 0,1-1-1,-4-2 1,3 2-11,0 1 0,0 0 1,0 1-1,0-1 0,0 0 0,0 0 0,-1 1 0,1 0 0,0-1 1,0 1-1,-1 0 0,1 0 0,0 0 0,-1 0 0,1 0 1,0 1-1,0-1 0,-1 1 0,1 0 0,0-1 0,0 1 0,-2 1 1,-3 2 19,1-1 0,0 1 0,0 0 0,1 1 0,-1-1 0,1 1 0,0 0 0,0 1 0,1-1 0,0 1 0,0 0 0,0 0 1,-6 13-1,2 0 104,0 2 0,1-1 0,-6 29 1,8-20-50,0 0 0,2 1 0,1 0 1,2 0-1,5 52 0,-4-74-8,0-1 0,0 0 0,1 0-1,0 0 1,0-1 0,1 1 0,0 0 0,0-1 0,1 1 0,5 7 0,-7-11 12,1 0 1,-1-1 0,1 1 0,0 0-1,0-1 1,0 0 0,1 0 0,-1 0-1,0 0 1,1 0 0,0-1 0,-1 1-1,1-1 1,0 0 0,-1 0 0,1 0 0,0-1-1,0 1 1,0-1 0,8-1 0,5 0-2,0-1 0,1-2 1,-1 1-1,-1-2 0,1 0 0,0-1 1,-1-1-1,0-1 0,-1 0 1,19-13-1,-14 7-55,0-1 0,-1-2 0,-1 0 1,0 0-1,-2-2 0,25-34 0,86-134 153,-120 175-142,-5 8-61,1 0 0,0 0 1,-1 0-1,1 0 0,7-6 1,-10 9 49,1 1 1,0-1 0,-1 1 0,1-1 0,0 1 0,0 0 0,-1-1 0,1 1 0,0 0-1,0 0 1,-1 0 0,1-1 0,0 1 0,0 0 0,0 0 0,0 0 0,-1 0 0,1 0-1,0 0 1,0 1 0,0-1 0,-1 0 0,1 0 0,0 1 0,0-1 0,-1 0 0,1 1-1,0-1 1,0 0 0,-1 1 0,1-1 0,0 1 0,-1 0 0,1-1 0,-1 1 0,1-1-1,-1 1 1,1 0 0,-1-1 0,1 2 0,2 4 35,0-1 0,0 1 0,0 0 0,-1 0 0,0 0 0,-1 0 1,3 10-1,2 9 105,-5-21-113,0 1 0,0 0 0,0-1-1,-1 10 1,0-13 130,1-1-138,-1 0 0,0 0 0,0 0 0,1 0 0,-1 0 0,0 0-1,0-1 1,1 1 0,-1 0 0,0 0 0,0 0 0,0-1 0,1 1 0,-1 0 0,0 0-1,0 0 1,0-1 0,0 1 0,0 0 0,0 0 0,1-1 0,-1 1 0,0 0 0,0-1-1,0 1 1,0 0 0,0 0 0,0-1 0,0 1 0,0 0 0,0-1 0,0-9 51,0 1-36,-1 0-1,0 0 1,0 0 0,-1 1 0,-1-1 0,1 1 0,-1-1 0,-1 1 0,0 0 0,0 0 0,0 0 0,-8-9 0,11 16-68,0-1 1,-1 1-1,1-1 1,0 1 0,-1-1-1,1 1 1,-1 0 0,0 0-1,1 0 1,-1 0 0,0 0-1,0 0 1,1 0-1,-1 1 1,0-1 0,0 1-1,0-1 1,-3 1 0,2 0 30,-1 0 1,1 0-1,0 1 1,0 0-1,0-1 1,1 1-1,-1 0 1,0 0-1,0 1 1,-5 2-1,-2 4 68,-1-1-1,2 2 0,-1-1 1,-13 17-1,11-10-75,0 0 1,2 1-1,0 0 0,1 1 1,-9 20-1,8-12 59,1 1 1,1 0-1,-4 28 1,10-46-21,1 1 0,0 0-1,0 0 1,1 1 0,0-1 0,1 0 0,2 11 0,-2-16-4,0 0-1,0 0 1,0 0 0,1 0 0,0-1 0,0 1 0,0 0 0,0-1 0,0 0-1,1 0 1,-1 1 0,1-1 0,0-1 0,0 1 0,0 0 0,0-1-1,1 1 1,4 2 0,-2-3 34,-1 1 0,1-1-1,-1-1 1,1 1 0,0-1 0,0 0-1,0 0 1,-1 0 0,1-1 0,0 0-1,0 0 1,0-1 0,0 0 0,0 0-1,0 0 1,-1 0 0,1-1 0,6-3-1,9-5-65,0-1 0,-1 0-1,26-21 1,-29 21-8,50-40 74,-1-2-1,59-65 1,-124 118-55,13-16-106,-14 16 111,0 0 0,1 0 0,-1-1 1,0 1-1,0 0 0,1 0 0,-1 0 0,0-1 0,0 1 0,0 0 1,0 0-1,1-1 0,-1 1 0,0 0 0,0-1 0,0 1 0,0 0 1,0 0-1,0-1 0,0 1 0,0 0 0,0-1 0,0 1 0,0 0 1,0-1-1,0 1 0,0 0 0,0 0 0,0-1 0,0 1 0,0 0 1,0-1-1,0 1 0,0 0 0,0 0 0,-1-1 0,1 1 0,0 0 1,0 0-1,0-1 0,-1 1 0,1 0 0,0 0 0,0-1 0,0 1 0,-1 0 1,1 0-1,0 0 0,0 0 0,-1-1 0,0 1-11,0 0-1,0 0 0,0 0 0,0 0 1,0 1-1,0-1 0,0 0 1,0 0-1,0 1 0,0-1 0,0 0 1,0 1-1,0-1 0,0 1 1,0-1-1,0 1 0,1 0 0,-2 1 1,-15 16-218,11-12 204,-7 9 16,1 1-1,0 1 1,1 0 0,1 0 0,0 1 0,2 0-1,0 0 1,-9 32 0,16-45 26,0 0-1,0 0 1,0 1 0,1-1-1,0 0 1,0 0 0,0 1 0,0-1-1,1 0 1,0 0 0,0 1-1,3 5 1,-3-8-1,1 0-1,0 1 1,0-2-1,0 1 1,0 0-1,0 0 1,1 0-1,-1-1 1,1 0-1,-1 1 1,1-1-1,0 0 1,0 0-1,0 0 1,0-1-1,0 1 1,1-1 0,-1 0-1,4 1 1,4 0 28,0 0 0,-1-2 1,1 1-1,0-1 1,0-1-1,-1 0 1,1 0-1,0-1 1,17-6-1,-22 7-21,-1-1-1,0 0 1,0-1-1,0 1 0,0-1 1,0 0-1,0-1 1,-1 1-1,0-1 1,0 1-1,0-1 1,0-1-1,6-8 1,-6 7-32,0-1 1,0 0-1,-1 0 1,0-1-1,-1 1 1,0-1-1,0 1 1,0-1 0,0-9-1,-1 1 0,-1 0 0,-1 0 0,0 0-1,-1 0 1,-1 1 0,0-1 0,-1 0 0,-1 1-1,-7-19 1,8 26-11,-1-1-1,0 1 1,0 0-1,0 0 1,-1 0-1,0 1 1,-1 0-1,-7-7 1,9 10-17,1 0-1,-1 1 1,0 0 0,0 0-1,0 0 1,0 0 0,-1 1-1,1 0 1,-1 0 0,0 1-1,1-1 1,-1 1 0,0 0 0,-7 0-1,12 1 44,0 0-1,1 0 1,-1 0-1,0 0 0,0 1 1,1-1-1,-1 0 1,0 0-1,1 0 1,-1 0-1,0 1 1,1-1-1,-1 0 0,0 1 1,1-1-1,-1 1 1,1-1-1,-1 0 1,1 1-1,-1 0 1,1-1-1,-1 1 0,1-1 1,-1 2-1,0-1 4,1 1 0,-1-1 0,1 1-1,0-1 1,-1 1 0,1-1 0,0 1-1,0-1 1,0 1 0,0-1 0,1 3-1,-1 1 9,2 0 0,-1 0 0,1 0 0,0 0 0,4 10 0,-2-8 12,1-1-1,0 1 1,0-1-1,1 1 1,-1-1-1,1-1 0,1 1 1,-1-1-1,1 0 1,0-1-1,0 0 1,0 0-1,0 0 1,1-1-1,0 0 0,10 3 1,-11-5-1,0 1 0,0-1 0,0-1 0,0 1 0,0-1 0,1 0 1,-1-1-1,0 0 0,0 0 0,0 0 0,0-1 0,0 0 0,0-1 0,-1 1 0,1-1 0,-1-1 0,1 1 0,10-9 1,9-11 77,0-1 1,43-53 0,-19 18-50,-42 47-192,-8 10 26,-3 8 37,-5 11 83,1 0-1,1 0 1,-6 27-1,-5 54-133,8-40 149,-4 34 112,12-78-92,1 1-1,0-1 1,1 0-1,3 20 1,-4-32-25,1 0 1,-1 0-1,1 0 1,-1 0-1,1 0 1,0 0-1,0 0 1,0 0-1,0 0 1,0 0-1,0-1 1,0 1-1,1 0 1,-1-1-1,1 1 1,-1-1 0,1 1-1,-1-1 1,1 0-1,0 0 1,0 1-1,0-1 1,0-1-1,0 1 1,0 0-1,0 0 1,0-1-1,0 1 1,0-1-1,0 0 1,0 1-1,0-1 1,0 0-1,0 0 1,1 0-1,-1-1 1,0 1-1,0 0 1,0-1-1,0 0 1,2 0-1,22-9 25,-2-1 0,0-1 0,0-1 0,-1 0 0,-1-2 0,0-1 0,-1-1 0,28-28 0,11-20-254,63-87-1,-102 124 198,4-5-17,-2-1 0,-1-2 0,-2 1 1,-1-2-1,-2-1 0,24-78 0,-33 86-79,21-81-32,-24 88-23,-2-1 0,2-41 0,-6 42-68,-2 15 127,3 8 105,-1 0 0,1 0-1,0 0 1,0 0-1,0 0 1,0 0 0,-1 0-1,1 0 1,0 0-1,0 0 1,0 0 0,0 0-1,-1 0 1,1 0-1,0 0 1,0 0 0,0 0-1,0 0 1,-1 0-1,1 0 1,0 0 0,0 0-1,0 1 1,0-1-1,0 0 1,0 0 0,-1 0-1,1 0 1,0 0-1,0 0 1,0 0 0,0 1-1,0-1 1,0 0-1,0 0 1,0 0 0,-1 0-1,1 0 1,0 1-1,0-1 1,0 0 0,-9 17 0,1 0 0,0 0 1,1 0-1,-6 24 1,-4 11 36,-48 97-194,36-85 256,14-29-8,1 1 1,2 1 0,-11 62-1,18-69 24,1 0-1,2 1 1,1-1 0,1 1-1,5 31 1,-3-51-54,0 0 0,1 1 0,0-1 0,0 0 1,1 0-1,1-1 0,0 1 0,0-1 0,1 0 0,12 15 0,-14-21-157,-1 1 1,1-2-1,0 1 0,0 0 0,0-1 0,0 0 0,1 0 0,-1 0 0,1-1 0,0 1 0,0-1 0,0 0 0,0 0 0,0-1 0,0 0 0,1 0 0,-1 0 0,0 0 0,1-1 0,-1 0 0,0 0 0,1 0 0,-1-1 0,9-1 0,-8 0-581,-1 0 0,1 0 0,0 0 0,-1 0 0,1-1 0,-1 0 0,6-4 1,-7 4-593,1-1 1,-1 0-1,0 0 1,5-6-1,0-2-3650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4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61 10144,'-35'-25'3744,"25"21"-2912,10-7-224,0 2-256,5 1-320,0 5-1344,4 3 704,4 7-4064,15-3 2592,12-4-2048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5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10 433 4064,'0'1'127,"-1"-1"0,1 0 0,-1 0-1,1 0 1,-1 1 0,1-1 0,-1 0 0,1 1 0,-1-1 0,1 0 0,-1 1-1,1-1 1,0 1 0,-1-1 0,1 0 0,0 1 0,-1-1 0,1 1 0,0-1 0,0 1-1,-1-1 1,1 1 0,0-1 0,0 1 0,0 0 0,0-1 0,0 1 0,0-1 0,0 1-1,0-1 1,0 1 0,0 0 0,0-1 0,0 1 0,0-1 0,0 1 0,0-1-1,1 1 1,-1-1 0,0 1 0,0-1 0,1 1 0,-1-1 0,0 1 0,1-1 0,0 1-1,0 1 281,0 0 0,1-1 0,-1 1 0,0-1 0,1 1 0,0-1 0,-1 0-1,1 0 1,0 0 0,0 0 0,0 0 0,3 1 0,1 0-48,0-1 0,0 0 0,0 0 0,0-1 1,1 0-1,-1 0 0,0 0 0,0-1 0,1 0 0,-1 0 0,0-1 0,0 1 1,8-5-1,-6 2-180,0 0 0,0-1 0,-1 0 0,0 0 0,0 0 1,0-1-1,-1 0 0,9-12 0,0-2-74,-2-1 0,0 0 0,-1-1-1,-1 0 1,14-42 0,47-132 711,-70 192-867,0 0 1,-1-1-1,0 1 0,0-1 1,0 1-1,-1-1 0,1-6 1,-2 17-10,1 1 0,-2-1 1,1 0-1,-3 8 1,-1 7 37,-9 49 270,-10 137 0,23-181-175,0-18 29,0 0-1,0 0 0,1 0 1,1 0-1,-1 0 1,1 0-1,1 0 1,3 14-1,-4-20-46,0 1-1,0-1 0,0 0 0,0 1 1,0-1-1,1 0 0,-1 0 1,1 0-1,-1 0 0,1-1 0,0 1 1,0 0-1,3 2 0,-4-3-24,1-1-1,0 1 0,0 0 1,-1-1-1,1 0 0,0 1 1,0-1-1,0 0 0,0 0 1,0 0-1,0 0 0,-1 0 1,1 0-1,0-1 0,0 1 1,0 0-1,0-1 0,2-1 1,12-5 64,0 0 1,-1-1 0,0-1 0,-1-1 0,1 0-1,-2-1 1,0 0 0,14-15 0,25-35-210,85-129 1,-137 189 93,1 0 1,-1 1 0,1-1 0,-1 0 0,1 0 0,0 0-1,-1 1 1,1-1 0,0 0 0,0 1 0,-1-1 0,1 0-1,0 1 1,0-1 0,0 1 0,1-1 0,-2 1 8,1 0 1,-1 0-1,1 0 1,-1 0-1,0 0 1,1 1-1,-1-1 1,0 0-1,1 0 1,-1 0-1,1 0 1,-1 1-1,0-1 1,1 0-1,-1 0 1,0 1-1,0-1 1,1 0-1,-1 0 1,0 1-1,1-1 1,-1 0-1,0 1 1,0-1 0,0 0-1,1 1 1,0 3-30,1 0 0,-1 0 0,0 1 0,0-1 1,0 0-1,-1 7 0,2 7 48,-1 0 0,-2 0 1,0 0-1,0 0 0,-2 0 1,0 0-1,-1 0 0,-1-1 0,-1 1 1,-7 16-1,11-30 12,-1 0 0,1 0 0,-1-1 0,1 1 0,-1 0 0,0-1 1,0 0-1,-1 0 0,1 0 0,-1 0 0,0-1 0,1 1 0,-1-1 0,0 0 0,0 0 0,-9 3 0,5-3 20,-1 0 0,0-1 0,0 0-1,0 0 1,0 0 0,0-1 0,-12-2 0,12 0-63,1 0 0,-1 0 0,1-1 0,0 0 0,-9-5 0,5 1 202,12 7-177,0-1 1,0 1-1,0 0 0,0 0 1,0 0-1,1 0 1,-1 0-1,0-1 0,0 1 1,0 0-1,0 0 0,0 0 1,0 0-1,0 0 1,0-1-1,0 1 0,0 0 1,0 0-1,0 0 0,0 0 1,1 0-1,-1 0 0,0 0 1,0 0-1,0-1 1,0 1-1,0 0 0,0 0 1,0 0-1,1 0 0,-1 0 1,0 0-1,0 0 1,0 0-1,0 0 0,0 0 1,1 0-1,-1 0 0,0 0 1,0 0-1,0 0 1,0 0-1,27 0-83,-19 0 33,204 12 966,-120-5-655,9-6-182,-57-1-165,32-5-1254,-69 5 288,1 0-1,0-1 1,10-2 0,-15 2 180,-1 1 0,1-1 1,0 0-1,-1 0 0,1-1 0,-1 1 1,1 0-1,-1-1 0,0 1 0,1-1 1,-1 0-1,3-3 0,0-3-4254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72 10144,'-58'-25'3744,"48"22"-2912,2-5-224,3 4-608,10-4-416,8 0 288,10-1-1408,17 6 832,23 0-3968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2:5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9 567 3488,'-7'-1'986,"5"4"-165,3-2-655,-1 0 0,0-1-1,0 1 1,0-1-1,1 1 1,-1-1-1,0 1 1,0-1-1,1 1 1,-1-1 0,0 1-1,1-1 1,-1 0-1,1 1 1,-1-1-1,1 0 1,-1 1-1,1-1 1,-1 0 0,1 1-1,-1-1 1,1 0-1,-1 0 1,1 1-1,16 2 2796,31 5 1,-36-8-2535,0 0 1,0 0 0,0-1 0,0 0 0,0-1 0,13-4-1,-13 3-224,0-1 0,-1 0-1,1-1 1,-1 0 0,0 0-1,0-2 1,0 1 0,-1-1-1,0-1 1,-1 0 0,13-12-1,-5-4 15,-1-1-1,-2 0 0,20-45 0,-33 68-195,71-186 1352,-18 43-565,-43 128-1002,-11 17 195,0 0-1,0-1 0,0 1 0,1 0 1,-1 0-1,0 0 0,0 0 0,1-1 0,-1 1 1,0 0-1,1 0 0,-1 0 0,0 0 1,1 0-1,-1 0 0,0 0 0,0 0 0,1 0 1,-1 0-1,0 0 0,1 0 0,-1 0 1,0 0-1,1 0 0,-1 0 0,0 0 0,0 0 1,1 0-1,-1 1 0,0-1 0,0 0 1,1 0-1,-1 0 0,0 0 0,0 1 1,1-1-1,-1 0 0,0 0 0,0 1 0,0-1 1,1 0-1,-1 0 0,0 1 0,0-1 1,0 0-1,0 0 0,0 1 0,0-1 0,0 0 1,0 1-1,1-1 0,-1 0 0,0 1 1,6 18 27,0-1 1,0 1-1,3 31 1,2 60 37,-10-94-12,5 122 386,-6-111-314,-2 0 0,0 0 0,-8 29 0,7-45-99,0 1 0,0-1-1,-2 0 1,1-1 0,-1 1-1,-1-1 1,-9 14 0,14-23-12,0 0 1,0 1-1,0-1 1,-1 0-1,1 0 1,0 0-1,-1 0 1,1 0 0,0 0-1,-1-1 1,1 1-1,-1 0 1,1-1-1,-1 1 1,0-1-1,1 1 1,-1-1 0,1 0-1,-1 0 1,0 0-1,1 0 1,-1 0-1,0 0 1,1 0-1,-1 0 1,0-1-1,1 1 1,-1-1 0,1 1-1,-1-1 1,1 0-1,-1 1 1,1-1-1,-1 0 1,-1-1-1,-5-4 49,0 0 0,0 0 0,1-1 1,-12-13-1,10 8-85,0 0 0,1 0 1,1-1-1,0 0 1,0-1-1,-7-23 1,14 37 2,0-1 1,-1 0 0,1 0-1,0 1 1,-1-1 0,1 0-1,0 1 1,0-1 0,0 0 0,0 0-1,0 1 1,0-1 0,0 0-1,0 0 1,0 1 0,0-1-1,0 0 1,1 0 0,-1 1 0,0-1-1,0 0 1,1 1 0,0-2-1,-1 1 10,1 1-1,0 0 0,-1 0 0,1-1 0,0 1 0,0 0 1,-1 0-1,1 0 0,0 0 0,0-1 0,-1 1 1,1 0-1,0 0 0,-1 1 0,1-1 0,0 0 0,0 0 1,-1 0-1,2 1 0,5 1-14,1 1-1,-1 0 1,10 6-1,-15-8 6,8 4 39,1-1 0,0 0 0,-1 0 0,1-1 0,0-1 0,1 0 0,-1-1 0,15 1 0,3-2 85,57-7-1,-58 2-119,-1-1 1,0-1 0,0-1-1,0-1 1,-1-2 0,-1 0-1,0-2 1,-1-1 0,0-1-1,-1-1 1,-1-1 0,0 0-1,20-23 1,-2-1 39,52-58 113,-91 98-135,18-26 314,-18 25-341,1 0 1,-1 0-1,0 0 1,0-1-1,0 1 1,0 0-1,0-1 0,-1 1 1,1-5-1,-1 7 19,0 0 0,0-1-1,0 1 1,-1 0 0,1 0-1,0-1 1,0 1 0,-1 0 0,1 0-1,0-1 1,-1 1 0,1 0-1,0 0 1,0 0 0,-1 0-1,1 0 1,0-1 0,-1 1 0,1 0-1,0 0 1,-1 0 0,1 0-1,0 0 1,-1 0 0,1 0 0,0 0-1,-1 0 1,1 0 0,-1 0-1,1 1 1,-12 0-103,6 2 88,0 0 0,1 0 0,-1 1 0,0-1 0,1 1 0,0 1 0,0-1 0,0 1 0,1 0 0,-8 10-1,-2 4 37,-17 37 0,15-27-102,-94 162 160,104-179-43,0-1 0,-7 17 1,12-24-20,0 0 0,0-1 0,0 1 1,0 0-1,1 0 0,-1 0 0,1 0 1,0 0-1,0-1 0,1 1 0,1 7 1,-2-9-2,0-1 0,1 0 0,0 1 1,-1-1-1,1 0 0,0 0 1,0 1-1,0-1 0,0 0 0,0 0 1,0 0-1,0 0 0,0 0 1,0 0-1,0 0 0,1-1 0,-1 1 1,0 0-1,1-1 0,-1 1 1,0-1-1,1 1 0,-1-1 0,1 0 1,-1 1-1,0-1 0,1 0 0,-1 0 1,1 0-1,-1 0 0,3-1 1,1 1 19,-1-1 1,0 0-1,0 0 1,1 0 0,-1 0-1,0-1 1,0 0 0,0 1-1,0-1 1,3-3 0,0-1-13,-1 0 1,0 0-1,0 0 1,0-1 0,-1 0-1,0 0 1,0-1 0,4-9-1,27-68-19,-20 43-114,62-192 258,-77 233-141,-1 0-21,0 0 0,1 0 0,-1 0-1,0 1 1,0-1 0,1 0 0,-1 0 0,0 0 0,0 0 0,0 0 0,0 0 0,0 0 0,0 0 0,-1 0 0,1 0 0,0 0 0,0 1 0,-1-3 0,-2 14-260,2 57 32,1 55 477,2-96-147,1 0-1,10 42 0,-11-60-53,0-1 0,1 1 0,0 0 0,1-1-1,-1 0 1,11 15 0,-12-20 1,0 0-1,1-1 1,0 1-1,-1 0 1,1-1 0,0 0-1,0 0 1,0 0-1,1 0 1,-1 0-1,1 0 1,-1-1-1,1 0 1,-1 0 0,1 0-1,-1 0 1,1 0-1,7 0 1,-2-1-5,0-1 1,-1 1 0,1-1-1,0-1 1,-1 0-1,1 0 1,-1 0 0,1-1-1,8-5 1,10-6 28,33-21 1,-49 27-46,58-40-6,87-81 1,-156 129-11,0 0 0,0 0 0,0 0 1,0 0-1,0 0 0,0-1 1,0 1-1,0 0 0,1 0 1,-1 0-1,0 0 0,0 0 1,0 0-1,0 0 0,0 0 1,0 0-1,1 0 0,-1 0 1,0 0-1,0 0 0,0 0 1,0 0-1,0 0 0,1 0 1,-1 0-1,0 0 0,0 0 1,0 0-1,0 0 0,0 0 1,1 0-1,-1 0 0,0 0 1,0 0-1,0 0 0,0 0 1,0 0-1,0 1 0,1-1 0,-1 0 1,0 0-1,3 8-38,-2 13 41,-1-21-2,-1 17 34,0-1-1,-1 1 1,-1 0-1,-1-1 1,-9 28 0,2-17 104,0 0 1,-24 37-1,44-68 112,-4-1-209,0 0 0,-1-1 1,0 0-1,6-10 0,3-5-42,35-59-190,-37 59 184,1 0 0,1 1 0,0 0 0,23-25-1,-32 42-17,-1 0-1,0 0 0,1 0 0,0 0 0,7-3 1,-11 5 24,1 1 1,0 0-1,-1-1 1,1 1-1,0 0 1,0 0-1,-1-1 1,1 1 0,0 0-1,0 0 1,-1 0-1,1 0 1,0 0-1,0 0 1,0 0-1,-1 0 1,1 1-1,0-1 1,0 0-1,-1 0 1,1 1-1,0-1 1,-1 0 0,1 1-1,0-1 1,-1 1-1,1-1 1,0 0-1,-1 1 1,1 0-1,-1-1 1,1 1-1,-1-1 1,1 1-1,-1 0 1,1-1 0,-1 1-1,0 0 1,1 0-1,1 4-8,-1 0 0,1 0 0,-1 0 0,0 0 0,0 0 0,-1 1 0,0-1 0,0 7 0,-6 45 2,5-48 11,-2 10 80,0-1 0,-2 0 0,0 0 0,-1 0 0,0 0 0,-16 28 0,16-41 69,5-11-121,3-13-141,5-4 56,0 0 1,1 1-1,1 0 0,2 1 1,0 0-1,1 0 0,22-28 1,-29 42 45,0 1 0,1 0 0,-1 0 0,1 0 0,0 1 0,0 0 0,1 0 0,7-4 0,-12 8 0,0 0 1,-1 0-1,1 0 0,0 1 1,0-1-1,0 1 1,0-1-1,0 1 0,0 0 1,0 0-1,0-1 1,0 1-1,0 1 1,1-1-1,-1 0 0,0 1 1,0-1-1,0 1 1,0-1-1,-1 1 1,1 0-1,0 0 0,0 0 1,0 0-1,-1 0 1,1 0-1,0 0 0,-1 1 1,1-1-1,-1 1 1,1-1-1,-1 1 1,0-1-1,0 1 0,2 3 1,4 8 58,-1 1 0,0-1-1,-1 1 1,-1 0 0,5 25 0,3 8 86,-7-33-97,0 3 151,14 33 1,-17-45-169,0-1 0,0 0 1,1 0-1,0 0 0,0 0 1,0-1-1,0 1 0,0-1 0,1 1 1,-1-1-1,1 0 0,6 3 0,-3-3-17,0 1 0,1-2 0,-1 1 0,1-1 0,-1 0 0,1-1 0,0 0 0,0 0 0,9-1 0,-1 0 16,0-2 0,0 0 1,24-6-1,-32 5-13,0 0 0,0 0 0,0 0 1,-1-1-1,1-1 0,-1 1 0,0-1 0,0-1 0,-1 1 0,1-1 0,-1 0 0,-1 0 0,1-1 0,-1 0 1,0 0-1,0 0 0,-1 0 0,0-1 0,-1 0 0,4-9 0,-2 2-9,0 0 0,-2-1 0,0 1 0,0-1 0,-1 0 0,-1-30 0,-1 45 1,0 0 0,0 0 0,0 0 0,0 0 0,0 0 0,-1 0 0,1 0 1,0 0-1,0 1 0,-1-1 0,1 0 0,-1 0 0,1 0 0,-1 0 0,1 0 0,-1 0 0,0 1 1,1-1-1,-1 0 0,0 0 0,1 1 0,-1-1 0,-2-1 0,2 2 4,0 0 0,0 0 0,0 0-1,0 0 1,0 0 0,0 0 0,0 1 0,-1-1 0,1 0-1,0 0 1,0 1 0,0-1 0,0 1 0,0-1 0,0 1-1,0-1 1,0 1 0,1 0 0,-1-1 0,0 1 0,-1 1-1,-25 23 331,-35 40 0,55-56-251,-1 0 1,2 0-1,0 1 1,0-1-1,0 2 1,1-1 0,1 1-1,-6 20 1,9-27-49,1 0-1,-1 0 1,1-1 0,0 1 0,0 0-1,1 0 1,-1 0 0,1-1 0,0 1-1,0 0 1,0-1 0,0 1 0,1-1 0,0 1-1,-1-1 1,1 0 0,0 1 0,1-1-1,-1 0 1,0 0 0,5 3 0,3 3 44,0 0 1,1-1 0,0 0-1,18 9 1,-19-12-35,0 0 0,1-1 1,-1 0-1,1-1 0,0 0 0,0-1 0,0 0 0,0 0 1,17-1-1,8-2-364,58-9 0,2 0-2925,-5 7-5554,-73 4 4071,-17 0 4405,0-1-1,0 0 1,0 0-1,-1 0 1,1 0-1,0 1 0,0-1 1,0 0-1,-1 1 1,1-1-1,0 1 1,-1-1-1,1 1 1,0-1-1,-1 1 0,1-1 1,0 1-1,0 1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 5152,'0'-1'167,"0"0"1,0 1-1,0-1 1,0 0-1,0 1 1,0-1-1,1 0 1,-1 1-1,0-1 0,0 0 1,1 1-1,-1-1 1,0 0-1,1 1 1,-1-1-1,0 1 1,1-1-1,-1 1 1,1-1-1,-1 1 1,1-1-1,-1 1 1,1-1-1,-1 1 0,1-1 1,0 1-1,-1 0 1,1 0-1,-1-1 1,1 1-1,0 0 1,-1 0-1,1 0 1,0-1-1,0 1 1,-1 0-1,1 0 0,0 0 1,-1 0-1,1 0 1,0 0-1,-1 1 1,1-1-1,1 0 1,0 1 177,-1-1 0,1 1 0,0-1 1,-1 1-1,1 0 0,-1-1 0,1 1 1,-1 0-1,1 0 0,-1 0 0,1 0 1,-1 1-1,0-1 0,0 0 0,1 0 1,-1 1-1,0-1 0,1 3 0,-1-1-92,0 0-1,0 0 0,-1 1 0,1-1 0,-1 0 0,0 1 0,0-1 1,0 1-1,0-1 0,0 0 0,-2 6 0,-12 37 1102,7-27-784,4-12-523,0 4 83,-1 0-1,0-1 0,0 0 0,-8 12 0,10-20-222,1 1 1,-1-1-1,0 0 0,0 0 0,0 0 0,0 0 0,0 0 0,0 0 1,-1 0-1,1-1 0,-1 1 0,1-1 0,-1 0 0,1 1 0,-1-1 0,0-1 1,0 1-1,1 0 0,-1-1 0,0 1 0,-5-1 0,-48-6-6957,37 2 4757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0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1086 2400,'-3'3'1878,"2"-1"-928,1-1 1,-1 0-1,1 1 0,0-1 0,-1 1 0,1-1 0,0 1 0,0-1 0,0 1 0,1 2 0,1-1-101,0-2-634,1-1 0,-1 1 0,1-1-1,-1 0 1,1 0 0,-1 0 0,1 0 0,-1 0 0,1-1-1,-1 1 1,1-1 0,-1 0 0,0 1 0,1-1-1,-1 0 1,0 0 0,4-3 0,5-3-70,-2 0 0,15-14 0,-7 7 108,21-18-139,-2-1 1,-2-2 0,46-59-1,140-244 622,-180 259-53,-39 78-664,0-1-1,0 0 1,0 1-1,0-1 1,0 0-1,-1 0 1,1 0-1,0 0 1,-1 0-1,0 0 1,1 0-1,-1 0 1,0 0-1,0 0 1,0 0-1,-1-3 1,1 5-28,0 0 1,-1 0-1,1 0 1,0 0 0,-1 0-1,1 0 1,0 0 0,0 0-1,-1 0 1,1 0-1,0 0 1,-1 0 0,1 0-1,0 0 1,-1 0-1,1 1 1,0-1 0,0 0-1,-1 0 1,1 0-1,0 1 1,0-1 0,0 0-1,-1 0 1,1 1 0,0-1-1,0 0 1,0 0-1,0 1 1,-1-1 0,1 0-1,0 1 1,-9 10-147,3-1 101,-3 2 34,1 0 0,1 0 0,-12 27 0,7-7 91,2 2 1,-13 66-1,21-82 11,-3 14-48,1-1 0,1 49 0,4-71 2,-1-1-1,1 1 0,0-1 1,1 1-1,0-1 0,1 0 1,-1 0-1,2 0 0,-1 0 1,1 0-1,0-1 0,1 1 1,-1-1-1,10 10 0,-12-15 0,-1 0 0,1 0 0,0 0 0,1-1 0,-1 1-1,0 0 1,1-1 0,-1 1 0,0-1 0,1 0 0,0 0-1,-1 0 1,1 0 0,0 0 0,-1-1 0,1 1 0,0-1 0,0 0-1,-1 0 1,5 0 0,-3-1-5,1 0 0,-1 0 0,0-1-1,0 1 1,0-1 0,-1 0 0,1 0-1,0 0 1,-1-1 0,1 1 0,-1-1 0,3-3-1,6-7 13,-1 0 0,0-1 0,-1 0 0,-1 0 0,12-23 0,-15 24-1,143-255 313,-47 107-96,-78 118-193,35-84 1,-48 96-106,3-3 70,-2-1 0,-1 0 0,8-50 0,-20 69-23,-1 9 14,1 7-19,1 0 0,0 0 0,0 0-1,0 0 1,0 0 0,0 0 0,-1-1 0,1 1-1,0 0 1,0 0 0,0 0 0,0 0-1,-1 0 1,1 0 0,0 0 0,0 0 0,0 0-1,0 0 1,-1 0 0,1 1 0,0-1-1,0 0 1,0 0 0,0 0 0,0 0 0,-1 0-1,1 0 1,0 0 0,0 0 0,0 0-1,0 0 1,0 1 0,0-1 0,-1 0 0,1 0-1,0 0 1,0 1 0,-6 7-9,0 1 0,1 0 0,0 0 0,0 0 0,-4 15 0,-3 4-15,-86 159-182,57-113 413,22-36-92,1 1 1,-22 78-1,-10 88 168,29-111-95,7-45-151,9-33 49,0 1 1,-2 22-1,4-30 110,2 0-26,5-13 173,42-80-382,0 0-195,-40 74 180,1 1 0,0-1 0,1 1-1,0 0 1,15-12 0,-22 20 46,-1 0 1,1 1-1,0-1 0,-1 0 0,1 1 0,0-1 1,0 1-1,-1-1 0,1 1 0,0-1 1,0 1-1,0 0 0,0-1 0,0 1 0,-1 0 1,1 0-1,0 0 0,0 0 0,0 0 0,0 0 1,0 0-1,0 0 0,0 0 0,0 0 0,0 0 1,0 0-1,-1 1 0,1-1 0,0 0 1,0 1-1,0-1 0,0 1 0,-1-1 0,1 1 1,0-1-1,0 1 0,-1-1 0,1 1 0,0 1 1,2 2-29,0 0 0,-1 1 0,1 0 1,-1-1-1,2 11 0,1-2-12,2 5 55,1-1 0,0 1 0,1-2 0,1 1 0,1-1 0,15 17 0,-20-27 38,0 1 0,0-2 0,0 1 0,1-1-1,0 0 1,0 0 0,1-1 0,-1 1 0,1-2-1,0 1 1,0-1 0,0-1 0,0 1-1,1-1 1,-1-1 0,12 1 0,-11-1-21,0-1 1,0-1-1,0 1 1,-1-2-1,1 1 1,0-1-1,0 0 1,-1-1-1,1 0 1,-1-1-1,0 1 1,0-1-1,14-11 1,-16 10-18,0 0 0,0 0 0,0-1 0,-1 1-1,0-1 1,0-1 0,-1 1 0,0-1 0,0 0 0,0 0 0,-1 0 0,0 0 0,0 0 0,-1-1 0,0 0 0,1-8 0,-1 8-56,-1 0 1,-1 0 0,1-1 0,-1 1-1,-1 0 1,1 0 0,-1 0 0,-4-14 0,4 21 35,1 1 0,0-1 0,0 1 0,0-1 0,0 1 0,0-1 0,-1 1 0,1-1 0,0 1 0,0-1 0,-1 1 0,1 0 0,0-1 0,-1 1 0,1-1 0,0 1 0,-1 0 0,1-1 0,0 1 0,-1 0 0,1-1 0,-1 1 0,1 0 0,-1 0 0,1 0 0,-1-1 0,1 1 0,-1 0 0,1 0 0,-1 0 0,0 0 4,0 0 0,0 1-1,0-1 1,0 1-1,0-1 1,0 1-1,0-1 1,0 1-1,0-1 1,1 1 0,-1 0-1,0-1 1,0 1-1,0 1 1,-3 3-2,0 1 1,0-1 0,-5 12-1,8-14-3,-9 20-16,-9 28 0,17-45 35,0 1 1,1 0 0,0 0 0,0 0 0,0 0 0,1 0 0,0 0 0,0 0 0,2 10 0,-1-12-15,1 3 32,0 0 0,1 0 0,-1 0 1,1 0-1,5 9 0,-7-15-4,0-1 1,0 1-1,0 0 0,1-1 1,-1 1-1,1-1 0,-1 1 1,1-1-1,-1 1 0,1-1 1,0 0-1,0 0 0,-1 0 1,1 0-1,0 0 0,0-1 1,0 1-1,0 0 0,0-1 1,0 1-1,0-1 0,0 0 1,0 0-1,0 0 0,1 0 1,-1 0-1,2-1 0,3 0 9,0-2 0,0 1-1,0-1 1,0 0 0,0-1 0,-1 1 0,1-1-1,-1-1 1,0 1 0,8-9 0,9-6-102,-4 6-95,3-4 154,1 1-1,48-24 0,-69 38 5,0 2 0,0-1 0,0 0 0,0 0 0,0 1 0,1-1 0,-1 1 0,0-1 0,0 1 0,1 0 0,-1 0 0,0 0 0,1 0 0,-1 1 0,0-1 0,0 0 0,0 1 0,1 0 0,-1 0 0,3 1 0,-4-1 16,1 0 0,-1 1 0,1-1 0,-1 0 0,0 1 0,0-1 0,0 1 0,0 0-1,0-1 1,0 1 0,0 0 0,0 0 0,0 0 0,-1-1 0,1 1 0,-1 0 0,0 0 0,1 0 0,-1 0 0,0 0 0,0 0-1,0 0 1,0 0 0,-1 2 0,0 2 39,-1 1 0,1-1-1,-1 1 1,-1-1 0,1 0-1,-1 0 1,0 0 0,-6 7 0,-9 22 102,16-29-69,0-1 162,7-7-82,4-4-227,54-34-311,-46 28 402,1 1 0,0 0 0,19-8 0,-31 16-38,1 1 1,-1 0-1,0 0 1,1 1-1,0 0 1,-1 0-1,1 0 0,-1 1 1,1 0-1,0 0 1,0 1-1,-1 0 1,11 3-1,-3 0 74,0 2-1,-1 0 1,0 0 0,0 1-1,-1 1 1,0 0 0,0 1-1,15 15 1,-22-20 1,0 1-1,0-1 1,1-1 0,-1 1-1,1-1 1,0 0-1,-1 0 1,11 3 0,-11-5-277,0 0-1,-1 0 1,1 0 0,0-1 0,5 0 0,-6 0-511,0 0 0,-1-1-1,1 1 1,0-1 0,-1 0 0,1 0 0,4-2-1,-8 3 453,1-1 0,0 1 0,-1 0 0,1-1 0,-1 1 0,1 0 0,-1-1 0,1 1 0,0-1 0,-1 1 0,0-1 0,1 1 0,-1-1 0,1 0 0,-1 1 0,0-1 0,1 1 0,-1-1 0,0 0 0,0 1 0,1-1 0,-1 0 0,0 0 0,0 1 0,0-1 0,0 0 0,0 1 0,0-1 0,0 0 0,0 1 0,0-1 0,0 0 0,-1-1 0,1-3-638,0-18-5123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29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41 3904,'-5'-7'8570,"5"7"-8479,0 0-1,0 0 1,0-1-1,0 1 1,0 0-1,0 0 1,-1-1-1,1 1 1,0 0-1,0 0 1,0-1-1,0 1 1,0 0 0,0 0-1,0-1 1,0 1-1,0 0 1,0 0-1,0 0 1,1-1-1,-1 1 1,0 0-1,0 0 1,0-1-1,0 1 1,1-2 1337,7-8-406,-8 10-1009,0-1-1,0 1 0,1-1 1,-1 1-1,0-1 0,0 1 1,0-1-1,0 1 0,0-1 1,0 1-1,0-1 0,0 1 1,0-1-1,0 1 0,0-1 0,0 1 1,0-1-1,0 1 0,-1-1 1,1 1-1,0-1 0,0 1 1,-1-1-1,1 1 0,0 0 1,0-1-1,-1 1 0,1-1 1,-1 1-1,1 0 0,0-1 0,-2 0 1,0 4 1394,-2 10-128,1-3-1475,-19 68 725,-13 47 148,-11 43 130,9-41-169,29-92 22,8-27-132,6-23-137,2-6-404,1 1 1,1 0-1,1 0 1,1 1-1,22-28 1,-26 37-38,0 1 1,0 1-1,1 0 1,0 0-1,0 0 1,21-11-1,-29 18 44,1 0-1,0 0 0,-1 1 0,1-1 1,0 0-1,-1 1 0,1 0 1,0-1-1,0 1 0,-1 0 0,1 0 1,0 0-1,0 0 0,0 0 1,-1 0-1,1 1 0,0-1 1,0 1-1,-1-1 0,1 1 0,0-1 1,-1 1-1,1 0 0,-1 0 1,1 0-1,-1 0 0,1 0 0,-1 0 1,0 0-1,1 1 0,-1-1 1,0 0-1,0 1 0,0-1 0,0 1 1,0-1-1,0 1 0,0 1 1,4 7-4,-2 0 1,1 0-1,-1 0 0,3 20 1,-3-11 33,-2-1 1,1 0-1,-2 0 1,-2 21-1,1-27 74,-1 1-1,0-1 0,-1 0 1,0-1-1,-1 1 0,0 0 1,-7 11-1,7-15-60,-1 1 49,-1 1 0,0-1 0,-8 10 1,12-16-50,-1 0 1,0-1-1,0 1 1,-1-1-1,1 1 1,0-1-1,-1 0 1,1 0 0,-1-1-1,0 1 1,-7 1-1,8-2-30,0 0 1,0 0-1,0-1 0,0 0 0,0 1 1,0-1-1,0 0 0,-1 0 0,1-1 0,0 1 1,0-1-1,0 0 0,0 1 0,0-1 0,0 0 1,-5-3-1,0-1 38,-3-2-60,11 7 8,0-1-1,0 1 0,-1 0 0,1-1 0,0 1 1,0 0-1,0-1 0,0 1 0,0-1 0,0 1 1,0 0-1,1-1 0,-1 1 0,0 0 0,0-1 1,0 1-1,0 0 0,0-1 0,0 1 0,1 0 1,-1-1-1,0 1 0,0 0 0,1-1 0,-1 1 1,0 0-1,0 0 0,1-1 0,-1 1 0,0 0 1,1 0-1,-1-1 0,1 1 0,4-3 3,-1-1 1,1 1-1,0 0 0,0 1 0,1-1 0,-1 1 0,7-2 0,45-8 30,-19 5-64,138-40 304,-76 20-199,-93 26 106,1-1 0,13 0 1,-20 2-181,0 0 0,-1 0 0,1 0 0,-1 0 0,1-1 0,0 1 0,-1 0 0,1-1 0,-1 1 0,1 0 0,-1-1 1,1 1-1,-1-1 0,1 1 0,-1-1 0,1 1 0,-1-1 0,1 0 0,7-7 154,13-6-200,-17 12-276,7-10 228,7-4 337,-9 6-201,0 1 0,0-2-1,-1 1 1,6-13 0,-1 5-27,27-47 100,9-5-150,-45 63 69,-3 5-25,1 0 0,-1 1-1,0-1 1,0-1-1,0 1 1,0 0 0,0 0-1,1-4 1,-2 3-12,0 0-24,0 4 20,0-1 1,0 0 0,0 0-1,0 0 1,0 0 0,0 1 0,-1-1-1,1 0 1,0 0 0,0 0 0,0 0-1,0 0 1,-1 1 0,1-1-1,0 0 1,0 0 0,0 0 0,-1 0-1,1 0 1,0 0 0,0 0-1,0 0 1,-1 0 0,1 0 0,0 0-1,0 0 1,-1 0 0,1 0-1,0 0 1,-3 0 200,6 3-265,-3-3 388,-1 24-757,0-21 463,0-1 0,0 1 0,0 0-1,0 0 1,1 0 0,-1 0 0,1 0 0,0 0 0,0 3-1,-2 15-98,0-10 68,2 0-1,-1 0 1,3 18 0,-1 3 49,0-20 38,-1-1 0,1 1 0,1-1 0,0 0-1,1 1 1,7 20 0,-9-32-62,-1 0 0,0 0-1,1 1 1,-1-1 0,0 0-1,1 0 1,-1 0 0,0 0-1,1 1 1,-1-1 0,1 0-1,-1 0 1,0 0 0,1 0 0,-1 0-1,1 0 1,-1 0 0,1 0-1,-1 0 1,0 0 0,1 0-1,-1 0 1,1 0 0,-1-1-1,0 1 1,1 0 0,-1 0 0,0 0-1,1-1 1,-1 1 0,0 0-1,1 0 1,-1-1 0,0 1-1,1 0 1,-1-1 0,17-11 233,-16 11-214,5-6 46,1 1 1,-1-1-1,0 0 0,0-1 0,7-11 1,20-46 43,0 3 59,-19 39-95,21-33 28,-28 36-73,-6 15-124,-2 11-55,-41 252-45,29-176 236,-2 1 77,-4-1 1,-3-1 0,-64 155-1,80-224-102,1 0 32,-15 24 1,19-33-33,-1-1 0,0 1 0,1-1 0,-1 0 0,-1 1 0,1-1 0,0 0 0,0 0 0,-1-1 0,1 1 0,-1 0 0,0-1 0,1 0-1,-6 2 1,7-3-13,0 1-1,1-1 0,-1 0 0,0 0 0,0 0 1,0 0-1,0 0 0,0 0 0,0 0 0,0 0 0,0-1 1,0 1-1,0 0 0,0-1 0,0 1 0,0 0 1,0-1-1,0 1 0,-1-2 0,0 1 5,1-1 0,-1 0 1,0 1-1,1-1 0,-1 0 0,1 0 0,0 0 1,-1-3-1,-3-4 21,2-1 0,0 0 0,-3-10 0,5 14-19,-2-5-23,1 0 0,0 0 0,1 0 0,0-1 0,1 1 1,0 0-1,1 0 0,2-13 0,-2 18-3,0 1-1,1 0 1,-1 0 0,1 1-1,0-1 1,0 0-1,1 1 1,-1-1 0,1 1-1,0-1 1,0 1 0,1 0-1,-1 1 1,1-1 0,0 0-1,0 1 1,0 0 0,0 0-1,6-3 1,-1 2-28,1 0 1,-1 1 0,1 0-1,-1 0 1,1 1-1,18-2 1,1 3-96,29 2-1,-5 1-419,124 8-6776,-98-4 2784,-56-4 1638,1 1-1,31 7 0,-19-1-1103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0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7712,'-13'-3'2880,"16"3"-2240,7 3-192,-2 5 2496,16 4-1696,7 1 1279,27-6-1471,37-2-96,16-5-576,-3-5-320,-13-2-64,0-1-1216,0 0 672,3-4-3647,-4 4 2335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1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201 616 4224,'1'-2'189,"0"1"0,0-1 0,0 1 0,0 0 0,0-1 1,0 1-1,1 0 0,-1 0 0,0 0 0,1 0 0,-1 0 0,3-1 0,-4 2 16,1-1-1,-1 1 0,1-1 0,-1 1 0,1-1 0,-1 0 0,1 1 0,-1-1 0,1 1 0,-1-1 0,0 0 0,1 1 0,-1-1 0,0 0 0,1 0 0,-1 1 0,0-1 0,0 0 0,0 0 0,0 1 0,0-1 0,0 0 0,0 0 0,0 1 0,0-1 1,0 0-1,0 0 0,-1 1 0,1-1 0,-1-1 0,1 1 42,0-1 0,-1 1 0,0-1 0,1 1 0,-1-1 0,0 1 0,0 0 0,0-1 0,0 1 0,0 0 0,0 0 0,0 0 0,0-1 0,-2 0 0,-1 0-20,-1 0-1,0 0 1,1 0 0,-1 0-1,0 1 1,0 0 0,0 0-1,0 0 1,0 1 0,0 0-1,0 0 1,0 0 0,0 0-1,0 1 1,0 0-1,0 0 1,1 0 0,-1 1-1,0-1 1,-6 4 0,-1 2 7,1-1 1,0 2-1,1-1 1,-1 2-1,1-1 1,-13 17-1,21-24-222,1 0 0,0 0-1,0 1 1,0-1-1,0 0 1,0 1 0,0-1-1,0 1 1,1-1-1,-1 1 1,0-1 0,1 1-1,-1 0 1,1-1 0,0 1-1,0 0 1,-1-1-1,1 1 1,0 0 0,0-1-1,0 1 1,1 0 0,-1-1-1,1 3 1,0-2 7,0 0 0,0-1 0,0 1-1,0 0 1,0-1 0,1 1 0,-1-1 0,1 1 0,-1-1 0,1 0 0,0 1 0,-1-1 0,1 0 0,0 0 0,0 0 0,0-1 0,-1 1-1,1 0 1,4 0 0,15 4 138,0-1-1,0-1 1,0-1-1,0 0 1,24-3-1,-31 0-119,1 0-1,-1-2 1,0 1 0,0-2-1,-1 0 1,1 0-1,-1-1 1,21-12 0,-28 14 16,-1 0 0,0-1 0,1 0 0,-2 0 1,10-8-1,-13 11-51,-1 0 1,1 0-1,0 0 1,0 0-1,-1-1 0,1 1 1,0 0-1,-1 0 1,1-1-1,-1 1 0,0 0 1,1 0-1,-1-1 1,0 1-1,0 0 0,0-1 1,0 1-1,0 0 1,0-1-1,0 1 1,0 0-1,-1-1 0,1 1 1,0 0-1,-1-1 1,1 1-1,-1 0 0,1 0 1,-1 0-1,0 0 1,0-1-1,1 1 0,-1 0 1,-1-1-1,-5-4-59,1-1 1,-1 1-1,-1 0 0,1 1 0,-1 0 0,0 0 0,0 1 1,0 0-1,-16-5 0,13 5 12,0 1 0,-1 0 1,1 1-1,-1 1 0,1 0 1,-1 0-1,-17 2 0,24-1 47,1 1 10,0-1-1,-1 1 1,1-1-1,-1 0 1,1-1-1,-6 0 1,10 1-6,0-1 0,0 1 1,0 0-1,-1 0 0,1 0 0,0-1 0,0 1 1,0 0-1,-1 0 0,1 0 0,0-1 1,0 1-1,0 0 0,0 0 0,0-1 0,0 1 1,0 0-1,0-1 0,0 1 0,0 0 0,0 0 1,0-1-1,0 1 0,0 0 0,0-1 1,0 1-1,0 0 0,0 0 0,0-1 0,0 1 1,0 0-1,0 0 0,0-1 0,0 1 1,1 0-1,-1 0 0,0-1 0,0 1 0,0 0 1,1 0-1,-1 0 0,0-1 0,0 1 0,0 0 1,1 0-1,7-9 33,0 2-1,1-1 1,-1 1 0,2 0-1,-1 1 1,1 0 0,0 0-1,12-4 1,2-3 7,20-10 128,1 2 1,1 2-1,63-17 0,-100 34-163,1 0 0,-1 1 0,0 0-1,1 0 1,12 2 0,-19-1-12,0 0 0,0 0 0,0 1 0,0-1 1,0 1-1,0 0 0,0 0 0,-1 0 0,1 0 0,0 1 0,0-1 0,-1 1 1,1 0-1,-1-1 0,1 1 0,-1 0 0,0 0 0,0 1 0,4 3 1,-2 2 27,0 1 0,-1-1 0,0 0 0,0 1 0,-1 0 0,0-1 0,-1 1 0,0 0 0,0 13 0,-1-2 49,-1-1 0,0 0 0,-7 25 0,4-27 12,-1 0 0,-14 29 1,12-29 18,3 0 50,0 1 13,75-128-68,-63 97-125,0 2 0,0-1-1,1 1 1,0 0 0,1 1 0,0 0-1,1 1 1,0 0 0,0 1 0,14-8 0,-23 15 23,-1 0 1,1 0-1,0 0 1,0 0-1,-1 1 1,1-1-1,0 1 1,0-1-1,0 1 1,0 0-1,0 0 1,0-1-1,-1 1 1,1 1 0,0-1-1,0 0 1,0 0-1,0 1 1,0-1-1,0 1 1,-1 0-1,1-1 1,0 1-1,0 0 1,-1 0-1,1 0 1,-1 0-1,3 2 1,-2 0-9,1 0 0,-1 0 1,0 0-1,0 1 0,0-1 0,0 1 0,0 0 1,-1-1-1,1 1 0,-1 0 0,0 0 0,0 6 1,2 14-30,0 27 0,-3-31 30,1 1-1,7 34 0,-7-51 32,0 0 1,1 1-1,0-1 0,0 0 1,0 0-1,0-1 0,1 1 1,-1 0-1,1-1 0,0 0 0,0 1 1,0-1-1,1 0 0,-1 0 1,1-1-1,-1 1 0,1-1 1,0 0-1,0 0 0,0 0 0,0-1 1,7 3-1,0-1 17,0-1 1,1 0-1,-1 0 0,1-1 1,0-1-1,-1 0 0,18-2 1,38 2 60,-54-4-147,-12 3 40,0 0 1,1 1-1,-1-1 1,0 1-1,1-1 1,-1 1-1,1 0 1,-1 0-1,3-1 1,1 1 6,1-1 0,-1 0 0,0 0 0,0 0 0,1-1 1,-1 1-1,-1-1 0,1-1 0,0 1 0,0-1 0,-1 0 0,1 0 0,-1 0 1,0 0-1,4-5 0,1-1-11,0-1 0,0 0-1,-1 0 1,-1-1 0,9-15 0,0-8 50,-2 0 0,17-63-1,6-15-254,13-29 130,-44 119 42,0-1 1,-2 1-1,-1-1 0,0-31 1,-3 46-48,0-1 1,-1 1 0,-2-14-1,3 20 56,-1 0 1,1 0-1,-1 1 0,0-1 0,1 0 0,-1 1 0,0-1 0,0 0 1,0 1-1,0-1 0,0 1 0,0 0 0,-1-1 0,1 1 0,0 0 1,-1 0-1,1 0 0,-1 0 0,1 0 0,-1 0 0,1 0 0,-3-1 1,2 2 18,1 0 0,0 0 0,-1 0 0,1 1 0,0-1 0,0 0 0,-1 1 0,1-1 0,0 1 1,0-1-1,0 1 0,-1-1 0,1 1 0,0 0 0,0 0 0,0-1 0,0 1 0,0 0 0,0 0 1,-1 1-1,-16 22 61,15-19-43,-10 16 16,2-1-1,-17 42 1,21-40 78,1-6-48,0 0 0,2 1 0,-3 17 0,-6 141 94,11-129-9,2-22-84,1 0 0,1 0 0,7 29 0,-3-18-42,-5-28 22,0 0 1,0 0-1,1-1 0,0 1 0,0 0 1,1-1-1,0 0 0,0 0 0,1 1 0,-1-2 1,8 9-1,-10-13-1,1 0 0,-1-1 0,1 1 0,0-1 0,-1 1 0,1-1 1,-1 0-1,1 0 0,0 1 0,-1-1 0,1 0 0,0-1 0,-1 1 0,1 0 0,0 0 1,-1-1-1,1 1 0,-1-1 0,1 1 0,-1-1 0,3-1 0,5-2 30,0 0-1,11-8 1,-3 0 20,21-19 0,-10 7-67,5-5-118,-17 14 93,1 1-1,0 1 1,24-14-1,-40 26 11,-1 1-1,1-1 0,0 1 0,0 0 1,-1-1-1,1 1 0,0 0 0,0 0 0,-1-1 1,1 1-1,0 0 0,0 0 0,0 0 1,-1 0-1,1 0 0,0 0 0,0 0 0,0 0 1,-1 1-1,1-1 0,0 0 0,0 0 1,-1 1-1,2 0 0,-1-1 2,0 1 0,0 0 0,0 0 0,-1 0 0,1 0 0,0 0 0,-1 0 1,1 0-1,-1 0 0,1 0 0,-1 0 0,0 1 0,1-1 0,-1 2 0,1 4 5,-1-1 0,1 1-1,-2 0 1,1-1 0,-2 8 0,-2 14-146,2-8 226,-2 0 0,-9 30 0,13-49-67,-1 1 0,1-1-1,-1 1 1,1-1-1,-1 0 1,1 1 0,0-1-1,0 1 1,0-1-1,0 1 1,0-1 0,0 0-1,0 1 1,0-1-1,1 1 1,-1-1 0,1 2-1,-1-2-4,1-1 0,0 1 1,0 0-1,0-1 0,-1 1 0,1-1 0,0 1 0,0-1 1,0 1-1,0-1 0,0 0 0,0 1 0,0-1 0,0 0 0,0 0 1,0 0-1,0 0 0,0 0 0,0 0 0,0 0 0,0 0 1,0 0-1,0 0 0,0 0 0,1-1 0,12-3 84,0 0 1,-1 0-1,19-10 0,-8 4-81,0 0-76,-12 4 48,0 2 0,-1-1-1,1 2 1,20-5-1,-30 8 6,0 0-1,0 0 0,1 0 0,-1 0 0,0 0 1,0 0-1,0 0 0,0 1 0,1-1 0,-1 1 0,0-1 1,0 1-1,0 0 0,0 0 0,0 0 0,-1 0 1,1 0-1,0 1 0,0-1 0,-1 0 0,1 1 1,-1-1-1,1 1 0,1 2 0,-1 0-5,0-1 1,0 1-1,-1-1 0,1 1 0,-1 0 1,0-1-1,0 1 0,-1 0 0,1 0 0,-1 0 1,1 0-1,-2 7 0,-1 13 2,-2 0-1,0 0 0,-2 0 1,0-1-1,-2 0 0,-16 34 1,9-28 55,-1 0 1,-1 0-1,-2-2 1,-25 30-1,30-41 6,-1-1-1,-1 0 0,-25 19 0,34-29-11,-1 0-1,0 0 0,0-1 0,0 1 0,0-2 0,0 1 1,-1-1-1,0-1 0,1 0 0,-18 2 0,23-3-29,-1-1-1,0-1 1,0 1-1,1 0 1,-1-1 0,0 0-1,1 0 1,-1 0-1,0 0 1,1-1-1,0 1 1,-1-1-1,1 0 1,-5-3-1,4 1 0,-1 0 0,1 0 1,1 0-1,-1 0 0,1-1 0,-1 0 0,1 1 1,-4-11-1,2 3-2,0-1 0,1 1 0,1-1 0,0 0 1,1 0-1,0 0 0,1-20 0,1 26-1,0 0 0,1 0-1,-1 1 1,2-1 0,-1 0-1,1 1 1,0-1 0,0 1 0,1 0-1,0-1 1,0 1 0,0 0-1,1 1 1,0-1 0,0 1 0,0 0-1,1 0 1,0 0 0,0 0-1,0 1 1,0 0 0,1 0 0,0 0-1,0 1 1,0-1 0,0 2-1,12-5 1,16-3-34,1 1 0,1 1 0,-1 2 0,1 2 0,38 0 0,-48 5-353,39 7-1,-25-3-4629,-36-4 3905,0 0 0,0 0 0,0 0 0,-1 1 0,1-1 0,-1 1 0,5 3 0,10 4-3855,13 3 848,9 4 906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42 3808,'8'-5'887,"-5"2"-214,1 0 0,0 1 0,0-1-1,0 1 1,0 0 0,0 0 0,0 1-1,0-1 1,1 1 0,6-1 5023,-12 3-5443,1 0 0,-1 0-1,0 1 1,1-1-1,-1 0 1,0 0 0,0 0-1,0 0 1,0 0 0,1 0-1,-1 0 1,-2 1-1,0 1 86,-20 17 643,9-7-589,0-1 0,1 2 0,-20 26 0,25-29-281,1 0 1,0 0-1,1 1 0,0 0 1,1 0-1,0 1 0,-5 20 1,10-31-77,-1 0 0,1 0 0,0 0 0,0 0 0,0 0 0,0 0 0,0 0 0,1 0 0,-1 0 1,1 0-1,-1 0 0,1 0 0,-1 0 0,1-1 0,0 1 0,0 0 0,0 0 0,0-1 0,0 1 0,1 0 1,-1-1-1,0 1 0,1-1 0,-1 0 0,1 1 0,0-1 0,-1 0 0,1 0 0,0 0 0,0 0 0,-1 0 1,1 0-1,0-1 0,0 1 0,3 0 0,3 0 58,1 1-1,-1-2 1,0 1 0,0-1 0,0 0-1,1-1 1,11-2 0,6-2 24,40-14 0,-55 15-90,0 0 1,0-1-1,-1 0 1,0-1-1,0 0 1,10-8 0,-18 12-30,0 0 0,1 0 1,-1 0-1,0 0 0,-1 0 1,1 0-1,0-1 0,-1 1 0,1-1 1,-1 1-1,0-1 0,1 0 1,-1 1-1,-1-1 0,1 0 1,0 0-1,-1 0 0,1 1 1,-1-1-1,0 0 0,0 0 1,0 0-1,0 0 0,-1 0 1,1 0-1,-1 1 0,0-1 1,1 0-1,-1 0 0,0 1 1,-1-1-1,-2-4 0,0 0-39,0 1-1,-1-1 1,-1 1-1,1 0 1,-1 0-1,0 0 1,0 1-1,0 0 1,-1 0-1,-11-6 1,8 6-62,-1 1 0,1 0 0,-1 0 0,-16-3-1,22 5 79,0 2-1,0-1 1,0 0-1,0 1 1,0 0-1,0 0 1,0 1-1,0-1 1,0 1-1,0 0 1,-10 4-1,15-5 27,-1 0 0,0 1 0,1-1-1,-1 0 1,0 1 0,1-1 0,-1 0-1,1 1 1,-1-1 0,1 1 0,-1-1-1,1 1 1,-1 0 0,1-1 0,-1 1-1,1-1 1,-1 1 0,1 1 0,0-2 5,0 1 0,0-1 0,0 1 0,0-1 0,0 1 0,0-1 0,0 0 0,0 1 0,0-1 0,0 1 0,0-1 0,1 1 0,-1-1 0,0 1 0,0-1 0,0 0 0,1 1 0,-1-1 0,0 1 0,1-1 0,-1 1 0,2 0 27,0 0 0,-1 1 0,1-1 0,0 0 1,0 0-1,0 0 0,0 0 0,0 0 0,0-1 0,0 1 0,3 0 0,4 0 24,1-1-1,-1 0 1,1-1 0,-1 0-1,11-3 1,2 1-23,151-35 143,-6 1-56,-158 36-100,0 0 0,0 0 0,0 1 0,0 0 0,0 1 0,-1 0 0,1 0 0,0 1 1,16 6-1,-22-7-9,0 0 0,1 1 0,-1-1 0,-1 1 0,1 0 0,0 0 0,0 0 0,-1 0 0,1 0 0,-1 1 0,0-1 0,1 1 0,-1 0 0,0-1 0,-1 1 0,1 0 1,0 0-1,-1 0 0,0 0 0,0 1 0,0-1 0,0 0 0,0 0 0,0 1 0,-1-1 0,0 1 0,0-1 0,0 6 0,-1 4 63,-1-1 0,0 0 1,0 0-1,-1 0 0,-1 0 0,0 0 0,-1-1 0,0 1 1,-1-1-1,-8 13 0,0-2 208,14-22-275,0 0-1,0 0 1,0 0 0,0 0 0,0 0 0,0 0 0,0 0 0,0 0 0,0 0 0,0 0 0,0 0 0,0 0 0,0 0 0,0 0-1,0 0 1,0 0 0,0 0 0,0 0 0,0 0 0,0 0 0,0 0 0,0 0 0,0 0 0,0 0 0,0 0 0,0 0 0,0 0-1,1 0 1,-1 0 0,0 0 0,0 0 0,0 0 0,0 0 0,0 0 0,0 0 0,0 0 0,0 0 0,0 0 0,0 1 0,9-12 138,2-2-151,2 1-1,-1-1 0,1 2 0,1 0 0,19-12 0,-1 5-78,50-22 1,-72 35 80,0 2-1,0-1 1,1 1 0,-1 0 0,1 1-1,0 1 1,16-1 0,-24 1 0,0 1 0,0 1 0,0-1 1,0 0-1,0 1 0,0-1 0,0 1 0,-1 0 0,1 0 0,0 0 1,0 1-1,-1-1 0,1 0 0,-1 1 0,1 0 0,-1 0 0,0-1 1,0 1-1,0 1 0,0-1 0,0 0 0,0 0 0,0 1 0,-1-1 0,1 1 1,-1-1-1,0 1 0,0 0 0,0 0 0,0-1 0,1 7 0,1 10 166,-1 1-1,-1 0 0,-2 26 0,0-7-267,1-39-311,24 1-14298,-7 1 9664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1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 7040,'-6'6'4177,"25"-5"730,-3-1-3762,-9 1-713,0-1 1,1 0 0,-1-1 0,0 0-1,1 0 1,-1-1 0,11-3-1,-6 0-24,0 1 0,0-2 0,16-9 0,-26 13-370,0 0 1,0 0-1,0 0 1,-1 0-1,1-1 0,0 1 1,-1 0-1,1-1 0,-1 1 1,0-1-1,0 1 1,0-1-1,0 0 0,0 1 1,-1-1-1,1 0 1,-1 1-1,0-1 0,0 0 1,0 0-1,0 0 1,0 1-1,-1-5 0,1 5-4,-1 0 0,1 0-1,0-1 1,-1 1 0,1 0 0,-1 0-1,0 0 1,0 1 0,1-1-1,-1 0 1,-1 0 0,1 0 0,0 1-1,0-1 1,-1 0 0,1 1-1,-1-1 1,1 1 0,-1 0-1,1 0 1,-1-1 0,0 1 0,0 0-1,0 0 1,0 0 0,0 1-1,0-1 1,0 0 0,0 1 0,0 0-1,-3-1 1,2 1 1,0 1 0,-1 0 0,1-1 0,0 1 0,0 0 0,0 1 0,0-1 0,0 1 0,0-1 0,0 1 0,0 0 0,1 0 1,-1 0-1,1 0 0,-1 1 0,-2 3 0,0-1 113,1 1 0,0 0 0,0-1 0,0 1 0,1 1 0,-5 11 0,6-14-14,1 1 0,0-1 0,0 1 1,0 0-1,1-1 0,0 1 0,0 0 0,0 0 0,0-1 1,1 1-1,0 4 0,0-5-80,0-1 1,0 0-1,1 0 0,-1 0 1,1 0-1,0 0 1,-1 0-1,1 0 0,0 0 1,1-1-1,-1 1 0,0-1 1,1 0-1,-1 1 0,6 2 1,-3-2-37,-1 0-35,0 0 1,0-1-1,0 1 1,0-1-1,0 0 1,0 0-1,1-1 1,-1 1-1,1-1 1,-1 0-1,1 0 1,-1 0-1,1-1 1,7 1-1,89-15-6529,-36-3-790,-58 15 6622,0-1-1,-1 0 0,1 0 1,-1 0-1,9-7 0,-5 1-1138,-1 1 0,12-15-1,-20 22 1724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1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5 909 3488,'0'-1'122,"0"1"1,0-1-1,0 1 0,0-1 1,0 1-1,0 0 0,0-1 1,0 1-1,-5-6 4941,11 5-3094,-3-1-1371,1 1 0,0 0 0,-1-1-1,1 1 1,-1-1 0,1 0 0,-1 0 0,5-5 0,11-6 650,83-44 605,130-84-511,-182 103-814,58-57 0,-53 46 368,-55 49-875,0 0 1,0-1-1,1 1 1,-1 0-1,0-1 1,1 1-1,-1 0 1,0 0-1,1-1 1,-1 1-1,0 0 1,1 0-1,-1-1 1,1 1-1,-1 0 0,1 0 1,-1 0-1,0 0 1,1 0-1,-1 0 1,1 0-1,-1 0 1,1 0-1,-1 0 1,0 0-1,2 0 1,-2 0-3,0 1 0,1-1 0,-1 1 0,0-1 1,0 1-1,1-1 0,-1 1 0,0-1 0,0 1 0,0-1 0,0 1 1,1-1-1,-1 1 0,0-1 0,0 1 0,0-1 0,0 1 0,0 0 0,-5 31 277,4-29-282,-2 13 2,0-1 0,-2 0 0,0 0 0,-13 27 0,-54 93 763,71-133-662,15-8 0,-7 2-102,-1-1 1,1 1-1,-1-1 0,0-1 0,0 1 0,-1-1 0,8-8 1,30-51-106,-24 36 165,-4 5-38,56-80-84,-57 87-43,0 0 1,1 0-1,29-23 1,-43 39 81,1 0 0,-1 0 0,1-1 0,-1 1 0,1 0 0,-1 1 0,1-1 0,0 0 1,0 0-1,-1 1 0,1-1 0,0 1 0,0-1 0,0 1 0,3 0 0,-4 0 8,-1 0 0,1 0 0,-1 0 0,1 1 0,0-1 0,-1 0 0,1 0 1,-1 1-1,1-1 0,-1 0 0,1 1 0,-1-1 0,1 1 0,-1-1 0,0 1 0,1-1 0,-1 1 0,1 0 0,0 1 5,0-1 0,-1 1 0,1 0 0,-1 0 1,1 0-1,-1 0 0,0 0 0,1 2 0,-1 19 190,0 0 0,-7 45 0,-16 45 31,1-4 339,21-87-293,1-21-260,0-1 0,0 0 0,1 1 0,-1-1 0,0 0 0,0 1 0,0-1 0,0 0 0,0 0 0,1 1 0,-1-1 0,0 0 0,0 0 0,1 1 0,-1-1 0,0 0 0,0 0 0,1 1 0,-1-1 0,0 0 0,1 0 1,-1 0-1,0 0 0,0 0 0,1 0 0,-1 1 0,0-1 0,1 0 0,-1 0 0,0 0 0,1 0 0,10 0 88,-3-3-75,-1 0 0,1 0 1,-1 0-1,0-1 0,0 0 0,0 0 0,6-6 0,8-4 52,15-12-3,-1-2 0,45-45 0,-80 72-73,86-88-86,-20 19-235,-58 61 264,-7 8 56,-1 0 1,1 0-1,-1 1 0,1-1 0,-1 0 0,1 1 0,-1-1 0,1 1 0,-1-1 0,1 1 1,0-1-1,-1 1 0,1-1 0,0 1 0,0-1 0,-1 1 0,1 0 0,0 0 1,0-1-1,0 1 0,0 0 0,0 0-5,-1 0 0,0 1 0,0-1 0,1 0 0,-1 1 0,0-1 0,0 0 0,0 1 0,0-1 0,0 0 0,0 1 0,1-1 0,-1 0 0,0 1 0,0-1 0,0 1 0,0-1 0,0 0 0,0 1 0,-1-1 0,1 0 0,0 1 0,0 0-19,-1 50 108,3 64 152,-1-105-214,1-1 0,0 1 0,0-1 0,1 0 0,0 0 0,1 0 0,5 10 0,-8-17-14,1 0 0,-1 1 0,1-1 0,-1 0 0,1 0 0,0 0 0,0-1 0,0 1 0,0 0 0,0-1-1,0 1 1,0-1 0,0 0 0,0 0 0,1 0 0,-1 0 0,1 0 0,-1 0 0,1 0 0,-1-1 0,1 1 0,-1-1 0,1 0 0,-1 0 0,1 0 0,-1 0-1,1 0 1,0-1 0,-1 1 0,1-1 0,-1 0 0,1 1 0,-1-1 0,0 0 0,1 0 0,-1-1 0,0 1 0,0 0 0,0-1 0,0 1 0,0-1 0,3-3-1,-2 2-3,-1-1 0,0 0 0,0 1 0,0-1-1,0 0 1,-1 0 0,1 0 0,-1 0 0,0 0-1,0 0 1,-1 0 0,1-8 0,0-6-76,-4-30-1,1 28-8,1 4 35,-8-75-14,7 78-38,-1-3-8,0 0 1,-6-16-1,8 29 76,0 0 0,0 0-1,0 0 1,-1 0 0,1 0 0,-1 0 0,0 0-1,0 0 1,0 1 0,0-1 0,0 1 0,-1 0 0,1-1-1,-1 1 1,1 0 0,-5-2 0,4 3 43,0 0 0,0 1 0,0-1-1,0 1 1,0-1 0,0 1 0,0 0 0,0 0 0,0 1 0,0-1 0,0 0 0,0 1-1,0 0 1,0 0 0,0 0 0,1 0 0,-1 0 0,0 0 0,1 1 0,-1 0 0,-4 3 0,0 0-51,0 1 1,1 0-1,-1 0 1,1 1-1,1 0 1,-7 8-1,2 4 62,0 1-1,0-1 1,2 2-1,-6 22 1,10-30 13,1-1 0,0 1 0,1 0 1,0-1-1,1 1 0,1 0 0,0 0 1,0 0-1,2 0 0,4 22 1,-4-25-10,1-1 1,1 1 0,-1-1 0,2 0 0,-1 0 0,1-1-1,1 1 1,-1-1 0,1 0 0,1-1 0,-1 1 0,1-1-1,1-1 1,11 10 0,-8-9 52,0 0-1,1 0 0,-1-1 1,25 9-1,-28-13-57,-1 0 0,1 0-1,0-1 1,0 0 0,0 0 0,0-1-1,0 0 1,0 0 0,12-3-1,7-3-10,0-2 0,-1-1 0,0-1-1,0-1 1,-1-1 0,0-1 0,-1-2-1,-1 0 1,26-23 0,-35 27-23,-1-2 0,0 1 1,-1-2-1,0 0 0,-2 0 1,1-1-1,-2 0 0,0-1 1,-1 0-1,0 0 0,-1-1 1,6-24-1,-13 40 4,0 1 0,1 0 1,-1-1-1,0 1 0,0 0 0,0-1 0,0 1 0,0-1 1,0 1-1,0 0 0,0-1 0,0 1 0,0 0 0,0-1 1,0 1-1,0-1 0,0 1 0,0 0 0,0-1 0,0 1 1,-1 0-1,1-1 0,0 1 0,0 0 0,0-1 0,-1 1 1,-7 1-131,-10 13 5,9-4 119,1 1-1,-7 14 1,-6 7 10,3-9 22,2 1-1,1 0 1,1 1 0,1 1-1,-14 39 1,26-61-9,0-1 1,0 1-1,1-1 0,-1 0 0,1 1 0,0-1 1,0 1-1,0-1 0,0 1 0,0-1 0,1 1 1,0-1-1,0 1 0,0-1 0,1 4 0,-1-5 10,0-1-1,1 1 0,-1 0 1,0 0-1,1-1 0,-1 1 0,1-1 1,-1 1-1,1-1 0,0 1 0,-1-1 1,1 0-1,0 0 0,0 0 1,0 0-1,0 0 0,0-1 0,0 1 1,0 0-1,0-1 0,0 0 1,0 1-1,1-1 0,3 0 0,8-1-58,0-1 0,0-1 0,-1 1 0,1-2 0,14-5 0,-14 2 72,1 1 1,-1-2-1,22-14 0,-22 13 4,-4 2-40,-1 1-1,0-1 0,-1-1 0,15-16 0,23-39-29,-20 26 101,-19 24-141,-7 11 42,1 0 0,0 0-1,-1 0 1,1 0 0,0 0-1,0 0 1,0 1 0,1-1-1,-1 0 1,0 1 0,1-1-1,-1 1 1,3-2-1,-5 16-37,-15 65 190,-3 22 73,18-48-109,1-50-70,1 0 0,-1-1 0,0 1-1,1 0 1,-1 0 0,1-1 0,-1 1 0,1 0 0,1 2-1,2 10 46,-4-14-54,1 1 0,-1-1 0,0 1 0,0 0 0,0-1 0,0 1 0,1-1 0,-1 1 0,0-1 0,0 1 0,1-1 0,-1 1 0,1-1 0,-1 0 0,0 1 0,1-1 0,-1 0 0,1 1-1,-1-1 1,1 0 0,-1 1 0,1-1 0,-1 0 0,1 0 0,-1 1 0,1-1 0,-1 0 0,1 0 0,-1 0 0,1 0 0,0 0 0,-1 0 0,1 0 0,-1 0 0,1 0 0,-1 0 0,1 0 0,0 0 0,22-5 17,-14 0-59,-1-1 0,0 0 1,0 0-1,0-1 0,-1 0 0,13-16 0,1-3-2,0-1 0,30-56-1,22-65 26,-10 18-205,21-3 215,-7 12 48,-66 103-112,-2-2 0,0 0 0,-1 0 0,8-32-1,-16 52 60,0-1 0,0 1 0,0-1 0,1 0 0,-1 1-1,0-1 1,0 0 0,0 1 0,0-1 0,0 0 0,0 1 0,0-1-1,0 1 1,0-1 0,-1 0 0,1 1 0,0-1 0,0 1-1,0-1 1,-1-1 0,0 2 1,1 0-1,0 0 1,-1 0-1,1 0 1,-1 0-1,1 0 1,0 0 0,-1 0-1,1 0 1,-1 0-1,1 0 1,0 0-1,-1 0 1,1 0 0,0 0-1,-1 0 1,1 1-1,-1-1 1,1 0-1,0 0 1,-1 0 0,1 1-1,-1-1 1,-22 19-188,22-18 195,-21 20-9,2 0-1,0 2 0,1 0 0,1 2 0,1 0 0,-23 46 0,17-16 10,-20 80 0,-4 64 0,42-172 110,-5 55 0,10-74-87,0 0 0,0 1 0,1-1 0,0 0 0,0 0 0,1 0 0,0 0 0,1 0 0,-1-1 0,1 1 0,7 11 0,-8-17-9,0 1 0,1-1-1,-1 1 1,1-1 0,0 0 0,-1 0 0,1 0-1,0-1 1,0 1 0,0-1 0,1 1-1,-1-1 1,0 0 0,0 0 0,1 0-1,-1-1 1,0 1 0,1-1 0,-1 0-1,1 0 1,4 0 0,6-1-44,0-1-1,0 0 1,25-6-1,-20 2 17,0-1-1,0 0 0,-1-1 0,0-1 0,0-1 0,-1-1 1,21-17-1,-28 21 11,-2 0 1,1-1-1,-1-1 1,0 1-1,-1-1 1,0-1-1,-1 1 1,1-1 0,-2 0-1,0-1 1,0 1-1,-1-1 1,0 0-1,3-12 1,-4 4 6,-1 1 1,1-26-1,-3 44-6,0-1 0,0 1 0,1-1 0,-1 1-1,0-1 1,0 1 0,0 0 0,0-1 0,1 1-1,-1-1 1,0 1 0,1-1 0,-1 1 0,0 0-1,1-1 1,-1 1 0,0 0 0,1-1 0,-1 1-1,1 0 1,-1 0 0,0-1 0,1 1 0,-1 0-1,1 0 1,-1 0 0,1-1 0,-1 1 0,1 0-1,-1 0 1,1 0 0,-1 0 0,1 0 0,-1 0-1,1 0 1,-1 0 0,1 0 0,-1 0 0,1 1-1,-1-1 1,1 0 0,-1 0 0,1 1 0,2-1 18,-1 1 1,1 0-1,-1-1 1,0 1 0,1 0-1,-1 1 1,3 1-1,4 5 44,11 8-102,-17-15 46,0 1 0,0 0 0,-1 0 0,1 0 0,-1 0 0,1 0 1,-1 1-1,0-1 0,1 1 0,-1-1 0,-1 1 0,1 0 0,0 0 0,-1 0 0,1 0 0,-1 0 0,2 5 0,-1 3 10,-1-1 1,1 1-1,-2 0 1,0 12 0,0-18-14,-1 7 51,0 1-1,-4 16 0,3-20-11,0 1 0,1-1 0,0 0 0,1 0-1,0 18 1,1-26-37,-1 1-1,0-1 0,1 1 1,-1-1-1,0 1 1,1-1-1,0 1 1,-1-1-1,1 0 1,0 1-1,0-1 0,0 0 1,0 0-1,0 0 1,0 1-1,0-1 1,0 0-1,0 0 0,0 0 1,1-1-1,-1 1 1,0 0-1,1 0 1,-1-1-1,1 1 1,-1-1-1,1 1 0,-1-1 1,1 0-1,-1 1 1,1-1-1,2 0 1,4 0 47,1-1 0,0 0 0,0 0 1,14-4-1,-5 1 4,3-1-65,0-1 1,-1 0-1,23-11 1,57-33 67,-84 40-47,20-15-1,-23 15-5,1 1 1,15-9-1,-29 18-3,0 0-1,0 0 1,0 0 0,0 0 0,0 0-1,0 0 1,0 0 0,0 0-1,1 0 1,-1 0 0,0 0-1,0 0 1,0 0 0,0 0 0,0 0-1,0 0 1,0 0 0,0 0-1,0 0 1,1 0 0,-1 0-1,0 0 1,0 0 0,0 0 0,0 0-1,0 0 1,0 0 0,0 0-1,0 0 1,0 0 0,0 0-1,0 0 1,1 0 0,-1 1 0,0-1-1,0 0 1,0 0 0,0 0-1,0 0 1,0 0 0,0 0-1,0 0 1,0 0 0,0 0-1,0 0 1,0 1 0,0-1 0,0 0-1,0 0 1,0 0 0,0 0-1,0 0 1,0 0 0,0 0-1,-1 10-31,-6 11 22,-24 34 250,12-21-124,16-29-117,0-1-1,0 1 1,0 0 0,1 0-1,-1 1 1,1-1-1,0 0 1,1 1-1,-3 9 1,7-14 34,-1-1 0,1 1 0,-1-1 0,0 0 0,1 0 0,3 0 1,-5 0-10,6-1-30,-1 0-1,1 0 1,-1-1 0,0 1-1,0-1 1,0-1 0,0 1 0,8-5-1,3-1-27,5-3 7,-1-1 1,33-24-1,-34 21 72,1 1-1,31-15 0,-44 25 7,-5 2-57,0 1 0,1-1 0,-1 0 0,1 1 0,5-2-1,-8 3 3,0 0-1,-1 0 1,1 0-1,0 0 0,-1 0 1,1 0-1,0 0 1,-1 1-1,1-1 0,0 0 1,-1 0-1,1 0 0,0 1 1,-1-1-1,1 0 1,-1 0-1,1 1 0,-1-1 1,1 1-1,-1-1 1,1 0-1,-1 1 0,1-1 1,-1 1-1,1-1 0,-1 1 1,0 0-1,1-1 1,-1 1-1,0-1 0,0 1 1,1 0-1,-1-1 1,0 1-1,0-1 0,0 1 1,0 0-1,0-1 0,0 2 1,1 3 52,-1 0 0,0 0 0,-1 0 0,1 1-1,-1-1 1,0 0 0,0 0 0,-1 0 0,0 0 0,0-1 0,0 1 0,0 0 0,-1-1 0,-4 7 0,3-3-31,-1 0 1,1 0 0,-3 10-1,1-6-162,12-19 93,43-57-375,-48 63 422,1 0 0,-1-1 0,1 1 0,0 0 0,-1 0 0,1-1 1,0 1-1,3-1 0,8-6-84,-12 32-125,-6 56 662,5-79-446,0-1 0,0 0-1,0 1 1,0-1 0,0 1-1,0-1 1,0 1 0,0-1-1,0 1 1,0-1 0,0 0-1,1 1 1,-1-1 0,0 1-1,0-1 1,1 0 0,-1 1-1,0-1 1,1 0 0,-1 1-1,0-1 1,1 0-1,-1 1 1,0-1 0,1 0-1,0 1 1,13 0-22,21-11-82,-30 8 89,124-32-272,-53 16 63,-67 15 216,0 0-208,-9 3 214,1 0 1,-1 0 0,0 0 0,0 0-1,0 0 1,0 0 0,0 0 0,0 1 0,1-1-1,-1 0 1,0 0 0,0 0 0,0 0-1,0 0 1,0 1 0,0-1 0,0 0-1,0 0 1,0 0 0,0 0 0,0 0 0,1 1-1,-1-1 1,0 0 0,0 0 0,0 0-1,0 0 1,0 1 0,0-1 0,-1 0-1,1 0 1,0 0 0,0 0 0,0 1-1,0-1 1,0 0 0,0 0 0,0 0 0,0 0-1,0 0 1,0 1 0,0-1 0,0 0-1,-1 0 1,1 0 0,0 0 0,0 0-1,0 0 1,0 0 0,-1 1 0,-9 14 230,9-14-203,-1 1 1,1 0-1,0 0 0,0 0 0,0 0 1,0 0-1,0 0 0,-1 4 1,2-5-27,0 0 0,0 0 1,0 0-1,0 0 0,0 1 1,0-1-1,1 0 0,-1 0 0,0 0 1,1 0-1,-1 0 0,1 0 1,-1 0-1,1-1 0,-1 1 1,1 0-1,0 0 0,-1 0 1,1 0-1,0-1 0,0 1 1,0 0-1,0-1 0,1 1 1,2 2-22,0 0 1,0-1-1,1 0 1,-1 0-1,1 0 1,0 0-1,0-1 1,-1 0 0,1 0-1,0 0 1,0 0-1,8-1 1,6 0 118,37-7 0,-43 5-18,-9 1-93,0 1 0,1-1-1,-1 0 1,0 0-1,-1-1 1,1 1-1,0-1 1,0 0 0,-1 0-1,1 0 1,-1-1-1,1 1 1,-1-1-1,0 0 1,0 0 0,0 0-1,-1 0 1,1 0-1,-1-1 1,1 1-1,-1-1 1,0 0 0,-1 1-1,1-1 1,-1 0-1,1 0 1,-1 0-1,0 0 1,-1 0 0,1 0-1,-1-1 1,1 1-1,-1 0 1,-1-7-1,0 8 10,1 0-1,0 0 0,-1 1 0,0-1 0,0 0 0,0 0 0,0 0 0,0 1 0,-1-1 0,1 1 0,-1-1 0,1 1 0,-1 0 0,0-1 0,-4-3 1,3 4-1,-1-1 1,0 1 0,1 0-1,-1 0 1,0 0 0,0 0-1,0 1 1,0 0 0,0 0 0,-5-1-1,0 1 40,0 0-1,0 0 1,0 1-1,-1 1 1,1 0 0,0 0-1,0 0 1,0 1-1,-13 5 1,18-6 19,0 1 1,0-1-1,0 1 1,0 0-1,0 1 0,1-1 1,-1 0-1,1 1 1,-1 0-1,1 0 1,-5 5-1,8-7-46,0 0-1,0-1 0,0 1 1,0-1-1,-1 1 1,1-1-1,0 1 1,0 0-1,0-1 1,0 1-1,0-1 0,1 1 1,-1-1-1,0 1 1,0 0-1,0-1 1,0 1-1,1-1 1,-1 1-1,0-1 0,0 1 1,1-1-1,-1 1 1,0-1-1,1 0 1,-1 1-1,1-1 0,0 1 1,13 9 148,-3-6-26,-1-1 0,1 0-1,0-1 1,15 2 0,47 0 127,-63-3-238,192-7-617,-69-10-3411,-123 14 3521,24-4-2877,-33 6 3123,0 0 0,0-1 0,0 1 1,0 0-1,0-1 0,0 1 0,0-1 0,0 1 0,0-1 1,0 0-1,0 1 0,0-1 0,0 0 0,0 0 1,-1 0-1,1 1 0,0-1 0,0 0 0,-1 0 1,1 0-1,-1 0 0,1-2 0,-1 3 44,0-1-1,0 1 1,0-1-1,0 0 1,0 1-1,0-1 1,0 1 0,-1-1-1,1 1 1,0-1-1,0 1 1,0-1-1,-1 0 1,1 1-1,0-1 1,-1 1 0,1 0-1,-1-1 1,1 1-1,0-1 1,-1 1-1,1-1 1,-1 1-1,0-1 1,-18-8-2225,12 5 1444,-28-14-4084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 11552,'-14'-27'4288,"4"19"-3361,7 0-223,6 3-896,7 1-32,-1 1 160,1-2 64,-2 2-1119,5-2 607,-3 1-3296,-1 4 2112,-9 9-3936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 10400,'-63'-17'3840,"50"14"-2976,5 3-256,21 0 383,18 0-671,14 3 1536,22-3-1024,6 0 128,35-3-576,31-2-896,-4 2 288,-11 3-3328,-6 0 1953,-1 0-5505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14 462 3328,'-14'15'13139,"19"-10"-11491,-1-3-1847,-1 0 430,0 0 0,0-1 1,1 1-1,-1-1 0,0 0 0,1 1 1,0-2-1,-1 1 0,1 0 0,-1-1 1,1 1-1,6-1 0,-1 0-86,1 0 0,-1-1 0,0 0 1,1-1-1,-1 1 0,0-2 0,0 1 0,0-1 0,0-1 0,-1 0 0,1 0 0,-1 0 1,0-1-1,0-1 0,-1 1 0,0-1 0,0 0 0,10-11 0,12-21 11,-2-2-1,27-50 0,19-30 41,6 11-10,-77 106-224,-1 1 0,-1-1 0,1 1 1,0-1-1,-1 0 0,1 0 0,-1 1 0,0-4 0,-12 19-53,6-2 147,1 0-1,0 1 0,1 0 1,0-1-1,-2 17 0,1-11-13,-1 12 28,1 0 0,1 0 1,1 0-1,2 54 1,2-75-8,0-1 0,0 1 0,0-1-1,1 1 1,0-1 0,1 0 0,5 13 0,-7-18-35,0 0 0,0 0 0,1 0-1,-1-1 1,0 1 0,1 0 0,-1 0-1,1-1 1,-1 1 0,1-1 0,0 1-1,0-1 1,-1 0 0,1 1 0,0-1-1,0 0 1,0 0 0,0-1 0,1 1 0,-1 0-1,0-1 1,0 1 0,0-1 0,1 0-1,-1 0 1,0 0 0,0 0 0,1 0-1,-1 0 1,0 0 0,3-1 0,1-1 20,-1-1 0,1 1 1,0-1-1,-1 0 1,1 0-1,-1-1 0,0 1 1,7-8-1,37-41 106,-34 35-141,48-59-92,-39 44 198,2 1 0,40-36 0,-53 54-195,-8 9 12,0-1 0,0 1 0,0 0 0,0 0 0,11-6 0,-15 10 56,0-1 0,0 1 1,0-1-1,0 1 1,1 0-1,-1 0 0,0 0 1,0 0-1,0 0 0,0 0 1,1 0-1,-1 0 1,0 0-1,0 0 0,0 0 1,0 1-1,0-1 0,1 1 1,-1-1-1,0 1 1,0-1-1,0 1 0,0-1 1,0 1-1,0 0 0,-1 0 1,1-1-1,0 1 1,0 0-1,0 0 0,-1 0 1,1 0-1,0 0 0,-1 0 1,1 0-1,-1 0 0,1 0 1,-1 2-1,3 3-8,0 1 0,-1 0 0,1 1 1,-2-1-1,1 0 0,-1 1 0,0 7 0,-2 53 4,1-53 50,-1-2-27,1 13 53,-2 0 0,-1 0 0,-1 0 0,-9 31 0,11-50-27,-1 0-1,0 0 0,0 0 0,0-1 0,-1 1 0,0-1 0,-1 0 0,-6 8 1,7-10-2,0-1 1,-1 1 0,1-1-1,-1 0 1,0 0-1,1 0 1,-1-1 0,0 0-1,-1 0 1,1 0 0,0 0-1,-10 1 1,10-3 3,0 1 0,0-1 0,0 0 0,0 0 0,-1 0 0,1-1 1,0 1-1,0-1 0,0-1 0,0 1 0,0-1 0,1 1 0,-1-1 0,0-1 0,1 1 1,-1-1-1,-7-6 0,12 9-39,-1 0-1,1-1 1,0 1 0,-1-1-1,1 1 1,0 0 0,-1-1 0,1 1-1,0-1 1,0 1 0,0 0 0,-1-1-1,1 1 1,0-1 0,0 1 0,0-1-1,0 1 1,0-1 0,0 1 0,0-1-1,0 1 1,0-1 0,0 1-1,0-1 1,0 1 0,0-1 0,0 1-1,0-1 1,1 1 0,-1-1 0,0 1-1,0 0 1,1-1 0,-1 1 0,0-1-1,0 1 1,1 0 0,-1-1-1,0 1 1,1 0 0,-1-1 0,1 1-1,0 0 1,19-14-276,-10 11 222,0 1-1,0-1 1,0 2 0,0-1 0,1 1 0,-1 1 0,12 1-1,10-2-151,-4 0-201,48-3-3349,-2-4-4401,-64 6 6172,0-1 0,-1 1-1,14-7 1,7-2-1172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52 9568,'-67'-32'4320,"44"19"-3776,15 10-256,8-1-1088,8 8 448,10-1-2176,9 10 1408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3 265 4896,'0'0'64,"0"0"0,-1 1 0,1-1 0,0 0 0,0 1 0,0-1 0,-1 0 0,1 1 0,0-1 0,0 1 0,0-1 0,0 0 0,0 1 0,0-1 0,0 0 0,0 1 0,0-1 0,0 1 0,0-1 1,0 0-1,0 1 0,0-1 0,0 0 0,0 1 0,0-1 0,0 1 0,1-1 0,-1 0 0,0 1 0,0-1 0,0 0 0,1 1 0,-1-1 0,0 0 0,0 0 0,1 1 0,14 15 842,-12-13-96,2 2-350,0-1-1,1 0 0,-1-1 1,1 1-1,-1-1 1,1 0-1,0 0 1,1-1-1,-1 0 1,0 0-1,1 0 1,-1-1-1,1 0 1,-1 0-1,1 0 1,8-1-1,-7-1-275,-1 1 0,0-1-1,0 0 1,0-1 0,0 1 0,0-1 0,0-1-1,0 0 1,-1 1 0,1-2 0,-1 1 0,0-1-1,0 0 1,0 0 0,6-7 0,-5 3-81,0 0 1,0 0 0,-1-1 0,0 0 0,-1 0-1,0-1 1,0 0 0,-1 0 0,4-13-1,-5 9-12,1-1-1,-2 1 0,0 0 0,-1-1 1,0 1-1,-2-21 0,0 29-69,0 0 0,0 1 1,-1-1-1,1 0 0,-5-8 0,5 12-10,0 0 1,-1 0-1,1 0 0,0 0 0,-1 0 0,1 0 0,-4-2 1,5 3-10,-1 1 0,0-1 0,0 1 0,1-1 0,-1 1 0,0-1 0,0 1 1,0 0-1,0 0 0,1-1 0,-1 1 0,0 0 0,0 0 0,0 0 1,0 0-1,0 0 0,0 0 0,1 0 0,-1 0 0,-1 1 0,-1-1 6,1 1 0,0 1-1,0-1 1,0 0-1,0 0 1,0 1-1,1-1 1,-1 1 0,0 0-1,1-1 1,-1 1-1,1 0 1,-1 0 0,-1 4-1,-15 33 176,15-32-149,-3 9 82,0 1 0,1 0 0,1 0 1,1 0-1,0 1 0,0 28 0,3-32 2,0 0-1,2 1 1,-1-1 0,2 0-1,0 0 1,1 0 0,0-1-1,10 21 1,-12-29-50,0-1-1,1 0 1,-1 1 0,1-1 0,0 0-1,1-1 1,-1 1 0,1 0 0,-1-1-1,1 0 1,0 0 0,0 0 0,0 0-1,1-1 1,5 3 0,-3-2 7,0-1 0,-1-1 0,1 1 0,0-1 0,0-1 1,-1 1-1,1-1 0,0 0 0,0 0 0,8-2 0,-1-1-29,1-1 0,-1 0 0,0-1-1,0 0 1,0-1 0,-1-1 0,0 0-1,0 0 1,19-17 0,-14 7-21,0 0 1,-2-2-1,0 0 0,-1-1 1,-1-1-1,0 0 0,19-45 1,-30 60-57,8-21-79,-10 25 93,0 1 0,-1-1 0,1 1 0,-1-1 0,0 0 0,1 1-1,-1-1 1,0 0 0,0 1 0,0-1 0,0 0 0,-1-1 0,-1 5 1,0 0 1,1 0 0,-1 0-1,0 0 1,1 0-1,-1 1 1,1-1 0,-2 5-1,-6 16 158,1 2 0,0-1-1,2 1 1,1 0 0,1 0-1,-1 42 1,5-61-106,1-1 1,-1 1-1,1 0 0,0 0 1,0 0-1,0-1 0,1 1 1,0-1-1,4 9 0,-5-12-14,0 0 0,0-1 0,1 1 0,-1 0 0,1 0 1,-1-1-1,1 1 0,-1-1 0,1 0 0,0 1 0,0-1 0,0 0 0,0 0 0,0 0 0,0 0 0,0 0 0,0-1 0,0 1 0,1-1 0,-1 1 0,0-1 0,0 0 1,1 0-1,-1 0 0,0 0 0,0 0 0,0 0 0,3-1 0,2-1-21,0 0 1,-1 0-1,0 0 0,1-1 1,-1 0-1,0 0 0,0-1 1,-1 0-1,1 0 1,-1 0-1,0-1 0,0 1 1,8-11-1,-3 2-59,0 0 0,-1 0-1,-1-1 1,12-26 0,35-124-225,-53 155 228,-2 8 55,0 1 1,0-1 0,1 0 0,-1 0 0,0 0 0,0 0 0,1 0-1,-1 0 1,0 0 0,1 0 0,-1 0 0,1 0 0,-1 1 0,2-2 0,4 10-161,0 2 154,7 14 38,1-1 0,21 26 1,-29-43-10,0 1 1,0-1-1,0 0 1,1-1-1,0 1 1,0-1-1,0-1 1,1 1-1,-1-2 1,1 1-1,10 3 1,-7-4-8,-1 0 0,1-1 0,0-1 0,0 1 0,-1-2 0,1 1 0,0-2 1,0 1-1,0-1 0,0-1 0,0 0 0,-1-1 0,1 0 0,14-6 0,-17 5-3,0 0 0,0 0 0,-1-1 0,1 0-1,-1 0 1,-1-1 0,1 0 0,-1 0 0,0 0 0,0-1-1,0 0 1,-1 0 0,0-1 0,-1 1 0,0-1 0,0 0-1,0 0 1,2-11 0,-5 14-28,0 0-1,0-1 1,0 1-1,-1 0 1,1 0-1,-1-1 1,-1 1-1,1 0 1,-1 0-1,0 0 1,0-1 0,-3-7-1,3 11 11,0-1 0,0 1 1,0 0-1,-1 0 0,1 0 0,0 0 0,-1 0 0,1 0 1,-1 0-1,0 0 0,0 1 0,1-1 0,-1 1 0,0-1 1,-1 1-1,1 0 0,0-1 0,0 1 0,0 1 0,-1-1 1,1 0-1,0 0 0,-1 1 0,1-1 0,-1 1 0,1 0 1,-1 0-1,-3 0 0,1 1-10,-1 0 0,1 0-1,0 0 1,0 1 0,-1 0 0,1 0 0,0 1 0,1-1 0,-1 1 0,0 0 0,-6 6 0,-1 1-25,1 0 1,-19 24 0,18-20 67,1 1 0,1 0 1,1 1-1,0 0 0,1 1 0,0 0 0,2 0 0,0 0 0,1 1 0,-6 34 0,11-48-6,0 0 0,0 0 0,1 0 0,-1 0 0,1 0 0,0 0 0,0-1 0,0 1 0,0 0 0,1 0-1,-1-1 1,1 1 0,0-1 0,0 0 0,1 1 0,-1-1 0,1 0 0,-1 0 0,1-1 0,0 1-1,0 0 1,0-1 0,1 0 0,-1 0 0,0 0 0,1 0 0,4 1 0,2 0 13,0-1 1,0 0-1,1-1 1,-1 0-1,1-1 1,0 0-1,-1-1 1,1 0-1,13-3 0,2-3-7,0-1 0,36-15-1,-41 12-61,30-19-1,-35 20 32,1 0 1,0 1-1,19-7 0,-34 15 4,1 0 0,0 0-1,-1 1 1,1-1 0,0 1 0,-1 0 0,1 0-1,0 0 1,0 0 0,-1 0 0,1 0-1,0 1 1,-1-1 0,1 1 0,0 0 0,-1 0-1,1 0 1,-1 0 0,1 0 0,-1 1-1,3 1 1,3 3 99,-1 1 1,-1 0-1,1 0 1,9 14-1,3 2 90,-10-13-119,0-2 0,1 1 0,0-1 0,1 0 0,0-1 0,0-1 0,0 0 0,1 0 0,0-1-1,0 0 1,0-1 0,1-1 0,23 4 0,-3-2-117,0-3 0,-1 0 0,1-2 0,43-6 0,-58 4-399,-1-1 1,1 0-1,0-2 1,-1 0-1,20-9 1,-25 9-1050,-1-1 1,21-15-1,-22 13-484,0 0 0,0-1-1,9-11 1,8-15-2438,-1-4-1578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35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1201 5888,'-4'2'602,"-3"2"729,8-2-654,4-2 14,-3 8 1970,-1-7-2390,0 0-1,1-1 1,-1 1-1,0 0 1,1 0 0,-1-1-1,0 1 1,1 0-1,-1-1 1,1 1-1,-1-1 1,1 0-1,-1 0 1,1 1-1,-1-1 1,1 0-1,-1 0 1,3-1-1,2 1 62,-1-1 0,1 0 0,-1 0 0,7-2 0,-1-1 28,1-1 0,-2-1 0,1 1 0,17-14-1,39-35 535,-51 41-702,149-133 952,-117 99-420,54-66 0,-97 106-643,-1 0-1,0 0 1,0-1-1,5-12 1,-7 16 7,-1-2 14,-8 10-99,-12 16-39,10-7 36,0 0 0,1 1 0,0 0 0,1 1 0,-8 25 0,-18 84 209,29-108-210,-3 9-89,-7 43 130,13-62-24,0 1 0,1-1-1,0 0 1,0 0-1,0 0 1,1 0 0,0 0-1,3 11 1,-3-15 7,-1-1 0,1 1 0,0-1 0,-1 1 0,1-1 0,0 1 0,0-1 0,0 0 0,1 1 0,-1-1 0,0 0 0,0 0 0,1 0 0,-1 0 0,0 0 0,1 0 0,-1 0 0,1-1 0,-1 1 0,1 0 1,-1-1-1,1 0 0,0 1 0,-1-1 0,1 0 0,3 1 0,-2-1 16,0-1 0,1 1 0,-1-1 0,0 1 0,0-1 0,0 0 0,0 0 0,0 0 0,0 0 0,0-1 0,0 1 0,0-1 0,4-4 0,3-2 18,-1-1 0,0-1 0,0 0 0,8-13 0,28-49-14,-18 26-30,-12 24-47,37-56-30,-45 69-23,0 0 0,1 1 1,-1 0-1,2 0 0,16-12 1,-25 20 91,0 0 1,1 0-1,-1 0 1,0-1-1,1 1 1,-1 0 0,1 0-1,-1 0 1,0 0-1,1-1 1,-1 1-1,0 0 1,1 0 0,-1 0-1,1 0 1,-1 0-1,0 0 1,1 0-1,-1 0 1,1 0 0,-1 0-1,0 0 1,1 1-1,-1-1 1,1 0 0,-1 0-1,0 0 1,1 0-1,-1 1 1,0-1-1,1 0 1,-1 0 0,0 1-1,1-1 1,-1 0-1,0 0 1,0 1-1,1-1 1,-1 0 0,0 1-1,0-1 1,0 0-1,1 1 1,-1-1-1,0 1 1,0-1 0,0 0-1,0 1 1,0-1-1,0 1 1,0-1 0,0 1-1,2 26 38,-2-24-40,-2 36 20,-13 73 1,1-22-23,14-73 296,0-17-293,0 0 0,0 1 0,0-1 0,0 0 0,0 0 0,1 0 0,-1 1 0,0-1 0,0 0 0,0 0 0,0 0 0,0 1 0,0-1 0,0 0 0,0 0 0,0 0 0,1 1-1,-1-1 1,0 0 0,0 0 0,0 0 0,0 0 0,1 0 0,-1 1 0,0-1 0,0 0 0,0 0 0,1 0 0,-1 0 0,0 0 0,0 0 0,0 0 0,1 0 0,-1 0 0,0 0 0,0 0 0,0 0 0,1 0 0,-1 0 0,0 0 0,0 0 0,1 0-1,-1 0 1,0 0 0,0 0 0,0 0 0,1 0 0,-1 0 0,0 0 0,0 0 0,0-1 0,1 1 0,-1 0 0,0 0 0,0 0 0,0 0 0,0 0 0,0-1 0,1 1 0,-1 0 0,0 0 0,0 0 0,0-1 0,0 1 0,0 0 0,0 0 0,0 0 0,0-1 0,7-8-43,-2 0 1,1 0 0,4-10 0,-1 0-12,0 4 37,0 0 1,1 1-1,0 0 0,2 0 1,-1 1-1,2 0 1,-1 1-1,2 1 0,-1 0 1,21-12-1,-32 22 8,-1 0 0,1 0-1,-1 0 1,1 1 0,0-1 0,0 0-1,-1 1 1,1-1 0,0 1-1,0-1 1,-1 1 0,1 0 0,0 0-1,0 0 1,0 0 0,0 0 0,-1 0-1,1 0 1,0 0 0,0 1-1,0-1 1,-1 1 0,1 0 0,0-1-1,-1 1 1,1 0 0,0 0 0,-1 0-1,1 0 1,-1 0 0,0 0 0,1 1-1,-1-1 1,0 0 0,1 2-1,4 6-7,-1-1 0,0 1-1,0 0 1,-1 0-1,4 13 1,-2-6 27,3 8-12,-3-8-4,11 23 0,-15-36 4,0 1 0,0-1 0,0 0 0,0 0 0,1 1 0,-1-1 0,1-1 0,0 1 0,0 0 0,0-1 0,6 5 0,-7-7 4,0 1 1,-1-1 0,1 0 0,0 1 0,0-1 0,0 0 0,-1 0 0,1 0 0,0 0 0,0-1 0,0 1 0,-1 0 0,1-1 0,0 1 0,-1-1 0,1 1 0,0-1-1,-1 0 1,1 0 0,-1 0 0,3-2 0,1 1-21,-1-1 16,0 0 1,0 0-1,0 0 0,0 0 1,-1 0-1,1-1 0,-1 0 0,4-6 1,20-37 47,-14 21-51,10-14 17,-2-1 0,-1-1 0,-3-1 0,17-65 0,26-167-139,-36 125 121,15-91-247,-31 212 201,-6 23 35,0 1 1,-1 0 0,0-1-1,0 0 1,0-7 0,-3 6-222,-3 7 53,-4 11 57,2 4 113,1 2 0,1-1 0,-7 34 0,-1 55 1,9-63-37,-29 272 63,26-189 120,9 144 0,1-241-44,0 0 1,2 0 0,1 0 0,13 36 0,-18-59-79,1-1 1,0 1 0,0 0 0,0-1-1,1 1 1,-1-1 0,7 7 0,-8-10-1,0 1 0,1-1-1,-1 0 1,1 0 0,0 1 0,-1-1 0,1 0 0,0-1 0,0 1 0,0 0-1,-1 0 1,1-1 0,0 1 0,0-1 0,0 0 0,0 0 0,0 1 0,0-1-1,0 0 1,0-1 0,0 1 0,3-1 0,1 0-4,0-1 1,0 0 0,0 0-1,0 0 1,0-1-1,-1 0 1,1 0 0,-1-1-1,9-7 1,-6 4 29,-1 0-1,0-1 1,0 0 0,-1 0 0,7-13 0,2-7 40,-1-2 1,18-54-1,-27 68-117,0 2-24,-1 0 0,4-22 0,-7 30 61,-1-1 0,1 0 1,-1 1-1,-1-1 0,1 0 0,-1 1 1,-2-12-1,2 17-11,1-1 1,0 1-1,-1 0 0,1 0 1,-1 0-1,0-1 0,1 1 1,-1 0-1,0 0 0,1 0 1,-1 0-1,0 0 0,0 0 1,0 0-1,0 0 0,0 1 1,0-1-1,0 0 0,0 0 1,-1 1-1,1-1 1,0 1-1,0-1 0,0 1 1,-1 0-1,1-1 0,0 1 1,-1 0-1,1 0 0,0 0 1,0 0-1,-1 0 0,1 0 1,-2 0-1,0 1-18,1 0-1,-1-1 0,0 1 1,1 0-1,-1 1 1,0-1-1,1 0 1,-1 1-1,1-1 1,0 1-1,0 0 1,-1 0-1,1 0 0,-3 4 1,-3 5 26,1 0 0,1 0 1,0 1-1,0 0 0,1 0 0,1 1 1,0-1-1,-3 21 0,5-25-9,1 0 1,0 0-1,1 0 0,0 0 0,0 0 0,0 0 1,1 0-1,1 0 0,-1-1 0,1 1 0,0 0 1,1-1-1,0 1 0,0-1 0,6 10 1,-7-15 19,-1 0 0,0 0 0,1-1 0,0 1 0,-1 0 0,1-1 0,0 1 0,0-1 0,0 1 0,0-1 0,0 0 0,0 0 0,0 0 0,0 0 0,1 0 0,-1-1 0,3 1 0,-1 0 10,1-1-1,-1 0 0,0 0 1,0 0-1,0-1 0,0 1 1,0-1-1,0 0 0,5-2 1,5-3 32,1-1-1,-1-1 1,25-17 0,-38 24-50,31-24 114,31-29 0,20-17-241,-53 47 74,-21 16 12,0 0 1,1 0-1,0 1 1,22-10-1,-19 14-12,-13 2 52,0 1 1,1 1-1,-1-1 1,1 0-1,-1 0 1,1 0-1,-1 0 1,0 0-1,1 0 1,-1 0-1,1 1 1,-1-1-1,0 0 1,1 0-1,-1 0 1,1 1-1,-1-1 1,0 0-1,0 1 1,1-1-1,2 5-10,-1 0 0,0 0 0,0 0 0,0 1-1,0-1 1,-1 0 0,0 1 0,0 8 0,2 2-1,1 11 49,7 28 164,-10-50-198,1 0 0,0 0 1,0 0-1,0 0 0,1-1 0,-1 1 0,1-1 1,5 7-1,-7-10 12,0 0 0,1 0 0,-1 0 0,0 0 0,1 0 0,-1-1 0,1 1 0,-1 0 0,1-1 0,-1 1 0,1-1 0,-1 1 0,1-1 0,-1 1 0,1-1 0,0 0 0,-1 0 0,1 0 0,0 0 0,-1 0 1,1 0-1,-1-1 0,1 1 0,0-1 0,-1 1 0,1-1 0,-1 1 0,1-1 0,1-1 0,5-2 54,1-2 1,-1 1-1,14-12 1,-11 7-31,43-27-21,2 1-1,96-44 1,-30 27-540,-115 50 584,-1 0 1,0 0 0,1 1 0,9-3 0,-9 5-52,-11 12 58,-3-1-111,-1 0 0,-1 0-1,-15 15 1,-12 15 62,20-21 16,2 0 1,0 2 0,1-1-1,1 2 1,2 0-1,-13 37 1,22-57-38,0 0 0,0 1 0,1-1 0,0 0 0,-1 0 0,1 0 0,0 0 0,1 0 0,0 6 0,-1-8 1,1 0 1,-1 1-1,1-1 0,-1 1 1,1-1-1,0 0 1,0 1-1,0-1 1,-1 0-1,1 0 1,0 0-1,0 0 0,1 0 1,-1 0-1,0 0 1,0 0-1,0 0 1,1 0-1,-1-1 1,0 1-1,1 0 0,1 0 1,1 0 5,1 0 1,-1 0-1,0 0 1,0-1-1,1 0 1,-1 0-1,0 0 0,0 0 1,1 0-1,-1-1 1,7-2-1,-5 1 9,1 0 1,0-1-1,-1 0 0,0-1 0,0 1 0,9-7 1,-2-1-8,-1 0 1,0-1-1,0-1 1,-1 0-1,10-16 0,-3 3 112,13-20-220,51-58 0,-82 104 99,36-38-40,-2-1 0,-2-2 0,32-51 0,-25 17-49,-3-1-1,36-112 0,-59 155 63,-9 24 0,0-1 0,-1 0 0,0 0 0,0 0 0,-1 0 0,1-15 0,-2 25 27,-1-1 0,0 1 0,0 0 0,0 0 0,0-1 0,0 1 0,0 0 0,0 0 0,0-1 0,0 1 0,0 0 0,0-1 0,0 1 0,0 0-1,0 0 1,0-1 0,-1 1 0,1 0 0,0 0 0,0-1 0,0 1 0,0 0 0,0 0 0,-1 0 0,1-1 0,0 1 0,0 0 0,0 0 0,-1 0 0,1 0 0,0-1 0,0 1 0,0 0 0,-1 0 0,1 0 0,0 0-1,0 0 1,-1 0 0,1 0 0,0 0 0,-1 0 0,1 0 0,0 0 0,0 0 0,-1 0 0,1 0 0,0 0 0,0 0 0,-1 0 0,1 0 0,0 0 0,0 0 0,-1 0 0,1 0 0,0 0 0,0 0 0,-1 1-1,1-1 1,0 0 0,0 0 0,-1 1 0,-13 11 13,7-2 3,1 0 0,0 1 0,0-1 0,-3 13 0,2-7-10,-98 239 57,35-82 15,52-122 102,-22 94 0,34-122-153,3-10-4,-2 11 169,5-23-154,2-2-26,-1 0 1,1 0-1,-1 0 0,1-1 1,-1 1-1,0 0 0,0-1 1,1 1-1,0-3 0,3-2 25,14-15-9,2 1 0,0 0-1,46-30 1,-57 44-62,1 0-1,0 1 1,12-4 0,-20 7 24,1 1 1,-1 0-1,1 0 1,-1 1-1,1-1 1,-1 1-1,1 0 1,0-1-1,-1 2 1,1-1-1,0 0 1,-1 1-1,1-1 1,4 3 0,-6-2 8,1 0 0,-1 1 0,0 0 0,0-1 0,0 1 0,0 0 0,0 0 0,0 0 0,-1 0 1,1 1-1,-1-1 0,1 0 0,0 3 0,15 36-171,-13-28 132,0-2 98,0 0 0,0 0 0,1-1 0,0 1 0,1-1-1,6 10 1,-10-18-52,-1 0 1,1 0-1,-1-1 0,1 1 0,0 0 1,-1-1-1,1 1 0,0-1 0,0 0 1,0 0-1,0 1 0,1-1 0,-1-1 0,0 1 1,0 0-1,1 0 0,-1-1 0,0 0 1,1 1-1,-1-1 0,0 0 0,1 0 1,-1 0-1,0 0 0,1-1 0,-1 1 1,0-1-1,1 1 0,-1-1 0,4-2 0,14-7 49,-1-1-1,-1-1 0,0 0 1,31-29-1,10-15 288,-49 48-384,0 0-1,-1-1 1,0 0-1,0 0 1,7-12-1,-14 15-36,-8 6 3,-7 7 26,10-5 40,0 1-1,0-1 1,0 1-1,0 0 0,1 0 1,0 0-1,-1 0 1,1 0-1,-2 5 1,-15 35-4,16-35 17,1-2-2,-33 92 0,31-82 0,0-1 0,1 1 0,0 1 0,0 22 0,4-36-1,-1 0 0,0 0 0,0-1 0,1 1 0,0 0 0,0-1-1,1 5 1,-2-6 4,1-1 0,-1 1-1,0-1 1,0 1 0,1-1-1,-1 1 1,0-1 0,1 1 0,-1-1-1,0 0 1,1 1 0,-1-1-1,1 1 1,-1-1 0,1 0-1,-1 0 1,1 1 0,-1-1-1,1 0 1,-1 0 0,1 1-1,-1-1 1,1 0 0,-1 0-1,1 0 1,-1 0 0,1 0-1,-1 0 1,1 0 0,0 0 0,-1 0-1,1 0 1,-1 0 0,1 0-1,-1-1 1,1 1 0,-1 0-1,1 0 1,-1 0 0,1-1-1,-1 1 1,1 0 0,-1-1-1,1 1 1,-1 0 0,1-1-1,5-4-31,0-1-1,-1 0 0,0 0 1,0 0-1,0 0 0,4-9 0,23-46-340,-20 37 330,-4 10 31,24-43 7,-27 44-111,-5 13 13,0 9 41,-2 29-112,1-29 212,0 0 1,1 1-1,0-1 0,0 0 0,1 0 0,2 12 0,0-9 7,-3-10-30,1 1 0,-1-1 0,1 0 0,-1 1 0,1-1 0,0 0 0,2 4 0,-3-5-16,1-1 1,0 1-1,-1-1 0,1 1 1,-1-1-1,1 1 0,0-1 0,0 1 1,-1-1-1,1 0 0,0 1 1,0-1-1,-1 0 0,1 0 1,0 1-1,0-1 0,-1 0 0,1 0 1,0 0-1,0 0 0,0 0 1,0 0-1,-1 0 0,1-1 1,0 1-1,0 0 0,1-1 1,4-1 20,0 0 1,-1-1-1,1 0 1,0 0-1,-1 0 1,0-1-1,7-5 1,1-1-10,35-26-61,-21 15 68,1 0 0,0 2 1,2 2-1,32-15 0,-58 30-36,0 0 2,0 1 0,0-1-1,1 1 1,-1 0 0,9-2 0,-12 3 16,0 0 0,0 0 0,0 1 0,1-1 0,-1 0 1,0 0-1,0 1 0,0-1 0,0 0 0,0 1 0,0-1 0,0 1 1,0-1-1,-1 1 0,1 0 0,0-1 0,0 1 0,0 0 0,0-1 0,-1 1 1,1 0-1,0 0 0,-1 0 0,1 0 0,-1 0 0,1 0 0,-1 0 1,0 0-1,1 2 0,1 5 14,0 0 0,-1 1 0,0-1 0,0 0 0,-1 1 0,0-1 0,-2 10 0,1-7-6,1 1 1,0-1-1,2 14 0,-2-25-3,0 0 0,0 0 0,0 1 0,0-1 0,0 0 0,0 0 0,0 1 0,0-1 0,0 0 0,1 0 0,-1 1-1,0-1 1,0 0 0,0 0 0,0 1 0,1-1 0,-1 0 0,0 0 0,0 0 0,0 0 0,1 1 0,-1-1 0,0 0 0,0 0 0,0 0 0,1 0 0,-1 0 0,0 0-1,0 0 1,1 1 0,-1-1 0,0 0 0,0 0 0,1 0 0,-1 0 0,0 0 0,1 0 0,-1 0 0,13-6 92,10-14-67,68-87-12,-91 106-22,1 0-1,-1 1 0,1-1 1,0 0-1,-1 1 0,1-1 1,0 0-1,-1 1 0,1-1 1,0 1-1,0-1 1,-1 1-1,1 0 0,0-1 1,0 1-1,0 0 0,0-1 1,0 1-1,0 0 0,0 0 1,-1 0-1,2 0 1,-1 0 2,0 1 0,0-1 0,-1 1 0,1-1 0,0 0 0,-1 1 0,1 0 0,0-1 0,-1 1 0,1-1 0,-1 1 0,1 0 0,-1-1 0,1 1 0,-1 0 0,1 0 0,-1-1 0,1 3 0,1 4-31,0 1 0,0 0 0,1 14 1,-3-19-5,2 18-11,-2-12 49,1 0 0,-1 0 0,2 0 0,0 0-1,0 0 1,0 0 0,1 0 0,7 13 0,-9-20 7,0-1 0,0 1 0,0-1-1,1 1 1,-1-1 0,0 0 0,1 1 0,-1-1 0,1 0 0,0 0 0,-1 0 0,1 0 0,0 0 0,0-1 0,-1 1-1,1 0 1,0-1 0,0 0 0,0 1 0,0-1 0,0 0 0,0 0 0,-1 0 0,4 0 0,3-1 15,0-1 0,0 0 1,-1 0-1,13-6 0,-14 6-20,75-33 21,140-84 0,-118 51-102,-96 65 43,-1-1 0,-1 0 0,1 0 0,-1-1 0,8-7 0,-13 12 28,0 0 1,0 0-1,0 0 0,0 0 1,0 0-1,0 0 0,0 0 1,0 0-1,1 0 0,-1 0 1,0 0-1,0 0 0,0 0 1,0-1-1,0 1 0,0 0 1,0 0-1,0 0 0,0 0 1,0 0-1,0 0 0,0 0 1,0 0-1,0-1 0,0 1 0,0 0 1,0 0-1,0 0 0,0 0 1,0 0-1,0 0 0,0 0 1,0 0-1,0-1 0,0 1 1,0 0-1,0 0 0,0 0 1,0 0-1,0 0 0,0 0 1,0 0-1,0 0 0,0 0 1,-1-1-1,1 1 0,0 0 1,0 0-1,0 0 0,0 0 0,0 0 1,0 0-1,0 0 0,0 0 1,0 0-1,-1 0 0,1 0 1,0 0-1,0 0 0,0 0 1,0 0-1,0 0 0,0 0 1,-9 1-77,-1 3 79,0 0 0,0 1 0,0 0 0,1 1 0,-1 0 0,1 0 0,-8 8 0,-3 5 37,-30 35 0,26-24-54,-23 42 0,28-44-15,2 0-15,35-44 272,57-75 32,-71 84-336,-3 5 51,-3 8 3,2-4 22,-21 63 24,-2-1 0,-4-1 0,-1-2 0,-4-1 0,-2-1-1,-50 65 1,38-60 209,44-62-222,1 0 0,0-1-1,-1 1 1,1 0-1,-1-1 1,1 0-1,-1 1 1,0-1-1,0 0 1,1 0 0,-1 0-1,0 0 1,0 0-1,0 0 1,0-1-1,0 1 1,0-1-1,-1 1 1,1-1 0,-3 0-1,3 0-14,0 0 0,1-1 0,-1 1-1,1-1 1,-1 1 0,0-1 0,1 0 0,-1 0 0,1 1-1,-1-1 1,1 0 0,0 0 0,-1-1 0,1 1 0,0 0-1,0 0 1,0 0 0,0-1 0,0 1 0,0-1 0,0 1-1,0-1 1,0 1 0,1-1 0,-2-2 0,1-1-10,1 1 1,-1-1-1,1 1 0,0-1 1,0 1-1,0-1 1,0 1-1,1-1 0,0 1 1,0-1-1,0 1 1,0 0-1,1-1 0,0 1 1,0 0-1,0 0 1,0 0-1,1 0 0,3-5 1,-1 4-7,0 0 0,0 1 0,1-1 0,-1 1 0,1 0 0,11-6 0,42-15-34,-45 19 28,46-17 136,60-26 191,-101 40-303,-1-1 0,1-1 0,-2-1 0,19-15 0,-17 9 5,0 0 1,-2-2-1,0 0 0,15-23 1,47-92 30,-19 31 28,-41 74-6,34-51-157,-40 60 240,-11 19 16,-4 10 4,-1-1-100,-2 8-34,1 0 0,0 1 0,1-1-1,0 1 1,1 0 0,1 0 0,1-1 0,0 1-1,3 18 1,1-23 14,-4-10-31,1-1 0,-1 0 0,1 0 0,-1 0-1,1 0 1,-1 0 0,1 0 0,-1 1 0,0-1 0,1 0 0,-1 0 0,1 0 0,-1-1 0,1 1 0,-1 0 0,1 0 0,-1 0 0,1 0 0,-1 0 0,1-1-1,5-1 24,0-1 0,-1 0 0,0 0-1,1 0 1,-1-1 0,6-5-1,5-3-42,20-11 36,1 2 0,0 2 0,79-29 0,-109 45-58,0 1 0,-1 0 0,1 0 0,12 0-1,-18 1 37,-1 1 0,1 0-1,0 0 1,0 0-1,0 0 1,0 0-1,0 0 1,0 0 0,0 0-1,-1 1 1,1-1-1,0 0 1,0 0-1,0 1 1,0-1 0,-1 1-1,1-1 1,0 1-1,0-1 1,-1 1 0,1-1-1,0 1 1,-1-1-1,1 1 1,-1 0-1,1 0 1,-1-1 0,1 1-1,-1 0 1,1 0-1,-1-1 1,0 1 0,1 0-1,-1 0 1,0 0-1,0 0 1,0 0-1,0-1 1,1 1 0,-1 0-1,0 0 1,0 0-1,-1 0 1,1 0-1,0 0 1,0-1 0,0 1-1,-1 1 1,-6 31 44,4-21 3,0 0 1,1 0-1,0 17 1,2-29-37,1 0 1,-1 0-1,1 0 1,-1 1 0,1-1-1,-1 0 1,1 0-1,0 0 1,-1 0-1,1 0 1,-1 0 0,1 0-1,-1 0 1,1 0-1,0 0 1,0 0 7,6-1-8,0 0 0,0-1 0,0 0-1,-1 0 1,1 0 0,0-1 0,-1 0-1,0 0 1,0-1 0,0 1-1,7-7 1,17-9 4,-28 18-15,0 0 0,-1 0 0,1 1 0,0-1 0,0 0 0,0 1 0,0-1 0,0 1 0,0 0 0,0-1 0,0 1 0,0 0 0,3 0 0,-4 1-3,0-1 0,0 0 0,0 1 0,0-1 0,0 1 0,1-1 0,-1 1 0,0 0 0,0-1 0,0 1 0,-1 0 0,1 0-1,0 0 1,0 0 0,0 0 0,0 0 0,-1 0 0,1 0 0,-1 0 0,1 0 0,0 0 0,-1 1 0,2 2 15,-1-1 0,1 0 0,0 1 0,0-1-1,0 0 1,0 0 0,0 0 0,1 0 0,-1-1 0,1 1 0,0-1 0,0 1 0,0-1 0,0 0 0,0 0 0,1-1 0,-1 1 0,0 0 0,1-1 0,-1 0 0,1 0-1,0 0 1,-1 0 0,7 0 0,1-1-22,0 0-1,0-1 1,-1 0 0,1-1-1,0 0 1,-1-1-1,15-5 1,-10 3-77,15-5 89,0 0 0,-1-3-1,0 0 1,31-20-1,-60 33-1,1 0 0,-1-1-1,1 1 1,-1 0-1,1-1 1,-1 1-1,1 0 1,-1-1-1,0 1 1,1-1 0,-1 1-1,0-1 1,1 1-1,-1-1 1,0 1-1,1-1 1,-1 1-1,0-2 1,0 2-2,0 0 1,0-1-1,0 1 1,0 0-1,0 0 1,-1-1-1,1 1 1,0 0-1,0 0 1,0 0-1,-1-1 1,1 1-1,0 0 1,0 0-1,-1 0 1,1-1-1,0 1 1,0 0-1,-1 0 1,1 0-1,0 0 1,0 0-1,-1 0 1,1 0-1,-1 0 1,-24-2-25,15 4 9,1-1-1,-1 2 1,1-1-1,-1 1 1,1 0 0,0 1-1,0 0 1,1 1-1,-1 0 1,1 0-1,0 1 1,0-1 0,1 2-1,-1-1 1,1 1-1,-8 12 1,-5 7 51,1 0 0,1 2 0,-21 46-1,36-69-18,1 1 0,0-1 0,0 0 0,0 1-1,1-1 1,0 1 0,0 0 0,0-1 0,0 11-1,2-16 5,-1 0 0,1 1 0,-1-1 0,1 0 0,0 0-1,-1 0 1,1 0 0,-1 0 0,1 0 0,-1 0-1,1 0 1,-1 0 0,1 0 0,0 0 0,-1 0 0,1 0-1,0-1 1,-1 1-16,3-1-2,0 0-1,-1 0 1,1 0-1,0-1 1,-1 1-1,1-1 0,-1 0 1,1 0-1,2-3 1,-3 3-10,0 0-1,-1 1 1,1-1 0,0 0 0,0 1 0,0 0-1,0-1 1,0 1 0,0 0 0,0 0 0,0 0-1,0 1 1,1-1 0,-1 0 0,0 1 0,0-1 0,1 1-1,-1 0 1,0 0 0,4 0 0,-6 0 4,1 0 1,0 1-1,0-1 1,0 0 0,0 1-1,-1-1 1,1 1-1,0-1 1,0 1-1,-1-1 1,1 1-1,0-1 1,-1 1 0,1 0-1,0 0 1,-1-1-1,1 1 1,-1 0-1,1 0 1,-1-1-1,0 1 1,1 0 0,-1 0-1,1 1 1,1 24-87,-1-20 85,0 14 20,-1 0 0,-1 1-1,0-1 1,-2 0-1,-7 30 1,-3-4 45,-2-1 0,-2 0-1,-2-1 1,-2-1 0,-30 45 0,45-78-58,3-4 12,-1-1 0,0 1-1,0-1 1,0 0 0,0 0 0,-6 5 0,10-22-161,14-28-2622,22-47-1,-24 62 655,-1-5-2586,0 1 1,8-43-1,-8 15 1322,0-11 582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2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7 654 4800,'-6'0'9750,"11"5"-6475,2 2-3773,-5-5 753,0 1 0,0-1 0,1 1-1,-1-1 1,1 0 0,0 0-1,0 0 1,-1 0 0,1-1-1,1 1 1,-1-1 0,0 0 0,0 0-1,4 1 1,-2-1-65,0 0 1,0-1-1,0 0 0,1 0 1,-1 0-1,0-1 0,0 0 1,8-1-1,-1-2-71,0-1 0,0 0 1,-1 0-1,1-1 0,-1-1 0,15-11 0,-21 14-105,0 0-1,-1 0 0,1 0 0,-1-1 1,0 0-1,0 0 0,-1 0 0,1 0 1,-1-1-1,0 1 0,-1-1 0,1 0 1,-1 0-1,-1 0 0,1 0 0,-1 0 0,0 0 1,0 0-1,0-1 0,-1 1 0,0 0 1,0 0-1,-1-1 0,0 1 0,0 0 1,0 0-1,-1 0 0,0 0 0,0 0 1,-5-9-1,6 13-16,0-1-1,0 1 1,0 0-1,-1 0 1,1 0 0,0 0-1,-1 1 1,1-1 0,-1 0-1,0 1 1,0-1 0,1 1-1,-1-1 1,0 1-1,0 0 1,0 0 0,0 0-1,-1 0 1,1 0 0,0 0-1,0 1 1,-1-1-1,1 1 1,0-1 0,-1 1-1,1 0 1,0 0 0,-1 0-1,1 0 1,0 1-1,0-1 1,-1 1 0,1-1-1,0 1 1,0 0 0,-1-1-1,-2 3 1,-5 4 26,-1 1 1,1 0-1,0 0 0,1 1 1,-16 19-1,7-5 312,-22 41 1,35-57-270,1 1 0,0 0 1,1 0-1,0 0 1,0 1-1,1-1 1,0 1-1,0-1 1,1 1-1,0 14 1,1-18 21,0 0 1,1 1 0,0-1-1,0 0 1,1 0 0,-1 0-1,1 0 1,0 0 0,0 0-1,1 0 1,-1-1 0,1 1-1,0-1 1,1 0 0,-1 0-1,1 0 1,-1 0 0,8 5 0,-6-5-24,0-1 0,0 0 1,0 0-1,1-1 0,-1 0 1,1 0-1,-1 0 0,1 0 1,0-1-1,-1 0 0,1 0 1,0-1-1,0 1 0,0-1 1,0 0-1,11-3 0,6-1 4,1-2 0,42-16-1,-33 10-67,139-57-63,-141 53 45,0-1 1,-1-1-1,36-30 1,74-73-54,-139 120 73,3-2-22,0 0 0,0 0 0,1 0 0,5-2-1,-10 4 21,1 1 0,-1 0 0,1-1 0,0 1 0,-1 0 0,1 0 0,-1 0 0,1 0 0,-1-1 0,1 1 0,0 0 0,-1 0 0,1 0 0,-1 0 0,1 0 0,0 1 0,-1-1 0,1 0 0,-1 0 0,1 0 0,0 0 0,-1 1 0,1-1 0,-1 0 0,1 0 0,-1 1 0,1-1 0,-1 1 0,1-1 0,-1 0 0,0 1 0,1-1 0,-1 1 0,1-1 0,-1 1 0,0-1 0,0 1 0,1-1 0,-1 1 0,0-1 0,0 1 0,1-1 0,-1 1 0,0 1 0,1 4-13,0 0 0,0 1 0,-1-1 0,0 1 0,0-1 0,-2 8 0,-7 40 0,3-33 137,0-1-1,-1 0 1,-18 34-1,11-26-72,6-8 70,21-32 12,86-96-481,-84 93 266,30-25-1,-40 36 69,-1 1-1,1-1 0,0 1 0,0 1 1,0-1-1,0 1 0,0 0 1,1 0-1,-1 0 0,1 1 0,-1 0 1,8-1-1,-12 2 23,1 0 1,0 0-1,0 0 1,-1 1 0,1-1-1,0 0 1,-1 1-1,1-1 1,0 1-1,-1 0 1,1-1 0,-1 1-1,1 0 1,-1 0-1,1 0 1,-1 0-1,0 0 1,1 1-1,-1-1 1,0 0 0,0 0-1,0 1 1,0-1-1,0 1 1,0-1-1,0 1 1,-1-1-1,1 1 1,-1 0 0,1-1-1,-1 1 1,1 0-1,-1-1 1,0 1-1,0 3 1,1 1 34,-1 1-1,-1 0 1,1-1-1,-1 1 1,0-1-1,-1 1 1,1-1-1,-4 8 1,-3 3 7,-1 0 0,-1 0 0,0-1 1,-20 23-1,14-23 97,15-16-46,11-7-48,42-26-288,93-43 1,-92 50 166,-32 15 3,2 1 0,0 1 0,44-12 0,-66 21 59,1-1-1,0 1 1,0 0-1,-1 0 1,1 0-1,0 0 1,0 0-1,-1 0 1,1 1-1,0-1 1,-1 0-1,1 1 1,0-1-1,-1 1 0,1 0 1,-1-1-1,1 1 1,-1 0-1,1 0 1,1 2-1,-1-1 24,0 0-1,-1 0 1,1 0 0,-1 0-1,0 1 1,1-1-1,-1 0 1,0 1-1,0-1 1,-1 1-1,1-1 1,0 4 0,0 1 42,0 1 0,-1-1 1,0 1-1,0-1 1,-1 1-1,0-1 1,0 1-1,-3 8 0,0-5-36,1 0 0,1 0 0,-1 0 0,2 0 0,-1 12 0,2-22-15,1 0-1,0 0 1,-1 0-1,1 0 1,0 0-1,0 0 0,0 0 1,-1 0-1,1-1 1,0 1-1,0 0 0,0-1 1,0 1-1,1 0 1,-1-1-1,0 1 1,0-1-1,2 1 0,0-1 12,0 0-1,0 0 0,0-1 0,1 1 0,-1 0 0,0-1 1,0 0-1,0 0 0,0 0 0,0 0 0,0 0 0,4-4 0,33-20-257,-10 1 233,26-18-54,-42 33 86,1-1-120,31-15-1,-46 25 90,0 1-1,1-1 1,-1 0-1,0 0 1,0 1-1,0-1 1,0 0 0,0 1-1,0-1 1,0 0-1,0 0 1,0 1-1,0-1 1,0 0-1,0 1 1,0-1 0,0 0-1,0 1 1,0-1-1,0 0 1,0 0-1,0 1 1,0-1-1,-3 9 48,-1 0 1,-8 16-1,-4 11-119,14-31 102,-3 9-39,-5 28 0,10-41 20,-1 0 0,1 0 0,0 0 0,0 0 0,0 0 0,0 0 0,0-1 0,0 1 0,0 0 0,0 0 0,0 0 0,1 0 0,-1 0-1,0 0 1,1 0 0,-1-1 0,0 1 0,1 0 0,-1 0 0,1 0 0,-1-1 0,1 1 0,0 0 0,-1-1 0,1 1 0,0 0 0,-1-1 0,1 1 0,0-1 0,0 1 0,-1-1 0,1 1 0,0-1 0,0 0 0,0 1 0,0-1 0,0 0 0,0 0 0,-1 0 0,1 0 0,0 0 0,0 0 0,0 0 0,0 0 0,1 0 0,6-1 7,0 0 0,-1 0 1,1-1-1,9-4 0,-12 5-65,9-3 3,42-14-240,71-32 0,-109 42 254,-1-2 0,0 0 1,-1-1-1,0 0 0,-1-1 0,0-1 1,-1 0-1,13-16 0,2-11-56,-2-1 0,-1-1 0,22-51 0,6-12-243,1-7-547,-52 97 579,-3 16 294,-1-1 1,1 0-1,0 0 1,0 0-1,0 0 1,0 0-1,0 1 1,0-1-1,0 0 0,0 0 1,0 0-1,-1 0 1,1 0-1,0 0 1,0 0-1,0 1 1,0-1-1,0 0 0,0 0 1,-1 0-1,1 0 1,0 0-1,0 0 1,0 0-1,0 0 1,-1 0-1,1 0 1,0 0-1,0 0 0,0 0 1,0 0-1,-1 0 1,1 0-1,0 0 1,0 0-1,0 0 1,0 0-1,0 0 1,-1 0-1,1 0 0,0 0 1,0-1-1,0 1 1,0 0-1,0 0 1,-1 0-1,1 0 1,0 0-1,0 0 0,0 0 1,0-1-1,0 1 1,0 0-1,0 0 1,0 0-1,0 0 1,0 0-1,-1-1 1,1 1-1,0 0 0,0 0 1,0 0-1,0-1 1,-8 13-41,0 0 0,0 1-1,1-1 1,-6 17 0,-18 56-97,17-44 231,-75 185 265,85-215-321,1 0 0,-1 0 1,2 0-1,0 0 1,-2 19-1,4-27-21,0 0-1,0 0 0,1 0 0,-1 0 0,1 0 1,-1 0-1,1 0 0,0 0 0,0 0 1,1 0-1,1 3 0,-2-4-31,0-1 0,0 1-1,1-1 1,-1 1 0,1-1 0,-1 0-1,1 1 1,0-1 0,-1 0 0,1 0 0,0 0-1,0 0 1,0 0 0,0-1 0,0 1-1,0-1 1,0 1 0,3-1 0,0 1-63,0-1-1,0 0 1,0-1 0,0 1 0,0-1-1,-1 0 1,1 0 0,0-1 0,0 0 0,-1 1-1,1-1 1,3-3 0,10-6-205,25-19-1,-37 26 209,41-34-27,-1-3 1,-3-1-1,-1-2 0,39-54 0,-10 11 131,30-38 80,-74 88 172,34-60 0,-49 69-78,-11 26-188,-1 0-1,1 0 0,-1 1 1,1-1-1,-1 0 0,0 0 1,0 0-1,0 0 0,0 0 1,0 1-1,0-1 0,-1 0 1,0-3-1,1 5-7,0 0 0,0 0 0,-1-1 1,1 1-1,0 0 0,0 0 0,-1 0 0,1-1 1,0 1-1,-1 0 0,1 0 0,0 0 0,-1 0 0,1 0 1,0 0-1,-1-1 0,1 1 0,0 0 0,-1 0 1,1 0-1,0 0 0,-1 0 0,1 0 0,0 0 0,-1 1 1,1-1-1,0 0 0,-1 0 0,1 0 0,0 0 1,-1 0-1,1 0 0,0 1 0,-1-1 0,1 0 1,-15 9-3,13-8 2,-22 15 98,0 0 0,2 2-1,0 0 1,1 2-1,1 0 1,1 1 0,0 1-1,2 1 1,1 1 0,0 0-1,2 1 1,-15 35 0,4 6 232,2 2 1,-24 117-1,40-132-226,7-47-65,0 0-1,0-1 0,0 1 1,1 0-1,0 0 0,0 0 1,3 8-1,-1-4 36,3 9 33,-5-17-106,0-1 0,0 1 0,1 0-1,-1-1 1,0 1 0,1-1 0,-1 1-1,1-1 1,-1 0 0,1 1 0,0-1 0,-1 0-1,1 0 1,0 0 0,0 0 0,0-1-1,0 1 1,3 0 0,3 2-53,1 0 6,0-1 0,1 0-1,-1-1 1,1 0 0,0 0 0,-1-1-1,12 0 1,67-12-597,-76 10 531,1 0-22,0-1 0,0 0 0,0-1 0,16-7 0,-23 8 75,0 0 0,0-1 0,0 0 1,-1 0-1,1 0 0,-1 0 0,0-1 0,-1 0 0,1 0 0,4-7 1,-7 9 48,0-1 1,-1 1 0,0 0 0,0-1 0,0 1 0,0-1 0,0 1 0,-1-1 0,1-5-1,2-11-69,-3 19 84,0 0-1,1 0 1,-1 1 0,0-1 0,0 0-1,0 0 1,0 0 0,0 0 0,0 0-1,0 0 1,0 0 0,0 0 0,-1 0-1,1 0 1,0 0 0,0 0 0,-1 1-1,1-1 1,-1 0 0,1 0 0,-1 0-1,1 1 1,-1-1 0,1 0 0,-1 0-1,0 1 1,1-1 0,-1 0 0,0 1-1,0-1 1,1 1 0,-1-1 0,0 1-1,0 0 1,0-1 0,-1 0-1,-1 1-8,1 0 0,0-1 0,-1 1 0,1 0-1,0 0 1,-1 0 0,1 1 0,-1-1-1,1 0 1,0 1 0,0 0 0,-1-1-1,1 1 1,-3 2 0,-3 1 64,0 0-1,1 1 1,0 0 0,0 1 0,-6 6-1,11-10-21,0 0 0,0 0-1,0 0 1,0 1-1,1-1 1,-1 0-1,1 1 1,-1-1-1,1 1 1,0 0-1,0-1 1,0 1-1,1 0 1,-1 0 0,1-1-1,-1 1 1,1 0-1,0 0 1,0 4-1,1-3 3,0 0-1,1 0 1,-1 0-1,1-1 1,0 1-1,0 0 1,0-1-1,0 1 1,1-1 0,-1 0-1,1 0 1,0 0-1,0 0 1,0 0-1,0-1 1,5 3-1,-4-1 8,1-1 0,0-1-1,0 1 1,0-1 0,1 0-1,-1 0 1,0 0 0,1-1-1,-1 0 1,1 0-1,6 0 1,8-1-48,0-2-1,-1 0 1,28-7-1,55-21-153,-88 25 124,122-33 96,-27 9-82,-77 21-28,12-4 69,-40 10 16,1 0-10,0 0 1,1 0 0,-1 1-1,0 0 1,7-1 0,-41-1 150,-60 18-261,64-11 80,0 1 0,0 1 0,1 1 0,0 1 0,-44 21 0,57-23-5,1 1 0,-19 16 0,26-20 26,0 0-1,-1 0 1,1 1 0,1-1 0,-1 1 0,0 0-1,1 0 1,0 0 0,0 0 0,-3 8-1,5-11-11,-1 0-1,1 0 0,0-1 0,0 1 1,0 0-1,0 0 0,0 0 0,0 0 1,0 0-1,1-1 0,-1 1 0,0 0 1,0 0-1,1 0 0,-1-1 0,0 1 0,1 0 1,-1 0-1,1-1 0,-1 1 0,1 0 1,-1-1-1,1 1 0,-1 0 0,1-1 1,0 1-1,-1-1 0,1 1 0,0-1 0,0 1 1,-1-1-1,1 0 0,0 1 0,0-1 1,0 0-1,-1 0 0,1 0 0,0 1 1,0-1-1,0 0 0,1 0 0,4 0-21,0 1-1,-1-1 0,1 0 1,9-2-1,12-2 25,0-1 0,0-2 0,-1 0 1,0-2-1,0-1 0,-1-1 0,0-1 0,-1-1 1,30-22-1,-42 25-19,0 0 0,-1-1-1,-1-1 1,0 0 0,0 0 0,-1-1 0,-1 0 0,0-1 0,12-28-1,-3-5-71,20-85-1,-30 104 89,20-117 200,-27 144-193,0 0-1,1 0 1,-1 0-1,0 0 1,0 0 0,0-1-1,0 1 1,-1 0-1,1 0 1,0 0-1,0 0 1,-1 0 0,1 0-1,-1 0 1,1 0-1,-1 0 1,1 0 0,-1 0-1,1 0 1,-1 0-1,0 0 1,-1-1-1,2 2-10,-1-1 0,1 1-1,-1 0 1,1 0 0,-1 0-1,1 0 1,0-1-1,-1 1 1,1 0 0,-1 0-1,1 0 1,-1 0 0,1 0-1,-1 0 1,1 0 0,-1 0-1,1 1 1,-1-1-1,1 0 1,-1 0 0,0 0-1,0 1-2,0 0 0,0 0 0,0-1 1,-1 1-1,1 0 0,0 0 0,0 0 0,0 0 0,0 0 0,-1 2 0,-5 11-2,0 0-1,0 0 1,1 0 0,1 1 0,1 0-1,-6 29 1,2-10 79,-6 23 190,-9 81 0,21-118-257,1 0 1,1 0 0,0 1 0,2-1-1,1 0 1,0 0 0,11 36-1,-9-42-226,5 15-2013,-2-13-2278,-25-7-5900,17-9 10157,-22 0-2556,1-1 0,-26-5 0,45 5 2729,-60-7-2281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2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30 8224,'-56'-24'2645,"53"23"-2491,0 0-1,0 0 1,0 0 0,0 1-1,0-1 1,0 1 0,-1 0-1,1 0 1,-5 0 0,-2 1 1850,16 3 2268,19 5-2531,0-1-1,39 7 1,4 1-504,-8-1-576,1-3 1,106 7-1,121-15-326,-146-13-1787,-48 0-5597,-70 9-641,-34 4 1605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3:2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12544,'-37'-13'4639,"37"18"-3583,5-10-320,4 5-1920,9 0-2143,10-4 1855,17 1-5824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0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218 110 1472,'0'-3'118,"0"1"0,1-1 1,-1 0-1,1 1 0,0-1 0,0 0 0,0 1 1,0-1-1,0 1 0,0-1 0,1 1 1,2-4-1,9-16 1796,-13 19-1749,3-6 1247,0 0-1,8-15 0,-10 18 969,-6 13-1506,0 5-578,0 1 0,-3 14 0,-5 12 144,-3 2-165,-26 63 822,-35 138 0,11 70-489,46-226 357,17-80-740,1-6-947,2-13-1965,2-42-6379,7 32 6698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0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33 260 3552,'-1'-1'176,"-15"-13"726,15 14-727,1-1 1,-1 0-1,1 1 1,-1 0-1,1-1 1,-1 1-1,1-1 1,-1 1-1,0 0 1,1-1-1,-1 1 0,0 0 1,1 0-1,-1-1 1,0 1-1,0 0 1,1 0-1,-1 0 1,0 0-1,1 0 1,-2 0-1,8 1 4427,30-6-3225,13-5-626,0-3 1,74-30-1,-84 28-515,55-22 137,80-27 214,-112 48-432,102-13 0,-119 28 341,-43 0-335,-7-1-527,-11-1-1525,11 3 917,0 1-1,0-1 1,0 1 0,1 0 0,-1 1 0,1-1-1,-1 1 1,-5 3 0,-9 8-1447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0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91 3488,'-38'0'1115,"37"0"-1082,1 0 0,-1 0 0,0-1 1,0 1-1,1 0 0,-1 0 1,0 0-1,0 0 0,0 0 0,1 1 1,-1-1-1,0 0 0,0 0 1,1 0-1,-1 1 0,0-1 1,0 0-1,1 1 0,-1-1 0,-1 2 1,0 0 237,100-32 7632,11 6-5613,116-12-1651,-213 34-602,-3 0 9,-1 1-1,1 0 0,0 1 1,0 0-1,13 1 0,-13 0 33,-2 1-1296,-5 8-4751,-2-2 3788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55 209 3552,'-4'3'4994,"-1"11"-3031,0-2-1256,-3 3 43,1 1 0,-11 33 1,16-43-706,1 1 1,-1 0-1,1 0 1,1-1-1,-1 1 1,1 0-1,0 0 1,1 0 0,-1 0-1,4 10 1,-4-14 13,1-1 0,0 0 0,0 0 0,0 0 0,0 0 0,1 0 1,-1 0-1,0 0 0,1 0 0,0 0 0,-1-1 0,1 1 0,0-1 1,0 1-1,0-1 0,0 0 0,0 1 0,0-1 0,0 0 0,0 0 1,0-1-1,0 1 0,1 0 0,-1-1 0,0 1 0,1-1 0,-1 0 1,0 0-1,5 0 0,-3 0 6,0-1 0,-1 1 0,1-1 1,-1 0-1,1 0 0,0 0 0,-1 0 0,0 0 1,1-1-1,-1 0 0,0 1 0,0-1 1,0-1-1,0 1 0,0 0 0,0-1 0,-1 1 1,4-5-1,-3 1-11,1 0-1,-1 0 1,0 0 0,-1 0-1,1-1 1,-1 1 0,-1-1 0,1 0-1,-1 0 1,0 1 0,-1-1-1,0 0 1,0 0 0,-2-14-1,1 14-91,-1-1 0,0 0 0,0 0 0,-1 1 0,1-1-1,-2 1 1,1-1 0,-1 1 0,-1 1 0,1-1 0,-1 0-1,-8-8 1,12 15 37,1-1-1,-1 0 1,0 0-1,1 1 0,-1-1 1,1 0-1,-1 0 1,1 1-1,-1-1 1,1 0-1,0 0 1,-1 0-1,1 0 0,0 0 1,0 0-1,-1 0 1,1 1-1,0-1 1,0 0-1,0 0 1,0 0-1,0 0 1,1 0-1,-1 0 0,0 0 1,0 0-1,0 0 1,1 0-1,-1 1 1,1-1-1,0-1 1,2-2 34,-1 0 1,1 1-1,0 0 1,0 0-1,6-4 1,-5 3-42,16-11 0,0 1-1,1 1 0,43-20 1,-55 28 15,13-5 38,1 0-1,1 2 0,0 0 0,0 2 0,0 0 1,35-2-1,-54 7 9,-1 1 1,1-1-1,-1 1 1,1 1-1,-1-1 1,1 1-1,-1-1 1,1 1-1,-1 0 1,0 1-1,1-1 1,-1 1-1,0 0 1,0 0-1,0 0 1,0 1-1,0-1 1,-1 1-1,1 0 1,-1 0 0,0 0-1,0 1 1,0-1-1,0 1 1,0-1-1,-1 1 1,0 0-1,0 0 1,3 7-1,8 27 317,-2 0-1,-1 1 1,7 61 0,-13-76-324,-4-20 13,1 0 0,0 1 0,0-1-1,0 0 1,1 0 0,0 0 0,0 0 0,0 0-1,0 0 1,0 0 0,4 4 0,-4-6-275,0 0 0,0 0 0,1 0 1,-1-1-1,0 1 0,1-1 0,-1 0 0,1 1 1,-1-1-1,1 0 0,0 0 0,-1-1 1,1 1-1,0 0 0,-1-1 0,1 0 1,5 0-1,13 0-1965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1186 1984,'-16'11'5330,"16"-11"-5240,7 0 751,6-5 18,0-2 0,-1 1 0,0-2 0,11-8 1,42-39 223,-46 38-707,-10 9-295,0 0 1,0 0 0,-1-1 0,0 0-1,-1-1 1,0 0 0,0 0 0,5-12 0,9-21 102,102-221 645,-120 257-842,0-1-31,0 1 1,0-1-1,1 1 0,0 0 1,0 0-1,1 0 1,0 1-1,7-9 1,-11 15 38,-1-1 1,1 1 0,-1-1 0,1 1 0,-1 0 0,1-1 0,0 1 0,-1 0 0,1-1 0,0 1 0,-1 0 0,1-1-1,0 1 1,-1 0 0,1 0 0,0 0 0,0 0 0,-1 0 0,1 0 0,0 0 0,0 0 0,-1 0 0,1 0-1,1 1 1,-1-1 3,0 1 0,0 0-1,0-1 1,0 1 0,0 0-1,0 0 1,0 0 0,0 0-1,0 0 1,-1 0 0,1 0-1,1 2 1,1 3 18,0 1-1,-1-1 1,4 14-1,4 25 59,-3 2 0,-1-1-1,-3 1 1,-2 0 0,-6 70-1,4-109 39,0 0 0,0 0-1,-1 0 1,0-1 0,0 1 0,-6 11-1,7-18-61,0 1-1,0-1 0,-1 1 1,1-1-1,0 0 0,-1 1 1,1-1-1,-1 0 0,1 0 1,-1 0-1,0 0 0,1 0 1,-1-1-1,0 1 0,0 0 1,0-1-1,1 1 0,-1-1 1,0 0-1,0 1 0,0-1 1,0 0-1,0 0 0,0-1 1,-2 1-1,-5-1 66,-1 0 0,1-1 0,-1 0 0,-9-4-1,3-1-160,-30-16-1,15 6-119,22 11 48,-4-3-92,12 9 172,1 0-1,0-1 0,0 1 0,-1 0 1,1 0-1,-1 0 0,1 0 1,0-1-1,-1 1 0,1 0 0,0 0 1,-1 0-1,1 0 0,-1 0 0,1 0 1,0 0-1,-1 0 0,1 0 1,-1 0-1,1 0 0,0 0 0,-1 0 1,1 0-1,-1 1 0,33 19-213,-22-15 307,-1-1-1,1-1 0,-1 1 0,1-1 0,0-1 0,0 0 0,0 0 0,1-1 0,-1-1 1,0 1-1,0-2 0,1 1 0,-1-2 0,0 1 0,0-1 0,0-1 0,0 0 0,0 0 1,-1-1-1,13-6 0,-16 6-5,1-1-1,-1 0 1,0-1 0,0 1-1,0-1 1,-1 0 0,0-1 0,8-12-1,0-4-3,14-32-1,1-12 67,20-40 176,-39 85-211,-9 22-84,0-1 0,1 1 0,-1-1 0,0 1-1,0-1 1,1 0 0,-1 1 0,0-1 0,0 1 0,0-1 0,0 1 0,0-1 0,0 0 0,0 1 0,0-1 0,0 1 0,0-1 0,0 1 0,0-1 0,0 0 0,0 1 0,0-1 0,-1 1 0,1-1 0,-1 0 0,0 2-11,1 0 0,-1 0 0,0 1 1,1-1-1,-1 1 0,1-1 0,-1 0 1,1 1-1,-1-1 0,1 1 0,0-1 1,0 1-1,0-1 0,0 2 0,-1 4-3,-8 42-60,-2 1 35,3 1 0,-2 72 0,9-118 87,1-1-1,1 1 1,-1 0-1,1-1 1,-1 1 0,1 0-1,1-1 1,-1 1-1,1-1 1,-1 0 0,1 1-1,0-1 1,1 0-1,-1 0 1,1 0 0,0 0-1,5 5 1,-7-9-17,0 1 1,0 0-1,0-1 1,0 1-1,0-1 1,0 1-1,0-1 1,0 1-1,0-1 1,0 0-1,1 1 1,-1-1-1,0 0 1,0 0 0,0 0-1,0 0 1,1 0-1,-1 0 1,0 0-1,0-1 1,0 1-1,0 0 1,0-1-1,1 1 1,1-2-1,2 0 55,0-1 0,0-1-1,9-6 1,-11 8-39,11-10-10,-1 1 0,12-15 0,3-3-67,15-15 125,-23 22-128,1 1-1,1 1 0,39-27 0,-57 44 11,-1 1 0,1 0-1,0 0 1,0 0-1,7-2 1,-10 4 28,0 0 0,0 0 0,0 0 0,0-1 0,0 1 0,0 0 0,0 0 1,0 0-1,0 1 0,0-1 0,0 0 0,0 0 0,0 0 0,0 1 0,0-1 0,0 1 0,0-1 0,-1 0 1,1 1-1,0 0 0,0-1 0,0 1 0,0-1 0,-1 1 0,1 0 0,0 0 0,-1-1 0,1 1 0,0 2 0,1 0 1,-1 0-1,1 0 0,-1 1 1,0-1-1,-1 0 0,1 1 1,0-1-1,-1 1 0,0 4 1,-2 35-77,0-22 71,1 14 112,1-21 24,-3 27 0,3-41-118,0 0 0,0 0 0,0 1 0,0-1 1,-1 0-1,1 0 0,0 0 0,0 0 0,0 1 1,0-1-1,0 0 0,0 0 0,0 0 0,0 1 0,0-1 1,0 0-1,0 0 0,0 0 0,0 1 0,0-1 1,0 0-1,0 0 0,0 0 0,0 1 0,0-1 0,0 0 1,0 0-1,0 0 0,0 1 0,1-1 0,-1 0 0,0 0 1,0 0-1,0 0 0,0 1 0,0-1 0,1 0 1,-1 0-1,0 0 0,0 0 0,0 0 0,0 0 0,1 1 1,7-9 259,14-24-172,-18 27-129,34-58-151,-26 40 141,20-26-1,-20 32 48,-9 11-34,1 0 0,0 0-1,1 1 1,0-1 0,-1 1-1,1 0 1,1 0-1,-1 1 1,9-6 0,-13 10 19,0-1 0,-1 1 0,1 0 0,-1 0 0,1 0 0,0-1 0,-1 1 0,1 0 1,0 0-1,-1 0 0,1 0 0,0 0 0,-1 0 0,1 0 0,-1 1 0,1-1 0,0 0 0,-1 0 1,1 0-1,0 1 0,-1-1 0,1 0 0,-1 0 0,1 1 0,-1-1 0,1 1 0,-1-1 0,1 0 0,-1 1 1,1-1-1,-1 1 0,0-1 0,1 1 0,-1 0 0,0-1 0,1 1 0,-1-1 0,0 1 0,0-1 1,1 2-1,0 2-14,1 1 0,-1 0 1,0-1-1,0 7 1,1 25 49,-1-1 1,-6 46-1,4-70 12,1 1-1,0-1 1,0 0 0,1 0-1,0 0 1,5 16-1,-6-27-32,0 0-1,0 0 0,1 1 0,-1-1 0,0 0 1,0 0-1,1 0 0,-1 1 0,0-1 0,1 0 0,-1 0 1,0 0-1,1 0 0,-1 0 0,0 0 0,1 0 1,-1 0-1,0 0 0,1 0 0,-1 0 0,1 0 1,-1 0-1,0 0 0,1 0 0,-1 0 0,0 0 1,1 0-1,11-4 66,1-2-77,0 0 1,0-2 0,-1 1 0,0-2-1,-1 1 1,12-12 0,11-9 135,49-34-98,160-131 121,-237 188-100,-14 14-78,-20 20-12,-18 31-134,-63 107-1,104-157 164,0-1 1,1 1-1,0 0 1,0 0-1,-5 17 1,9-24 11,-1 0 1,1 0-1,0 1 0,0-1 1,-1 0-1,1 0 0,0 0 1,1 0-1,-1 0 1,0 0-1,1 0 0,-1 0 1,1 0-1,-1 0 1,1 0-1,0 0 0,0 0 1,0-1-1,0 1 1,0 0-1,1 0 0,-1-1 1,0 1-1,1-1 1,-1 1-1,1-1 0,-1 0 1,1 0-1,0 1 1,0-1-1,-1 0 0,5 1 1,-3-1 15,1 0 0,-1 0 1,0-1-1,1 1 0,-1-1 1,0 1-1,1-1 0,-1 0 1,1-1-1,-1 1 0,0-1 0,1 1 1,-1-1-1,0 0 0,5-2 1,2-1 43,0-1 1,-1 0-1,15-10 0,-16 9-21,0-1 0,0 0-1,-1 0 1,1-1 0,-2 0-1,1 0 1,-1 0-1,0-1 1,-1 0 0,6-14-1,5-13-39,-2-1 0,-2 0 0,11-52 0,-20 74-11,0 4-115,-1-1 0,3-22 0,-10 46-273,-9 58 132,4-12 164,-1-11 147,-2 0 1,-2 0 0,-2-2 0,-2 0 0,-2-1-1,-46 70 1,66-113-45,-51 74 182,42-63-84,0-1 0,0 1-1,-21 16 1,30-27-78,-1 0 1,1 0-1,-1 0 0,1 0 0,-1 0 0,1 0 0,-1-1 0,1 1 0,-1 0 0,0-1 0,1 1 0,-1-1 0,0 0 0,0 1 0,1-1 1,-1 0-1,0 0 0,0 0 0,1 0 0,-4-1 0,4 0-14,-1 1 0,0-1 0,1 0 0,-1 0 0,1 0-1,0 0 1,-1 0 0,1 0 0,0-1 0,-1 1 0,1 0 0,0-1 0,0 1 0,0-1 0,0 1 0,1-1 0,-2-1 0,1 0-28,-1-1 0,1 1 0,0-1 1,0 1-1,0-1 0,1 1 0,0-1 1,-1 0-1,1 1 0,0-1 0,0 0 0,1 1 1,-1-1-1,1 0 0,0 1 0,0-1 1,0 1-1,3-7 0,0 5-2,0 1 0,0-1 0,0 1 0,0 0-1,1 0 1,-1 1 0,1-1 0,0 1 0,0 0 0,0 0 0,1 1 0,7-3 0,9-3-30,41-7 0,-44 11 70,-11 2-37,26-4 16,0-3 0,-1 0 0,51-23-1,-74 27-2,0-1 0,-1-1 0,1 0 0,-1 0 0,0-1 0,13-15 0,38-56 60,-59 78-52,103-141-9,-73 102-11,116-138 240,-141 170-221,17-20 105,-2-2-1,-1 0 0,30-59 0,-25 28-189,-2 0 0,18-81 1,-30 101 44,7-40 47,-17 76-56,0 0 0,-1 1-1,0-1 1,0 1 0,-1-9 0,1 13 38,0 0 0,0-1 0,0 1 1,0 0-1,0 0 0,0 0 0,0 0 0,0-1 1,0 1-1,0 0 0,0 0 0,0 0 1,0-1-1,0 1 0,0 0 0,-1 0 0,1 0 1,0 0-1,0 0 0,0-1 0,0 1 1,0 0-1,-1 0 0,1 0 0,0 0 0,0 0 1,0 0-1,0 0 0,-1-1 0,1 1 1,0 0-1,0 0 0,0 0 0,-1 0 0,-6 4-163,-7 13 23,-146 269-16,111-191 109,38-74 41,1-1 0,2 1 0,0 0 0,1 1 0,-6 32 0,11-42 37,1 0-1,0 0 1,1 0-1,0 0 0,0 0 1,2 0-1,-1 0 1,2-1-1,0 1 1,0 0-1,1-1 1,5 12-1,-4-13 4,0 0-1,1-1 1,0 1-1,0-1 1,1 0-1,0-1 1,1 1-1,14 11 1,-17-16 10,0-1 0,1 1 0,-1-1 0,1 0 0,0 0 0,-1-1 0,1 0 0,1 0 0,-1 0 0,0-1 0,0 0 0,1 0 0,-1 0 0,0-1 1,1 0-1,9-2 0,-7 1 10,0-1 1,-1-1-1,0 0 1,1 0-1,-1-1 1,0 1-1,-1-2 1,1 1 0,-1-1-1,0-1 1,0 1-1,10-11 1,-6 5-22,-1-1 1,0 0-1,-1 0 1,0-1 0,-1 0-1,9-20 1,-14 25-7,1-1 1,3-14 0,-6 21-12,-1-1 1,1 1-1,-1-1 1,0 1-1,0-1 1,0 1-1,0-1 1,0 1-1,0-1 1,-1 1-1,1-1 1,-1 1-1,0-1 1,-1-3-1,1 5-16,1 1 0,-1-1 0,1 1 0,-1-1 0,1 1 0,-1-1 0,1 1 0,-1-1 0,0 1-1,1-1 1,-1 1 0,1 0 0,-1-1 0,0 1 0,0 0 0,1 0 0,-1-1 0,0 1 0,1 0 0,-1 0-1,0 0 1,0 0 0,1 0 0,-1 0 0,0 0 0,0 0 0,1 1 0,-1-1 0,0 0 0,1 0 0,-1 0 0,0 1-1,1-1 1,-1 0 0,0 1 0,1-1 0,-2 1 0,-2 2-65,-1 0 0,1 0 0,0 0 0,-4 5 0,4-3 74,-1 1 0,1 0 0,0-1 0,0 2 0,1-1 0,0 0 0,0 1 0,1-1 0,-1 1 0,1 0 0,1 0 0,-1 0 0,1 0 0,0 0 0,1 0 0,0 0-1,0 0 1,0 0 0,1 0 0,0 0 0,1 0 0,-1 0 0,5 9 0,-4-10 31,1 1 1,-1-1-1,2 0 0,-1-1 0,0 1 0,1 0 1,0-1-1,1 0 0,-1 0 0,1 0 0,5 4 1,-5-6-18,-1 0 0,1 0 0,-1-1 0,1 1 0,0-1 0,0 0 0,0-1 0,0 1 0,0-1 0,0 0 0,0 0 0,1 0 0,-1-1 0,11 0 0,-7-1-221,0 0 0,-1-1 0,1 0 0,0 0-1,15-8 1,-18 8-657,0-1 0,-1 0 0,1-1 0,-1 1 0,0-1 0,0 0 1,0 0-1,-1-1 0,5-5 0,0-2-1713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1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77 6048,'-85'-36'2752,"27"39"-2400,39-6-160,14 3-192,5-9-160,14 6 96,22-14-256,9 6 192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1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13 125 2912,'-1'0'156,"0"-1"0,0 0 0,0 0 0,0 0 0,1 1 0,-1-1 0,0 0 0,0 0 0,1 0 0,-1 0 0,0-1 0,1 1 0,-1 0 0,1 0 0,0 0 1,-1 0-1,1 0 0,0-1 0,0-1 0,0 2 216,1-1 0,-1 1 1,1 0-1,0 0 0,0 0 0,0 0 1,0 0-1,0 0 0,0 0 1,0 0-1,0 0 0,2-1 1,11-10 978,-12 10-1302,0 1 0,1-1 0,-1 1 0,1 0 1,-1-1-1,1 1 0,0 0 0,-1 1 0,1-1 1,0 0-1,0 1 0,0 0 0,-1-1 0,1 1 0,6 1 1,8 0 9,24 6 1,-25-4 159,-15-3-212,11 1 38,-1 1 0,0 1-1,0 0 1,0 0 0,-1 1-1,17 8 1,-20-9-37,-1 1-1,0-1 1,1 2 0,-2-1-1,1 0 1,0 1 0,-1 0 0,8 10-1,-7-5 101,0 1 0,0 0-1,-1 0 1,0 1 0,-1-1-1,0 1 1,-1 0 0,0 0-1,2 22 1,-4-7 131,0-1 0,-2 1-1,-5 39 1,4-56-151,0 0 0,-1 0 0,0 0 0,-1 0 0,0-1 0,0 0 0,-1 0 0,0 0 0,-1 0 0,0-1 0,0 0 0,0 0 0,-1 0 0,-1-1 0,-9 8 0,5-7 330,10-7-223,3-3-109,55-26 36,74-52-100,-34 25 180,10-6 12,-74 41 38,50-41 0,-73 53-100,-1 0 1,0 0 0,0-1 0,0 0 0,-1 0-1,-1-1 1,0 0 0,0 0 0,7-20 0,-11 26-116,-1 1 1,0-1-1,-1 0 1,1 0-1,0 1 1,-1-1-1,0 0 1,0 0-1,0 0 1,-1 0-1,1 1 1,-1-1 0,0 0-1,0 0 1,0 1-1,-1-1 1,1 1-1,-1-1 1,0 1-1,0-1 1,0 1-1,-3-4 1,-1 1-11,0 0 0,0 0 1,0 1-1,-1 0 0,0 0 1,0 0-1,0 1 0,-1 0 0,-11-4 1,-56-20-503,65 27-359,6 4-1793,4-3 2274,0 1 0,1 0 1,-1-1-1,0 1 0,1 0 0,-1-1 0,0 1 1,1 0-1,-1-1 0,1 1 0,-1-1 0,1 1 1,-1-1-1,1 1 0,-1-1 0,1 1 0,0-1 1,-1 1-1,2-1 0,13 11-3028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35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20 10464,'-49'-16'5376,"44"16"-5728,1 0-2208,-6-4 1408,-8 4-4736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7 487 3136,'0'0'37,"0"0"0,0 0-1,0 0 1,-1 0 0,1 0 0,0 0 0,0 0 0,0 0 0,0 0 0,-1 0-1,1 0 1,0 1 0,0-1 0,0 0 0,0 0 0,0 0 0,-1 0-1,1 0 1,0 0 0,0 0 0,0 1 0,0-1 0,0 0 0,0 0-1,0 0 1,0 0 0,0 0 0,-1 1 0,1-1 0,0 0 0,0 0 0,0 0-1,0 0 1,0 1 0,0-1 0,0 0 0,0 0 0,0 0 0,0 0-1,0 1 1,0-1 0,0 0 0,0 0 0,0 0 0,1 0 0,-1 0-1,0 1 1,0-1 0,0 0 0,0 0 0,0 0 0,0 1 0,13 2 2384,19-2-290,-24-2-1892,1-1 0,-1 0 0,0 0 0,1-1 0,-1 0 0,-1-1 0,1 0 0,0 0 0,11-9 0,-4 2 22,-1-2 0,0 1 1,17-21-1,-25 26-144,0 0-1,-1 0 1,0-1-1,0 0 1,0-1 0,-1 1-1,0-1 1,-1 1 0,0-1-1,3-14 1,-5 19-102,-1 0 1,1 0-1,-1 0 0,0 0 0,-1-1 1,1 1-1,0 0 0,-1 0 0,0 0 1,0 0-1,-1 0 0,1 0 0,-1 1 1,1-1-1,-1 0 0,0 1 0,-1-1 1,1 1-1,-1-1 0,1 1 1,-1 0-1,0 0 0,0 1 0,0-1 1,-6-3-1,6 4-37,-1-1 1,0 1-1,1 0 1,-1 0-1,0 1 1,0-1-1,0 1 1,0 0-1,0 0 1,0 0-1,-1 1 1,1 0-1,0-1 0,0 1 1,0 1-1,-1-1 1,1 1-1,0-1 1,-5 3-1,3-1 24,1 0-1,-1 0 1,1 1-1,0 0 1,0 0-1,0 1 1,0 0 0,1-1-1,0 1 1,-1 1-1,1-1 1,-6 10-1,0 1 71,1 0 0,1 1 0,1 0 0,0 0-1,1 0 1,0 1 0,2 0 0,0 0 0,1 1 0,0-1-1,2 1 1,0-1 0,1 1 0,0 0 0,2-1 0,3 20 0,-4-32 7,0 0 0,1 0 1,-1-1-1,1 1 0,0 0 1,1-1-1,-1 1 1,1-1-1,-1 0 0,1 0 1,0 0-1,1 0 1,-1 0-1,1-1 0,0 0 1,0 1-1,0-2 1,0 1-1,0 0 0,1-1 1,-1 1-1,1-1 0,-1-1 1,1 1-1,0 0 1,0-1-1,0 0 0,0-1 1,0 1-1,0-1 1,0 0-1,0 0 0,0 0 1,10-2-1,4-2 9,0 0 1,0-1-1,0-1 0,0 0 0,-1-2 1,0 0-1,-1-1 0,0-1 0,0-1 1,17-13-1,10-14-54,59-63 1,-100 98-30,13-16-21,0 1 0,2 1 0,1 0 0,21-14 0,-39 30 9,1 0-1,-1 0 0,0 0 1,1 1-1,-1-1 0,1 0 0,-1 1 1,1 0-1,-1-1 0,1 1 0,-1 0 1,1 0-1,3 0 0,-4 0 9,0 0 0,0 0-1,0 1 1,-1-1 0,1 1 0,0-1 0,0 1-1,0-1 1,0 1 0,-1-1 0,1 1-1,0 0 1,0 0 0,-1-1 0,1 1-1,0 0 1,-1 0 0,1 0 0,-1-1-1,1 1 1,-1 0 0,1 2 0,2 9 92,0 0 0,-1 1 0,0-1 0,-1 0 0,0 1 0,-1-1 0,-1 14 0,0 3-91,2 11 34,0-23 17,0 0 1,-2 0 0,0 1 0,-4 18-1,3-27 446,6-16-1,-1 1-455,27-63 93,11-23-128,-25 62-101,35-48 1,-43 67 113,1 0 1,1 0 0,0 1 0,0 1 0,1 0 0,0 0 0,13-7 0,-21 14-49,0 1-1,0-1 1,0 1 0,0 0 0,0 0 0,0 0 0,0 0 0,0 1-1,0-1 1,0 1 0,0 0 0,0 0 0,1 0 0,-1 0 0,4 1-1,-5 0 17,1-1 0,-1 1 0,1 1 0,-1-1 0,0 0 0,1 0 0,-1 1 0,0-1-1,0 1 1,0 0 0,0 0 0,0 0 0,0 0 0,-1 0 0,1 0 0,-1 0 0,1 0-1,1 5 1,1 4 7,0-1 0,0 1-1,-1 0 1,-1 0 0,0 0 0,1 18-1,-3 74 118,-1-51 55,0-31-136,0-14-16,1-1 0,0 1 0,0 0 0,0-1 0,3 12 0,-3-18-4,0 0 0,0 0 0,0 1 1,1-1-1,-1 0 0,0 1 0,0-1 0,0 0 0,1 0 0,-1 0 1,0 1-1,0-1 0,1 0 0,-1 0 0,0 0 0,1 1 1,-1-1-1,0 0 0,1 0 0,-1 0 0,0 0 0,1 0 0,-1 0 1,0 0-1,1 0 0,-1 0 0,0 0 0,1 0 0,-1 0 0,0 0 1,1 0-1,-1 0 0,0 0 0,0 0 0,1 0 0,-1 0 0,0-1 1,1 1-1,12-8 170,-11 7-123,10-9-54,0 0 0,-1 0 1,0-1-1,-1-1 0,0 1 1,13-22-1,-18 26 16,62-98 116,-34 51-231,-30 49 76,20-33-77,53-65 0,-72 99 68,4-4-147,-8 9 171,0-1 1,1 0-1,-1 0 0,0 0 1,0 1-1,0-1 0,1 0 1,-1 0-1,0 0 1,0 1-1,0-1 0,0 0 1,0 1-1,0-1 0,1 0 1,-1 0-1,0 1 1,0-1-1,0 0 0,0 1 1,0-1-1,0 0 0,0 0 1,0 1-1,0-1 0,0 0 1,0 1-1,0-1 1,0 0-1,-1 1 0,-1 72-152,0 38 92,4-85 55,-1-2 104,6 33 0,-6-51-76,1 1 0,0 0 0,0 0 0,0-1 0,1 1 0,0-1 0,0 0 0,1 0 0,5 7 0,-8-11-1,0-1 0,0 0 1,0 0-1,0 0 0,0 0 0,0 0 1,0-1-1,0 1 0,0 0 1,1 0-1,-1-1 0,0 1 0,0-1 1,1 1-1,-1-1 0,0 1 1,1-1-1,-1 0 0,1 0 0,-1 0 1,0 0-1,3 0 0,-1 0 5,-1-1 0,1 0 0,-1 0-1,1 0 1,-1 0 0,0 0 0,1-1 0,-1 1-1,0-1 1,0 1 0,3-4 0,5-5 40,-1-1 1,0 0-1,12-21 1,-14 22-39,95-154 170,-22 35-195,-68 116-302,-6 13 71,-4 9 95,-2 4 107,0 31 31,6 54-1,-4-84 12,1-1-1,0 0 0,0 1 0,1-1 0,1-1 0,0 1 0,1-1 1,10 16-1,-15-26 7,1 1 0,-1-1 0,1 0 0,0-1 0,0 1 0,-1 0 0,1 0 0,0-1 0,1 1 0,-1-1 0,0 1 0,0-1 0,1 0 0,-1 0 0,0 0 0,1 0 0,-1-1 0,1 1 0,-1-1 0,1 1 0,0-1 0,-1 0 0,1 0 0,-1 0 0,1 0 0,-1-1 0,1 1 0,0-1 0,-1 1 0,0-1 0,1 0 0,-1 0 0,1 0 0,-1 0 0,0-1 0,0 1 0,1 0 0,-1-1 0,0 0 0,-1 1 0,1-1 0,0 0 0,2-3 0,9-14 15,0-1 1,16-32 0,-21 35-37,21-39 2,37-64 20,-48 87 96,-13 22-223,0 1 1,2 0-1,-1 0 1,12-14-1,-18 24 99,1 0 0,-1 0 0,0 0-1,1 0 1,-1 0 0,0 0 0,0 0 0,1 0 0,-1 0 0,0 0-1,1 0 1,-1 0 0,0 0 0,1 0 0,-1 0 0,0 0 0,0 0-1,1 1 1,-1-1 0,0 0 0,0 0 0,1 0 0,-1 0 0,0 1 0,0-1-1,0 0 1,1 0 0,-1 1 0,0-1 0,0 0 0,0 0 0,0 1-1,1-1 1,-1 0 0,0 0 0,0 1 0,8 14-54,-7-12-9,2 2 68,-1 0 0,0 1 0,0-1 0,-1 1 0,1-1 0,-1 1 0,0 0 0,-1-1 0,0 9 0,-4 55 96,1-45-61,2-9 43,-1 1 1,-1-1-1,-1 1 1,0-1-1,-7 15 1,11-29-68,0 0 1,-1 0 0,1 0 0,-1 0 0,1 0 0,0-1-1,-1 1 1,0 0 0,1 0 0,-1 0 0,1-1 0,-1 1-1,0 0 1,0-1 0,1 1 0,-1-1 0,0 1 0,0-1-1,0 1 1,0-1 0,0 1 0,0-1 0,1 0 0,-1 1-1,0-1 1,0 0 0,0 0 0,0 0 0,0 0 0,0 0-1,-2 0 1,1-1 12,0 1 0,0-1 0,0 0 0,1-1 1,-1 1-1,0 0 0,0 0 0,1-1 0,-1 1 0,1-1 0,-1 1 0,1-1 0,0 1 0,-2-4 0,1 1-84,-1-1-35,-14-8-171,11 10 202,4 5-11,4 9-24,1-1 148,-2-6-53,0 0-1,1 1 1,0-1-1,-1 0 1,2 0-1,-1 0 1,0 0-1,1 0 1,0-1 0,0 1-1,0-1 1,0 1-1,0-1 1,1 0-1,0-1 1,-1 1 0,1-1-1,0 1 1,0-1-1,0 0 1,1 0-1,-1-1 1,0 1-1,1-1 1,-1 0 0,1 0-1,-1-1 1,9 1-1,-5-2 25,-1-1-1,1 0 0,0 0 0,0-1 1,-1 0-1,0 0 0,0-1 1,0 0-1,0 0 0,10-8 0,7-8 65,27-29 0,-48 46-84,93-98 296,53-72-385,-131 157 24,-17 15 54,-1 1 1,1-1 0,-1 1 0,0-1-1,1 1 1,-1 0 0,1-1 0,-1 1-1,1 0 1,0 0 0,-1-1-1,1 1 1,-1 0 0,1 0 0,-1 0-1,1 0 1,0 0 0,-1 0 0,1 0-1,-1 0 1,1 0 0,0 0 0,-1 0-1,1 0 1,-1 0 0,1 0 0,-1 0-1,1 1 1,0-1 0,-1 0-1,1 0 1,-1 1 0,1-1 0,-1 0-1,1 1 1,-1-1 0,1 1 0,1 4-42,1 0 1,-1 1-1,-1-1 0,1 1 1,-1-1-1,0 1 1,0 0-1,-1 8 1,-2 51 71,0-40-72,-28 196 284,29-215-236,-1 4 59,0 0-1,0 0 1,-1-1-1,0 1 1,-6 10-1,9-19-38,-1 0-1,0 1 1,1-1-1,-1 0 1,0 1-1,0-1 1,0 0-1,0 0 1,0 0-1,0 0 1,-1 0-1,1 0 1,0 0-1,0 0 1,-1 0-1,1-1 1,-1 1-1,1 0 1,0-1-1,-1 0 1,1 1 0,-1-1-1,1 0 1,-1 1-1,1-1 1,-1 0-1,0 0 1,1 0-1,-1 0 1,1-1-1,-1 1 1,1 0-1,-1-1 1,1 1-1,-1-1 1,1 1-1,0-1 1,-1 0-1,1 0 1,0 1-1,-1-1 1,0-1-1,-3-3 11,0 0 0,0 0 1,0 0-1,1 0 0,0-1 0,-3-6 0,-1 1-75,-5-7 27,2 0 1,-1-1-1,2-1 1,-12-32-1,21 51 17,1 1 0,0 0 0,0-1 0,-1 1 0,1 0-1,0-1 1,0 1 0,0-1 0,-1 1 0,1 0 0,0-1-1,0 1 1,0-1 0,0 1 0,0-1 0,0 1 0,0-1 0,0 1-1,0 0 1,0-1 0,0 1 0,1-1 0,-1 1 0,0 0-1,0-1 1,0 1 0,0-1 0,1 1 0,-1 0 0,0-1 0,0 1-1,1 0 1,-1-1 0,0 1 0,1 0 0,-1-1 0,0 1-1,1 0 1,0-1 0,-1 1-8,1 0-1,0 0 1,0 0-1,0 1 1,0-1-1,0 0 1,-1 0-1,1 1 1,0-1-1,0 0 1,0 1-1,-1-1 1,1 0-1,0 1 0,-1-1 1,1 1-1,1 1 1,34 32-92,36 32 53,-58-54 58,1-1 1,0-1-1,20 11 0,-31-19 13,0 0 0,0 0 0,0 0 0,1 0 0,-1-1 0,0 0 0,1 0 0,-1 0 0,1 0 0,-1-1 0,1 0 0,-1 0 0,1 0 0,-1 0 0,1-1 0,-1 1 0,1-1 0,-1 0 0,1-1 0,6-2 0,-4-2 8,1 0-1,-1-1 1,-1 0-1,1 0 1,-1 0-1,-1-1 0,1 0 1,4-9-1,-3 6 39,47-77 320,-27 41-345,58-73 0,-79 113 2,-5 6-78,0 0 0,1 0-1,-1 0 1,0-1 0,0 1-1,0 0 1,0-1 0,0 1-1,0-1 1,0 0 0,-1 1-1,1-1 1,0-2 0,-17 21-368,7 3 394,1 0 0,0 1-1,1 0 1,-4 24 0,9-37 20,-7 31 4,2 0 0,2 1 0,-1 55 0,6-89 7,0-1 0,0 0 0,1 1 0,0-1-1,0 0 1,2 6 0,-2-9-11,-1-1 1,1 1-1,-1-1 0,1 0 0,0 0 1,0 1-1,-1-1 0,1 0 0,0 0 1,0 0-1,0 0 0,0 0 0,0 0 0,0 0 1,1 0-1,-1 0 0,0-1 0,0 1 1,1 0-1,-1-1 0,0 1 0,1-1 0,-1 0 1,0 1-1,1-1 0,-1 0 0,2 0 1,3 0 15,0-1 1,-1 1 0,1-1 0,-1-1-1,0 1 1,1-1 0,-1 0 0,0 0-1,9-6 1,5-4-14,21-17 0,-27 18-3,177-131 131,-18 20-411,-172 122 272,0 0 1,0 0-1,0 0 1,0 0-1,0 0 1,0 0 0,1 0-1,-1 0 1,0-1-1,0 1 1,0 0 0,0 0-1,0 0 1,0 0-1,0 0 1,0 0-1,1 0 1,-1 0 0,0 0-1,0 0 1,0 0-1,0 0 1,0 0-1,0 0 1,0 0 0,1 0-1,-1 0 1,0 0-1,0 0 1,0 0-1,0 1 1,0-1 0,0 0-1,0 0 1,0 0-1,0 0 1,1 0 0,-1 0-1,0 0 1,0 0-1,0 0 1,0 0-1,0 0 1,0 0 0,0 1-1,0-1 1,0 0-1,0 8 32,-3 9-21,3-15-23,-13 43-145,7-28 124,-5 32-1,8-29-12,1 1 0,3 39-1,-1-50 89,2 1-1,-1-1 0,1 0 1,1 1-1,0-1 1,0 0-1,8 15 0,-11-24-28,1 0-1,-1 0 1,1 0-1,-1 0 1,1 0-1,0 0 1,0 0-1,-1 0 1,1 0-1,0 0 1,0 0-1,0 0 1,0 0-1,0-1 1,0 1-1,0 0 1,0-1-1,0 1 1,0-1-1,1 1 1,-1-1-1,0 1 1,0-1-1,0 0 1,1 0-1,-1 1 1,0-1-1,2 0 1,-1-1 4,0 0 0,0 0 0,1 0 0,-1 0 1,0 0-1,0-1 0,0 1 0,0-1 0,-1 1 0,1-1 0,0 0 1,-1 1-1,3-5 0,1-2 9,0 0 0,0 0 1,-1-1-1,-1 0 0,1 0 0,-2 0 1,1 0-1,-1 0 0,1-12 0,-2 14-27,3-13 8,-1 1 0,0-1 0,-2 0 0,-1 1 0,0-1-1,-4-24 1,2 38-15,1-1-1,-1 1 1,0 0 0,-1 0-1,0 0 1,0 1-1,0-1 1,0 1-1,-1-1 1,0 1 0,0 0-1,0 1 1,-1-1-1,0 1 1,0 0 0,0 0-1,0 0 1,-11-5-1,13 7-14,-35-11 52,30 10-78,15 0-36,48-1-27,-22-3 93,18-5 23,98-7 1,-115 17 42,34-1-67,-60 3-3,0 1 0,-1 0 0,1 0 0,-1 0 0,1 1 0,9 4 0,-15-5 21,-1-1 0,1 1-1,-1-1 1,1 1-1,-1 0 1,0 0 0,1-1-1,-1 1 1,0 0 0,1 0-1,-1 1 1,0-1 0,0 0-1,0 0 1,0 0 0,0 1-1,0-1 1,-1 1 0,1-1-1,0 0 1,-1 1-1,1-1 1,-1 1 0,1 0-1,-1-1 1,0 1 0,1-1-1,-1 3 1,-1 0 28,0 1 0,0-1 0,0 1 0,-1-1 0,1 1 0,-1-1 0,0 0 0,-4 5 0,-11 21 122,7-14-46,1 0-1,-8 21 1,14-29-91,3-5 9,-1-1 0,1 0 0,-1 0 0,0 0 0,0 0 0,0 0 0,0 0 0,0 0 0,-1-1 0,1 1 0,0 0 0,-1-1 0,1 1 0,-1-1 0,-1 2 0,1-1 137,8-5-114,11-8-57,22-21-26,1 2-1,1 2 1,1 2-1,70-33 1,-95 51 116,-10 5-96,0-1 0,0 1 1,0 0-1,1 1 0,-1 0 0,1 0 1,0 0-1,9 0 0,-16 2 24,-1 1 0,1-1 0,0 0 1,-1 0-1,1 1 0,0-1 0,-1 0 0,1 0 0,-1 1 0,1-1 0,-1 1 0,1-1 0,-1 1 0,1-1 0,-1 0 0,1 1 1,-1 0-1,1-1 0,-1 1 0,0-1 0,1 1 0,-1-1 0,0 1 0,0 0 0,1-1 0,-1 1 0,0 0 0,0-1 0,0 1 0,0 1 1,2 23 160,-2-22-137,-1 38 87,2 56 450,1-82-493,-1 1 0,2-1 0,0 0 0,6 17 0,-9-31-84,1 1 0,-1-1 0,0 0 0,1 0 0,0 0 0,-1 0 0,1 0 0,-1 0 0,1 0 0,0 0 0,0 0 0,-1 0 0,1-1 0,0 1 0,0 0 0,0 0 0,0-1 0,0 1 0,0-1 0,0 1 0,0-1 0,0 1 0,1-1 0,-1 1 0,0-1 0,0 0 0,0 0 0,0 0 0,1 0 0,-1 0 0,0 0 0,0 0 0,0 0 0,1 0 0,-1 0 0,0-1 0,0 1 0,0 0 0,0-1 0,2 0 0,4-2-238,0-1 0,-1 0 0,1 0 1,10-9-1,-15 12 135,7-6-1090,-1-1 1,0 1-1,0-1 0,12-17 0,-17 21 464,-1 1 0,0 0 0,0-1-1,0 0 1,0 1 0,-1-1 0,0 0 0,1 0 0,-1 0 0,-1 0 0,1 0 0,0 0-1,-1 0 1,0 0 0,0-6 0,-1 0-2336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1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109 100 7648,'-58'-35'3456,"26"22"-3008,24 7-32,3 6-320,0-9-160,5 1 0,5-4-384,3 4 224,2 0-2688,-2 8 1600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1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67 5216,'0'-24'4274,"-1"48"497,1-23-4654,0 0 0,0 0 0,0 0 0,0 0 0,-1 0 0,1 0-1,0 0 1,0 0 0,-1 0 0,1 0 0,-1 0 0,1 0 0,-1 0 0,1 0 0,-1 0-1,0-1 1,1 1 0,-1 0 0,0 0 0,0-1 0,0 1 0,1 0 0,-1-1 0,-1 1-1,1-1-6,1 1 0,-1-1-1,1 0 1,-1 0 0,1 0-1,-1 0 1,1 0-1,-1 0 1,1 0 0,-1 0-1,0 0 1,1 0 0,-1 0-1,1 0 1,-1 0-1,1 0 1,-1 0 0,1-1-1,-1 1 1,1 0 0,-1 0-1,1-1 1,-1 1-1,1-1-41,-1 0 0,1 0 0,0 0 0,0 1 0,-1-1 0,1 0 0,0 0 0,0 0 0,0 0 0,0 0 0,0 0 0,0 0 0,0 1 0,1-1 0,-1 0 0,0-1 0,4-13 106,-2 0 0,2-26 1,-4 40-465,0 4-1113,0 5-2749,5 3 888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3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18 2304,'5'-14'2498,"-2"10"-531,-2 8 165,1 3-1951,-2-6-176,1 0 1,-1 1-1,0-1 0,1 0 1,-1 1-1,0-1 0,0 0 1,0 1-1,0-1 1,0 0-1,0 2 0,-79 422 2817,30-170-2052,13-54-218,27-168-428,6-24 20,1 0-1,0 0 0,0 0 0,0 0 1,1 1-1,1-1 0,-1 0 0,2 12 1,1-3 548,-3-8 87,1-9-363,0-2-409,0 1 0,0 0 0,0 0 0,0 0 0,0 0 0,0 0 0,0 0 0,0 0 0,0 0 0,0 0 0,0 0-1,0 0 1,0 0 0,0-1 0,0 1 0,0 0 0,0 0 0,0 0 0,0 0 0,0 0 0,0 0 0,0 0 0,0 0-1,0 0 1,0-1 0,0 1 0,0 0 0,0 0 0,0 0 0,0 0 0,0 0 0,0 0 0,0 0 0,0 0 0,0 0-1,0 0 1,0 0 0,0 0 0,0-1 0,0 1 0,1 0 0,-1 0 0,0 0 0,0 0 0,0 0 0,0 0 0,0 0-1,0 0 1,0 0 0,0 0 0,0 0 0,0 0 0,0 0 0,1 0 0,-1 0 0,0 0 0,0 0 0,0 0 0,0 0-1,0 0 1,0 0 0,0 0 0,0 0 0,63-34 78,-41 21-84,2 0 0,0 1 1,0 2-1,34-11 0,-32 15 67,48-6 1,-63 12-119,1-1 1,-1 1 0,1 1 0,-1 0-1,0 0 1,20 6 0,-24-5-21,1 0 1,-1-1 0,1 0-1,-1 0 1,12 0 0,-16-2-271,-12-1-7032,6 2 6220,-6-1-1109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3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5408,'18'0'6487,"57"-7"-4286,26-13-1181,7 0-611,93-3-73,-98 10-1317,-102 13 885,-1 0 0,0 0 0,1 0 0,-1 0 0,0 0 0,1 0 0,-1 0 0,0 0 1,1 0-1,-1 0 0,0 0 0,0 0 0,1 0 0,-1 0 0,0-1 0,1 1 0,-1 0 1,0 0-1,0 0 0,1-1 0,-1 1 0,0 0 0,0 0 0,1 0 0,-1-1 0,0 1 1,0 0-1,0-1 0,0 1 0,0 0 0,1 0 0,-1-1 0,1-2-915,3-1-893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24 265 3808,'-18'-12'1227,"17"11"-1154,1 0 0,-1 1 0,1-1 0,-1 0 0,1 1 1,-1-1-1,1 0 0,0 0 0,0 0 0,-1 1 1,1-1-1,0 0 0,0 0 0,0 0 0,0 0 1,0 1-1,0-1 0,0 0 0,0 0 0,0 0 1,0 0-1,1-1 0,-1 0 675,0-1-440,1-1 0,-1 1 0,1 0 0,0 0-1,0-1 1,0 1 0,0 0 0,1 0-1,-1 0 1,1 0 0,-1 1 0,1-1 0,0 0-1,4-3 1,0-1 6,1 1 0,0 0-1,13-10 1,-7 9-71,0-1 0,0 2-1,18-7 1,-15 7-83,32-12 92,0 2 0,64-12 0,101-8-59,-197 34-153,-4-1-357,0 1-1,0 1 0,1 0 0,-1 1 0,23 2 1,-20 3-2697,-1 2 860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3232,'13'-4'6805,"32"-3"-5536,-33 4-1208,1 1-1,-1 1 1,1 0-1,-1 0 1,1 1-1,-1 1 0,1 0 1,-1 1-1,0 0 1,1 1-1,-1 1 1,0-1-1,-1 2 1,1 0-1,-1 0 0,0 1 1,0 0-1,0 1 1,-1 1-1,18 15 1,-26-20-9,1 0 0,0 0 1,-1 1-1,1-1 1,-1 1-1,0-1 1,0 1-1,-1 0 0,1-1 1,-1 1-1,0 0 1,0 0-1,0 0 1,0 0-1,0 0 0,-1 0 1,0 0-1,0 0 1,-1 6-1,0-2 62,-1 1-1,0-1 0,-1 0 1,0 0-1,0 0 1,0 0-1,-1-1 0,-8 12 1,2-3 118,-18 20 1,25-32-92,-1 0 1,0-1-1,0 1 0,0-1 0,0 1 0,-1-1 1,1 0-1,-1-1 0,-7 4 0,12-6-129,-1 0 0,1 0 0,0 0 0,0 0 0,0 0 0,0 0 0,0 0-1,0 1 1,0-1 0,0 0 0,0 0 0,0 0 0,0 0 0,0 0 0,0 0 0,-1 0 0,1 0 0,0 0-1,0 0 1,0 0 0,0 0 0,0 0 0,0 0 0,0 0 0,0-1 0,0 1 0,0 0 0,0 0-1,0 0 1,0 0 0,-1 0 0,1 0 0,0 0 0,0 0 0,0 0 0,0 0 0,0 0 0,0 0 0,0 0-1,0 0 1,0 0 0,0 0 0,0 0 0,0 0 0,0-1 0,0 1 0,0 0 0,0 0 0,0 0 0,0 0-1,0 0 1,0 0 0,0 0 0,0 0 0,0 0 0,0 0 0,0 0 0,0 0 0,0-1 0,0 1 0,0 0-1,0 0 1,0 0 0,0 0 0,0 0 0,0 0 0,5-9 225,10-10-157,3 4-39,1 1-1,0 1 1,1 0 0,34-15 0,-36 19 27,43-19 46,16-10-174,-67 32 88,0 0 0,0-1 1,-1 0-1,0-1 0,11-10 1,-11 7 133,0 1-1,14-22 1,-20 27-150,-1 0-1,0 0 1,0 0 0,0 0-1,0 0 1,-1-1 0,1 1-1,-2 0 1,1-1-1,0-7 1,1-27-807,1-11-3983,-2 21 474,3 2 1419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1472,'-1'-5'7830,"2"5"-7687,9-4 1833,18 1-3017,-26 3 1663,12-1-592,0 0-1,18 2 0,-28-1-10,-1 0-1,1 1 1,-1-1-1,0 1 1,1 0-1,-1 0 1,0 0-1,0 0 1,0 1-1,0-1 1,0 1-1,0 0 1,0 0-1,0 0 1,2 3-1,-3-3 21,0 1 0,-1-1-1,0 1 1,1-1 0,-1 1 0,0 0-1,0 0 1,-1 0 0,1-1 0,0 1-1,-1 0 1,0 0 0,0 0-1,0 0 1,0 0 0,0 0 0,-1 0-1,1 0 1,-1 0 0,1-1 0,-1 1-1,0 0 1,-2 2 0,-3 9 21,-1 0 1,0-1 0,-12 15 0,9-11 73,6-11-84,-2 3-21,0-1 1,1 1 0,1 1 0,0-1-1,-4 11 1,8-19-9,-1 1 0,1 0 0,-1 0 0,1 0 0,0 0-1,0 0 1,0 0 0,0 0 0,0 0 0,0 0 0,0-1 0,1 1 0,-1 0 0,1 0 0,0 0-1,-1 0 1,1 0 0,0-1 0,0 1 0,0 0 0,0-1 0,0 1 0,0-1 0,1 1 0,-1-1-1,0 0 1,1 1 0,-1-1 0,1 0 0,0 0 0,-1 0 0,1 0 0,2 1 0,2 0 109,0 1 1,-1-2-1,1 1 1,0-1 0,0 1-1,0-2 1,0 1 0,1-1-1,-1 1 1,10-3-1,3 0 48,-1-2 0,20-6-1,-32 8-221,5-1-2383,2 3 625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 4224,'-22'-5'2373,"47"3"3131,9-2-4235,37-4-1103,-7 2 353,25 0 167,-14 12-590,-57-1 395,-18-5-472,1 0 0,-1 0 1,1 0-1,-1 0 0,1-1 1,-1 1-1,1 0 0,-1 0 1,1 0-1,-1-1 0,0 1 1,1 0-1,-1-1 0,1 1 1,-1 0-1,0-1 1,1 1-1,-1-1 0,0 1 1,0 0-1,1-1 0,-1 1 1,0-1-1,0 1 0,1-1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3968,'0'0'35,"-1"0"-1,1 0 1,0 0 0,0 0-1,0 0 1,0 0-1,-1 0 1,1 0 0,0 0-1,0 0 1,0 0 0,0 0-1,0 1 1,0-1 0,-1 0-1,1 0 1,0 0 0,0 0-1,0 0 1,0 0 0,0 0-1,0 0 1,0 1 0,-1-1-1,1 0 1,0 0 0,0 0-1,0 0 1,0 0 0,0 1-1,0-1 1,0 0 0,0 0-1,0 0 1,0 0 0,0 0-1,0 1 1,0-1 0,0 0-1,0 0 1,0 0-1,0 0 1,0 1 0,0-1-1,0 0 1,0 0 0,0 0-1,0 0 1,1 1 0,9 1 1205,23-2 773,372-35 3838,-298 29-5259,-107 6-606,1 0 0,0 0 1,0 0-1,0 0 0,0 0 1,0-1-1,0 1 0,0 0 1,0-1-1,0 1 0,-1 0 1,1-1-1,0 1 0,0-1 0,-1 0 1,1 1-1,1-2 0,1-5-4336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36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29 9152,'-58'-28'3360,"53"28"-2592,10 0-224,3 0-1312,10 3-704,14 2 832,-1-2-2592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 2656,'-5'-9'3141,"8"14"-1344,4 14-1385,-1-1 0,0 1 0,-2 0 0,0 1 0,-1-1 0,-1 1 0,0 21 0,-2-34-345,0 13 378,0 1-1,1 0 1,7 32 0,-7-44 1559,0-15-888,9-13-490,6-21 1,-13 32-608,1-1 0,0 1 0,0 1 0,1-1 1,0 1-1,6-8 0,40-40-72,-23 26-76,-10 12 107,24-19 1,-25 21-22,-16 14 7,1 0-1,0-1 0,0 1 1,0 0-1,0 0 0,0 0 1,0 0-1,0 0 0,0 0 1,0 0-1,0 1 0,1-1 0,-1 1 1,0 0-1,0 0 0,1-1 1,-1 2-1,0-1 0,0 0 1,4 1-1,-4-1 33,-1 1 0,1 0 0,-1 0 0,1 0 0,-1-1 0,1 1 0,-1 1-1,0-1 1,1 0 0,-1 0 0,0 0 0,0 1 0,0-1 0,0 1 0,0-1 0,0 1 0,0-1 0,0 1 0,-1-1 0,1 1 0,-1 0 0,1-1 0,-1 1 0,0 0 0,1-1 0,-1 4 0,-1 41 128,0-36-14,1 0-1,1 18 1,-1 0 402,11-33 210,-1 0-1,19-14 1,-10 4-676,-1 0 1,21-24-1,-30 29-71,13-15-135,1 2-1,34-29 0,-55 51 103,0-1 0,0 1 0,0 0-1,0 0 1,0 0 0,0 0 0,1 0 0,-1 0-1,0 1 1,1-1 0,-1 1 0,0-1 0,4 1-1,-4 0 22,0 0 0,-1 1 0,1-1 0,-1 0 0,1 1-1,-1 0 1,0-1 0,1 1 0,-1 0 0,1 0 0,-1-1-1,0 1 1,0 0 0,0 0 0,1 1 0,-1-1 0,0 0 0,0 0-1,0 0 1,-1 1 0,1-1 0,1 3 0,2 6 17,0 0 0,-1 1 0,0-1 1,0 1-1,-1 0 0,-1-1 0,1 13 0,-1-6 112,1 0 0,5 17 0,-6-27-68,0 0-1,0 1 1,-1 7-1,0-10 108,0 0-1,0 0 1,1 0-1,-1 0 1,1 0 0,0 0-1,1-1 1,2 9-1,-3-11 116,0 3-3617,3 6 1233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15 188 4384,'-11'-9'1424,"10"8"-1315,1 0 1,0 1 0,-1-1-1,1 0 1,0 1 0,-1-1-1,1 0 1,0 0 0,0 1-1,0-1 1,0 0 0,0 0-1,0 1 1,0-1 0,0 0-1,0 0 1,0 0 0,0 1-1,0-1 1,0 0 0,1 0-1,-1 1 1,0-1 0,1 0-1,-1 1 1,0-1 0,1 0-1,-1 1 1,1-1 0,-1 1-1,1-2 1,5-4 497,1 0 1,-1 0-1,1 1 1,0-1-1,14-7 0,-17 12-565,0-1-1,0 1 0,0 0 0,0 0 1,0 0-1,0 0 0,1 1 0,-1-1 0,0 1 1,0 0-1,0 1 0,0-1 0,0 1 0,1-1 1,5 3-1,1 1 12,1 1 0,0 0-1,-1 1 1,0 0 0,0 1 0,-1 0 0,0 1 0,0 0 0,-1 0-1,0 1 1,0 0 0,-1 1 0,0 0 0,-1 0 0,0 0-1,-1 1 1,0 0 0,0 1 0,-1-1 0,-1 1 0,6 24 0,-9-31 4,0 0 0,-1 0 0,0 0 0,1 0 0,-2 0 0,1 0 0,-1 0 0,1 1 0,-1-1 1,-1 0-1,1-1 0,-1 1 0,0 0 0,0 0 0,0-1 0,-1 1 0,1-1 0,-7 7 0,5-5 35,-1-1-1,-1 0 0,1 0 1,-1-1-1,0 0 0,0 0 1,0 0-1,-1 0 0,1-1 1,-1 0-1,0-1 0,-7 3 0,2-3 782,21-6-505,24-7-90,-32 11-261,16-7 121,0 0 0,0-1-1,0-1 1,-1 0 0,0-2-1,-1 1 1,-1-2 0,1 0-1,12-15 1,-8 6-28,-2 0 0,0-1 0,-2 0 1,0-1-1,17-38 0,-29 53-359,8-15 677,12-35 0,-21 49-856,0 1 0,1-16 1,-3 17-764,1 1 0,-2-1 1,1 1-1,-3-10 1,3 7-1546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3072,'-12'-10'1734,"12"10"-1646,0 0 0,0 0 0,0 0 0,0-1 1,0 1-1,0 0 0,-1 0 0,1-1 0,0 1 1,0 0-1,0 0 0,0 0 0,0-1 0,0 1 0,0 0 1,0 0-1,0-1 0,0 1 0,0 0 0,0 0 0,0 0 1,0-1-1,0 1 0,1 0 0,-1 0 0,0 0 1,0-1-1,0 1 0,0 0 0,0 0 0,1-1 0,1 0 413,0 0-1,0-1 0,0 1 0,1 0 0,-1 0 0,1 0 0,4 0 0,0-2-667,0 1 297,1 1-1,0-1 1,0 1 0,13 0-1,-17 1-140,0 0 0,0 0-1,0 0 1,0 1 0,0 0-1,0 0 1,0 0-1,0 0 1,-1 0 0,1 1-1,4 2 1,-6-3 31,-1 0 0,0 0 1,0 1-1,0-1 0,0 0 1,0 0-1,0 1 0,0-1 0,0 0 1,0 1-1,-1-1 0,1 1 0,-1-1 1,1 1-1,-1-1 0,1 3 0,-1 0 24,1 0 1,-1 0-1,0 1 0,0-1 0,-2 8 0,-1 2 68,0-1-1,-11 26 1,1-11 160,-19 30 0,7-14-80,24-43-150,0 1 1,0-1-1,1 0 0,-1 1 1,0-1-1,1 0 1,-1 1-1,1-1 0,0 1 1,-1-1-1,1 1 0,0-1 1,0 1-1,0-1 0,0 1 1,0 0-1,0-1 1,0 1-1,0-1 0,1 1 1,-1-1-1,1 1 0,-1-1 1,1 0-1,0 1 1,-1-1-1,1 0 0,0 1 1,0-1-1,0 0 0,0 0 1,0 0-1,0 0 0,0 1 1,0-2-1,2 3 1,4 0 184,0 1 1,1-1 0,-1 0 0,1-1-1,14 4 1,-5-2-42,-9-2-8,-1-1 0,1 0 1,0-1-1,14 0 0,-8 0 35,-9 0-171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 2912,'1'-1'315,"0"-1"0,-1 1 0,1 0 1,0-1-1,0 1 0,0 0 0,0 0 0,0 0 1,-1-6 3755,-1 7-3883,1 0-1,0 0 1,0 0 0,-1 0 0,1 0 0,0 0-1,0 0 1,0 0 0,-1 0 0,1 0 0,0 0-1,0 0 1,-1 0 0,1 0 0,-16 2 1331,-19 9-1558,10 0 394,-27 18 0,15-8-46,31-17-279,-1-1 0,1 1 0,0 1 0,0-1 0,1 1 0,-7 7 0,10-11-10,1 1 0,0-1 0,0 1 0,-1 0 0,1 0 0,0-1 0,0 1-1,1 0 1,-1 0 0,0 0 0,1 0 0,-1 0 0,1 0 0,-1 0 0,1 0 0,0 0 0,0 1-1,0-1 1,0 0 0,0 0 0,1 0 0,-1 0 0,1 0 0,-1 0 0,1 0 0,0 0 0,1 2 0,2 4 134,1 0 0,1 0 1,-1-1-1,1 1 0,1-1 1,-1-1-1,1 1 0,0-1 1,1 0-1,9 6 0,-3-4 50,0-1 1,1 0-1,0-1 0,0-1 0,20 5 0,4 0 263,41 3-1,-65-11-724,0-1 0,0-1-1,0 0 1,0-1 0,-1-1 0,17-4-1,-29 6-300,0-1-1,0 1 1,0-1-1,-1 0 1,1 1-1,0-1 1,0 0-1,-1 0 1,1-1-1,2-1 1,6-5-2278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4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2976,'-13'-10'971,"13"10"-898,0 0 1,-1 0 0,1 0-1,0 0 1,0 0 0,0 0-1,-1 0 1,1 0 0,0 0-1,0-1 1,0 1 0,0 0-1,-1 0 1,1 0 0,0 0-1,0-1 1,0 1 0,0 0-1,0 0 1,0 0 0,-1-1 0,1 1-1,0 0 1,0 0 0,0 0-1,0-1 1,0 1 0,0 0-1,0 0 1,0-1 0,0 1-1,0 0 1,0 0 0,0 0-1,0-1 1,0 1 0,0 0-1,0 0 1,0 0 0,1-1-1,-1 1 1,0 0 0,0 0-1,0 0 1,0-1 0,0 1 0,0 0-1,1 0 1,-1 0 0,1-1 1196,15-4-686,0 0 1,1 1-1,-1 1 1,1 1-1,0 0 0,30 2 1,-45 0-590,0 0 1,0 0 0,0 1 0,0-1 0,-1 0 0,1 1-1,0 0 1,-1-1 0,1 1 0,0 0 0,-1 0 0,1 0-1,-1 0 1,1 0 0,-1 0 0,1 0 0,-1 1 0,0-1-1,0 0 1,0 1 0,2 2 0,-2-1 29,0 0 0,0 0-1,0-1 1,0 1 0,-1 0 0,1 0 0,-1 0 0,0 0-1,0 0 1,0-1 0,0 1 0,0 0 0,-1 3 0,-4 8 122,1 0 1,-2 0 0,0-1 0,0 0 0,-12 17 0,13-21-81,-14 20 86,13-21-87,0 0 0,1 1 1,0-1-1,0 1 0,1 0 0,0 1 1,-3 13-1,7-22-19,-1 1 0,1-1 1,0 1-1,0-1 0,0 0 1,0 1-1,0-1 0,1 1 1,-1-1-1,0 0 0,1 1 0,-1-1 1,1 0-1,-1 1 0,1-1 1,-1 0-1,1 0 0,0 1 1,1 0-1,0 0 32,0 0 0,0-1 0,0 1 0,0-1 1,0 0-1,0 0 0,0 0 0,1 0 0,-1 0 0,4 1 0,5 0 127,0 0 0,1-1 0,21 0 0,-27-1-244,9-1-193,-2 1 332,0 0 0,18 3 0,-26-2-703,0 0 0,-1 1 0,1-1 0,0 1-1,7 4 1,6 5-1472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5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3136,'-5'-25'6837,"5"39"-6469,-3 54 967,1 23-142,3 70 1465,-2-86-1599,-2-46-840,2-24-179,1 0 1,-1 0-1,1 0 0,0 0 1,0 0-1,1 7 0,1-1 1142,-3-13-2002,1-5-3712,0 2 2527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5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4992,'-4'0'452,"-2"0"819,6 0-1252,0 0 1,0 0-1,0 0 0,0 0 0,-1 0 0,1 0 0,0-1 0,0 1 0,0 0 0,0 0 0,0 0 1,0 0-1,0 0 0,0 0 0,0 0 0,0 0 0,0 0 0,0 0 0,0-1 0,0 1 0,0 0 0,0 0 1,0 0-1,0 0 0,0 0 0,0 0 0,0 0 0,0 0 0,0 0 0,0-1 0,1 1 0,-1 0 1,0 0-1,0 0 0,0 0 0,0 0 0,0 0 0,0 0 0,0 0 0,0 0 0,0 0 0,0 0 0,0 0 1,0 0-1,1 0 0,-1 0 0,0 0 0,0 0 0,0 0 0,0 0 0,0 0 0,0-1 0,0 1 1,0 0-1,0 0 0,0 1 0,1-1 0,-1 0 0,0 0 0,2-1 479,0 1-1,1 0 1,-1 0-1,0 0 1,0 0 0,0 0-1,1 0 1,-1 1-1,2 0 1,13 1 265,167-11 2795,-104 3-3020,94 5 0,-144 3-517,48 4 406,-41-5-784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4480,'0'6'2437,"5"10"-629,3 12-16,2 33-6,1 71 0,-9 63-1112,-2-178-605,0 287-635,1-284-1508,3-3 634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5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24 544 3552,'-16'-70'1147,"13"44"-683,2 8-624,-1-8 1479,1 0 1,1 0-1,2 0 0,5-33 1,-3 45-899,1 1 1,0-1-1,1 1 0,0 1 1,1-1-1,1 1 1,-1 0-1,18-18 1,-9 12-243,0 2 0,2 0 0,-1 2 0,32-21 0,-40 30-189,-1 0 1,1 1-1,0 0 1,1 0 0,-1 1-1,0 1 1,1-1-1,0 1 1,-1 1 0,1 0-1,0 0 1,0 1 0,0 1-1,-1-1 1,1 1-1,17 5 1,-18-4 7,-1 1 0,0 0-1,0 0 1,0 1 0,0 0-1,0 1 1,-1-1 0,0 1 0,0 1-1,0 0 1,-1-1 0,1 2 0,-1-1-1,-1 1 1,1 0 0,-1 0-1,-1 1 1,7 12 0,-8-12 107,0-1 1,0 1-1,-1-1 1,0 1-1,-1 0 1,0 0-1,0 0 0,0 11 1,-1-14-6,-1 0 1,1-1-1,-1 1 0,0 0 1,0-1-1,-1 1 0,1 0 1,-1-1-1,0 0 0,0 1 1,-1-1-1,1 0 0,-1 0 1,0 0-1,-5 4 0,1-1 11,-2 0 0,1-1 0,-1 0 0,0-1 0,0 0 0,0 0-1,-15 4 1,1-1-19,-1-1 0,-25 4 0,36-9-29,0 0 1,0-1-1,0 0 0,0-1 1,0-1-1,-1 0 0,-24-6 1,35 7-239,0-1 0,1 0-1,-1 0 1,1 0 0,-1 0 0,1-1 0,0 1 0,-1-1 0,1 1 0,-3-4 0,5 5-27,-1-1 0,1 1 0,-1-1 0,1 0 0,-1 0 0,1 1 0,-1-1 0,1 0 0,0 0 0,-1 0 0,1 1 0,0-1 0,0 0 0,0 0 0,-1 0 0,1 0 0,0 1 0,0-1 0,0 0 0,0 0 0,1 0 0,-1 0 0,0 0-1,0 1 1,0-1 0,1 0 0,-1 0 0,0 0 0,1 1 0,-1-1 0,1 0 0,-1 0 0,2-1 0,12-11-2608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5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5216,'-1'0'104,"1"0"0,0-1 0,0 1 0,-1 0 0,1 0 0,0 0 0,0-1 0,0 1 0,0 0 0,-1 0 0,1-1 0,0 1 1,0 0-1,0 0 0,0-1 0,0 1 0,0 0 0,0 0 0,0-1 0,-1 1 0,1 0 0,0-1 0,0 1 0,0 0 0,0 0 0,1-1 0,-1 1 0,0 0 0,0-1 0,0 1 0,0 0 0,0 0 1,0-1-1,11-5 2034,21 1-763,-24 4-1434,-4 1 59,0-1-1,0 1 1,0 0 0,0 0 0,0 1 0,0-1 0,0 1 0,0 0 0,7 2 0,-9-2-4,-1-1-1,1 1 1,-1 0 0,1 0-1,-1 0 1,1 0 0,-1 0-1,0 0 1,0 0 0,1 0-1,-1 0 1,0 0 0,0 1-1,0-1 1,0 0 0,0 1 0,-1-1-1,1 1 1,0-1 0,-1 1-1,1 0 1,-1-1 0,1 1-1,-1-1 1,0 1 0,0 2-1,-1 5 73,-1 0 0,0 0-1,-1-1 1,0 0 0,0 1-1,0-1 1,-1 0 0,-6 7-1,4-2 18,-9 14 161,3-7 249,1 1 1,-12 34 0,22-54-438,1 0 0,-1 1 1,1-1-1,0 0 0,-1 0 0,1 0 0,0 0 1,0 1-1,0-1 0,0 0 0,0 0 1,0 0-1,0 1 0,0-1 0,0 0 0,0 0 1,1 0-1,-1 1 0,1-1 0,-1 0 1,1 0-1,-1 0 0,1 0 0,-1 0 0,1 0 1,0 0-1,0 0 0,-1 0 0,1 0 1,0-1-1,0 1 0,0 0 0,0 0 1,0-1-1,0 1 0,0-1 0,0 1 0,1-1 1,-1 1-1,1 0 0,5 0 136,-1 0-1,1 0 1,-1-1-1,1 0 1,11-1-1,-15 1-189,40-6 312,-25 3-76,27 0 1,-40 3-469,0 0 1,0 0-1,0 1 0,1 0 1,-1 0-1,-1 0 1,1 0-1,0 1 0,0 0 1,4 3-1,8 7-1158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36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5 112 3808,'-5'-5'1728,"10"2"-1504,3 3 2208,7-4-1376,2-1 1696,11-3-1568,17-4 512,18 1-992,22-1-480,10 0-160,-11-1-416,-2 7 192,-6-3-5088,19 1 2880,-10 5-2208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5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23 5824,'0'-1'175,"0"0"0,-1 0 0,1 0 0,0 1 0,-1-1 0,1 0 0,-1 0 0,1 0 0,-1 1 1,1-1-1,-1 0 0,0 1 0,1-1 0,-1 0 0,0 1 0,1-1 0,-1 1 0,0-1 0,0 1 0,0-1 0,0 1 0,-1-1 0,-20-6 1548,13 7-1411,0 0 0,0 1 0,0-1 0,1 2 0,-17 3 0,6-1-19,-9 3 168,0 1 0,-47 21 0,38-14-132,28-12-269,0 1-1,0 0 1,1 0-1,-1 1 1,1 0-1,-9 7 0,16-10-24,-1-1 1,0 1-1,1 0 0,-1 0 0,1-1 0,-1 1 0,1 0 0,0 0 0,0 0 0,0 1 0,0-1 0,0 0 0,1 0 0,-1 0 0,1 1 0,-1-1 0,1 0 1,0 0-1,0 1 0,0-1 0,0 0 0,0 1 0,0-1 0,1 0 0,-1 1 0,1-1 0,0 0 0,-1 0 0,1 0 0,0 0 0,0 0 0,2 2 0,1 3 102,0-1-1,1 0 0,0-1 1,0 1-1,0-1 0,0 0 1,13 8-1,0 0 273,28 12 1,-33-19-327,0-1-1,0 0 1,1 0 0,0-2 0,-1 0 0,1 0 0,28 0 0,-32-2-48,0-1 1,0-1-1,0 0 0,0 0 1,0-1-1,0 0 1,0-1-1,-1 0 0,1 0 1,-1-1-1,17-10 1,50-39-5609,-57 40 3413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4:5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3328,'-13'-11'6117,"19"7"-4112,-2 2-1818,0 2 0,0-1 0,1 0 0,-1 1 0,0 0 0,1 0 0,-1 0 0,6 1 0,12 1 232,-21-2-399,12 0 279,27 3 0,-36-2-280,0-1-1,0 1 1,0 1 0,0-1 0,0 0-1,0 1 1,0 0 0,-1 0-1,1 0 1,-1 1 0,4 2-1,-6-4-10,0 0 0,0 0-1,0 0 1,0 0-1,-1 0 1,1 0 0,0 1-1,-1-1 1,1 0 0,-1 0-1,1 1 1,-1-1 0,0 0-1,1 0 1,-1 1-1,0-1 1,0 3 0,0-1 10,0 0 1,-1 0 0,1 0-1,-1 0 1,0 0 0,0 0-1,-2 4 1,-3 4 64,0 0 0,-16 20 0,20-28-69,-36 42 265,25-31-49,0 1 0,1 0 0,-13 23 1,25-37-179,-1 0 1,0 0 0,1 1 0,-1-1-1,1 0 1,-1 1 0,1-1 0,0 0-1,0 1 1,-1-1 0,1 0 0,0 1-1,0-1 1,0 1 0,0-1 0,1 0-1,-1 1 1,0-1 0,1 0 0,-1 1-1,1-1 1,-1 0 0,1 0 0,-1 1 0,1-1-1,0 0 1,0 0 0,0 0 0,-1 0-1,1 0 1,0 0 0,0 0 0,1 0-1,-1 0 1,0 0 0,0-1 0,0 1-1,0 0 1,1-1 0,1 1 0,3 2 74,1-1 1,0 1-1,0-2 1,0 1-1,0-1 1,10 1-1,48-4 344,-7 1-870,-20 5-3054,-20 3 1235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08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1984,'0'0'33,"0"-1"1,1 1-1,-1 0 0,0 0 0,1-1 1,-1 1-1,0 0 0,1-1 1,-1 1-1,0 0 0,0-1 0,1 1 1,-1-1-1,0 1 0,0-1 1,0 1-1,0 0 0,0-1 0,1 1 1,-1-1-1,0 1 0,0-1 1,0 1-1,0 0 0,0-1 1,0 1-1,0-1 0,-1 0 0,1 1 20,0 0-1,0-1 0,0 1 1,0 0-1,0 0 0,0-1 0,0 1 1,0 0-1,0-1 0,0 1 1,0 0-1,0 0 0,0-1 0,0 1 1,0 0-1,0-1 0,0 1 1,0 0-1,1 0 0,-1-1 0,0 1 1,0 0-1,0 0 0,0-1 1,1 1-1,-1 0 0,0 0 1,0 0-1,0-1 0,1 1 0,-1 0 1,0 0-1,0 0 0,1 0 1,-1-1-1,2 1 295,-1-1 1,0 0-1,0 1 1,0-1-1,1 0 1,-1 0-1,0 0 1,0 0-1,1-2 1,-2 3-158,2-3 2088,-2 3-2088,1 0 0,-1-1 0,0 1 0,0 0 0,1 0 0,-1 0-1,0 0 1,0 0 0,1 0 0,-1 0 0,0 0 0,1 0 0,-1 0-1,0 0 1,0 0 0,1 0 0,0 1 16,0 0 0,0 0 0,0 1 0,-1-1 0,1 1 0,0-1 0,-1 0 0,1 1 0,0 2 1,4 27 362,-1-5-360,5 40 118,-3 0-1,-2 0 1,-9 113 0,-1-125-180,4-31 76,0 0 0,2 41 0,4 23 70,-4-84-262,0 0 0,1 0 0,-1 0 0,1-1 0,0 1-1,0 0 1,0-1 0,0 1 0,0 0 0,0-1 0,1 1 0,-1-1 0,1 0 0,0 0-1,0 1 1,0-1 0,0 0 0,3 2 0,-3-2 27,0-1-40,-1 0-1,1 0 1,0 0-1,0 0 1,0 0-1,0-1 1,0 1-1,4 0 0,0 0-8,16 5 178,1-2 1,-1-1 0,1 0-1,37-2 1,27 3-161,-83-4-39,0 1 1,-1-1-1,1 1 1,0 0-1,7 3 1,-9-3-107,-3-12-5343,-1-3 869,1-1 1478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09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10 3712,'0'0'76,"0"0"0,0-1 0,0 1 0,0-1 0,0 1 0,0 0 0,0-1 0,0 1 0,1 0 1,-1-1-1,0 1 0,0 0 0,0-1 0,1 1 0,-1 0 0,0-1 0,0 1 0,0 0 0,1-1 0,-1 1 0,0 0 0,1 0 0,-1-1 0,0 1 1,1 0-1,-1 0 0,0 0 0,1 0 0,-1-1 0,0 1 0,1 0 0,-1 0 0,1 0 0,-1 0 0,0 0 0,1 0 0,-1 0 0,1 0 0,-1 0 0,0 0 1,1 0-1,-1 0 0,0 0 0,1 1 0,0-1 0,4 0 3363,-2 8-1615,-2 1-1366,0-1 0,-1 1 1,0-1-1,-1 0 0,0 1 0,0-1 0,0 1 0,-5 11 0,-3 8 14,-13 28 0,-20 34 570,-55 87 1,90-169-609,6-14 202,5-16-175,54-104-339,-31 72-47,-1 1 35,28-62 489,-49 100-453,-3 8-22,1 0 0,5-13 0,-8 20-130,1-1 1,-1 1 0,0 0 0,0 0-1,0 0 1,0 0 0,0 0-1,0-1 1,1 1 0,-1 0 0,0 0-1,0 0 1,0 0 0,0 0 0,1 0-1,-1 0 1,0 0 0,0 0 0,0-1-1,1 1 1,-1 0 0,0 0-1,0 0 1,0 0 0,1 0 0,-1 0-1,0 0 1,0 0 0,0 0 0,0 1-1,1-1 1,-1 0 0,0 0-1,0 0 1,0 0 0,1 0 0,-1 0-1,0 0 1,0 0 0,0 0 0,0 1-1,0-1 1,1 0 0,9 11-226,-5-7 262,6 9-2,-1 1 1,0 0 0,0 0 0,-2 0 0,13 27-1,-11-13-35,0 0 0,8 41 0,-12-49-30,-3-9 103,0 0-1,1 16 1,-4-24-5,1-1 1,-1 0 0,0 1-1,0-1 1,-1 1-1,1-1 1,0 0-1,-1 1 1,0-1 0,1 0-1,-1 1 1,0-1-1,0 0 1,0 0 0,0 0-1,-1 0 1,0 2-1,0-3-28,0 0 0,1 1 0,-1-1 0,1-1 0,-1 1-1,0 0 1,0 0 0,0 0 0,1-1 0,-1 1 0,0-1-1,0 0 1,0 0 0,-4 1 0,-26-4 104,21 0-184,0-1 1,0 0 0,0-1-1,1 0 1,0-1 0,0 0-1,-17-14 1,-3-14-4811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09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12 4896,'10'-11'7866,"-11"11"-7710,1 1 0,-1 0 0,1 0 0,-1 0 0,1 0 0,-1 0 0,1 0 0,0 0 0,-1 0 0,1 0 0,0 0 0,0 0 0,0 0-1,0 0 1,0 0 0,0 2 0,-1 1 169,-4 57 1402,-3 15-729,-10 91-107,17-73-420,2-46-5688,1-58 1206,5-1 1286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0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24 5632,'-18'-20'2912,"18"16"-2752,5 4-864,3 7 384,6-2-1920,4 3 1248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0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547 144 5216,'-1'-5'390,"-1"1"1,1 0-1,0-1 0,1 1 1,-1-1-1,1-6 0,-3-18 2664,2 25-2846,1 0-1,-1 1 1,0-1-1,0 0 1,-1 1-1,1-1 1,-1 1-1,0 0 1,0-1-1,0 1 1,0 0-1,0 0 1,-1 0-1,0 0 0,1 1 1,-1-1-1,0 1 1,0 0-1,0 0 1,-1 0-1,1 0 1,0 0-1,-1 0 1,1 1-1,-1 0 1,0 0-1,1 0 1,-1 0-1,0 0 1,-5 1-1,-1 0-85,0 2-1,0-1 1,-1 1 0,1 1-1,0 0 1,1 0-1,-1 1 1,-11 7 0,0 0 46,0 1 1,-28 23-1,37-25-98,0 0 1,0 1-1,1 1 1,1 0-1,0 0 0,1 1 1,0 0-1,1 1 1,0 0-1,1 0 0,1 0 1,0 1-1,1 0 1,-6 31-1,5-7 5,2 0 1,1 0-1,3 0 0,0 0 0,3 0 1,2 0-1,1-1 0,15 53 0,14 2-1218,-28-75-860,-3-12-1469,-6-11 1448,-9-22-1216,-53-77 612,7 13 5857,4-4 3695,52 93-6775,0 0 1,0 0-1,0-1 0,1 1 1,-1 0-1,0 0 0,1-1 0,0 1 1,-1-1-1,1 1 0,0-3 1,0 4-117,1-1 0,-1 1 1,1-1-1,-1 1 0,1-1 1,-1 1-1,1 0 0,0-1 1,-1 1-1,1 0 1,0 0-1,0 0 0,0 0 1,0-1-1,0 1 0,0 0 1,1 1-1,-1-1 0,2-1 1,4-2-25,0 1-1,0-1 1,1 2 0,-1-1 0,1 1-1,0 0 1,-1 1 0,14-2 0,0 2-199,1 1 0,21 2 0,6 5-109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1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15 2496,'-1'-14'13791,"-5"48"-11919,3-23-1572,-1 0-1,0-1 0,-6 10 0,-2 4 56,-15 41 347,-27 102-1,42-127-625,4-13 75,-8 53 1,16-77-103,0 0 0,0 0-1,0-1 1,0 1 0,1 0 0,-1 0 0,1 0 0,0-1 0,0 1 0,0 0 0,0-1 0,1 1 0,-1-1 0,1 1 0,-1-1 0,1 0-1,0 0 1,0 0 0,0 1 0,0-2 0,2 3 0,0-1 18,0 0 0,0 0-1,1-1 1,-1 0 0,0 1 0,1-1-1,0-1 1,-1 1 0,1-1-1,0 0 1,6 1 0,14-1 22,1-1 1,-1-1-1,49-9 0,-70 10 58,15-6-2174,-18 6 1710,-1-1 1,1 1-1,0-1 1,-1 0-1,1 1 1,-1-1-1,1 0 1,0 1-1,-1-1 1,0 0-1,1 1 1,-1-1-1,1 0 1,-1 0-1,0 0 0,0 1 1,1-1-1,-1 0 1,0 0-1,0 0 1,0 0-1,0 0 1,0-1-1,-2-11-3779,1 0 1366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1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44 160 6048,'-9'-6'794,"5"2"-24,-1 1 1,1 0 0,-1 1 0,1-1 0,-8-2-1,25 3 2761,76-19 767,203-60-1855,-211 65-3234,-18 4-4727,-45 11 3689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2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41 3712,'2'-22'1288,"0"4"2533,-2 18-3721,0 0 1,0 0-1,0 1 0,0-1 1,0 0-1,0 0 0,0 1 1,1-1-1,-1 0 0,0 0 1,0 0-1,0 1 0,0-1 1,0 0-1,1 0 0,-1 0 1,0 0-1,0 1 0,0-1 1,1 0-1,-1 0 0,0 0 1,0 0-1,0 0 0,1 0 1,-1 0-1,0 0 0,0 0 1,1 0-1,-1 0 0,0 0 1,0 0-1,1 0 0,-1 0 1,0 0-1,0 0 0,0 0 1,1 0-1,-1 0 0,0 0 1,0 0-1,1 0 1,-1 0-1,0 0 0,0 0 1,0-1-1,1 1 0,-1 0 1,0 0-1,0 0 0,0 0 1,0-1-1,1 1 0,-1 0 1,0 0-1,0 0 0,0-1 1,0 1-1,1 7 392,0 0 0,-1 1 0,0-1 0,0 0 0,-1 1 0,-2 11 0,-16 45 679,10-40-762,-34 133 723,31-111-835,1-2 112,1 0 0,-5 60 0,15-102-392,0 20 260,0-21-269,0-1 0,0 1-1,0-1 1,1 0-1,-1 1 1,0-1-1,0 1 1,0-1 0,0 0-1,0 1 1,0-1-1,1 1 1,-1-1-1,0 0 1,0 1 0,0-1-1,1 0 1,-1 1-1,0-1 1,1 0-1,-1 0 1,0 1 0,1-1-1,-1 0 1,0 0-1,1 1 1,-1-1-1,0 0 1,1 0 0,-1 0-1,1 0 1,-1 0-1,0 0 1,1 0-1,-1 0 1,1 1 0,-1-1-1,0-1 1,1 1-1,-1 0 1,1 0-1,-1 0 1,0 0 0,1 0-1,-1 0 1,1-1-1,4-1 17,0-1 0,0 0 0,-1 0 0,1 0 0,-1 0 0,8-8 0,24-31-63,-10 12 12,-4 4 33,15-16-85,-32 38 43,-1 0-1,1 0 0,0 0 0,0 0 0,0 1 0,9-4 0,-12 6 27,-1 1 0,0-1 0,1 0-1,-1 1 1,1 0 0,-1-1 0,1 1 0,-1 0 0,1 0 0,-1 0-1,1 0 1,-1 0 0,1 0 0,0 0 0,-1 0 0,1 1 0,-1-1-1,1 0 1,-1 1 0,3 1 0,-3-1 10,1 0-1,-1 0 1,0 1-1,1-1 1,-1 1-1,0-1 1,0 1-1,0 0 1,0-1-1,0 1 1,0 0 0,0 0-1,1 3 1,0 6 83,0-1 0,-1 1 1,0 0-1,0 16 0,-1-24-51,-1 40 387,-13 78 0,13-111 12,2-4-5141,0-6 4069,0 0 0,0 0 1,1-1-1,-1 1 1,0 0-1,0-1 1,0 1-1,0-1 0,0 1 1,0-1-1,0 0 1,0 0-1,0 1 1,1-2-1,8-7-1811,0 1-1,13-16 1,13-12 4913,-24 27 3465,22-14-1,-19 14-4283,-7 4-1357,0 0-1,0 0 0,-1-1 1,1 0-1,-2-1 1,1 1-1,-1-1 1,0-1-1,0 1 0,-1-1 1,8-13-1,-6 7-277,-3 5-6,1 0 1,-1 0-1,0 0 0,-1 0 0,0 0 0,-1-1 0,3-13 0,-5 23-10,0 0-1,0-1 1,0 1-1,0 0 1,0-1-1,0 1 1,0 0-1,0 0 1,0-1-1,0 1 1,0 0-1,0 0 0,0-1 1,0 1-1,0 0 1,0-1-1,0 1 1,0 0-1,0 0 1,0-1-1,-1 1 1,1 0-1,0 0 1,0 0-1,0-1 1,0 1-1,-1 0 1,1 0-1,0 0 1,0-1-1,-1 1 0,1 0 1,0 0-1,0 0 1,-1 0-1,-7 6-202,-6 16 106,2 5 352,2 0 0,0 0 0,2 1 0,1 0 0,2 0 1,-3 33-1,7-50 40,1 1 1,0 16 0,1-23-189,-1-1 1,1 1-1,0-1 1,0 1-1,1-1 1,-1 0-1,1 1 1,0-1-1,3 5 1,-4-8-79,-1 0 1,1-1-1,0 1 1,0 0-1,0 0 0,0 0 1,0-1-1,0 1 1,0 0-1,0-1 0,0 1 1,0-1-1,0 1 1,0-1-1,0 1 1,1-1-1,-1 0 0,0 0 1,0 0-1,0 0 1,1 0-1,-1 0 0,0 0 1,2 0-1,3-1-13,0-1 0,0 1 0,10-5 0,-2 1 31,125-27-123,-135 31-9,-1 1 136,1-1 0,-1 0 0,1 0-1,-1-1 1,1 1 0,-1-1 0,0 0 0,0 0-1,0 0 1,0 0 0,0 0 0,0 0-1,-1-1 1,4-3 0,14-19-87,72-88-353,-91 112 384,0 0 1,0 0-1,0 0 0,0 0 0,0 0 0,1 0 0,-1 0 1,0 0-1,0 1 0,1-1 0,-1 0 0,1 1 1,-1-1-1,0 1 0,1-1 0,-1 1 0,1 0 0,-1 0 1,1-1-1,-1 1 0,3 0 0,-3 1 8,0-1 0,0 1 0,0-1 1,0 1-1,0-1 0,0 1 0,0 0 0,0-1 0,0 1 0,0 0 0,-1 0 0,1 0 0,0 0 0,0 0 0,-1 0 0,1 0 0,-1 0 1,1 0-1,-1 0 0,1 0 0,-1 0 0,1 0 0,-1 0 0,0 0 0,0 0 0,0 3 0,3 41-75,-3-37 80,0-1-1,0 1 0,1-1 1,0 1-1,0-1 0,0 1 1,1-1-1,3 8 0,-1-7 54,1 0 0,-1 0 0,1-1 1,1 1-1,0-1 0,0-1 0,12 12 0,-16-16-26,1 0 0,-1 0 1,1-1-1,-1 1 0,1-1 0,0 1 1,0-1-1,-1 0 0,1 0 0,0 0 1,0-1-1,0 1 0,0-1 0,0 1 1,0-1-1,0 0 0,0 0 0,0-1 1,0 1-1,0-1 0,0 1 0,0-1 1,0 0-1,0 0 0,0 0 0,4-3 1,2-1-18,-1-1 1,1 0 0,-2 0-1,1-1 1,-1 0 0,1 0-1,-2-1 1,1 0 0,-1 0-1,-1 0 1,1-1 0,-2 0-1,1 0 1,-1 0 0,4-14-1,-5 14 8,1 0-45,-1 0 0,0 0 0,-1 0 0,0-1 0,0 1 0,-1 0 0,0-1 0,-1-10 1,0 19 15,0 0 0,0 0 0,-1 0 0,1 0 0,0 1 0,0-1 0,-1 0 0,1 0 0,0 0 0,-1 0 0,1 1 0,-1-1 0,1 0 0,-1 1 1,0-1-1,1 0 0,-2 0 0,2 1-2,0-1 0,-1 1 1,1 0-1,-1 0 0,1 0 1,-1 0-1,0 0 0,1 0 1,-1-1-1,1 1 0,-1 0 1,1 0-1,-1 1 0,1-1 1,-1 0-1,1 0 1,-1 0-1,1 0 0,-1 0 1,1 0-1,-1 1 0,-2 0-9,1 1 0,0-1-1,0 1 1,0-1 0,1 1 0,-1 0-1,0 0 1,1 0 0,-1 0-1,1 0 1,-2 3 0,-3 7 140,0 1 0,1-1 0,1 1 1,0 0-1,1 1 0,0-1 0,1 0 0,0 19 1,1-26-48,1 0 1,1 0-1,-1 0 1,1-1-1,0 1 1,0 0-1,0-1 1,1 1 0,0-1-1,0 1 1,0-1-1,1 0 1,0 0-1,0 0 1,0 0-1,1 0 1,-1-1-1,1 0 1,0 0 0,0 0-1,1 0 1,5 4-1,-5-6-27,0 1-1,0-1 0,0 0 1,1 0-1,-1-1 1,1 0-1,-1 0 0,1 0 1,5 0-1,4 0-183,1-2-1,15-1 1,9-5-1597,1-1 468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39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100 211 3072,'-5'-20'2020,"1"0"2546,1 12-2969,-2-3 2157,5 11-3682,0-1-1,-1 1 1,1 0-1,0 0 1,-1 0-1,1 0 1,0 0-1,-1 0 1,1 0-1,0 0 1,-1 0-1,1 0 1,0 0-1,-1 1 1,1-1-1,0 0 1,-1 0-1,1 0 1,0 0-1,-1 0 1,1 1-1,0-1 1,0 0-1,-1 0 1,1 1-1,0-1 1,0 0-1,-1 0 1,1 1-1,0-1 1,0 0-1,0 1 1,-1-1-1,1 0 1,0 1-1,-3 3 67,1 0 0,0-1 0,0 1 0,0 0 0,0 0 0,1 1 0,0-1 0,-2 7 0,-3 40 196,4-26-139,-16 170 1015,9-79-644,4 41 376,5-154-919,0 0 78,0 1-1,0-1 1,-1 1-1,1-1 1,-3 7-1,2-8 263,0-9 133,-2-14-392,0-1 0,1 1 0,1-1 0,2-22 1,0 5-114,6-107 77,-1 0 88,4 24 237,-1 5-8,-8 104-293,-1 13-90,0 0-1,0 0 1,0 0-1,0 0 1,0 0-1,0 0 1,0 0-1,0 0 1,0 0-1,0 0 1,0 0-1,0 0 1,0 0-1,0 0 1,0 0-1,0 0 1,0 0-1,0-1 1,0 1 0,0 0-1,0 0 1,1 0-1,-1 0 1,0 0-1,0 0 1,0 0-1,0 0 1,0 0-1,0 0 1,0 0-1,0 0 1,0 0-1,0 0 1,0 0-1,0 0 1,0 0-1,0 0 1,0 0-1,1 0 1,-1 0-1,0 0 1,0 0-1,0 0 1,0 0-1,0 1 1,0-1-1,0 0 1,0 0-1,0 0 1,0 0-1,0 0 1,0 0 0,0 0-1,0 0 1,0 0-1,0 0 1,0 0-1,0 0 1,0 0-1,0 0 1,0 0-1,0 0 1,0 0-1,0 0 1,0 1-1,0-1 1,0 0-1,0 0 1,0 0-1,6 20 169,-3-3 15,1-1 0,7 22-1,1 2-2,22 63-350,1 3 395,14 100-128,-32-130-11,-5-32 2,20 47 0,-8-27 50,-21-54-79,1 0 0,9 15 1,-11-22-25,-1 0 0,1 0 0,1 0 0,-1 0 0,0 0 0,1-1 0,-1 1 1,1-1-1,0 0 0,0 0 0,5 3 0,-8-5-2,1 1 1,0-1-1,0 0 1,0 0-1,0 0 1,0 0 0,0 0-1,0 0 1,0 0-1,0 0 1,-1-1-1,1 1 1,0 0-1,0 0 1,0-1-1,0 1 1,0 0-1,-1-1 1,1 1-1,0-1 1,0 1-1,-1-1 1,1 0-1,0 1 1,-1-1-1,1 0 1,-1 1 0,2-2-1,14-24 373,-15 25-406,6-15 83,-1 0 0,0-1 0,-2 0 0,1 0-1,2-34 1,-2 21-13,63-323-29,-24 106-177,-33 183 175,-2 9-943,-7 17-2823,7 49-1891,-8-10 4949,66 102-12468,-49-79 10047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4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22 466 3136,'-16'11'1960,"15"-11"-1821,1 0-1,0 1 0,-1-1 0,1 0 1,-1 1-1,1-1 0,0 1 0,-1-1 1,1 1-1,0-1 0,0 1 0,-1-1 1,1 1-1,0-1 0,0 1 0,0-1 1,0 1-1,-1-1 0,1 1 0,0-1 1,0 1-1,0-1 0,0 1 0,0-1 1,0 1-1,0 0 0,1-1 1,-1 1-1,0-1 0,0 1 0,0-1 1,1 1-1,-1 0 0,1-1-20,-1 1 1,1-1-1,-1 0 1,1 0-1,-1 1 0,1-1 1,-1 0-1,1 0 0,-1 0 1,1 0-1,0 1 0,-1-1 1,1 0-1,-1 0 1,1 0-1,-1 0 0,1 0 1,0-1-1,-1 1 0,1 0 1,-1 0-1,1 0 1,-1 0-1,1-1 0,-1 1 1,1 0-1,-1 0 0,1-1 1,-1 1-1,1 0 1,-1-1-1,1 1 0,-1-1 1,1 0-1,18-17 1750,-18 18-1858,12-16 550,0 0-1,-1-1 0,-1 0 1,-1-1-1,11-23 1,35-102 417,-39 99-468,-12 30-430,1-6 165,2 1 0,16-29-1,-24 48-246,0 0 0,0 0 0,0 0-1,0 0 1,0 0 0,0 0 0,0 0-1,0 0 1,0 0 0,0 0 0,1 1-1,-1-1 1,0 0 0,0 0 0,0 0-1,0 0 1,0 0 0,0 0 0,0 0-1,0 0 1,0 0 0,0 0 0,0 0-1,0 0 1,0 0 0,0 0 0,1 0-1,-1 0 1,0 0 0,0 0 0,0 0-1,0 0 1,0 0 0,0 0 0,0-1-1,0 1 1,0 0 0,0 0 0,0 0-1,0 0 1,0 0 0,0 0 0,0 0 0,0 0-1,0 0 1,0 0 0,1 0 0,-1 0-1,0 0 1,0 0 0,0 0 0,0 0-1,0 0 1,0 0 0,0-1 0,0 1-1,0 0 1,0 0 0,0 0 0,-1 9-122,-4 17 18,-1 8 184,2 1 0,1 0 1,4 65-1,0-92 2,0 0 0,0 1 0,1-1 0,0 0 0,0-1 0,1 1-1,0 0 1,0-1 0,8 13 0,-9-17-6,0 1 0,0-1-1,1 0 1,-1 0 0,1 0 0,0 0-1,0 0 1,0-1 0,1 1-1,-1-1 1,1 0 0,-1 0 0,1 0-1,0 0 1,-1-1 0,1 1 0,0-1-1,0 0 1,0 0 0,0-1 0,7 1-1,-3-1 3,0-1 0,0 0-1,1-1 1,-1 0 0,0 0-1,0 0 1,-1-1 0,1-1-1,-1 1 1,1-1 0,-1 0-1,0-1 1,-1 0 0,1 0-1,-1 0 1,11-12 0,-4 2-68,0-1 1,21-35 0,14-42-106,21-31 151,-55 100-89,-12 19 9,0 1 1,1-1-1,0 1 0,0-1 0,0 1 0,0 0 1,1 0-1,0 0 0,4-3 0,-7 6 20,-1 1-1,0 0 1,1 0 0,-1 0-1,1 0 1,-1 0-1,0 0 1,1-1-1,-1 1 1,1 0 0,-1 0-1,1 0 1,-1 1-1,0-1 1,1 0 0,-1 0-1,1 0 1,-1 0-1,0 0 1,1 0-1,-1 0 1,1 1 0,-1-1-1,0 0 1,1 0-1,-1 1 1,0-1 0,1 0-1,-1 0 1,0 1-1,0-1 1,1 0-1,-1 1 1,0 0 0,8 15-171,-6-3 154,-1 0-1,0 0 1,0 0 0,-2 16 0,-10 54 135,6-50-186,2-4 141,-2 0 0,-1-1 0,-2 0 0,-12 32 0,19-58-39,0 0 0,0 0 0,0-1 0,0 1 0,-1 0 0,1-1-1,-1 1 1,1 0 0,-1-1 0,0 0 0,0 1 0,1-1 0,-1 0 0,0 0-1,0 0 1,0 0 0,0 0 0,-4 0 0,4 0-23,1-1-1,0 0 1,0 0-1,0 0 0,0 0 1,0 0-1,-1 0 1,1 0-1,0-1 1,0 1-1,0 0 1,0 0-1,0-1 1,0 1-1,0-1 1,-1 1-1,1-1 1,1 0-1,-1 1 1,0-1-1,0 0 1,0 0-1,0 1 1,0-1-1,1 0 1,-1 0-1,0 0 1,1 0-1,-1 0 1,1 0-1,-1 0 1,1 0-1,-1 0 1,1 0-1,0-1 1,-1 0-1,1 0-5,-1 0 0,1 1 0,-1-1 0,1 0 0,0 0 0,0 1 0,0-1 0,0 0 0,0 0 0,0 0 0,0 1-1,0-1 1,1 0 0,-1 0 0,2-1 0,-1 1-11,0 1 0,0-1-1,0 1 1,1 0 0,-1-1 0,1 1-1,-1 0 1,1 0 0,-1 0 0,1 0-1,0 1 1,-1-1 0,1 0-1,0 1 1,3-2 0,2 1 29,0 0 1,0 1-1,0 0 0,0 0 1,0 0-1,1 1 0,-1 0 1,0 0-1,8 3 0,1 0-67,25 7-78,-14-3-1588,0-2-3792,-25-6 5037,-1 1 303,-1-1 0,0 0 1,0 0-1,1 0 0,-1 0 1,0 0-1,1 0 0,-1 0 1,0 0-1,1 0 0,-1 0 1,0 0-1,1 0 0,-1 0 1,0 0-1,1 0 0,-1 0 1,0 0-1,0 0 0,1 0 1,-1 0-1,0-1 0,1 1 1,-1 0-1,0 0 0,0 0 0,1-1 1,-1 1-1,0 0 0,0 0 1,1 0-1,-1-1 0,0 1 1,0 0-1,0 0 0,0-1 1,1 1-1,-1 0 0,0-1 1,0 1-1,0-1 0,4-3-2913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4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32 6976,'-55'-20'3168,"46"12"-2752,4 5-160,5 6-224,5-3-928,4 8 480,14 1-3648,4-1 2272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6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436 23 1888,'23'-15'6901,"-23"15"-6855,1 0-1,-1 0 0,0 0 1,0 0-1,0 0 1,0 0-1,0 0 1,0 0-1,0-1 1,0 1-1,0 0 1,0 0-1,0 0 1,0 0-1,0 0 1,0 0-1,0 0 1,0 0-1,0 0 1,0 0-1,0-1 1,0 1-1,0 0 1,0 0-1,0 0 0,0 0 1,0 0-1,0 0 1,0 0-1,0 0 1,0 0-1,0-1 1,0 1-1,0 0 1,0 0-1,0 0 1,0 0-1,0 0 1,0 0-1,0 0 1,0 0-1,0 0 1,-1 0-1,1 0 1,0 0-1,0 0 1,0-1-1,0 1 0,-7-2 1130,-9 0-231,1 3-543,0 0 1,1 1 0,-1 1-1,1 0 1,-23 8 0,11-1-66,1 1 0,-26 16 0,32-16-176,0 1-1,1 1 0,1 1 1,0 1-1,1 0 1,-24 30-1,30-33-81,1 0-1,1 1 1,0 1-1,1-1 0,0 1 1,1 0-1,1 1 1,0-1-1,1 1 1,-3 25-1,6-35-18,1 0 0,-1-1 1,1 1-1,1 0 0,-1 0 0,1 0 0,-1-1 1,1 1-1,1 0 0,-1-1 0,1 1 0,2 4 1,-3-7-17,0 0 0,1 0 0,-1 0 0,1 0 0,-1-1 0,1 1 0,0 0 0,0-1 0,0 1 0,0-1 0,0 0 0,0 0 0,0 0 0,0 0 0,0 0 0,1 0 0,-1 0 0,0-1 0,1 1 0,-1-1 0,0 1 0,1-1 0,-1 0 0,1 0 0,3-1 0,3 0 51,0 0-1,0-1 1,-1 0-1,1 0 1,-1-1-1,0 0 1,0-1-1,15-8 1,-12 5 5,0-1 1,-1-1-1,1 1 0,-2-2 1,11-11-1,4-11 99,-1 0 0,35-71 0,-47 82-373,-1-1 0,-2-1 0,0 0 0,6-26 0,-14 45-460,-1 5 277,-3 12 230,2-6 225,0 0-1,0 0 0,0 8 0,3-4 34,-1 0 0,2 0 0,0 0 0,0 0-1,7 18 1,-6-22 13,-1 0-1,2 0 0,-1 0 1,1 0-1,0-1 0,0 1 1,1-1-1,0 0 1,7 6-1,-11-11-98,0 1-1,1-1 1,0 0-1,-1 0 1,1 0-1,0 0 1,-1 0-1,1 0 1,0 0-1,0-1 1,0 1-1,0-1 1,0 1-1,0-1 1,0 0-1,0 0 1,0 0-1,0 0 1,0 0 0,-1 0-1,1 0 1,0-1-1,0 1 1,0-1-1,0 1 1,0-1-1,0 0 1,-1 0-1,1 0 1,2-1-1,6-5 28,-1-1 0,0 0 0,-1-1-1,1 1 1,8-13 0,-3 3-21,7-6-12,38-41-98,-53 59 70,1 1-1,-1-1 1,1 1-1,0 1 1,0 0-1,1 0 1,-1 0-1,10-3 1,-16 7-4,0 0 1,0-1-1,0 1 1,0 0-1,0 0 1,0-1-1,0 1 1,0 0-1,1 0 1,-1 0-1,0 0 0,0 1 1,0-1-1,0 0 1,0 0-1,0 1 1,0-1-1,0 0 1,0 1-1,0-1 1,0 1-1,1 0 1,-1 0 10,0 1 0,0-1 1,0 0-1,0 1 0,0-1 1,0 1-1,0-1 0,-1 1 1,1-1-1,0 1 0,-1-1 1,0 1-1,1 1 1,0 6 40,0-1 0,-1 0 0,0 1 0,-2 13 1,-37 200 1130,36-199-861,4-17-128,1-15 248,4-13-428,1 1 0,0 0 1,2 1-1,0 0 0,1 0 0,1 1 1,1 0-1,26-31 0,-25 35-76,0 1 0,1 0-1,0 1 1,1 1 0,1 1-1,0 0 1,0 0 0,1 2-1,0 0 1,32-10 0,-47 18 48,0 0 0,0 0 1,0 1-1,1-1 1,-1 1-1,0 0 1,0 0-1,1 0 1,-1 0-1,0 0 0,0 0 1,1 1-1,-1-1 1,0 1-1,0-1 1,1 1-1,-1 0 1,2 1-1,-2-1 9,-1 0 0,1 1-1,-1-1 1,1 1 0,-1-1 0,0 1-1,0-1 1,0 1 0,0 0 0,0-1 0,0 1-1,0 0 1,0 0 0,-1 0 0,1 0-1,-1 0 1,1 0 0,-1 0 0,0 3 0,2 33-130,-2-23 188,4 28 0,-2-33-78,-1 0 62,1-1 0,0 0 0,1 0 0,0 1 0,4 8 0,-7-17-27,1 1 0,0-1 0,0 1-1,0-1 1,0 0 0,0 1 0,0-1 0,0 0 0,0 0 0,1 0 0,-1 0-1,0 0 1,1 0 0,-1 0 0,1 0 0,-1 0 0,1-1 0,-1 1 0,1 0-1,-1-1 1,1 0 0,0 1 0,-1-1 0,1 0 0,0 0 0,-1 0 0,1 0-1,0 0 1,-1 0 0,1 0 0,0-1 0,-1 1 0,1 0 0,-1-1 0,3-1-1,1 0 5,-1 0 0,0 0-1,1-1 1,-1 0 0,0 0-1,0 0 1,6-7 0,25-31 70,-16 17-82,14-17 17,-21 24 5,24-24 1,-21 26-29,-11 11-46,0-1-1,0 2 1,0-1 0,0 0 0,0 1-1,1 0 1,8-5 0,-13 8 40,0 0 0,1 0 1,-1 0-1,0 0 0,0 0 0,0 0 0,0 0 1,0 0-1,1 0 0,-1 0 0,0 0 1,0 0-1,0 0 0,0 0 0,1 0 1,-1 0-1,0 0 0,0 0 0,0 0 1,0 0-1,0 0 0,0 0 0,1 0 1,-1 0-1,0 1 0,0-1 0,0 0 1,0 0-1,0 0 0,0 0 0,0 0 1,0 0-1,1 1 0,-1-1 0,0 0 0,0 0 1,0 0-1,0 0 0,0 0 0,0 1 1,0-1-1,0 0 0,0 0 0,0 0 1,0 0-1,0 0 0,0 1 0,0-1 1,0 0-1,0 0 0,0 0 0,0 0 1,0 1-1,-1-1 0,0 10-159,0-9 154,-2 17 75,0 0 0,2 1-1,0-1 1,0 1 0,2-1 0,0 0 0,2 1-1,5 24 1,-8-42-53,0-1 0,0 1 0,1-1-1,-1 1 1,0-1 0,0 1 0,0-1 0,1 0 0,-1 1-1,0-1 1,0 1 0,1-1 0,-1 0 0,0 1-1,1-1 1,-1 0 0,0 1 0,1-1 0,-1 0 0,1 0-1,-1 1 1,1-1 0,-1 0 0,0 0 0,1 0 0,-1 0-1,1 0 1,0 1 0,0-1 9,1-1-1,-1 1 1,0 0 0,0 0-1,0-1 1,1 1 0,-1-1 0,0 1-1,0-1 1,0 0 0,1 0-1,4-4 56,0 0-1,10-11 1,-15 15-75,19-20-9,0 0 0,2 1 0,0 2 0,1 0 0,32-18-1,-52 34-16,-1 1-1,1-1 0,0 1 1,0 0-1,-1 0 0,1 0 1,0 0-1,0 1 0,0-1 1,5 1-1,-7 0 17,0 0-1,0 0 1,1 0 0,-1 1 0,0-1-1,0 1 1,0-1 0,0 1-1,0-1 1,0 1 0,0-1 0,0 1-1,-1 0 1,1 0 0,0-1-1,0 1 1,0 0 0,-1 0-1,1 0 1,0 0 0,-1 0 0,1 0-1,-1 0 1,1 0 0,-1 0-1,0 0 1,1 0 0,-1 2-1,1 2 1,0 0 0,0 0 0,0 0 0,-1 0 0,0 0-1,0 1 1,0-1 0,-1 0 0,1 0 0,-4 9-1,0 6-23,-8 41-26,-23 69 0,-31 59-27,1-6 307,40-99-106,-50 140 141,72-215-241,0-2 36,1-1-1,-1 0 0,0 0 1,0 0-1,0 0 0,-1-1 1,-4 6-1,7-10-45,1 0-1,-1 0 1,0-1-1,1 1 1,-1 0-1,0 0 1,0-1-1,1 1 1,-1-1-1,0 1 1,0-1-1,0 1 1,0-1 0,0 1-1,0-1 1,1 0-1,-1 0 1,0 1-1,0-1 1,0 0-1,0 0 1,0 0-1,0 0 1,0 0-1,0 0 1,0 0-1,0 0 1,0-1 0,0 1-1,0 0 1,0-1-1,0 1 1,0 0-1,0-1 1,0 1-1,0-1 1,1 1-1,-1-1 1,0 0-1,0 1 1,1-1-1,-1 0 1,0-1-1,-3-2 1,1-1 0,0 0-1,0 0 1,0 0 0,0 0-1,-1-7 1,-11-34 27,-13-72 1,25 104-32,-3-15 76,1 0 1,-2-44-1,7 69-34,1 0-1,-1 0 1,1 0 0,-1 0 0,1 0-1,0 0 1,0 0 0,1 0 0,-1 1-1,1-1 1,0 1 0,0-1 0,0 1-1,1-1 1,-1 1 0,1 0 0,-1 0-1,1 0 1,0 1 0,0-1 0,1 1-1,-1-1 1,0 1 0,7-3 0,5-2-58,1 1 0,1 1 1,-1 0-1,26-4 1,-18 4-69,185-31 188,-120 16-788,-30 6-6166,-55 12 6106,-4 3 529,1-1 0,-1 0 0,1-1 0,-1 1 0,1 0 0,-1 0 0,0 0 0,1 0 0,-1 0 0,0 0-1,1 0 1,-1-1 0,1 1 0,-1 0 0,0 0 0,1 0 0,-1-1 0,0 1 0,1 0 0,-1 0 0,0-1 0,0 1 0,1 0 0,-1-1-1,0 1 1,0 0 0,0-1 0,1 1 0,-1-1 0,0 1 0,0 0 0,0-1 0,0 1 0,0-1 0,0 1 0,0 0 0,0-1 0,0 1-1,0-1 1,0 1 0,0 0 0,0-1 0,0-11-3989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9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0 575 1984,'5'-1'314,"-1"1"0,0 0 0,0 0 0,0 0 0,1 0 0,-1 0 0,0 1 0,0 0 0,0 0 0,7 2-1,11 3 2639,-13-5-422,-9-1-2343,1 0 1,-1 0-1,1 0 1,0 0-1,7 5 7018,1-26-4544,16-30-1539,-18 37-842,0-1 0,12-18 1,0 7-99,1 2 1,2 0 0,0 1 0,2 1 0,0 1 0,33-21 0,-44 31-179,-7 6-18,-1 1 0,1 0-1,8-4 1,-13 7 6,1 0 0,0 0 0,-1 1 0,1-1 0,0 1 0,0-1 0,-1 1 0,1 0-1,0 0 1,0-1 0,0 1 0,0 0 0,-1 1 0,1-1 0,0 0 0,0 1 0,2 0 0,-3-1 10,0 1 0,1 0 1,-1 0-1,0-1 0,0 1 0,0 0 0,-1 0 0,1 0 0,0 0 0,0 0 0,0 0 1,-1 0-1,1 1 0,0-1 0,-1 0 0,1 0 0,-1 0 0,0 1 0,1-1 0,-1 0 1,0 0-1,0 1 0,0-1 0,0 0 0,0 1 0,0-1 0,0 2 0,-1 6-11,0 0 0,-5 17 0,5-23-1,-18 58 353,12-40-132,0 1 0,-5 30 0,13-49 414,1-7-273,6-13-179,6-12-150,-7 19-36,1 0 0,-1 1-1,1 1 1,1-1 0,0 1 0,0 0 0,11-6 0,73-40 0,-93 54 14,13-8-12,5-1-109,32-14 0,-45 21 94,0 1-1,1-1 0,-1 1 1,1 0-1,-1 0 0,1 1 0,-1-1 1,1 1-1,0 0 0,-1 1 1,7 0-1,-11 0 22,0-1-1,1 0 1,-1 0 0,0 1 0,1-1 0,-1 1-1,0-1 1,1 1 0,-1-1 0,0 1 0,0 0-1,0 0 1,0 0 0,0 0 0,0-1 0,0 1 0,0 0-1,0 1 1,0-1 0,0 0 0,-1 0 0,1 0-1,0 0 1,-1 1 0,1-1 0,-1 0 0,0 0-1,1 1 1,-1-1 0,0 0 0,0 1 0,0-1-1,1 1 1,-2-1 0,1 0 0,0 1 0,0-1-1,-1 2 1,0 1-23,-3 24 190,4-28-153,0 1-1,0-1 1,0 1-1,0-1 0,0 0 1,0 1-1,0-1 1,0 1-1,0-1 1,0 1-1,0-1 0,0 1 1,0-1-1,1 1 1,-1-1-1,0 1 1,0-1-1,0 0 0,1 1 1,-1-1-1,0 1 1,1-1-1,-1 0 1,0 1-1,1-1 0,-1 0 1,0 1-1,1-1 1,-1 0-1,0 0 1,1 1-1,-1-1 0,1 0 1,-1 0-1,1 0 1,-1 0-1,1 0 1,-1 1-1,1-1 0,-1 0 1,0 0-1,1 0 1,-1 0-1,1 0 1,-1 0-1,1-1 0,0 1 1,15-5 100,-1 0 1,1-2-1,-1 0 1,-1 0-1,20-14 1,-14 9-194,0 0 0,24-9 0,-43 21 60,1-1 0,0 0 0,-1 1 0,1 0 0,0-1 0,0 1 0,-1 0 0,1 0 0,0 0 0,-1 0 0,1 0-1,0 0 1,2 1 0,-3-1 11,0 0 0,-1 1-1,1-1 1,0 1-1,0-1 1,0 1 0,-1-1-1,1 1 1,0 0-1,-1-1 1,1 1-1,0 0 1,-1 0 0,1-1-1,-1 1 1,1 0-1,-1 0 1,0 0 0,1 0-1,-1-1 1,0 1-1,1 0 1,-1 0 0,0 1-1,1 7 3,0-1-1,0 0 1,-1 1-1,0-1 1,-1 0 0,-1 10-1,1-13 38,1 1 0,0 0 1,0-1-1,1 7 0,-1-10-6,0-1-1,0 0 1,1 0 0,-1 1 0,0-1 0,0 0-1,1 0 1,-1 0 0,1 1 0,-1-1 0,1 0-1,-1 0 1,1 0 0,0 0 0,0 0 0,-1 0-1,1 0 1,0 0 0,0 0 0,0-1 0,0 1-1,0 0 1,0 0 0,0-1 0,2 1 0,1 0 0,-1-2 1,1 1 0,-1 0 0,1-1 0,-1 1 0,1-1 0,-1 0 0,1 0 0,-1 0 0,0-1 0,1 1 0,-1-1 0,0 0 0,4-3 0,11-4 22,190-76-100,-49 23 108,-148 58-29,-11 4-23,0 0 0,0 0 1,0 0-1,-1 0 0,1 0 1,0 0-1,0 0 0,0 0 0,0-1 1,0 1-1,0 0 0,0 0 0,0 0 1,0 0-1,0 0 0,0 0 1,0 0-1,0 0 0,0 0 0,0 0 1,-1 0-1,1 0 0,0 0 0,0 0 1,0 0-1,0 0 0,0 0 1,0 0-1,0-1 0,0 1 0,0 0 1,0 0-1,0 0 0,0 0 1,0 0-1,0 0 0,0 0 0,0 0 1,0 0-1,0 0 0,0 0 0,0 0 1,0-1-1,0 1 0,0 0 1,0 0-1,0 0 0,0 0 0,0 0 1,0 0-1,1 0 0,-1 0 1,0 0-1,0 0 0,0 0 0,0 0 1,0 0-1,0 0 0,-19 6-265,6 0 196,4-3 75,-28 12 26,-61 35 0,88-44-6,0 1 0,0 0 0,1 0 0,0 1 0,0 1 0,1-1 0,0 1 0,0 1 0,1-1 0,-8 16 0,13-20-16,0-1 1,0 0 0,1 0-1,-1 1 1,1-1 0,0 1-1,1-1 1,-1 1 0,1 6-1,0-10 4,0 1-1,0-1 0,0 0 0,0 0 1,0 1-1,1-1 0,-1 0 0,1 0 1,-1 0-1,1 0 0,-1 1 0,1-1 1,-1 0-1,1 0 0,0 0 0,0 0 1,-1 0-1,1-1 0,0 1 0,0 0 0,0 0 1,0 0-1,0-1 0,0 1 0,0-1 1,0 1-1,1 0 0,-1-1 0,0 0 1,0 1-1,0-1 0,1 0 0,-1 0 1,0 0-1,0 1 0,1-1 0,-1 0 1,0-1-1,3 1 0,3-1 38,1-1-1,0 0 0,-1 0 1,1 0-1,-1-1 0,1 0 1,-1-1-1,13-8 1,53-43 109,-62 46-150,97-93-146,-80 73-179,-41 61-318,11-28 643,0 0 1,1 1 0,0-1 0,0 1-1,0-1 1,1 1 0,-1-1 0,1 1-1,0-1 1,0 1 0,1 0 0,-1-1-1,1 1 1,0-1 0,0 0 0,1 1-1,3 7 1,-2-5 25,1-1-1,0 0 0,1 1 1,-1-2-1,1 1 1,0 0-1,1-1 1,-1 0-1,1 0 1,7 4-1,-12-8-17,1 0 0,-1 0 0,1 0 0,-1 0 0,1 0 0,0-1 0,-1 1 0,1-1 0,0 1 0,0-1 0,-1 1 0,1-1 0,0 0 0,0 0 0,0 0 0,0 0 0,-1 0 0,1 0 0,0-1 0,0 1 0,0 0 0,-1-1 0,1 0 0,0 1 0,-1-1 0,1 0 0,0 0 0,-1 0 0,1 0 0,-1 0 0,2-1 0,12-10 48,-1 0 1,0-1-1,-1 0 0,-1-1 1,14-19-1,48-81 48,-64 97-69,85-143-241,-87 144 134,4-6-242,-12 22 302,0-1 0,0 1 0,0 0 0,0 0-1,0 0 1,0 0 0,0 0 0,1 0 0,-1 0 0,0-1 0,0 1-1,0 0 1,0 0 0,0 0 0,1 0 0,-1 0 0,0 0 0,0 0 0,0 0-1,0 0 1,1 0 0,-1 0 0,0 0 0,0 0 0,0 0 0,0 0-1,1 0 1,-1 0 0,0 0 0,0 0 0,0 0 0,0 0 0,1 0-1,-1 0 1,0 1 0,0-1 0,0 0 0,0 0 0,0 0 0,1 0-1,-1 0 1,0 0 0,0 0 0,0 1 0,0-1 0,0 0 0,0 0-1,0 0 1,0 0 0,0 1 0,0-1 0,1 0 0,-1 0 0,0 0 0,0 0-1,0 1 1,0-1 0,0 0 0,0 0 0,0 0 0,0 0 0,0 1-1,0-1 1,0 0 0,-1 0 0,1 0 0,0 0 0,1 15-88,-3 13 60,-1 0 0,-1-1 0,-2 1 0,-14 41 0,5-13 69,-9 41 0,-24 81 281,48-177-311,0 0-1,0 0 0,0 0 1,0 0-1,-1 0 1,1-1-1,0 1 1,-1 0-1,1 0 0,-1 0 1,1-1-1,-1 1 1,1 0-1,-1-1 1,1 1-1,-1 0 0,0-1 1,1 1-1,-1-1 1,0 1-1,1-1 1,-2 1-1,1-1 4,0 0-1,1 0 1,-1-1-1,1 1 1,-1 0-1,0-1 1,1 1 0,-1 0-1,1-1 1,-1 1-1,1-1 1,-1 1-1,1-1 1,0 1 0,-1-1-1,1 1 1,-1-1-1,1 0 1,0 1-1,0-1 1,-1 0 0,-2-8 89,0 1 0,-3-14 0,6 21-100,-3-16-31,1-1-1,1 1 1,0-20-1,1 31 25,0 4-10,0 0 0,0 0 0,0 0 0,-1 0 0,1 0 0,-1 0 0,0 0 0,0 0 0,1 0 0,-3-2 0,13 29-420,-6-16 432,2 0 1,-1-1-1,1 1 1,0-1-1,1-1 0,15 15 1,-15-15-2,-3-4 23,0 0 0,0 0-1,0 0 1,0-1-1,1 1 1,-1-1-1,1 0 1,-1 0-1,1-1 1,0 1 0,0-1-1,0 0 1,0-1-1,0 1 1,0-1-1,0 0 1,0 0-1,0 0 1,0-1 0,0 0-1,6-1 1,4-2 37,0-1 0,0 0 0,0-1 0,-1 0-1,21-13 1,3-6 98,0-2-1,62-56 0,-79 60-151,0-1 0,-1-1 0,-1 0 0,-2-2 0,24-46 0,-13 6-400,-22 60 323,-4 11-27,-3 16-9,-14 74 109,-39 127-1,52-212 9,-2 5 110,0 0 0,-1 0 1,-1 0-1,-10 19 0,15-31-79,-1 0 0,1 0 0,-1 0-1,1 0 1,-1 0 0,-3 3 0,4-4-23,0-1-1,1 1 0,-1-1 0,0 0 1,1 1-1,-1-1 0,0 0 0,0 1 1,0-1-1,1 0 0,-1 0 0,0 0 1,0 0-1,0 0 0,0 0 1,1 0-1,-1 0 0,0 0 0,0 0 1,0 0-1,0-1 0,1 1 0,-1 0 1,0 0-1,0-1 0,1 1 0,-2-2 1,-8-5-29,2-1-1,-1-1 1,1 0 0,1 0 0,-1 0 0,-7-16 0,1 6-2,9 12-13,1 1 0,0-1 0,0 0 0,0 0 0,-2-8 0,6 15 32,0 0-1,0 0 1,0-1 0,-1 1-1,1 0 1,0 0 0,0-1-1,0 1 1,0 0 0,0 0-1,0-1 1,0 1 0,1 0-1,-1 0 1,0 0 0,0-1-1,0 1 1,0 0 0,0 0-1,0-1 1,0 1 0,0 0-1,1 0 1,-1 0 0,0 0-1,0-1 1,0 1 0,0 0-1,1 0 1,-1 0 0,0 0-1,0 0 1,0-1 0,1 1-1,-1 0 1,0 0 0,0 0-1,0 0 1,1 0 0,-1 0-1,0 0 1,0 0-1,1 0 1,-1 0 0,0 0-1,0 0 1,1 0 0,-1 0-1,0 0 1,15 2 57,-14-1-54,175 52 891,-97-27-599,-79-26-297,76 20 51,-69-18-69,0-1 1,0 0 0,0-1-1,0 0 1,0 0-1,0 0 1,0-1-1,12-3 1,-17 4-169,0-1 0,0 0-1,0 0 1,0 1 0,0-2 0,0 1-1,-1 0 1,1 0 0,2-3 0,-3 3-291,0 0 1,0 0-1,0 0 1,0-1-1,-1 1 1,1 0 0,0-1-1,-1 1 1,1 0-1,-1-1 1,1-2-1,-1 2-492,0 0 0,0-1 0,0 1 0,0 0 0,0-1 0,-1 1 0,1 0-1,-1 0 1,0-1 0,0 1 0,0 0 0,0 0 0,0 0 0,0 0 0,0 0 0,-3-3-1,-2 0-3038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9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8 9312,'0'-1'244,"1"1"-1,-1-1 1,1 1 0,0-1 0,-1 0 0,1 1 0,0 0 0,-1-1 0,1 1 0,0-1 0,0 1-1,0 0 1,-1-1 0,1 1 0,0 0 0,1 0 0,0 5 2206,-6 7-236,-34 76 2579,8-22-3527,-135 377 1358,139-366-2403,0 2-3874,12-27-7619,13-28 7139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5:19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 13952,'-18'28'6335,"-14"-8"-5503,16-12 608,6 4-960,-9-4-416,6 1-64,0-6-2304,5 0 1248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17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12 376 3232,'-3'5'2495,"3"-5"-2406,0 0 1,0 0 0,0 0 0,0 0 0,0 0-1,0 0 1,0 0 0,1 0 0,-1 0 0,0 0-1,0 0 1,0 0 0,0 0 0,0 0-1,0 0 1,1 0 0,1-1 1616,-2 1-1616,0 0-1,0 0 1,0 0 0,0-1 0,9-10 409,-1-1 1,0 1-1,-1-2 1,0 1-1,6-17 1,-3 7-185,13-23 589,30-42 0,-51 84-796,0-1 0,-1 1 1,1 0-1,-1-1 1,1 1-1,-1-1 1,0 0-1,0-4 1,-7 21-312,-19 89 570,-14 122-1,24-119-144,-57 427 620,69-512-719,2-10 201,-1 0-1,2-1 1,-1 1-1,1 0 1,2 16-1,-2-26-305,0 0 0,0 0 0,0 0 0,1 0 0,-1 0 0,0 0 0,0 0 0,0 0 0,0 0 0,0 0 0,0 0 0,0 0 0,0 0-1,0-1 1,0 1 0,0 0 0,0 0 0,0 0 0,0 0 0,0 0 0,0 0 0,0 0 0,0 0 0,0 0 0,1 0 0,-1 0 0,0 0 0,0 0 0,0 0 0,0 0 0,0 0 0,0 0 0,0 0 0,0 0 0,0 0 0,0 0-1,0 0 1,0 1 0,0-1 0,0 0 0,0 0 0,0 0 0,0 0 0,0 0 0,1 0 0,-1 0 0,0 0 0,0 0 0,0 0 0,0 0 0,0 0 0,0 0 0,0 0 0,0 0 0,0 0 0,0 0 0,0 0 0,0 0 0,0 0-1,0 1 1,0-1 0,0 0 0,0 0 0,0 0 0,2-6 127,12-63 284,8-104-1,-4 25-512,9-48 84,-26 190-12,31-214-126,-25 188 70,1 2 0,2-1 0,1 1 0,28-54 0,-32 72-52,1-1 0,1 2 0,0-1 0,1 1 0,0 0 0,0 1 0,1 1 0,21-16 0,-25 21 79,0 0 0,0 0-1,0 0 1,0 1 0,1 0-1,-1 0 1,1 1-1,0 0 1,-1 0 0,1 1-1,0 0 1,0 0 0,0 1-1,0 0 1,0 1-1,0-1 1,13 4 0,-17-3 43,1 1 1,-1 0 0,1 0-1,-1 0 1,0 1 0,0 0-1,0-1 1,0 1 0,0 1-1,-1-1 1,1 0 0,-1 1-1,0 0 1,0 0 0,0 0-1,-1 0 1,1 0 0,-1 0-1,0 1 1,0-1 0,-1 1-1,1 0 1,-1-1 0,0 1-1,1 6 1,-2 1 10,0-1 0,-1 0-1,0 0 1,-5 18 0,-15 43 51,11-46-21,-1 1-1,-1-2 1,-1 0 0,-1 0-1,-18 22 1,17-28-27,0-2 0,0 1 0,-34 26 0,-61 38 411,96-73-278,-27 11 0,27-13-122,1 0-1,-15 10 1,26-16-45,0 1 0,0-1 0,1 1 0,-1-1 0,1 1 0,-1 0 0,1-1-1,0 1 1,0 0 0,0 0 0,0 0 0,0 0 0,0 0 0,0 0 0,0 0-1,1 0 1,-1 0 0,1 1 0,0-1 0,0 0 0,-1 0 0,1 0 0,1 1-1,-1-1 1,0 0 0,0 0 0,1 0 0,0 1 0,-1-1 0,1 0 0,0 0 0,2 3-1,1 4 112,1 0-1,1-1 0,0 1 1,0-1-1,1-1 0,7 8 0,0-1 29,1 0-1,1-1 1,0-1-1,1-1 0,0 0 1,1-1-1,0-1 1,31 12-1,-39-18-65,0 0 1,0-1-1,0 0 0,0 0 0,1-1 1,-1 0-1,0-1 0,1 0 0,-1-1 0,0 0 1,0-1-1,1 0 0,-1 0 0,-1-1 1,1-1-1,0 1 0,-1-2 0,15-8 1,-17 9-38,0 0 0,-1-1 0,1 0 1,-1 0-1,0-1 0,-1 1 0,1-1 1,-1-1-1,-1 1 0,1-1 0,-1 1 1,0-1-1,0-1 0,-1 1 0,0 0 1,-1-1-1,1 0 0,1-14 0,-3 19-25,-1 0-1,1 1 1,-1-1-1,0 1 1,0-1-1,-1 0 1,1 1-1,0-1 1,-1 1-1,0-1 1,1 1 0,-1-1-1,0 1 1,0-1-1,0 1 1,-1 0-1,1-1 1,-1 1-1,-2-3 1,1 3-17,1-1 0,-1 1 1,0 0-1,0 0 0,0 1 1,0-1-1,-1 1 0,1-1 0,0 1 1,-1 0-1,1 0 0,0 1 1,-5-1-1,1 0-10,0 1 1,0-1-1,1 2 0,-1-1 1,0 1-1,0 0 0,0 0 0,1 1 1,-1 0-1,1 0 0,-1 1 1,1 0-1,0 0 0,-10 6 1,13-6 40,0-1 0,0 0 0,0 1 1,0 0-1,0 0 0,1 0 0,-1 0 1,1 0-1,0 0 0,0 1 0,0-1 1,1 1-1,-1 0 0,1-1 0,0 1 0,0 0 1,0 0-1,0-1 0,1 1 0,0 0 1,-1 0-1,2 0 0,-1 0 0,0 0 1,1 0-1,-1-1 0,3 8 0,1 2 23,0 0 0,1 0 0,0-1 0,1 1 0,0-1 0,13 18 0,-13-21 7,1-1 1,0 0-1,0 0 0,1 0 0,0-1 0,0 0 0,1-1 0,15 10 0,-20-14 5,-1 0 0,1-1-1,-1 0 1,1 1 0,-1-1-1,1 0 1,0-1 0,0 1-1,-1-1 1,1 1 0,0-1-1,0 0 1,-1 0 0,1-1-1,0 1 1,0-1 0,-1 0-1,5-2 1,-1 0-11,0 0 0,-1-1 0,0 0 1,1 0-1,-1-1 0,-1 0 0,1 0 0,6-8 0,42-50-95,-35 39 102,2 0-1,43-38 0,-58 57-66,51-37-80,-53 39 48,1 1 1,0-1 0,0 1 0,0-1 0,0 1 0,1 1 0,-1-1 0,0 1 0,1 0-1,6-1 1,-11 3 46,1-1-1,0 0 1,0 1 0,0-1-1,-1 1 1,1 0-1,0-1 1,-1 1-1,1 0 1,0 0 0,1 2-1,15 6 98,-11-7-1,-3 0-29,1-1 0,-1 0 0,0 0 0,0 0 0,1 0 1,-1-1-1,0 0 0,1 0 0,-1 0 0,8-1 0,-9 0-15,0 0 1,0 0-1,0 0 0,0-1 0,0 1 0,0-1 0,0 0 0,4-3 1,-7 5-43,1-1 1,-1 1-1,1-1 1,-1 1 0,1-1-1,-1 1 1,1-1 0,-1 1-1,0-1 1,1 0-1,-1 1 1,0-1 0,1 0-1,-1 1 1,0-1 0,0 0-1,0 1 1,0-1-1,0 0 1,0 1 0,0-1-1,0 0 1,0 1 0,0-1-1,0 0 1,0 1-1,0-1 1,0 0 0,-1 1-1,1-1 1,0 0 0,0 1-1,-1-1 1,1 1-1,0-1 1,-1 1 0,1-1-1,-1 0 1,1 1 0,-1 0-1,1-1 1,-1 1-1,1-1 1,-1 1 0,0 0-1,1-1 1,-2 1 0,-1-3-31,-1 1 0,0 1-1,0-1 1,0 1 0,-1-1 0,1 1 0,0 0 0,0 1 0,-1-1 0,1 1 0,0 0 0,-1 0 0,-5 1 0,-2 0-38,-1 1 1,1 1-1,-15 4 1,13-2 51,1 0 0,-1 1 0,1 1 0,0 0 1,1 1-1,0 1 0,0-1 0,1 2 0,0 0 0,-14 16 0,19-18 36,0 0 0,0 0 0,1 0-1,0 0 1,1 1 0,0 0 0,-4 12 0,6-15 0,1 1 0,0-1 0,0 1 0,0-1 0,0 1 0,1 0 1,1-1-1,-1 1 0,1 0 0,0-1 0,2 9 0,-2-12 14,0 1 0,0-1 0,1 0 0,-1 0 0,1 0 0,0 0 0,0 0 0,0 0-1,0 0 1,0 0 0,0-1 0,1 1 0,-1-1 0,1 0 0,4 3 0,-3-2-4,1-1 0,-1 0 0,1-1 1,-1 1-1,1-1 0,0 0 0,-1 0 0,1 0 1,0-1-1,4 1 0,10-2 2,-1-1 0,0-1 0,0 0 0,30-10 0,-13 3 29,0-2-1,-1-1 1,0-1 0,-1-3-1,-1 0 1,0-2 0,54-43-1,-84 60-68,-1 1-17,0 1 1,0-1-1,0 0 1,0 0-1,0 0 1,0 0-1,-1 0 0,1 0 1,0 0-1,0 0 1,-1 0-1,1 0 1,-1 0-1,1 0 1,-1-1-1,1 1 1,-1 0-1,1-2 1,-10 14-186,3-2 208,1-2-37,0 0 0,-7 17 0,11-21 36,0-1 0,0 1 0,0 0 0,1 0 0,-1 0 0,1 0-1,0-1 1,0 1 0,0 0 0,0 0 0,0 0 0,0 0 0,2 3 0,0 1 55,0 0 0,0 0 0,0 0 0,1-1 0,0 1 0,1-1 0,-1 0 0,1 0 0,1 0 0,6 7 0,-10-12-40,0 0 0,0 0-1,0 0 1,0 0 0,1-1 0,-1 1 0,0 0 0,1-1 0,-1 1 0,1-1 0,-1 1 0,1-1 0,-1 1 0,1-1 0,-1 0 0,1 0 0,-1 0 0,1 0 0,-1 0 0,1 0 0,-1 0 0,1-1 0,-1 1-1,1-1 1,-1 1 0,0-1 0,1 1 0,-1-1 0,0 0 0,1 1 0,-1-1 0,0 0 0,0 0 0,2-2 0,2-1 17,-1-1 0,0 1 1,0-1-1,0 0 0,0 0 0,-1 0 0,5-11 1,-3 4 7,1 0 0,-2-1 1,0 1-1,4-23 0,-7 31-53,-1 0 0,1 0-1,-1 0 1,0 0-1,0 0 1,-1 0 0,1 1-1,-1-1 1,0 0 0,0 0-1,0 0 1,0 1-1,-1-1 1,1 0 0,-1 1-1,0-1 1,0 1-1,0 0 1,0 0 0,-6-6-1,5 7 4,0 0 0,0 0-1,0 1 1,0-1 0,0 1-1,0-1 1,0 1 0,-1 0 0,1 0-1,-1 0 1,1 1 0,-1-1-1,1 1 1,-1 0 0,1 0-1,-1 0 1,-3 1 0,-6-1-146,13 0 161,0 0 1,-1 0-1,1 0 1,-1 0 0,1 0-1,0 0 1,-1 0-1,1 0 1,-1 1-1,1-1 1,0 0 0,-1 0-1,1 0 1,0 1-1,-1-1 1,1 0 0,0 0-1,-1 1 1,1-1-1,0 0 1,0 0 0,-1 1-1,1-1 1,0 1-1,-3 3 0,3 0 2,3-1 10,0 0 0,0-1 0,-1 1 0,1-1 0,1 0 0,-1 0 0,0 0 0,1 0 0,-1-1 0,0 1 0,1-1 0,0 0 0,-1 0 0,1 0 0,0-1-1,0 1 1,-1-1 0,1 0 0,0 0 0,0 0 0,7-2 0,6-2 76,0 0 0,1-1 0,24-11 0,0 0-14,79-27-67,-67 28-90,-39 11-219,-15 5 303,0-1 0,0 1 1,0-1-1,0 1 0,1-1 0,-1 1 0,0 0 1,0-1-1,0 1 0,0-1 0,-1 1 0,1-1 1,0 1-1,0-1 0,0 1 0,0-1 1,0 1-1,-1-1 0,1 1 0,-1 0 1,-23 28 119,4-6-83,10-12 33,3-3-89,0 1 0,0-1 0,1 1 0,1 0-1,-1 0 1,1 1 0,1 0 0,-5 15 0,6-14 87,1 0 0,0 0 0,0 0 1,1 19-1,1-27-48,1 0 1,-1 0-1,1 0 0,-1 0 1,1 0-1,0 0 1,0-1-1,0 1 0,0 0 1,3 3-1,-3-5-14,0 1 0,0-1 0,0 0-1,1 0 1,-1 0 0,0 0 0,1 0-1,-1 0 1,1 0 0,-1 0 0,1 0 0,-1-1-1,1 1 1,0 0 0,-1-1 0,1 0 0,0 1-1,-1-1 1,3 0 0,8 0 51,0 0 1,0-1-1,0 0 0,0-1 0,0-1 1,0 0-1,0 0 0,-1-1 1,13-7-1,5-3-27,-1-2 0,33-23 1,-33 18 9,-1-1 0,0-1 0,-2-1 0,-1-1 0,-1-2 0,-1 0 0,-2-2 0,33-58 1,17-57 32,-28 56-112,-33 70 26,90-177-282,-98 192 293,2-1-47,-1 1 0,0-1 1,0 0-1,0 0 1,-1 0-1,0 0 0,1 0 1,-2 0-1,1-1 1,0-4-1,-1 8 36,0 1-1,1-1 1,-1 0 0,0 1 0,0-1-1,-1 1 1,1-1 0,0 0 0,0 1-1,0-1 1,0 1 0,0-1-1,-1 1 1,1-1 0,0 0 0,-1 1-1,1-1 1,0 1 0,-1 0 0,1-1-1,0 1 1,-1-1 0,1 1 0,-1-1-1,1 1 1,-1 0 0,1-1-1,-1 1 1,1 0 0,-1 0 0,1-1-1,-1 1 1,0 0 0,1 0 0,-1 0-1,1 0 1,-2 0 0,1 0-4,-1 0 1,0 0 0,0 0-1,0 1 1,0-1 0,1 1-1,-1-1 1,0 1-1,0 0 1,1 0 0,-1 0-1,-2 1 1,-2 4 9,-1 0 0,1 0 0,0 0-1,0 0 1,1 1 0,0 0 0,0 0 0,1 1 0,-6 12 0,-3 11 16,-11 36 1,23-64-9,-16 54 43,3 1-1,2 1 1,2 0 0,3 0-1,3 0 1,2 1 0,11 105-1,-5-128-17,8 56 55,-10-81-74,1 1 0,0-1-1,1-1 1,0 1-1,8 13 1,-10-21-87,0 0 0,0 0 0,1-1 0,0 1 0,0-1 0,6 6 0,-8-8-70,0 0 0,0 0 0,0 0 0,1-1 0,-1 1 0,0-1 1,0 1-1,1-1 0,-1 1 0,0-1 0,1 0 0,-1 1 0,1-1 0,-1 0 0,0 0 0,1 0 1,-1 0-1,0 0 0,1-1 0,-1 1 0,1 0 0,-1 0 0,0-1 0,0 1 0,2-2 0,15-11-3081,0-3 1057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17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35 7552,'-67'-35'3424,"21"39"-2976,29-4 384,7 0-544,-3 0-384,8 8 32,10-5-512,8 9 320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18.7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2400,'6'5'4880,"30"12"-1835,-28-16-2735,-1 0 0,1 0 1,0 0-1,0-1 0,0 0 0,0-1 0,0 1 0,-1-2 1,13-2-1,-10 1-128,0 0 0,-1-1 1,1 0-1,-1 0 0,0-1 0,0 0 1,8-8-1,-15 12-129,0-1 0,0 0 1,0 0-1,0 0 0,0 0 0,0 0 1,-1 0-1,1-1 0,1-3 0,-3 5-45,1 0 0,-1-1 0,1 1 1,-1-1-1,0 1 0,0 0 0,0-1 0,0 1 0,0-1 0,0 1 0,0-1 0,0 1 0,0 0 0,-1-1 0,1 1 0,-1-1 0,1 1 0,-1 0 0,1-1 0,-1 1 0,-1-1 0,1-1-19,-1 1-1,1 0 0,-1 0 1,0 0-1,0 1 0,0-1 1,0 0-1,0 1 1,0-1-1,-1 1 0,1 0 1,0 0-1,-1 0 0,-4-2 1,3 2-5,-1 0 0,1 1 0,-1-1 1,1 1-1,-1 0 0,0 0 0,1 1 0,-6 0 0,4 0 22,0 1 0,0-1 0,0 1 0,0 0 0,1 1 0,-1-1 0,1 1-1,0 0 1,-1 1 0,2-1 0,-1 1 0,0 0 0,-5 6 0,6-4 85,0-1 1,1 1 0,0 0-1,0 0 1,0 1 0,1-1 0,0 1-1,0-1 1,0 1 0,1 0-1,0-1 1,1 1 0,-1 0-1,1 0 1,0 0 0,1 0 0,0-1-1,0 1 1,4 11 0,-4-13-15,1 0 0,0 0 1,0 0-1,0 0 0,1 0 1,0 0-1,0-1 1,0 1-1,0-1 0,1 0 1,0 0-1,-1 0 0,2-1 1,-1 1-1,0-1 0,1 0 1,-1 0-1,1-1 0,0 1 1,0-1-1,0 0 0,0 0 1,0-1-1,0 1 0,9 0 1,-3-2 54,0 0 0,1-1 1,-1 0-1,0 0 0,0-1 1,0-1-1,0 0 0,20-8 0,82-46 417,-103 52-496,71-45 97,13-6-492,-80 48 339,-12 6-25,1 0 0,-1 0 1,1 0-1,0 1 1,0 0-1,3-2 1,-5 3 30,0 0 0,-1 0-1,1 0 1,0 0 0,0 0 0,-1 0 0,1 0 0,0 0 0,-1 0 0,1 0 0,0 0 0,0 1 0,-1-1 0,1 0 0,0 0 0,-1 1 0,1-1 0,-1 1 0,1-1 0,0 0 0,-1 1 0,1-1 0,-1 1 0,1-1 0,-1 1 0,1 0 0,-1-1-1,0 1 1,1-1 0,-1 1 0,1 1 0,45 100 1199,-31-65-832,36 61 0,-51-97-374,1 0 0,-1 1 0,1-1 0,-1 0 0,1 0 0,0 0 1,0 0-1,0 0 0,-1-1 0,1 1 0,0 0 0,0 0 0,0 0 1,0-1-1,0 1 0,0 0 0,0-1 0,1 1 0,-1-1 0,0 0 0,0 1 1,0-1-1,1 0 0,-1 0 0,0 1 0,0-1 0,0 0 0,1 0 1,-1 0-1,0-1 0,0 1 0,1 0 0,-1 0 0,0-1 0,0 1 0,0-1 1,2 0-1,17-14-3049,-4-4-3587,-8 11 3787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19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526 11 6048,'-16'-9'1952,"16"9"-1926,0-1-1,-1 1 1,1 0 0,0 0 0,0 0-1,-1 0 1,1 0 0,0-1 0,-1 1 0,1 0-1,0 0 1,-1 0 0,1 0 0,0 0-1,-1 0 1,1 0 0,0 0 0,-1 0 0,1 0-1,0 1 1,-1-1 0,1 0 0,0 0-1,-1 0 1,1 0 0,0 0 0,-1 1 0,1-1-1,0 0 1,-28 10 584,7-4 767,1 2-1,-1 0 1,2 1 0,-21 13-1,12-1-319,1 1 0,-43 46 0,-41 63-249,72-78-715,18-23-174,-25 27-1,37-46-190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40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60 4992,'0'-2'280,"0"0"0,0-1 0,0 1 0,1 0 0,-1 0 0,0 0 0,1 0 0,-1 0 0,3-4 0,-3 5-95,0 1 1,1-1-1,-1 0 0,0 0 1,0 1-1,1-1 1,-1 0-1,0 0 1,0 0-1,0 1 0,0-1 1,0 0-1,0 0 1,0 0-1,0 1 1,0-1-1,0 0 0,-1 0 1,1 0-1,0 1 1,-1-1-1,1 0 0,0 0 1,-1 1-1,1-1 1,-1 0-1,1 1 1,-1-1-1,1 1 0,-1-1 1,1 0-1,-1 1 1,0-1-1,1 1 1,-1 0-1,0-1 0,1 1 1,-1-1-1,-1 1 1,-1-1 81,1-1 1,0 2 0,-1-1-1,1 0 1,-1 0 0,1 1-1,-1-1 1,1 1 0,-1 0-1,1 0 1,-5 0 0,2 1-153,1 1 0,0 0 0,-1 0 1,1 0-1,0 0 0,0 0 0,0 1 0,1 0 1,-1 0-1,0 0 0,1 0 0,-6 7 0,-3 6 194,-17 29-1,20-30-113,-6 9 214,-17 38 1,28-54-316,1 0 0,0 0 0,1 0 0,0 0 0,0 1 1,0-1-1,1 1 0,1-1 0,0 12 0,0-19-62,-1 0 0,2 0 1,-1 1-1,0-1 0,0 0 0,0 0 0,0 0 0,1 0 1,-1 0-1,0 0 0,1 1 0,-1-1 0,1 0 1,0 0-1,-1 0 0,1 0 0,0 0 0,-1-1 0,1 1 1,0 0-1,0 0 0,0 0 0,1 0 0,-1-1-10,1 1-1,-1-1 1,0 0-1,0 0 1,1 0-1,-1 0 1,0 0-1,0-1 1,0 1-1,1 0 1,-1 0-1,0-1 1,0 1-1,0-1 1,0 1-1,0-1 1,0 1-1,1-2 1,5-3 22,0 0 1,0-1-1,-1 0 0,11-12 1,-3-1-59,-1-1 0,14-27 0,0-2-94,-19 36 75,10-15-89,-17 26 123,0 0-1,1 0 1,-1 1-1,1-1 1,-1 1-1,1-1 1,0 1-1,0 0 1,0 0-1,0 0 0,2-2 1,-3 3 10,-1 0 0,0 0 0,1 0 0,-1 0 0,1 0 0,-1 0 0,0 0 0,1 0 0,-1 0 0,0 0 0,1 0 0,-1 0 0,1 0 0,-1 0 0,0 1 0,1-1 0,-1 0 0,0 0 0,1 0 0,-1 1 0,0-1 0,0 0 0,1 0 0,-1 0 0,0 1 0,0-1 0,1 0 0,-1 1 1,0-1-1,0 0 0,1 1 0,3 9-1,0 15 47,-1-10 178,0 1 0,1 28 0,-4-38-182,-1 5 51,2 0 0,-1 0 1,4 14-1,-3-6 162,1 1 214,-1-19-85,9-5-123,-2-1-212,0-1 0,-1 1 1,0-1-1,0-1 0,-1 1 1,1-1-1,7-12 0,3-2-41,16-16 48,37-32 0,-54 55-119,1 0 1,0 1 0,1 1 0,38-18 0,-53 28 28,0 1 0,1-1 1,-1 1-1,1 0 0,-1 1 1,1-1-1,4 0 1,-7 1 16,0 0 1,0 0-1,0 0 0,0 0 1,0 1-1,0-1 1,0 0-1,0 0 1,0 1-1,0-1 1,0 1-1,0-1 1,-1 1-1,1-1 1,0 1-1,0-1 1,0 1-1,-1 0 1,1-1-1,0 1 1,-1 0-1,1 0 1,0 0-1,-1-1 0,1 1 1,-1 0-1,1 0 1,-1 0-1,1 2 1,1 7-5,-1-1 0,0 1 0,0 0 0,-1 0 0,0 0 0,0 0 1,-2 0-1,-2 16 0,1-9 196,-2 31-1,5-10-174,0-36 5,2-2 0,1-1-21,-1 1-1,1 0 1,0-1-1,-1 1 0,1-1 1,-1 0-1,1 0 1,-1 0-1,1 0 1,-1-1-1,4-1 1,25-23 135,0 0-87,-31 26-44,0 0-1,0 0 1,0 0 0,0 0-1,0 0 1,0 0 0,1 0-1,-1-1 1,0 1 0,0 0 0,0 0-1,0 0 1,0 0 0,0 0-1,0 0 1,1 0 0,-1 0-1,0 0 1,0 0 0,0 0-1,0 0 1,0 0 0,0 0 0,0 0-1,1 0 1,-1 0 0,0 0-1,0 0 1,0 0 0,0 0-1,0 0 1,0 0 0,0 1 0,0-1-1,0 0 1,1 0 0,-1 0-1,0 0 1,0 0 0,0 0-1,0 0 1,0 0 0,0 0 0,0 0-1,0 1 1,0-1 0,0 0-1,0 0 1,1 9 21,-7 18 42,3-16-160,-14 72 178,13-74-450,11-21-567,-2 5 778,0 0 0,-1 0 0,0-1 0,0 1 0,-1-1 0,3-9 0,5-11-50,47-90-53,-54 110 204,1 0 1,0 1-1,0-1 0,1 1 0,8-8 1,-8 24 126,-1 2-37,-1 0 0,0 0 0,0 1 0,-1 0 0,-1 0 0,2 22 0,1-3-229,-5-30-449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22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96 367 6304,'-19'18'2032,"18"-17"-1983,0 0 1,1 0 0,-1 0-1,1 0 1,-1 0 0,0 0-1,1 0 1,-1 0 0,1 0-1,0 0 1,-1 0 0,1 0-1,0 0 1,0 0 0,0 2-1,-8 25 74,-33 137 4720,25-19-2389,12-90-2007,4-19 128,1-15 1415,18-39-54,-5-4-1886,-1-1-1,0 0 1,-1-1 0,13-39-1,-13 33-36,9-22-5,65-147-74,-61 148-169,58-87 0,-82 135 215,7-9-193,18-20-1,-24 29 180,0-1 0,0 1 0,0 1 0,1-1 0,-1 0 0,1 0 0,-1 1 0,1 0 0,-1-1 0,1 1 0,-1 0 0,1 0 0,0 0-1,0 1 1,4-1 0,-5 1 38,-1 0 0,0 0 0,0 0 0,0 1-1,1-1 1,-1 0 0,0 1 0,0-1 0,0 1-1,0-1 1,0 1 0,0 0 0,0 0-1,0-1 1,0 1 0,0 0 0,0 0 0,-1 0-1,1 0 1,0 0 0,0 0 0,-1 0 0,1 0-1,-1 0 1,1 0 0,-1 0 0,1 3 0,1 1-7,-1 0 0,0 0 1,0 0-1,-1 0 1,1 8-1,-3 12 174,-1 0 0,-1 0 1,-2-1-1,-13 40 0,10-33 56,6-22-158,1 0 1,-2-1-1,1 1 0,-9 13 1,12-21-56,-1 0 0,1 0 1,-1 0-1,0 0 0,1 0 0,-1 0 1,0 0-1,0-1 0,0 1 0,1 0 1,-1 0-1,0-1 0,0 1 0,0 0 1,0-1-1,0 1 0,0-1 0,-1 1 1,1-1-1,0 0 0,0 0 0,0 1 1,0-1-1,0 0 0,-1 0 0,1 0 1,0 0-1,0 0 0,0 0 0,0 0 1,-1-1-1,1 1 0,0 0 0,0-1 1,0 1-1,0-1 0,0 1 0,0-1 0,0 1 1,0-1-1,0 0 0,0 1 0,0-1 1,0 0-1,1 0 0,-1 0 0,0 0 1,-1-1-1,-2-3-34,0 0 1,0 0-1,0-1 1,1 1-1,-1-1 1,1 0-1,1 0 1,-1 0-1,1 0 0,0-1 1,1 1-1,-1-1 1,1 1-1,0-7 1,1 12 9,0 1 1,0 0-1,0 0 0,0 0 1,0 0-1,0-1 1,0 1-1,0 0 1,0 0-1,0 0 0,0 0 1,0 0-1,0-1 1,0 1-1,0 0 1,0 0-1,0 0 0,0 0 1,0 0-1,0-1 1,0 1-1,1 0 1,-1 0-1,0 0 1,0 0-1,0 0 0,0 0 1,0 0-1,0-1 1,1 1-1,-1 0 1,0 0-1,0 0 0,0 0 1,0 0-1,1 0 1,5 2-51,7 9 122,-1-1-79,0-1 0,0 0 1,14 8-1,-19-13 61,1 0 1,-1 0-1,1-1 0,0 0 1,0 0-1,0-1 0,10 1 1,-13-2-41,-1-1 1,1 0-1,0-1 1,-1 1 0,1-1-1,-1 0 1,1 0-1,-1 0 1,0-1 0,5-2-1,6-3 76,20-14 0,-26 15-13,23-16 19,-2-2 1,0-2-1,-2 0 1,27-33-1,-48 51-126,13-16 84,-20 23-74,1-1 1,0 1 0,0-1 0,-1 1 0,1-1 0,0 1 0,-1-1 0,0 1 0,1-1 0,-1 0 0,0 1 0,0-1 0,0 1 0,0-4 0,0 4-1,-1 0 0,1 0-1,-1 0 1,1 1 0,-1-1 0,0 0-1,1 0 1,-1 1 0,0-1 0,1 0-1,-1 1 1,0-1 0,0 1 0,0-1 0,1 1-1,-1-1 1,0 1 0,0 0 0,0-1-1,0 1 1,0 0 0,0 0 0,0 0-1,0 0 1,0 0 0,0 0 0,0 0 0,0 0-1,0 0 1,-1 0 0,-31 5-185,25-3 212,0 0 0,1 0 0,-1 1 0,1 0 0,0 1 0,0 0 0,0 0 0,0 0 0,0 1 0,1 0 0,0 0 0,0 1 0,-9 11 0,9-10 21,1 1 0,1 0 0,-1 0 0,1 1 1,1-1-1,-1 1 0,2 0 0,-1 0 0,1 0 1,0 0-1,0 15 0,1-14 1,1 0 0,0 0 0,1 0 0,0 0 0,0-1 0,4 11 0,-4-16 16,0-1 0,0 1 0,0-1 1,1 0-1,0 0 0,-1 1 0,1-1 1,0 0-1,0 0 0,1-1 0,-1 1 0,1 0 1,-1-1-1,1 1 0,0-1 0,0 0 1,0 0-1,0 0 0,7 2 0,-4-2 27,1 0 0,-1-1-1,1 1 1,0-2-1,0 1 1,0-1-1,11-1 1,-3 0 3,0-2 0,20-5 0,-7 0-9,-1-2 0,-1-1 0,0-1 0,0-1 0,34-23 0,-29 12-22,0-1 0,42-44 0,-71 67-29,1-1 0,-1 0-1,1 1 1,-1-1 0,0 0 0,0-1 0,-1 1 0,1 0 0,-1 0 0,3-6 0,-4 7-12,0 0 0,1-1 0,-1 1 1,0 0-1,0 0 0,0 0 0,0 0 0,-1-1 0,1 1 0,-1 0 0,1 0 1,-1 0-1,0 0 0,0 0 0,1 0 0,-2 0 0,0-2 0,-8-13-124,20 22 78,-8-4 77,2 2-36,-1 0 0,0 0-1,1 0 1,-1 1 0,0-1 0,-1 1-1,1 0 1,0-1 0,-1 1-1,0 0 1,0 0 0,0 1 0,-1-1-1,2 8 1,1 5-31,-1 0 1,1 25-1,-3-28-13,2 73 82,2 18 210,-5-100-194,1 0 1,0 0 0,0 0 0,1-1 0,-1 1 0,5 9-1,-5-13-26,0 0-1,-1 0 1,1 1-1,0-1 1,0 0-1,0 0 0,0 0 1,0 0-1,0 0 1,0 0-1,0 0 1,0 0-1,1 0 0,-1-1 1,0 1-1,1 0 1,-1-1-1,0 1 1,1-1-1,-1 0 0,0 1 1,1-1-1,-1 0 1,1 0-1,-1 0 1,1 0-1,-1 0 0,1 0 1,2 0-1,2-2 58,0 0-1,0-1 0,0 1 0,-1-1 1,1 0-1,10-8 0,32-28-48,-40 32-15,134-127 199,-74 64-161,-23 22-201,-40 42 176,13-11-236,-13 16 44,-8 12 20,-6 13 213,1 1 0,-10 50-1,2 56 150,15-92-174,1-36-15,0 0-1,0 0 1,1 1 0,-1-1 0,1 0 0,0 0 0,0 0 0,0 0 0,4 6 0,-5-9-4,1 1 1,-1-1-1,1 1 0,-1-1 1,1 1-1,0-1 1,-1 1-1,1-1 0,0 1 1,-1-1-1,1 0 1,0 0-1,-1 1 0,1-1 1,0 0-1,0 0 1,-1 0-1,1 0 0,0 0 1,0 0-1,0 0 1,-1 0-1,1 0 0,0 0 1,0 0-1,-1 0 0,1-1 1,0 1-1,0 0 1,-1 0-1,1-1 0,0 1 1,-1-1-1,1 1 1,-1 0-1,1-1 0,0 0 1,5-3 27,0-1 1,-1 1 0,5-7-1,-5 7-67,13-16 168,0-1-1,25-39 1,-26 35-234,31-36 1,-36 48-15,33-32-104,-44 44 195,0 0 1,0 0 0,0 0 0,0 1-1,0-1 1,0 0 0,0 1 0,1-1-1,-1 1 1,0-1 0,0 1 0,0-1-1,1 1 1,-1 0 0,0 0 0,0 0-1,1-1 1,1 1 0,-2 1-2,-1-1 1,1 1-1,0-1 0,0 1 1,-1-1-1,1 1 1,0-1-1,-1 1 1,1-1-1,-1 1 1,1 0-1,-1-1 0,1 1 1,-1 0-1,1 0 1,-1-1-1,0 1 1,1 0-1,-1 0 0,0 0 1,0 0-1,0-1 1,1 1-1,-1 0 1,0 0-1,0 0 0,0 0 1,0 0-1,0-1 1,-1 2-1,-1 35-129,-9 53-1,0 2 478,10-88-302,0 17 93,1-14 52,2-10 166,2-6-270,0-1-1,0 1 1,1 1-1,12-16 1,-7 8-129,-1 4-27,-1-1-1,19-18 1,-23 27 53,0 1 0,-1-1 0,1 1 0,1 0 0,-1 0 0,0 0 0,1 1 0,-1 0 0,1-1 0,0 2 1,6-3-1,-10 4 2,0 0 1,0-1 0,0 1-1,0 0 1,0 0 0,0 0 0,0 1-1,0-1 1,0 0 0,0 0-1,0 0 1,0 1 0,0-1 0,0 1-1,0-1 1,0 0 0,0 1-1,-1 0 1,1-1 0,2 2 0,-2 0 9,1-1 1,-1 1 0,0 0 0,0 0 0,1 0 0,-1 0-1,0 0 1,-1 0 0,2 3 0,0 3-9,0-1 0,-1 1 0,0 0 0,0 12 0,-2 4-28,0-14 125,1 1 0,0-1 0,3 18 1,-3-28-59,0 1 0,0-1 0,0 1 0,1 0 0,-1-1 0,0 1 0,0-1 0,1 1 0,-1-1 0,0 1 0,1-1 0,-1 1 0,0-1 0,1 0 0,-1 1 0,1-1 0,-1 1 0,1-1 0,-1 0 0,1 0 0,-1 1 0,1-1 0,-1 0 0,2 1 0,-1-1-3,1 0 0,-1 0 0,1 0 0,-1 0 0,1 0 0,-1 0 0,1 0 0,-1 0 0,3-1 0,3-1-19,-1 0-1,0-1 1,11-6 0,59-41 35,-56 36-20,0 1 0,0 0 0,1 1 0,40-16 0,-59 28-17,-1-1 0,0 1 1,1 0-1,-1-1 1,1 1-1,-1 0 0,1 0 1,-1 0-1,0 0 1,1 0-1,-1 0 1,1 0-1,-1 1 0,1-1 1,-1 0-1,0 1 1,1-1-1,-1 1 0,0 0 1,2 0-1,-1 1-8,0-1-1,-1 1 1,1 0 0,-1-1-1,0 1 1,1 0-1,-1 0 1,0 0 0,0 0-1,0 0 1,-1 0-1,2 2 1,0 6-37,0 0 0,0 0 1,-1 0-1,-1 17 0,5 17 170,-5-43-104,0-1 1,0 0-1,0 0 1,0 1 0,0-1-1,0 0 1,0 0 0,0 1-1,0-1 1,1 0 0,-1 0-1,0 1 1,0-1-1,0 0 1,0 0 0,0 0-1,0 1 1,0-1 0,1 0-1,-1 0 1,0 0-1,0 1 1,0-1 0,1 0-1,-1 0 1,0 0 0,0 0-1,0 0 1,1 1-1,-1-1 1,0 0 0,12 0 127,-5 0-374,-7 0 163,0 48-208,0-48 373,5 1-54,-3 0-19,1-1-1,-1 0 1,1 0 0,-1 0-1,1 0 1,-1 0-1,1-1 1,-1 1 0,0-1-1,1 0 1,-1 0-1,0 1 1,1-1 0,-1-1-1,0 1 1,0 0-1,0-1 1,3-1 0,3-3-39,-1 0 1,1-1 0,10-11-1,-4-1 44,-2-1 0,0 0-1,-1-1 1,14-36 0,-15 33-39,3-7-146,10-38 0,-22 65 136,-1 1 0,1 0 0,-1 0 0,0-1 1,0 1-1,0 0 0,-1 0 0,1 0 1,-1-1-1,-1-3 0,2 6 9,-1 0 1,1 1-1,0-1 0,-1 0 1,1 1-1,0-1 0,-1 0 1,1 1-1,-1-1 1,1 0-1,-1 1 0,1-1 1,-1 1-1,0-1 0,1 1 1,-1-1-1,0 1 0,0-1 1,0 1 0,0 0 1,0 0 0,0 0-1,0 0 1,1 0 0,-1 0-1,0 0 1,0 0 0,0 1-1,1-1 1,-1 0 0,0 1-1,0-1 1,1 0 0,-1 1-1,0-1 1,0 1 0,1-1-1,-1 1 1,1-1 0,-2 2-1,-3 3 12,0 1 0,1 0 0,-1 0 0,1 0 0,1 1 0,-1-1 0,1 1 0,0 0 0,-4 13 0,0 7-19,-5 38 0,10-46 108,-1 22 1,3-35-52,0 0 0,0 0 0,1 0 0,0-1 0,0 1 0,0 0 1,1 0-1,2 6 0,-3-10-16,0-1 0,0 0 0,0 1 0,0-1 1,1 0-1,-1 0 0,0 1 0,0-1 0,1 0 0,-1 0 0,1 0 0,-1-1 1,1 1-1,-1 0 0,1-1 0,0 1 0,-1-1 0,1 1 0,0-1 0,-1 0 0,1 1 1,0-1-1,0 0 0,-1 0 0,1 0 0,3-1 0,5 0 45,0-1 0,0 0 0,12-5 0,3-2-81,-1-1-1,34-19 1,43-32 0,-87 52 7,12-8-43,-17 10-23,0 1 1,0 0 0,1 0-1,0 1 1,0 1-1,12-4 1,-20 10-74,-4 5 63,-4 7-6,-61 96 91,42-73 53,19-24 126,6-13-175,0 0 0,0 0-1,0 0 1,0 0 0,0 0-1,0 0 1,0 0 0,-1 0-1,1 0 1,0 0 0,0 0-1,0 1 1,0-1 0,0 0-1,0 0 1,0 0 0,0 0-1,0 0 1,0 0 0,0 0 0,0 0-1,0 0 1,1 0 0,-1 1-1,0-1 1,0 0 0,0 0-1,0 0 1,0 0 0,0 0-1,0 0 1,0 0 0,0 0-1,0 0 1,0 0 0,0 0-1,0 0 1,0 0 0,0 0-1,0 1 1,1-1 0,-1 0-1,0 0 1,0 0 0,0 0-1,0 0 1,0 0 0,0 0-1,0 0 1,0 0 0,0 0-1,0 0 1,1 0 0,-1 0-1,0 0 1,0 0 0,23-13 294,21-16-351,45-27 4,-85 54 11,0 1 1,0-1-1,-1 0 1,1 1-1,1 0 1,4-1-1,-8 2 13,0 0 1,0 0-1,0 0 1,0 0-1,0 0 0,0 0 1,0 0-1,0 0 1,0 0-1,0 1 0,0-1 1,0 0-1,0 1 0,0-1 1,0 1-1,0-1 1,-1 1-1,1-1 0,0 1 1,0 0-1,0-1 0,-1 1 1,1 0-1,0 0 1,-1-1-1,1 1 0,-1 0 1,1 0-1,-1 0 1,1 1-1,1 5 7,0 0 0,0-1 1,-1 1-1,0 0 0,-1 0 0,1 0 1,-2 12-1,0-8 31,1 1 0,3 16 1,-3-27 2,0 0 1,0-1-1,0 1 1,0 0 0,1 0-1,-1 0 1,0 0 0,0-1-1,1 1 1,-1 0 0,0 0-1,1-1 1,-1 1-1,1 0 1,-1-1 0,1 1-1,0-1 1,-1 1 0,1 0-1,-1-1 1,1 1 0,0-1-1,0 0 1,-1 1 0,1-1-1,0 1 1,0-1-1,-1 0 1,1 0 0,0 1-1,0-1 1,0 0 0,-1 0-1,1 0 1,0 0 0,0 0-1,0 0 1,0 0-1,-1 0 1,1-1 0,0 1-1,0 0 1,0 0 0,-1-1-1,1 1 1,0 0 0,0-1-1,1 0 1,2-1 7,0-1 0,1 1 0,-1-1 0,0 0 0,0-1 0,6-5 1,8-15 40,24-39 1,-8 11-9,1 9-17,2 0 0,61-53 0,18-20-108,-99 97 21,24-37 0,-34 45-47,-1 1 0,0-1 0,-1 0-1,0-1 1,5-19 0,-10 20-137,0 11 222,0 0-1,0 0 0,0 0 1,0 0-1,0-1 0,0 1 1,0 0-1,-1 0 0,1 0 1,0 0-1,0 0 0,0-1 1,0 1-1,0 0 0,0 0 1,-1 0-1,1 0 0,0 0 1,0 0-1,0 0 0,0 0 1,0 0-1,-1-1 0,1 1 1,0 0-1,0 0 0,0 0 0,-1 0 1,1 0-1,0 0 0,0 0 1,-3 1-28,1 0-1,-1 0 1,1 0 0,0 0 0,0 0 0,-1 0 0,-1 2 0,-20 14-18,2 1 0,0 0 1,1 1-1,1 2 1,-33 41-1,44-48 111,-1 0 0,2 1-1,0 0 1,0 1 0,1-1-1,1 1 1,1 1 0,1-1-1,0 1 1,1 0 0,-2 25-1,5-36 31,0 1 0,1-1 0,0 1 0,0-1 0,0 0 0,4 10 0,-5-15-64,1 1 0,0-1 0,-1 1 0,1-1-1,0 1 1,0-1 0,0 1 0,0-1 0,0 0 0,0 1 0,1-1-1,-1 0 1,0 0 0,1 0 0,-1 0 0,0 0 0,1 0 0,-1 0 0,1-1-1,0 1 1,-1 0 0,1-1 0,-1 0 0,1 1 0,0-1 0,-1 0-1,1 0 1,3 0 0,5-1 16,-1-1 1,0-1-1,1 0 0,-1 0 1,0-1-1,0 0 0,8-6 0,8-3-19,143-60-358,-165 72 307,-1 0 0,1 0-1,-1 0 1,1 1 0,0-1 0,-1 1-1,6-1 1,-7 1 22,-1 0 0,0 0 0,1 0 1,-1 0-1,1 0 0,-1 1 0,1-1 0,-1 0 0,1 0 1,-1 0-1,0 1 0,1-1 0,-1 0 0,1 0 0,-1 1 1,0-1-1,1 0 0,-1 1 0,0-1 0,1 1 0,-1 0-1,1 0-1,-1 0 1,0 0-1,1 0 0,-1 0 1,0 0-1,0-1 1,0 1-1,0 0 0,0 0 1,0 0-1,0 0 1,0 0-1,-1 2 1,-2 6-29,0-1 1,0 1-1,-1 0 1,0-1-1,0 1 1,-12 14-1,-41 46-1,-120 98 630,169-159 9,16-8-153,7-2-388,95-16-36,-35 4-69,-57 11-427,-1-1 0,18-5 0,8-10-3877,-42 19 4105,0 0 0,0-1-1,0 1 1,0-1 0,0 0 0,0 1-1,0-1 1,0 0 0,0 1 0,0-1-1,-1 0 1,1 0 0,0 0 0,-1 0 0,1 0-1,0 0 1,-1 0 0,1 0 0,-1 0-1,0 0 1,1 0 0,-1 0 0,0 0-1,1 0 1,-1 0 0,0-1 0,0 1 0,0 0-1,0 0 1,0 0 0,0 0 0,-1 0-1,1 0 1,0-1 0,-1 0 0,-1-3-576,0 1 0,-1 0-1,0 0 1,1 0 0,-2 0 0,-4-6 0,-23-21-2337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22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1803 544 9728,'-19'-20'4384,"11"12"-3808,8 4 1887,8 4-1471,2-3 640,7-2-928,11-3-224,-1 8-288,9-4-352,4 8 96,-3-4-1600,-2 5 896,-12-2-4255,-5 5 2815</inkml:trace>
  <inkml:trace contextRef="#ctx0" brushRef="#br0" timeOffset="1">135 97 9888,'-122'-77'4480,"109"74"-3904,13-2-3392,8 2 1408,6-5-512,4 8 1184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24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26 675 2144,'-15'3'699,"14"-3"-632,1 0 0,-1 0 0,1 0 0,0 0 0,-1 0 0,1 0 0,-1 1 0,1-1 0,0 0 0,-1 0 0,1 0 1,0 0-1,-1 1 0,1-1 0,0 0 0,-1 0 0,1 1 0,0-1 0,-1 0 0,1 0 0,0 1 0,0-1 0,-1 0 0,1 1 1,0-1-1,0 1 0,0-1 0,-1 0 0,1 1 0,0-1 0,0 0 0,0 1 0,0-1 0,0 1 0,0-1 0,0 0 1,0 1-1,0-1 0,0 1 0,0-1 0,0 0 0,0 1 0,2 1 1608,2-6-696,1 1 0,0 0 0,0 0-1,1 1 1,5-3 0,16-8-68,-10 3-720,-1-1-1,0-1 0,0-1 1,-1 0-1,-1-1 1,0 0-1,-1-1 0,-1-1 1,17-25-1,6-22 32,28-69-1,-56 116-206,81-208 770,-80 203-581,-6 17-214,0-1 1,-1 1 0,1-1-1,-1 1 1,0-1 0,0-6-1,0 11 3,-1 0 0,0 0-1,0-1 1,0 1 0,0 0-1,0 0 1,0 0 0,0 0-1,0-1 1,0 1-1,0 0 1,0 0 0,-1 0-1,1 0 1,0-1 0,0 1-1,0 0 1,0 0 0,0 0-1,0 0 1,0 0 0,0-1-1,0 1 1,0 0-1,-1 0 1,1 0 0,0 0-1,0 0 1,0 0 0,0-1-1,0 1 1,-1 0 0,1 0-1,0 0 1,0 0-1,0 0 1,0 0 0,-1 0-1,1 0 1,0 0 0,0 0-1,0 0 1,0 0 0,-1 0-1,1 0 1,0 0-1,0 0 1,0 0 0,0 0-1,-1 0 1,1 0 0,0 0-1,0 0 1,0 0 0,0 1-1,-1-1 1,1 0 0,0 0-1,0 0 1,0 0-1,0 0 1,0 0 0,0 0-1,-1 1 1,1-1 0,-13 12-206,13-12 213,-6 6 19,1 0 0,0 1 0,0 0 0,1 0 0,0 0 0,-5 12 0,-16 53 307,16-45-215,-9 29 367,-20 113-1,36-156-381,1 0 0,1 0 0,0 0 0,1 0 0,0 0 0,4 21 0,-4-32-62,0 1-1,-1 0 1,1-1-1,0 1 1,0-1-1,0 1 1,1-1-1,-1 1 1,1-1-1,-1 0 1,1 0 0,0 0-1,0 0 1,-1 0-1,2 0 1,-1 0-1,0 0 1,0-1-1,0 1 1,1-1-1,-1 0 1,1 0-1,-1 0 1,1 0 0,-1 0-1,1 0 1,4 0-1,-1-1 13,0 1 1,0-2-1,0 1 0,0 0 0,0-1 0,0 0 0,0-1 1,0 1-1,0-1 0,-1-1 0,9-3 0,82-52-344,-103 69-9,5-5 246,-20 26-37,15-23 158,1 0-1,-8 13 1,13-19-42,0 0 0,0 0 1,0 0-1,0 0 0,0 0 0,0 0 0,1 0 1,-1 0-1,1 0 0,0 0 0,0 0 0,0 0 1,1 3-1,-1-4 11,1-1 0,-1 0 0,1 1-1,-1-1 1,0 0 0,1 0 0,0 0 0,-1 0 0,1 1 0,0-1 0,0 0 0,-1 0 0,1 0 0,0-1 0,0 1 0,0 0 0,0 0 0,0 0 0,1-1 0,-1 1-1,0 0 1,0-1 0,0 1 0,0-1 0,1 0 0,-1 1 0,0-1 0,1 0 0,-1 0 0,0 1 0,0-1 0,1 0 0,-1-1 0,0 1 0,1 0 0,-1 0 0,0 0-1,0-1 1,1 1 0,1-1 0,0 0 19,0-1 0,1 1 0,-1 0 0,0-1-1,0 1 1,0-1 0,0 0 0,0 0 0,-1 0 0,1-1-1,-1 1 1,1-1 0,-1 1 0,0-1 0,2-3 0,-1-1-7,0-1 0,-1 0 0,1 0 0,-2 0 0,1 0 0,-1 0 0,-1 0 0,0 0 1,0 0-1,0 0 0,-1 0 0,0 0 0,-2-8 0,-5-15-295,-22-57-1,27 79 178,-17-36-280,20 45 357,0 0 0,0 0 1,0 0-1,0 0 0,0 0 0,0 0 1,0 0-1,0 0 0,0 0 0,0-1 1,0 1-1,0 0 0,0 0 1,0 0-1,0 0 0,0 0 0,1 0 1,-1 0-1,0 0 0,0 0 1,0 0-1,0 0 0,0 0 0,0-1 1,0 1-1,0 0 0,0 0 0,0 0 1,0 0-1,0 0 0,1 0 1,-1 0-1,0 0 0,0 0 0,0 0 1,0 0-1,0 0 0,0 0 1,0 0-1,0 0 0,0 0 0,0 0 1,1 0-1,-1 0 0,0 0 1,0 0-1,0 0 0,0 0 0,0 0 1,0 0-1,0 0 0,0 0 0,0 0 1,0 0-1,1 1 0,-1-1 1,0 0-1,0 0 0,1 0-6,81 14 92,1-4-1,96 0 0,-161-9-279,0-2-1,27-4 1,-12-5-2737,-31 9 2458,1 0 0,-1-1 1,0 1-1,0-1 0,1 1 1,-1-1-1,0 0 1,-1 0-1,1 0 0,2-3 1,-2 2-148,11-9-1758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25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12 6720,'-36'-12'3040,"41"12"-2624,8 0 608,5 4-640,22-4 416,5 5-480,23-5 64,-2 0-256,21-5-64,-3 5-32,16 0-2784,-10 8 1504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27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43 479 3552,'-26'0'1147,"25"0"-1063,0 0 1,0 1 0,0-1 0,0 0 0,0 0 0,0 1 0,0-1-1,0 1 1,0-1 0,0 1 0,0-1 0,0 1 0,1 0 0,-4 1 2063,7-8 2067,-1 1-3886,1 1 0,-1 0 0,1 1-1,0-1 1,0 0 0,1 1-1,-1 0 1,1-1 0,4-2 0,11-10 159,62-68 1031,91-120 0,-143 168-1202,21-22-51,-45 53-251,1 0-1,-1 0 1,1 0 0,0 1 0,0 0 0,0 1 0,0-1 0,10-3 0,-15 7-18,1 0-1,-1-1 1,0 1 0,0 0 0,0 0-1,0 0 1,1 0 0,-1 0 0,0 0 0,0 0-1,0 1 1,0-1 0,1 0 0,-1 1 0,0-1-1,0 1 1,0-1 0,0 1 0,0-1 0,0 1-1,0 0 1,0-1 0,0 1 0,0 0-1,-1 0 1,1 0 0,0 0 0,0 0 0,-1 0-1,1 0 1,-1 0 0,1 0 0,-1 0 0,1 0-1,-1 0 1,1 1 0,1 4 25,-1-1 1,1 1-1,-1 0 0,0-1 0,0 1 1,-1 8-1,0-2 73,-1 1 1,-1-1-1,0 0 1,-1 0-1,0 1 0,-9 22 1,-40 66 515,17-38-247,22-36 244,67-92 96,-38 50-761,0 0 0,1 1-1,1 0 1,0 1 0,1 1 0,0 1 0,1 1 0,0 1 0,28-9 0,-45 17 47,1 0 1,0 1-1,-1-1 1,1 1-1,0 0 1,-1 0-1,1 0 1,0 0-1,-1 1 1,1-1-1,0 1 1,4 2-1,-6-2 10,-1-1 1,1 1-1,0 0 0,-1 0 0,1 0 0,-1 0 0,1 0 0,-1 0 0,0 0 0,1 0 0,-1 1 0,0-1 0,0 1 0,0-1 0,0 1 0,0-1 0,0 1 0,0-1 0,-1 1 0,1 0 0,0 0 0,-1-1 0,0 1 0,1 0 0,-1 0 0,0-1 0,0 3 0,-1 4 92,0 0 0,0 0 0,-5 13 0,3-9 324,71-63-96,-65 49-319,1-2-64,1 1-1,1-1 1,-1 1 0,0 0 0,8-3 0,-11 5 45,-1 1 1,0-1-1,1 1 1,-1 0-1,0 0 1,0 0-1,1 0 1,-1 0-1,0 0 1,1 0-1,-1 0 1,0 0-1,1 0 1,-1 1-1,0-1 1,0 0-1,1 1 1,-1-1-1,0 1 1,0 0-1,0-1 1,0 1-1,1 0 1,-1 0-1,0 0 1,-1 0-1,1-1 1,0 1-1,0 0 1,0 1-1,1 0 1,2 7-3,1 0 0,-1 0 1,-1 1-1,0-1 0,0 1 0,2 13 1,-4-13 22,2 0 1,-1 0 0,1-1 0,1 1-1,-1-1 1,8 12 0,-10-19 30,1 0 1,-1-1 0,1 1 0,-1 0 0,1-1 0,-1 1-1,1-1 1,0 0 0,0 1 0,0-1 0,0 0 0,0 0-1,0 0 1,0 0 0,0-1 0,0 1 0,1-1 0,-1 1-1,0-1 1,0 0 0,1 0 0,-1 0 0,0 0-1,0 0 1,1 0 0,-1-1 0,0 1 0,0-1 0,3 0-1,7-3-22,-1-1 0,1 0 0,-1 0 0,12-9-1,-14 8-37,9-4 39,-1-1 1,-1-1-1,17-14 1,-28 21 0,0 0 1,-1 0 0,1 0 0,-1 0-1,0-1 1,0 1 0,-1-1 0,0 0-1,0 0 1,0-1 0,-1 1 0,4-12-1,-6 18-23,0-1 0,0 0-1,0 1 1,0-1 0,1 1-1,-1-1 1,0 0 0,0 1 0,0-1-1,0 1 1,0-1 0,0 0-1,-1 1 1,1-1 0,0 1-1,0-1 1,0 0 0,-1 1-1,1-1 1,0 1 0,0-1-1,-1 1 1,1-1 0,0 1 0,-1-1-1,1 1 1,-1-1 0,1 1-1,-1 0 1,1-1 0,-1 1-1,1 0 1,-1-1 0,1 1-1,-1 0 1,1-1 0,-1 1 0,0 0-1,1 0 1,-1 0 0,0 0-1,-1 0-17,0 0 0,0 0-1,0 0 1,0 0 0,0 1-1,1-1 1,-1 1 0,0-1 0,0 1-1,0 0 1,1 0 0,-1 0-1,-2 1 1,-4 5-35,0-1 0,0 2 0,1-1-1,-10 13 1,5-6 16,2-2 71,1 1 0,0 0 0,1 0 0,0 1 0,2 0 1,-10 23-1,16-36-19,0 0 1,-1 0 0,1 0-1,0 0 1,0 0 0,0 0-1,0 0 1,0 0 0,0 0-1,0 0 1,0 0 0,1 0-1,-1 0 1,0 0 0,0 0-1,1 0 1,-1 0 0,1 0-1,-1 0 1,1 0 0,-1-1-1,1 1 1,-1 0 0,1 0-1,0-1 1,0 1 0,-1 0-1,1-1 1,0 1 0,0-1-1,0 1 1,-1-1 0,1 1-1,0-1 1,0 1 0,0-1 0,1 0-1,3 2 34,0-1-1,0 0 1,0 0-1,0 0 1,11 0-1,20-3 60,-1-2 1,55-12-1,-45 7-39,15-3 69,-2-3 0,0-2 0,0-3 0,72-37 0,-126 56-145,-4 3-6,-7 7-34,-14 13-26,-66 42 2,70-53 197,14-9-92,1 0 0,-1 0-1,1 1 1,-1-1 0,1 0 0,0 1-1,0 0 1,0-1 0,-2 5 0,4-6-15,-1 0 1,1-1-1,0 1 1,-1 0-1,1 0 1,0 0-1,0 0 0,-1 0 1,1-1-1,0 1 1,0 0-1,0 0 1,0 0-1,0 0 1,0 0-1,0 0 1,1-1-1,-1 1 1,0 0-1,0 0 1,1 0-1,-1 0 1,0-1-1,1 1 1,-1 0-1,1 0 1,-1-1-1,1 1 1,-1 0-1,1-1 0,0 1 1,-1-1-1,1 1 1,0 0-1,-1-1 1,1 0-1,0 1 1,1 0-1,0 0 24,1 0 0,-1 0 0,1 0 1,-1-1-1,1 1 0,0-1 0,-1 1 0,1-1 0,0 0 0,-1 0 0,1 0 0,-1-1 0,1 1 0,0 0 0,-1-1 0,1 0 1,-1 0-1,1 1 0,4-4 0,2-1 34,1-1 0,-1 0 0,13-12-1,8-5-246,-23 18 179,0 0-385,-6 5 372,-1 1-1,0-1 1,1 0 0,-1 0-1,0 1 1,1-1-1,-1 0 1,0 0-1,1 1 1,-1-1 0,0 0-1,0 1 1,1-1-1,-1 1 1,0-1-1,0 0 1,0 1 0,0-1-1,0 1 1,1-1-1,-1 0 1,0 1-1,0-1 1,0 1 0,4 26-79,-2-15 91,0-1 0,4 15 0,-5-24 49,0 1 0,0-1 0,0 1 1,0-1-1,0 0 0,1 0 1,-1 1-1,0-1 0,1 0 0,0 0 1,0-1-1,-1 1 0,1 0 0,0-1 1,5 4-1,-5-5 4,0 1 1,0-1-1,0 1 0,0-1 0,0 0 1,0 1-1,0-1 0,0 0 1,0-1-1,0 1 0,0 0 1,0-1-1,0 1 0,0-1 1,0 1-1,0-1 0,3-1 1,7-4 187,18-12 0,-17 10-201,189-132 23,-145 97-17,-50 38-106,0 1 0,0-1 0,0 1 0,0 0 0,1 1 0,12-5 0,-19 8 51,0 0-1,0 0 1,0 0 0,0 0-1,0 0 1,-1 0-1,1 0 1,0 0 0,0 0-1,0 0 1,0 0-1,0 1 1,0-1 0,-1 0-1,1 1 1,0-1 0,0 0-1,0 1 1,-1-1-1,1 1 1,0-1 0,-1 1-1,1 0 1,0-1-1,-1 1 1,1 0 0,-1-1-1,1 1 1,-1 0-1,1 0 1,-1 0 0,0-1-1,1 1 1,-1 0-1,0 0 1,0 0 0,1 0-1,-1-1 1,0 3-1,1 1-30,-1 1 0,1-1 0,-1 1 0,0 0 0,0-1-1,-2 8 1,0 0 62,-1 0 0,0 0 0,-1-1 0,0 1 0,-1-1 0,-1 0-1,0 0 1,0-1 0,-1 0 0,0 0 0,-14 15 0,17-22 12,0 0-1,0-1 1,0 1 0,0-1-1,0 0 1,-1 0 0,1-1-1,-1 1 1,1-1 0,-1 0-1,0 0 1,1 0 0,-1-1-1,0 0 1,0 0 0,1 0-1,-1 0 1,0-1 0,0 1-1,1-1 1,-1-1 0,1 1-1,-6-3 1,-2-1-17,8 3-60,1 0 0,-1 1 1,1-1-1,-7-5 0,10 7 29,0 0 1,0 0-1,0-1 0,0 1 0,0 0 1,0 0-1,0 0 0,1 0 0,-1 0 1,0 0-1,0-1 0,0 1 0,0 0 1,0 0-1,0 0 0,0 0 0,0 0 1,0 0-1,0-1 0,0 1 0,0 0 1,1 0-1,-1 0 0,0 0 0,0 0 1,0 0-1,0 0 0,0 0 0,0 0 1,1 0-1,-1 0 0,0 0 0,0 0 1,0 0-1,0 0 0,0 0 0,0 0 1,1 0-1,-1 0 0,0 0 0,0 0 1,0 0-1,0 0 0,0 0 0,1 0 1,-1 0-1,0 0 0,0 0 0,0 0 1,0 0-1,0 0 0,19-1-231,21 2 278,8 1 62,1-1 0,59-8 1,-93 4-20,1 0 0,-1-1 0,0 0 0,0-2 0,-1 0 0,26-13 0,73-57 63,-96 64-135,-9 5-78,-7 6-86,-1 4-13,-4 7 40,-13 39-206,11-34 473,1 1 0,0 0 0,-5 28 0,9-33-66,0-8-12,0 1-1,1 0 1,-1-1 0,1 1 0,0-1-1,0 1 1,0 0 0,0-1 0,1 1 0,0 0-1,-1-1 1,3 5 0,-3-7-36,1-1 0,-1 0 0,1 0 0,-1 1 0,1-1 0,-1 0 0,1 0 0,-1 1 1,1-1-1,-1 0 0,1 0 0,-1 0 0,1 0 0,-1 0 0,1 0 0,-1 0 0,1 0 0,-1 0 0,1 0 0,0 0 1,-1 0-1,1-1 0,-1 1 0,1 0 0,-1 0 0,1 0 0,0-1 0,17-8 296,-16 8-300,127-79 246,-116 72-278,9-3-44,33-14 1,-47 21-7,3 0-382,-10 4 438,-1 1 0,0-1 0,1 0 1,-1 0-1,0 1 0,1-1 0,-1 0 0,0 1 0,0-1 0,1 0 0,-1 1 0,0-1 0,0 0 0,0 1 1,0-1-1,1 0 0,-1 1 0,0-1 0,0 1 0,0-1 0,0 0 0,0 1 0,0-1 0,0 1 0,0-1 0,0 0 1,0 1-1,0-1 0,0 1 0,0 0 5,-1 5 23,1 1 1,1-1-1,-1 1 1,1-1-1,0 1 0,0-1 1,3 7-1,3 5-52,-6-13 70,1 0 1,0 0 0,0 0-1,0-1 1,5 9 0,-5-12-23,-1 1 0,0-1 1,1 0-1,-1 0 0,1 1 1,-1-1-1,1 0 0,-1 0 1,1-1-1,0 1 0,0 0 1,-1 0-1,1-1 0,0 1 1,0-1-1,0 0 0,0 1 1,-1-1-1,1 0 0,2 0 1,9-1 68,-1 0 0,0-1 0,0 0 1,0-1-1,22-7 0,-12 1-115,-1 0 0,25-16 0,40-30-89,-85 54 110,-1 1 0,0 0 0,0 0 0,1 0 0,-1 0 0,0 0 0,1-1 0,-1 1 0,0 0 0,1 0 0,-1 0 0,0 0 0,0 0 0,1 0 0,-1 0 0,0 0 0,1 0 0,-1 0 0,0 0 0,1 0 0,-1 0 0,0 1 0,0-1 0,1 0 0,-1 0 0,0 0 0,1 0-1,-1 0 1,0 1 0,0-1 0,1 0 0,-1 0 0,0 0 0,0 1 0,0-1 0,1 0 0,-1 0 0,0 1 0,0-1 0,0 0 0,0 1 0,0-1 0,0 0 0,1 1 0,3 17-116,-2-10 157,-1-4-17,0-1 0,0 0 1,1 1-1,0-1 0,-1 0 0,1 1 1,0-1-1,0 0 0,1-1 0,-1 1 1,1 0-1,-1-1 0,1 1 0,0-1 1,0 0-1,6 4 0,-4-4 17,-1-1-1,1 1 1,-1-1 0,1 0-1,-1 0 1,1-1-1,0 0 1,-1 1 0,1-1-1,0-1 1,7 0-1,9-4 91,-1-1-1,-1-1 0,1 0 0,32-18 1,-46 22-105,52-30 23,-51 28-69,0 0 0,0 0 0,-1-1 0,1 0 0,8-11 0,-14 16 20,-1 1-1,1-1 0,-1 1 1,0-1-1,1 1 0,-1-1 1,0 1-1,1-1 0,-1 1 0,0-1 1,0 1-1,0-1 0,1 0 1,-1 1-1,0-1 0,0 1 0,0-2 1,0 2 3,0 0-1,-1-1 1,1 1 0,0 0 0,0 0 0,-1 0 0,1 0 0,0 0-1,0-1 1,0 1 0,-1 0 0,1 0 0,0 0 0,0 0 0,-1 0-1,1 0 1,0 0 0,-1 0 0,1 0 0,0 0 0,0 0 0,-1 0-1,1 0 1,0 0 0,0 0 0,-1 0 0,1 0 0,-27 10-303,23-9 319,3 0-6,-11 3 54,0 1 0,-13 9-1,22-12-26,0 0-1,-1 1 1,1-1-1,0 1 1,0-1-1,1 1 1,-1 0-1,0 1 1,1-1-1,0 0 1,0 1-1,-2 3 1,3-6-10,1 1 0,-1-1 0,1 1 0,0-1 0,-1 0 1,1 1-1,0-1 0,0 1 0,0-1 0,0 1 0,0-1 0,0 1 0,1-1 1,-1 1-1,0-1 0,1 1 0,-1-1 0,2 2 0,-1 0 13,1 0-1,0-1 1,0 1-1,0-1 1,0 1-1,0-1 1,0 0-1,4 3 1,4 2 54,1-1 0,-1 0 1,17 6-1,-7-3 0,0-2 1,0-1 0,1 0-1,-1-1 1,41 3-1,-45-7-853,1-1-1,21-3 1,-19 2-651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28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11 4064,'3'-10'11912,"-1"14"-11667,0-1-1,0 1 0,0 0 1,-1 0-1,0 0 0,0 0 1,0 0-1,0 7 0,-5 73 1570,-20 113 0,9-88-1159,-7-4-153,8-41-76,10-47-312,-4 30 428,7-42-465,1-1-1,-1 1 1,1-1 0,1 1-1,-1-1 1,1 1 0,1 6-1,-2-10-45,1 0 0,-1 0 0,1 0 0,-1 0 0,1 0 0,-1 0 0,1-1 0,0 1 0,-1 0 0,1 0 0,0-1 0,0 1 0,0 0 0,-1-1 0,1 1 0,0-1 0,0 1 0,0-1 0,0 1 0,0-1 0,0 0 0,0 1 0,0-1 0,0 0 0,0 0 0,0 0 0,0 0 0,0 0 0,0 0 0,2 0 0,3-1 128,1 0 0,-1 0-1,12-4 1,-9 2-48,12-3 57,150-35 336,-142 36-465,45-8-123,133-5 1,-177 21-23,-16 0-1345,-13-4 513,-1 1 853,0 0 0,0 0 0,0 0-1,0 0 1,0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29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17 173 7808,'-2'-3'621,"-1"0"0,1 0 1,0 0-1,1 0 0,-1 0 1,-2-7-1,4 9-407,0 0 0,0 0-1,-1 0 1,1 0 0,0 0 0,0 0-1,1 0 1,-1 0 0,0-1 0,0 1 0,0 0-1,1 0 1,-1 0 0,0 0 0,1 0 0,-1 0-1,1 0 1,-1 0 0,1 1 0,0-1-1,-1 0 1,1 0 0,0 0 0,0 1 0,0-1-1,-1 0 1,1 1 0,1-2 0,11-5 323,1 0 1,0 1-1,-1 0 1,2 2-1,-1-1 1,20-2 0,-12 1-397,47-10-97,0 2 1,111-7-1,-121 20-2989,-36 1-1960,-23 0 4814,0 0 0,0 0 0,0 0 0,0 0 0,0 0 0,1 0 0,-1 1 1,0-1-1,0 0 0,0 0 0,0 0 0,1 0 0,-1 0 0,0 0 0,0 0 0,0 0 1,0 0-1,1-1 0,-1 1 0,0 0 0,0 0 0,0 0 0,0 0 0,0 0 1,1 0-1,-1 0 0,0 0 0,0 0 0,0 0 0,0-1 0,0 1 0,0 0 1,1 0-1,-1 0 0,0 0 0,0 0 0,0 0 0,0-1 0,0 1 0,0 0 0,-5-6-4129,-5-3 983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29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9 123 8640,'-9'-26'3904,"18"12"-3392,1 8 2048,3 1-1505,18-7 993,6 0-1184,24-4-224,12 8-384,12-4-320,-3 9 32,-11-6-128,-8 9 64,-8 0-3104,-7 9 1761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31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283 563 2400,'2'-2'213,"0"1"-1,0-1 1,1 1-1,-1 0 1,0 0 0,1-1-1,-1 2 1,0-1-1,1 0 1,3 0 0,15-6 3874,-10-3-758,-12 7-1253,-6 4-585,-33 13 488,21-9-1558,1 2 1,-23 11-1,15-4-169,0 1 0,1 1 0,0 2 0,2 0 1,0 1-1,-28 31 0,51-49-252,-16 20 282,16-20-270,0-1 1,-1 1-1,1-1 0,0 0 1,0 1-1,0-1 1,-1 0-1,1 1 1,0-1-1,0 1 1,0-1-1,0 1 1,0-1-1,0 1 1,-1-1-1,1 0 1,0 1-1,0-1 0,1 1 1,-1-1-1,0 1 1,0-1-1,0 1 1,0-1-1,0 0 1,0 1-1,1-1 1,-1 1-1,0-1 1,0 0-1,0 1 0,1-1 1,-1 0-1,0 1 1,1-1-1,-1 0 1,0 1-1,1-1 1,-1 0-1,0 0 1,1 1-1,-1-1 1,1 0-1,-1 0 1,1 0-1,-1 1 0,0-1 1,1 0-1,-1 0 1,1 0-1,-1 0 1,1 0-1,0 0 1,6 0 96,1 0-1,-1 0 1,1-1 0,-1 0 0,1-1 0,-1 1 0,0-1-1,1-1 1,8-4 0,6-3 126,33-21-1,-32 14-232,0-1 1,-1 0-1,0-2 0,-2 0 0,-1-2 1,31-42-1,-38 44-154,2 0-69,-14 28-78,-2 2 231,-3 13 19,-1 27 0,5-44 114,1 0-1,0 1 1,1-1-1,-1 0 1,1 1 0,0-1-1,1 0 1,-1 0-1,5 9 1,-5-12 1,0-1 0,1 1 0,-1-1 0,1 1 0,0-1 0,0 0 0,0 0 0,0 1 0,0-1 0,0-1-1,0 1 1,1 0 0,-1-1 0,1 1 0,-1-1 0,1 1 0,0-1 0,-1 0 0,1 0 0,0-1 0,5 2 0,-4-2 9,0 0 1,0 0-1,0 0 0,0-1 0,-1 1 1,1-1-1,0 0 0,0 0 0,0 0 1,-1-1-1,1 1 0,-1-1 0,1 0 1,-1 0-1,0 0 0,5-3 1,15-17-64,0-1 1,-1-1 0,20-29 0,6-5-315,-45 54 289,1 1 0,-1-1 0,1 1 0,0 0 0,5-3 0,-9 6 10,1 0 0,-1-1 0,1 1 0,-1 0 1,0-1-1,1 1 0,-1 0 0,1 0 0,-1-1 0,1 1 0,-1 0 0,1 0 0,-1 0 0,1 0 0,-1 0 0,1 0 0,-1 0 1,1 0-1,0 0 0,-1 0 0,1 0 0,-1 0 0,1 0 0,-1 0 0,1 0 0,-1 0 0,1 1 0,-1-1 0,1 0 0,-1 0 1,1 1-1,-1-1 0,0 0 0,1 1 0,-1-1 0,1 0 0,-1 1 0,0-1 0,1 1 0,-1-1 0,0 0 0,0 1 0,1-1 1,-1 1-1,0-1 0,0 1 0,0-1 0,1 1 0,-1-1 0,0 1 0,0-1 0,0 1 0,0-1 0,0 1 0,0 0 0,0-1 1,0 1-1,0-1 0,0 1 0,-1 0 0,1 5 58,-1 0 0,0 0 0,0 0 0,-1 0 0,-2 7 0,-3 8 266,-1 10-57,-15 37 0,13-46-221,5-10 700,25-27-202,2-4-577,0 1-1,1 1 0,1 1 1,0 2-1,2 0 0,-1 1 1,42-13-1,-62 24 5,0 1 1,0 0-1,0 0 1,0 0-1,0 0 0,0 1 1,0 0-1,0 0 0,1 0 1,-1 1-1,6 1 0,-8-1 18,0 0 0,0 0-1,0 0 1,0 1 0,0-1 0,-1 1-1,1 0 1,0 0 0,-1 0 0,1 0-1,-1 0 1,0 1 0,0-1 0,0 1-1,0-1 1,0 1 0,-1 0 0,3 5 0,-1-1 10,0 1 0,-1-1 1,0 1-1,0 0 1,-1 0-1,0 0 1,0 0-1,-1 8 1,0-14 10,0-1 1,0 1 0,0 0 0,1-1 0,-1 1 0,0-1-1,1 1 1,-1 0 0,1-1 0,0 1 0,0-1 0,-1 0-1,1 1 1,0-1 0,0 0 0,0 1 0,0-1 0,0 0-1,1 0 1,-1 0 0,0 0 0,0 0 0,1 0 0,-1 0 0,1 0-1,-1-1 1,1 1 0,-1-1 0,1 1 0,-1-1 0,4 1-1,0 0 39,0 0 0,1-1-1,-1 0 1,1 0-1,-1 0 1,0-1 0,1 1-1,8-4 1,8-3-74,-2 0 0,1-2-1,36-22 1,56-45-76,-27 17-42,-81 57-149,-15 10-8,-7 6 192,-1 4 70,0 1 0,1 1-1,1 0 1,1 1 0,1 0 0,-22 47 0,34-64 52,1 0 1,-1 0-1,1 1 0,0-1 1,0 1-1,1-1 0,-1 1 1,1-1-1,0 1 0,0 0 1,1-1-1,0 6 0,0-9 0,-1 1-1,1 0 0,-1-1 0,1 1 0,0-1 0,-1 1 0,1 0 0,0-1 0,0 0 1,0 1-1,0-1 0,0 0 0,0 1 0,1-1 0,-1 0 0,0 0 0,1 0 0,-1 0 0,1 0 1,-1 0-1,1 0 0,-1-1 0,1 1 0,-1-1 0,1 1 0,0-1 0,-1 1 0,1-1 1,0 0-1,0 0 0,-1 0 0,1 0 0,0 0 0,2-1 0,4 0 63,0 0 0,0-1 0,0-1 0,0 0 0,0 0 0,-1 0 0,1-1 0,-1 0 0,0 0-1,0-1 1,8-7 0,5-6-14,36-40-1,-30 26-6,-1-1 0,31-54 0,25-74 48,-57 105-151,31-111 1,-51 152 19,4-30 0,-7 41-12,-1 0-1,0-1 0,0 1 0,0 0 1,0 0-1,-1 0 0,0 0 0,0-1 0,0 1 1,0 0-1,-4-7 0,5 10 28,-1 0 0,0 0-1,1 0 1,-1 1 0,1-1 0,-1 0-1,0 0 1,0 1 0,0-1 0,1 0-1,-1 1 1,0-1 0,0 0 0,0 1-1,0 0 1,0-1 0,0 1 0,0-1-1,0 1 1,0 0 0,0 0 0,-1 0-1,-1 0-10,0 0 0,0 0-1,0 1 1,0-1 0,1 1-1,-4 1 1,4-2 6,-8 4-6,0 0 0,0 1 0,1 0 1,-1 1-1,-10 8 0,13-9 28,-5 5 18,0 0 0,0 1-1,2 0 1,-1 0 0,1 1 0,1 0 0,0 1 0,1 0 0,0 1 0,1 0 0,1 0 0,-6 18 0,2-1 39,2-1-1,1 1 0,1 0 1,-2 63-1,8-78-19,0 1 1,1-1-1,0 1 1,1-1-1,1 0 1,1 0 0,8 24-1,-8-31-224,0-1 0,1 1 0,-1-1 1,2 0-1,-1 0 0,1 0 0,0-1 0,0 1 0,1-2 0,0 1 0,1-1 1,-1 0-1,1 0 0,9 4 0,-4-4-1141,0 0-1,1 0 1,0-1-1,0-1 1,20 3 0,-3-2-3635,43 1 0,-10-2 792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31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77 135 9728,'0'0'88,"-1"0"1,1 0-1,0 0 1,0 0-1,0 0 0,0 0 1,-1 0-1,1 0 1,0 0-1,0 0 1,0 0-1,0 0 1,0 0-1,0 1 0,-1-1 1,1 0-1,0 0 1,0 0-1,0 0 1,0 0-1,0 0 1,0 0-1,0 0 1,-1 0-1,1 1 0,0-1 1,0 0-1,0 0 1,0 0-1,0 0 1,0 0-1,0 0 1,0 1-1,0-1 0,0 0 1,0 0-1,0 0 1,0 0-1,0 0 1,0 1-1,0-1 1,0 0-1,0 0 1,0 0-1,0 0 0,0 0 1,0 1-1,0-1 1,0 0-1,0 0 1,0 0-1,0 0 1,0 0-1,0 0 0,1 1 1,0 13-395,0-11 944,0 11 574,-1-1 1,0 1 0,-3 19-1,0 0-292,-32 377 3198,16-287-3484,18-108-343,1-13-235,0 0 1,0 0 0,0 0-1,0 0 1,0 0-1,-1 0 1,1 0-1,-1 0 1,1 0 0,-1 0-1,0 0 1,0 0-1,-1 1 1,1-6 204,-3-23-183,2 0 0,0 1 0,2-1 0,4-31 0,2-10-30,16-67 0,-16 103-35,32-131-112,-25 114 133,40-127-116,-51 169 60,0 2-7,-1-1 0,1 0 0,0 1-1,1-1 1,-1 1 0,1 0-1,0 0 1,0 0 0,6-7 0,-9 11 19,1-1 1,-1 1 0,1-1 0,0 1 0,-1-1 0,1 1 0,0 0 0,-1-1-1,1 1 1,0 0 0,-1-1 0,1 1 0,0 0 0,0 0 0,-1 0 0,1-1-1,0 1 1,0 0 0,-1 0 0,1 0 0,0 0 0,0 0 0,-1 1 0,1-1-1,0 0 1,0 0 0,-1 0 0,1 1 0,0-1 0,-1 0 0,1 1 0,0-1-1,-1 1 1,1-1 0,0 0 0,-1 1 0,2 0 0,0 2-21,0 0 0,0 0 0,-1 1 0,1-1-1,0 0 1,0 5 0,0-5-4,3 11 144,-1 1 1,0 0-1,-1 0 1,-1 0 0,0 0-1,-1 0 1,-2 27 0,0-31 52,0 0 1,0 0-1,-1-1 1,-1 1-1,0 0 1,0-1 0,-1 0-1,-1 0 1,1 0-1,-1 0 1,-10 13-1,13-21-208,0 0-1,0 1 0,0-1 0,0 0 1,0 0-1,0 0 0,-1 0 0,1-1 0,-1 1 1,1 0-1,-1-1 0,0 0 0,1 0 1,-1 0-1,0 0 0,0 0 0,0 0 0,0-1 1,0 0-1,0 1 0,0-1 0,1 0 1,-1 0-1,0-1 0,0 1 0,0 0 0,0-1 1,0 0-1,0 0 0,0 0 0,1 0 1,-1 0-1,0-1 0,1 1 0,-4-3 0,2 1-807,0-1-1,0 0 0,1 0 0,-1 0 0,-3-6 0,2 2-2286,1 0-1,-1-1 1,-5-17 0,4 2-1996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3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8544,'-5'-4'3872,"5"1"-3360,5-2 800,-2 10-832,2-5-192,0 0-192,3 0-672,2 0 320,-1 0-1664,-1 0 1088,-3 0-2976,0 0 2144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42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237 646 3808,'-2'-7'358,"2"6"-72,0 0 0,0-1-1,0 1 1,0 0 0,0 0 0,0 0 0,-1 0 0,1 0 0,0 0 0,-1 0-1,1 0 1,-1 0 0,1 0 0,-1 0 0,1 1 0,-1-1 0,0 0 0,0 0-1,1 0 1,-1 1 0,0-1 0,0 0 0,0 1 0,0-1 0,1 1 0,-1-1-1,-2 0 1,0 0-41,0 1 0,0 0 0,0-1 0,0 1 0,0 0 0,1 0 0,-1 1 0,0-1 0,0 0 0,0 1 0,0 0 0,0 0 0,1 0-1,-1 0 1,0 0 0,1 1 0,-1-1 0,1 1 0,-1-1 0,1 1 0,-3 3 0,-4 3 18,0 0 1,0 1-1,-14 19 1,7-5 84,1 0 1,1 1-1,-14 34 1,22-43-146,0 1 0,1 0 0,1 0 0,0 0 0,1 1 1,-1 32-1,4-46-172,0 0 1,0 0-1,0-1 0,0 1 1,1 0-1,-1 0 1,1 0-1,0-1 0,0 1 1,0 0-1,0-1 1,1 1-1,-1-1 0,1 1 1,-1-1-1,1 0 1,0 1-1,0-1 1,0 0-1,0 0 0,0 0 1,1-1-1,-1 1 1,4 1-1,-4-1-11,1-1-1,0 0 1,0-1 0,0 1-1,0 0 1,0-1 0,0 0-1,1 0 1,-1 0 0,0 0-1,0 0 1,0 0-1,0-1 1,0 0 0,0 1-1,0-1 1,0 0 0,0 0-1,0-1 1,-1 1 0,1-1-1,3-2 1,0 0-34,-1-1-1,1 0 1,-1 0 0,0 0-1,-1 0 1,1-1 0,-1 0-1,5-9 1,2-8 9,10-24 1,-11 23 3,13-31 40,65-157-39,-16-4 68,-45 113 156,14-116 0,-40 208-187,1 1 1,-2-20-1,0 30-36,0 0-1,0 0 1,0 0 0,0 0 0,0-1-1,0 1 1,0 0 0,0 0 0,0 0-1,0-1 1,0 1 0,0 0 0,0 0-1,0 0 1,0-1 0,0 1 0,0 0-1,0 0 1,0 0 0,0-1 0,-1 1-1,1 0 1,0 0 0,0 0 0,0 0-1,0 0 1,0-1 0,-1 1 0,1 0-1,0 0 1,0 0 0,0 0 0,0 0-1,-1 0 1,1 0 0,0 0-1,0 0 1,0 0 0,-1-1 0,1 1-1,0 0 1,0 0 0,0 0 0,-1 0-1,1 0 1,0 0 0,0 0 0,0 1-1,-1-1 1,1 0 0,0 0 0,0 0-1,0 0 1,0 0 0,-1 0 0,1 0-1,0 0 1,-10 10 105,5-1-41,0 0 0,0-1 0,1 2 0,-5 15 0,-9 43 258,10-38-245,-13 50 223,-21 161 0,32-34-155,10-163-237,3-1 0,14 76-1,-14-105-464,1 0 0,0 0-1,1 0 1,7 13-1,-9-21-595,1 1 0,0-1 0,0 0-1,1 0 1,9 9 0,0-3-1152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41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132 553 1984,'-1'-2'3495,"1"2"-3441,1-14 6045,-17 36-700,-9 9-5049,6-4 83,-16 30-1,28-45-283,1 1 1,1-1-1,0 1 0,1 1 0,-3 13 0,6-23-96,0-1 1,1 1 0,0-1-1,0 1 1,0-1-1,0 1 1,1 0-1,-1-1 1,1 1 0,0-1-1,0 1 1,0-1-1,0 0 1,1 0 0,0 1-1,-1-1 1,1 0-1,0 0 1,0 0-1,1-1 1,-1 1 0,1 0-1,-1-1 1,1 0-1,0 1 1,0-1 0,0 0-1,0 0 1,0-1-1,0 1 1,1-1 0,-1 0-1,0 1 1,1-2-1,-1 1 1,1 0-1,-1-1 1,1 1 0,0-1-1,-1 0 1,5 0-1,-1-2 25,0 1-1,0-1 0,0 0 1,0-1-1,0 1 1,0-2-1,-1 1 0,1 0 1,-1-1-1,11-9 1,4-6-78,29-30 0,-42 40 12,8-8-60,0-1 0,-1 0 0,-1-2 0,15-25 0,-27 36-165,-6 7-116,3 3 285,-1-1 1,1 0 0,0 1 0,0-1 0,0 1-1,-1-1 1,1 1 0,0 0 0,0-1-1,0 1 1,-1 1 0,-3 3 10,1 0 0,0 1 1,-1-1-1,2 1 0,-1 0 0,1 0 0,0 0 1,0 1-1,1-1 0,0 1 0,0-1 0,0 1 1,1 0-1,0 0 0,0-1 0,1 1 0,0 0 1,0 0-1,2 13 0,-1-18 53,-1 0-1,1 1 1,0-1 0,-1 0-1,1 0 1,0 0 0,0 0-1,1 0 1,-1 0-1,0 0 1,1 0 0,-1-1-1,1 1 1,-1 0 0,1-1-1,0 1 1,0-1 0,3 2-1,-2-1 24,1 0-1,0-1 0,-1 0 1,1 0-1,0 0 1,0 0-1,0-1 0,0 0 1,0 1-1,4-2 1,4 0 80,0-1 0,0 0 0,0 0 0,0-2 0,-1 1 0,15-8 0,-7 3-102,0-2-1,0 0 0,-1-1 0,0 0 1,-1-2-1,-1 0 0,0-1 0,-1 0 1,15-18-1,-26 27-18,-1 0 0,1-1-1,-1 1 1,0 0 0,0-1 0,1-6-1,-3 9-16,0 0 0,0 1-1,-1-1 1,1 0 0,-1 0-1,0 1 1,0-1-1,0 0 1,0 0 0,0 0-1,-1 0 1,1 1 0,-2-6-1,-3 1-217,2 8 118,2 0-225,193 7 495,-126-4 21,-65-4-173,-1 0 1,0 0-1,0 0 1,1 0-1,-1 0 0,0 0 1,0 0-1,1 0 1,-1 0-1,0 0 0,0 0 1,1 1-1,-1-1 1,0 0-1,0 0 0,0 0 1,1 0-1,-1 1 1,0-1-1,0 0 0,0 0 1,0 0-1,1 1 1,-1-1-1,0 0 0,0 0 1,0 0-1,0 1 1,0-1-1,0 0 0,0 0 1,0 1-1,0-1 1,0 0-1,0 1 0,0-1 1,0 0-1,0 0 1,0 1-1,0-1 0,0 0 1,0 0-1,0 1 1,-4 12-156,3-10 159,-4 12 29,-15 29 0,11-28 71,-8 27 0,15-38-91,0 1 0,1-1-1,0 1 1,0-1 0,1 1-1,-1-1 1,1 1 0,0-1-1,2 8 1,-2-10 23,0 0-1,1 0 1,0 0 0,0 0 0,0 0-1,0-1 1,0 1 0,0 0 0,1-1-1,-1 1 1,1-1 0,2 3-1,-3-4-2,0 0 0,1 0-1,-1 0 1,1 0-1,-1-1 1,1 1-1,-1-1 1,1 1-1,-1-1 1,1 1-1,-1-1 1,1 0-1,0 0 1,-1 0 0,1 0-1,-1 0 1,1 0-1,0 0 1,-1 0-1,1-1 1,-1 1-1,1-1 1,0 1-1,1-2 1,0 1 6,-1-1 0,0 1 0,1-1 0,-1 1 0,0-1 0,0 0 0,0 0 0,0 1 0,-1-2 0,1 1 0,2-4 0,-1 2 10,-1 0 0,1-1 0,-1 1 0,0-1 0,1-6 0,0 0-112,-1-1 1,-1 0-1,0 1 1,-1-1-1,0 0 1,-1 1-1,0-1 1,0 1-1,-1-1 1,-1 1-1,0-1 1,-1 1-1,0 0 1,-1 1-1,0-1 1,0 1-1,-1 0 1,-9-12-1,2 11-291,13 11 336,-1 0-1,1 0 1,0 0-1,-1 0 1,1 0-1,-1 0 1,1 0-1,0-1 1,-1 1 0,1 0-1,-1 0 1,1 1-1,0-1 1,-1 0-1,1 0 1,-1 0-1,1 0 1,0 0-1,-1 0 1,1 0-1,-1 1 1,1-1-1,-1 1 7,0 0 0,0 0 0,1 0 0,-1 0 0,1 0 0,-1 0 0,1 1 0,-1-1 0,1 0 0,0 0 0,0 0 0,-1 0 0,1 1 0,0-1 0,0 0 0,0 0 0,0 1 0,1-1 0,-1 0 0,1 2 0,-1 0 15,0-1 0,1 0 0,0 1 0,0-1 0,-1 0 0,1 0 0,0 0 0,1 1 0,-1-1 0,0 0 0,1-1 0,-1 1 0,1 0 0,-1 0 0,4 2 0,-2-2 27,1 0 0,-1 0 0,0 0 0,1-1-1,-1 1 1,1-1 0,-1 0 0,1 0 0,4 0 0,4 1 52,-1-2 1,0 0 0,0 0 0,1-1-1,20-4 1,110-39-124,-101 30 92,-8 0 24,-26 10-110,0 1 0,0 0 1,0 0-1,1 0 0,-1 1 0,1 1 1,12-2-1,-20 3 35,0 0 0,0 0 0,1-1 0,-1 1 0,0 0 0,1 0 1,-1 0-1,0 0 0,0 0 0,1 0 0,-1 0 0,0 1 0,1-1 0,-1 0 0,0 0 0,0 0 0,1 0 0,-1 0 1,0 0-1,0 0 0,1 1 0,-1-1 0,0 0 0,0 0 0,0 0 0,1 0 0,-1 1 0,0-1 0,0 0 0,0 0 1,0 1-1,1-1 0,-1 0 0,0 0 0,0 1 0,0-1 0,0 0 0,0 0 0,0 1 0,0-1 0,0 1 0,0-1 8,1 1 0,-1 0-1,0 0 1,0-1-1,1 1 1,-1 0 0,0-1-1,1 1 1,-1 0-1,0-1 1,1 1 0,-1-1-1,1 1 1,-1-1-1,1 1 1,-1-1 0,1 1-1,-1-1 1,2 1-1,3 16 22,-5-15-39,1 1 0,-1-1 1,0 0-1,1 0 0,-1 1 0,0-1 0,-1 0 0,1 1 0,0-1 0,-1 0 0,1 1 1,-1-1-1,-1 4 0,1-1 34,-5 10 20,0 1 0,-15 26 0,16-32 9,0-1-1,0 1 1,0 0 0,1 1 0,1-1-1,0 0 1,0 1 0,1 0 0,-1 11 0,3-21-49,0 0 0,0-1 0,0 1 0,0-1 1,0 1-1,0 0 0,0-1 0,0 1 0,1 0 1,-1-1-1,0 1 0,0-1 0,0 1 0,1-1 1,-1 1-1,0-1 0,1 1 0,-1 0 0,0-1 0,1 0 1,-1 1-1,1-1 0,-1 1 0,1-1 0,-1 1 1,1-1-1,-1 0 0,2 1 0,-1-1 17,1 0 0,-1 1 0,1-1 0,-1 0 0,1 0 0,-1 0 0,0-1 0,1 1 0,-1 0 0,1 0 0,-1-1 0,2 0 0,5-2 90,0-1 0,0 0 0,8-6 0,-15 9-109,21-13-50,-1-2 1,0 0 0,-2-2-1,0 0 1,25-31-1,-37 44-224,-5 11 116,-4 16 23,2-18 106,-3 11-34,0 1 47,1 0-1,1 0 0,0 0 0,2 28 0,-1-43 35,1 1-1,-1 0 1,0 0 0,1 0-1,-1 0 1,1-1 0,0 1-1,0 0 1,-1-1 0,1 1-1,0 0 1,0-1 0,1 1-1,-1-1 1,0 0 0,0 1-1,1-1 1,-1 0 0,1 0-1,-1 0 1,1 0 0,-1 0-1,1 0 1,0 0 0,-1 0-1,1-1 1,0 1 0,0-1-1,0 1 1,-1-1 0,1 0-1,0 1 1,0-1 0,0 0-1,0 0 1,0-1 0,0 1-1,-1 0 1,1-1 0,0 1-1,0-1 1,0 1 0,2-2-1,11-6 10,0 0 0,0-1 0,-1 0 0,0-1 0,22-20 0,6-8-18,-2-2 1,66-85-1,-72 80 7,110-167-213,-126 181 200,-3 6-84,0 0-1,-3-1 1,0 0 0,12-40 0,-23 65 53,-1 0-1,0-1 1,1 1 0,-1 0-1,0-1 1,0 1 0,0-1-1,0 1 1,0-1 0,0 1-1,0 0 1,0-1 0,-1 1-1,1-1 1,-1-1 0,0 2 14,1 1 1,0 0-1,0 0 1,-1 0-1,1-1 1,0 1 0,0 0-1,-1 0 1,1 0-1,0 0 1,0-1-1,-1 1 1,1 0 0,0 0-1,-1 0 1,1 0-1,0 0 1,-1 0-1,1 0 1,0 0 0,-1 0-1,1 0 1,0 0-1,0 0 1,-1 0-1,-12 7-1,-3 8 25,0 1 0,2 0 1,0 0-1,1 2 0,-17 28 0,16-21 32,1 0 0,1 0 0,2 1 0,0 1 0,-10 50 1,11-38 54,-4 41 1,11-60-79,1 0 0,1 0 0,1 0 0,2 21 0,-2-35 5,0 0 1,1 0-1,-1 0 1,1 0-1,0-1 1,0 1-1,1-1 1,0 0-1,0 1 1,7 8-1,-7-11 9,0 0-1,0 0 0,1 0 1,-1-1-1,0 0 1,1 1-1,0-1 0,0-1 1,-1 1-1,1 0 0,0-1 1,0 0-1,1 0 1,-1 0-1,0 0 0,6-1 1,0 1-22,0-2 1,0 0-1,0 0 1,0-1-1,0 0 1,0 0-1,0-1 0,-1-1 1,1 1-1,-1-2 1,16-9-1,-1-1-197,-1-2 0,-1 0-1,22-22 1,-21 15 156,0-1 0,31-47 0,-49 63-86,-10 11-140,-12 13-176,-64 108 724,40-56 19,38-62-292,-7 10 41,-11 23 1,19-34-54,0 1 1,1-1-1,-1 1 1,1 0 0,0-1-1,0 1 1,1 0 0,-1 0-1,1 0 1,0 5 0,0-9 4,0 0 1,0 0-1,1 0 1,-1 0 0,0 0-1,0 1 1,1-1 0,-1 0-1,1 0 1,-1 0 0,1 0-1,-1 0 1,1 0 0,-1 0-1,1 0 1,0-1-1,0 1 1,-1 0 0,1 0-1,0 0 1,0-1 0,0 1-1,0 0 1,0-1 0,0 1-1,0-1 1,0 1-1,0-1 1,0 0 0,0 1-1,1-1 1,-1 0 0,0 0-1,0 0 1,0 0 0,0 0-1,0 0 1,0 0 0,1 0-1,1-1 1,1 0 48,0 0 0,0 0 0,0 0 0,0-1 0,-1 1 1,1-1-1,0 0 0,-1 0 0,1-1 0,5-4 0,-2 0-37,1-1-1,-1 0 1,-1-1-1,1 1 0,4-11 1,123-237-664,-77 145 315,-31 61 125,40-81-243,-51 97 280,20-68 0,-34 97 117,0-1 0,0 1 0,0-1 0,0 1 1,-1-1-1,-1-8 0,1 14 39,0-1 0,0 1 0,0-1-1,0 0 1,0 1 0,0-1 0,0 1 0,-1-1 0,1 1 0,0 0 0,0-1-1,0 1 1,-1-1 0,1 1 0,0-1 0,-1 1 0,1 0 0,0-1 0,-1 1-1,1-1 1,-1 1 0,1 0 0,-1 0 0,1-1 0,-1 1 0,1 0 0,0 0 0,-2-1-1,1 2 7,-1-1 0,1 0 1,-1 1-1,1-1 0,-1 0 0,1 1 0,-1 0 0,1-1 0,0 1 0,-1 0 0,1 0 0,0 0 0,0 0 0,0 0 0,-2 2 0,-10 10 63,0 0-1,1 1 1,1 0-1,0 1 0,1 1 1,1 0-1,0 0 1,1 1-1,1 0 1,-9 28-1,5 1 265,1 0-1,-8 93 1,16-109-306,1-1 1,1 0-1,7 54 1,-5-73-372,0 0 1,0-1 0,1 1-1,0-1 1,1 0 0,0 0-1,0 0 1,1 0 0,0-1-1,0 0 1,1 0-1,0 0 1,1-1 0,0 1-1,9 6 1,15 7-1970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43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22 843 3136,'-1'-1'61,"1"1"0,0-1 0,-1 1 1,1 0-1,-1-1 0,1 1 0,-1-1 0,1 1 0,-1 0 0,1-1 1,-1 1-1,1 0 0,-1-1 0,0 1 0,1 0 0,-1 0 1,1 0-1,-1 0 0,0 0 0,1-1 0,-11 8 9161,16-12-6998,9-2-1975,-1 0-1,-1-1 1,0-1 0,0 0-1,0-1 1,-1 0 0,-1-1-1,14-17 1,-1-2 72,-1-2-1,19-37 1,-37 62-279,25-45 436,24-61-1,-52 112-436,1 5-4,-1 6 35,-4 68 448,0 26-105,4-87-340,0-1 0,2 1 1,-1-1-1,8 22 1,-8-32-6,1 0 0,0 0 1,0 0-1,1 0 0,-1 0 0,1-1 1,8 10-1,-9-13-14,0 1 1,-1 0-1,1-1 0,0 0 1,0 0-1,0 1 0,0-2 1,1 1-1,-1 0 0,0-1 1,1 1-1,-1-1 0,1 0 1,0 0-1,-1-1 0,5 1 1,3-1 54,0-1 1,0-1-1,0 0 1,-1-1-1,1 1 1,-1-2-1,0 0 1,13-6-1,-3-1-60,0 0 1,33-28-1,-38 28-61,-2-1-1,1-1 1,-2 0 0,0 0-1,0-2 1,-1 1 0,-1-1-1,-1-1 1,0 0 0,-1 0 0,0-1-1,-2 0 1,0 0 0,7-35-1,-12 47-59,0 0 0,0 0 0,-1 1 1,0-1-1,0 0 0,0 0 0,-1 0 0,-1-5 0,2 9 49,0 0 0,0 1 0,0-1 0,0 0 0,0 1 0,-1-1 0,1 1 0,0-1 0,-1 0 0,1 1 0,0-1 0,-1 1 0,1-1 0,0 1-1,-1-1 1,1 1 0,-1-1 0,1 1 0,-1-1 0,0 1 0,1 0 0,-1-1 0,1 1 0,-1 0 0,0-1 0,1 1 0,-1 0 0,0 0 0,0 0-5,0 0 0,-1 0 0,1 0 1,0 1-1,0-1 0,0 0 0,0 1 0,0-1 0,0 1 1,0 0-1,0-1 0,0 1 0,0 0 0,-1 1 0,-3 2-9,0 1 0,1 0 0,0 0 0,-5 8 0,-5 10 33,2 1 1,-14 38-1,22-49 64,0-1-1,1 1 0,1 0 0,0 0 0,1 0 1,0 0-1,1 15 0,1-22-3,0 0 1,0 0-1,0 0 0,1 0 1,0-1-1,1 1 0,-1 0 1,1-1-1,0 1 0,0-1 1,1 0-1,0 0 0,-1 0 1,2-1-1,-1 1 0,0-1 1,1 0-1,0 0 0,0-1 1,0 0-1,0 1 0,1-2 1,-1 1-1,1-1 1,0 1-1,0-1 0,0-1 1,0 1-1,0-1 0,0 0 1,0-1-1,8 0 0,-6 0 21,1-1 0,0 0 0,0 0 0,0-1 0,-1 0-1,1-1 1,-1 0 0,1 0 0,-1-1 0,0 0 0,0 0 0,-1-1-1,8-6 1,5-8-95,-2-2 0,-1 0 0,0-1 0,-2 0 0,15-29 0,-4-5-373,-27 80 101,-6 34 0,-4 8 315,10-58-5,1 0 1,0 0 0,0 0 0,0-1 0,1 1 0,3 11 0,-4-17 4,1-1 0,-1 1 1,0 0-1,1-1 0,0 1 0,-1-1 1,1 0-1,0 1 0,0-1 1,-1 0-1,1 1 0,0-1 1,0 0-1,1 0 0,-1 0 1,0 0-1,0 0 0,0 0 1,1 0-1,-1 0 0,0 0 1,1 0-1,-1-1 0,3 2 0,-1-2-1,-1 0-1,1 0 1,-1 0-1,1-1 0,-1 1 1,1-1-1,-1 1 1,1-1-1,-1 0 0,1 0 1,-1 0-1,0 0 1,4-2-1,6-5-60,0-1 1,-1 0-1,20-20 1,-31 28 30,47-51-287,65-95 0,-97 126 244,-9 11-97,0 1 0,0 1 0,1 0-1,8-8 1,-15 16 134,0 0 1,1 0-1,-1 0 0,0 0 0,0 0 0,0 0 0,0 0 0,1 0 0,-1 0 1,0 0-1,0 0 0,0 0 0,0 0 0,1 0 0,-1 0 0,0 0 1,0 0-1,0 1 0,0-1 0,0 0 0,1 0 0,-1 0 0,0 0 0,0 0 1,0 0-1,0 1 0,0-1 0,0 0 0,0 0 0,0 0 0,0 0 1,0 1-1,0-1 0,1 0 0,-1 0 0,0 0 0,0 1 0,0-1 0,0 0 1,0 0-1,0 0 0,-1 0 0,1 1 0,0-1 2,2 14-28,1-1 0,0 1 1,0 0-1,1-1 1,1 0-1,1 0 1,-1 0-1,15 21 1,-15-27 95,0 0 1,0-1 0,1 1 0,0-1 0,1 0 0,-1-1 0,1 1-1,0-1 1,0-1 0,11 6 0,-14-9-28,-1 1-1,1-1 1,0 0 0,0 0 0,-1-1-1,1 1 1,0-1 0,0 0-1,0 0 1,0 0 0,0 0 0,-1 0-1,1-1 1,0 0 0,0 0-1,-1 0 1,1 0 0,0-1 0,-1 0-1,1 1 1,-1-1 0,0 0-1,0-1 1,0 1 0,5-5 0,0-1 11,-1-1 0,0-1 0,0 1 0,-1-1 0,0 0 0,-1-1 0,6-14 0,-5 13-93,-1 0 0,-1-1 0,0 0 1,0 0-1,-1 0 0,2-26 0,-5 37 33,0 1 0,0 0 0,0-1 0,-1 1-1,1 0 1,0 0 0,0-1 0,-1 1 0,1 0-1,-1-1 1,1 1 0,-1 0 0,1 0 0,-1 0 0,0 0-1,0 0 1,0-2 0,0 2-2,0 1 12,1 0 0,0-1 0,-1 1 0,1 0 1,0-1-1,-1 1 0,1 0 0,-1 0 0,1-1 0,-1 1 0,1 0 1,-1 0-1,1 0 0,-1-1 0,1 1 0,-1 0 0,1 0 0,-1 0 1,1 0-1,-1 0 0,1 0 0,-1 0 0,1 0 0,-1 0 0,0 1 1,-15 7-56,-9 15-57,0 6 198,1 2 0,2 0 0,-20 37 0,38-62-80,1 1 0,0-1 0,0 1 0,1 0 0,0-1 0,0 1 0,1 0 0,0 0-1,-1 10 1,2-14 9,0 1 0,0-1 0,1 1 0,-1-1 0,1 1 0,0-1 0,0 1 0,0-1 0,0 0 0,0 1 0,1-1 0,-1 0-1,1 0 1,0 0 0,0 0 0,0 0 0,0-1 0,1 1 0,-1 0 0,6 3 0,-3-3 13,-1 0 1,1-1-1,0 0 0,0 0 1,0 0-1,0 0 1,1-1-1,-1 0 0,0 0 1,0 0-1,1-1 1,-1 0-1,11-1 0,5-1 24,0-2 0,26-7 0,-19 4-113,55-14 60,0-4 0,88-40 0,-133 43 209,-37 21-294,-6 2-10,-13 5-50,-20 8 354,0 2 1,1 2 0,-66 41-1,85-45-147,1 1 0,-27 29 1,43-44-50,1 0 0,0 1 0,0-1 0,-1 0 0,1 0 0,0 0 0,-1 1 0,1-1 0,0 0 0,0 1 0,0-1 0,-1 0 0,1 1 0,0-1 0,0 0 0,0 1 0,0-1 0,0 0 0,-1 1 0,1-1 0,0 0 0,0 1 0,0-1 0,0 0 0,0 1 0,0-1 0,0 1 1,0-1-1,0 0 0,1 1 0,-1-1 0,0 0 0,0 1 0,0-1 0,0 0 0,0 1 0,1-1 0,-1 0 0,0 1 0,0-1 0,1 0 0,-1 0 0,0 1 0,0-1 0,1 0 0,-1 0 0,0 1 0,1-1 0,-1 0 0,0 0 0,1 0 0,-1 0 0,0 0 0,1 1 0,-1-1 0,0 0 1,1 0-1,-1 0 0,0 0 0,1 0 0,-1 0 0,1 0 0,0 0 0,2 0 50,0 0 1,0 0-1,0 0 0,0 0 1,0 0-1,0-1 0,5 0 1,9-6-63,-1 0 1,0-1-1,23-15 1,43-36-549,17-24-358,-98 82 884,-1 1 1,1-1-1,-1 1 1,1-1-1,-1 1 1,1 0-1,-1-1 0,1 1 1,0 0-1,-1-1 1,1 1-1,0 0 1,-1 0-1,1 0 1,0 0-1,-1 0 0,1-1 1,1 2-1,-2-1 21,0 0 0,1 0-1,-1 0 1,0 1 0,0-1 0,1 0-1,-1 0 1,0 1 0,0-1-1,0 0 1,1 1 0,-1-1-1,0 0 1,0 1 0,0-1 0,0 0-1,0 1 1,0-1 0,0 0-1,0 1 1,0-1 0,0 0-1,0 1 1,0-1 0,0 1-1,-6 28 49,5-24-56,0-1 23,0 0 1,0 0-1,1 0 0,-1 0 1,1 0-1,0 0 0,0-1 1,1 1-1,-1 0 0,1 0 1,0 0-1,0 0 0,0 0 1,1 0-1,-1-1 0,1 1 1,0-1-1,0 1 0,2 3 1,0-4 17,-1 1 1,1-1 0,-1 1 0,1-1 0,0 0 0,0-1 0,0 1 0,1-1 0,-1 0 0,1 0 0,-1 0 0,1 0-1,-1-1 1,1 0 0,5 1 0,-2-1 22,0-1-1,0 1 1,0-2-1,0 1 1,1-1-1,-2 0 1,1-1-1,0 0 1,0 0 0,0 0-1,-1-1 1,0-1-1,1 1 1,-1-1-1,0 0 1,10-9-1,4-4-47,0-2-1,-1 0 0,29-37 1,103-137 122,-103 133-179,-2-1 1,39-70 0,-41 35-68,-43 93 118,0-3 4,0 1-52,1 0 0,-1 0 1,0 0-1,-1-1 0,1 1 1,-1 0-1,0-1 1,0 1-1,-1-10 0,0 14 43,0 0 0,0 0-1,0 0 1,0 0 0,0 0-1,-1 0 1,1 1 0,0-1-1,0 0 1,-1 0 0,1 0 0,-1 1-1,1-1 1,-1 0 0,1 0-1,-1 1 1,1-1 0,-1 0-1,0 1 1,1-1 0,-1 1 0,0-1-1,1 1 1,-1-1 0,0 1-1,0-1 1,0 1 0,1 0-1,-1-1 1,0 1 0,0 0 0,0 0-1,0 0 1,-1 0 0,-2 0 1,0 0 1,0 1 0,0-1 0,1 1-1,-1 0 1,0 0 0,-5 3 0,-6 3 77,0-1 1,1 2 0,0 0 0,0 1-1,1 0 1,1 1 0,-1 1 0,1 0 0,1 0-1,0 1 1,-13 19 0,10-7 60,1 1 0,1 1 0,0 0 0,3 0 1,0 1-1,1 0 0,2 0 0,0 1 0,2 0 0,2 0 0,0 0 0,2 0 1,1 1-1,7 45 0,-6-63-121,0-1 0,1 1 1,0-1-1,1 0 0,0 0 0,0 0 1,1-1-1,1 1 0,-1-1 0,1 0 1,1-1-1,0 1 0,0-1 1,1-1-1,-1 1 0,2-1 0,-1-1 1,11 7-1,-10-8-136,1 1 1,0-2-1,0 1 0,0-2 1,0 1-1,0-1 1,1-1-1,16 2 0,-19-3-499,0-1-1,1 0 0,-1 0 0,1-1 0,-1-1 1,0 1-1,0-1 0,1 0 0,-1-1 0,-1 0 1,10-5-1,19-12-2291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45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82 3328,'-11'-27'2491,"9"7"2362,-3-8 1898,5 28-6703,0 0-1,0 0 0,0 0 0,0 0 0,0 0 0,-1 0 0,1 0 0,0 0 1,0 0-1,0 1 0,0-1 0,0 0 0,0 0 0,0 0 0,0 0 0,-1 0 1,1 0-1,0 0 0,0 0 0,0-1 0,0 1 0,0 0 0,0 0 0,0 0 1,-1 0-1,1 0 0,0 0 0,0 0 0,0 0 0,0 0 0,0 0 0,0 0 1,0 0-1,0 0 0,0 0 0,0 0 0,0-1 0,-1 1 0,1 0 0,0 0 1,0 0-1,0 0 0,0 0 0,0 0 0,0 0 0,0 0 0,0-1 0,0 1 1,0 0-1,0 0 0,0 0 0,0 0 0,-5 13 1077,-17 203 1249,22-212-2357,-9 223 1381,23-243 54,-7 3-1399,0-2 1,-2 1 0,7-25-1,-2 8-49,5-17-2,63-170 9,-72 205 47,1 1 1,0 0-1,10-14 0,-17 26-58,0-1 0,0 1 0,1-1 0,-1 1 0,0-1 0,1 1 1,-1 0-1,0-1 0,1 1 0,-1-1 0,1 1 0,-1 0 0,1-1 0,-1 1 0,0 0 0,1 0 0,0-1 0,-1 1 0,1 0 0,-1 0 0,1 0 0,-1 0 0,1-1 0,-1 1 0,1 0 0,-1 0 0,1 0 0,0 0 0,-1 0 1,1 1-1,-1-1 0,1 0 0,0 1-9,0-1 0,0 1 0,-1 0 0,1-1 0,0 1 1,-1 0-1,1 0 0,-1 0 0,1 0 0,-1-1 0,1 1 0,-1 0 1,1 0-1,-1 0 0,0 0 0,0 0 0,1 0 0,-1 2 1,2 24-44,-1 1 1,-1 0 0,-7 47-1,4-42 113,-3 15 12,3-24 58,0 0 0,2 0 0,1 27 0,0-50-121,0-1 1,0 1-1,0-1 0,0 0 0,0 1 1,0-1-1,0 1 0,0-1 0,0 1 1,0-1-1,0 0 0,1 1 0,-1-1 1,0 1-1,0-1 0,0 0 0,1 1 1,-1-1-1,0 0 0,0 1 0,1-1 1,-1 0-1,0 1 0,0-1 0,1 0 1,-1 0-1,1 1 0,-1-1 0,0 0 1,1 0-1,-1 0 0,0 1 0,1-1 1,-1 0-1,1 0 0,-1 0 0,0 0 1,1 0-1,-1 0 0,1 0 0,-1 0 1,1 0-1,-1 0 0,0 0 0,2 0 1,0-1 26,0 0 1,0 0 0,1-1 0,-1 1 0,0 0 0,0-1-1,3-2 1,24-25 149,36-45-1,-38 42-192,43-41 0,-46 53-51,2 0-1,0 2 0,49-25 1,-73 42 53,1 0-9,0-1 0,1 0 1,-1 1-1,0 0 1,1 0-1,4-1 0,-7 2 12,0 0 0,0 0 0,1 0 0,-1 0 0,0 0-1,0 0 1,0 1 0,0-1 0,0 0 0,0 1 0,0-1-1,0 1 1,0-1 0,0 1 0,0 0 0,0-1 0,0 1-1,0 0 1,0 0 0,0-1 0,0 1 0,-1 0-1,1 0 1,0 1 0,2 3 24,0 0-1,-1 1 1,0-1 0,0 0-1,0 1 1,0 0-1,-1-1 1,0 1-1,0 0 1,-1 10 0,0 9 162,-3 28 1,2-41-147,-4 33 124,-5 114-30,15-124-436,13-29-11003,-10 1 4540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46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68 4064,'0'0'24,"0"0"0,0 0 0,0 0 0,0 0 0,0 0 0,0-1 0,0 1 0,0 0 0,0 0 1,0 0-1,0 0 0,0-1 0,0 1 0,0 0 0,0 0 0,0 0 0,0 0 0,0-1 0,0 1 0,0 0 0,0 0 0,0 0 0,0 0 1,0 0-1,0-1 0,0 1 0,0 0 0,0 0 0,0 0 0,0 0 0,0 0 0,-1-1 0,1 1 0,0 0 0,0 0 0,0 0 0,0 0 0,-11-4 9233,12 4-9086,5-7 2964,-4 6-2900,1 0 0,-1 0 0,0 0 0,0 1-1,1-1 1,-1 1 0,1-1 0,-1 1 0,0 0 0,1 0 0,-1 0 0,1 0 0,-1 0 0,5 2 0,-3-1-100,-1-1 0,0 1 0,0 1 0,1-1 0,-1 0 0,0 1 0,0 0 0,0-1 0,4 5 0,-3-2-29,0 0 0,-1 1-1,0-1 1,0 1 0,0 0-1,0 0 1,-1 0 0,1 0-1,-1 0 1,-1 0 0,1 1-1,-1-1 1,0 1 0,0-1-1,0 1 1,-1 10 0,-1 6 239,-1 0-1,-9 42 1,7-41-88,-2 7 53,-20 55-1,23-74-140,2-8-142,0 0 1,0 0 0,0 0-1,0 0 1,0 0 0,-1-1 0,1 1-1,-1 0 1,0 0 0,0-1-1,-3 4 1,5-6-19,0 0 1,0 0-1,0 0 0,-1 0 0,1 0 0,0 0 0,0 0 1,0 0-1,0-1 0,-1 1 0,1 0 0,0 0 1,0 0-1,0 0 0,0 0 0,-1 0 0,1 0 0,0-1 1,0 1-1,0 0 0,0 0 0,0 0 0,0 0 1,0-1-1,0 1 0,-1 0 0,1 0 0,0 0 0,0 0 1,0-1-1,0 1 0,0 0 0,0 0 0,0 0 1,0 0-1,0-1 0,0 1 0,0 0 0,0 0 0,0 0 1,0-1-1,1 1 0,-2-8 203,1 8-206,1-5 87,-1 0 0,1 1 0,0-1 0,1 1-1,-1 0 1,1-1 0,0 1 0,0 0 0,0 0-1,3-4 1,3-3 138,-1 1-1,14-14 0,-10 14-76,1 0 0,0 0-1,25-14 1,-7 5-1,99-55 352,-82 49-429,73-51-1,-118 75-173,1-1 0,-1 0-1,1-1 1,-1 1 0,0 0 0,0-1-1,0 1 1,0-1 0,0 1-1,-1-1 1,1 0 0,-1 0-1,2-4 1,-3 5-402,1-1 0,-1 1 0,0-1 0,0 1 0,0-1-1,0 1 1,0 0 0,-1-1 0,1 1 0,-1-1 0,0 1 0,0 0 0,0-1 0,0 1-1,0 0 1,0 0 0,-2-3 0,2 4 233,1 0 0,-1 0 0,1 0 0,-1 1 0,0-1 0,1 0 0,-1 1 0,0-1 0,0 0 0,1 1 0,-1-1 0,0 1 0,0-1 0,0 1 0,-1-1 0,-22-1-8159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5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14 3328,'-3'-14'7963,"-8"46"-6556,-10 67 316,1-1-704,-44 100 487,44-140-986,18-51-469,-68 224 901,35-30-478,32-178-431,0 0 0,-12 43-1,11-59-3612,6-13-1169,6-2 1977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481 155 4640,'3'-17'1676,"-1"1"-1,-1-1 1,-1 1 0,-2-22-1,2 35-1603,0 1 0,-1 0 0,1-1 0,-1 1 0,0 0-1,0-1 1,0 1 0,0 0 0,0 0 0,0 0 0,-1 0 0,1 0 0,-1 0-1,1 0 1,-1 0 0,0 1 0,0-1 0,1 1 0,-1-1 0,0 1-1,-1 0 1,1 0 0,0 0 0,0 0 0,0 0 0,-1 0 0,1 0-1,0 1 1,-1-1 0,1 1 0,-1 0 0,1 0 0,0 0 0,-1 0 0,1 0-1,-1 0 1,1 1 0,0-1 0,-5 2 0,-7 2 40,0 1 1,1 1-1,0 0 1,0 0-1,0 2 1,1-1-1,-15 13 1,3 1 95,1 0 1,-28 34-1,31-31-86,2 1 0,1 0-1,1 1 1,-24 56 0,25-45 182,2 1-1,1 0 1,-8 54 0,11-41-53,-1 59-1,9-101-194,-1 136 135,3-119-158,1-1 0,2 0 0,10 43 0,-11-55-104,2 8-788,2-10-2653,-7-11 3468,0 0 0,0 0 0,0 1 0,0-1 1,0 0-1,0 0 0,0 0 0,0 0 1,0 0-1,0 0 0,0 0 0,0 0 1,0 0-1,0 0 0,0 0 0,1 0 0,-1 0 1,0 1-1,0-1 0,0 0 0,0 0 1,0 0-1,0 0 0,0 0 0,0 0 1,0 0-1,0 0 0,0 0 0,1 0 0,-1 0 1,0 0-1,0 0 0,0 0 0,0 0 1,0 0-1,0 0 0,0 0 0,0 0 1,0 0-1,0 0 0,1 0 0,-1 0 0,0 0 1,0 0-1,0 0 0,0 0 0,0-1 1,0 1-1,0 0 0,0 0 0,0 0 1,0 0-1,0 0 0,0 0 0,0 0 0,0 0 1,1 0-1,-1-8-2420,0 7 2357,0-12-1919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6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51 136 3968,'-33'-31'2364,"17"20"3314,16 11-5625,0 0 0,0 0 0,0 0 0,0-1 1,0 1-1,0 0 0,0 0 0,0 0 0,0 0 0,-1 0 0,1 0 0,0 0 0,0 0 0,0 0 0,0 0 0,0 0 0,0-1 0,0 1 0,0 0 0,0 0 0,0 0 0,0 0 0,0 0 0,0 0 0,0 0 0,0 0 0,0-1 0,0 1 0,0 0 1,0 0-1,0 0 0,0 0 0,0 0 0,0 0 0,0 0 0,0 0 0,0-1 0,0 1 0,0 0 0,0 0 0,0 0 0,0 0 0,1 0 0,-1 0 0,0 0 0,0 0 0,0 0 0,0 0 0,0 0 0,0 0 0,0-1 0,0 1 0,0 0 0,0 0 1,1 0-1,-1 0 0,0 0 0,0 0 0,0 0 0,0 0 0,0 0 0,0 0 0,0 0 0,0 0 0,1 0 0,-1 0 0,0 0 0,8-1 464,-8 1-374,21-4 1219,22-7 1,11-3-792,217-29-73,-154 28-4521,-80 14 1607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0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3136,'-4'-14'2618,"4"13"-2456,0 1-1,-1-1 1,1 1-1,0-1 1,-1 0 0,1 1-1,0-1 1,0 1 0,0-1-1,0 1 1,0-1 0,-1 0-1,1 1 1,0-1 0,0 0-1,0 1 1,1-1-1,-1 1 1,0-1 0,0 0-1,0 1 1,1-1 0,1-3 2142,-2 3-1798,1 4-514,1 3 59,0 10 274,0 0 1,-1 0-1,-2 30 0,1-17-245,0 343 1883,5-338 191,-4-42-1618,0 0-1,6-15 1,-6 21-484,35-94 231,-28 76-262,4-8-26,1 1-1,2 0 1,1 1 0,0 0-1,2 1 1,30-32 0,-34 43-12,39-37-87,-47 46 83,1 0-1,-1 1 0,1 0 1,-1 0-1,1 1 1,0 0-1,11-4 0,-16 6 14,1 1 1,0-1-1,-1 1 0,1-1 0,-1 1 0,1 0 0,0 0 0,-1 0 0,1 0 0,0 1 0,-1-1 0,1 1 0,-1-1 1,1 1-1,2 1 0,-3-1 13,-1 0 1,1 0-1,0 0 1,-1 1-1,1-1 1,-1 1-1,0-1 1,1 1-1,-1-1 1,0 1 0,0-1-1,0 1 1,0 0-1,0 0 1,0 0-1,-1 0 1,1-1-1,-1 1 1,1 0-1,-1 2 1,4 28 19,-2-1 0,-2 40 1,-1-27 148,3-16 56,3-21 108,-5-7-316,0 0-1,1 0 1,-1 0 0,1 0-1,-1 0 1,0-1 0,1 1-1,-1 0 1,0 0 0,1-1-1,-1 1 1,0 0 0,1 0-1,-1-1 1,0 1 0,1 0-1,-1-1 1,0 1 0,0-1-1,0 1 1,1 0 0,-1-1-1,0 1 1,0-1 0,103-173 676,-84 148-975,39-40 0,-56 64 243,-1 0 0,2 0 0,-1 0 1,0 1-1,0-1 0,0 0 0,1 1 1,-1 0-1,1-1 0,-1 1 0,1 0 0,0 0 1,-1 1-1,4-2 0,-4 2 28,0 0 1,0 0-1,-1 1 0,1-1 0,0 0 1,-1 1-1,1-1 0,0 1 0,-1-1 1,1 1-1,-1 0 0,1-1 0,-1 1 0,1 0 1,-1 0-1,1 0 0,-1 0 0,0 0 1,0 1-1,0-1 0,1 0 0,-1 1 1,0-1-1,1 2 0,0 4 64,1 0-1,-1 0 1,0 0 0,0 0-1,-1 0 1,0 0 0,0 1-1,0-1 1,-2 11-1,2 0 12,6 249 710,-7-266-860,0 1-1,0-1 1,0 1-1,0-1 1,0 1-1,1 0 1,-1-1-1,0 1 1,1-1-1,-1 1 1,1-1-1,0 2 1,0-3-266,-1 1 0,1-1 0,0 1 1,0-1-1,-1 0 0,1 0 1,0 1-1,0-1 0,0 0 0,-1 0 1,1 0-1,0 0 0,0 0 0,0 0 1,-1 0-1,1 0 0,0 0 0,0 0 1,0 0-1,-1 0 0,1 0 0,0-1 1,1 0-1,15-4-5189,6 0 1835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0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5216,'-2'1'330,"2"-1"-271,0 0 1,0 0 0,-1 0-1,1 0 1,0 0-1,0 0 1,-1 0 0,1 0-1,0 0 1,0 0 0,-1 0-1,1 0 1,0 0-1,0 0 1,0 0 0,-1 0-1,1 0 1,0 0 0,0 0-1,-1 0 1,1-1 0,0 1-1,0 0 1,0 0-1,-1 0 1,1 0 0,0 0-1,0-1 1,0 1 0,0 0-1,0 0 1,-1 0 0,1-1-1,0 1 1,0 0-1,0 0 1,0 0 0,0-1-1,0 1 1,0 0 0,0 0-1,0 0 1,0-1-1,-1 1 1,2-1 149,-1 1-1,0 0 1,1-1 0,-1 1 0,0-1-1,0 1 1,1 0 0,-1 0-1,1-1 1,-1 1 0,0 0 0,1-1-1,-1 1 1,1 0 0,-1 0-1,0 0 1,1 0 0,-1-1 0,1 1-1,-1 0 1,1 0 0,-1 0-1,1 0 1,-1 0 0,1 0 0,-1 0-1,1 0 1,0 1 0,25-1 542,-9 1-78,-11 0-591,-1 0 0,0 0-1,1 0 1,-1 1 0,0-1-1,1 1 1,-1 0 0,0 1-1,-1 0 1,1-1 0,7 7-1,0 1 188,1 0 0,19 22 0,-27-27-187,-1 0-1,0 1 1,-1 0 0,1-1-1,-1 1 1,0 1 0,4 11 0,-6-14-32,0-1 1,0 1 0,0 0 0,-1-1 0,1 1-1,-1 0 1,0 0 0,0 0 0,-1-1 0,1 1-1,-1 0 1,0 0 0,0-1 0,0 1 0,-3 6-1,0-2 92,-2 3-24,0 1 0,-1-1 0,-11 15 0,10-18 47,1-1 0,-15 11 1,29-18 978,7-2-544,-3-3-443,-1 0 0,17-11 0,-3 2-4,-2 0 31,0-1 0,0-1 0,-1 0 0,-2-2 0,1 0 0,-2-1 0,18-24 0,-31 36-175,1 0 1,-2-1-1,1 0 0,5-13 1,-8 16-196,0 0 0,-1 0 0,0 0 0,0 0 0,-1-1 0,1 1 0,-1 0 0,-1-10 0,0 5-771,0 9 439,1-1 1,0 1-1,-1 0 0,1-1 1,0 1-1,0 0 1,0-1-1,0 1 0,0 0 1,0-1-1,1 1 0,-1-1 1,0 1-1,1 0 0,-1 0 1,1-1-1,-1 1 1,1 0-1,0 0 0,-1-1 1,1 1-1,0 0 0,0 0 1,0 0-1,2-1 0,9-7-3412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0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56 2912,'-27'-8'4698,"2"8"5995,24 0-10287,9 0 596,39-13-160,6-1-660,20 4 74,128 1 0,-8 12 224,-193-3-518,0 0-1,1 0 1,-1 0 0,1 0-1,-1 0 1,0 0-1,1-1 1,-1 1-1,0 0 1,0 0 0,1 0-1,-1 0 1,0-1-1,1 1 1,-1 0-1,0 0 1,0 0 0,1-1-1,-1 1 1,0 0-1,0-1 1,1 1-1,-26 7-12058,16-3 10071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42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72 201 9792,'-7'-29'3173,"5"25"-1607,0 6-947,0 8 103,6 19 555,-2 0 0,-3 41 0,1-24-485,-5 348 2334,0-142-822,21-512-1260,22 1-1150,-35 243 103,41-192-228,-37 185 239,0 1 0,2 1 0,0-1 0,2 2 0,0-1 0,1 1 0,16-19 0,-22 31 16,1 1 1,0 0 0,0 0-1,0 1 1,1 0 0,13-7-1,-18 11-7,1 0-1,0 0 0,-1 0 0,1 1 0,0-1 0,0 1 1,0 0-1,0 1 0,0-1 0,0 1 0,0-1 0,0 1 1,0 0-1,0 1 0,0-1 0,0 1 0,0-1 0,5 3 1,-3 0 5,0 1 0,0 0 0,0 0 0,0 0 1,-1 0-1,0 1 0,0 0 0,0 0 1,-1 0-1,0 1 0,0 0 0,0 0 1,5 10-1,3 9 116,-1 0 0,7 28 0,-12-36-74,-1 0 0,-1 0-1,-1 0 1,-1 1 0,1 26 0,-3-35-53,0-1-1,-1 0 1,0 1 0,-1-1 0,1 0-1,-2 0 1,1 0 0,-1 0 0,0 0-1,-1-1 1,0 1 0,0-1-1,-8 10 1,3-7-126,0-1 0,0 0 1,0 0-1,-1-1 0,-1 0 0,1-1 0,-13 6 0,-83 34-3399,50-24 1425,-108 44-8466,90-35 7553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6400,'-4'1'4525,"9"-2"-384,86-40 622,-60 29-4399,0 3 1,0 0-1,0 2 0,1 1 1,39-1-1,-46 6-454,1 2 1,-1 1-1,0 1 0,0 1 0,0 1 0,32 11 0,-56-16-548,0 1 1,1-1-1,-1 0 1,0 0-1,1 0 1,-1 0-1,0 0 1,1 0-1,-1-1 1,0 1-1,2-1 0,3 0-2415,2 0-333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0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403 121 7296,'-1'-1'251,"0"-1"0,0 1 0,0 0 0,0-1 0,0 1 0,-1 0 0,1 0-1,-1 0 1,1 0 0,-1 0 0,1 0 0,-1 0 0,1 1 0,-1-1 0,0 1 0,1-1 0,-1 1 0,0-1 0,1 1 0,-3 0 0,-3 0 161,0 0-1,1 0 1,-13 3 0,-4 1-115,1 1-1,-1 1 1,1 2 0,0 0-1,0 1 1,1 1 0,1 1 0,0 0-1,0 2 1,-21 18 0,34-24-210,0 1 1,0-1-1,0 2 1,1-1-1,1 1 1,-1 0-1,1 0 1,1 0 0,0 0-1,0 1 1,1 0-1,0 0 1,1 0-1,0 0 1,0 1-1,1 10 1,0-11-5,1-1 0,1 1 0,-1 0 1,2-1-1,-1 1 0,1-1 1,1 0-1,0 0 0,0 1 0,1-2 1,0 1-1,0 0 0,1-1 0,0 0 1,1 0-1,0 0 0,10 9 0,-7-9 4,0 0-1,0-1 0,0 0 0,1-1 0,0 0 0,1 0 0,-1-1 0,1-1 1,0 1-1,0-2 0,1 0 0,-1 0 0,1-1 0,-1 0 0,1-1 1,0-1-1,0 0 0,-1 0 0,1-1 0,0-1 0,-1 0 0,1 0 1,-1-1-1,0-1 0,0 1 0,0-2 0,0 0 0,-1 0 0,1-1 1,-1 0-1,-1-1 0,10-8 0,10-12 62,-2-1 0,-1-1 1,-1-1-1,21-34 0,-35 47-64,-1 0-1,15-37 1,-21 44-63,-1-1 0,0 1 0,0-1 0,-1 0-1,-1 0 1,0 0 0,0 0 0,-1 0 0,-1 0 0,1-1 0,-5-14 0,3 17-51,0-1 0,-1 1 1,0 0-1,-1 0 0,0 0 0,0 1 1,-1-1-1,0 1 0,0 0 1,-1 0-1,0 1 0,0 0 0,-11-10 1,11 14-7,1-1 0,-1 1 1,0 0-1,1 0 1,-1 1-1,-1 0 1,1 0-1,0 0 0,0 1 1,-1-1-1,1 2 1,0-1-1,-1 1 1,-10 0-1,0 2 14,-1 0-1,2 1 1,-1 0 0,-21 8-1,21-4-374,0-1 0,0 2 0,-20 12 0,26-13-478,0 1 0,1 0 0,0 0 1,0 1-1,-10 13 0,16-17 176,0 0 0,0 1 0,1 0 0,0 0 0,0-1-1,1 2 1,0-1 0,0 0 0,0 0 0,-1 12 0,1 30-2629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1045 1888,'0'-1'113,"1"1"0,-1-1-1,1 1 1,-1-1 0,0 1 0,1-1 0,-1 1-1,1-1 1,0 1 0,-1-1 0,1 1 0,-1-1-1,1 1 1,0 0 0,-1-1 0,2 1 0,6-4 2982,-13 5-28,-3 0-2215,0 0-1,-14 5 0,4 4-546,-25 19 0,31-20-285,2-1 55,0 0 0,0 1 0,0 0 0,1 1 1,1 0-1,-1 1 0,-11 20 0,16-25-25,1-1 1,0 1-1,1 0 0,-1 0 0,1 0 0,0 0 0,1 0 0,-1 0 0,1 1 1,1-1-1,-1 0 0,1 1 0,0-1 0,0 1 0,1-1 0,0 0 0,3 12 1,-4-17-16,1 1 0,-1-1 0,1 0 1,-1 1-1,1-1 0,-1 0 0,1 0 0,0 0 1,-1 0-1,1 1 0,0-1 0,0 0 1,0 0-1,0-1 0,0 1 0,0 0 1,0 0-1,0 0 0,0-1 0,0 1 1,1 0-1,-1-1 0,0 1 0,0-1 1,1 1-1,-1-1 0,0 0 0,0 0 1,1 0-1,-1 1 0,1-1 0,-1 0 0,0-1 1,2 1-1,1-1 27,-1 0 0,0-1 0,1 1 0,-1-1 0,0 0 1,0 0-1,0 0 0,-1 0 0,1 0 0,0-1 0,4-4 0,81-113 726,-65 87-717,-15 19-91,-1 1 1,0-1-1,-1 0 1,-1 0-1,6-24 0,-9 18-229,-2 20 242,0 0 0,0-1 1,0 1-1,0 0 0,0 0 0,0-1 0,0 1 0,0 0 0,-1 0 1,1-1-1,0 1 0,0 0 0,0 0 0,0-1 0,0 1 0,0 0 0,-1 0 1,1-1-1,0 1 0,0 0 0,0 0 0,-1 0 0,1 0 0,0-1 1,0 1-1,0 0 0,-1 0 0,1 0 0,0 0 0,0 0 0,-1 0 0,1 0 1,0-1-1,0 1 0,-1 0 0,1 0 0,0 0 0,-1 0 0,1 0 1,0 0-1,0 0 0,-1 1 0,1-1 0,0 0 0,0 0 0,-1 0 0,1 0 1,0 0-1,0 0 0,-1 0 0,1 0 0,0 1 0,0-1 0,-1 0 1,1 0-1,0 0 0,0 1 0,0-1 0,-1 0 0,-2 3-6,0 0-1,1 1 0,-1-1 1,0 0-1,1 1 1,0-1-1,0 1 0,0 0 1,0 0-1,1 0 1,-3 7-1,2-1 27,-1-1 1,2 1-1,-1 0 1,1 12-1,1-15 26,0 0 1,1 0-1,0 0 0,0-1 0,0 1 1,1 0-1,0 0 0,6 12 0,-7-17 22,1 0 0,-1 0-1,0 0 1,0 0 0,1 0-1,-1 0 1,1-1 0,0 1-1,0 0 1,-1-1 0,1 1-1,0-1 1,0 0-1,0 0 1,1 0 0,-1 0-1,0 0 1,0 0 0,1 0-1,-1-1 1,0 1 0,1-1-1,-1 0 1,0 1 0,1-1-1,-1 0 1,0 0-1,5-1 1,9-4 101,0 0 0,-1-1 0,0 0 0,0-1 1,23-15-1,-9 6-47,15-7-58,40-23-205,3-1-118,-84 45 229,1 0 1,-1 1 0,0 0-1,0 0 1,0 0-1,1 0 1,-1 0 0,0 0-1,6 0 1,-8 1 29,1 1-1,-1-1 1,0 0 0,0 0 0,0 0-1,1 1 1,-1-1 0,0 0 0,0 1-1,0-1 1,0 1 0,0 0 0,0-1-1,0 1 1,0 0 0,0 0 0,0-1-1,0 1 1,0 0 0,-1 0 0,1 0-1,0 0 1,-1 0 0,1 0 0,0 0-1,-1 0 1,1 1 0,-1-1 0,1 2-1,0 4 20,0-1 0,0 1 0,-1 0-1,1 0 1,-2 0 0,1-1 0,-1 1 0,-2 10-1,2-10 102,0 0 0,0 1 0,0 0 0,1-1 0,0 1 0,2 11-1,2-10 521,2-9-204,8-17-1,-6 7-328,72-76 97,-76 81-263,0 0 1,1 1-1,0-1 0,0 1 1,0 0-1,0 0 1,1 0-1,-1 1 0,1 0 1,0 0-1,0 1 0,7-3 1,-12 5 52,0 0 1,0-1 0,0 1 0,0 0-1,0 0 1,0 0 0,0 1 0,0-1-1,0 0 1,0 0 0,-1 0 0,1 1-1,0-1 1,0 0 0,0 1 0,0-1-1,0 1 1,0-1 0,-1 1 0,1 0-1,0-1 1,0 1 0,-1 0 0,1-1-1,-1 1 1,1 0 0,0 0-1,-1-1 1,1 1 0,-1 0 0,0 0-1,1 0 1,-1 0 0,0 0 0,1 0-1,-1 0 1,0 0 0,0 1 0,1 6 36,0-1 0,-1 1 0,0 15 0,-1-11-26,1-9 20,0-1 0,0 0 0,0 1 0,0-1 0,0 0 0,1 1 0,-1-1 0,1 0 1,-1 1-1,1-1 0,0 0 0,0 0 0,0 1 0,0-1 0,0 0 0,1 0 0,-1 0 0,1 0 1,-1-1-1,1 1 0,0 0 0,-1-1 0,1 1 0,0-1 0,0 0 0,0 1 0,4 1 0,0-2 24,0 0-1,0 0 1,0-1-1,0 1 1,0-1-1,0-1 1,0 1-1,8-2 1,50-13 109,-63 14-148,35-8 83,3-1 90,64-26 0,-57 16-251,-24 11 106,0 0 0,0-1 0,-1-2 0,-1 0 1,24-18-1,-41 27-42,-3 3-3,1 0 1,-1-1-1,1 1 0,-1 0 1,1-1-1,-1 1 1,1-1-1,-1 1 0,0-1 1,1 1-1,-1-1 1,0 1-1,1-1 1,-1 1-1,0-1 0,0 0 1,1 1-1,-1-1 1,0 0-1,-13 6-541,-15 16 406,-29 29 0,49-42 135,0 1 0,1 0 0,0 0 0,0 1 0,1 0 0,0 0 0,1 0 0,0 0 0,0 1 0,-2 12 0,5-17 39,0 1-1,1 0 0,0-1 1,0 1-1,1 0 0,0-1 1,0 1-1,1 0 0,-1 0 1,1-1-1,1 1 1,-1 0-1,1-1 0,1 0 1,-1 1-1,1-1 0,0 0 1,6 9-1,-8-14-3,-1 0 1,1 0-1,0 0 0,-1 1 1,1-1-1,0 0 0,0-1 1,0 1-1,0 0 0,0 0 1,0 0-1,0 0 0,1-1 1,-1 1-1,0-1 0,0 1 1,0-1-1,1 1 0,-1-1 1,0 0-1,1 1 0,-1-1 1,0 0-1,1 0 0,-1 0 1,0 0-1,1 0 0,-1 0 1,0 0-1,1-1 0,-1 1 1,0 0-1,0-1 0,1 1 1,-1-1-1,0 0 0,0 1 1,0-1-1,0 0 0,0 0 1,0 1-1,2-3 0,5-5 39,-1 0 0,1 0 0,-2-1 0,1 0 0,-1 0 0,-1 0 0,6-13 0,-1-2-25,0 0 1,6-26 0,-8 12-120,-1-1-1,-2-1 1,-2 1 0,-3-50 0,-16 183-1271,-1 204 1378,-12 114 290,25-377-233,2-17 61,0-1 1,-2 1-1,-7 26 0,10-41-104,-8 14 282,9-16-297,-1 0 1,0-1-1,1 1 0,-1-1 0,0 1 1,1-1-1,-1 1 0,0-1 1,1 0-1,-1 1 0,0-1 0,0 0 1,0 1-1,1-1 0,-1 0 1,0 0-1,0 0 0,0 0 1,1 0-1,-1 0 0,0 0 0,0 0 1,-1 0-1,-4-2 14,0 0 1,0 1-1,0-2 0,1 1 1,-1-1-1,1 0 1,0 0-1,-1 0 0,1-1 1,-7-6-1,-30-25-42,-6-6-10,42 36 14,1-1-1,0 0 1,0 0 0,1 0 0,-1-1 0,-3-7 0,7 12 2,0-1-1,0 1 1,0 0 0,1-1 0,-1 1 0,1-1 0,-1 1 0,1-1 0,0 1 0,0-1 0,0 1 0,0-1 0,0 1 0,0-1 0,1 1-1,-1-1 1,1 1 0,0 0 0,0-1 0,0 1 0,0 0 0,0-1 0,0 1 0,1 0 0,-1 0 0,1 0 0,1-2 0,5-3-5,1-1 0,-1 1 0,1 1 1,19-11-1,-6 3-188,0-1 207,-1-2 0,0 0 0,25-29 0,-15 10 1,30-44-1,-31 37-35,2 3 0,2 0-1,40-36 1,136-134 122,-182 182-389,-28 28 276,0 0-1,1 0 1,-1 0-1,0-1 1,0 1-1,0 0 1,0 0-1,0 0 1,1 0-1,-1 0 1,0-1-1,0 1 1,0 0-1,1 0 1,-1 0-1,0 0 1,0 0-1,0 0 1,1 0-1,-1 0 1,0 0-1,0 0 1,0 0-1,1 0 1,-1 0-1,0 0 1,0 0-1,0 0 1,1 0-1,-1 0 1,0 0-1,0 0 1,1 0-1,-1 0 1,0 9-218,-7 13 60,-35 63 222,1-1 157,40-84-191,1 1 0,-1 0 0,1-1 0,0 1 0,-1-1 0,1 1 0,0 0 0,0-1 0,-1 1 0,1 0 0,0-1 0,0 1 1,0 0-1,0 0 0,0-1 0,0 1 0,0 0 0,0-1 0,0 1 0,0 0 0,0-1 0,1 1 0,-1 0 0,0-1 0,0 1 0,1 0 0,-1-1 0,1 2 0,0-2-4,0 1 0,0-1 0,0 0 0,0 0 0,0 0 0,0 1 1,0-1-1,0 0 0,0-1 0,1 1 0,-1 0 0,0 0 0,0 0 0,0-1 0,0 1 1,1-1-1,7-3 64,0 0 1,0 0 0,8-6 0,68-51 91,-70 50-139,16-17 1,-5 5-73,-15 11 5,-9 11 11,-1-1 1,0 0 0,1 1-1,-1-1 1,1 1 0,0-1 0,-1 1-1,1 0 1,0 0 0,0 0 0,0 0-1,0 0 1,0 0 0,2 0 0,-4 1 9,1 0 1,-1 0 0,1 0-1,-1 0 1,1 0-1,-1 0 1,1 1 0,-1-1-1,0 0 1,1 0 0,-1 0-1,1 1 1,-1-1-1,0 0 1,1 1 0,-1-1-1,0 0 1,1 1 0,-1-1-1,0 0 1,0 1 0,1-1-1,-1 0 1,0 1-1,0-1 1,0 1 0,1-1-1,-1 1 1,0-1 0,0 1-1,1 15-136,-1-14 108,-1 19-13,-1 0 1,-5 22 0,4-28 65,0 0 0,1 0-1,1 0 1,0 1 0,2 18 0,-1-32 10,0 0 1,1-1-1,-1 1 1,0 0-1,1-1 1,-1 1-1,1-1 1,0 1-1,0 0 1,-1-1-1,1 1 1,0-1-1,0 0 1,0 1-1,0-1 0,1 0 1,1 2-1,-2-2 0,1 0-1,-1-1 0,0 0 0,1 1 0,-1-1 0,0 0 0,1 1 0,-1-1 1,1 0-1,-1 0 0,0 0 0,1 0 0,-1-1 0,0 1 0,1 0 1,-1 0-1,1-1 0,-1 1 0,0-1 0,0 1 0,3-2 0,3-3-14,1 0 0,-1 0 0,0-1 0,0 0 0,0 0 0,-1-1 0,10-13 0,0 1 99,25-30-10,55-87-1,19-60-115,-62 103 33,-40 70-4,76-138-42,-64 112-12,25-74 0,-21 26-180,16-102 0,-45 198 197,1 0 0,-1 0 0,0-1 0,0 1 0,1 0 0,-1 0 0,0-1 0,0 1-1,0 0 1,0 0 0,-1-1 0,1 1 0,-1-2 0,0 4-3,0-1 0,0 1 0,0 0 0,1 0 0,-1 0 0,0 0 0,0 0 0,0 0 0,1 0 0,-1 0 0,1 0 0,-1 0 0,1 0 0,-1 1 0,0 1 0,-116 225-511,108-208 568,-103 231 128,88-183-100,2 1-1,-23 136 1,42-182-39,1 0 0,1 0 0,2 30 0,0-46 8,0 0 1,0 1-1,0-1 0,1 0 1,0 0-1,0 0 1,1 0-1,0-1 0,0 1 1,0-1-1,1 0 1,0 1-1,0-2 1,7 8-1,-7-10 9,-1 0-1,1 0 1,0 0 0,0-1-1,0 0 1,1 0-1,-1 0 1,0 0 0,1 0-1,-1-1 1,1 0 0,0 0-1,-1 0 1,1-1-1,0 1 1,5-2 0,7 0 93,0-1 0,0 0-1,19-6 1,-27 6-115,7-2 9,0-1 0,0-1 0,-1 0 0,0-1 1,0 0-1,0-1 0,-1-1 0,21-17 0,32-31 53,-63 52-115,1 0 0,-1 0 1,0-1-1,4-6 1,-5 6-291,-13 20 226,-30 41-174,17-27 326,4-5 33,13-15-82,-1 0 1,1 0-1,0 0 1,1 0-1,0 1 1,-8 18-1,11-19 12,-8 31 107,9-36-90,1-1 0,0 0 0,-1 0 0,1 1 0,0-1 0,1 0 0,-1 0 0,0 0 0,1 1 0,-1-1 0,1 0 0,-1 0 0,1 0 0,2 3 0,-3-4-3,1 0 1,-1-1-1,1 1 0,-1 0 0,1-1 0,-1 1 1,1-1-1,0 1 0,-1-1 0,1 1 0,0-1 1,-1 0-1,1 1 0,0-1 0,-1 0 0,1 1 1,0-1-1,0 0 0,0 0 0,-1 0 0,1 0 0,0 0 1,0 0-1,0 0 0,-1 0 0,1 0 0,0 0 1,0 0-1,0 0 0,-1-1 0,2 1 0,1-1 25,0-1-1,0 1 1,0-1-1,-1 0 1,5-2-1,-7 3-29,10-8 41,0 0 0,0-1 0,-1 0 0,-1 0 0,0-1 0,12-20 0,30-74-186,-36 69 127,19-76 0,-33 111 4,1-2-21,0-1-1,0 1 1,-1 0 0,1-1-1,-1 1 1,0 0 0,0-1-1,0 1 1,-1-5 0,1 8 14,0 0 0,0 0 0,0-1 1,0 1-1,0 0 0,0 0 0,0 0 0,0 0 1,0 0-1,0 0 0,0 0 0,0 0 1,0 0-1,0 0 0,0 0 0,0 0 1,0 0-1,-1 0 0,1 0 0,0 0 0,0 0 1,0 0-1,0 0 0,0-1 0,0 1 1,0 0-1,0 0 0,0 0 0,0 0 1,0 0-1,0 0 0,-1 0 0,1 0 1,0 0-1,0 1 0,0-1 0,0 0 0,0 0 1,0 0-1,0 0 0,0 0 0,0 0 1,0 0-1,0 0 0,0 0 0,0 0 1,-1 0-1,1 0 0,0 0 0,0 0 0,0 0 1,0 0-1,0 0 0,0 0 0,0 0 1,0 0-1,0 1 0,0-1 0,0 0 1,0 0-1,-6 8-224,-4 12 22,1 1 190,0 0 0,2 1-1,1 0 1,0 0 0,2 1 0,-3 43-1,9-27 141,-1-35-79,-1-1 0,1 0 1,-1 0-1,1 0 0,0 0 1,0 0-1,1 0 0,-1 0 1,3 4-1,-3-7-9,0 1 0,0-1 0,0 1 0,0-1 0,1 0 0,-1 1 0,0-1-1,0 0 1,0 0 0,1 0 0,-1 0 0,0 0 0,0 0 0,0 0 0,1 0 0,-1-1 0,0 1 0,0 0 0,0-1 0,0 1 0,2-1 0,20-10 151,33-21 1,-13 7-120,25-14 32,73-38-249,-133 74 72,0 0 0,0 0-1,0 1 1,0 0 0,16-2 0,-20 4 61,-1-1 0,0 1-1,1 1 1,-1-1-1,0 0 1,1 1 0,-1 0-1,0-1 1,0 1-1,1 1 1,-1-1 0,0 0-1,0 1 1,0 0-1,-1-1 1,1 1 0,5 5-1,0 3 82,1 0 0,-1 1 0,11 20 0,-12-18 118,1-1 0,0 0 1,11 12-1,-16-21-118,0 1 0,1-1 0,0 0 1,-1 0-1,1 0 0,0-1 0,1 0 0,-1 1 1,0-1-1,1-1 0,-1 1 0,1-1 0,6 2 1,1-2-8,0 0 0,0 0 0,0-2 1,-1 1-1,1-2 0,12-1 1,70-22-2626,-45 11-2398,-4 4 1304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5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135 618 3232,'0'-12'861,"0"11"-658,0 1-1,0-1 1,1 1 0,-1-1-1,0 0 1,0 1-1,0-1 1,0 1-1,0-1 1,0 0 0,-1 1-1,1-1 1,0 1-1,0-1 1,0 1 0,0-1-1,-1 1 1,1-2-1,-1 3 10,-1-1-1,1 1 1,0-1-1,0 1 1,0-1-1,0 1 0,0 0 1,0-1-1,0 1 1,0 0-1,-1 1 1,-1 1-112,0 0 0,0 1 0,0-1 0,1 1 0,-1-1 0,1 1-1,-4 7 1,-11 33 321,11-27-287,-12 36 218,1 2 0,-16 102 0,31-142-235,1 0-1,1 26 0,0-35-10,0 0 0,1 1 0,0-1 0,1 0-1,0 1 1,0-1 0,0 0 0,5 9 0,-6-14-46,0 1 0,0 0 0,1 0 1,-1-1-1,1 1 0,0-1 1,-1 1-1,1-1 0,0 0 1,0 0-1,0 0 0,0 0 0,0 0 1,0 0-1,0 0 0,0-1 1,0 1-1,0-1 0,4 1 0,-2-1 11,-1 1 0,1-1-1,-1-1 1,1 1 0,0 0-1,-1-1 1,1 0-1,-1 0 1,1 0 0,-1 0-1,4-2 1,2-3-10,-1-1 0,1 1 1,-1-1-1,-1-1 0,1 0 0,8-11 0,0 0 17,0 0-66,0 0-1,-2-1 1,0-1-1,-1 0 1,-1-1-1,11-27 0,-16 36-112,-13 25-74,0 1 0,0 0 0,1 1 0,-3 13 1,3-6 110,1-8 108,1 1 0,-3 23 0,6-34-13,0 0 0,0-1 0,0 1 1,0 0-1,0 0 0,0-1 1,1 1-1,-1 0 0,1-1 0,0 1 1,0-1-1,0 1 0,0 0 0,0-1 1,1 0-1,-1 1 0,1-1 0,0 0 1,3 4-1,-4-5-10,0-1 0,0 1 0,0-1 0,0 1 0,0-1 0,0 1 0,1-1 0,-1 1 0,0-1 0,0 0 0,0 0 0,0 0 0,1 0 0,-1 0 0,0 0 1,0 0-1,1 0 0,-1 0 0,0 0 0,0-1 0,2 1 0,25-14 219,-18 8-117,-2 1-69,1 0-1,-1-1 0,0 0 1,-1 0-1,1-1 0,-1 0 1,-1 0-1,11-14 0,3-10-22,0 0 0,-2-2-1,19-48 1,-26 52-17,-1-1 1,11-60-1,-21 90-29,0 0 0,0-1 0,0 1 0,0-1 1,0 1-1,1 0 0,-1-1 0,0 1 0,0 0 0,0-1 0,0 1 1,1 0-1,-1 0 0,0-1 0,0 1 0,1 0 0,-1 0 0,0-1 1,1 1-1,-1 0 0,0 0 0,1 0 0,-1-1 0,0 1 0,1 0 1,-1 0-1,0 0 0,1 0 0,-1 0 0,0 0 0,1 0 0,-1 0 1,0 0-1,1 0 0,-1 0 0,1 0 0,-1 0 0,0 0 1,1 0-1,-1 0 0,0 0 0,1 0 0,-1 0 0,0 1 0,1-1 1,-1 0-1,0 0 0,1 0 0,-1 1 0,0-1 0,0 0 0,1 0 1,-1 1-1,0-1 0,22 20-272,-15-13 308,4 3 102,1 1-127,0-1-1,1 0 1,0 0-1,0-1 1,21 10-1,-25-15 43,0-1 0,1 0-1,0 0 1,-1-1 0,1 0 0,0 0 0,0-1-1,0 0 1,0-1 0,0-1 0,18-2-1,-11-2 150,-10 4-43,-9 5-133,-17 35-363,-1 3 332,1 1 1,-13 51-1,30-89 31,0 0 1,1 1-1,0-1 0,0 1 1,0-1-1,1 1 0,0 0 0,0-1 1,0 1-1,0-1 0,1 1 1,0 0-1,1-1 0,-1 0 1,1 1-1,4 9 0,-5-14 20,0 1-1,0-1 1,0 0 0,-1 0-1,1 1 1,1-1-1,-1 0 1,0 0 0,0 0-1,0 0 1,1-1 0,-1 1-1,0 0 1,1 0-1,-1-1 1,0 1 0,1-1-1,-1 1 1,1-1 0,-1 0-1,1 1 1,-1-1-1,1 0 1,-1 0 0,1 0-1,-1 0 1,1-1 0,-1 1-1,1 0 1,-1 0-1,1-1 1,-1 1 0,1-1-1,1-1 1,3 0 67,-1 0 1,-1-1-1,1 0 0,0 0 1,-1-1-1,1 1 1,-1-1-1,7-8 0,-6 5-65,0 0-1,0 0 0,-1 0 1,0-1-1,-1 1 0,0-1 1,0 0-1,-1 0 0,1 0 1,-2-1-1,1 1 0,-1-1 1,0-15-1,-2 11-20,0 0 0,0 0 0,-2 0 0,1 0 0,-2 0 0,1 1 0,-2-1-1,-8-16 1,12 27-40,0 1 0,0-1 0,0 1 0,-1-1 0,1 1 0,0 0 0,-1-1 0,1 1 0,-1 0 0,1 0 0,-1 0 0,0 0 0,1 1 0,-1-1 0,0 0 0,0 1 0,1-1 0,-1 1 0,0-1 0,0 1 0,0 0 0,0 0 0,0 0 0,1 0 0,-1 0 0,-3 1 0,4-1 19,-1 0 0,1 0 1,0 1-1,-1-1 0,1 1 0,0-1 0,0 1 1,-1-1-1,1 1 0,0-1 0,0 1 0,0 0 0,0 0 1,0 0-1,0 0 0,0 0 0,0 0 0,0 0 0,0 0 1,0 0-1,1 0 0,-1 0 0,0 0 0,1 1 1,-1-1-1,1 0 0,-1 0 0,1 1 0,0-1 0,0 0 1,-1 1-1,1-1 0,0 0 0,0 1 0,0-1 1,1 3-1,-1-3 7,1 1 1,-1-1 0,1 1-1,-1-1 1,1 0 0,-1 1-1,1-1 1,0 0 0,0 0-1,0 0 1,0 1 0,0-1-1,0 0 1,0 0-1,0 0 1,0 0 0,1-1-1,-1 1 1,0 0 0,1 0-1,-1-1 1,0 1 0,1-1-1,-1 1 1,1-1 0,-1 0-1,1 1 1,1-1-1,4 1-15,-1-1 0,1 0-1,0 0 1,0 0-1,9-3 1,35-7 186,92-31-1,46-34 1,-114 43-275,-74 32 101,-1 0 1,0 0-1,0 1 1,1-1 0,-1 0-1,0 0 1,1 0-1,-1 0 1,0 0 0,0 0-1,0 1 1,1-1-1,-1 0 1,0 0-1,0 0 1,1 1 0,-1-1-1,0 0 1,0 0-1,0 1 1,0-1 0,0 0-1,1 0 1,-1 1-1,0-1 1,0 0-1,0 1 1,0-1 0,0 0-1,0 1 1,0-1-1,0 0 1,0 0-1,0 1 1,-1 11 22,-1 1 1,0-1-1,-1 0 0,0 0 0,-6 14 1,2-4-38,-19 51-33,15-48 109,2 0 0,1 1 0,-8 46 0,15-71-23,1 1 1,0 0-1,0-1 1,0 1 0,0 0-1,0-1 1,0 1-1,0 0 1,1-1-1,-1 1 1,1 0-1,-1-1 1,2 3-1,-1-3-11,-1 0 0,1-1 0,-1 1 0,1-1-1,-1 1 1,1-1 0,0 1 0,-1-1-1,1 1 1,0-1 0,-1 0 0,1 1-1,0-1 1,-1 0 0,1 0 0,0 0 0,0 1-1,-1-1 1,1 0 0,0 0 0,0 0-1,3-1 27,-1 1 0,1-1-1,-1 0 1,0 0 0,0 0-1,0 0 1,1 0 0,-1-1-1,0 0 1,4-3 0,5-4-18,-1 0 0,0-1 1,0-1-1,-1 0 1,12-17-1,37-65-52,-47 73 14,-11 18-13,0 0 0,0 0 0,0 0 0,1 0 0,-1 1 0,1-1 0,-1 0 0,1 1 0,0-1 0,0 1 0,2-2 0,-4 3 9,0 0 1,1 0 0,-1 0 0,0 0 0,0 0-1,1 0 1,-1 0 0,0 0 0,0 0-1,1 0 1,-1 0 0,0 1 0,0-1 0,1 0-1,-1 0 1,0 0 0,0 0 0,0 1-1,1-1 1,-1 0 0,0 0 0,0 0-1,0 1 1,0-1 0,1 0 0,-1 0 0,0 1-1,0-1 1,0 0 0,0 0 0,0 1-1,0-1 1,0 0 0,0 0 0,0 1-1,0-1 1,0 1 0,0-1-12,1 9-10,0 1 0,-1-1 1,0 1-1,-4 17 0,2 2 42,-5 18-144,-1 3 144,8-45-4,0-1 1,0 1 0,0-1-1,1 1 1,-1-1 0,1 0-1,0 1 1,3 5 0,-4-9 1,1 0 1,-1 0 0,1 0-1,-1 0 1,1 0-1,-1 0 1,1 0 0,0 0-1,-1-1 1,1 1-1,0 0 1,0 0 0,0-1-1,0 1 1,0-1 0,-1 1-1,1-1 1,0 1-1,0-1 1,0 1 0,0-1-1,0 0 1,1 0-1,-1 0 1,0 1 0,0-1-1,0 0 1,0 0-1,0 0 1,0-1 0,0 1-1,0 0 1,0 0 0,0 0-1,0-1 1,2 0-1,2-1 86,0 0 1,0-1-1,0 0 0,9-7 0,-2 1-10,-1 0-1,0-1 1,10-13-1,-9 10-44,164-208 88,-137 167-83,-2 6 66,-2-2 0,50-97 1,11-102-326,-89 229 179,52-191-385,-58 210 399,-1 0 0,0 1-1,1-1 1,-1 0 0,0 0 0,0 1 0,0-1 0,0 0 0,0 0 0,0 0 0,0 1 0,0-1 0,0 0 0,0 0 0,0 1 0,0-1 0,0 0-1,-1 0 1,1 0 0,0 1 0,-1-2 0,0 3-15,0 0 0,0 1-1,0-1 1,0 0 0,0 0-1,1 1 1,-1-1 0,0 0-1,1 1 1,-1-1 0,1 1-1,-1-1 1,1 2 0,-33 106-401,-53 132 246,69-194 216,3 0 0,1 1 0,2 0 0,3 1 0,-5 94 0,13-134 7,1 1 0,-1-1 0,2 0 0,-1 0-1,1 0 1,0 0 0,1-1 0,0 1 0,1 0-1,5 9 1,-8-16-10,1 1 0,0-1 0,-1 0 0,1 1 0,0-1 0,1 0-1,-1 0 1,0-1 0,1 1 0,-1 0 0,1-1 0,-1 1 0,1-1 0,4 2-1,-4-3 1,1 1-1,-1-1 1,1 1 0,-1-1-1,1 0 1,-1 0-1,0-1 1,1 1-1,-1-1 1,1 0-1,-1 0 1,0 0-1,1 0 1,5-3-1,0-1 20,0 0 0,-1-1-1,1 0 1,-1 0 0,10-11-1,36-43 98,-14 15-26,-15 21-81,-14 13-28,0 0-1,-1 0 0,0 0 1,8-15-1,-16 21-143,-5 5-33,-7 6-25,4-1 168,0 0 0,1 0 0,0 1 0,0 0 0,0 0 0,-4 8 0,-21 41-153,29-54 178,-7 16-13,0 1 0,1 0 0,1 1 0,0-1 0,2 1 0,0 0 0,-2 36 0,6-50 46,0-1-1,0 1 1,1-1 0,0 1 0,0-1 0,0 1-1,1-1 1,-1 1 0,1-1 0,4 7 0,-5-10-11,0 0 1,0 1 0,-1-1-1,1 0 1,0 0-1,1 0 1,-1 0 0,0-1-1,0 1 1,0 0-1,1 0 1,-1-1 0,0 1-1,1-1 1,-1 1-1,2 0 1,-1-1 6,0 0 0,0 0 0,0 0 0,0 0 0,-1-1 0,1 1 0,0 0 0,0-1 0,0 0 0,0 1 0,-1-1 0,1 0 0,0 0 0,-1 0 0,4-2 0,1-2 33,0 0-1,0-1 1,0 1 0,0-1-1,5-10 1,25-37 97,-29 41-125,18-28 43,-3-2 1,-1-1-1,-2 0 1,-2-1-1,17-74 1,-22 62-96,-2-2 0,-3 1 0,-3-1 0,-3-64 0,-1 115-5,0 3-25,0 0 0,0 0 0,0 0 0,0 0 0,-1 0 0,1 0 0,-1 0 0,0 0 0,-1 0 0,1 0 0,0 1 0,-1-1 0,-3-5 0,5 9 45,-1-1 0,1 1 0,0 0 1,0-1-1,0 1 0,-1 0 0,1 0 0,0-1 0,-1 1 0,1 0 0,0 0 0,0 0 0,-1 0 0,1-1 0,0 1 0,-1 0 0,1 0 0,0 0 0,-1 0 0,1 0 0,0 0 0,-1 0 0,1 0 0,0 0 0,-1 0 0,1 0 0,0 0 0,-1 0 0,1 0 0,0 0 0,-1 0 0,1 0 1,0 0-1,-1 0 0,1 1 0,0-1 0,-1 0 0,-2 2-32,1 0 0,-1 0 0,0 1 0,1-1 0,0 1 0,0-1 0,0 1 0,0 0 1,0 0-1,0 0 0,1 0 0,-3 6 0,-2 7-67,-5 21 0,7-22 29,-3 14 72,1 1 1,2 0-1,1 0 0,1 0 0,1 1 0,2-1 1,8 55-1,-1-40 112,3-1 0,1-1 0,2 1 1,31 62-1,-32-78 154,26 39 1,-31-56-393,0 0-1,1-1 1,0 1 0,0-2 0,20 16 0,-1-7-480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 3712,'0'-2'227,"0"2"-179,0-1-1,0 1 1,0 0-1,0-1 1,0 1-1,0 0 1,0 0-1,0-1 1,0 1-1,0 0 1,0-1-1,0 1 1,0 0-1,0 0 1,0-1-1,0 1 1,0 0-1,0 0 1,0-1-1,0 1 1,0 0-1,1 0 1,-1-1-1,0 1 1,0 0-1,0 0 1,0-1-1,1 1 1,-1 0-1,0 0 1,0 0-1,1 0 1,-1-1-1,0 1 1,0 0-1,1 0 1,-1 0-1,1 0 907,15 27 2315,-12-20-2975,1 0 0,-2 0 1,1 0-1,-1 0 0,0 1 0,3 11 0,-4-3 82,-1 1 0,-1 0 0,-1 22 0,1-34-296,-2 10 139,0 0 0,0 0 0,-1 0 0,-9 22 0,-26 55 550,20-52-553,13-28-69,-1 0 0,-12 17 0,16-25-59,0-1-1,-1 0 1,1 0-1,-1 0 1,0 0-1,0 0 1,0-1-1,0 1 1,0-1-1,-1 0 1,1 0-1,-6 3 1,7-5-75,0 0 1,0 0-1,0 0 1,0 1-1,0-2 1,0 1-1,0 0 1,0 0-1,0-1 1,0 1-1,1-1 1,-1 1 0,0-1-1,0 0 1,0 0-1,1 0 1,-1 0-1,0 0 1,1 0-1,-1 0 1,1 0-1,0-1 1,-2-1-1,-4-4-790,0-1 0,1 0 1,-5-9-1,9 15 376,-12-20-1684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2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1400 2720,'-6'2'1345,"10"1"620,-4-2-1826,1-1 0,0 0-1,0 1 1,0-1 0,0 0 0,0 0-1,0 1 1,0-1 0,0 0 0,0 0 0,0 0-1,0 0 1,0-1 0,0 1 0,0 0-1,1-1 1,4-3 136,0 0 0,-1 0 1,1 0-1,-1-1 0,0 0 0,-1 0 0,1-1 0,5-8 1,26-52 320,-26 47-448,29-47 115,2 1-1,62-73 0,-55 78-140,-3-2 0,38-70-1,-61 91-62,-2-2 0,-2 0-1,-1-1 1,-3 0 0,13-65-1,-26 104-104,-1-1 0,1 0 0,-1 1-1,0-1 1,-1-11 0,0 16 19,1 0 0,0 1 1,0-1-1,0 0 0,0 0 0,-1 0 0,1 0 1,0 1-1,-1-1 0,1 0 0,-1 0 0,1 1 1,-1-1-1,1 0 0,-1 1 0,1-1 0,-2-1 1,1 2-2,1 0 0,-1 0 1,0 0-1,0 0 0,0 0 1,1-1-1,-1 1 0,0 1 1,0-1-1,0 0 1,1 0-1,-1 0 0,0 0 1,0 0-1,1 1 0,-1-1 1,0 0-1,0 1 0,1-1 1,-1 1-1,0-1 1,1 1-1,-1-1 0,0 1 1,-7 6-100,1 0 1,1 0 0,-1 1 0,1 0 0,-9 16-1,-33 52 269,4 2-1,3 2 0,-39 106 1,68-151-30,1 0 1,2 0 0,1 1-1,2 0 1,2 0 0,1 0-1,3 65 1,1-89 9,1-1 0,0 0 0,0 0 0,1 0 0,1-1 0,6 16 0,-8-23-54,0 0 1,0 1-1,0-1 1,0 0-1,0 0 1,1-1-1,-1 1 0,1 0 1,0-1-1,4 3 1,-5-3-10,1-1-1,-1 0 1,1 0 0,-1 0 0,1-1 0,-1 1 0,1 0 0,0-1 0,-1 0 0,1 1 0,0-1-1,-1 0 1,1 0 0,-1-1 0,1 1 0,3-1 0,6-3 48,-1 0-1,0-1 1,0 0 0,0 0 0,-1-1 0,1 0 0,-1-1-1,-1 0 1,11-10 0,77-85 203,-71 72-206,4-5-56,-2-1-1,-2-2 0,32-60 0,50-128 65,-30 54-2,-23 65-28,71-155-649,-114 231 438,34-90-222,-44 113 24,-6 17 23,-1 2 236,-65 124-38,31-65 156,-41 106 1,1 82 317,8-13 507,44-129-507,23-97-241,2-6-3,2-11-54,-1 0-1,1 1 1,0-1 0,-1 0 0,1 0 0,-1 1-1,0-1 1,0 0 0,-1 2 0,12-40 1364,34-43-1222,-8 15-296,-20 35-15,-14 27 50,-1 0-1,0 0 1,1 0-1,0 0 1,-1 1-1,1-1 1,0 0-1,0 1 1,0-1-1,0 1 1,3-2-1,-5 3 37,1 0 0,-1 0 0,0 0 0,1 0 0,-1 0-1,0 0 1,0 0 0,1 0 0,-1 0 0,0 0 0,1 0 0,-1 0 0,0 0 0,1 0-1,-1 0 1,0 0 0,1 0 0,-1 0 0,0 1 0,0-1 0,1 0 0,-1 0 0,0 0 0,0 0-1,1 1 1,-1-1 0,0 0 0,0 0 0,0 1 0,1-1 0,-1 0 0,0 0 0,0 1-1,0-1 1,4 15-116,-4 17 141,-2-13-2,-6 83 299,8-92-273,0 0 0,1-1 1,0 1-1,1-1 0,0 1 1,1-1-1,-1 0 0,7 13 0,-8-19-3,1 0-1,-1-1 1,1 1-1,0 0 0,0 0 1,0-1-1,0 1 1,1-1-1,-1 0 0,1 1 1,-1-1-1,1 0 1,0 0-1,0-1 0,0 1 1,0-1-1,0 1 1,0-1-1,0 0 0,0 0 1,0-1-1,1 1 0,-1 0 1,0-1-1,1 0 1,5 0-1,6-3 106,0-1 0,-1 0 0,1-1 0,25-14-1,53-35 102,-73 41-177,-2 0-1,0-1 1,-1-2 0,0 1-1,-1-2 1,-1 0-1,-1-1 1,21-33 0,-32 46-79,0 0 0,-1 0 0,1-1 0,-1 1 0,0 0 0,-1-1 0,1 1 0,-1-1 0,0 0 0,0 1 0,-1-1 0,0 0 0,0 0 1,0 1-1,-1-1 0,-1-7 0,2 13 2,0 0 1,0-1-1,0 1 1,0 0-1,0 0 1,-1-1 0,1 1-1,0 0 1,0-1-1,0 1 1,0 0-1,-1 0 1,1 0-1,0-1 1,0 1-1,0 0 1,-1 0-1,1 0 1,0-1 0,0 1-1,-1 0 1,1 0-1,0 0 1,0 0-1,-1 0 1,1 0-1,0-1 1,-1 1-1,1 0 1,0 0 0,0 0-1,-1 0 1,1 0-1,0 0 1,-1 0-1,1 0 1,0 0-1,0 0 1,-1 1-1,0-1 1,-10 5-231,1 3 214,1-1-1,0 1 1,0 1-1,0 0 0,1 0 1,1 1-1,0 0 1,0 0-1,1 0 0,0 1 1,1 0-1,-7 18 1,11-25 48,1-1 1,-1 0-1,0 1 1,1-1 0,0 1-1,0-1 1,0 1-1,0-1 1,1 0-1,-1 1 1,1-1-1,0 0 1,0 1 0,0-1-1,0 0 1,0 0-1,1 0 1,0 0-1,-1 0 1,1 0-1,0 0 1,4 3 0,-4-4 12,0 0 0,0 0 1,0 0-1,0-1 1,1 1-1,-1-1 1,1 1-1,0-1 1,-1 0-1,1 0 1,0 0-1,-1 0 1,1 0-1,0-1 1,0 1-1,0-1 1,0 0-1,0 0 1,0 0-1,0 0 1,-1 0-1,1-1 0,0 1 1,0-1-1,0 0 1,3-1-1,11-7 53,0 0 0,-1-1 1,27-20-1,-25 16-164,42-23 0,-54 34 22,-4 1 28,0 1-1,0 0 1,0 0-1,0 0 0,0 1 1,1-1-1,2-1 1,-4 2 26,-1 0 1,0 0-1,1 0 1,-1 0 0,0 1-1,1-1 1,-1 0-1,0 0 1,1 0 0,-1 0-1,0 0 1,1 0-1,-1 0 1,0 1-1,1-1 1,-1 0 0,0 0-1,1 1 1,-1-1-1,0 0 1,1 1 0,2 12-20,-4 5 174,-1 0 1,0 0-1,-1 0 1,-8 28-1,9-40 385,5-9-173,6-17 22,-4 11-246,3-5-109,0 1 1,1 0 0,12-13-1,-18 23-30,6-8-48,1 0 1,0 0-1,0 1 1,1 1-1,0 0 1,1 0-1,0 1 1,1 1-1,14-7 1,-25 13 24,-1 1 0,1-1 1,0 1-1,0-1 0,-1 1 0,1 0 1,0 0-1,0 0 0,0 0 1,-1 0-1,1 0 0,0 0 1,0 1-1,0-1 0,-1 0 0,1 1 1,0 0-1,0-1 0,-1 1 1,1 0-1,-1 0 0,1 0 1,-1 0-1,1 0 0,-1 0 0,0 1 1,1-1-1,-1 0 0,0 1 1,0-1-1,1 3 0,3 3 21,-1 2-1,0-1 0,0 0 1,4 17-1,-5-16 2,1 4 51,0-1-1,-1-1 1,2 1-1,-1-1 1,1 0 0,1-1-1,0 1 1,12 15-1,-4-10 76,-5-4 7,17 16 1,-23-25-93,1 0 1,-1-1-1,0 1 1,1-1-1,-1 0 1,1 0-1,0 0 1,0-1 0,0 1-1,5 1 1,-5-3-257,0 1 0,0-1 0,0 1 0,0-1 0,0 0 0,0-1 0,0 1 0,-1-1 0,1 1 0,0-1 0,0 0 0,0-1 0,5-1 0,-2-1-1307,0-1 0,0 1 0,0-1 1,-1 0-1,7-7 0,-3 0-3367,-1 7 1654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2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22 176 6560,'-22'-15'2976,"27"15"-1280,4 4-1184,9-1 64,3 2-352,21-10 576,8 5-448,35-20-96,9 5-160,23-17 256,-14 8-160,18-16 32,-8 3-128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3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1058 2496,'8'-14'1296,"-8"13"-1127,1-1-1,-1 1 1,1 0 0,0 0-1,0 0 1,-1-1 0,1 1 0,0 0-1,0 0 1,2-1 0,-2 1-7,0 0 0,0 0 0,0-1 0,0 1 0,-1 0 0,1 0 0,0-1 0,-1 1 0,1 0 0,-1-1 0,1 1-1,-1-1 1,0 1 0,1-1 0,-1 1 0,0-1 0,0 1 0,0 0 0,0-1 0,0 1 0,-1-1 0,1 1 0,0-1 0,-1 1 0,1-1 0,-1 1 0,1 0 0,-1-1 0,0 1 0,1 0 0,-2-2 0,0 0-51,0 1 1,0-1-1,1 1 0,-2-1 1,1 1-1,0-1 1,0 1-1,-1 0 0,1 0 1,-1 0-1,0 1 0,0-1 1,1 1-1,-1-1 1,-4 0-1,-1 1-56,1 0 0,0 0 0,-1 1 0,1 1 0,-1-1 0,1 1 0,-1 0 0,1 1 0,0-1 0,-14 7 0,0 0-6,0 1 0,-25 16 0,31-16 13,1 0-1,0 2 1,0 0-1,1 0 1,0 1 0,1 1-1,1 0 1,-14 20 0,22-29-32,1 1 0,0-1 0,0 1 0,0-1 0,0 1 0,1 0 0,-2 5 1,3-8-15,-1 0 0,1 1-1,0-1 1,0 0 0,0 0 0,0 1 0,1-1 0,-1 0 0,0 1 0,1-1 0,0 0 0,-1 0 0,1 0 0,0 0 0,0 1 0,0-1 0,2 2 0,0 0 32,1-1-1,-1 1 1,1-1 0,0 0 0,0 0 0,0 0 0,0-1 0,0 0 0,9 4 0,3 0 161,25 5 0,-31-8-114,14 2 12,-1 0 0,1-2 1,0-1-1,0-1 1,0-1-1,0-1 1,0-1-1,0-1 1,-1-1-1,1-1 1,-1-2-1,29-10 1,-27 7-61,0 0-1,32-19 1,-46 22 16,-1 0-1,0 0 1,-1-1-1,0 0 0,0 0 1,0-1-1,11-16 1,-18 22-90,0 0 0,-1 0 0,1-1-1,-1 1 1,0 0 0,1-1 0,-1-4 0,0 8 18,-1-1 1,0 1-1,0-1 1,0 1-1,0-1 0,0 1 1,0-1-1,0 1 1,0-1-1,0 1 0,0-1 1,0 1-1,-1-1 1,1 1-1,0-1 0,0 1 1,0-1-1,-1 1 1,1-1-1,0 1 1,-1-1-1,0 1 5,0-1 1,1 1-1,-1 0 1,0 0-1,0 0 1,1 0-1,-1 0 1,0-1-1,0 1 1,1 1-1,-1-1 1,0 0-1,0 0 1,1 0-1,-1 0 0,0 0 1,1 1-1,-1-1 1,0 0-1,-1 1 1,-3 2-20,0 0 0,0 0 0,1 1 0,-1-1 0,1 1 0,0 0 0,0 0 0,0 1 0,-5 6 0,0 3 27,0 0 0,-8 17-1,16-29 6,-1 1 0,1 0-1,0 0 1,0 0 0,1-1-1,-1 1 1,0 0 0,1 0 0,0 0-1,0 0 1,0 0 0,0 0 0,0 0-1,1 0 1,-1 0 0,1 0-1,0 0 1,-1 0 0,2 0 0,-1 0-1,0-1 1,3 5 0,-2-4 26,0 0 0,0-1 0,1 1 0,-1-1 1,1 0-1,-1 0 0,1 0 0,0 0 0,0 0 0,0 0 0,0-1 1,0 0-1,0 1 0,0-1 0,0 0 0,1-1 0,-1 1 0,0 0 1,1-1-1,5 0 0,8-1 175,0 0-1,0-2 1,0 0 0,0-1 0,28-10-1,-41 12-189,1 0-1,0 0 0,-1-1 1,1 1-1,-1-1 0,0 0 0,0 0 1,0-1-1,-1 1 0,5-5 1,-7 7-21,0-1 1,0 1 0,0 0 0,-1-1 0,1 1 0,0-1 0,0 1 0,-1-1 0,1 0-1,-1 1 1,0-1 0,1 0 0,-1 1 0,0-1 0,0 0 0,0 1 0,0-1-1,0 0 1,0 1 0,-1-1 0,1 0 0,0 1 0,-1-1 0,1 0 0,-1 1-1,0-1 1,0 1 0,1-1 0,-1 1 0,0-1 0,0 1 0,0 0 0,-1 0 0,0-2-1,-2-1-17,0 1 0,0 0 1,0-1-1,-1 1 0,0 1 0,1-1 0,-1 1 0,0 0 0,0 0 0,0 0 0,-8-1 0,3 1-18,0 0 0,0 1 0,0 0 0,0 1-1,-13 1 1,18 0 52,0 0-1,0 0 0,0 0 1,0 0-1,0 1 0,0 0 1,-9 4-1,23-6 70,56-15 154,92-36-1,-119 38-112,-9 1-72,-1-1 1,0 0-1,0-3 0,-2 0 0,37-29 0,-19 4 848,-42 36-911,2 10 23,1 1 32,-1-1 0,0 1 0,1 0-1,4 12 1,-1-4-163,-2-4 79,-2 1 0,1-1-1,-2 1 1,1-1 0,-1 1-1,-1 0 1,2 13 0,-2-5 6,-1 0 1,-1 1 0,-3 24-1,3 3-25,1-23 226,-2-23-146,1 0-1,0 0 1,1 0-1,-1 0 1,0 0 0,0 0-1,0 0 1,0 0-1,1 0 1,-1 0 0,0 0-1,1 0 1,-1-1-1,1 1 1,-1 0-1,1 0 1,-1 0 0,1-1-1,0 1 1,-1 0-1,1-1 1,0 1 0,0 0-1,-1-1 1,1 1-1,0-1 1,0 1 0,0-1-1,0 0 1,1 1-1,0 0 21,0-1 0,0 0 0,0 0 0,0 0 0,0 0 0,1 0 0,-1 0 0,0 0 0,0-1 0,0 1 0,0-1 0,2 0 0,37-18 129,52-32 1,-38 20-113,-23 12-25,-1-1 0,0-1 1,-2-2-1,50-49 0,-77 69-53,1 1 1,-1-1-1,0 0 1,1 1-1,-1-1 1,0 0-1,-1 0 0,1-1 1,-1 1-1,1 0 1,-1 0-1,0-1 1,0 1-1,0-1 0,-1 1 1,1-8-1,12 35-323,-6-5 277,7 20 48,15 66 0,-27-95 21,1 1 1,1-1-1,0 0 0,0 0 1,1-1-1,0 1 0,1-1 1,11 15-1,-15-22 22,0 0 0,0 0 0,1 0 0,-1 0 0,1 0 0,-1 0-1,1 0 1,0-1 0,0 1 0,-1-1 0,1 0 0,0 0 0,0 0 0,0 0 0,0-1 0,1 1 0,-1-1 0,0 0 0,0 0-1,0 0 1,0 0 0,0 0 0,0-1 0,6-1 0,3-1 44,0-1 1,-1 0-1,0-1 0,20-11 0,-15 7-43,-2-1-1,1 0 0,-1-1 1,-1-1-1,16-16 0,-22 20-16,0 0 0,-1-1 0,1 0-1,-2 0 1,1-1 0,-1 1 0,-1-1 0,0 0-1,5-18 1,-8 25-30,-1 0-1,1 0 1,-1-1-1,0 1 0,0 0 1,0 0-1,0 0 0,0-1 1,-2-3-1,2 6 13,0 0 0,-1 1 0,1-1 0,-1 0 0,1 0 0,0 0 0,-1 1 0,0-1 0,1 0 0,-1 0 0,1 1 0,-1-1 0,0 1 0,0-1 0,1 1-1,-1-1 1,0 1 0,0-1 0,1 1 0,-1-1 0,0 1 0,0 0 0,0 0 0,0-1 0,0 1 0,0 0 0,0 0 0,1 0 0,-1 0 0,0 0 0,0 0 0,0 0 0,0 1 0,0-1-1,0 0 1,0 0 0,-1 1 0,-4 1-32,1 1 0,-1-1 1,1 1-1,0 0 0,0 1 0,0-1 0,0 1 0,-5 6 0,-1 0 12,1 0 0,-13 19-1,15-17-40,0 1 0,-11 25 0,16-31 81,0 0 1,1 1 0,0-1-1,0 1 1,0-1-1,1 1 1,0 8-1,1-13-6,0-1 0,0 1-1,0-1 1,1 1-1,-1-1 1,1 1 0,0-1-1,-1 1 1,1-1-1,0 1 1,1-1 0,-1 0-1,0 1 1,1-1-1,-1 0 1,1 0 0,1 2-1,0-2 26,0 1 0,0-1 0,1 0-1,-1 0 1,0 0 0,1-1 0,-1 1 0,1-1-1,0 0 1,5 2 0,5-1 23,1 0-1,0-1 1,0-1-1,25-2 1,9-3 80,50-10 0,-76 9-89,0 0 0,0-1 0,-1-1 1,31-17-1,-27 10-59,-1-1-1,-1-2 1,-1-1 0,0 0-1,21-26 1,42-49 100,-4-3 0,97-153 0,-157 213-72,0 0 0,-3-1-1,24-65 1,-40 92-41,13-35-177,11-54 0,-26 97 170,0 1 0,-1-1 0,1 0 0,-1 1 0,0-1 0,0 0 0,0 0 0,0 1 1,0-1-1,-1 0 0,1 1 0,-1-1 0,1 0 0,-1 1 0,0-1 0,-2-2 0,3 4 25,0 1-1,-1 0 1,1-1-1,-1 1 1,1-1-1,0 1 1,-1 0-1,1 0 1,-1-1-1,1 1 1,-1 0-1,1 0 1,-1-1 0,1 1-1,-1 0 1,1 0-1,-1 0 1,1 0-1,-1 0 1,1 0-1,-1 0 1,1 0-1,-1 0 1,1 0-1,-1 0 1,1 0-1,-1 0 1,1 0 0,-1 1-1,1-1 1,-2 0-1,-13 10-7,15-9 10,-16 13-52,2 0 0,0 1 0,-19 26 0,8-9-9,-101 142-264,105-138 313,2 0 0,2 1 0,1 1 0,-12 44 0,13-32 93,1 0 1,3 1 0,2 0 0,-4 91-1,13-134-58,1 0 0,-1-1-1,1 1 1,0 0-1,1-1 1,4 13 0,-5-17 11,0 0 1,1 0-1,-1 0 1,1-1-1,0 1 1,0 0-1,0-1 1,0 1-1,0-1 1,1 0-1,-1 0 1,1 1-1,-1-2 1,1 1-1,0 0 1,0-1-1,5 3 1,8 1 26,0-1 1,1 0-1,-1-1 1,1-1-1,-1-1 1,1 0-1,19-3 1,13-2 114,54-13 0,-61 8-185,-1-3 0,0-1 1,46-22-1,-72 28 29,20-12 0,-31 16-14,-1 1 1,1-1 0,0 0 0,-1 0 0,1 0 0,-1 0 0,0 0 0,0-1 0,3-5 0,-5 8-7,-1 1 0,0-1 0,1 1-1,-1 0 1,0-1 0,0 1 0,1-1-1,-1 1 1,0-1 0,0 1 0,0-1 0,0 1-1,0-1 1,0 1 0,0-1 0,1 1-1,-1-1 1,-1 1 0,1-1 0,0 1-1,0-1 1,0 1 0,0-1 0,0 1 0,0-1-1,-1 1 1,1-1 0,0 1 0,-1-1-1,0 1 6,1-1-1,-1 1 0,0 0 1,0-1-1,1 1 0,-1 0 1,0 0-1,0 0 0,0 0 0,0 0 1,1 0-1,-1 0 0,0 0 1,0 0-1,-1 1 0,-4 0-28,0 1-1,0 0 1,-9 5-1,-55 31-67,-111 66 52,175-100 101,0 1 0,0-1 0,-10 11-1,15-14-39,0 0-1,0 0 1,1 0-1,-1 1 0,0-1 1,0 0-1,1 1 0,-1-1 1,0 1-1,1-1 0,-1 2 1,1-2-6,0 0 1,0 0-1,0-1 1,0 1-1,0 0 1,0 0-1,1-1 0,-1 1 1,0 0-1,0 0 1,1-1-1,-1 1 1,0 0-1,1-1 1,-1 1-1,1 0 1,-1-1-1,1 1 1,-1-1-1,1 1 1,-1-1-1,1 1 0,0 0 1,1 0 40,0 1-1,1-1 1,-1 0 0,0 0-1,0-1 1,0 1 0,1 0-1,-1-1 1,0 1 0,1-1 0,3 0-1,27-1 240,-22-1-166,-2 2-107,0-1 0,0-1 0,0 0 0,0 0 0,0-1 0,0 0 0,-1 0 0,0-1 0,1 0 0,-1 0 0,-1-1 0,1 0 0,-1-1 0,0 0 0,0 0 0,10-11 0,-7 5-38,0 0 0,-1 0 0,-1-1 0,0-1 0,0 1 0,-1-1 0,9-30 0,-15 41-291,-2 3 109,-5 7 26,-4 14 84,5 0 44,-5 27-112,10-43 204,-1 0 0,1 0 0,0 0-1,0 0 1,0 0 0,1 0 0,1 6-1,-2-9-18,1-1 0,-1 1 0,1-1-1,-1 0 1,1 1 0,0-1 0,0 0-1,-1 1 1,1-1 0,0 0 0,0 0-1,0 0 1,0 0 0,1 0 0,-1 0-1,0 0 1,0 0 0,0-1 0,3 2-1,-1-1-5,-1 0 0,1-1 0,0 1 0,-1-1-1,1 0 1,0 0 0,0 0 0,-1 0 0,1 0 0,3-1 0,6-2-4,0 0 1,0-1 0,20-10 0,-31 14-11,27-14 23,-1 0 0,0-2 0,-1-1 0,-1-1-1,0-1 1,21-22 0,3-12 9,80-111 0,-100 120-2,-2-1 0,-2-2 1,35-91-1,89-302-300,-124 342-79,-23 88 231,-4 7-86,1 4 173,0-1-1,0 0 1,0 1-1,1-1 1,-1 1-1,0 0 1,0-1-1,1 1 1,-1-1-1,0 1 1,1 0-1,-1 0 0,0 0 1,-5 8-16,1 1 0,0-1 0,0 1-1,1 0 1,0 1 0,1-1 0,-3 13 0,-4 11 2,-103 353-96,70-195 360,35-151-215,-1 16 66,2 0 0,0 63 0,7-111-27,1 0 1,-1-1 0,5 17 0,-5-23-22,1 0 1,-1 0 0,1 0-1,0 0 1,0 0 0,0 0 0,0-1-1,0 1 1,3 2 0,-4-3-8,1-1 1,0 1 0,0 0-1,-1-1 1,1 1 0,0-1 0,0 1-1,0-1 1,0 0 0,0 1 0,0-1-1,0 0 1,0 1 0,0-1 0,0 0-1,0 0 1,0 0 0,0 0-1,0 0 1,1 0 0,1-1 3,0 0-1,0 0 1,-1 0 0,1-1 0,0 1-1,0-1 1,-1 1 0,1-1 0,-1 0-1,0 0 1,4-3 0,22-27 16,-28 32-38,47-70 28,-5 9-211,-32 49-62,-10 12 241,0 0 0,0 0 0,0 0 0,0 0 0,0 0 0,0 0 0,0 0 0,1-1 0,-1 1 0,0 0 0,0 0 0,0 0 0,0 0 0,0 0 0,0 0 0,0 0 0,1 0 0,-1 0 0,0 0 0,0 0 0,0 0 0,0 0 0,0 0 0,1 0 0,-1 0 0,0 0 0,0 0 0,0 0 0,0 0 0,0 0 0,0 0 0,1 0 0,-1 0 0,0 0 0,0 0 0,0 0 0,0 0 0,0 0 0,0 21-122,-1-13 120,-17 92-404,0 5 260,16-91 49,1-9 167,0 1-1,0 0 0,1-1 0,0 1 1,1 6-1,-1-11-47,0 0 1,0 0-1,0-1 1,1 1-1,-1 0 1,0 0-1,1 0 1,-1 0-1,1 0 1,-1 0-1,1 0 1,-1-1-1,1 1 1,0 0-1,-1 0 1,1-1-1,0 1 1,-1 0-1,1-1 1,0 1-1,0-1 1,0 1-1,0-1 1,-1 1-1,1-1 1,0 0-1,0 0 1,0 1-1,0-1 1,0 0-1,0 0 1,0 0-1,0 0 1,1 0-1,6 0 18,0-1-1,-1 0 0,1-1 0,-1 0 1,12-4-1,37-18 56,-49 21-90,48-23-42,-1-2 0,78-55 1,-122 74-51,-9 5-64,-3 5 128,1-1 1,-1 0-1,1 1 1,-1-1-1,0 1 0,1-1 1,-1 1-1,1 0 0,-1 0 1,1 0-1,-2 1 0,-13 8 15,0 0 0,1 1-1,1 0 1,0 2 0,0-1 0,1 2-1,1 0 1,0 0 0,-12 21 0,23-33 8,0 0 1,0 0 0,0 0 0,0 0-1,0 0 1,0 0 0,1 1 0,-1-1 0,1 0-1,0 1 1,0-1 0,-1 0 0,2 1-1,-1-1 1,0 3 0,1-4 22,-1 1 0,1-1 0,-1 0 0,1 1 0,0-1 1,-1 0-1,1 0 0,0 0 0,0 0 0,0 1 0,0-1 0,0-1 0,0 1 0,0 0 0,0 0 1,1 0-1,-1 0 0,0-1 0,0 1 0,1-1 0,-1 1 0,0-1 0,1 1 0,-1-1 0,1 0 0,2 1 1,8 0 15,0 0 0,0-1 1,-1 0-1,1 0 0,0-1 1,0-1-1,0 0 0,0-1 1,-1 0-1,1-1 0,-1 0 1,0-1-1,0 0 0,-1-1 1,17-11-1,-22 13-35,0 0-1,-1 0 1,0 0 0,0-1 0,0 1 0,0-1-1,-1 0 1,0 0 0,0 0 0,0-1 0,0 1-1,-1-1 1,0 0 0,0 1 0,-1-1 0,0 0-1,0 0 1,0 0 0,0 0 0,-1 0 0,0 0-1,-1 0 1,1 0 0,-1 0 0,-2-7 0,2 10-12,0 0 1,-1 0-1,1 0 1,-1 1-1,1-1 0,-1 1 1,0-1-1,0 1 1,0 0-1,-1 0 1,1 0-1,0 0 1,-1 0-1,1 0 1,-4-1-1,-3-1-8,1 0-1,0 1 1,-14-4-1,4 3 4,1 1 1,-1 1-1,0 1 0,0 0 1,0 1-1,0 1 0,-33 6 1,41-4 209,15-3-129,26-4-90,-16 3 72,35-7-23,0-3 1,89-30-1,-68 19-24,-63 19-14,0 1 0,-1 1 0,1-1-1,13 1 1,-20 1 9,1-1-1,-1 1 1,1 0-1,0 0 1,-1 1-1,1-1 1,-1 0-1,1 0 0,-1 1 1,1-1-1,-1 1 1,1-1-1,-1 1 1,1 0-1,-1 0 1,1 0-1,-1-1 1,0 1-1,0 0 1,1 1-1,-1-1 1,0 0-1,0 0 0,0 0 1,0 1-1,0-1 1,-1 0-1,1 1 1,1 2-1,0 3-15,-1 0 0,0 0 0,-1 0 0,1 0 0,-1 0-1,-1 0 1,1 0 0,-1 0 0,0 0 0,-3 8 0,-3 6 113,-18 38 1,9-22 96,16-35 15,3-4-33,10-8 78,14-17-21,-15 14-243,0 1 1,0 0-1,21-14 0,-29 23-7,0 0 1,1 1-1,-1-1 1,1 1-1,-1 0 0,1 0 1,0 1-1,0-1 0,-1 1 1,1 0-1,0 1 0,0-1 1,0 1-1,0 0 1,1 0-1,7 1 0,-4 2-1,0 0-1,-1 0 1,1 1-1,-1 0 0,0 0 1,0 1-1,0 0 1,-1 0-1,0 1 1,12 11-1,-8-5 9,0 0-1,-1 0 1,-1 1 0,0 0 0,10 20-1,-17-30-136,0 1 0,-1 0 0,1 0 0,-1-1 0,0 1 0,0 0 0,0 5 0,-1-9-20,0 1-1,0 0 1,0-1-1,0 1 0,0 0 1,0-1-1,0 1 0,-1-1 1,1 1-1,0 0 0,0-1 1,-1 1-1,1 0 0,0-1 1,-1 1-1,1-1 1,0 1-1,-1-1 0,1 1 1,-2 0-1,1 0-198,0-1-1,0 0 1,0 1 0,0-1-1,0 0 1,0 1 0,0-1-1,-1 0 1,1 0 0,0 0-1,0 0 1,0 0 0,0 0 0,-1-1-1,1 1 1,-2-1 0,-20-7-5100,1-1 1872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3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883 112 5632,'-50'-23'2560,"27"20"-2208,14-2 1440,5-4-1376,8 6-704,5 6 160</inkml:trace>
  <inkml:trace contextRef="#ctx0" brushRef="#br0" timeOffset="1">74 66 6048,'-60'-25'2752,"47"25"-2400,23-3 2144,8 3-1440,30-5 1408,10 5-1408,37-7-65,-5 2-607,41-3-192,-5 4-96,-1 1 192,-12 3-160,-19-5-448,-17 10 128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4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1211 2976,'-19'0'1339,"15"-1"-58,8-2-3,11-2 1250,-2 2-2122,-1-2-1,0 1 0,0-2 0,0 0 1,-1 0-1,0-1 0,0 0 0,0-1 0,-1 0 1,0-1-1,-1 0 0,11-13 0,8-15-139,0-1-1,24-48 0,2-2 119,94-116-276,-136 189-77,16-22 74,-2-1 1,-1-1-1,38-84 0,-4-32-24,-48 118-35,-1-1 0,6-50 0,-15 86-47,0-7 28,0 0-1,-1-17 0,0 24-44,-1 1 0,1-1 0,0 1 0,0-1 0,0 1 0,-1-1 0,1 1 0,-1 0 0,1-1 0,-1 1 0,0 0 0,1-1-1,-1 1 1,0 0 0,0 0 0,0-1 0,0 1 0,0 0 0,0 0 0,0 0 0,0 0 0,0 1 0,-1-1 0,-1-1 0,2 2 3,0 0 0,-1 0 1,1 0-1,0 0 0,-1 0 1,1 0-1,0 0 0,0 1 1,0-1-1,-1 0 0,1 1 1,0-1-1,0 1 0,0-1 1,0 1-1,0 0 0,-1-1 1,1 1-1,1 0 0,-1 0 1,0 0-1,0 0 0,0 0 1,-1 1-1,-1 2-24,-7 6 27,2 1-1,-1 0 0,1 0 1,1 1-1,0 0 0,1 0 1,-9 23-1,2-5 8,-81 205 15,75-173 132,-24 128-1,39-169-93,-16 142 104,17-133 23,2 1 1,2 0-1,5 40 0,-5-64-29,0 1 1,1-1-1,4 13 0,-5-19-98,-1 1-1,1-1 0,0 1 1,0-1-1,-1 0 1,1 1-1,0-1 0,0 0 1,0 0-1,0 1 1,1-1-1,-1 0 0,0 0 1,0 0-1,1 0 1,-1-1-1,1 1 0,-1 0 1,0-1-1,1 1 1,-1 0-1,1-1 0,2 1 1,1-1 27,-1 0 1,0-1-1,1 1 0,-1-1 1,0 0-1,0 0 1,0 0-1,0-1 1,1 1-1,6-5 0,0-1-24,0 0 0,11-10-1,5-7 21,-2-1 0,0-1 0,40-57 1,-50 63 11,54-86-80,-15 21-299,-51 81 296,-2 2-37,1 0 1,-1 1 0,0-1 0,0-1 0,0 1 0,0 0 0,0 0 0,1-3-1,2 18-160,0 0 0,9 16-1,-7-19 261,-1 0 0,2 0-1,-1-1 1,1 1 0,0-2 0,9 9-1,-13-15-35,-1 0-1,1 0 1,-1 0 0,1 0-1,-1-1 1,1 1 0,0-1-1,0 0 1,0 0-1,0 0 1,0 0 0,0 0-1,0 0 1,0-1-1,0 0 1,0 1 0,0-1-1,0 0 1,0-1 0,0 1-1,0-1 1,1 1-1,-1-1 1,0 0 0,-1 0-1,1 0 1,4-2-1,-1-1 13,0 1 0,-1-1 0,1-1 0,-1 1-1,1-1 1,-1 0 0,-1 0 0,1 0 0,-1-1-1,0 0 1,4-7 0,1-4 46,-1 0 0,11-33-1,-18 48-97,0-1 0,0 1-1,-1-1 1,1 1-1,-1-1 1,0 1 0,0-1-1,0 1 1,0-1-1,0 1 1,-1-4 0,0 5-1,1 0 0,0 0 1,-1 1-1,1-1 0,-1 0 1,1 0-1,-1 0 1,0 0-1,1 1 0,-1-1 1,0 0-1,1 1 1,-1-1-1,0 0 0,0 1 1,0-1-1,0 1 0,0-1 1,1 1-1,-1 0 1,0-1-1,0 1 0,0 0 1,0 0-1,0 0 0,0-1 1,0 1-1,0 0 1,0 0-1,0 0 0,0 1 1,0-1-1,-2 0 0,-2 2-31,0-1 1,-1 1-1,1 0 0,0 0 0,0 0 0,0 1 0,0-1 0,1 1 0,-1 1 0,1-1 0,-1 1 0,1-1 0,0 1 1,1 0-1,-1 1 0,-5 7 0,1 1 47,-1 0 0,2 1 1,0 0-1,-10 29 0,11-23 7,1 0 0,1 0-1,0 1 1,0 41-1,4-49 92,0 0-1,1 0 1,1 0-1,0 0 1,1-1-1,1 1 1,-1-1 0,12 24-1,-13-33-52,-1 0 0,1 0 0,0 0 0,0-1 0,0 1 1,0-1-1,0 1 0,0-1 0,1 0 0,-1 0 0,1 0 0,4 3 0,-5-4-23,1 0 1,-1 0-1,1-1 0,-1 1 0,1-1 1,0 1-1,-1-1 0,1 0 0,-1 0 0,1 0 1,0 0-1,-1 0 0,1-1 0,0 1 1,-1-1-1,3-1 0,6-2 27,0-1 1,0 0-1,-1 0 0,1-1 1,10-8-1,49-43 75,-66 53-117,112-103 244,-13 11-69,-102 95-187,21-18-129,0-2-1,36-43 1,-53 55-354,-14 17 470,-2 4-95,5-7 113,1 0 0,-1 0 1,1 1-1,1 0 1,-1 0-1,1 0 0,0 1 1,-3 7-1,-13 27-77,13-28 173,1 1 1,0-1 0,-7 25 0,13-37-77,0 1 0,0-1 0,-1 0 0,1 1 1,0-1-1,0 0 0,0 1 0,0-1 0,0 0 0,1 2 0,0 9 418,-1-12-259,9-21 363,-8 19-543,0 0 0,0 0 0,0 0-1,1 0 1,-1 0 0,1 0 0,2-2 0,5-6 29,0-3 92,10-20 1,-1 2-53,14-17 55,-16 27-106,-1-2 1,-2 0-1,18-39 1,-14 10 73,15-86 0,-22 90-142,21-123-248,-29 158 297,1-5-237,0-23-1,-3 41 229,0 0 1,0 0-1,0 0 0,0-1 0,0 1 1,0 0-1,0 0 0,0 0 0,0 0 1,0-1-1,0 1 0,0 0 0,0 0 1,0 0-1,0 0 0,0 0 0,0-1 1,0 1-1,0 0 0,0 0 1,0 0-1,0 0 0,-1 0 0,1-1 1,0 1-1,0 0 0,0 0 0,0 0 1,0 0-1,0 0 0,0 0 0,-1 0 1,1 0-1,0-1 0,0 1 0,0 0 1,0 0-1,0 0 0,0 0 1,-1 0-1,-5 6-204,1 4 116,-1 0 0,-3 12-1,1-3 54,-64 167-260,-2-7 368,59-139-26,2 0 0,2 1 0,1 0 0,3 0 0,1 1 0,2 0 0,2 0 0,4 61 0,0-92 44,0-1 0,0 1 0,1 0 0,5 11 0,-8-20-59,1-1-1,0 1 1,-1-1-1,1 1 0,0 0 1,0-1-1,0 0 1,0 1-1,0-1 0,0 0 1,0 1-1,0-1 1,1 0-1,-1 0 1,0 0-1,1 0 0,-1 0 1,1 0-1,-1-1 1,1 1-1,-1 0 0,4 0 1,-3-1 2,0 0 0,1 0-1,-1 0 1,0 0 0,0 0 0,0-1 0,1 1 0,-1-1 0,0 0 0,0 1 0,0-1-1,0 0 1,0 0 0,0 0 0,0-1 0,2-1 0,6-5 44,-1 0 1,0-1-1,-1 0 1,0 0 0,9-14-1,30-56-64,-25 41-160,9-22 2,-19 35 42,24-37 1,-52 137-770,9-33 910,2 0-1,1 0 0,3 59 1,1-99-5,0 0 0,1 0 1,-1 0-1,0 0 1,1 0-1,-1 1 0,1-1 1,0 0-1,0 0 0,0 0 1,0 0-1,0-1 1,0 1-1,3 3 0,-4-4-8,1-1 0,-1 0-1,1 1 1,-1-1 0,1 0 0,0 1-1,-1-1 1,1 0 0,-1 0-1,1 0 1,-1 0 0,1 1-1,0-1 1,-1 0 0,1 0 0,0 0-1,-1 0 1,1 0 0,-1-1-1,1 1 1,1 0 0,-1-1 2,1 0-1,0 1 1,-1-1 0,1 0 0,-1 0-1,1-1 1,-1 1 0,1 0 0,-1 0 0,2-3-1,9-12 104,17-32-1,-12 20-28,11-17-19,68-99 76,-88 133-199,-1 0 0,-1 0 0,10-19-1,-15 27 23,6-9-634,-9 14 616,0 0-1,0 0 1,0 1-1,0-1 1,1 1 0,-1 0-1,1-1 1,0 1-1,0 0 1,0 0 0,-2 6-1,-4 36 124,6-33-112,-1 4 69,1-1 0,1 1 0,3 31 0,-2-38-2,0-1 0,1 1 0,1 0 0,0 0 0,0-1 0,0 0 0,1 1 0,6 8 0,-9-15-18,-1-1 1,1 1 0,0-1-1,0 0 1,0 1-1,0-1 1,0 0-1,1 1 1,-1-1-1,0 0 1,1 0-1,-1 0 1,1 0-1,-1 0 1,1-1-1,-1 1 1,1 0-1,-1-1 1,1 1-1,0-1 1,-1 1-1,1-1 1,0 0-1,-1 0 1,1 0-1,0 0 1,0 0-1,-1 0 1,1 0-1,0 0 1,-1-1-1,4 0 1,3-2 27,-1-1 0,0 0 0,1 0 0,-2 0 0,1-1 0,0 0 0,-1 0 0,11-12 0,41-54 45,-51 62-30,32-40 14,-24 32-133,-1-1-1,0-1 1,-2 0 0,16-29 0,-28 48 44,0 0 0,0-1 1,0 1-1,0 0 0,0-1 1,0 1-1,0 0 1,0 0-1,0-1 0,0 1 1,1 0-1,-1 0 0,0-1 1,0 1-1,0 0 1,0 0-1,1 0 0,-1-1 1,0 1-1,0 0 0,1 0 1,-1 0-1,0 0 0,0 0 1,1-1-1,-1 1 1,0 0-1,0 0 0,1 0 1,-1 0-1,0 0 0,0 0 1,1 0-1,-1 0 1,0 0-1,0 0 0,1 0 1,-1 0-1,0 0 0,1 0 1,-1 0-1,0 0 1,0 0-1,1 1 0,-1-1 1,0 0-1,0 0 0,1 0 1,11 14 30,-2-2-19,0-2 25,-2-4 41,-1 1-1,2-1 1,15 10 0,-20-14-29,0 0 1,0-1 0,0 0-1,0 0 1,0 0 0,0 0-1,0 0 1,0-1 0,0 0-1,0 0 1,0 0 0,0 0 0,6-2-1,4-1 9,0-1 0,0 0-1,0-2 1,17-8 0,51-33 58,-81 46-103,10-6 54,0 0 0,15-14 0,-23 19-71,0-1 0,0 0 0,-1 0 0,1 0 0,-1-1 0,1 1 0,-1-1 0,0 1 0,0-1 1,-1 0-1,3-6 0,-4 9 11,0 1 1,0-1 0,0 0-1,0 1 1,0-1 0,0 0-1,0 1 1,0-1 0,0 0-1,0 1 1,0-1 0,0 0 0,-1 1-1,1-1 1,0 1 0,0-1-1,-1 0 1,1 1 0,0-1-1,-1 1 1,1-1 0,-1 1-1,1-1 1,-1 1 0,1-1-1,-1 1 1,1 0 0,-1-1 0,1 1-1,-1 0 1,0-1 0,1 1-1,-1 0 1,1 0 0,-2-1-1,-1 1-14,0-1 0,1 1-1,-1-1 1,0 1-1,0 0 1,1 0 0,-1 0-1,-3 1 1,-3 1-5,0 0 0,0 0 0,0 1 0,0 0-1,1 1 1,-1 0 0,1 1 0,0-1 0,0 1 0,1 1 0,-1-1 0,1 2 0,1-1 0,-1 1 0,1-1-1,-8 12 1,7-8 33,1 1-1,0 0 1,1 0-1,0 0 1,1 0-1,0 1 0,1 0 1,0-1-1,1 1 1,0 1-1,0 23 1,2-24 47,0 0 0,1 0 0,1 0 0,0 0 1,6 21-1,-7-29-33,1 0 0,-1 0 0,1 0 0,0-1 0,0 1 0,0-1 0,1 0 0,-1 1 0,1-1 0,0 0 0,0 0 0,0-1 0,0 1 0,0-1 0,0 1 0,1-1 0,-1 0 0,1 0 0,0-1 1,0 1-1,5 1 0,-2-2 16,0 0 0,0 0 0,0-1 0,0 0 0,0 0 0,0-1 0,1 0 0,-1 0 1,0 0-1,7-3 0,10-5-14,36-17 1,-28 11 107,-1-2 0,56-41 0,-72 46-120,0 0 0,-1-1 0,0-1 0,-2 0 0,1-1 0,-2-1 0,13-20 0,-23 33-24,3-2-10,-1-1 0,0 1 0,-1-1 0,1 0 0,-1 0 0,0 0 0,2-12 0,-4 17 19,0 0-1,0 0 1,-1 0 0,1 0 0,0 0 0,0 0 0,-1 0 0,1 0 0,-1 0 0,1 0 0,-1 0 0,1 0 0,-1 0-1,1 0 1,-1 0 0,0 1 0,0-1 0,1 0 0,-1 0 0,0 1 0,0-1 0,0 1 0,0-1 0,0 1 0,-1-2-1,-2 1-57,0-1 1,0 1-1,-1 0 0,-5 0 0,9 1 56,-3-1-41,0 1 0,-1 0 1,1 0-1,-1 1 0,1-1 0,0 1 0,-1 0 0,1 0 0,-8 4 0,2-1-80,1 1-1,-15 9 1,18-10 141,1 1 1,0-1-1,-1 1 1,2 0 0,-1 1-1,1-1 1,-1 1 0,1 0-1,1 0 1,-1 0-1,1 0 1,0 0 0,1 1-1,0 0 1,-3 12-1,3-12 6,1 0-1,0 1 1,1-1-1,0 1 1,0-1-1,0 1 0,1-1 1,0 1-1,0-1 1,1 0-1,0 0 0,1 1 1,-1-1-1,6 9 1,-4-9 25,-1-2 1,1 1 0,0 0-1,1-1 1,-1 0-1,1 0 1,0 0 0,1 0-1,-1-1 1,1 0 0,-1 0-1,8 3 1,-10-6-15,1 1 1,0-1-1,0 0 0,0 0 1,0 0-1,0-1 1,0 1-1,0-1 0,0 0 1,1 0-1,-1-1 0,0 1 1,0-1-1,0 0 1,0 0-1,0 0 0,0 0 1,-1-1-1,1 0 1,0 1-1,5-5 0,7-6-9,-1-1 0,0 0-1,-1-1 1,16-20 0,29-27-65,-32 38-59,2 2 0,44-26 1,-64 42 118,0 0 1,0 1 0,17-5-1,-25 9-22,-1 0 1,0 0-1,1-1 0,-1 1 0,0 0 0,1 0 0,-1 0 0,0 0 1,1 0-1,-1 0 0,0 0 0,1 0 0,-1 0 0,1 0 0,-1 0 1,0 0-1,1 0 0,-1 1 0,0-1 0,1 0 0,-1 0 1,0 0-1,1 0 0,-1 1 0,0-1 0,1 0 0,-1 0 0,0 0 1,0 1-1,1-1 0,-1 0 0,0 1 0,0-1 0,0 0 0,1 1 1,-1-1-1,0 0 0,0 1 0,0-1 0,0 0 0,0 1 1,0-1-1,1 0 0,-1 1 0,0-1 0,0 0 0,0 1 0,0-1 1,0 1-1,-1-1 0,1 0 0,0 1 0,0-1 0,0 0 0,0 1 1,-7 22-87,-31 55-31,23-50 438,-20 58 0,34-85-293,1-1-1,0 1 0,0-1 1,-1 1-1,1-1 1,0 0-1,0 1 0,0-1 1,0 1-1,0-1 1,-1 1-1,1 0 1,0-1-1,0 1 0,0-1 1,1 1-1,-1-1 1,0 1-1,0-1 0,0 1 1,0 0-1,11-6 336,-5 2-353,78-53 67,9-4-20,-38 31-55,82-31 1,-128 56-93,-4 2 83,0 0 0,0 1 1,0-1-1,0 1 0,0 0 0,6 0 0,-9 1 11,-1 0-1,1 0 1,-1 0 0,1 1 0,-1-1 0,1 0 0,-1 1 0,0-1 0,1 1-1,-1 0 1,0-1 0,1 1 0,-1 0 0,0 0 0,0 0 0,0 0 0,1 0 0,-1 0-1,0 0 1,-1 0 0,1 1 0,0-1 0,0 0 0,0 1 0,0 1 0,2 4 18,-1-1 0,0 1 1,-1 0-1,1 0 0,-1 0 1,-1 1-1,0 10 0,3 18 154,0-18-74,10 55 498,-11-65-472,0 1 0,1-1 0,0 0 0,1 0 0,0-1 0,8 12 0,-10-16-86,1 0 1,0 0-1,0 0 1,0-1-1,0 0 1,0 1 0,1-1-1,-1 0 1,1-1-1,-1 1 1,1 0-1,0-1 1,-1 0 0,1 0-1,0 0 1,0-1-1,0 1 1,0-1-1,0 0 1,0 0 0,6-1-1,4 0-34,0-2-1,-1 1 0,1-2 0,23-8 1,-27 7-551,1 0 0,-1 0 1,0-1-1,0 0 0,13-11 0,-14 9-880,-1 0-1,0-1 1,0 1 0,0-1-1,6-12 1,5-7-1886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43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 3808,'0'-1'86,"0"1"1,0-1-1,0 1 0,1-1 1,-1 1-1,0-1 0,0 1 1,0-1-1,1 1 0,-1-1 1,0 1-1,0-1 0,1 1 1,-1 0-1,1-1 0,-1 1 1,0-1-1,1 1 1,-1 0-1,1 0 0,-1-1 1,0 1-1,1 0 0,-1 0 1,2-1-1,-1 1 108,-1 0 0,1 0-1,0 1 1,0-1 0,-1 0 0,1 0-1,0 1 1,0-1 0,-1 1 0,1-1 0,0 1-1,-1-1 1,1 1 0,0-1 0,-1 1-1,1-1 1,0 2 0,1 0 221,0 1 0,-1 0 0,1-1 1,-1 1-1,1 0 0,-1 0 0,0 0 0,0 0 0,1 4 0,3 32 1866,-2-19-1252,4 26 499,5 31-448,-9-24-6605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4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3712,'-30'-24'2240,"29"24"-2173,1 0 1,0 0 202,0-1-203,0 1 1,0 0-1,0 0 1,0 0-1,0 0 1,0 0-1,0 0 1,0 0-1,0 0 1,0 0-1,-1-1 1,1 1-1,0 0 1,0 0-1,0 0 1,0 0-1,0 0 1,0 0-1,0 0 1,0-1-1,0 1 1,1 0-1,-1 0 1,0 0-1,0 0 1,0 0-1,0 0 1,0 0-1,0 0 1,0-1-1,0 1 1,0 0 202,0 0-203,0 0 1,0 0-1,1 0 1,6-4 1509,15-1-311,-21 5-1161,244-27 4180,-188 23-3898,193-6 315,-177 11-2352,101 16 1,-114-5-143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4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1619 3392,'-1'3'336,"-1"0"1,1 0-1,0 0 1,0 0-1,0 0 0,0 0 1,1 0-1,-1 0 1,1 5-1,-1 8 7638,11-50-5291,62-230 368,-40 162-2897,25-151 1,-43 170-94,44-147 0,-47 200-20,1 1 0,28-47 0,42-51-57,-58 92 0,41-45 0,17 1-152,-42 42 112,-8 7 3,0 2-1,2 1 1,1 2 0,75-41-1,-95 59 11,0 1-1,1 1 1,22-5-1,-29 8-30,0 0 1,0 1-1,0 0 1,0 1-1,1 0 1,-1 0-1,17 4 1,-24-4 60,-1 1 0,1-1 0,0 0 1,-1 1-1,1-1 0,-1 1 0,1 0 1,-1-1-1,1 1 0,-1 0 0,0 0 0,1 0 1,-1 0-1,0 0 0,0 0 0,0 1 1,0-1-1,0 0 0,0 0 0,0 1 1,0-1-1,0 1 0,-1-1 0,1 1 0,0-1 1,-1 1-1,1-1 0,-1 1 0,0-1 1,0 1-1,1 0 0,-1-1 0,0 1 1,0 0-1,-1-1 0,1 1 0,0 1 0,-6 12-1,0-1 0,0 0-1,-2 0 1,0 0-1,-14 18 1,10-13 58,-11 15-8,-1-1-1,-1-2 1,-2 0 0,-1-2 0,-2-1 0,-59 45-1,61-55 30,21-14-57,-1 0 1,1 1 0,-1 1-1,1-1 1,1 1-1,-1 0 1,-5 8 0,11-14-6,1 1 1,0 0 0,-1-1-1,1 1 1,0 0 0,-1-1-1,1 1 1,0 0-1,0 0 1,-1 0 0,1-1-1,0 1 1,0 0 0,0 0-1,0-1 1,0 1-1,0 0 1,1 0 0,-1 0-1,0-1 1,0 1 0,0 0-1,1 0 1,-1-1-1,0 1 1,1 0 0,-1-1-1,1 1 1,-1 0 0,1 0-1,2 2 3,1 0-1,-1 0 0,0-1 0,7 5 1,-3-3-7,42 27-7,-26-18-73,-1 2 1,22 17-1,-41-29 94,0 0 0,0 0 0,-1 0 0,1 0 1,0 0-1,-1 1 0,0-1 0,0 1 0,0-1 0,0 1 0,-1 0 1,1 0-1,-1 0 0,0 0 0,0 0 0,-1 0 0,1 0 1,-1 0-1,0 0 0,0 0 0,0 0 0,0 0 0,-1 0 0,0 0 1,0 0-1,0 0 0,-3 7 0,1-4 25,0-1-1,-1 1 1,0-1 0,0 0-1,0 0 1,-1 0 0,0-1-1,0 0 1,0 0 0,-1 0-1,1 0 1,-1-1-1,-1 0 1,1 0 0,-11 4-1,-9 0 81,0 0-1,-1-2 0,-54 5 1,51-8-63,-1-1 1,0-2-1,0-1 1,-56-9-1,86 10-94,-51-13 427,49 13-575,0-1 1,1 0-1,-1 0 1,0 0-1,1-1 1,-1 1 0,1-1-1,-1 1 1,1-1-1,0 0 1,0 0-1,0 0 1,0 0 0,-3-4-1,5 6 122,0 0-1,0 0 1,0-1-1,0 1 1,0 0-1,-1 0 1,1-1-1,0 1 1,0 0 0,0-1-1,0 1 1,0 0-1,0 0 1,0-1-1,0 1 1,0 0-1,0-1 1,0 1-1,0 0 1,1 0 0,-1-1-1,0 1 1,0 0-1,0 0 1,0-1-1,0 1 1,0 0-1,1 0 1,-1-1-1,0 1 1,0 0 0,1 0-1,0-2-327,1 1-1,-1 0 1,1 0-1,-1-1 1,1 1-1,0 0 1,0 1-1,1-2 1,23-3-1980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4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438 557 1408,'3'-1'89,"-2"1"-42,0 0 0,-1 0 0,1 0 0,0 0 0,0 0 0,0-1 0,-1 1 0,1 0 0,0-1 0,0 1 0,-1 0 0,1-1 0,0 1 0,0-1 0,-1 1-1,1-1 1,-1 0 0,2-8 6968,-2 9-6797,-2-1-10,0 0-1,1 0 0,-1 0 0,0 0 1,0 1-1,1-1 0,-1 1 0,0-1 0,-3 0 1,-5 0-83,1 0 1,0 1 0,0 0-1,0 0 1,-1 1 0,-9 1-1,-8 4 204,-27 9-1,33-9-200,1 2 1,0 1-1,0 0 1,1 1-1,0 1 1,-30 23 0,39-25-55,0 0 1,0 0 0,1 1 0,0 0-1,1 1 1,0 0 0,0 0 0,1 0-1,1 1 1,0 0 0,1 1 0,-6 17 0,10-26-24,0-1 0,1 0 0,-1 1 0,1-1 0,-1 1 0,1-1 0,0 1 0,0-1 0,1 1 0,-1-1 0,1 1 1,0-1-1,0 0 0,0 1 0,0-1 0,0 0 0,1 0 0,2 4 0,-2-4-2,0-1-1,0 0 1,0 0-1,0 0 1,1 0-1,-1 0 1,1-1-1,-1 1 0,1-1 1,-1 0-1,1 1 1,0-1-1,0 0 1,0-1-1,0 1 1,0 0-1,0-1 1,0 0-1,0 1 1,0-1-1,5-1 1,4-1 37,-1 0 1,1 0 0,-1-1-1,0-1 1,0 0 0,-1 0-1,1-1 1,-1-1 0,0 0-1,10-7 1,9-8 143,50-50 0,-51 40-239,0-2 0,45-72 0,-55 73-6,-15 24-153,-15 21-139,7-5 326,-1 0 0,2 0 0,-1 0 0,1 1 0,0 0 0,-2 9 1,-13 60 699,18-71-610,0 0 0,0 0 0,1 0 0,0 8 0,1-13-54,-1 0 0,0 0 0,1 0 0,-1 0 0,1 0 0,-1 0 0,1 0 0,2 2 0,-3-3-24,0 0 0,1-1 0,-1 1 0,1-1 0,-1 1 0,1-1 1,0 1-1,-1-1 0,1 1 0,-1-1 0,1 1 0,0-1 0,-1 0 0,1 1 0,0-1 0,0 0 0,-1 0 0,1 0 0,0 1 1,0-1-1,-1 0 0,2 0 0,1-1 9,-1 1 1,1-1-1,0 1 1,-1-1 0,1 0-1,-1 0 1,0 0-1,1-1 1,-1 1 0,0 0-1,1-1 1,-1 0-1,2-2 1,28-28 109,-24 23-127,70-69-57,-63 65-19,1 0 0,0 1 0,23-12 1,-37 23 37,0 0 1,0 0-1,0 0 1,0 0-1,0 0 1,0 1-1,0-1 1,0 1-1,0-1 1,0 1-1,0 0 1,0 0 0,3 0-1,-4 0 11,-1 0 1,1 0-1,-1 0 0,1 0 0,-1 0 0,1 1 1,-1-1-1,0 0 0,1 0 0,-1 1 1,1-1-1,-1 0 0,0 0 0,1 1 1,-1-1-1,0 1 0,1-1 0,-1 0 1,0 1-1,1-1 0,-1 0 0,0 1 1,0-1-1,0 1 0,1-1 0,-1 1 1,0-1-1,0 1 0,0-1 0,0 1 1,0-1-1,0 1 0,0-1 0,0 1 1,0-1-1,0 0 0,0 2 0,-6 18-5,5-17 6,-24 63 120,-21 66 444,42-122-545,-2 10 566,6-15-211,6-9-60,13-17-288,1 1 0,2 1-1,0 1 1,0 1 0,2 1 0,0 1 0,1 1 0,0 1 0,35-12 0,-56 24-65,1-1 1,-1 1-1,1 0 1,-1 0 0,1 1-1,-1-1 1,1 1-1,4 0 1,-7 0 29,-1 0 1,0 1 0,0-1-1,1 0 1,-1 1 0,0-1-1,0 1 1,0 0 0,1-1-1,-1 1 1,0 0 0,0 0-1,0-1 1,0 1 0,0 0-1,-1 0 1,1 0 0,0 0-1,0 0 1,0 0 0,-1 1-1,1-1 1,-1 0 0,1 0-1,-1 0 1,1 1 0,-1-1-1,0 0 1,0 0 0,1 1-1,-1 1 1,0 6 3,-1 0 0,0 0-1,0 0 1,-1 0 0,-4 13 0,3-12 20,1 1-1,-1 0 1,2 0 0,-1 20-1,2-29 8,0 1 0,0 0 0,1-1 0,-1 1 0,1-1 0,0 1 0,-1-1 0,1 0 0,0 1-1,1-1 1,-1 0 0,0 0 0,1 0 0,-1 1 0,1-2 0,0 1 0,-1 0 0,1 0 0,0 0 0,0-1 0,0 1 0,0-1 0,1 0-1,-1 1 1,3 0 0,0 0 5,1-1 0,-1 1 0,0-1 0,1 0 0,-1 0 0,1-1 0,-1 0 0,1 0 0,-1 0 0,8-1 0,0-2-24,1 1-1,-1-2 0,13-4 1,-6-1 30,0 0 0,-1-2 0,0 0 1,-1 0-1,0-2 0,-1-1 0,-1 0 0,21-22 1,-35 34-36,24-29 130,-24 28-140,-1 1-1,1 0 1,-1-1 0,0 1-1,0-1 1,0 1 0,0-1-1,0 1 1,-1-1-1,1 0 1,0-4 0,-1 7 3,0-1 0,0 1 1,0-1-1,0 1 1,-1-1-1,1 1 0,0-1 1,0 1-1,0-1 0,0 1 1,0-1-1,-1 1 1,1 0-1,0-1 0,0 1 1,-1-1-1,1 1 0,0 0 1,-1-1-1,1 1 1,0 0-1,-1-1 0,1 1 1,-1 0-1,1-1 0,-1 1 1,0-1-9,-1 1 0,1 0 0,0 0-1,-1-1 1,1 1 0,0 0 0,0 0 0,-1 0 0,-2 1 0,0-1-14,-1 1 1,1 0-1,0 1 1,-8 3-1,4-1-5,-1 2 0,2-1 0,-1 1 0,1 0 0,0 1 0,-10 11 0,5-4 20,1 2-1,-13 20 1,21-29 19,-1 0 0,1 0 0,0 1 1,1-1-1,0 0 0,0 1 0,-1 11 0,3-14 30,-1 0 0,1 0 0,0 0 0,0 0 0,1-1 0,0 1 0,0 0 0,0 0 0,0-1 0,1 1 0,-1-1 1,1 1-1,4 6 0,-5-9-15,1 0 0,-1 0 0,1-1 0,-1 1 0,1 0 0,0-1 0,-1 1 0,1-1 0,0 0 0,0 0 0,0 1 0,0-1 0,0 0 1,0-1-1,0 1 0,0 0 0,1-1 0,-1 1 0,0-1 0,5 1 0,-4-1 1,1-1 0,0 1 0,0-1-1,-1 1 1,1-1 0,-1-1 0,1 1 0,-1 0 0,1-1 0,-1 1 0,0-1-1,4-3 1,9-6 42,-1-2 0,-1 1-1,15-18 1,36-48 87,-38 45-73,115-158 43,-115 148-146,-2-1 0,31-78 0,-31 52-76,-2-2 0,15-89 1,-37 155 14,-1 0 0,1 1 0,-1-1 1,-1-6-1,1 11 75,0 0-1,0 1 1,0-1 0,0 0 0,0 0-1,0 0 1,0 1 0,0-1 0,-1 0-1,1 0 1,0 1 0,-1-1-1,1 0 1,0 1 0,-1-1 0,1 0-1,-1 1 1,1-1 0,-1 1 0,-1-2-1,2 2 6,-1 0 0,1 0-1,-1 0 1,0-1 0,1 1-1,-1 0 1,1 0-1,-1 1 1,0-1 0,1 0-1,-1 0 1,1 0 0,-1 0-1,0 0 1,1 1 0,-1-1-1,1 0 1,-1 0 0,1 1-1,-1-1 1,0 1-1,-2 2-29,-1 0-1,1 0 0,-1 1 1,1-1-1,0 1 0,-4 7 1,-13 25-10,1 2 0,2-1 0,2 2 1,2 0-1,1 1 0,-11 65 0,15-41 103,2 0 0,2 0-1,9 106 1,10-57 150,-13-100-135,1-1 0,1 1-1,0-1 1,1 0 0,0 0-1,12 18 1,-15-26-296,0-1 0,0 0 0,0 0 0,1 0 0,0 0 0,-1-1 0,1 1 0,0-1 0,0 1 0,1-1 0,-1 0 0,0 0 0,1 0 0,-1-1 0,1 1 0,0-1 0,-1 0 0,1 0 0,0 0 0,0-1 0,-1 1-1,9-1 1,-6-1-791,-1-1-1,1 0 0,-1 0 1,8-4-1,-13 6 1021,37-16-3497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7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 5888,'-37'-13'1898,"21"5"337,16 8-2176,0 0 0,0 0 0,0 0 0,0 0 0,0 0 0,0 1 0,0-1 0,0 0 0,0 0 0,0 0 0,0 0 0,0 0 0,0 0 0,0 0 1,0 0-1,0 0 0,0 1 0,0-1 0,0 0 0,-1 0 0,1 0 0,0 0 0,0 0 0,0 0 0,0 0 0,0 0 0,0 0 0,0 0 0,0 0 0,0 0 0,0 0 0,-1 0 0,1 0 0,0 0 0,0 0 0,0 0 0,0 0 0,0 0 0,0 0 0,0 0 0,0 0 0,0 0 0,-1 0 0,1 0 0,0 0 0,0 0 0,0 0 0,0 0 0,0 0 0,0 0 0,0 0 0,0 0 0,0 0 0,-1 0 0,1 0 0,0 0 0,0 0 0,0 0 0,0-1 0,28 5 1483,15 4-926,-21-5-375,0 1-1,29 10 1,-28-5 158,41 22-1,-52-24-250,-1 0 0,-1 0 0,1 1 0,-1 0 0,13 15 0,-13-11-15,0 1-1,-1 0 0,0 0 0,-1 1 0,-1 0 0,0 1 0,0-1 1,7 30-1,-12-36-67,0 1 0,-1 0 0,1 0 0,-2 0-1,1 0 1,-1 1 0,-1-1 0,0 0 0,0 0 0,-1 0 0,0 0 0,0-1 0,-1 1 0,0-1 0,-1 1 0,-8 15 0,3-14 49,0 0 0,0 0 0,-1 0 0,0-1 0,-1-1 0,-18 12 0,24-16-43,4-3-27,0-1 0,0 1 0,0 0 0,0-1 0,0 1 0,0-1 0,0 1 0,0-1 0,0 0 0,-1 1 0,1-1 0,0 0 0,0 0 0,-2 1 0,3-2-30,0 1-1,0 0 0,0 0 1,0 0-1,0 0 0,0 0 1,0 0-1,-1 0 0,1 0 1,0 0-1,0-1 0,0 1 0,0 0 1,0 0-1,0 0 0,0 0 1,0 0-1,0 0 0,0 0 1,0-1-1,0 1 0,0 0 1,0 0-1,0 0 0,0 0 1,0 0-1,0 0 0,0 0 1,0-1-1,0 1 0,0 0 1,0 0-1,1 0 0,-1 0 1,0 0-1,0 0 0,0 0 0,0 0 1,0 0-1,0 0 0,0-1 1,10-8 297,56-41 609,45-37-107,-45 30-479,2 3 0,127-77 1,-167 115-413,30-18 309,-53 30-437,0 1-1,0-1 1,0-1-1,0 1 0,-1-1 1,0 0-1,7-8 1,-6-2-1378,-5 14 1214,-1 0 0,1 0 0,0 0 0,0 0 0,-1 0 0,1 0 0,0 0 0,-1 0 0,1 0 0,-1 0-1,1 0 1,-1 1 0,0-1 0,1 0 0,-1 0 0,0 1 0,-1-2 0,-11-10-3987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0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193 712 2976,'0'-2'231,"0"-1"1,1 1-1,-1 0 1,1-1-1,0 1 1,0 0-1,-1 0 1,1 0-1,3-4 1,-4 5-44,1 0 1,0 0 0,-1 0-1,1 0 1,0 0 0,-1 0-1,0 0 1,1 0-1,-1 0 1,1 0 0,-1 0-1,0 0 1,0 0 0,0-1-1,0 1 1,0 0-1,0 0 1,0 0 0,0 0-1,0 0 1,0-1 0,-1 1-1,1 0 1,0 0-1,-1 0 1,0-2 0,0 2-141,0 0 1,-1 1 0,1-1-1,0 0 1,0 0 0,-1 1-1,1-1 1,-1 1 0,1-1 0,0 1-1,-1-1 1,1 1 0,-1 0-1,1 0 1,-1 0 0,1 0-1,-1 0 1,1 0 0,0 0-1,-1 0 1,1 1 0,-3 0-1,-1 0-35,0 0-1,-1 1 1,1 0-1,0 0 1,-5 3-1,4-2 11,1 2 1,-1-1-1,1 1 0,-1-1 0,1 1 0,1 1 1,-1-1-1,-5 9 0,0 4 49,-14 27-1,16-27-14,0 0-1,1 0 0,1 1 0,1 0 1,0 0-1,2 0 0,0 0 0,1 1 0,1-1 1,2 27-1,-1-42 1,0 0 1,1-1-1,-1 1 0,1 0 1,0 0-1,0-1 0,0 1 1,1 0-1,0-1 0,-1 1 1,1-1-1,0 0 0,1 0 1,-1 0-1,0 0 0,1 0 1,0 0-1,0 0 0,-1-1 1,2 1-1,-1-1 0,0 0 1,0 0-1,1 0 0,-1-1 1,1 1-1,-1-1 0,1 0 1,0 0-1,0 0 0,6 1 1,-1-2 70,-1 0-1,1 0 1,-1-1 0,1 0 0,-1 0 0,17-5 0,-3-2 86,29-13-1,-11 0-113,0-2 0,-1-1 0,-2-2-1,-1-2 1,-1-1 0,53-57 0,-71 68-52,-1-1 0,24-35 0,-37 49-69,-3 4 10,1 1 0,-1 0 0,0 0 0,0-1 0,1 1 1,-1 0-1,0 0 0,0-1 0,0 1 0,0 0 0,1 0 1,-1-1-1,0 1 0,0 0 0,0-1 0,0 1 0,0 0 1,0-1-1,0 1 0,0 0 0,0-1 0,0 1 0,0 0 0,0-1 1,0 1-1,0 0 0,0-1 0,0 1 0,0 0 0,-1-1 1,-1 2-161,-2 2 156,0 0 1,0 0 0,1 0-1,0 1 1,0 0-1,0-1 1,0 1 0,0 0-1,1 1 1,-1-1 0,-1 7-1,-3 5 24,-7 32 0,12-37-14,0 0-1,0 0 1,2 0-1,-1 1 0,1-1 1,2 13-1,-1-16 2,0 0 0,1 0 0,0-1 0,0 1 0,1 0 0,0-1 0,0 0-1,1 1 1,5 7 0,-5-9 71,1 0 0,-1-1 0,1 1 0,0-1 0,0 0 0,1-1 0,8 7 0,-12-10-13,1 1 1,-1-1-1,0 0 0,1 0 1,-1-1-1,0 1 0,1 0 0,-1-1 1,1 1-1,-1-1 0,1 0 1,0 0-1,-1 0 0,1 0 1,-1-1-1,1 1 0,-1 0 0,1-1 1,-1 0-1,0 0 0,1 1 1,-1-2-1,0 1 0,4-2 0,-2 0-1,-1 0-1,0 0 0,0-1 0,-1 1 0,1 0 0,-1-1 0,1 0 0,-1 0 0,0 1 0,-1-1 0,1 0 0,1-5 0,1-2 55,1-2-51,-1 0-1,0 0 0,0 0 0,-2-1 0,0 1 1,1-20-1,-3 24-54,0 1 1,0 0-1,-1 0 1,0 0 0,-1-1-1,0 1 1,0 0-1,0 1 1,-1-1 0,-1 0-1,-7-13 1,10 19-17,-1-1-1,0 0 1,0 1 0,0-1 0,-1 1-1,1 0 1,0 0 0,-1 0 0,0 0 0,1 0-1,-1 0 1,0 1 0,0-1 0,0 1 0,0 0-1,0 0 1,0 0 0,0 0 0,0 1-1,-1-1 1,1 1 0,0 0 0,0 0 0,-1 0-1,1 0 1,0 0 0,0 1 0,0 0-1,-1-1 1,1 1 0,0 0 0,0 0 0,-4 3-1,-2 0 8,8-4 3,-1 0 1,1 0 0,0 1-1,0-1 1,0 0-1,0 1 1,0-1 0,0 1-1,0 0 1,0-1-1,0 1 1,0 0 0,0-1-1,-1 3 1,24-2-220,-2-2 312,0-1 1,28-7-1,25-3-3,-65 12-94,0 0 0,0 0 0,0 0 0,0 1 0,0 0-1,0 1 1,8 2 0,-13-3 5,0 0 1,-1 1-1,1-1 1,0 1-1,-1 0 0,0 0 1,1 0-1,-1 0 1,0 0-1,0 1 0,0-1 1,0 1-1,0-1 0,-1 1 1,1 0-1,-1-1 1,1 1-1,-1 0 0,0 0 1,0 0-1,-1 0 0,1 0 1,0 4-1,1 7 34,-1 0 0,0 0-1,-3 23 1,-1-3 277,-11 57-1,12-72-28,2-18-266,0-1 1,0 0-1,0 0 1,0 1-1,0-1 0,0 0 1,0 1-1,0-1 1,0 0-1,0 1 1,0-1-1,0 0 1,0 0-1,0 1 0,0-1 1,0 0-1,0 1 1,0-1-1,0 0 1,1 0-1,-1 1 1,0-1-1,0 0 0,0 0 1,1 1-1,-1-1 1,0 0-1,0 0 1,0 0-1,1 1 1,-1-1-1,0 0 0,1 0 1,-1 0-1,0 0 1,0 0-1,1 0 1,-1 1-1,0-1 1,1 0-1,-1 0 0,0 0 1,0 0-1,1 0 1,-1 0-1,0 0 1,1 0-1,-1 0 1,0-1-1,1 1 0,-1 0 1,0 0-1,0 0 1,1 0-1,-1 0 1,0 0-1,0-1 1,1 1-1,-1 0 0,5-4 115,0 1 0,-1-1 0,0 0 0,5-5 0,5-6-4,27-25-111,-6 5-155,1 0 1,77-55-1,-107 87 105,0-1 1,0 1 0,1 0-1,-1 0 1,1 1 0,10-3-1,-15 5 30,-1-1-1,1 1 0,-1 0 0,1 0 0,0 1 0,-1-1 1,1 0-1,-1 0 0,1 1 0,-1-1 0,1 1 0,-1-1 1,1 1-1,-1 0 0,1-1 0,-1 1 0,0 0 0,1 0 0,-1 0 1,0 0-1,0 0 0,0 0 0,0 1 0,0-1 0,0 0 1,0 1-1,0-1 0,0 0 0,-1 1 0,1-1 0,-1 1 1,1 1-1,3 7-21,-2-1 0,1 1-1,1 19 1,-3-21 10,3 63-107,-4-56 150,0-1-1,1 0 1,1 1 0,0-1 0,1 0 0,8 25-1,-10-36 18,1 0-1,-1 1 0,1-1 0,0 0 1,0 0-1,0 0 0,0 0 0,0 0 1,1 0-1,3 2 0,-5-4-10,1 0 1,-1 0-1,1 0 0,0-1 0,-1 1 0,1-1 1,0 1-1,0-1 0,0 0 0,-1 1 1,1-1-1,0 0 0,0 0 0,0 0 1,-1-1-1,1 1 0,0 0 0,0-1 0,-1 1 1,1-1-1,0 1 0,2-2 0,-1 0 24,1 0 0,-1 0 0,0 0 0,0 0 1,0 0-1,0-1 0,0 0 0,-1 1 0,1-1 0,-1 0 0,5-6 0,0-5 55,12-24-1,-12 21-57,24-51 31,-10 18-60,2 2 0,54-86 0,-75 132-35,21-27 54,-21 28-75,-1-1 0,1 1 0,-1-1 0,1 1 0,-1 0 0,1 0 0,0 0 0,-1 0 0,1 0 0,0 0 0,0 0 0,0 0 0,0 1 0,0-1 0,2 0 0,-3 2 23,-1-1 0,1 0 0,-1 1 0,1-1 0,-1 0 0,1 1 0,-1-1 0,1 1 0,-1-1 0,1 1 0,-1-1 0,1 1 0,-1-1 0,0 1 0,1 0 0,-1-1 0,0 1-1,1-1 1,-1 1 0,0 0 0,0-1 0,0 1 0,0 0 0,0-1 0,0 1 0,0 0 0,0-1 0,0 1 0,0 0 0,0-1 0,0 1 0,0 0 0,0 5-39,2 38-22,-2 0 0,-2 1-1,-13 75 1,-33 95 510,48-213-394,-1 0 0,0 1 0,0-1 0,0 0 0,0 0-1,0 0 1,0 0 0,0 0 0,-1 0 0,1 0 0,-1 0 0,1-1-1,-1 1 1,-3 2 0,4-3-21,0-1 1,0 1-1,0-1 0,0 0 1,0 0-1,0 0 0,0 1 1,0-1-1,0 0 0,0 0 1,0 0-1,0 0 0,0-1 1,0 1-1,0 0 0,0 0 1,0-1-1,0 1 0,0 0 1,0-1-1,0 1 0,0-1 0,0 1 1,1-1-1,-1 1 0,0-1 1,0 0-1,1 0 0,-1 1 1,0-1-1,1 0 0,-1 0 1,1 0-1,-2-1 0,-3-7-24,0 0 1,1 0-1,0 0 0,1-1 0,-1 1 0,-1-12 0,-1-1 117,5 18-144,0 1 0,1-1 1,-1 1-1,1-1 0,0 1 1,0-1-1,1-4 1,-1-2-298,1 10 315,-1-1 0,0 1-1,1 0 1,-1 0 0,1 0 0,-1-1 0,0 1-1,1 0 1,-1 0 0,1 0 0,-1 0 0,0 0 0,1 0-1,-1 0 1,1 0 0,-1 0 0,0 0 0,1 0-1,-1 0 1,1 0 0,-1 0 0,1 0 0,0 0-1,-1 1-7,25 2-4,1-1-1,-1-1 1,1-2 0,-1 0 0,33-6-1,-41 4 68,0-1-1,0-1 0,0 0 1,0-1-1,-1-1 1,-1-1-1,1 0 0,26-19 1,-10-1 20,-1-2 0,36-45 1,-59 65-66,16-17 49,-2-1 1,-1-2 0,-1 0-1,-2-1 1,-1-1 0,-1 0-1,17-56 1,1-28-145,23-148 0,-53 241 68,-1 12-6,-1 0 1,-1 0-1,0 0 1,0-1-1,-2-14 1,1 25 12,0 0 0,0 0 0,0 0 1,-1 0-1,1 1 0,0-1 0,-1 0 0,1 0 1,0 0-1,-1 0 0,1 1 0,-1-1 0,0 0 1,1 0 7,0 1 0,-1 0 1,1 0-1,0 0 0,0-1 1,-1 1-1,1 0 0,0 0 1,-1 0-1,1 0 0,0 0 1,-1 0-1,1 0 0,0 0 1,-1-1-1,1 1 0,0 0 1,-1 1-1,1-1 0,0 0 1,-1 0-1,0 0 0,0 1-15,-1-1-1,1 1 0,0 0 0,-1 0 0,1 0 1,0 0-1,0 0 0,-1 0 0,1 0 0,0 0 1,-1 2-1,-2 4-15,-1 0 0,1 0 1,1 0-1,-1 1 1,1-1-1,1 1 0,-3 10 1,0-2-8,-25 85-10,-30 192 0,54-246 121,2 0 0,2 0 0,3 0 0,1-1 0,3 1 0,16 75 0,-18-113 49,-1 0 0,8 15 1,-10-22-82,1-1 0,0 1 0,0 0 0,0-1 0,0 1 0,0 0 0,0-1 0,0 1 0,0-1 0,1 0 0,-1 1 0,0-1 0,1 0 0,-1 0 0,1 0 0,0 0 0,-1 0 0,1 0 0,0 0 0,0-1 0,2 2 0,0-2 1,-1-1 0,1 1-1,-1-1 1,1 1 0,-1-1-1,1 0 1,-1 0 0,0-1-1,1 1 1,-1-1 0,0 0-1,0 0 1,3-2 0,6-5 42,18-18 1,-29 26-67,28-26 84,15-15 77,77-91 0,-117 127-163,1 1 0,-2-1 0,1 0 0,-1-1 0,6-11 0,-9 16-5,1 0 0,-1 0 0,0 0 0,1 0 0,-1 0 1,0 0-1,0 0 0,0 0 0,0 0 0,-1 0 0,1 0 1,0 1-1,-1-1 0,1 0 0,-1 0 0,0 0 0,0 0 1,0 1-1,0-1 0,0 0 0,0 1 0,0-1 0,0 0 0,-1 1 1,1 0-1,-3-3 0,2 3-14,2 0 9,-1 1 0,1 0 1,-1 0-1,1-1 0,0 1 0,-1 0 0,1 0 0,-1-1 0,1 1 0,0 0 0,-1-1 0,1 1 1,0-1-1,0 1 0,-1 0 0,1-1 0,0 1 0,0-1 0,0 1 0,-1-1 0,1 1 0,0-1 1,0 0-1,1 0-14,1 1 0,-1 0 0,0 0 1,0 0-1,1 0 0,-1 0 0,0 0 1,1 0-1,-1 0 0,0 0 0,1 1 1,-1-1-1,0 0 0,0 1 0,0-1 1,1 1-1,-1-1 0,2 2 1,1 0-13,1 1 1,-1-1 0,0 1 0,0-1 0,7 7 0,-7-4 6,0 1-1,0-1 1,-1 1-1,1-1 1,-1 1 0,-1 0-1,1 0 1,2 9 0,9 54-95,-10-47 90,3 21 89,-4-17-79,8 27-1,-9-46 54,1 0-1,-1 0 1,1-1-1,0 1 0,0-1 1,1 1-1,0-1 1,7 9-1,-9-13-5,0-1 1,-1 1-1,1 0 0,0-1 0,0 0 0,0 1 0,0-1 0,0 0 0,0 0 0,0 0 0,1 0 0,-1 0 1,0-1-1,0 1 0,1-1 0,-1 1 0,5-1 0,-2 0 4,-1-1-1,0 1 1,1-1 0,-1 0-1,0 0 1,0-1 0,0 1-1,0-1 1,5-3 0,5-4-2,1-1 1,-2 0 0,24-23 0,-34 30-41,42-36 14,53-35 1,27-23-46,-124 96 42,1 0 0,-1 0 0,0 0 0,0-1 1,1 1-1,-1 0 0,0-1 0,0 1 0,-1-1 0,1 1 0,0-1 0,0 0 0,-1 1 0,1-1 0,-1 1 0,1-4 0,-1 5-1,0 0 1,0-1-1,0 1 0,0 0 1,0-1-1,0 1 0,0 0 0,-1 0 1,1-1-1,0 1 0,0 0 1,0-1-1,-1 1 0,1 0 0,0 0 1,0-1-1,-1 1 0,1 0 1,0 0-1,0 0 0,-1-1 0,1 1 1,0 0-1,-1 0 0,1 0 1,0 0-1,-1 0 0,1 0 0,-1-1 1,-1 1-7,0 0 1,0 0 0,1 0 0,-1 0-1,0 0 1,0 1 0,0-1-1,-3 2 1,-7 2-24,1 0 1,0 2-1,0-1 1,0 1-1,1 1 1,-1 0-1,2 0 1,-1 1-1,1 1 1,0-1-1,1 1 1,0 1-1,-8 12 1,3-3 53,2-1 1,0 2 0,1 0-1,1 0 1,1 0 0,-10 37 0,15-43-15,1 0 0,-2 15 0,4-24 21,0 0 1,0 0-1,0 0 0,1 0 1,-1 0-1,1 0 0,1 0 1,-1 0-1,3 5 0,-4-9-16,0 0 0,1 0 0,-1 0 0,1 0 0,0-1 0,-1 1 0,1 0 0,-1 0 0,1-1 0,0 1 0,0 0 0,-1-1 0,1 1 0,0-1 0,0 1 0,0-1 0,0 1 0,0-1-1,0 0 1,0 1 0,0-1 0,0 0 0,0 0 0,0 0 0,0 0 0,-1 0 0,1 0 0,0 0 0,0 0 0,0 0 0,0 0 0,0 0 0,0-1 0,0 1 0,0 0 0,0-1 0,0 1 0,0-1 0,1 0 0,2-1 38,1-1 0,-1 0 0,0 0 0,0 0 0,0 0 0,4-6 0,16-19 122,36-55-1,13-40-32,-20 32-389,-28 45 99,-25 45-298,-3 5 252,-4 7 42,2 5 119,1 0 0,1 1 0,1-1 0,0 1 0,1 0 0,1 21 0,0-38 32,1 20-20,0-1 0,1 1 0,0-1 0,11 35 0,-11-46 44,1 0 1,0 0 0,0-1-1,1 1 1,0-1-1,0 0 1,0 0 0,1 0-1,0-1 1,1 0 0,-1 0-1,1 0 1,0-1 0,8 6-1,-11-10 16,0 1 0,0 0 0,1-1 0,-1 0 0,0 0 0,1 0 0,0 0 0,-1 0 0,1-1 0,-1 0 0,1 1 0,0-1-1,-1-1 1,1 1 0,0 0 0,-1-1 0,1 0 0,-1 0 0,1 0 0,-1 0 0,0 0 0,7-4 0,-4 1-5,1 0 0,-1-1 0,0 1 0,0-1 1,-1 0-1,1-1 0,-1 1 0,0-1 0,0 0 0,4-8 1,19-33-58,36-83 0,-44 85-64,-12 27-12,-6 15-78,-2 5-128,-3 13 168,1 1 1,0 30-1,1-15 28,-4 27 19,2-29 192,1-1 1,2 43-1,1-29 283,-1-41-361,0-1-1,0 1 0,-1-1 0,1 1 1,0 0-1,1-1 0,-1 1 0,0-1 1,0 1-1,0-1 0,0 1 0,0-1 1,0 1-1,1 0 0,-1-1 0,0 1 1,1-1-1,-1 1 0,0-1 1,1 0-1,-1 1 0,0-1 0,1 1 1,0-1-1,-1 1-6,1-1-1,-1 0 1,1 0 0,-1 0-1,1 0 1,0 0 0,-1 0 0,1-1-1,-1 1 1,1 0 0,-1 0 0,1 0-1,-1 0 1,1-1 0,-1 1-1,1 0 1,-1 0 0,1-1 0,0 1-1,19-20 197,32-59-96,-2 3 92,-42 65-232,1 0 1,0 1 0,0 1 0,18-14 0,-27 22 3,1 0 0,0 1 0,-1-1 0,1 1 1,0-1-1,0 1 0,-1-1 0,1 1 0,0-1 0,0 1 1,0 0-1,0 0 0,-1-1 0,1 1 0,0 0 0,0 0 0,0 0 1,0 0-1,0 0 0,0 0 0,0 0 0,-1 0 0,3 1 0,-2-1 6,0 1-1,-1 0 0,1-1 0,0 1 0,-1 0 0,1 0 1,-1-1-1,1 1 0,-1 0 0,1 0 0,-1 0 0,0 0 0,1 0 1,-1 0-1,0 0 0,1 0 0,-1 1 0,1 7-32,-1-1-1,0 1 1,-2 15 0,-2-2 10,-7 25 0,-4 19 100,13-55-55,1-4 61,0-1 0,0 1 0,0-1 0,1 1-1,0 7 1,0-14-55,0 0-1,1 1 1,-1-1 0,0 0-1,0 0 1,0 1-1,0-1 1,0 0 0,0 1-1,1-1 1,-1 0-1,0 0 1,0 0-1,0 1 1,1-1 0,-1 0-1,0 0 1,0 0-1,0 1 1,1-1 0,-1 0-1,0 0 1,1 0-1,-1 0 1,0 0-1,0 0 1,1 0 0,-1 0-1,0 1 1,1-1-1,-1 0 1,0 0 0,0 0-1,1 0 1,-1 0-1,0-1 1,1 1 0,-1 0-1,0 0 1,0 0-1,1 0 1,-1 0-1,0 0 1,1-1 0,13-7 136,-11 6-101,21-16-41,-1 0 0,0-2 0,24-27 0,-32 32-54,26-20 1,-34 30 24,0 0 1,0 1-1,1-1 1,-1 1-1,1 1 1,12-5-1,-17 8 4,-1-1 0,1 1 1,0-1-1,0 1 0,0 0 0,-1 0 0,1 0 0,0 0 0,0 1 0,-1-1 0,1 1 0,0-1 1,0 1-1,4 2 0,-3 0 5,0-1 0,0 1-1,0 0 1,0 0 0,0 0 0,-1 0 0,0 1 0,4 3 0,3 8-3,-1-1 0,0 1 0,11 28 0,-17-36 5,1 2-390,0 1-1,4 15 1,-5 5-5167,-3-27 4822,-1 4-1390,-8-2-4712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2119 121 6400,'-40'-20'2880,"17"20"-2496,15-4 1856,-2 1-1664,10 6-352,-9-3-448,4 0 128,10 0 96,-10 0-3776,0 4 2048</inkml:trace>
  <inkml:trace contextRef="#ctx0" brushRef="#br0" timeOffset="1">16 9 6400,'-15'-8'2880,"43"13"-2496,17-2 928,13 1-800,50-4 768,0 5-736,58-5-64,0 0-288,19 0 0,-24 3-96,10-3-544,-21 5 224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0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1449 2656,'1'12'523,"-1"-1"-1,4 20 1,-3-29-216,0 1 1,-1 0-1,2-1 1,-1 1-1,0 0 1,0-1-1,1 0 1,-1 1-1,1-1 1,0 0-1,0 0 0,0 1 1,0-1-1,0-1 1,2 3-1,-3-3-139,1-1 0,-1 1 0,0-1 0,0 1 0,0-1-1,1 1 1,-1-1 0,0 0 0,0 0 0,1 0 0,-1 1-1,0-1 1,1 0 0,-1-1 0,0 1 0,1 0 0,-1 0 0,0 0-1,0-1 1,1 1 0,-1-1 0,0 1 0,0-1 0,0 0-1,0 1 1,0-1 0,1 0 0,-1 0 0,0 1 0,-1-1 0,1 0-1,1-2 1,3-2 131,-1 0-1,-1 0 0,1-1 1,-1 0-1,0 0 0,3-7 1,13-44 490,-15 44-606,64-210 1604,-52 163-1638,10-65-1,-23 107-88,31-192 250,-24 148-224,-2 11-106,2 0 0,18-55 0,-12 64 4,1 2 0,2 0 0,2 1 0,1 1 0,2 1 0,1 2 0,50-54 0,-51 65-129,52-39 0,-60 52 52,0 0-1,0 2 1,1 0 0,33-12-1,-46 20 77,-1 0 0,1 0 0,0 1-1,-1 0 1,1-1 0,0 1 0,0 0 0,-1 1 0,1-1-1,0 1 1,-1-1 0,1 1 0,0 0 0,-1 1 0,1-1-1,-1 1 1,0-1 0,1 1 0,-1 0 0,0 0 0,0 0-1,0 1 1,-1-1 0,1 1 0,0 0 0,-1-1 0,0 1-1,1 0 1,-1 0 0,0 1 0,1 3 0,0 3 3,0-1 1,-1 0-1,0 1 1,-1-1-1,0 1 1,-1 0-1,0-1 1,0 1-1,-1 0 1,0-1-1,-1 1 1,0-1-1,-1 0 1,0 1-1,-6 13 1,2-8 30,-1 0 1,0 0-1,-1 0 1,-1-1-1,-1-1 1,0 0-1,0 0 1,-14 11-1,9-10-42,5-3-4,0-2 0,-24 16 0,30-22 68,1-1-1,0 1 1,-1 0-1,1 0 1,1 0-1,-1 1 1,0-1-1,-3 6 1,7-9-45,0 1 1,0-1 0,-1 1 0,1 0-1,0-1 1,0 1 0,0-1 0,0 1-1,0 0 1,0-1 0,0 1-1,1-1 1,-1 1 0,0-1 0,0 1-1,0 0 1,1-1 0,-1 1-1,0-1 1,0 1 0,1-1 0,-1 1-1,0-1 1,1 1 0,-1-1-1,1 0 1,-1 1 0,1-1 0,0 1-1,17 14-261,-14-13 218,20 15 56,29 23-224,-47-35 216,-1-1 1,0 1 0,-1 1-1,0-1 1,1 1 0,-1-1-1,3 9 1,-6-12 27,0 1 1,-1-1 0,1 0 0,-1 0-1,0 0 1,1 0 0,-1 1-1,0-1 1,-1 0 0,1 0 0,0 1-1,0-1 1,-1 0 0,0 0-1,1 0 1,-1 0 0,0 0-1,0 0 1,0 0 0,0 0 0,-2 3-1,-1 1 116,-1 2-75,0-1-1,0 0 1,0 0 0,-1 0 0,-1-1 0,1 0-1,-1 0 1,0-1 0,0 0 0,0 0 0,-1 0 0,-12 5-1,-3-1 32,1 0-1,-1-1 0,-33 6 0,35-9-38,1-2-1,-1 0 0,0-1 1,0-1-1,-1 0 0,1-2 1,-24-4-1,44 5-98,-42-11 438,40 10-624,1 1-1,-1-1 1,1 0 0,0-1-1,-1 1 1,1 0 0,0-1-1,0 1 1,0-1 0,0 1-1,0-1 1,0 0 0,-2-3-1,9 5-1992,17 5-1259,11 2 1173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0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1094 1824,'-14'14'587,"9"-6"-27,8-3 1464,-2-5-1868,0 0 0,0 0 1,0 1-1,-1-1 0,1 0 0,0 0 1,0 0-1,0 0 0,0 0 0,-1 0 0,1 0 1,0-1-1,0 1 0,1 0 0,34-18 864,0-1 0,-2-2 0,37-29 0,-47 33-646,0 1-169,30-22 282,56-52-1,-75 55-235,-3-1 0,-1-2-1,29-44 1,4-21 304,68-147-1,-124 233-556,0-1-1,-1-1 0,8-32 1,-15 50-36,1 0 0,-1-1 1,0 1-1,0 0 1,0 0-1,0 0 0,0 0 1,0 0-1,0 0 1,-1 0-1,1 0 0,0 0 1,-1-2-1,1 3 24,0 0 0,-1-1-1,1 1 1,0 0 0,0 0 0,0 0 0,0 0-1,0 0 1,-1 0 0,1-1 0,0 1 0,0 0-1,0 0 1,0 0 0,-1 0 0,1 0-1,0 0 1,0 0 0,0 0 0,-1 0 0,1 0-1,0 0 1,0 0 0,0 0 0,-1 0-1,1 0 1,0 0 0,0 0 0,0 0 0,-1 0-1,-9 8-287,2 3 221,0 1 0,0-1 1,1 1-1,-10 23 0,-18 60-47,21-55 90,-25 64 76,-20 58 430,52-141-248,2 1-1,0-1 1,1 1-1,1 0 1,0 29 0,3-48-130,0-1 1,0 0-1,0 1 1,0-1 0,1 1-1,-1-1 1,1 0-1,0 1 1,-1-1-1,1 0 1,0 0 0,0 0-1,2 4 1,-2-6-43,0 1 1,0 0-1,0 0 0,0-1 1,0 1-1,0-1 1,0 1-1,1-1 0,-1 1 1,0-1-1,0 0 1,0 1-1,0-1 0,1 0 1,-1 0-1,0 0 1,0 0-1,0 0 0,1 0 1,-1 0-1,0 0 1,0-1-1,0 1 0,0 0 1,1-1-1,-1 1 1,0-1-1,2 0 0,12-7 143,0-1-1,0 0 1,15-13-1,5-3 94,6-4-171,-1-2 1,-1-1 0,-2-3-1,-2-1 1,-1-1 0,33-47-1,152-262 264,-210 331-317,4-7 5,35-65 238,-22 43-831,-29 63 122,-34 79 52,-17 53 399,51-144-38,-54 164 113,41-130-88,-2-1 1,-24 41-1,18-41 1067,-32 42-1,72-97-966,0-1-1,21-28 0,-23 26-424,34-33 0,-45 49 242,0 0 0,-1-1 0,1 1-1,0 0 1,0 1 0,7-4 0,-9 5 37,-1 0 1,1-1-1,0 1 1,0 0-1,0 0 1,-1 0-1,1 0 1,0 0-1,0 0 1,0 0-1,-1 1 1,1-1-1,0 0 1,0 0-1,-1 1 1,1-1-1,0 0 1,0 1-1,-1-1 1,1 0-1,0 1 0,-1-1 1,1 1-1,0-1 1,-1 1-1,1 0 1,-1-1-1,1 1 1,-1 0-1,1-1 1,-1 1-1,0 0 1,1-1-1,-1 1 1,0 0-1,1 1 1,2 8-22,0 1 1,-1 0 0,0 0 0,-1 0 0,1 20-1,0 7-95,-1-30 155,0 1 1,0-1-1,1 0 1,0 0-1,1 0 1,-1 0-1,2 0 1,-1-1-1,1 1 1,0-1-1,1 0 1,-1 0 0,9 8-1,-10-13 9,-1 0-1,0-1 0,1 1 1,-1-1-1,1 0 1,0 0-1,-1 0 1,1 0-1,0 0 1,-1 0-1,1-1 1,0 0-1,0 1 1,0-1-1,-1 0 1,1 0-1,0 0 0,0-1 1,0 1-1,0-1 1,4-1-1,7-3 58,0 0-1,23-12 1,-36 17-91,24-13 164,1-1 1,33-26-1,-48 31-138,0 0 1,-1 0-1,0-1 0,-1 0 1,0-1-1,-1 0 1,10-17-1,-16 25-37,0-1 0,-1 0 0,1 0 0,-1 0 0,0 0 0,0 0 0,0 0 0,0 0 0,-1 0 0,1-1 0,-1 1 0,0 0 0,-1 0 0,0-6 0,1 9-6,-1 0 1,1 0 0,-1 0-1,1 0 1,-1 0-1,1 0 1,-1 1 0,1-1-1,-1 0 1,0 0 0,1 0-1,-1 1 1,0-1-1,0 0 1,0 1 0,1-1-1,-1 1 1,0-1 0,0 1-1,0-1 1,0 1-1,0 0 1,0-1 0,0 1-1,0 0 1,0 0-1,0 0 1,0-1 0,0 1-1,0 0 1,0 1 0,0-1-1,-3 0 1,-1 1-45,0 0 0,0 0 0,0 1 0,1 0 0,-9 3 0,1 2 24,1 0 0,0 0 1,0 1-1,1 0 0,-17 18 0,11-8-5,0 1 0,-15 24 0,28-38 60,0-1-1,1 1 0,-1 0 0,1 0 0,0 0 0,0 0 0,-1 9 0,2-13-5,1 1 0,0 0-1,0-1 1,0 1 0,0 0-1,0 0 1,1-1 0,-1 1-1,0 0 1,1-1-1,-1 1 1,1 0 0,0-1-1,-1 1 1,1-1 0,0 1-1,0-1 1,0 1 0,0-1-1,0 0 1,1 1 0,-1-1-1,0 0 1,0 0-1,1 0 1,-1 0 0,1 0-1,1 1 1,4 1 8,0 0 1,1 0-1,-1-1 0,1 0 1,0 0-1,-1-1 1,1 0-1,10 1 0,66-5 170,-26-2-81,66-15 0,-91 12-9,-1-1 0,1-2 1,43-20-1,-71 29-92,-1 0-1,1-1 1,0 1-1,-1-1 1,0 0 0,0-1-1,0 1 1,0-1 0,0 0-1,-1 0 1,1 0-1,-1 0 1,4-8 0,-7 12-13,0 0 0,0 0 0,0 0 0,1 0 0,-1 0 1,0 0-1,0 0 0,0 0 0,0 0 0,0 0 0,0-1 1,0 1-1,0 0 0,0 0 0,0 0 0,0 0 0,0 0 1,0 0-1,0 0 0,0 0 0,0 0 0,0-1 0,0 1 0,0 0 1,0 0-1,0 0 0,0 0 0,0 0 0,0 0 0,0 0 1,0 0-1,0 0 0,0 0 0,0-1 0,0 1 0,0 0 1,0 0-1,0 0 0,0 0 0,0 0 0,0 0 0,0 0 0,0 0 1,0 0-1,-1 0 0,1 0 0,0 0 0,0 0 0,0-1 1,0 1-1,0 0 0,0 0 0,0 0 0,0 0 0,0 0 1,0 0-1,-1 0 0,1 0 0,0 0 0,-8 4-230,-11 11-45,12-8 217,-1 1 0,1 1 0,1-1 0,-10 17 0,14-23 74,0 1-1,1 0 0,0 0 1,0 0-1,0 0 1,0 0-1,0 0 1,1 0-1,-1 0 0,1 1 1,0-1-1,0 0 1,0 0-1,0 0 1,0 1-1,1-1 0,0 0 1,-1 0-1,3 6 1,-2-7 24,1 1 1,-1-1 0,1 1 0,-1-1 0,1 1-1,-1-1 1,1 0 0,0 0 0,0 0-1,0 0 1,1 0 0,-1 0 0,0-1 0,3 2-1,-3-2-4,0 0-1,1-1 0,-1 1 0,0-1 0,0 0 0,0 1 0,0-1 0,0 0 1,0 0-1,1 0 0,-1-1 0,0 1 0,0 0 0,0-1 0,0 1 1,0-1-1,0 0 0,3-1 0,1-1 11,-1 0 0,0-1 0,1 1 1,-1-1-1,-1 0 0,1 0 0,0 0 0,-1-1 0,0 0 1,0 0-1,-1 0 0,1 0 0,3-8 0,-6 9-36,1 1 0,-1 0-1,0-1 1,0 0 0,0 1-1,0-1 1,0 1 0,-1-1-1,0 0 1,0 1 0,0-1-1,0 0 1,-1 1 0,1-1-1,-1 0 1,0 1 0,0-1 0,0 1-1,0-1 1,-1 1 0,0 0-1,1-1 1,-1 1 0,-3-3-1,-20-19-361,23 23 355,0 1 1,0-1-1,0 1 0,0 0 1,0 0-1,0 0 0,0 0 1,-1 0-1,1 0 1,0 0-1,-1 1 0,-2-1 1,2 1-62,13-2 131,-1-1-124,0 1 0,16-3 1,10-2-2,-13 2 129,32-2 0,-5 0-29,-9 0-62,78-1 0,-111 8-3,1 1 0,0-1 0,-1 1 0,1 1 0,-1-1 0,1 2 0,13 4 0,-20-6 16,0 0 0,-1 0 0,1 0 0,0 0 0,-1 0 0,1 0 0,0 0 0,-1 0 0,1 0 0,-1 0 0,0 0 0,1 0 0,-1 0 0,0 0-1,0 0 1,0 0 0,0 0 0,1 0 0,-2 2 0,-1 20 15,0-10-58,1-1-1,0 1 1,1 20-1,0-10 190,0-20-132,1-1 1,-1 0 0,1 1-1,-1-1 1,1 0 0,0 0-1,-1 0 1,1 0 0,0 1 0,0-1-1,1 0 1,-1-1 0,0 1-1,1 0 1,-1 0 0,1 0-1,0-1 1,-1 1 0,1-1-1,0 0 1,0 1 0,0-1 0,3 1-1,-2 0 38,1 0-1,0-1 0,-1 1 0,1-1 1,0 0-1,0 0 0,0-1 1,0 1-1,0-1 0,0 0 0,0 0 1,0 0-1,5-1 0,7-3 31,0-1 0,-1-1 0,1 0 0,-1-1 0,0-1 0,-1 0 0,0-1 0,16-13 0,-6 2-61,0-1 1,-2-1 0,28-35 0,-21 26-139,-29 31 119,0 0-1,0 0 0,0 0 0,1-1 1,-1 1-1,0 0 0,0 0 0,0 0 1,0-1-1,0 1 0,0 0 1,1 0-1,-1 0 0,0-1 0,0 1 1,0 0-1,0 0 0,0 0 1,0-1-1,0 1 0,0 0 0,0 0 1,0-1-1,0 1 0,0 0 0,0 0 1,0 0-1,0-1 0,0 1 1,0 0-1,-1 0 0,1 0 0,0-1 1,0 1-1,0 0 0,0-1 1,-1 1-6,1 0 0,0 0 1,0 0-1,0 0 0,0 0 1,-1 0-1,1 0 0,0 0 1,0 0-1,0 0 1,0 0-1,-1 1 0,1-1 1,0 0-1,0 0 0,0 0 1,0 0-1,-1 0 1,1 0-1,0 0 0,0 0 1,0 0-1,0 0 0,0 1 1,0-1-1,-1 0 0,1 0 1,0 0-1,0 0 1,0 0-1,0 1 0,0-1 1,0 0-1,0 0 0,0 0 1,0 0-1,0 1 1,0-1-1,0 0 0,-5 13-163,-10 21-1,10-26 189,1 0 1,0 1-1,1-1 0,0 1 1,0 0-1,-2 16 0,4-16-9,1 0 0,-1 0 0,2 0-1,-1 0 1,4 17 0,-4-24 13,1 1 1,0 0-1,0-1 1,1 1-1,-1-1 0,0 1 1,1-1-1,-1 0 1,1 0-1,0 1 1,0-1-1,0 0 1,0-1-1,0 1 1,0 0-1,0-1 0,1 1 1,-1-1-1,1 1 1,-1-1-1,1 0 1,-1 0-1,6 1 1,3 0 61,0 0 1,1-1 0,-1 0 0,0-1 0,21-2-1,54-12 197,-41 5-155,46-16-1,-76 20-100,0-1 0,-1 0 0,1-1 1,-2 0-1,1-1 0,21-17 0,-30 20-14,0 0 1,0 0 0,0-1 0,-1 0 0,0 0 0,0 0-1,5-10 1,-8 14-18,0 0 0,0 0 1,0-1-1,0 1 0,-1 0 0,1-1 0,-1 1 0,1 0 0,-1-1 1,0 1-1,0-1 0,0 1 0,0 0 0,0-1 0,-1 1 0,1-1 0,-1 1 1,1 0-1,-1-1 0,0 1 0,0 0 0,0 0 0,0 0 0,0 0 0,-2-2 1,2 3-10,0 0 1,0 1 0,1-1-1,-1 1 1,0-1 0,0 1-1,0 0 1,0-1 0,0 1 0,0 0-1,0 0 1,0 0 0,0-1-1,0 1 1,0 0 0,0 0-1,0 0 1,0 1 0,0-1 0,0 0-1,0 0 1,0 0 0,1 1-1,-1-1 1,0 1 0,0-1-1,0 0 1,-1 2 0,-26 17-342,27-18 345,-60 53-54,55-48 82,1 0-1,0 0 0,0 0 1,0 1-1,1 0 1,0 0-1,1 0 1,-5 10-1,7-13-3,1 1-1,-1-1 1,1 0 0,-1 0-1,1 0 1,0 0-1,1 0 1,-1 0-1,1 0 1,0 0 0,0 0-1,0 0 1,0 0-1,1 0 1,-1 0-1,1 0 1,0-1 0,1 1-1,-1-1 1,0 0-1,5 5 1,-4-5 23,0 0 0,0 0 1,0 0-1,0-1 0,0 1 1,0-1-1,1 0 0,-1 0 0,1 0 1,0-1-1,0 1 0,-1-1 0,1 0 1,0 0-1,0 0 0,0 0 1,0-1-1,0 0 0,0 0 0,0 0 1,0 0-1,6-1 0,6-4-10,0-1 0,0-1-1,-1 0 1,18-12 0,-18 11 13,14-10 84,45-37 1,-46 33-101,17-17-72,-1-3 0,39-47 0,-67 71 5,-8 9-16,6-6-199,-14 15 254,1 0 0,-1 0 0,1 0 0,-1-1 0,1 1 0,-1 0 0,1 0 0,-1 0 0,1 0 0,-1 0 0,1 0 0,-1 0 0,1 0 0,-1 0 0,0 0 0,1 1 0,-1-1 0,1 0 0,-1 0 0,1 0 0,-1 0 0,1 1 0,-1-1 0,0 0 0,1 0 0,-1 1 0,0-1 0,1 0 0,-1 1 0,0-1 0,1 0 0,-1 1 0,0-1 0,1 1 0,-1 0 0,1 1-8,0 1 0,1-1 0,-2 1 0,1-1 0,0 1-1,0 0 1,-1 0 0,0-1 0,1 1 0,-1 0 0,0 0 0,0-1 0,-1 1 0,0 3 0,-9 44-116,9-44 116,-8 23 59,-1 0 1,-1 0 0,-1-1 0,-1-1 0,-2 0 0,0-1 0,-2-1-1,-23 27 1,38-49-15,0-1 0,-1 0-1,1 1 1,-1-1 0,1 0 0,-1 0-1,0-1 1,1 1 0,-1 0 0,0-1-1,-3 1 1,4-1-13,0-1 1,1 0-1,-1 0 0,0 1 1,1-1-1,-1-1 0,0 1 0,1 0 1,-1 0-1,0-1 0,1 1 1,-1-1-1,0 1 0,1-1 0,-1 1 1,1-1-1,-1 0 0,1 0 1,0 0-1,-1 0 0,1 0 0,0 0 1,0 0-1,-2-2 0,-9-12 6,1 1-1,-14-26 0,22 35-22,2 2-10,-1 0 1,0-1-1,0 1 1,0 0-1,-1 0 1,1 1-1,-4-4 1,6 6 6,0 0-1,0 0 1,0 0 0,-1-1 0,1 1 0,0 0-1,0 0 1,0 0 0,-1 0 0,1 0 0,0-1-1,0 1 1,0 0 0,0 0 0,-1 0-1,1-1 1,0 1 0,0 0 0,0 0 0,0 0-1,0-1 1,0 1 0,0 0 0,0 0 0,0-1-1,0 1 1,0 0 0,0-1 0,0 1 3,0 0 0,0 0-1,0 0 1,0 0 0,0 0 0,0 0 0,0 0 0,0 0 0,0 0 0,1 0 0,-1 0 0,0 0 0,0 0 0,0 0 0,0-1-1,0 1 1,0 0 0,0 0 0,0 0 0,0 0 0,1 0 0,-1 0 0,0 0 0,0 0 0,0 1 0,0-1 0,0 0 0,0 0-1,0 0 1,0 0 0,1 0 0,-1 0 0,0 0 0,0 0 0,0 0 0,0 0 0,0 0 0,0 0 0,0 0 0,0 0 0,0 0-1,0 0 1,0 1 0,0-1 0,5 4-11,0 1 0,0-1 0,0 0 0,1 0 0,-1-1 0,1 0-1,0 0 1,0 0 0,9 3 0,4 0 139,38 7 1,-30-9 28,0-1 1,0-2-1,1-1 1,27-3 0,107-20 420,-135 18-1224,-2-1 0,1-2 1,40-17-1,-59 22-656,0-1-1,1 0 1,-2 0-1,11-9 1,1 1-1646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0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9376,'-32'-28'4256,"37"33"-3680,-2-5-480,2 0-160,0 0-96,9 0 64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0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6464,'-13'-8'2944,"31"11"-2560,-5-3 1280,9 0-992,19 0 928,8 5-928,27-1 160,0 4-512,37 0 96,0-1-256,12 1 0,-4 4-96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13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 81 1728,'0'-1'65,"0"1"1,0-1-1,0 0 1,0 1-1,1-1 1,-1 1-1,0-1 1,0 1-1,0-1 1,1 1-1,-1-1 1,0 1-1,1-1 1,-1 1-1,0-1 1,1 1-1,-1 0 1,1-1-1,0 0 1,3-5 2661,-1 1-1001,-3 5-1633,0-1-1,1 1 0,-1 0 1,0-1-1,1 1 1,-1-1-1,0 1 0,0 0 1,1-1-1,-1 1 1,0-1-1,0 1 0,0-1 1,0 1-1,1-1 1,-1 1-1,0-1 0,0 1 1,0-1-1,0 1 1,0-1-1,0 1 0,0-1 1,-1 1-1,1-1 0,0 1 1,0-1-1,0 1 1,0-1-1,-1 1 0,1-1 1,0 1-1,0 0 1,-1-1-1,-1-2 298,-1 0 0,1 1 1,-1-1-1,1 1 0,-1-1 0,0 1 0,0 0 1,0 0-1,0 1 0,-6-3 0,2 0 107,-1 2 1,1-1-1,0 1 0,-12-1 0,12 2-412,-1 0 0,1 1 0,0 1 0,-1-1-1,1 1 1,-1 0 0,1 1 0,0 0 0,0 0-1,0 1 1,0-1 0,0 2 0,1-1 0,-1 1-1,1 0 1,0 0 0,0 0 0,0 1 0,1 0-1,-7 7 1,-6 9 146,1 1 0,1 1-1,-25 47 1,36-61-188,-2 3-22,0 1 0,1 1-1,0-1 1,1 1 0,0 0 0,1 1 0,1-1-1,1 0 1,-2 19 0,4-28-6,0 0 1,1 0-1,-1 0 0,1 0 1,0 0-1,1 0 0,-1 0 1,1-1-1,0 1 0,0 0 1,1-1-1,-1 0 0,1 1 1,0-1-1,0 0 0,0 0 1,0-1-1,1 1 0,0-1 1,0 1-1,0-1 0,7 4 1,-3-3 62,0 0 0,0-1 1,0 0-1,0 0 0,0-1 1,0 0-1,1 0 0,-1-1 0,1 0 1,-1-1-1,1 0 0,15-2 1,6-2 117,-1-1 1,1-1 0,40-15 0,-59 17-127,1-1 0,-1 0 0,0-1 0,-1 0 0,1-1 0,-1 0 0,0 0-1,-1-1 1,0-1 0,0 1 0,9-13 0,-15 16-28,0 1-1,-1-1 0,1-1 1,-1 1-1,0 0 0,-1 0 1,1-1-1,-1 1 0,0-1 1,0 1-1,-1-1 0,1 0 1,-1 1-1,0-1 0,-1 1 1,0-1-1,0 0 0,0 1 1,0 0-1,-1-1 0,-4-9 1,1 5-50,1 0 0,-2 0 0,0 1 0,0 0 0,0 0 0,-1 0 0,-1 1 0,1 0 0,-1 0 0,-12-8 0,8 8-41,0 1 1,0 0 0,-1 1 0,0 0-1,0 0 1,-22-4 0,27 8-347,1 0 1,-1 1-1,0 0 1,1 0-1,-1 0 1,0 1-1,1 1 1,-1-1-1,0 1 1,1 1-1,-1-1 1,1 1-1,-14 6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0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 5408,'1'-3'724,"2"-22"8744,-16 53-7623,11-26-1706,0 0 0,0 0 0,1 0 0,-1 0 1,1 0-1,-1 1 0,1-1 0,0 0 0,0 1 0,-1 4 0,6-4-2816,5 5 715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2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 1984,'9'-8'4255,"-7"15"786,0-2-4913,-1 5 261,-1 0 0,1-1 1,-1 1-1,-1-1 0,0 1 1,-4 16-1,3-16-172,-1 0 1,0 0-1,-1 0 1,-1-1-1,1 1 1,-1-1 0,-1 0-1,0 0 1,0-1-1,-10 11 1,1-4 29,-1-1 1,0 0 0,0-1 0,-23 13 0,35-23-277,-1-1 0,1 1 0,-1-1 1,0 0-1,0 0 0,0 0 0,0-1 0,0 1 1,-10 0-1,1-2-393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17 275 3552,'-13'-2'1812,"10"1"-981,5 1-120,10 7 887,-5-2-604,0-1-677,0-1-1,-1 0 1,1-1 0,0 1-1,0-2 1,0 1-1,1-1 1,-1 0-1,0 0 1,1-1-1,-1 0 1,0 0-1,1-1 1,-1 0-1,0 0 1,8-3-1,-6 2-188,-1-2 0,1 1 0,-1-1 0,0-1 0,0 1 0,0-1 0,-1-1 0,0 1 0,0-1 0,0-1 0,-1 1 0,9-13 0,-10 14-134,0-2 0,-1 1-1,0 0 1,0-1-1,-1 0 1,0 0 0,0 0-1,0 0 1,-1 0-1,0-1 1,-1 1 0,0-1-1,0 1 1,0-1-1,-1 1 1,0-1 0,0 0-1,-1 1 1,0-1-1,-1 1 1,1-1 0,-1 1-1,-1 0 1,-4-10 0,7 15-23,-1 0 1,0 0 0,0 0 0,0 0 0,0 0 0,0 1-1,-1-1 1,1 0 0,0 1 0,-1-1 0,1 1 0,-1-1 0,0 1-1,1 0 1,-1-1 0,0 1 0,0 0 0,0 0 0,0 0-1,0 1 1,0-1 0,0 0 0,0 1 0,-3-1 0,2 1-1,0 0 0,0 1 0,0-1 0,-1 1 0,1 0 0,0 0 0,0 0 0,0 0 0,0 1 0,1-1 0,-1 1 0,0 0 0,0-1 0,1 1 0,-5 4 0,-8 10 201,0 0 0,1 0 0,1 2 0,0-1 0,1 2 0,1 0 0,-11 27-1,20-41-75,0 0 0,1 0-1,-1 0 1,1 1-1,1-1 1,-1 0-1,1 1 1,-1-1 0,2 1-1,-1-1 1,1 0-1,-1 1 1,1-1-1,1 0 1,-1 1 0,1-1-1,0 0 1,0 0-1,5 8 1,-3-7 23,1 1-1,-1-1 1,1 0 0,0-1-1,1 1 1,-1-1 0,1 0 0,0-1-1,0 1 1,0-1 0,1 0-1,0-1 1,11 5 0,-11-6-83,-1 0 0,0-1 0,0 1 0,1-2 0,-1 1 0,1-1 0,-1 0 0,11-1 1,4-2-776,26-9 1,-3 2-2766,0 4 1051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3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5888,'5'0'2688,"-10"9"-2336,1-6 1696,4 5-1184,-10 4 864,7 8-1024,-12 0-96,12 0-384,-7-4-64,7 4-96,-2-3 224,5-2-160,0-7-1792,8 4 896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9 7808,'-31'-7'2506,"30"7"-2407,-1-1 0,1 1-1,0 0 1,-1 0 0,1 0-1,-1 0 1,1 0 0,-1 0-1,-2 1 1,2-1-109,-21 3 686,1 1 0,-1 1-1,-29 11 1,19-4-127,-1 0-132,-62 33 0,87-41-376,1 1 0,0 1 0,0-1 0,0 1-1,1 1 1,0 0 0,0 0 0,0 0 0,1 0 0,1 1 0,-1 0 0,-5 12 0,10-18-12,0 0-1,0 0 1,0 0 0,1 0 0,-1 0 0,1 0-1,-1 0 1,1 1 0,0-1 0,0 0 0,0 0-1,0 0 1,0 0 0,1 1 0,-1-1-1,1 0 1,-1 0 0,1 0 0,0 0 0,-1 0-1,1 0 1,0 0 0,1 0 0,-1 0 0,0 0-1,0-1 1,1 1 0,-1 0 0,1-1 0,0 1-1,-1-1 1,1 0 0,2 2 0,1 0 37,1 0 1,-1 0 0,0-1-1,1 0 1,0 0 0,-1 0-1,1-1 1,0 1 0,0-2-1,11 2 1,-7-3 62,0 0 0,0 0 0,-1 0 0,1-2-1,0 1 1,-1-1 0,0 0 0,0-1 0,12-6 0,-6 1-28,0 0-1,-1-1 1,-1-1-1,20-19 1,-24 20-146,0-1 0,-1 0 0,0 0 1,7-16-1,-12 18-273,-8 10 78,3 1 198,-1 0 0,1 1 0,0-1-1,-1 0 1,-2 6 0,-40 70-33,13-6 94,-23 81 1,12-31 128,13-43 219,-95 286 1138,122-351-1317,-2 0 1,0 0-1,0 0 1,-1-1-1,-10 16 1,16-29-175,0 0-1,0 1 1,0-1 0,0 1 0,-1-1 0,1 0 0,0 1 0,0-1 0,-1 0-1,1 0 1,0 1 0,0-1 0,-1 0 0,1 1 0,0-1 0,-1 0-1,1 0 1,-1 0 0,1 1 0,0-1 0,-1 0 0,1 0 0,-1 0 0,1 0-1,0 0 1,-1 0 0,1 0 0,-1 0 0,1 0 0,0 0 0,-1 0 0,1 0-1,-1 0 1,0 0 0,0-1 15,0 0 0,0 0 0,0 1-1,0-1 1,0 0 0,0 0 0,0 0 0,0 0 0,0-1 0,-1-1-1,-2-4 35,1 0 1,-6-15-1,-22-95 70,28 102-99,1-1 0,0 1-1,1-1 1,1 1 0,2-25 0,-1 37-37,-1 0 0,1-1 0,-1 1 0,1 0 0,0 0 0,1 0 0,-1 0 0,0 0 0,1 1 0,0-1 0,0 0 0,-1 1 0,1-1 0,1 1 0,-1-1 0,0 1 0,1 0 0,-1 0 1,1 0-1,-1 0 0,1 1 0,3-2 0,0 0-185,0 1 1,0 0 0,1 1-1,-1 0 1,0 0 0,0 0-1,1 0 1,-1 1 0,12 1-1,73 4-10441,-52-5 7931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8896,'0'-9'7967,"-3"14"-6399,3-1-928,-5-1-288,10 5-224,-5 4-256,0 1 64,0-1-1792,0-1 992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3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26 455 1984,'-8'-1'-2143,"-9"-1"13041,17 2-10611,0-1 0,0 1 0,0-1 0,0 1 0,1-1 0,-1 0 0,0 1 0,0-1 1,1 1-1,-1 0 0,0-1 0,1 1 0,-1-1 0,1 1 0,-1-1 0,0 1 0,1 0 0,-1-1 0,1 1 0,0-1 0,33-26 1021,1 1 0,43-25-1,-35 25-1079,41-35 0,-68 47-218,0 0 0,28-34 0,-38 41-15,-1-1 0,0 0 1,0 0-1,0-1 1,-1 1-1,-1-1 1,1 0-1,-1 0 1,2-12-1,1-9-144,-6 30 142,0 0 0,0 0 0,0 0 0,0 0 1,0 0-1,0-1 0,0 1 0,0 0 0,0 0 1,0 0-1,0 0 0,0 0 0,0 0 0,0 0 1,0 0-1,0 0 0,0 0 0,0-1 0,0 1 0,0 0 1,0 0-1,0 0 0,0 0 0,0 0 0,0 0 1,0 0-1,-1 0 0,1 0 0,0 0 0,0 0 1,0-1-1,0 1 0,0 0 0,0 0 0,0 0 1,0 0-1,0 0 0,0 0 0,0 0 0,0 0 0,0 0 1,-1 0-1,1 0 0,0 0 0,0 0 0,0 0 1,0 0-1,0 0 0,0 0 0,0 0 0,0 0 1,0 0-1,-1 0 0,1 0 0,0 0 0,0 0 0,-6 5-174,-3 9-49,-1 9 191,1 1 0,1 0 1,-6 25-1,14-44 50,-1 1 1,0-1-1,1 0 0,0 1 1,0-1-1,1 1 0,-1-1 0,1 0 1,1 1-1,-1-1 0,1 0 1,-1 0-1,1 0 0,1 0 1,-1 0-1,1-1 0,0 1 0,0-1 1,0 1-1,7 5 0,-7-6 72,1-1-1,-1 1 0,1-1 1,0 0-1,0 0 0,1 0 0,-1-1 1,1 0-1,-1 0 0,1 0 1,0 0-1,-1-1 0,1 1 1,0-1-1,0-1 0,0 1 0,0-1 1,0 1-1,0-2 0,0 1 1,10-2-1,-4-1-16,-1-1 0,1 0 0,-1 0 1,0-1-1,0-1 0,-1 0 0,1 0 0,-2 0 0,15-14 1,4-8-21,35-44 1,-35 39-87,-12 13 36,13-23 1,12-16 4,-39 58-26,0-1 0,0 1 0,0 0 0,1 0-1,-1-1 1,1 1 0,-1 0 0,1 0 0,1 0-1,-3 1 20,1-1-1,-1 1 0,0 0 1,1 0-1,-1 0 0,0 0 0,1 0 1,-1 0-1,0 0 0,1 0 1,-1 0-1,1 0 0,-1 0 1,0 0-1,1 0 0,-1 0 0,0 1 1,1-1-1,-1 0 0,0 0 1,1 0-1,-1 0 0,0 1 1,0-1-1,1 0 0,-1 0 1,0 0-1,0 1 0,1-1 0,-1 0 1,0 1-1,0-1 0,0 0 1,1 0-1,-1 1 0,0-1 1,0 0-1,0 1 0,0-1 1,0 0-1,0 1 0,0-1 0,0 0 1,0 1-1,0 0 0,2 8-23,-1 0 0,0 0 0,-1 0 0,0 0 0,-1 0 0,0 1 0,0-1 0,-1 0 0,0 0-1,-1-1 1,-4 13 0,-6 6 130,0 0 0,-21 28 0,25-40-103,6-9 48,-1-1-1,1-1 0,-1 1 1,0-1-1,0 1 1,-1-1-1,1 0 0,-1-1 1,0 1-1,-5 3 1,8-6-23,0 0 1,-1 0 0,1-1 0,0 1-1,0 0 1,0-1 0,-1 1 0,1-1-1,0 0 1,-1 0 0,1 0 0,0 0-1,0 0 1,-1 0 0,1-1 0,0 1-1,-1-1 1,1 1 0,0-1 0,0 0-1,0 0 1,0 0 0,0 0 0,0 0-1,0-1 1,0 1 0,-3-3 0,-35-30-285,36 28 114,12 7 56,13 9 143,1-1-1,1-2 0,-1 0 1,44 7-1,-21-8 40,73 0 0,-111-6-212,29-2-2951,-33 2 2294,-1-1 0,1 1 0,-1-1 0,1 0 0,-1 0 0,1 0 0,-1 0 0,0 0 0,1 0-1,3-4 1,7-4-2383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3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28 6560,'-35'-28'2976,"17"28"-2592,10 0-192,11 5-1024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3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1038 3136,'-13'3'8928,"19"-7"-6400,52-25 656,-38 19-2752,24-14-1,-18 7-318,0-1 0,-1-1 0,-1-2-1,-1 0 1,-1-1 0,28-37 0,51-86 20,-56 86-133,81-85 0,29-21-192,-123 121-315,-28 36 268,-4 8 235,0 0 0,0-1 0,0 1-1,0 0 1,0 0 0,0 0 0,0 0 0,0 0 0,0 0 0,-1 0 0,1 0 0,0 0 0,0-1 0,0 1 0,0 0 0,0 0 0,0 0 0,0 0 0,0 0 0,0 0 0,0 0 0,0 0 0,-1 0 0,1 0-1,0 0 1,0 0 0,0 0 0,0 0 0,0 0 0,0 0 0,0 0 0,0 0 0,-1 0 0,1 0 0,0 0 0,0 0 0,0 0 0,0 0 0,0 0 0,0 0 0,0 0 0,0 0 0,-1 0 0,-22 11-277,6 0 208,0 2 1,1-1-1,0 2 1,1 0 0,0 1-1,2 1 1,0 0-1,-11 18 1,1 2 42,2 1 0,-32 77 0,38-77 63,-32 86 52,39-95 94,0-1 1,-6 46-1,13-66-61,0 1-1,1 0 1,0-1-1,0 1 1,2 10-1,-2-17-89,0 0-1,1 1 1,-1-1 0,0 0-1,1 0 1,-1 0 0,1 1-1,-1-1 1,1 0 0,-1 0-1,1 0 1,0 0 0,0 0-1,-1 0 1,1 0 0,0 0-1,0 0 1,0-1 0,0 1-1,0 0 1,0 0 0,0-1-1,0 1 1,0-1 0,1 1-1,-1-1 1,0 1 0,0-1-1,1 0 1,-1 0 0,0 1-1,0-1 1,1 0 0,-1 0-1,0 0 1,0 0 0,1-1-1,-1 1 1,0 0 0,0-1-1,2 0 1,6-2 55,1-1 0,-1-1 1,0 1-1,15-12 0,13-10-15,-1-2 0,61-61 0,54-78 237,-109 117-307,0 2 35,-3-2 1,60-101 0,-73 105-109,-2-1 1,25-74-1,-41 97 65,8-31 9,-15 49-85,-4 14-99,-1 4 131,-14 36-69,-39 71 1,-37 46 152,10-21 350,-116 194 911,193-325-705,7-13-574,0 1 0,1-1-1,-1 0 1,0 0 0,0 0-1,1 0 1,-1 0-1,0 0 1,0 0 0,0 0-1,1 0 1,-1 0 0,0 0-1,0 0 1,0-1 0,1 1-1,-1 0 1,0 0 0,0 0-1,0 0 1,1 0-1,-1 0 1,0 0 0,0 0-1,0-1 1,0 1 0,1 0-1,-1 0 1,0 0 0,0 0-1,0-1 1,0 1 0,26-23 307,-26 22-318,110-102 137,-84 77-211,1 0 1,36-25-1,-62 50 53,0 0 1,0 1 0,0-1 0,0 0-1,1 1 1,-1-1 0,0 1 0,0-1 0,0 1-1,0 0 1,0-1 0,1 1 0,-1 0-1,0 0 1,0 0 0,1 0 0,-1 0-1,0 0 1,0 0 0,2 1 0,-1-1 2,-1 1 0,0 0 0,0-1 0,0 1 1,0 0-1,0 0 0,-1 0 0,1 0 0,0-1 1,0 1-1,-1 1 0,1-1 0,0 0 0,-1 0 1,1 0-1,0 2 0,1 6-34,0-1 0,0 1 0,-1 0 0,1 13 0,-2-16 46,2 40-146,-2-26 239,1-1 0,1 0 0,0 0 0,9 33-1,-9-45-25,1 0 1,0 0-1,0 0 0,1-1 0,6 10 0,-9-14-20,0 0 1,1 0-1,-1 0 0,1-1 0,0 1 1,-1-1-1,1 1 0,0-1 0,0 0 0,0 1 1,0-1-1,0 0 0,0 0 0,0-1 0,0 1 1,1 0-1,-1-1 0,0 1 0,0-1 1,1 0-1,-1 0 0,4 0 0,1-1 1,-1 0-1,1-1 0,-1 0 0,0 0 1,0-1-1,0 0 0,0 0 0,0 0 1,8-7-1,2-3-69,24-25-1,-27 24 0,0-1 0,-1 0 0,0-1-1,17-32 1,-24 37 24,0 0 0,0-1 1,-1 1-1,-1-1 0,0 0 0,0 0 0,-1 0 0,0-21 0,-1 30-15,-2 1-1,1-1 0,0 0 0,0 1 1,-1-1-1,0 1 0,1-1 1,-1 0-1,0 1 0,-2-4 1,3 5 5,-1 0 0,0 0 0,0 0 1,0 1-1,0-1 0,1 0 1,-1 0-1,0 0 0,0 1 1,0-1-1,-1 1 0,1-1 0,0 0 1,0 1-1,0 0 0,0-1 1,0 1-1,-1 0 0,1 0 1,0-1-1,0 1 0,0 0 0,-1 0 1,1 0-1,0 1 0,-2-1 1,-2 1-20,1 1 1,-1-1 0,1 1 0,-1 0-1,1 0 1,0 0 0,0 1-1,0-1 1,0 1 0,0 0 0,-6 7-1,-6 6 4,-16 22-1,27-31 34,-5 6 108,1 0 0,0 0 0,1 1 0,1 0 0,0 0 0,1 0 0,0 1 0,2 0 0,-5 23 0,8-35-97,0 1 1,1 0 0,0-1-1,0 1 1,0-1-1,0 1 1,1 0-1,-1-1 1,1 1-1,0-1 1,0 1 0,0-1-1,0 1 1,1-1-1,-1 0 1,1 0-1,0 0 1,0 0-1,0 0 1,1 0 0,-1 0-1,1-1 1,-1 1-1,1-1 1,0 1-1,0-1 1,0 0-1,0 0 1,0-1 0,0 1-1,1-1 1,-1 1-1,0-1 1,1 0-1,3 0 1,13 3-108,1 0 0,-1-2 1,1 0-1,-1-2 0,1 0 0,0-1 0,20-4 1,-22 1-1473,0 0 0,-1-1 0,1-1 0,24-11-1,-39 15 948,0 0 0,0 0 0,0 0 0,0 0 0,-1-1 0,1 1 0,0-1 0,-1 0 0,0-1 0,0 1 0,0 0 0,3-6 0,8-12-2545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3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 6144,'-34'4'1978,"30"-3"-400,7 1-786,7-1 454,236-8 4740,-12-1-4280,-4 19-1163,-183-5-690,98 13 589,-52 0-3239,-65-10 1198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14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4 451 3808,'0'-1'243,"-1"1"0,1-1 0,0 1 0,-1-1 0,1 1 0,0-1 0,-1 1 1,1-1-1,0 1 0,0-1 0,0 0 0,0 1 0,-1-1 0,1 1 0,0-1 0,0 0 0,0 1 0,0-1 0,0 1 0,1-1 1,-1 0-1,0 1 0,0-1 0,0 1 0,0-1 0,1 0 0,-1 1 0,0-1 0,0 1 0,1-1 0,-1 1 0,1-1 0,-1 1 1,0 0-1,1-1 0,-1 1 0,2-1 0,5-11 1298,24-63 1899,16-25-1879,42-75 286,-82 164-1653,1 1 0,0-1 0,0 2 1,14-13-1,-22 21-183,0 1 0,1 0 0,-1-1 1,1 1-1,-1 0 0,1-1 0,-1 1 0,0 0 1,1 0-1,0-1 0,-1 1 0,1 0 1,-1 0-1,1 0 0,-1 0 0,1-1 0,-1 1 1,1 0-1,-1 0 0,1 0 0,0 0 1,-1 0-1,1 1 0,-1-1 0,1 0 0,-1 0 1,1 0-1,-1 0 0,1 1 0,-1-1 0,1 0 1,-1 0-1,1 1 0,-1-1 0,1 0 1,0 1-1,0 1 10,0-1 1,0 0-1,0 0 0,-1 0 1,1 1-1,0-1 1,-1 1-1,1-1 0,0 0 1,-1 1-1,0-1 1,1 1-1,-1 1 0,2 22 75,-1 0 0,-1 0 0,-2 0 0,0 0 0,-7 31 0,6-44-39,2 0-1,0 0 1,0 21-1,2-17-68,-1-15 14,0-1 0,0 1 0,0-1 0,0 1 0,0-1 0,0 1 0,0-1 0,0 1 1,0-1-1,0 1 0,1-1 0,-1 1 0,0-1 0,0 1 0,1-1 0,-1 0 0,0 1 1,1-1-1,-1 1 0,0-1 0,1 0 0,-1 1 0,1-1 0,-1 0 0,0 0 0,2 1 1,-1-1 6,0 1 1,1-1 0,-1 0 0,1 1 0,-1-1 0,0 0 0,1 0 0,-1 0 0,3-1 0,2 0-10,-1 0 1,0 0 0,1-1-1,-1 0 1,5-2 0,159-97 57,-129 76-116,-30 17 12,-7 6 79,0 0-1,1-1 1,-1 1 0,0 0-1,8-2 1,-11 4-32,1-1 0,0 1 0,0 0 0,-1 0 0,1 0-1,0 0 1,0 0 0,0 0 0,-1 0 0,1 0 0,0 0 0,0 0 0,0 1-1,-1-1 1,1 0 0,0 1 0,-1-1 0,1 0 0,0 1 0,0-1 0,-1 1-1,1-1 1,-1 1 0,1-1 0,0 1 0,-1-1 0,1 1 0,-1 0 0,0-1 0,1 1-1,-1 0 1,1-1 0,-1 1 0,1 1 0,1 4 23,0 1 0,0-1 0,0 1 0,-1 0 1,0 0-1,0-1 0,-1 15 0,0-13-8,0 0 0,1 0-1,0 0 1,0 0 0,3 8 0,1 0 12,-3-8-27,1-1 0,0 0 0,4 8 0,-5-12 8,-1-1 0,1 1 0,0-1 0,0 0-1,0 1 1,1-1 0,-1 0 0,0-1 0,1 1 0,-1 0 0,5 2 0,-2-2 11,0 0 0,0 0 0,0 0 0,0-1 0,0 0 0,0 0 1,0 0-1,0 0 0,0-1 0,1 0 0,-1 0 0,0 0 1,0-1-1,0 0 0,1 0 0,-1 0 0,0 0 0,0-1 0,0 0 1,-1 0-1,1 0 0,0-1 0,-1 1 0,0-1 0,1 0 0,3-5 1,3 0 2,-6 5 6,0-1 0,0 0-1,0 0 1,-1-1-1,1 1 1,-1-1-1,0 0 1,0 0-1,4-8 1,-1-2 51,-1 0 0,8-29 0,-12 38-54,-1 0 0,0 0 0,0 0 1,0 0-1,-1 0 0,0 0 0,0 0 1,-1 0-1,0 0 0,0 0 0,-2-7 1,3 11-45,-1 1 1,1-1 0,-1 1 0,0 0 0,1-1 0,-1 1 0,0 0 0,0-1 0,0 1 0,1 0 0,-1 0 0,-1 0 0,1 0 0,-1-1 0,1 2-2,0 0 1,1-1 0,-1 1-1,0 0 1,1 0 0,-1 0-1,0 0 1,0 0 0,1 0-1,-1 0 1,0 0 0,0 1-1,1-1 1,-1 0 0,0 0 0,1 1-1,-1-1 1,0 0 0,1 1-1,-1-1 1,1 0 0,-1 1-1,0-1 1,1 1 0,-1-1-1,1 1 1,-1 0 0,1-1 0,-1 2-1,-3 3 31,-1 1 1,1 1-1,1-1 0,-1 1 0,1-1 0,0 1 0,1 0 0,0 0 1,-2 9-1,1 0 73,0 1 1,1-1 0,1 19-1,0-32-62,2 1 0,-1-1 0,0 0 0,1 1 0,-1-1 0,1 0 0,0 0 0,0 0 0,0 0 0,1 1 0,-1-2 0,1 1 0,-1 0 0,1 0 0,0 0 0,0-1 0,0 1 0,1-1 0,-1 0 0,1 1 0,4 2 0,-2-2-3,1 0 0,0 0 0,-1-1 0,2 0 0,-1 0 0,0 0 0,0-1 0,0 0 0,1 0 0,8 0 0,31 0-982,72-7 0,-36-8-2724,-58 8 35,30-12 0,-21 2-3634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4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1042 1824,'0'2'214,"0"0"0,0 0 0,0 0-1,0 1 1,0-1 0,1 0 0,-1 0 0,1 0 0,-1 0 0,1 0 0,0 1-1,0-1 1,0 0 0,0-1 0,0 1 0,3 3 0,-2-2 91,0 0 0,0 0 0,0-1 0,1 1 0,-1-1 0,1 0 0,0 0 0,0 0 0,0 0 0,0 0 0,3 1 0,-4-2-181,1 0 0,-1-1 0,0 1 1,0-1-1,1 0 0,-1 0 1,0 0-1,1 0 0,-1 0 0,0 0 1,1-1-1,-1 1 0,0-1 0,0 1 1,1-1-1,-1 0 0,4-2 0,1-2 176,0 1-1,0-2 0,10-8 1,-5 4 63,-3 1-280,0 0-1,-1 0 1,0-1 0,0 0 0,-1 0 0,0-1-1,-1 0 1,6-14 0,4-15-62,13-44-1,-4 5 191,-14 52-190,-5 13 60,0-1 0,-1-1 0,0 1-1,-1 0 1,-1-1 0,1-17 0,-4 33-92,0 0 0,0 0 0,0 0 0,0-1 1,0 1-1,0 0 0,1 0 0,-1 0 0,0 0 0,0 0 0,0 0 1,0-1-1,0 1 0,0 0 0,0 0 0,0 0 0,-1 0 0,1 0 1,0 0-1,0-1 0,0 1 0,0 0 0,0 0 0,0 0 1,0 0-1,0 0 0,0 0 0,0 0 0,0-1 0,0 1 0,0 0 1,-1 0-1,1 0 0,0 0 0,0 0 0,0 0 0,0 0 0,0 0 1,0 0-1,0 0 0,-1 0 0,1 0 0,0 0 0,0 0 0,0 0 1,0 0-1,0 0 0,0 0 0,-1 0 0,1 0 0,0 0 0,0 0 1,-7 6-203,-5 11 169,3 4-8,1 0 1,0 1-1,2-1 1,-4 28-1,6-30 102,-21 119 101,23-117-80,1 0 0,0 0 0,2 0 1,4 32-1,-5-50-4,1-1 0,-1 1 0,1-1 0,-1 0 0,1 0 1,0 1-1,0-1 0,0 0 0,0 0 0,0 0 0,1 0 0,-1 0 1,1 0-1,-1 0 0,1 0 0,-1-1 0,1 1 0,0-1 1,0 1-1,3 1 0,-3-2 1,1 0 1,0-1 0,0 1-1,0-1 1,0 1-1,-1-1 1,1 0-1,0 0 1,0 0 0,0 0-1,0-1 1,0 1-1,0-1 1,0 0-1,-1 0 1,6-2-1,8-5 85,0 0 0,0 0 0,14-12 0,44-36 49,-52 38-184,1-1 32,36-40-1,3-3-244,-55 55 109,11-9-185,-17 16 266,-1 0-1,0 0 1,1 0 0,-1 0-1,1-1 1,-1 1 0,0 0-1,1 0 1,-1 0 0,1 0-1,-1 0 1,1 0 0,-1 0-1,0 0 1,1 0 0,-1 0-1,1 0 1,-1 1 0,1-1-1,-1 0 1,0 0 0,1 0-1,-1 0 1,1 1 0,-1-1-1,0 0 1,1 0 0,-1 1-1,0-1 1,1 0 0,-1 1-1,0-1 1,0 0 0,1 1-1,-1-1 1,0 0 0,0 1-1,1-1 1,-1 1 0,0-1-1,0 0 1,0 1 0,0-1-1,0 1 1,1 4 8,0 0 0,-1-1 0,1 1-1,-1 0 1,0-1 0,-1 1 0,1 0 0,-1-1-1,0 1 1,-2 7 0,0 0 41,-3 12 55,-18 42 1,6-18-123,6-20 375,12-28-335,0 0 1,0 0-1,0 0 0,0 0 1,0 0-1,0 1 1,0-1-1,0 0 0,0 0 1,0 0-1,0 0 1,0 0-1,1 0 1,-1 1-1,0-1 0,0 0 1,0 0-1,0 0 1,0 0-1,0 0 0,0 0 1,0 0-1,0 1 1,0-1-1,0 0 0,1 0 1,-1 0-1,0 0 1,0 0-1,0 0 0,0 0 1,0 0-1,0 0 1,1 0-1,-1 0 0,0 0 1,0 0-1,0 0 1,0 0-1,0 0 1,0 0-1,1 0 0,-1 0 1,0 0-1,0 0 1,0 0-1,0 0 0,0 0 1,1 0-1,-1 0 1,0 0-1,0 0 0,7-3 85,-1 0 0,0-1-1,0 0 1,0 0-1,0 0 1,-1-1 0,10-10-1,33-43-105,-34 40 38,4-6-91,-13 17 17,0-1 1,1 1 0,0 0-1,0 1 1,12-11 0,-18 17 25,1-1-1,-1 1 1,1-1 0,-1 1 0,1 0 0,-1-1 0,0 1 0,1 0-1,-1 0 1,1-1 0,-1 1 0,1 0 0,-1 0 0,1 0 0,0-1-1,-1 1 1,1 0 0,-1 0 0,1 0 0,-1 0 0,1 0 0,-1 0-1,1 0 1,-1 0 0,1 1 0,0-1 0,-1 0 0,1 0 0,-1 0-1,1 0 1,-1 1 0,1-1 0,-1 0 0,1 1 0,-1-1 0,0 0-1,1 1 1,-1-1 0,1 0 0,-1 1 0,0-1 0,1 1 0,-1-1-1,0 1 1,0-1 0,1 1 0,-1-1 0,0 1 0,2 4-35,-1 0 1,0-1 0,0 1 0,0 8-1,-1-4-56,3 18 137,1-1 0,1 0 0,9 29 0,-13-54-15,-1 0 1,0-1 0,0 1-1,0 0 1,1-1 0,-1 1-1,0 0 1,0-1 0,1 1-1,-1 0 1,1-1 0,-1 1-1,1-1 1,-1 1-1,1-1 1,-1 1 0,1-1-1,-1 1 1,1-1 0,-1 0-1,1 1 1,0-1 0,-1 0-1,1 1 1,0-1 0,-1 0-1,1 0 1,0 0-1,0 0 1,-1 1 0,1-1-1,0 0 1,-1 0 0,1 0-1,0-1 1,0 1 0,-1 0-1,1 0 1,0 0 0,0-1-1,2 0 78,1-1-1,-1 0 1,0 0-1,0 0 1,6-5-1,-6 4-88,21-19 71,-1-1 0,25-32 0,36-56 59,-67 87-77,11-14-23,93-135 104,-98 136-117,-2-1 0,29-71 1,-28 50-72,23-104 0,-34 114 42,-5 26-48,-1 0-1,-1 0 0,1-30 1,-7 36-392,2 17 438,-1 0-1,1 0 1,0 0 0,0 0 0,0 0 0,0 0 0,0-1-1,0 1 1,-1 0 0,1 0 0,0 0 0,0 0 0,0 0 0,0 0-1,-1 0 1,1 0 0,0 0 0,0 0 0,0 0 0,0 0-1,-1 0 1,1 0 0,0 0 0,0 0 0,0 0 0,0 0 0,-1 0-1,1 0 1,0 0 0,0 0 0,0 0 0,0 0 0,-1 1-1,1-1 1,0 0 0,0 0 0,0 0 0,0 0 0,0 0 0,0 0-1,-1 0 1,1 1 0,0-1 0,-3 4-40,0 1 0,-1-1 0,2 1 0,-4 7-1,-110 266-317,103-243 332,1-5-1,2 1 1,1 1-1,-7 47 0,14-63 49,0 1 0,2-1 1,0 1-1,1 0 0,1-1 1,0 1-1,1-1 0,9 28 1,-5-27 40,1 1 0,0-1 1,1 0-1,1-1 0,0 0 0,1-1 1,1 0-1,1 0 0,0-1 1,26 21-1,-35-32-20,0 0 0,1 0 1,-1 0-1,1-1 0,-1 1 1,1-1-1,0 0 0,0 0 1,0-1-1,0 0 0,0 1 1,0-2-1,0 1 0,1-1 1,4 0-1,-5 0-8,-1 0 0,1-1 1,-1 0-1,1 0 0,-1-1 0,0 1 1,0-1-1,0 0 0,0 0 0,0 0 1,0 0-1,0-1 0,0 0 0,-1 0 0,0 0 1,1 0-1,-1 0 0,3-5 0,4-7 36,0-1 0,-1 0 0,-1 0 0,-1-1-1,0 0 1,-1 0 0,-1 0 0,5-30 0,-9 40-71,0 1 1,-1-1 0,1 1 0,-2-1-1,1 1 1,0-1 0,-1 1 0,-1-1-1,1 1 1,-5-13 0,6 19-8,-1-1 0,1 0 1,0 1-1,-1-1 0,1 0 0,0 1 1,-1-1-1,1 1 0,-1-1 1,1 1-1,-1-1 0,1 1 1,-1-1-1,0 1 0,1 0 0,-1-1 1,1 1-1,-1 0 0,0-1 1,1 1-1,-1 0 0,0 0 1,1 0-1,-1 0 0,-1-1 0,1 2-2,-1-1-1,1 0 0,0 1 0,0-1 0,-1 1 1,1-1-1,0 1 0,0 0 0,0-1 0,0 1 0,0 0 1,0 0-1,-1 1 0,-2 2-31,0 1 1,0 0-1,0 0 1,-5 11-1,-2 8-6,2 1 0,1 1 0,0 0 0,2 0 0,1 0-1,1 1 1,2-1 0,0 38 0,2-56 70,1 0 0,0 1 0,0-1 0,0 0 0,1 0 0,1 0 0,-1 0 0,1 0 0,5 8 0,-7-13 6,0-1 0,1 1 0,-1-1 0,1 0-1,-1 0 1,1 0 0,0 0 0,0 0 0,0 0-1,0 0 1,0-1 0,1 1 0,-1-1 0,0 1-1,1-1 1,-1 0 0,1 0 0,0 0 0,-1 0-1,1-1 1,0 1 0,-1-1 0,1 1 0,0-1-1,0 0 1,-1 0 0,1 0 0,0 0 0,-1-1-1,1 1 1,4-2 0,1-1 45,-1 0-1,0-1 0,0 1 1,-1-1-1,1-1 1,11-9-1,35-36-58,-45 43 24,31-34 33,-2-1 0,56-82 0,-90 119-61,4-5-2,0 0-1,9-10 1,-14 18-13,-1 1-1,0-1 0,0 1 1,1-1-1,-1 0 1,-1 1-1,1-1 0,0 0 1,0 0-1,0 0 0,-1 0 1,1 1-1,-1-1 1,0 0-1,0 0 0,1 0 1,-1 0-1,-1-3 0,56 8-477,-49-3 478,0 1 0,0 0 0,0 0 0,0 1 1,0-1-1,0 1 0,0 1 0,-1-1 0,1 1 0,-1 0 1,0 0-1,0 1 0,0-1 0,0 1 0,0 0 1,-1 1-1,0-1 0,0 1 0,0 0 0,0 0 0,-1 0 1,5 10-1,-5-7 22,0 1 1,-1 0 0,0 0-1,0 1 1,-1-1-1,0 10 1,-3 57-141,-1-42 218,2-20-98,-1 0 1,-5 15-1,5-21 39,0 1-1,0-1 1,0 1-1,1-1 1,1 1-1,-1 0 0,2-1 1,-1 1-1,2 10 1,-1-18-15,-1 0 1,0 0 0,1 0 0,-1 0 0,1 0-1,-1 0 1,1 0 0,0 0 0,-1 0-1,1 0 1,0-1 0,0 1 0,0 0-1,-1 0 1,1-1 0,0 1 0,0 0-1,0-1 1,0 1 0,0-1 0,0 1-1,1-1 1,-1 0 0,0 1 0,0-1 0,0 0-1,0 0 1,0 0 0,0 0 0,0 0-1,1 0 1,-1 0 0,0 0 0,0 0-1,0-1 1,0 1 0,2-1 0,5-1 30,0-1 0,0 0 0,14-7 0,-2-2-54,-1-1 0,1 0 0,20-20 0,48-50 194,60-83-25,-144 161-175,0-1 1,0 0-1,0 1 0,3-9 0,-7 14 13,0 0 1,0 0 0,0-1-1,0 1 1,1 0 0,-1 0-1,0 0 1,0-1-1,0 1 1,0 0 0,0 0-1,0-1 1,0 1 0,0 0-1,0 0 1,0-1-1,0 1 1,0 0 0,0 0-1,0-1 1,0 1 0,0 0-1,0 0 1,0-1 0,0 1-1,0 0 1,-1 0-1,1 0 1,0-1 0,0 1-1,0 0 1,0 0 0,0 0-1,-1-1 1,1 1-1,0 0 1,0 0 0,-1 0-1,0 0-17,-1 0 0,1 1-1,-1-1 1,0 1 0,1 0-1,-1-1 1,1 1-1,0 0 1,-1 0 0,1 0-1,0 0 1,-1 0 0,1 0-1,0 1 1,0-1-1,-1 2 1,-5 4-36,-20 20-74,2 1-1,-28 38 1,38-44 130,1 0 0,1 1 0,1 0-1,-11 31 1,22-50-1,-1 0-1,1 0 0,0 1 1,0-1-1,1 0 0,-1 0 1,1 1-1,0-1 1,0 1-1,1 3 0,-1-6 19,1-1 0,-1 1 0,1-1 0,-1 1 0,1-1 0,0 0 0,-1 1 0,1-1 0,0 0 0,0 0 0,0 0 0,0 1 0,0-1 0,0 0 0,0 0 0,1 0 0,-1-1 0,0 1 0,0 0 0,1 0 0,-1-1 0,1 1 0,-1-1 0,0 1 0,1-1 0,-1 1 0,1-1 0,-1 0 0,1 0 0,-1 0 0,1 0 0,2 0 0,2-1 31,0 0-1,0 0 1,-1 0-1,1 0 1,0-1-1,-1 0 1,1-1-1,-1 1 1,1-1-1,-1 0 1,0 0-1,0 0 1,-1-1-1,1 0 1,-1 0-1,6-6 1,5-7-29,-2 0 1,0 0-1,11-21 1,-11 18-67,-1-1 1,-1-1 0,12-31-1,-18 44-2,-5 8 26,1 0 1,-1 0-1,1 0 0,-1 0 0,1 0 1,-1 0-1,0 0 0,1-1 0,-1 1 1,0 0-1,0-2 0,-9 11-415,-2 14 323,1 0 0,-8 25 0,15-39 114,1 0-1,0 1 0,0-1 1,1 1-1,0-1 0,1 1 1,0 8-1,0-14 12,0 0 0,1-1 0,-1 1 0,1-1 0,-1 0 0,1 1 0,0-1 0,-1 1 0,1-1 0,1 0 0,-1 0 1,0 1-1,0-1 0,1 0 0,-1 0 0,1 0 0,0 0 0,0-1 0,-1 1 0,1 0 0,0-1 0,1 0 0,-1 1 0,0-1 0,0 0 0,0 0 0,5 2 0,2-2 25,-1 0 0,1 0 0,-1 0 0,0-1-1,1-1 1,-1 1 0,1-1 0,11-4 0,5-1-24,36-15 0,-17 1-5,0-2 1,76-54-1,-58 35-152,-57 39 225,-3 3-60,-7 9-82,-10 13 24,4-8-26,0 0 0,1 0 0,-13 30-1,21-40 56,0 1 1,-1 0-1,2 0 0,-1-1 0,1 1 0,0 1 1,0-1-1,0 0 0,1 0 0,0 0 0,0 0 0,1 0 1,0 0-1,3 12 0,-4-16 28,1-1 0,0 1 0,0 0 0,-1-1 0,1 1 0,0-1 0,0 1 0,1-1 0,-1 1 0,0-1 0,0 0 1,1 0-1,-1 0 0,1 0 0,-1 0 0,1 0 0,-1 0 0,1 0 0,-1 0 0,1-1 0,0 1 0,0 0 0,-1-1 0,4 1 0,2-1-18,0 0-1,0 0 1,0 0 0,13-3-1,-13 2 33,15-3 33,0-1 0,-1-1-1,1 0 1,-2-2 0,39-20 0,-33 13-37,0-1 1,-2-1 0,41-37-1,-22 10-34,-2-2-1,-2-1 0,56-90 1,-65 87 66,-2-1 0,-2 0 1,34-100-1,-5-47-152,-55 197 76,0 1 0,0-1 0,0 1-1,1-1 1,-1 1 0,0-1-1,0 1 1,0-1 0,0 0 0,0 1-1,0-1 1,0 1 0,0-1 0,0 1-1,0-1 1,0 0 0,-1 1-1,1-1 1,0 1 0,0-1 0,-1 1-1,1-1 1,-1 1-2,1 0 0,-1 0-1,1 0 1,-1 1 0,0-1 0,1 0 0,-1 1 0,1-1-1,-1 0 1,1 1 0,-1-1 0,1 1 0,0-1-1,-1 1 1,1-1 0,0 1 0,-1-1 0,1 1-1,0-1 1,-1 1 0,1-1 0,0 2 0,-10 18-153,-10 27 1,8-17 108,-85 217-30,73-170 203,4 1 0,-19 159 0,39-236-118,-1 7 117,0 1 0,1 15 0,0-23-85,0 1 1,0-1 0,0 0 0,0 0 0,0 0-1,1 1 1,-1-1 0,0 0 0,0 0 0,1 0-1,-1 0 1,1 0 0,-1 1 0,1-1 0,0 0-1,-1 0 1,1 0 0,0-1 0,0 1 0,0 0-1,-1 0 1,1 0 0,0 0 0,0-1 0,0 1-1,0-1 1,1 1 0,-1 0 0,1 0 0,0-2-5,0 1 1,0 0-1,0 0 1,0-1 0,-1 1-1,1-1 1,0 0-1,0 0 1,-1 1-1,1-1 1,-1 0 0,1 0-1,-1 0 1,1-1-1,-1 1 1,1 0-1,-1-1 1,2-2 0,23-31 189,-22 30-171,62-93-318,-47 80 106,-10 15 41,-9 3 120,1 0 1,-1 0 0,0 0 0,1 0 0,-1 1 0,0-1 0,0 0-1,0 0 1,1 1 0,-1-1 0,0 0 0,0 0 0,0 1-1,1-1 1,-1 0 0,0 1 0,0-1 0,0 0 0,0 0 0,0 1-1,0-1 1,0 0 0,0 1 0,0-1 0,0 0 0,0 1-1,0-1 1,0 0 0,0 1 0,-3 63-293,1-38 322,2 45 1,-1-69-9,1 0 1,0 0 0,1-1-1,-1 1 1,0 0-1,0 0 1,1-1 0,-1 1-1,1 0 1,0-1 0,-1 1-1,1 0 1,0-1 0,0 1-1,0-1 1,0 1-1,0-1 1,0 0 0,1 1-1,-1-1 1,0 0 0,1 0-1,-1 0 1,1 0-1,-1 0 1,1 0 0,-1 0-1,1-1 1,0 1 0,-1-1-1,1 1 1,0-1 0,0 1-1,-1-1 1,1 0-1,0 0 1,3 0 0,11-1 29,1 0 1,-1-2-1,1 0 1,16-5-1,62-25 92,-67 20-100,0-2 1,-1 0-1,-1-2 0,36-29 0,-58 43-47,1-1-1,-1 0 1,0 0 0,0 0-1,-1 0 1,1-1 0,5-9-1,-23 22-85,0 0-1,-18 16 1,13-8-3,-25 29 1,5-4-38,34-36 120,0 0-1,1 0 0,0 1 0,0-1 1,0 1-1,-5 12 0,8-17 31,0 1 0,1-1 0,-1 0 0,1 0 0,-1 1 0,1-1 0,0 0 0,-1 0 0,1 1 0,0-1 0,0 0 0,0 1 0,0-1 0,0 0 0,1 1 0,-1-1 0,0 0 0,0 1 0,1-1 0,-1 0 0,1 0 0,-1 0 0,1 1 0,0-1 0,-1 0 0,1 0 0,0 0 0,0 0 0,0 0 0,0 0 0,0 0 0,0 0 0,0 0 1,0-1-1,0 1 0,0 0 0,0-1 0,0 1 0,1-1 0,-1 1 0,0-1 0,0 1 0,1-1 0,1 0 0,4 1 28,-1 0 1,0-1-1,1 0 1,-1 0-1,0 0 1,1-1-1,-1 0 1,0-1-1,0 1 1,1-1-1,-1 0 1,-1-1-1,1 1 1,0-1-1,-1 0 1,1-1-1,-1 1 1,7-7-1,-8 7-27,0 0 1,0 0-1,-1-1 0,1 0 1,-1 0-1,0 0 0,0 0 0,0 0 1,0 0-1,-1-1 0,0 0 1,0 1-1,0-1 0,0 0 0,-1 0 1,0 0-1,0 0 0,0 0 1,-1 0-1,1 0 0,-1 0 0,0-1 1,-2-5-1,1 6-34,0 0 1,-1 0-1,1 0 0,-1 0 0,0 0 1,-1 1-1,1-1 0,-1 1 0,0 0 1,0-1-1,-5-4 0,2 4 8,-1 0-1,1 0 1,-1 0-1,1 1 0,-1 0 1,-15-5-1,-23-11 117,45 20-104,0 0 1,0 0-1,0 0 1,-1 0-1,1 0 1,0 0-1,0 0 1,0 0-1,0 0 1,0 0-1,0 0 1,0 0-1,0 0 1,0-1 0,0 1-1,-1 0 1,1 0-1,0 0 1,0 0-1,0 0 1,0 0-1,0 0 1,0 0-1,0 0 1,0-1-1,0 1 1,0 0-1,0 0 1,0 0-1,0 0 1,0 0-1,0 0 1,0 0-1,0 0 1,0-1-1,0 1 1,0 0 0,0 0-1,0 0 1,0 0-1,0 0 1,0 0-1,0 0 1,0 0-1,0-1 1,0 1-1,1 0 1,-1 0-1,0 0 1,7-5-27,19-5 32,-17 7-8,61-22-94,142-32-1,-208 56 80,0 1-1,0-1 1,0 1 0,0 0-1,-1 0 1,1 0 0,0 1-1,0-1 1,0 1 0,4 1-1,-7-1 25,0-1 1,0 1-1,1-1 0,-1 1 0,0 0 0,0 0 0,0-1 0,0 1 1,0 0-1,0 0 0,0 0 0,0 0 0,-1 0 0,1 0 1,0 0-1,-1 0 0,1 0 0,0 1 0,-1-1 0,1 0 0,-1 0 1,0 1-1,1-1 0,-1 0 0,0 0 0,0 1 0,0-1 1,0 0-1,0 1 0,0-1 0,0 0 0,-1 3 0,0 3 7,-1 3 53,0 0 0,0 0 0,-1 0 0,-5 13-1,12-32 248,1-1-242,0-1 1,1 1-1,0 1 1,1-1 0,0 1-1,8-9 1,-4 8-120,-1 0 0,1 1 0,22-13 0,-30 20 11,0 0-1,1 0 0,-1 1 0,1-1 0,0 1 1,-1 0-1,1 0 0,0 0 0,0 0 1,0 1-1,0 0 0,-1-1 0,1 1 1,0 1-1,0-1 0,0 1 0,0-1 1,0 1-1,4 2 0,-5-1 36,0-1 1,1 2-1,-1-1 0,0 0 1,0 1-1,0-1 0,0 1 1,-1 0-1,1 0 0,-1 0 1,4 6-1,-2-3-12,-1 0 0,0 1 0,0-1 0,-1 1-1,4 12 1,25 89 539,-13-51-7378,-17-53 5867,1 5-659,-5-3-3636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 5216,'-19'-20'2368,"9"20"-2048,7-3 384,6 3-448,-3-5-224,5 5-160,9 5 64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4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6400,'-21'-11'2880,"42"3"-2496,7 4 768,4 4-704,26-5 608,0 2-608,19-5-160,-1 8-192,14-9-160,-5 9 32,6-3 320,-11 6-192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95 4992,'-18'-12'1589,"17"11"-1475,0 1 0,0 0 0,1-1-1,-1 1 1,0 0 0,0 0 0,0-1 0,0 1 0,1 0-1,-1 0 1,0 0 0,0 0 0,0 0 0,0 0-1,0 0 1,0 1 120,3-2 895,5-1-890,0 0 0,-1 1 1,1 0-1,0 0 0,7 1 0,7-1 1,41-5 151,78-6 194,235-19 135,-183 13-1056,-127 14-48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69 3968,'-61'-29'1824,"24"29"-1600,24-3 320,8 3-352,0-8-96,10 0-32,13-4 0,9 4-32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191 866 3328,'0'-8'1052,"-1"0"1,0 0-1,-2-11 1,3 17-869,0 1 1,-1-1 0,1 0-1,-1 0 1,1 1 0,-1-1-1,0 0 1,0 1-1,0-1 1,0 1 0,0-1-1,0 1 1,0 0 0,0-1-1,-1 1 1,1 0-1,0 0 1,-1 0 0,1 0-1,-1 0 1,-2-1 0,0 1-104,0 0 1,0 1-1,0-1 1,0 1 0,0 0-1,-1 1 1,1-1-1,0 1 1,0-1-1,0 1 1,0 0 0,0 1-1,0-1 1,0 1-1,1 0 1,-1-1-1,0 2 1,1-1 0,-1 0-1,-2 4 1,-3 1-72,1 0-1,1 0 1,0 1 0,0 0 0,0 1 0,1-1 0,-5 11 0,9-16 2,0 1 1,0-1-1,0 0 1,1 1 0,0-1-1,0 1 1,0 0-1,0-1 1,0 1 0,1 0-1,0 0 1,-1-1-1,1 1 1,1 0 0,-1 0-1,0-1 1,1 1-1,0 0 1,0-1 0,0 1-1,1-1 1,-1 1 0,1-1-1,-1 1 1,1-1-1,0 0 1,1 0 0,-1 0-1,0 0 1,1 0-1,0-1 1,3 4 0,-2-3 78,1 0 1,-1 0 0,1 0-1,0 0 1,0-1 0,0 0-1,0 0 1,1 0 0,-1 0-1,1-1 1,-1 0 0,1 0 0,-1-1-1,1 1 1,-1-1 0,1-1-1,0 1 1,8-2 0,-9 1-28,1 0 0,-1-1 0,1 0 0,-1 0 0,1 0 0,-1 0 0,0-1 0,0 0 1,0 0-1,-1 0 0,1-1 0,-1 1 0,0-1 0,0 0 0,0 0 0,0-1 0,-1 1 0,4-6 0,-3 2-23,0 0 0,0-1 0,-1 1 0,0-1 0,-1 1-1,0-1 1,2-12 0,-4 15-66,0 1 0,0 0 0,0 0 0,0-1 0,-1 1 0,0 0 0,0 0 0,0 0 0,-1 0 0,0 0 0,0 0 0,0 0 0,0 0 0,-5-6 0,5 8 22,0 1-1,-1 0 0,1 0 0,0 0 0,-1 0 0,1 0 0,-1 1 0,0-1 0,1 1 0,-1-1 0,0 1 0,0 0 0,0 0 0,-3 0 0,4 0-3,0 1 0,0-1 0,0 1 0,0 0 0,0 0-1,-1 0 1,1 0 0,0 0 0,0 0 0,0 0 0,0 1 0,0-1 0,0 1 0,0 0 0,0-1 0,0 1 0,1 0 0,-1 0 0,0 0 0,-1 2 0,-3-2-79,8-2 49,2 0 86,0 0 0,-1 0 0,1 0 0,-1 0 0,0-1 0,1 1 0,-1-1 0,0 0 0,0 0 0,0 0 0,3-4 0,6-2 3,38-27-18,177-108 529,-199 127-553,-18 10-40,0 1 0,18-8 0,-28 13 29,1 0 1,0-1-1,-1 1 0,1 0 1,-1-1-1,1 1 0,-1 0 1,1-1-1,-1 1 0,1 0 1,-1-1-1,0 1 0,1-1 1,-1 1-1,1-2 0,0 1 12,-2 2-35,0-1 0,0 0 0,0 1 0,0-1-1,1 1 1,-1 0 0,0-1 0,0 1 0,0 0 0,1-1 0,-1 1-1,0 0 1,1 0 0,-1-1 0,1 1 0,-1 0 0,1 0 0,-1 0 0,1 0-1,-1 1 1,-1 3-40,-9 13 6,1 0 0,1 1 0,-7 22-1,-17 64-16,15-43 106,-79 223-218,90-263 177,-20 56 335,-22 105 0,49-179-206,-1 1-1,0-1 0,-1 1 0,1-1 1,-3 6-1,7-37 1632,7-22-1426,-4 31-264,2 1 0,0 0 0,0 0 0,2 1 0,22-30 0,-15 22-94,252-351-404,-251 352 385,44-53-2,-52 66-18,0-1 0,1 2-1,1-1 1,18-11 0,-29 20 53,0 0 1,0 1-1,0-1 1,1 0 0,-1 1-1,0-1 1,0 1-1,1-1 1,-1 1-1,0-1 1,1 1-1,-1 0 1,1 0-1,-1 0 1,0 0 0,1 0-1,-1 0 1,0 0-1,1 0 1,-1 1-1,0-1 1,1 0-1,1 2 1,-1-1 4,0 0 0,-1 1 0,1 0 0,-1-1 0,1 1 0,-1 0 0,0 0 0,1 0 0,-1 0 0,0 0 0,0 0 0,0 0-1,0 4 1,3 7-7,-1-1 0,0 1 0,-1 0-1,-1 0 1,0 0 0,-1-1-1,0 1 1,-1 0 0,-3 16-1,-5 13 280,-19 58-1,27-98-242,-3 10 122,0 0-1,-8 14 0,10-22-94,0 0 1,-1 0 0,1-1-1,-1 1 1,0-1-1,0 1 1,0-1 0,0 0-1,-6 4 1,6-6-22,0 0-1,1 0 1,-1 0 0,0 0 0,0-1 0,0 1 0,0-1-1,0 0 1,0 0 0,0 0 0,0 0 0,0 0 0,0-1-1,0 1 1,0-1 0,0 0 0,0 0 0,-5-2 0,3 1-8,0 0 1,1-1 0,-1 1 0,1-1-1,-1 0 1,1 0 0,0-1 0,0 1 0,1-1-1,-7-7 1,10 11-22,0-1 0,-1 1 0,1 0 0,0-1 0,-1 1 0,1-1 1,0 1-1,0 0 0,0-1 0,-1 1 0,1-1 0,0 1 0,0-1 0,0 1 0,0-1 0,0 1 0,0 0 0,0-1 0,0 1 0,0-1 0,0 1 1,0-1-1,0 1 0,0-1 0,0 1 0,0-1 0,1 1 0,-1 0 0,0-1 0,0 1 0,0-1 0,1 1 0,-1-1 0,1 0-10,1 1 0,-1-1-1,0 0 1,0 1 0,0-1-1,1 1 1,-1-1 0,0 1-1,1 0 1,-1 0 0,3-1-1,4 1-44,0 0-1,0 0 0,10 2 0,19 5 73,0-2-1,0-2 0,0-1 0,0-2 0,53-6 0,-57 1 52,-1-2-1,0 0 1,-1-3-1,41-17 1,-58 21-9,0-1 1,0-1 0,-1 0 0,0-1-1,-1 0 1,0-1 0,0 0 0,-1-1-1,-1-1 1,0 1 0,13-20-1,-14 15-22,1-1-1,-2 0 1,7-20 0,-12 30-35,-1-1 1,1 0 0,-2 0 0,1 0 0,-1 0 0,0 0 0,-1 0-1,0 0 1,0 0 0,-2-9 0,1 15-9,1 0-1,-1 0 1,1 0 0,-1 1-1,0-1 1,1 0-1,-1 0 1,0 1 0,0-1-1,0 1 1,0-1 0,-1 1-1,1-1 1,0 1 0,-1 0-1,1-1 1,-1 1-1,1 0 1,-1 0 0,0 0-1,1 0 1,-1 0 0,0 1-1,0-1 1,0 0-1,1 1 1,-1 0 0,0-1-1,0 1 1,0 0 0,-2 0-1,-1 0-6,0 0-1,1 1 1,-1-1-1,0 1 1,0 0-1,1 1 1,-1-1-1,1 1 1,-1 0 0,1 0-1,0 0 1,-5 4-1,-3 3 3,0 1 0,1 0 0,1 1 0,-1 0 0,2 1 1,-1 0-1,-9 19 0,9-15-30,2 0 0,0 0 0,0 1 0,2 1 0,-9 34 0,14-42 73,-1-1-1,1 0 1,1 1-1,0-1 0,0 1 1,3 14-1,-2-18 2,1-1-1,-1 1 1,1-1 0,0 1-1,1-1 1,-1 0 0,1 0-1,0 0 1,0 0-1,0 0 1,1-1 0,5 5-1,-4-3 6,0-1 0,1-1 0,0 1-1,0-1 1,0 0 0,1 0 0,-1 0-1,1-1 1,0 0 0,0-1 0,0 1-1,0-1 1,1-1 0,-1 1-1,1-1 1,-1-1 0,15 0 0,-13-1 12,1-1 1,0-1 0,0 0 0,-1 0-1,1-1 1,-1 0 0,0-1 0,0 0-1,-1 0 1,0-1 0,0 0 0,0 0 0,0-1-1,-1 0 1,7-9 0,10-14-20,-1-1 0,30-56 0,-36 57-132,10-16 216,27-63 1,-51 92-318,-2 9 7,0 18-154,-1 22 223,2 1 0,11 60-1,-7-74 136,0 0-1,1 0 0,1-1 0,0 0 0,15 22 0,-20-35 34,1 1 0,0-1 1,1 0-1,-1 0 0,1 0 0,0-1 0,0 0 0,0 0 0,1 0 1,-1 0-1,1-1 0,8 4 0,-6-4 0,0-1 1,0 0-1,0 0 0,1 0 0,-1-1 1,0 0-1,1-1 0,14-1 1,-4-1-20,0-2 0,-1 0 0,1-1 0,-1-1 0,0-1 0,0 0 0,30-18 0,-19 7 15,-2 0 0,29-26 1,46-50 10,-82 78-46,-15 13 4,-1-1 1,0 1-1,0 0 0,0-1 0,0 0 1,-1 0-1,0 0 0,4-5 0,-7 8 0,0 1 0,0 0 0,0 0 0,0-1-1,0 1 1,0 0 0,0 0 0,0 0 0,0-1 0,0 1-1,0 0 1,-1 0 0,1 0 0,0-1 0,0 1-1,0 0 1,0 0 0,0 0 0,0-1 0,-1 1-1,1 0 1,0 0 0,0 0 0,0 0 0,0 0 0,-1-1-1,1 1 1,0 0 0,0 0 0,0 0 0,-1 0-1,1 0 1,0 0 0,0 0 0,-1 0 0,1 0 0,0 0-1,0 0 1,-1 0 0,1 0 0,0 0 0,0 0-1,0 0 1,-1 0 0,1 0 0,0 0 0,0 0-1,0 0 1,-1 0 0,1 0 0,0 1 0,0-1 0,0 0-1,-1 0 1,1 0 0,0 0 0,0 0 0,0 1-1,0-1 1,-1 0 0,-3 3-26,-1 1 0,1-1 0,0 1 0,0-1 0,0 1 0,1 0 0,-4 5 0,-23 38-66,16-25 60,-37 53 33,22-35 47,-23 44 0,49-79-14,1 0 1,-1 0-1,1 1 1,0-1-1,0 1 1,1-1-1,0 1 1,0 0-1,0 0 1,0 6-1,2-11-15,-1 0 1,0 0-1,0-1 1,0 1-1,0 0 1,1 0-1,-1 0 1,1 0-1,-1 0 0,0-1 1,1 1-1,-1 0 1,1 0-1,0-1 1,-1 1-1,1 0 0,0-1 1,-1 1-1,1 0 1,0-1-1,-1 1 1,1-1-1,0 1 0,0-1 1,0 0-1,0 1 1,0-1-1,-1 0 1,1 0-1,0 1 1,0-1-1,0 0 0,0 0 1,2 0-1,0 0 18,0-1 0,-1 1-1,1 0 1,0-1 0,0 0-1,0 0 1,-1 0 0,1 0 0,0 0-1,3-2 1,-1-1 24,0 0 0,0 0 0,0 0 0,-1-1 0,0 0 0,5-6 0,20-34 18,-24 36-76,25-45-8,-3-1 0,-2-2 1,26-90-1,-50 145-10,-1-1 0,1 0 0,-1 1 0,1-1 0,-1 0 0,0 1 0,0-1 0,-1-4 0,1 7 11,0 0 0,0 0 0,0-1 0,0 1 0,0 0 0,0 0 0,0-1 0,0 1 0,0 0 0,0 0-1,-1 0 1,1-1 0,0 1 0,0 0 0,0 0 0,0 0 0,-1-1 0,1 1 0,0 0 0,0 0 0,0 0 0,0 0 0,-1 0 0,1 0-1,0-1 1,0 1 0,-1 0 0,1 0 0,0 0 0,0 0 0,0 0 0,-1 0 0,1 0 0,0 0 0,-1 0 0,0 0-16,0 1 1,0 0-1,0-1 1,0 1-1,0 0 1,0-1-1,0 1 1,0 0-1,0 0 1,0 0-1,0 0 1,0 1-1,-6 7-34,0 1 0,1-1 0,1 1 0,0 0 0,0 1 0,1 0 0,-6 21 0,-10 82 20,18-105 35,0 3 8,1 1-1,0 0 1,1 0 0,2 20 0,-1-29-4,0-1 0,-1 1 0,1-1 1,1 1-1,-1-1 0,1 1 0,-1-1 0,5 7 1,-5-9 11,1 1 0,-1 0 0,1-1 0,-1 1 0,1-1 1,0 0-1,0 1 0,0-1 0,-1 0 0,1 0 0,0 0 0,1 0 0,-1-1 1,0 1-1,0 0 0,3 0 0,2-1 27,1 0 1,-1 0-1,0-1 0,1 1 1,-1-1-1,0-1 1,1 0-1,-1 0 0,0 0 1,0-1-1,-1 0 0,1 0 1,10-7-1,3-3 29,-1-1 0,32-30-1,-16 9-51,-2-2 0,-1-1-1,43-67 1,-56 73 19,-2-1 1,-1 0-1,-1-1 0,-2-1 1,15-61-1,21-184-92,-44 238-162,1-53 0,-6 93 199,-1-13-103,1 14 110,0 1 1,0 0-1,0-1 1,0 1 0,0 0-1,-1-1 1,1 1 0,0 0-1,0-1 1,0 1-1,0 0 1,-1-1 0,1 1-1,0 0 1,0 0 0,-1-1-1,1 1 1,0 0-1,0 0 1,-1 0 0,1-1-1,0 1 1,-1 0 0,1 0-1,0 0 1,-1 0-1,1 0 1,0-1 0,-1 1-1,1 0 1,-1 0 0,1 0 1,-1 1 1,1-1-1,-1 0 1,1 0-1,0 0 1,-1 1-1,1-1 1,0 0-1,-1 0 1,1 1-1,0-1 1,-1 0-1,1 1 1,0-1-1,-1 0 1,1 1-1,0-1 1,0 1-1,0-1 1,-1 0-1,1 1 1,0-1-1,0 1 1,0-1-1,0 0 1,0 1-1,-50 163-809,34-101 674,-9 31 204,-18 131-1,38-180-51,2 1 0,2 0 1,2 0-1,1 0 0,10 47 0,-9-78 77,0 0-1,1 0 0,0 0 1,1-1-1,10 21 1,-13-32-54,0 0 0,0 0 0,0 0 0,0 0 0,0 0 0,0-1 0,1 1 0,-1-1 0,1 1 0,0-1-1,0 0 1,0 0 0,0 0 0,0-1 0,0 1 0,0-1 0,1 1 0,-1-1 0,0 0 0,1 0 0,-1-1 0,1 1 0,-1-1 0,1 0 0,0 1 0,-1-2 0,1 1 0,6-1 0,2-3-43,0-1-1,0 1 1,-1-2 0,1 0 0,-1 0-1,17-14 1,-19 15 37,21-18-23,-1-1 1,0-1-1,-2-2 1,-1 0-1,26-37 1,-50 61-10,3-2 10,-1-1 1,0 0-1,0-1 1,4-7-1,-8 14-6,0-1 0,1 1-1,-1-1 1,0 1 0,0-1 0,1 0 0,-1 1-1,0-1 1,0 1 0,0-1 0,0 0 0,0 1-1,0-1 1,0 0 0,0 1 0,0-1 0,0 0 0,0 1-1,0-1 1,0 1 0,-1-2 0,1 2-4,0 0 0,-1 0 0,1 0 1,-1-1-1,1 1 0,0 0 0,-1 0 0,1 0 1,-1 0-1,1 0 0,-1 0 0,1 0 0,0 0 1,-1 0-1,1 0 0,-1 0 0,1 0 0,-1 1 1,1-1-1,0 0 0,-1 0 0,0 1 0,-3 1-18,-1 0-1,1 1 1,0 0-1,-5 4 1,-8 11-70,1 0 0,1 1 0,0 1 0,-14 26 0,23-36 57,-1 0 8,-4 7 68,1 1 0,-11 23 0,20-36-37,-1-1-1,0 1 1,1 0-1,0-1 1,0 1-1,0 0 1,0 0-1,1-1 1,0 1-1,0 0 1,0 0-1,1 0 1,-1 0-1,1-1 1,2 6-1,-2-8 11,0 1 0,0-1-1,1 0 1,-1 0 0,1 0 0,-1 0-1,1 0 1,0-1 0,-1 1-1,1 0 1,0-1 0,0 1 0,0-1-1,1 0 1,-1 0 0,0 0-1,0 0 1,1 0 0,-1 0-1,0 0 1,4 0 0,1 0 49,0 0-1,-1-1 1,1 1 0,0-1 0,-1-1-1,12-1 1,-9 0-6,0 0 0,0-1 1,-1 0-1,0 0 0,1-1 0,-1 0 0,-1 0 1,1-1-1,-1 0 0,1-1 0,-1 1 0,10-12 1,-8 7-35,0-1 0,-1-1 0,0 1-1,-1-1 1,0-1 0,-1 1 0,6-17 0,-10 22-39,0 0 0,0 0 0,0 0 0,-1 0 0,0-1 0,-1 1 1,1 0-1,-1-1 0,-1 1 0,0 0 0,-2-11 0,3 15 6,-1-1 0,0 1 1,-1 0-1,1-1 1,-1 1-1,1 0 0,-1 0 1,0 0-1,0 0 1,0 0-1,-1 1 0,1-1 1,-1 0-1,1 1 1,-1 0-1,0 0 0,0 0 1,0 0-1,0 0 1,0 0-1,0 1 0,0 0 1,-1-1-1,1 1 1,-6 0-1,2-1-3,0 2 0,0-1 0,0 1 0,0 0 0,-14 2 0,18-1-10,-1-1-1,0 1 0,1 0 1,-1 0-1,1 1 1,-1-1-1,1 1 1,0 0-1,-1 0 0,1 0 1,0 0-1,0 0 1,-3 4-1,6-6 24,-1 1 0,0 0 0,1-1 0,-1 1 0,1 0 0,0-1 1,-1 1-1,1 0 0,-1 0 0,1-1 0,0 1 0,0 0 0,-1 0 0,1 0 0,0-1 0,0 1 0,0 0 0,0 0 1,0 0-1,0-1 0,0 1 0,0 0 0,0 0 0,0 0 0,1 1 0,0 0 9,0-1 0,0 0 0,0 1-1,0-1 1,0 0 0,0 1 0,1-1 0,-1 0 0,0 0-1,1 0 1,2 2 0,3 0-11,0 0 0,0 0-1,0 0 1,11 2 0,-8-3 52,1 0 0,0-1 0,0 0-1,0-1 1,0 0 0,-1-1 0,1 0 0,0 0 0,0-1 0,14-5 0,-19 5-32,0 0 0,0-1 0,-1 0 0,1 0 0,-1 0 0,1-1 0,-1 1 0,0-1 0,-1-1 0,1 1 0,-1-1 0,1 1 0,-2-1 0,1 0 1,0-1-1,-1 1 0,0-1 0,4-10 0,-5 12-21,-1 0 1,1 0-1,-1 0 0,0 0 1,-1 0-1,1-8 1,-1 10 7,0 0 1,0 0-1,-1 0 0,1 0 1,-1 1-1,0-1 0,1 0 1,-1 0-1,0 0 0,0 1 1,0-1-1,0 1 0,-1-1 1,1 0-1,0 1 1,-1 0-1,1-1 0,-3-1 1,-8-5-4,0 0 0,0 1 0,-1 0 0,0 1 0,-18-6 0,24 12-99,0 1-202,6 0 331,3 2 72,-1-2-141,0 0 0,0 0 1,0 0-1,0 0 0,-1 1 1,1-1-1,0 0 0,-1 0 1,1 0-1,-1 1 0,1-1 1,-1 0-1,0 0 0,1 3 1,-1 0-1749,0 0 480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88 480,'-1'-6'39,"-6"-30"247,5 31-375,1 1 783,-1 0-1,1 0 1,-1 1 0,-4-7-1,6 10-523,-1-1 0,1 0 0,-1 1 0,1-1 0,-1 0 0,1 1-1,-1-1 1,0 1 0,1-1 0,-1 1 0,0-1 0,0 1 0,1-1 0,-1 1 0,0 0 0,0-1 0,1 1-1,-1 0 1,0 0 0,0 0 0,0 0 0,0-1 0,0 1 0,1 0 0,-1 0 0,0 1 0,0-1-1,0 0 1,0 0 0,1 0 0,-2 1 0,-9 1 2075,11-2-2194,1 0 0,-1 0 0,0-1 0,0 1 0,0 0 0,0 0 0,0 0 0,0 0 0,0 0 0,0 0 0,0 0 1,0 0-1,0 0 0,0 0 0,0-1 0,0 1 0,0 0 0,0 0 0,0 0 0,0 0 0,0 0 0,0 0 0,0 0 0,0-1 1,0 1-1,0 0 0,0 0 0,0 0 0,0 0 0,0 0 0,0 0 0,0 0 0,0 0 0,0 0 0,0-1 0,0 1 0,0 0 1,0 0-1,0 0 0,-1 0 0,1 0 0,0 0 0,0 0 0,0 0 0,0 0 0,0 0 0,0-1 51,1 1-1,0-1 1,0 1 0,-1-1-1,1 1 1,0-1 0,0 1-1,0 0 1,0 0-1,-1-1 1,1 1 0,0 0-1,0 0 1,0 0 0,0 0-1,1 0 1,-1 0-64,0 1 0,0-1 0,0 1 1,0 0-1,0-1 0,0 1 0,0 0 0,0-1 1,-1 1-1,1 0 0,0 0 0,0 0 0,-1 0 1,1 0-1,-1 0 0,1 0 0,-1 0 0,2 1 0,3 10 68,0 1 0,0-1-1,-2 1 1,5 21-1,0 10 385,2 0-1,2 0 0,22 52 1,-32-92-444,0 0 0,0 0 0,0 0 0,1 0 1,0 0-1,-1-1 0,1 1 0,1-1 0,-1 0 0,0 0 1,1 0-1,0 0 0,-1 0 0,1-1 0,0 0 0,0 0 1,1 0-1,-1 0 0,0 0 0,1-1 0,-1 0 0,0 0 1,1 0-1,0-1 0,-1 1 0,1-1 0,-1 0 1,1-1-1,-1 1 0,1-1 0,0 1 0,-1-2 0,0 1 1,8-3-1,-5 1-318,0-1 1,1 0-1,-1 0 0,-1-1 1,1 0-1,8-8 1,17-22-3881,-6 3 1224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5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5216,'-18'0'2368,"33"0"-2048,1 0 1312,12 0-960,39-3 640,14 3-768,36-11 64,-4 6-352,34-10-32,-2 1-128,8-6 160,-24 5-160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5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31 2720,'6'-8'1433,"-5"8"-1304,-1 0 0,0 0-1,1-1 1,-1 1-1,0 0 1,1-1-1,-1 1 1,0 0 0,1 0-1,-1-1 1,0 1-1,0 0 1,0-1-1,1 1 1,-1-1-1,0 1 1,0 0 0,0-1-1,0 1 1,0-1-1,1 1 1,-1 0-1,0-1 1,0 1 0,0-1-1,0 1 1,0-1-1,0 1 1,-1 0-1,1-1 1,0 1-1,0-1 1,0 1 0,0 0-1,0-1 1,-1 1-1,1 0 1,0-1-1,0 1 1,0 0 0,-1-1-1,1 1 1,0 0-1,-1-1 1,1 1-1,0 0 1,-1 0-1,1-1 1,-1 0-71,0 1 0,0-1-1,0 1 1,0-1 0,1 1 0,-1 0 0,0-1-1,0 1 1,0 0 0,0-1 0,0 1 0,0 0-1,0 0 1,0 0 0,0 0 0,0 0 0,0 0-1,0 0 1,0 0 0,-2 1 0,-21 8 488,-3 7 42,-45 33 1,50-34-507,2 0 31,1 1 0,0 0 0,1 1 0,-30 38 0,45-51-104,1 0 1,-1 1-1,1-1 1,0 0-1,0 1 0,0 0 1,-2 7-1,3-10 14,1 0 0,0 0 0,0 0 0,0 0 0,0 0-1,0 0 1,0 0 0,0 0 0,0-1 0,1 1 0,-1 0 0,1 0-1,-1 0 1,1 0 0,0-1 0,0 1 0,0 0 0,0-1 0,0 1-1,0 0 1,0-1 0,0 1 0,2 0 0,1 1 55,0 0 0,0-1 0,0 0 0,0 0 0,1 0 1,-1 0-1,0 0 0,1-1 0,-1 0 0,1 0 0,0 0 0,-1-1 0,1 0 1,0 0-1,-1 0 0,1 0 0,0-1 0,4 0 0,0-1-7,-1 0 0,0 0-1,0 0 1,0-1 0,-1 0 0,1-1 0,-1 0-1,0 0 1,10-7 0,-10 5-31,-1 0 0,0 0 0,-1-1 0,1 1-1,-1-1 1,0-1 0,-1 1 0,0-1 0,0 1 0,-1-1 0,4-11 0,-3 4-61,0-1 0,-1 1-1,-1-1 1,0 0 0,-1-18 0,-2 22-157,-1 16-47,-3 19 73,5-8 224,0 1 0,1-1 0,1 0 0,1 0-1,0 0 1,0-1 0,1 1 0,1-1 0,1 0 0,0 0-1,1 0 1,0-1 0,1 0 0,0 0 0,1-1 0,21 22-1,-28-32-27,0 0-1,1 0 1,-1 0-1,1 0 1,0 0-1,-1-1 1,1 1-1,0-1 1,0 1-1,0-1 1,0 0-1,0 0 0,0 0 1,0-1-1,0 1 1,0-1-1,0 0 1,1 0-1,-1 0 1,0 0-1,0 0 1,0-1-1,4 0 1,2-2-792,0 0 0,0-1 0,-1 1 0,1-2 0,-1 1 0,12-9 1,10-7-1957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1034 4320,'-19'5'1392,"19"-5"-1380,0 0 1,0 0-1,0 0 0,0 0 1,0 0-1,0 0 0,0 0 1,0 0-1,0 0 0,0 0 1,0 0-1,0 0 1,0 1-1,0-1 0,0 0 1,0 0-1,0 0 0,0 0 1,0 0-1,0 0 0,0 0 1,0 0-1,0 0 1,0 0-1,0 0 0,0 1 1,0-1-1,0 0 0,0 0 1,0 0-1,0 0 0,0 0 1,0 0-1,0 0 1,0 0-1,0 0 0,0 0 1,-1 0-1,1 0 0,0 0 1,0 0-1,0 0 0,0 0 1,5 3 288,0-1 1,-1 0 0,1-1-1,1 1 1,-1-1 0,0 0-1,0 0 1,0 0 0,1-1-1,-1 0 1,0 0 0,0-1-1,1 1 1,-1-1 0,0 0-1,0 0 1,6-3 0,1 1 118,-1-2 1,1 0-1,-1 0 1,0-1-1,0 0 0,13-11 1,-11 6-133,-1 0 0,0-1 0,-1-1 0,0 0 0,-1-1 0,0 1 1,14-31-1,-1-7 440,18-55 0,-28 70-383,-4 9-261,0 2-247,0 1 0,22-39 0,-28 60-131,-1 9 145,-1 10-8,-1-15 149,-1 112 104,-28 196 0,28-306-57,0 3 80,0 1 0,0-1-1,-1 0 1,-2 7 0,3-12-100,1-1 0,0 1 1,0 0-1,-1-1 1,1 1-1,0 0 1,-1-1-1,1 1 1,-1 0-1,1-1 1,-1 1-1,1-1 0,-1 1 1,1-1-1,-1 1 1,1-1-1,-1 1 1,0-1-1,1 0 1,-1 1-1,0-1 0,1 0 1,-1 0-1,0 1 1,1-1-1,-1 0 1,0 0-1,0 0 1,1 0-1,-1 0 1,0 0-1,0 0 0,1 0 1,-1 0-1,0 0 1,1 0-1,-1-1 1,0 1-1,0 0 1,1 0-1,-1-1 0,0 1 1,1-1-1,-1 1 1,1 0-1,-2-2 1,-2-1 17,1-1 0,-1 0 0,1 0 0,0 0 0,0-1 0,1 1 0,-3-6 0,-16-36-147,20 44 92,0-3-38,-1 0 1,0 1-1,1 0 0,-2-1 0,1 1 1,0 0-1,-1 0 0,0 1 0,-3-5 0,6 8 45,0 0-1,0 0 0,-1 0 1,1 0-1,0 0 0,0 0 1,0 0-1,0 0 0,0 0 0,0 0 1,-1 0-1,1 0 0,0 0 1,0 0-1,0 0 0,0 0 1,0 0-1,-1 0 0,1 1 0,0-1 1,0 0-1,0 0 0,0 0 1,0 0-1,0 0 0,0 0 0,-1 0 1,1 0-1,0 0 0,0 1 1,0-1-1,0 0 0,0 0 1,0 0-1,0 0 0,0 0 0,0 0 1,0 1-1,0-1 0,0 0 1,0 0-1,0 0 0,0 0 1,0 0-1,0 1 0,0-1 0,0 0 1,0 0-1,0 0 0,-1 8-79,1-8 74,0 2 7,1 0 0,-1 1 1,0-1-1,1 0 0,0 0 0,0 0 0,-1 0 0,1 0 1,0 0-1,1 0 0,-1 0 0,0 0 0,0 0 0,3 2 0,25 22 4,-20-18 75,-2-3-46,0 0 1,0-1 0,0 0 0,1 0-1,-1-1 1,1 0 0,0 0-1,0-1 1,0 0 0,0 0 0,1-1-1,-1 0 1,0 0 0,1-1-1,-1 0 1,12-2 0,3-1 87,1-1 1,-2-1-1,1-1 0,38-16 1,-29 8-59,0-1 0,43-26 0,-61 31-42,0 0 1,0-1 0,-1-1-1,0 0 1,-1 0-1,20-27 1,-6-2 190,22-48 0,-33 60-260,-13 25 34,0 1 0,-1 0 0,1-1 0,0 1 0,0 0-1,1 0 1,-1 1 0,1-1 0,-1 0 0,1 1 0,0 0 0,0-1-1,0 1 1,0 0 0,0 1 0,7-4 0,-9 6-5,0 0 0,0-1 0,0 1-1,0 0 1,0 0 0,0 0 0,0 0 0,0 0 0,-1 0 0,1 0 0,0 0 0,0 0 0,-1 0 0,1 0 0,-1 0 0,1 2-1,1 0 72,0 0 0,-1 1-1,0-1 1,0 0 0,1 1-1,-1 4 1,-2-6-17,0-1 0,0 1 0,0 0 0,-1 0 0,1-1 0,-1 1-1,1-1 1,-1 1 0,1-1 0,-1 0 0,0 1 0,0-1 0,-3 1 0,-4 5 79,-22 18-110,1 2 0,1 1 0,2 2 0,1 0 0,1 2 0,-25 42 0,48-70 11,0 0 0,-1 1 0,1-1 0,1 1 0,-1 0 1,1-1-1,0 1 0,0 0 0,0 0 0,0-1 0,1 9 1,0-10 1,1 1 1,-1-1-1,1 0 1,-1 0-1,1 0 1,0-1 0,0 1-1,0 0 1,1 0-1,-1 0 1,1-1-1,0 1 1,-1-1 0,1 1-1,0-1 1,0 0-1,1 0 1,-1 0-1,3 3 1,4 0 44,-1 0-1,1 0 1,0-1-1,0 0 1,1-1-1,-1 0 1,1 0-1,0-1 1,-1 0-1,1-1 1,0 0-1,0-1 1,0 0-1,0 0 1,0-1-1,10-2 1,14-4 10,0-2 0,0-1 0,35-17 0,-64 25-71,175-77 94,-147 63-66,0-2 0,35-25 0,-54 33-27,-1-1 0,0 0 0,0-1 0,-1 0-1,0-1 1,16-25 0,-26 36 2,-1 1 0,0-1 0,0 0-1,-1 1 1,1-1 0,0 0 0,-1 0 0,1 0 0,0 0-1,-1 1 1,0-1 0,1-3 0,-1 5 3,0 0 0,0 0 0,0 0 1,-1-1-1,1 1 0,0 0 0,0 0 0,0-1 0,0 1 0,0 0 1,0 0-1,0-1 0,0 1 0,0 0 0,0 0 0,-1 0 0,1 0 1,0-1-1,0 1 0,0 0 0,0 0 0,-1 0 0,1 0 0,0-1 1,0 1-1,0 0 0,-1 0 0,1 0 0,0 0 0,0 0 0,-1 0 1,1 0-1,0 0 0,0 0 0,-1 0 0,1 0 0,0 0 0,0 0 1,0 0-1,-1 0 0,1 0 0,0 0 0,0 0 0,-1 0 0,1 0 1,0 0-1,0 0 0,-1 0 0,1 0 0,0 1 0,0-1 0,0 0 1,-1 0-1,-14 10-94,-111 103-204,106-92 307,1 0 0,1 2 0,-29 47 0,44-66-1,1 0 0,0 0 1,1 1-1,-1-1 0,1 0 0,-2 9 0,3-12 4,0 1 1,-1-1-1,1 0 0,0 1 0,0-1 0,1 1 0,-1-1 0,0 1 0,0-1 0,1 0 0,-1 1 0,1-1 0,-1 1 0,1-1 0,-1 0 0,1 0 0,0 1 1,0-1-1,0 0 0,-1 0 0,1 0 0,0 0 0,1 0 0,-1 0 0,1 1 0,2 0 27,-1 0 1,1-1-1,0 0 1,0 1-1,-1-1 0,1-1 1,0 1-1,0 0 0,0-1 1,0 0-1,0 0 0,0 0 1,0 0-1,0-1 1,0 0-1,-1 0 0,6-1 1,3-2 19,0-1 1,-1 0 0,1 0 0,10-8 0,-11 6-20,-1-1 0,0 0 1,-1 0-1,0-1 1,0-1-1,0 1 0,-1-1 1,-1-1-1,0 1 1,6-13-1,6-17-114,23-65 0,-29 72-143,-11 27 165,-1 5 43,-1 1 0,0-1 1,1 1-1,-1 0 1,0-1-1,1 1 1,-1-1-1,0 1 0,0-1 1,1 1-1,-1-1 1,0 1-1,0-1 1,0 1-1,0-1 0,0 1 1,0-1-1,0 0 1,0 1-1,0-1 1,0 1-1,0-1 0,0 1 1,0-1-1,0 1 1,0-1-1,-1 1 1,1-1-1,0 1 0,0-1 1,-1 1-1,1-1 1,-1 1 5,1 0 0,0 0 0,0 0 0,0 0 1,-1 0-1,1 0 0,0 0 0,0 0 0,0 0 1,-1 0-1,1 0 0,0 0 0,0 0 0,0 0 0,-1 0 1,1 0-1,0 1 0,0-1 0,0 0 0,0 0 1,-1 0-1,1 0 0,0 0 0,0 1 0,0-1 0,0 0 1,0 0-1,0 0 0,-1 1 0,1-1 0,0 0 1,0 0-1,-8 15-36,0 0 1,1 0 0,1 1-1,0-1 1,1 1 0,1 0-1,-5 33 1,8-36 49,0-1-1,1 0 1,0 1-1,1-1 1,0 0-1,5 17 1,-5-24 13,0-1 1,0 0-1,1 0 0,-1 1 1,1-1-1,0 0 0,0 0 1,1 0-1,-1-1 1,1 1-1,0 0 0,0-1 1,0 0-1,0 0 0,1 0 1,-1 0-1,1 0 0,0-1 1,0 0-1,6 4 0,-7-6 2,1 1-1,-1 0 1,0-1-1,1 0 1,-1 0-1,0 0 0,1 0 1,-1 0-1,0-1 1,1 1-1,-1-1 1,0 0-1,0 0 0,0 0 1,0-1-1,1 1 1,3-3-1,6-5 52,-1 1 0,18-16-1,-22 18-79,24-22 25,40-45 0,-35 33 2,100-112 178,-92 102-137,-16 17-65,-2-2 1,-1 0-1,40-72 0,-42 56 3,-1-2 0,-3 0 0,21-85 0,-34 110 5,-1 6-126,-1 1 1,2-26-1,-8 28-276,1 19 388,0 0-1,0 0 1,0 0-1,0-1 1,0 1-1,-1 0 1,1 0-1,0 0 1,0-1-1,0 1 1,0 0-1,0 0 1,0 0-1,-1 0 1,1 0-1,0 0 1,0-1-1,0 1 0,0 0 1,-1 0-1,1 0 1,0 0-1,0 0 1,0 0-1,0 0 1,-1 0-1,1 0 1,0 0-1,0 0 1,-1 0-1,-9 6-237,6 0 200,-1 1 1,1-1-1,0 0 0,-4 10 0,1-1 9,-31 53-31,-87 120 0,102-158 87,2 1 1,1 1 0,1 1-1,2 1 1,2 0 0,1 1-1,1 1 1,2 0 0,2 1-1,1 0 1,2 0 0,1 0-1,1 69 1,5-93 4,0-1 0,0 0 0,2 1 0,-1-1 0,1 0 0,1-1 0,0 1 0,11 21 0,-11-27 18,-1 0 0,1 0 0,1-1 1,-1 1-1,1-1 0,0 0 0,0-1 1,0 1-1,1-1 0,-1 0 0,1 0 1,0 0-1,0-1 0,1 0 1,-1-1-1,1 1 0,9 1 0,-2 0 19,1-2 0,0 0 0,0-1 0,0-1 0,0 0-1,-1-1 1,1 0 0,20-5 0,-12 2-29,-16 3-7,0 0 0,0 0 0,0-1 1,0 0-1,10-4 0,-7 1 55,11-6-243,-11 2 158,-9 6-20,-2 1 110,3 1-82,1-1-78,0-5 311,2 2-408,-4 5 177,0-1 0,-1 0 1,1 1-1,0-1 0,-1 1 0,1-1 0,-1 0 0,1 1 0,-1-1 0,1 0 0,-1 0 0,0 1 1,1-1-1,-1 0 0,0 0 0,1 0 0,-1 0 0,0 1 0,0-3 0,1 1 5,-1 0 0,1 0-1,0 1 1,0-1 0,0 0-1,0 0 1,0 0 0,0 0-1,1 1 1,1-3 0,12-19-9,-8 9-80,-4 10 88,-1-1 1,0 1-1,0-1 1,-1 1-1,1-1 1,0-5-1,5-39 11,0-76-1,-7 121-18,0-1 0,0 1 0,-1-1 0,1 1 0,-3-6 0,3 9-4,0 1 0,0-1-1,0 1 1,0-1 0,0 1 0,-1-1-1,1 1 1,0 0 0,0-1-1,0 1 1,-1-1 0,1 1 0,0-1-1,-1 1 1,1 0 0,0-1-1,-1 1 1,1 0 0,0-1 0,-1 1-1,1 0 1,-1 0 0,1-1-1,-1 1 1,1 0 0,-1 0 0,1 0-1,-1-1 1,1 1 0,0 0-1,-1 0 1,1 0 0,-1 0 0,1 0-1,-1 0 1,1 0 0,-1 0-1,1 0 1,-1 0 0,1 1 0,-1-1-1,1 0 1,-1 0 0,1 0-1,-1 1 1,1-1 0,-1 0 0,1 0-1,0 1 1,-1-1 0,1 0-1,0 1 1,-1-1 0,1 0 0,0 1-1,-1-1 1,1 1 0,-1 0 2,-5 6-58,0 0 0,0 1 0,0 0 0,1 0 0,0 1 0,-6 17 0,-7 8-27,-27 56 74,12-25 37,25-50 48,1-1-30,0-1-1,-10 29 1,16-39-27,0 1-1,0-1 1,0 1-1,0-1 1,1 1 0,0 0-1,0-1 1,0 1-1,0-1 1,0 1 0,1 0-1,-1-1 1,1 1-1,0-1 1,0 1 0,1-1-1,-1 0 1,3 4-1,-3-5 18,0-1-1,0 1 1,0-1-1,1 1 1,-1-1-1,0 0 1,1 0-1,-1 1 1,1-1 0,0 0-1,-1-1 1,1 1-1,0 0 1,-1 0-1,1-1 1,3 2-1,-1-2 19,-1 1 1,1-1-1,-1 0 0,1 0 0,-1 0 1,1-1-1,-1 1 0,7-3 0,-4 1-17,1 0-1,-1-1 0,0 0 1,0 0-1,0 0 1,0-1-1,0 0 0,-1 0 1,9-8-1,-4 0 3,-1 0-1,0-1 1,-1 0 0,0-1-1,8-19 1,-3 2-62,12-46 1,-24 75 21,5-21-26,0 0 0,-1 0 1,3-45-1,-10 53-47,2 15 67,0 0 0,0 0 0,0 0 0,0-1 0,0 1 0,-1 0 0,1 0 0,0 0 0,0-1 0,0 1 0,0 0 0,0 0 0,-1 0 0,1 0-1,0 0 1,0-1 0,0 1 0,-1 0 0,1 0 0,0 0 0,0 0 0,0 0 0,-1 0 0,1 0 0,0 0 0,0 0 0,-1 0 0,1 0 0,0 0 0,-1 0-14,0 1 0,0-1-1,0 1 1,0 0 0,0-1 0,0 1 0,1 0 0,-1 0 0,0 0-1,1-1 1,-1 1 0,0 0 0,1 0 0,-1 0 0,1 0 0,0 0-1,-1 0 1,1 0 0,-1 2 0,-8 27-36,-12 60 0,19-72 56,0-1-1,1 1 1,1-1-1,1 1 1,3 19-1,-3-30 17,1-1-1,0 0 1,0 1-1,0-1 1,1 0-1,4 6 1,-5-9 21,-1 0 1,1 0-1,0 0 1,0 0-1,1-1 1,-1 1-1,1-1 1,-1 0-1,1 1 0,0-1 1,-1 0-1,1-1 1,6 4-1,-2-4 27,0 1 0,0-1 0,0 0 0,0-1 0,0 0 0,0 0 0,0 0 0,0-1 0,-1 0 0,12-3 0,1-2 46,-1 0 1,28-14 0,-25 9-120,0 0 0,0-2 1,-2-1-1,1 0 1,-2-1-1,0-1 1,-1-1-1,0-1 0,-1 0 1,15-25-1,43-75 122,-35 52-50,-37 62-116,1 0 1,-1 0-1,1 1 1,0-1 0,5-5-1,-7 9 40,-1 0-1,1-1 1,-1 1 0,1 0-1,-1 0 1,1-1-1,-1 1 1,1 0-1,-1 0 1,1-1-1,-1 1 1,1 0-1,-1 0 1,1 0 0,-1 0-1,1 0 1,-1 0-1,1 0 1,0 0-1,-1 0 1,1 0-1,0 1 8,0-1 0,0 1-1,0 0 1,-1-1-1,1 1 1,0 0 0,-1-1-1,1 1 1,0 0-1,-1 0 1,1-1 0,-1 1-1,1 0 1,-1 0-1,0 0 1,1 2 0,3 11 37,0 0 0,-1 1-1,2 20 1,3 17 84,-5-38-49,1 8 158,2 1 0,13 34 0,-17-51-163,1 0-1,-1-1 0,1 1 1,0-1-1,1 0 1,0 0-1,-1 0 1,1-1-1,1 1 1,-1-1-1,1 0 0,0 0 1,0-1-1,0 1 1,7 3-1,-2-4 66,0 1 0,0-1-1,0-1 1,1 0 0,16 1-1,54-2-54,-60-2-204,-1 0 0,0-2 0,1 0 0,-1-1 0,0-1 0,0-1 0,32-15 1,-34 12-898,0-1 0,0-1 0,-1-1 0,24-21 0,11-20-5103,-5 5 1909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17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25 296 6048,'-2'0'248,"-4"1"1549,9 3 1080,25-25 2824,-7 6-4719,-1-1-380,-2-2-1,-1 0 1,0-1 0,-1 0 0,16-28-1,-29 43-482,-1 0 1,1 0-1,1 0 0,-1 1 0,5-6 0,-2 4 52,-2 1-85,-5 15-34,-44 157 467,21-89-307,-6 29 85,-62 191 174,64-228 409,27-69-563,1-9-118,2-10 0,11-38-65,4-13 39,25-67 0,-25 91-237,1 0 0,32-52 0,67-73-116,-33 51-83,-81 114 265,3-5-37,0 0 1,0 0-1,1 1 1,0 0-1,0 0 0,9-6 1,-15 13 26,0 0 0,0 1 0,0-1 0,0 1 0,0-1 0,-1 1 1,1-1-1,0 1 0,0 0 0,1-1 0,-1 1 0,0 0 0,0 0 0,0 0 0,0 0 0,0 0 1,0 0-1,0 0 0,0 0 0,0 0 0,0 0 0,0 1 0,0-1 0,0 0 0,0 1 0,0-1 0,0 1 1,0-1-1,0 1 0,0 0 0,0-1 0,-1 1 0,1 0 0,0-1 0,0 1 0,-1 0 0,1 0 1,-1 0-1,1 0 0,0 0 0,-1 0 0,4 6 0,0 1-1,0-1 1,-1 0 0,2 11-1,-4-15 52,3 10-28,-1 0-1,-1-1 1,0 1-1,0 0 1,-2 1 0,-1 24-1,1-29 37,-2 1-1,1-1 1,-1 1 0,-1-1-1,1 0 1,-2 0-1,1 0 1,-1 0 0,-10 15-1,12-22-12,0 0-1,1 0 1,-1 0 0,0-1-1,0 1 1,0 0-1,-1-1 1,1 0-1,0 1 1,-1-1 0,1 0-1,0 0 1,-1 0-1,0-1 1,1 1 0,-1-1-1,1 1 1,-5-1-1,-3 0 22,-1 0 0,1 0 0,-14-4 0,11 2-155,-27 0 99,32 2-145,0 0 0,0 0 0,1-1 0,-1-1 0,-12-2 1,29 5 58,1 0 0,0-1 0,0 1 0,12-3 0,57-6 66,371-85 187,-417 84-76,-1-1-1,-1-2 0,37-18 1,-42 15 226,-29 13-216,-5 2-144,-4 6-24,0 0 1,1 0 0,-14 10 0,5-3 86,-2 0 20,0 0 28,-38 28 0,55-36-72,-1 0 0,1 0-1,0 1 1,0-1 0,1 1 0,0 0 0,0 0 0,0 0-1,1 1 1,0-1 0,-3 8 0,6-12 1,-1 0 0,1-1 0,-1 1 0,1 0 1,0-1-1,-1 1 0,1 0 0,0 0 0,0 0 0,0-1 0,1 1 1,-1 0-1,0 0 0,1-1 0,-1 1 0,1 0 0,-1-1 0,1 1 1,0-1-1,0 1 0,0-1 0,0 1 0,0-1 0,0 1 0,0-1 1,0 0-1,1 1 0,-1-1 0,0 0 0,3 1 0,-1 0 23,0 0 0,0-1 0,1 1 0,-1-1 0,1 0 0,-1 0 0,1 0 0,0-1 0,-1 1 0,1-1-1,0 0 1,-1 0 0,5 0 0,2-2 19,0 0-1,-1 0 1,1 0-1,-1-2 1,0 1-1,0-1 1,0 0-1,0-1 0,-1 0 1,0 0-1,9-8 1,-3 0-14,0 0 1,-1 0-1,-1-1 1,21-30-1,-26 33 44,-1 1-1,0-1 1,-1 0-1,6-16 1,-10 27-79,-1 0 0,0 0 1,0 0-1,0 0 1,0 0-1,0-1 1,0 1-1,0 0 0,1 0 1,-1 0-1,0 0 1,0 0-1,0-1 1,0 1-1,0 0 0,0 0 1,0 0-1,0-1 1,0 1-1,0 0 0,0 0 1,0 0-1,0 0 1,0-1-1,0 1 1,0 0-1,0 0 0,0 0 1,0 0-1,0-1 1,0 1-1,-1 0 1,1 0-1,0 0 0,0 0 1,0 0-1,0-1 1,0 1-1,0 0 1,0 0-1,-1 0 0,1 0 1,0 0-1,0 0 1,0 0-1,0-1 1,0 1-1,-1 0 0,1 0 1,0 0-1,0 0 1,0 0-1,-1 0 1,1 0-1,0 0-7,-1 0 1,1 1-1,0-1 1,-1 0-1,1 0 1,0 1-1,0-1 0,-1 0 1,1 0-1,0 1 1,0-1-1,-1 0 0,1 1 1,0-1-1,0 0 1,0 1-1,-1-1 1,1 0-1,0 1 0,0-1 1,0 0-1,0 1 1,0-1-1,0 1 0,0-1 1,3 47-158,-2-39 208,-1 0-1,1 0 0,1 0 0,0 0 1,0 0-1,3 8 0,-3-12-38,-1 0-1,1 1 1,0-1-1,1 0 1,-1 0-1,1-1 1,0 1-1,-1 0 1,2-1-1,-1 0 1,7 6-1,-8-7 15,1-1 0,-1 1 0,1-1 0,0 1 0,0-1 0,0 0 0,4 1 0,-5-2 8,0 0 1,0 0-1,0 0 1,0 0-1,0-1 1,0 1 0,0 0-1,0-1 1,0 0-1,0 1 1,-1-1-1,3-1 1,31-18 274,60-45-1,-17 11-211,-24 17-371,-54 37 288,1 0 1,-1 0 0,0 0-1,0 0 1,1 0 0,-1 0-1,0 0 1,0 0 0,1 0-1,-1 0 1,0 0 0,1 0-1,-1 1 1,0-1 0,0 0-1,0 0 1,1 0-1,-1 0 1,0 1 0,0-1-1,0 0 1,1 0 0,-1 1-1,0-1 1,0 0 0,0 0-1,0 1 1,0-1 0,1 0-1,-1 0 1,0 1 0,0-1-1,0 0 1,0 0-1,0 1 1,0-1 0,0 0-1,0 1 1,0-1 0,3 15-164,-3-14 156,1 5-1,1 0 0,0 0-1,0 0 1,1 0 0,0-1 0,0 1 0,0-1 0,1 1 0,0-1 0,0 0-1,0-1 1,0 1 0,1-1 0,0 1 0,0-2 0,0 1 0,0 0 0,1-1-1,-1 0 1,9 3 0,-6-3 31,0-1 1,0-1-1,1 1 0,-1-1 0,1-1 0,-1 0 1,1 0-1,-1 0 0,0-1 0,1 0 0,8-3 1,5-3 94,0-1 0,33-17 0,-31 13-197,43-14 0,-65 25 84,0 1 0,1-1 0,-1 1 0,0 0 0,0-1 0,0 1 0,1 0 0,-1 1 0,0-1 0,0 0 1,0 1-1,0-1 0,1 1 0,-1-1 0,3 3 0,0 0-14,0 0 0,0 0 0,0 1 1,5 4-1,4 4 100,2 1 37,-11-8-88,1-1 0,-1 1 0,8 3 0,19 9-1731,-31-17 1569,-1 1-1,0-1 1,0 0-1,1 0 1,-1 0-1,0 0 0,0 0 1,0 0-1,1 1 1,-1-1-1,0 0 1,0 0-1,0 0 1,1 1-1,-1-1 1,0 0-1,0 0 1,0 0-1,0 1 1,0-1-1,1 0 1,-1 0-1,0 1 0,0-1 1,0 0-1,0 1 1,0-1-1,0 0 1,0 0-1,0 1 1,0-1-1,0 0 1,0 0-1,0 1 1,0-1-1,0 0 1,0 0-1,-1 1 0,1-1 1,0 0-1,0 0 1,0 1-1,0-1 1,-1 0-1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8:5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203 248 3232,'2'-1'207,"0"1"0,0-1 1,0 1-1,0-1 0,0 1 0,0-1 1,0 0-1,0 0 0,0 0 1,0 0-1,-1-1 0,1 1 0,0 0 1,-1-1-1,3-1 0,-3 2 58,0-1-1,0 1 1,0 0-1,0 0 0,0-1 1,0 1-1,0 0 1,0-1-1,0 1 1,-1-1-1,1 1 1,-1-1-1,1 0 1,-1 1-1,0-1 1,1 1-1,-1-1 1,0-2-1,0 3-174,0 0 1,-1 0-1,1 0 1,0 0-1,-1 0 1,1 1-1,-1-1 1,1 0-1,-1 0 1,1 0-1,-1 1 1,0-1-1,1 0 0,-1 1 1,0-1-1,0 1 1,1-1-1,-1 1 1,0-1-1,0 1 1,0-1-1,0 1 1,0 0-1,1-1 1,-1 1-1,0 0 1,0 0-1,0 0 0,-1-1 1,-2 1-22,1 0 1,0 1-1,-1-1 1,1 0-1,0 1 0,-1 0 1,-4 2-1,-9 5 22,1 0 0,1 2-1,-1 0 1,2 0 0,0 2-1,0-1 1,-23 27 0,31-30-57,0 0 1,1 0 0,-1 0-1,2 1 1,-1 0 0,1 0-1,1 0 1,0 0 0,0 1-1,1-1 1,-2 14 0,3-20-9,1 0 1,0 1 0,0-1 0,1 0 0,-1 1 0,1-1-1,-1 0 1,1 1 0,0-1 0,1 0 0,-1 0 0,0 0 0,1 0-1,-1 0 1,1 0 0,0 0 0,0 0 0,1-1 0,-1 1-1,0-1 1,1 0 0,-1 1 0,1-1 0,0 0 0,0-1 0,5 4-1,3 0 137,0-1 1,0 0-1,0 0 0,1-1 0,0 0 0,13 0 0,-3 0 93,0 0 1,1-2-1,-1-1 1,31-4-1,-45 3-198,-1 0 1,1-1 0,-1 0-1,0 0 1,0-1-1,0 1 1,0-2-1,-1 1 1,1-1-1,-1 0 1,0 0 0,0-1-1,0 0 1,0 0-1,-1 0 1,7-10-1,-8 9-14,-1 1 0,0 0 0,-1-1 0,0 0 0,1 0 0,-2 0 0,1 0 0,-1 0-1,0 0 1,0 0 0,-1 0 0,1 0 0,-1-1 0,-1 1 0,1 0 0,-1 0 0,-2-9 0,0 6-28,1 1 1,-1-1 0,0 1 0,-1 0 0,0 0-1,0 0 1,0 0 0,-1 1 0,-1 0 0,1 0 0,-12-11-1,10 11-5,2 4 47,1 0 1,0-1 0,0 0-1,0 0 1,1 0 0,-1 0 0,-4-10-1,8 13-43,0 0 0,-1 0 0,1 1 0,1-1 0,-1 0 0,0 0 0,0 0 0,0 0 0,0 0 0,1 0 0,-1 0 0,0 0 0,1 0 0,-1 1 0,1-1 0,-1 0 0,1 0 0,-1 1 0,1-1 0,0 0 0,-1 0 0,1 1 0,0-1 0,-1 1 0,1-1 0,0 1-1,0-1 1,1 0 0,3-3 21,28-22 102,2 1 1,54-30 0,-68 43-193,37-15 1,-50 24 27,0 0 0,0 0-1,1 1 1,-1 0 0,1 1 0,-1 0 0,1 1 0,10 0 0,-16 0 28,-1 0 1,0 1-1,1-1 0,-1 1 0,0 0 0,1 0 0,-1 0 1,0 0-1,0 0 0,0 0 0,0 1 0,0-1 0,0 1 0,0-1 1,0 1-1,-1 0 0,1-1 0,-1 1 0,1 0 0,-1 0 1,0 0-1,1 1 0,-1-1 0,0 0 0,1 4 0,1 4 35,-1 0 0,0 0 0,0 0 0,0 18-1,0 50 488,-2-50-322,1 1 1,1-1-1,1 0 1,12 50-1,-13-72-132,1 0 1,-1 0-1,1 0 0,0 0 0,1 0 0,-1 0 1,1-1-1,0 0 0,0 0 0,1 0 0,0 0 1,0-1-1,10 8 0,-7-7 24,0-1 0,0 0 0,1-1 0,-1 1 0,1-1 0,0-1 0,-1 0 0,1 0 0,14 0 0,-10-1-125,1-1-1,-1 0 1,1-1-1,-1-1 1,1 0 0,-1-1-1,0-1 1,0 1-1,0-2 1,0 0-1,-1-1 1,0 0-1,20-13 1,-14 3-3051,0 0 1,16-21-1,-27 30 1058,11-10-1293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9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 2720,'-2'-5'6593,"-2"3"-3501,-7 4-2147,4-1-247,0 0-494,1 1 0,0-1 1,0 1-1,1 0 1,-1 1-1,0 0 1,1-1-1,-1 2 1,1-1-1,0 0 0,-8 9 1,-11 10 64,1 2 0,2 0 0,0 1 0,2 1 0,0 1-1,-23 47 1,39-67-207,0-1 0,1 1 0,-1-1 0,1 1 0,1 0 1,-1 0-1,1 0 0,0 12 0,1-17-25,0 1 1,0 0 0,0-1 0,1 1 0,-1 0-1,1-1 1,0 1 0,0 0 0,-1-1 0,2 1 0,-1-1-1,0 1 1,1-1 0,-1 0 0,1 0 0,-1 0-1,1 0 1,0 0 0,0 0 0,0 0 0,0 0-1,0-1 1,1 1 0,-1-1 0,3 2 0,-3-2 1,1-1-1,-1 1 1,0 0 0,1-1 0,-1 0 0,0 1-1,1-1 1,-1 0 0,1 0 0,-1-1 0,0 1 0,1 0-1,-1-1 1,0 1 0,1-1 0,-1 0 0,0 0 0,0 0-1,0 0 1,1 0 0,-1 0 0,0-1 0,-1 1-1,4-3 1,0-1 20,1 0 0,-1 0-1,-1-1 1,1 1 0,-1-1-1,0 0 1,5-11 0,7-23-53,-1-1 1,-3 0 0,12-65-1,-24 85 16,-1 18-73,-1 14-26,1 0 64,-10 115 576,10-110-412,2 1 0,0-1 0,1 0 0,1 0 0,8 30 0,-9-41-107,0 0 1,1 0-1,-1 1 1,1-2-1,0 1 1,1 0-1,-1 0 1,1-1-1,0 0 1,0 0-1,6 5 1,-3-4 15,0 0 0,1-1 0,-1 0-1,1 0 1,0-1 0,0 0 0,9 3 0,1-2-120,0-1 0,1-1 0,-1 0-1,1-1 1,0-2 0,27-2 0,10-8-2996,-2-1 794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9:0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1255 1664,'-9'-1'1631,"9"1"-1554,0 0 1,0 0-1,0 0 0,0 0 1,0 0-1,-1 0 0,1 0 1,0 0-1,0 0 0,0 0 1,0 0-1,0 0 0,0 1 1,0-1-1,-1 0 0,1 0 1,0 0-1,0 0 0,0 0 1,0 0-1,0 0 1,0 1-1,0-1 0,0 0 1,0 0-1,0 0 0,0 0 1,0 0-1,0 1 0,0-1 1,0 0-1,0 0 0,0 0 1,0 0-1,0 0 0,0 0 1,0 1-1,0-1 1,0 0-1,0 0 0,0 0 1,0 0-1,0 0 0,0 1 1,0-1-1,0 0 0,1 0 1,-1 0-1,0 0 0,0 0 1,0 0-1,0 0 0,0 1 1,1-1 14,-1 0-1,1 1 1,-1-1 0,0 0 0,1 1 0,-1-1-1,1 0 1,-1 1 0,1-1 0,-1 0 0,1 0 0,0 1-1,-1-1 1,1 0 0,-1 0 0,1 0 0,-1 0 0,1 0-1,-1 0 1,1 0 0,0 0 0,-1 0 0,1 0-1,-1 0 1,1 0 0,-1-1 0,2 1 0,15-7 1394,-13 6-1181,2-2-11,1-1 0,0 0 0,-1 0 0,0 0 0,10-9 0,-7 6-52,7-8-14,0 0 0,-1-1 0,-1 0 0,0-1 0,20-36 0,-15 25-119,23-36 45,75-110 44,64-94-235,26-131 874,-201 385-748,0 2-37,-1 1 0,0-2 0,-1 1-1,0-1 1,4-22 0,-8 34-61,0-1 1,0 1 0,0-1-1,1 1 1,-2 0 0,1-1-1,0 1 1,0-1-1,0 1 1,-1 0 0,1-1-1,0 1 1,-1 0-1,1-1 1,-1 1 0,0 0-1,1 0 1,-1-1 0,0 1-1,0 0 1,0 0-1,0 0 1,0 0 0,0 0-1,0 0 1,0 1-1,0-1 1,0 0 0,-1 0-1,1 1 1,0-1 0,-2 0-1,0 0-26,0 1-1,0-1 1,-1 1 0,1-1-1,0 1 1,0 0 0,0 0-1,0 1 1,0-1 0,-1 1 0,1-1-1,-5 3 1,-2 1 24,0 1 0,0 0 1,1 1-1,-12 8 0,18-12 17,-8 6 20,1 1 1,1 0-1,0 1 1,0-1-1,0 2 1,1-1-1,-10 21 0,-37 82 36,53-108-63,-2 5 4,-74 196 127,62-150-32,4 0-1,-10 87 1,19-101 121,2 1-1,2-1 1,1 1 0,9 43 0,-9-76-111,1 0 0,-1-1 0,1 0 0,1 1 0,0-1 0,7 11 0,-8-15-49,0 1 1,1-1-1,0 0 0,0 0 0,1-1 1,0 1-1,-1-1 0,1 0 0,1 0 1,7 4-1,-9-5-24,1-1 0,0 1 0,0-1 0,0-1 0,0 1 1,0-1-1,0 0 0,0 0 0,1 0 0,-1 0 0,0-1 1,1 0-1,-1-1 0,0 1 0,0-1 0,1 0 0,-1 0 0,0 0 1,0-1-1,0 0 0,5-2 0,-5 2-90,0 0-1,1 1 0,-1 0 1,0 0-1,10-1 1,8-1 159,-6-1-65,0 0 1,0-2-1,-1 0 1,0 0-1,0-2 1,0 0-1,-1 0 0,0-2 1,-1 0-1,0-1 1,0 0-1,-1-1 1,-1 0-1,13-16 1,-9 7-18,-1 0 0,-1-1 0,-2-1 0,0 0 0,-1-1 0,12-37 0,-21 56-34,-1 0-1,0 0 0,-1 0 1,1 0-1,-1 0 1,0 0-1,0 0 0,0 0 1,-1 0-1,0 1 0,0-1 1,0 0-1,0 0 1,-1 0-1,0 1 0,0-1 1,0 1-1,-4-6 0,4 8-6,1 1 0,-1 0 0,1-1-1,-1 1 1,0 0 0,0 0 0,1 0-1,-1 1 1,0-1 0,0 0 0,0 1 0,0-1-1,0 1 1,0-1 0,0 1 0,0 0-1,0 0 1,0 0 0,0 0 0,0 0-1,0 1 1,0-1 0,0 1 0,-3 0-1,-6 2-95,0 1 0,-20 10-1,27-12 95,-2 1 20,1 0-1,0 0 0,0 1 0,0-1 0,0 1 0,0 0 0,1 0 1,0 1-1,0-1 0,0 1 0,0 0 0,-3 7 0,3-4-5,1 0-1,-1 0 1,2 0-1,-1 0 1,1 1-1,0-1 0,1 1 1,-1 9-1,2-4 28,0 0 0,1-1-1,0 1 1,1-1 0,1 1-1,0-1 1,1 0 0,0 0-1,1 0 1,1 0 0,6 11-1,-8-18 43,-1 0 0,1-1 0,0 0 0,0 0 0,1 0 0,0 0 0,-1-1 0,12 8 0,-13-10-31,0-1 1,-1 1-1,1-1 0,1 0 1,-1 0-1,0 0 0,0 0 1,0 0-1,1-1 0,-1 1 1,0-1-1,0 0 0,1 0 0,-1 0 1,0-1-1,1 1 0,-1-1 1,0 0-1,5-1 0,0-2 7,-1 1 0,1-1-1,-1 0 1,0-1 0,0 0-1,11-9 1,33-41 148,-1 3-108,-22 28-48,2 1-1,1 2 0,57-30 1,-84 49-73,0 0 0,0 0 1,0 1-1,-1-1 0,1 1 1,0 0-1,1 0 0,-1 1 1,0-1-1,0 1 0,7 0 1,-10 0 48,0 1 0,-1-1 0,1 0 0,0 1 0,-1-1 1,1 0-1,0 1 0,-1-1 0,1 1 0,0-1 0,-1 1 1,1-1-1,-1 1 0,1-1 0,-1 1 0,1 0 0,-1-1 0,0 1 1,1 0-1,-1-1 0,0 1 0,1 0 0,-1 0 0,0-1 1,0 1-1,0 0 0,0 0 0,0-1 0,0 1 0,0 0 0,0 0 1,0 0-1,0-1 0,0 1 0,0 0 0,-1 1 0,0 5 3,-1 1 0,0-1 0,-3 7 0,3-8-107,-39 96-10,-2 4 541,39-90-199,4-16-226,0 1-1,0-1 0,0 0 1,0 0-1,0 0 1,0 0-1,0 1 0,0-1 1,1 0-1,-1 0 1,0 0-1,0 0 0,0 0 1,0 1-1,0-1 1,0 0-1,0 0 0,0 0 1,0 0-1,0 0 1,0 0-1,1 0 0,-1 1 1,0-1-1,0 0 1,0 0-1,0 0 0,0 0 1,0 0-1,1 0 1,-1 0-1,0 0 0,0 0 1,0 0-1,0 0 1,0 0-1,1 0 1,-1 0-1,0 0 0,0 0 1,0 0-1,0 0 1,1 0-1,1-1 25,0 0 0,1-1 0,-1 1 0,0-1 0,0 1 0,0-1 0,0 0 0,3-4 0,36-38 38,67-70 265,-78 86-396,62-45 0,-76 62-24,-7 4-52,1 0 0,18-8 0,-27 14 123,-1 1-1,1 0 1,0-1-1,-1 1 1,1 0 0,-1 0-1,1 0 1,0-1-1,-1 1 1,1 0 0,0 0-1,-1 0 1,1 0-1,0 0 1,-1 0 0,1 0-1,0 0 1,-1 0-1,1 1 1,0-1 0,-1 0-1,1 0 1,-1 0-1,1 1 1,0-1 0,-1 0-1,1 1 1,-1-1-1,1 1 1,-1-1 0,1 1-1,-1-1 1,1 0-1,-1 1 1,0 0 0,1-1-1,-1 1 1,0-1-1,1 1 1,-1-1 0,0 1-1,0 0 1,1-1-1,-1 1 1,0 0 0,0 0-1,1 5-11,0 0-1,-1 1 1,0-1-1,0 8 1,-1-4 24,0 42 112,2 59-80,0-99-4,0 0 0,1-1 0,1 1 0,0-1 0,0 0-1,1 0 1,6 12 0,-10-22-2,1 0 0,-1 1-1,1-1 1,0 0 0,0 0 0,0 0-1,0 0 1,-1 0 0,2 0 0,-1 0 0,0 0-1,0 0 1,0 0 0,0 0 0,0-1-1,1 1 1,-1-1 0,0 1 0,1-1-1,1 1 1,-1-1-6,0 0-1,0 0 0,-1 0 0,1 0 1,0-1-1,-1 1 0,1 0 1,0-1-1,-1 0 0,1 1 1,-1-1-1,1 0 0,-1 0 0,1 0 1,-1 0-1,0 0 0,2-1 1,10-12 49,0 1 1,-1-2 0,0 0-1,13-23 1,15-19 47,4 4-104,2 1-1,100-85 1,-62 62-464,-82 73 330,-3 17-90,-7 20 71,-1 0 1,-23 55 0,13-41 159,6-12 38,-2 0-1,-1-1 1,-2-1-1,-27 39 1,42-70-2,1-1-1,-1 1 1,0-1 0,0 0 0,-1 0 0,1 0 0,0 0 0,-1 0 0,-5 2-1,8-4-43,-1-1-1,1 1 0,-1-1 1,1 1-1,-1-1 0,1 0 0,-1 1 1,1-1-1,-1 0 0,1 0 1,-1 0-1,1 0 0,-1-1 0,1 1 1,-1 0-1,1-1 0,-1 1 1,1-1-1,-1 1 0,1-1 0,-1 0 1,1 0-1,0 1 0,0-1 1,-1 0-1,1 0 0,0 0 0,0 0 1,0-1-1,-1 0 0,-4-6 40,0 0 0,1 0 0,0 0 0,0 0 1,-4-13-1,-16-48 56,20 52-73,0 6-52,3 6-43,0 0-1,1 0 1,-1 0 0,0-11 0,2 15-134,1 15-43,1-9 239,1 0-1,-1 1 1,1-1 0,0 0-1,0 0 1,1-1 0,-1 1-1,1-1 1,0 1 0,0-1-1,1 0 1,-1-1 0,1 1-1,0-1 1,0 0 0,0 0-1,10 4 1,-3-2 24,1-1 0,0 0 1,0 0-1,0-2 0,0 1 0,23 0 1,-19-3 18,1-1 0,0-1 0,-1-1 0,1 0 0,-1-1 0,0-1 0,0-1 1,-1 0-1,1-1 0,-2-1 0,17-10 0,18-16 94,87-73 0,-86 65-17,-38 32-107,16-14-10,-27 22-12,-1 1 0,1-1-1,-1 1 1,1-1 0,-1 0 0,0 0 0,0 0 0,1 0 0,-1 0 0,-1 0 0,3-4 0,-3 6 2,0 0 0,0-1 0,0 1 1,0-1-1,0 1 0,0 0 0,0-1 0,0 1 1,0-1-1,0 1 0,0 0 0,0-1 0,0 1 1,0-1-1,0 1 0,-1 0 0,1-1 0,0 1 0,0-1 1,0 1-1,0 0 0,-1-1 0,1 1 0,0 0 1,0 0-1,-1-1 0,1 1 0,0 0 0,-1-1 0,0 1-4,0 0-1,0-1 0,0 1 0,0 0 1,0 0-1,0 0 0,1 0 0,-1 0 1,0 0-1,0 0 0,0 0 0,-2 1 1,-24 10-276,20-7 288,1 0-1,-1 0 1,1 1-1,-1-1 1,2 1-1,-1 1 1,0-1-1,1 1 1,0 0-1,0 0 1,1 1-1,0-1 1,0 1-1,0 0 1,1 0-1,0 0 1,0 1-1,1-1 1,0 1-1,0-1 1,0 11-1,0-3-1,1 0-1,0 25 1,2-35 35,-1 0 1,1 0 0,0 0 0,0 0 0,0 0 0,1-1-1,-1 1 1,1 0 0,0-1 0,1 0 0,-1 1-1,4 3 1,-5-7-13,0 1 0,0-1 0,0 0 0,1 0 0,-1 0 0,0 0 0,0 0 0,1-1 0,-1 1 0,1 0 0,-1-1 0,0 1 0,1-1 0,-1 1 0,1-1 0,-1 0 0,1 1 0,0-1 0,-1 0 0,1 0 0,-1 0 0,1 0 0,-1-1 0,1 1 0,0 0 0,-1-1 0,1 1 0,-1 0 0,0-1 0,3-1 0,4-2 27,-1-1 0,1 1 0,-1-1 0,9-9-1,-10 9-35,19-17 30,-1-1 1,-1-1 0,-1-1-1,-1-1 1,28-46 0,-47 68-42,1 0 0,-2 0 1,1 0-1,0 0 0,-1 0 1,0-1-1,0 1 0,1-9 1,-2 12-16,0-1 0,0 1 0,0 0 0,0 0 1,0-1-1,-1 1 0,1 0 0,0 0 0,-1-1 1,1 1-1,-1 0 0,1 0 0,-1 0 0,1-1 0,-1 1 1,0 0-1,0 0 0,1 0 0,-1 0 0,0 0 1,0 1-1,0-1 0,0 0 0,0 0 0,0 0 0,0 1 1,0-1-1,-1 1 0,1-1 0,0 1 0,0-1 1,-1 1-1,1 0 0,0-1 0,-2 1 0,-6-1-12,0 1-1,1 0 1,-1 0-1,0 0 1,0 1-1,1 1 1,-1-1-1,1 2 1,-13 3-1,17-4 21,-1 0 0,1 0 0,-1 0 0,1 1 0,0-1 0,-1 1 0,2 0 0,-1 0 0,0 1 0,0-1 0,1 1 0,0 0 0,0 0 0,0 0 1,0 0-1,1 0 0,-1 1 0,-1 4 0,4-8 8,0-1 1,-1 1-1,1-1 1,0 0-1,0 1 1,0-1-1,0 1 1,0-1-1,0 1 1,0-1-1,0 1 1,0-1-1,0 0 1,0 1-1,0-1 1,0 1 0,0-1-1,0 1 1,0-1-1,0 1 1,1-1-1,-1 0 1,0 1-1,0-1 1,1 1-1,-1-1 1,0 0-1,0 1 1,1-1-1,-1 0 1,0 1-1,1-1 1,-1 0-1,0 0 1,1 1-1,-1-1 1,1 0 0,-1 0-1,1 0 1,-1 1-1,0-1 1,1 0-1,-1 0 1,1 0-1,-1 0 1,1 0-1,-1 0 1,1 0-1,0 0 1,3 0 53,0 0-1,0-1 1,1 1 0,5-2 0,79-20 390,53-12-167,85-23-336,-153 38 61,-53 11 39,-20 7-49,-1 3-170,0 7 230,-2 1-1,1-1 1,-6 16 0,4-13 108,-4 23 0,6-15 12,2 0 1,0 0-1,1 0 1,2 0-1,0 0 1,11 34-1,-13-50-142,-1 1 0,1-1-1,0 1 1,0-1 0,1 1 0,-1-1-1,6 6 1,-6-8-8,0 0 0,0 0 1,0 0-1,0-1 0,0 1 0,1-1 0,-1 1 0,0-1 0,1 0 0,-1 0 1,1 0-1,0 0 0,-1-1 0,1 1 0,5 0 0,6-1-10,1-1 1,0 0-1,0-1 0,-1-1 0,20-6 1,3-1-1286,50-22 0,-8-7-4011,-23 7 1997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9:0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74 185 2240,'-31'-7'720,"31"7"-695,-1-1-1,0 1 1,0 0 0,0 0 0,0-1-1,0 1 1,0 0 0,1 0 0,-1 0-1,0 0 1,0 0 0,0 0-1,0 1 1,0-1 0,0 0 0,0 0-1,1 1 1,-1-1 0,-2 1 0,0 1 232,-6-1 953,-2 1 3159,17-1-1111,11-2-2280,-1 0-1,19-4 1,8-2-226,346-54 1402,229-28-2985,-500 77-4204,-16 4 1345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19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9056,'-3'3'3360,"3"2"-2624,0 2-192,0 1 2367,-5 0-1695,-5 4 800,2 0-1216,-5 1 128,4 2-576,-1-4-128,5-2-128,2-4 224,16-10-4416,9 1 2240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5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6 759 2560,'-5'2'1105,"12"0"2964,15 3 1167,-12-6-4487,0-1 0,0 0 0,0 0-1,0-1 1,19-8 0,-7 3-373,78-27 920,176-89 0,-251 113-709,-25 11-571,0 0 0,1 0 0,-1 0-1,0 1 1,0-1 0,1 0 0,-1 0 0,0 0 0,0 1-1,0-1 1,1 0 0,-1 0 0,0 1 0,0-1 0,0 0-1,0 0 1,0 1 0,1-1 0,-1 0 0,0 1 0,0-1-1,0 0 1,0 1 0,0-1 0,0 0 0,0 0 0,0 1-1,0-1 1,0 0 0,0 1 0,0 0 0,-13 36 416,9-27-319,0 1 1,-2 13-1,5-20-90,0 0 1,1 0-1,0-1 0,0 1 1,0 0-1,0 0 0,1 0 1,-1-1-1,1 1 1,2 7-1,-1-5 46,1 0 1,0 0-1,0 0 1,0 0-1,1 0 1,0-1-1,0 0 1,7 8-1,-7-10-16,-1 0 0,1-1 0,0 1 0,0-1 0,0 1 0,0-1-1,0-1 1,0 1 0,0-1 0,1 1 0,-1-1 0,0 0-1,9 0 1,-5-1 2,0 0 0,-1-1 0,1 1 0,0-2 0,0 1 0,0-1-1,-1-1 1,1 1 0,-1-1 0,13-7 0,-11 4-44,1 1 0,-1-2 1,0 1-1,0-1 0,-1-1 0,0 1 0,7-10 1,-12 12-4,1 1 0,-2 0 0,1-1 0,0 0 0,-1 0 0,0 0 0,0 0 0,0 0 0,-1 0 0,1-7 0,-1 9-6,-1 1 0,0 0 0,0-1-1,0 1 1,0 0 0,0-1 0,-1 1 0,1-1 0,-1 1 0,0 0 0,1 0 0,-1-1 0,0 1 0,0 0 0,0 0 0,-1 0 0,1 0 0,-1 0 0,1 0 0,-1 0 0,1 1-1,-1-1 1,0 1 0,0-1 0,-2-1 0,3 3-9,1-1 0,-1 1 0,0-1 0,0 1 0,1 0 0,-1-1 0,0 1 0,0 0 0,0 0 0,0 0 0,0 0 0,0-1 0,1 1 1,-1 0-1,0 0 0,0 1 0,0-1 0,0 0 0,0 0 0,0 0 0,0 1 0,0-1 0,-1 1 4,0 0 1,1 0-1,-1 0 1,1 1-1,-1-1 1,1 0-1,0 1 1,-1-1-1,-1 4 1,-1 1-14,0 1 1,1 0 0,0 0 0,-3 9 0,4-11 33,1 1 1,-1-1-1,1 0 0,1 1 1,-1 0-1,1-1 1,0 1-1,0-1 0,1 1 1,0-1-1,0 1 1,0-1-1,0 1 0,3 5 1,-2-7 39,0 0 0,0 0 0,0-1 1,0 1-1,1-1 0,-1 1 0,1-1 0,0 0 1,0 0-1,0 0 0,0-1 0,1 1 0,-1-1 1,1 1-1,-1-1 0,1 0 0,0-1 0,0 1 1,5 1-1,1-1 31,0 0 0,0-1 0,0 0 0,0-1 0,0 0 0,0-1-1,14-2 1,69-19 177,-82 19-240,11-3-16,0-1 1,0 0 0,-1-2-1,0-1 1,-1 0 0,35-24-1,-16 7-3,-26 19 46,0-1 0,12-11 0,-8 7-219,-16 14 143,-1 0 1,1-1-1,-1 1 0,1 0 0,-1 0 1,0 0-1,1-1 0,-1 1 0,0 0 0,0 0 1,1 0-1,-1 0 0,0 0 0,0-1 17,0 9-29,1 0-1,-2 0 1,0 9 0,-1 9 69,2-15-72,0 0 92,0-1-1,0 1 1,1-1-1,1 1 0,3 14 1,-2-12 41,-3-12-75,1 1 0,-1-1 0,1 0 0,0 1 0,-1-1 0,1 0 0,2 5-1,-2-7-11,-1 0 0,0 1 0,0-1 0,1 0 0,-1 1 0,0-1-1,1 0 1,-1 0 0,0 1 0,1-1 0,-1 0 0,1 0-1,-1 0 1,0 0 0,1 0 0,-1 1 0,1-1 0,-1 0-1,0 0 1,1 0 0,1 0 15,-1-1 1,0 1-1,0 0 0,0-1 0,0 1 1,0 0-1,0-1 0,0 1 1,0-1-1,0 0 0,1 0 0,7-6 14,0 0 0,-1-1-1,0 0 1,0-1-1,-1 0 1,10-15-1,-4 4-64,-2-1-1,11-25 1,-18 28-42,-3 16 60,-1 0 0,0 0 1,1 0-1,-1 0 0,1 0 1,0 0-1,-1 1 0,1-1 1,0 0-1,0 0 0,2-2 1,2-2 6,-5 6 3,0-1-1,0 1 0,1 0 1,-1-1-1,0 1 0,1-1 0,-1 1 1,0 0-1,1-1 0,-1 1 1,1 0-1,-1-1 0,1 1 0,-1 0 1,0 0-1,1-1 0,-1 1 1,1 0-1,14 7 6,-5-2-4,0 0-1,1 0 1,-1-1 0,1 0-1,15 3 1,58 8-15,-67-13 13,22 3 138,1-3 0,69-4 0,-96 1-90,0 0 1,-1-1 0,1-1 0,-1 0-1,0 0 1,16-7 0,-24 8-48,-1 1 1,0-1 0,1 0-1,-1 1 1,0-1 0,0-1-1,0 1 1,0 0 0,-1-1 0,1 0-1,-1 1 1,1-1 0,-1 0-1,0 0 1,0 0 0,0-1-1,-1 1 1,1 0 0,-1-1 0,0 1-1,0-1 1,0 0 0,0 1-1,0-1 1,-1-4 0,0 2 19,1 1-38,-1-1 0,-1 1 0,1 0 1,-1 0-1,-1-7 0,2 11 14,-1 0 0,1 0 0,0 0 0,-1 0-1,1 1 1,-1-1 0,1 0 0,-1 0 0,1 1-1,-1-1 1,1 0 0,-1 0 0,0 1 0,1-1 0,-1 1-1,0-1 1,0 1 0,1-1 0,-1 1 0,0-1 0,0 1-1,0 0 1,0-1 0,0 1 0,1 0 0,-1 0-1,0 0 1,0-1 0,0 1 0,0 0 0,0 0 0,0 1-1,0-1 1,0 0 0,0 0 0,1 0 0,-3 1-1,-8 3-1,0 0 0,1 0 0,-1 1-1,1 0 1,0 1 0,-10 8-1,-54 47 304,69-57-278,-5 5-37,1-1 0,0 2 0,0 0 0,-11 17 0,19-26 24,0 0 1,0 1-1,0-1 1,1 1-1,-1-1 1,1 1-1,-1-1 1,1 1-1,-1-1 0,1 1 1,0-1-1,0 1 1,0 0-1,0-1 1,0 1-1,0-1 1,0 1-1,0-1 1,1 1-1,-1 0 1,1 1-1,1 0 5,-1-1-1,1 0 1,-1 1 0,1-1-1,0 0 1,0 0 0,0 0 0,0 0-1,0-1 1,0 1 0,4 2-1,2 0 16,1 0 0,-1 0 1,1 0-1,0-1 0,0-1 0,12 3 0,0-2 4,1-1 0,-1-1 0,1-1 0,0-1 0,-1-1 0,1-1 0,39-10 0,171-46-334,-80 12 480,-149 45-171,1 1 0,-1 0 0,0-1 0,0 0 0,4-3 0,-6 5-9,-1 0 0,0-1 0,1 1 0,-1 0 0,0-1 0,1 1 0,-1 0 0,0-1 0,0 1 0,1-1 0,-1 1 0,0 0 0,0-1 0,0 1 0,1-1 0,-1 1 0,0-1 0,0 1 0,0-1 0,0 0-1,0 1 0,-1-1 0,1 1 0,0-1 0,-1 1 0,1 0 0,0-1 0,-1 1 0,1 0 0,0-1 0,-1 1 0,1 0 0,0-1 0,-1 1 0,1 0 0,-1 0 0,1-1 0,-1 1 0,1 0-1,-1 0 1,1 0 0,-1 0 0,0-1 0,-5 0 38,-1 0 0,0 1-1,1-1 1,-1 1-1,0 1 1,0-1 0,1 1-1,-1 0 1,1 0-1,-12 5 1,-5-1 142,1 0-185,1 1-1,0 1 1,-32 15 0,45-18 31,0 0 1,0 0 0,1 1-1,-1 1 1,1-1 0,0 1-1,1 0 1,-1 1 0,1-1-1,0 1 1,-8 13-1,13-17 4,-1 0 0,1 0 0,0 0 0,0 1-1,0-1 1,0 0 0,1 1 0,-1-1 0,1 7 0,0-9-19,0 0 1,0 0 0,0 0 0,0 0 0,0 0 0,1 0 0,-1 0 0,0 0 0,1 0 0,-1 0 0,0 0 0,1 0 0,-1-1 0,1 1 0,0 0 0,-1 0 0,1 0 0,0-1-1,-1 1 1,1 0 0,0-1 0,0 1 0,0 0 0,-1-1 0,1 1 0,0-1 0,0 0 0,0 1 0,0-1 0,0 0 0,0 1 0,0-1 0,0 0 0,0 0 0,0 0-1,0 0 1,1 0 0,4-1 28,0 0 0,0 0 0,-1 0 0,1-1 0,9-4 0,5-1 27,25-7-142,-1-2 0,-1-2 0,66-38 0,-105 53 70,-2 2 3,-1 0 0,0 0-1,1 0 1,-1 1 0,1-1-1,0 0 1,-1 0 0,1 1-1,0-1 1,2 0 0,-5 3 2,1-1 1,0 1 0,0-1 0,-1 1-1,1-1 1,0 0 0,-1 1 0,0-1-1,0 3 1,-1-2 4,1 0 1,0 1-1,0-1 0,0 1 1,0 0-1,1-1 0,-1 1 1,1 0-1,-1-1 0,1 1 1,0 0-1,0 0 0,0-1 1,0 1-1,1 0 0,-1-1 1,1 1-1,0 0 0,0-1 1,0 1-1,0-1 0,0 1 1,0-1-1,1 1 0,-1-1 1,1 0-1,-1 0 0,1 0 0,0 0 1,0 0-1,0 0 0,4 2 1,-1 0 8,1 0 1,0 0-1,0 0 1,0-1-1,0 0 1,0-1-1,1 1 1,-1-1-1,1 0 1,0-1-1,0 0 1,0 0-1,-1 0 1,1-1-1,0 0 1,0 0-1,0-1 1,0 0-1,0 0 1,-1 0-1,1-1 1,10-4-1,4-3-10,-1-1-1,0 0 1,0-2 0,-1 0-1,-1-1 1,0-1-1,24-25 1,-1-3-84,55-76 0,-34 37 119,70-98-141,-100 131 74,47-95 0,-75 136 38,0-1-1,-1 0 0,-1 0 0,4-16 1,-6 23-7,0 0 1,0 0 0,0 0-1,0 0 1,0 0-1,0 0 1,0 1 0,0-1-1,0 0 1,0 0-1,0 0 1,-1 0 0,1 0-1,0 1 1,0-1-1,-1 0 1,1 0 0,-1 0-1,0 0 1,0 0-3,1 1 0,-1 0 0,1-1 0,-1 1 0,0 0 0,1-1 0,-1 1-1,0 0 1,0 0 0,1-1 0,-1 1 0,0 0 0,1 0 0,-1 0 0,0 0 0,0 0 0,1 0 0,-2 1 0,-4 0-24,0 1 1,1 0-1,-1 0 1,-8 5-1,9-5 25,-13 6 3,2 1-1,-1 1 0,1 0 0,0 1 0,1 0 0,1 2 0,0 0 0,0 0 0,1 1 1,1 1-1,-14 21 0,5 0 55,1 1 0,2 1 0,1 0 0,3 1 0,1 1 0,1 0 0,-8 62 0,18-87 3,1-1 1,1 1 0,0-1-1,0 1 1,4 15-1,-3-24-57,0 0 0,1-1 0,0 0-1,0 1 1,0-1 0,0 0 0,1 0-1,0 0 1,0 0 0,0-1 0,1 1-1,-1-1 1,1 0 0,0 0 0,0 0-1,6 4 1,0-2-163,1 0-1,-1-1 1,1-1-1,0 1 1,0-2-1,0 1 1,22 2 0,-3-2-2520,56 0 1,-75-4 1065,0 0 1,0-1-1,-1-1 0,1 1 0,18-7 0,-22 5-893,0 0 0,13-9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1 607 4064,'0'0'4890,"1"0"-3626,6-1-821,0-1-1,0 0 1,-1 0-1,1-1 0,-1 0 1,0 0-1,9-6 1,-5 2-89,196-116 2168,-200 119-2417,1 1-1,0 0 1,-1 0-1,1 0 1,0 1 0,8-2-1,-14 4-58,1 0 0,-1 0 0,1-1 0,0 1 1,-1 0-1,1 0 0,-1 0 0,1 1 0,0-1 0,-1 0 0,1 1 0,-1-1 0,1 1 0,-1-1 0,1 1 0,-1 0 0,1-1 1,-1 1-1,0 0 0,1 0 0,-1 0 0,0 0 0,0 0 0,0 1 0,0-1 0,0 0 0,0 0 0,0 1 0,0-1 0,0 1 0,0-1 1,-1 0-1,1 3 0,1 1 84,-1 1 1,1-1 0,-1 1-1,-1-1 1,1 1-1,-1 0 1,0-1 0,-1 7-1,-1 7 209,-6 20 1,0 2 200,4-24-239,-7 23 0,-1 6-12,11-45-281,1-1 0,0 1 0,0 0-1,0 0 1,0 0 0,0-1 0,0 1 0,0 0 0,0 0-1,0 0 1,0-1 0,0 1 0,0 0 0,0 0 0,1-1-1,0 2 1,-1-2 3,0 1 0,0-1 0,1 0 0,-1 0 0,0 0 0,0 1-1,1-1 1,-1 0 0,0 0 0,1 0 0,-1 0 0,0 0 0,1 0-1,-1 0 1,0 0 0,1 0 0,-1 0 0,0 0 0,0 0 0,1 0-1,-1 0 1,0 0 0,1 0 0,-1 0 0,0 0 0,1-1 0,2 0 60,0-1 0,0 1 0,0-1 0,0 0 0,3-4 0,2 0-70,187-155 153,-167 137-56,-21 18 12,1-1 0,0 1 0,-1 1 1,2-1-1,-1 1 0,10-4 0,-17 9-101,-1 0 0,0 0 0,1 1 0,-1-1 0,0 0 0,1 0 0,-1 1 0,0-1 0,1 0 0,-1 0 0,0 1 0,0-1 0,1 0 0,-1 1 0,0-1 0,0 1 0,1-1 0,-1 0 0,0 1 0,0-1 0,0 0 0,0 1 0,0-1 0,0 1 0,1 0 12,0 4 29,0 0 1,0 0 0,0 0-1,0 0 1,-1 0 0,0 0-1,0 0 1,0 5 0,-10 43 51,7-40-30,0 1-1,-1 26 1,4-26 25,-1-8-67,1 0 0,0 1-1,0-1 1,1 0 0,-1 1-1,2-1 1,-1 0 0,0 0-1,1 0 1,1 0 0,2 7-1,-4-13-23,0 1 0,0 0 0,0-1 1,0 1-1,0-1 0,0 1 0,0-1 0,0 1 0,0-1 0,0 0 0,1 0 0,-1 0 0,0 1 0,0-1 0,0 0 1,0 0-1,1-1 0,-1 1 0,1 0 0,3-1 27,20 1-49,0-2 0,-1-1 0,1-1 0,34-11 0,-40 10 172,28-13 0,-40 15-231,0-1 0,0 0 0,0 0 0,-1-1 0,1 0 0,10-11 0,-12 11 37,0-1 0,-1 1 0,1-1 0,-1-1 0,0 1 0,-1 0 0,1-1 0,-1 0 0,-1 1 0,1-1 0,-1-1 0,0 1 0,-1 0 0,0 0 0,0-1 0,0-10 0,-1 7-1,-2-33 41,2 40-3,0 0 1,-1 0-1,0 1 1,0-1-1,0 0 0,0 0 1,-1 1-1,-3-6 1,5 8-3,0 1 1,0 0 0,0-1-1,-1 1 1,1 0 0,0 0 0,0 0-1,-1-1 1,1 1 0,0 0-1,0 0 1,-1 0 0,1-1 0,0 1-1,-1 0 1,1 0 0,0 0-1,-1 0 1,1 0 0,0 0 0,-1 0-1,1 0 1,0 0 0,0 0 0,-1 0-1,1 0 1,0 0 0,-1 0-1,1 0 1,0 0 0,-1 0 0,1 0-1,0 0 1,-1 1 0,1-1-1,0 0 1,0 0 0,-1 0 0,1 1-1,-1-1 1,-9 11-41,9-9 46,-8 9 49,1 1 0,0 0-1,1 1 1,1 0 0,0 0 0,1 1-1,0-1 1,1 1 0,-3 17 0,6-26-41,1 1 1,0-1-1,0 0 1,0 0-1,1 0 1,0 1-1,0-1 1,0 0-1,1 0 1,-1 0-1,5 7 1,-5-9 23,0 0 1,1 0 0,0 0-1,0 0 1,0 0 0,0-1-1,0 1 1,1-1 0,-1 1-1,1-1 1,-1 0 0,1 0 0,0 0-1,0-1 1,0 1 0,0-1-1,0 1 1,5 0 0,-2-1 6,0 0-1,0-1 1,0 1 0,1-2 0,-1 1 0,0-1 0,0 1 0,0-2 0,0 1 0,0-1 0,0 0 0,0 0 0,-1 0 0,7-5 0,8-4-110,0-2 0,24-20-1,-36 27 77,6-6 2,-1-1 1,16-18-1,4-5 135,-18 16-175,-13 15-83,-10 15 10,-1 5 92,1-1-1,0 1 1,1 1-1,1-1 0,-5 18 1,10-30 39,0 1 0,0 0-1,0 0 1,0 0 0,1 0 0,0 0 0,-1 0 0,2 0 0,-1 0-1,0-1 1,1 1 0,-1 0 0,1 0 0,0 0 0,1 0-1,-1-1 1,3 5 0,-4-6 47,1-2-71,-1 0 1,0 1-1,0-1 1,1 0-1,-1 1 1,0-1-1,1 0 0,-1 0 1,0 1-1,1-1 1,-1 0-1,0 0 1,1 0-1,-1 0 1,0 1-1,1-1 1,-1 0-1,1 0 0,-1 0 1,1 0-1,-1 0 1,0 0-1,1 0 1,-1 0-1,1 0 1,11 0 124,8-5-80,-1 0 1,1-2-1,-1 0 0,-1-1 0,1 0 0,-2-2 0,1 0 1,16-13-1,-3 3-153,-19 14 55,-1-1 0,17-13 0,-28 20 40,0 0 0,0 0 0,0 0 1,0 0-1,0 1 0,0-1 0,0 0 0,0 0 0,0 0 0,0 0 0,0 0 0,0 0 0,0 0 0,0 0 0,0 0 0,0 0 1,0 0-1,0 0 0,1 0 0,-1 0 0,0 0 0,0 0 0,0 0 0,0 1 0,0-1 0,0 0 0,0 0 0,0 0 1,0 0-1,0 0 0,0 0 0,0 0 0,1 0 0,-1 0 0,0 0 0,0 0 0,0 0 0,0 0 0,0 0 0,0 0 1,0 0-1,0-1 0,0 1 0,0 0 0,0 0 0,0 0 0,1 0 0,-1 0 0,0 0 0,-5 12 58,-1 4 76,4-11-139,1 1 0,-1 0-1,-5 7 1,4-7 28,1 0 1,0-1-1,-3 10 0,5-13-16,-1 0-1,1 0 1,0 0-1,0 0 1,0 0-1,0 0 1,0 0-1,1 0 1,-1 0-1,0 0 1,1 0-1,0-1 1,-1 1-1,3 4 1,-1-4-1,0 1 1,0-1-1,0 1 1,0-1-1,1 0 0,-1 1 1,1-1-1,-1 0 1,1-1-1,0 1 1,0 0-1,0-1 0,0 0 1,0 0-1,0 0 1,0 0-1,0 0 1,0 0-1,1-1 0,-1 1 1,6-1-1,-1 0 66,0 0-1,0-1 0,0 0 1,0 0-1,0-1 1,0 0-1,13-5 0,-12 2-115,-1 1-1,0-1 0,0 0 0,-1-1 0,1 1 0,-1-2 0,0 1 0,-1-1 0,0 0 0,0 0 0,0-1 0,-1 1 0,0-1 0,-1-1 0,1 1 0,3-12 0,3-13-55,-1-1 0,-1 0-1,3-36 1,-4 26 66,22-99-276,7-41 404,-35 169-151,-1-1 0,0-17 0,-10 50-158,1 2 246,0 1 1,2 0-1,0 0 0,-4 36 0,-3 87 88,10-92-37,0 7 123,2 1 0,2-1 0,12 70 0,-12-123-170,0 0 1,0 0 0,0-1-1,1 1 1,0-1 0,0 1 0,5 7-1,-6-10-5,0-1 0,0 1-1,0-1 1,0 0 0,1 1 0,-1-1-1,0 0 1,1 0 0,-1 0-1,1 0 1,-1 0 0,1 0-1,0 0 1,-1-1 0,1 1 0,0-1-1,0 1 1,-1-1 0,1 1-1,0-1 1,0 0 0,-1 0-1,1 0 1,0 0 0,2-1 0,7-1-19,-1-1 1,1 0 0,-1 0 0,20-11 0,36-24-103,-57 32 140,1-1-1,15-14 1,-22 18-34,0 0 0,0 0 0,-1 0 0,1 0 0,-1-1 1,0 1-1,0-1 0,0 1 0,-1-1 0,1 0 0,0-5 0,-1 7 5,-1 0 0,0 0-1,-1-1 1,1 1 0,0 0-1,-1 0 1,1 0 0,-1 0-1,1 0 1,-1 0 0,0 1 0,0-1-1,0 0 1,0 0 0,-3-2-1,3 2-25,0-1-1,-1 1 1,1 0-1,0 0 1,0 0-1,0-1 0,0 1 1,1 0-1,-1-1 1,0-3-1,1 6 10,0 0 0,0-1 1,1 1-1,-1 0 0,0-1 0,0 1 0,0 0 0,0-1 0,1 1 0,-1 0 0,0 0 1,0 0-1,1-1 0,-1 1 0,0 0 0,1 0 0,-1 0 0,0-1 0,0 1 0,1 0 1,-1 0-1,0 0 0,1 0 0,-1 0 0,0 0 0,1 0 0,-1 0 0,0 0 0,1 0 1,14-1-168,-9 1 138,8-1 56,1 0-1,-1 1 0,17 1 1,-26 0-13,1 0 1,-1 0 0,0 0 0,1 1-1,-1-1 1,0 1 0,0 0 0,0 1 0,0 0-1,0-1 1,6 6 0,-10-6 0,0-1 0,1 0 0,-1 1 0,0 0 0,0-1 0,0 1 0,0 0 0,0 0 0,-1-1 0,1 1 0,0 0 0,-1 0 0,1 3 0,2 29 184,-1-7-112,-1-3-111,-1-21 27,0-1 0,0 1 0,0 0 0,0-1 0,1 1 0,-1 0 0,1-1 0,-1 1 0,1 0 1,0-1-1,0 1 0,0-1 0,0 0 0,1 1 0,-1-1 0,1 0 0,-1 0 0,4 4 0,-3-4 27,1 0 0,-1 0 0,1 0 0,0-1-1,0 1 1,0 0 0,0-1 0,0 0 0,0 0-1,6 2 1,-2-3 8,-1 1 0,1-1 0,-1 0 0,13-1 0,-15 0-39,1 0 0,0 0 0,0-1 0,-1 1 1,1-1-1,-1 0 0,1 0 0,-1 0 0,0-1 0,0 0 1,0 0-1,0 0 0,0 0 0,4-5 0,3-6 39,0 0 0,15-25 0,-2 2-116,-21 34 73,-1 0-1,0 0 0,0 0 1,-1 0-1,1 0 0,0 0 1,-1 0-1,0-1 0,0 1 1,1-6-1,-7 31 7,1 16 201,2-31-177,1 0-1,0 1 1,1-1-1,-1 0 0,2 0 1,0 9-1,1-3 36,-2-10-20,0 1 0,1 0-1,-1-1 1,1 1-1,0-1 1,0 1 0,3 3-1,-4-6-24,1 0 0,-1 0 0,1-1 0,0 1 0,0 0 0,-1-1-1,1 1 1,0-1 0,0 1 0,-1-1 0,1 1 0,0-1-1,0 0 1,0 1 0,0-1 0,0 0 0,0 0 0,0 0-1,0 1 1,0-1 0,0 0 0,-1 0 0,1 0 0,0-1 0,0 1-1,0 0 1,0 0 0,0 0 0,0-1 0,0 1 0,0 0-1,0-1 1,1 0 0,11-5-64,0-1 1,25-16-1,-8 4-21,1-1 32,-20 12 4,1 0 0,0 1-1,0 1 1,25-10 0,-36 16 43,-1 0 1,1-1-1,-1 1 0,1 0 1,-1 0-1,0 0 0,1 0 1,-1 0-1,1 0 0,-1-1 1,1 1-1,-1 0 0,1 0 1,-1 1-1,1-1 0,-1 0 1,1 0-1,-1 0 0,1 0 1,-1 0-1,1 0 0,-1 1 1,1-1-1,-1 0 0,0 0 1,1 1-1,-1-1 1,1 0-1,-1 1 0,0-1 1,1 0-1,-1 1 0,0-1 1,0 1-1,1-1 0,-1 0 1,0 1-1,0-1 0,1 1 1,-1-1-1,0 1 0,0-1 1,0 1-1,0-1 0,0 1 1,0-1-1,0 1 0,0-1 1,0 1-1,0-1 1,0 0-1,0 1 0,0-1 1,0 1-1,0-1 0,0 1 1,-1-1-1,1 1 0,0-1 1,-1 1-1,1 0 17,-2 4 40,1 0 0,-1 0 0,0 0 0,-1-1 0,1 1 0,-1-1 0,-6 9 0,-3 3-12,-18 32 5,29-47 54,10-5-59,66-26-701,-43 15 619,44-12 1,-75 26 28,0 1 0,1 0 0,-1-1 0,0 1 0,1 0 0,-1 0-1,1 0 1,-1 0 0,0 0 0,3 0 0,-4 1 10,0-1 1,1 0-1,-1 0 0,0 0 0,0 0 1,1 0-1,-1 0 0,0 1 0,0-1 0,1 0 1,-1 0-1,0 0 0,0 1 0,0-1 0,1 0 1,-1 0-1,0 1 0,0-1 0,0 0 0,0 1 1,0-1-1,0 0 0,1 0 0,-1 1 0,0-1 1,0 0-1,0 1 0,0-1 0,0 1 0,-1 1 26,1 1-1,-1-1 1,0 1-1,0-1 1,0 0-1,0 1 1,0-1-1,-1 0 1,-1 4-1,-8 8 41,7-10-24,1 0 1,0 0-1,0 0 1,1 0-1,-1 0 1,1 1-1,0-1 0,0 1 1,0 0-1,1-1 1,-2 8-1,5-10-116,4 0 53,0-1 0,0 0 0,0 0 0,0-1 0,-1 0 0,1 0 0,0 0 0,0-1 0,0 0 0,10-3 0,8-3-112,28-13 1,-35 13 83,-16 7 43,8-3-21,0-1 0,-1 0 0,1-1-1,11-7 1,-5 4 17,1 0 127,-16 7-84,-1 2-55,1 0 0,-1 0 1,0 0-1,0 0 0,1 1 0,-1-1 1,0 0-1,1 0 0,-1 1 0,1-1 1,-1 3-1,-4 11 42,3-12-26,1 0 1,-1 0-1,1 0 1,0 0 0,0 1-1,1-1 1,-1 0-1,0 1 1,1-1-1,0 0 1,0 5-1,0-8-1,0 1-1,0-1 1,0 1-1,0-1 1,0 1-1,0-1 1,0 0-1,1 1 1,-1-1-1,0 1 1,0-1-1,0 1 1,1-1-1,-1 0 1,0 1-1,0-1 1,1 0-1,-1 1 1,0-1-1,1 1 1,0 0-5,1 0 1,0 0-1,-1-1 1,1 1-1,0 0 1,0-1 0,-1 1-1,1-1 1,2 1-1,-2-1-8,0 0 1,-1 0-1,1 1 0,0-1 0,0-1 0,0 1 1,-1 0-1,1 0 0,0-1 0,0 1 0,2-1 1,-3 0 1,0 1 1,-1 0 0,1-1 0,0 1-1,-1-1 1,1 1 0,-1-1 0,1 1-1,-1-1 1,1 1 0,-1-1 0,1 0-1,-1 1 1,1-1 0,-1 0 0,1 1-1,-1-1 1,0 0 0,0 0 0,1 1-1,-1-1 1,0 0 0,0 0 0,0 1-1,0-2 1,2-16-259,-2 16 273,0 0 0,1-1 0,-1 1 0,0 0 0,0 0-1,0-1 1,0 1 0,-1 0 0,1 0 0,-1 0 0,1 0 0,-1-1 0,0 1 0,0 0 0,-1-3 0,-2 0-5,1 0-1,-1 0 1,-1 1 0,1-1-1,-1 1 1,1 0-1,-1 0 1,0 1 0,0-1-1,-10-4 1,14 8 4,0 0-1,0 0 1,0-1 0,0 1 0,0 0 0,0 0 0,0 0-1,0 0 1,0 0 0,0 0 0,0 1 0,0-1-1,0 0 1,0 0 0,0 1 0,0-1 0,0 1-1,1-1 1,-3 2 0,3-2-1,-1 0 0,1 1 0,-1-1-1,1 0 1,-1 1 0,1-1 0,0 1 0,-1-1 0,1 1 0,0-1-1,-1 1 1,1-1 0,0 1 0,0-1 0,-1 1 0,1 0-1,0-1 1,0 1 0,0-1 0,0 1 0,0 0 0,0-1-1,0 1 1,0-1 0,0 1 0,0 0 0,0-1 0,0 1 0,0-1-1,0 1 1,1-1 0,-1 1 0,0 0 0,0-1 0,1 1-1,1 1 27,-1 1-1,1-1 1,-1 0-1,1 0 1,0 0-1,0 0 1,0-1-1,0 1 0,0 0 1,0-1-1,1 0 1,-1 1-1,0-1 1,5 2-1,-3-2 19,0 0-1,1-1 1,-1 1-1,0-1 1,0 1 0,1-1-1,-1 0 1,6-2-1,2 0 47,0-1 0,0 0-1,0-1 1,-1-1 0,17-8-1,200-111-62,-197 104-38,-25 33 150,-4-7-128,0 0-1,-1 0 0,0 0 1,-1 0-1,1 0 0,-1 1 1,0-1-1,-1 0 1,1 0-1,-1 0 0,-1 0 1,1 0-1,-1 0 1,0 0-1,0-1 0,-1 1 1,1 0-1,-1-1 1,-5 6-1,2-2 38,0 0 0,-1-1 0,-1 1 0,1-1 0,-1-1 0,-1 0 0,1 0 0,-1-1 0,-18 10 0,20-13-98,1 0 0,-1-1 1,0 0-1,1 0 0,-1 0 0,0-1 0,0 0 1,0-1-1,-8 1 0,12-1 38,0 0 0,0-1 0,-1 1 0,1 0 0,0-1 0,0 0 1,1 0-1,-1 0 0,0 0 0,0 0 0,0-1 0,1 1 0,-1-1 0,1 1 0,-1-1 0,1 0 0,-1 0 1,1 0-1,0-1 0,0 1 0,0 0 0,0-1 0,-1-2 0,3 5 13,0 0 0,0 0 0,0 0 0,0 0 0,0-1 0,0 1 0,0 0 0,0 0-1,0 0 1,0 0 0,0 0 0,0 0 0,0 0 0,0 0 0,0 0 0,0 0 0,0-1 0,0 1 0,0 0 0,0 0 0,0 0-1,0 0 1,0 0 0,1 0 0,-1 0 0,0 0 0,0 0 0,0 0 0,0 0 0,0 0 0,0 0 0,0 0 0,0 0 0,0-1 0,0 1-1,0 0 1,0 0 0,1 0 0,-1 0 0,0 0 0,0 0 0,0 0 0,0 0 0,0 0 0,0 0 0,0 0 0,0 0 0,0 0-1,1 0 1,7 0 112,7 3 53,27 9-539,-27-7-160,1-1-1,0 0 1,25 2 0,-7-2-2067,-13-1-1018,-2-1-3321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0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69 13120,'-45'-25'4863,"27"10"-3775,0 7-320,18 3-2432,0 1 736,5 1 288,0-2 417,-2 2-1249,7 3 768,-2 3-3360,2 2 2272,-1-2-3008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0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11552,'-18'-17'5215,"40"21"-4511,1-4-32,22-4-512,39-4 1184,34 0-736,9-4-480,7-3-96,22 2-2336,7 9 1248,-23 4-5887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0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14368,'0'-11'5343,"-15"14"-4159,12 2-352,6-2 352,2 6 640,-5-1-1184,0 0-64,-5-4-384,-3 1-1440,0-5-2880,-2-5 2304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17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22 10048,'-85'-13'4544,"62"10"-3936,15-2-320,8 10-288,-5-5-800,15 0-1568,3 3 1440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489 522 2144,'0'0'699,"3"-7"5356,-18 4-4820,4-3-807,7 4-305,1 0-1,-1 0 1,0 0-1,0 1 1,1 0-1,-1 0 1,-4-1-1,-9-1 117,1 1 1,-1 1-1,-30 2 0,37 0-222,-1 1 0,1 0 0,0 0 0,0 1 0,0 1 0,0 0 0,-15 8 0,-7 6 42,-53 39-1,74-48-23,0 0 1,0 1-1,1 0 1,1 1-1,0 0 0,0 1 1,-12 21-1,16-21-36,0 1-1,1-1 0,0 1 1,0 0-1,2 0 0,-2 16 1,2-7 28,1 0 0,4 43 0,-1-49 44,1 1 1,0-1-1,1 0 1,1-1-1,7 18 1,-9-27-30,0 1 0,1-1 0,-1 0 1,1-1-1,0 1 0,1 0 0,-1-1 0,1 0 0,0 0 0,1-1 0,-1 1 1,1-1-1,0 0 0,10 5 0,-4-4 52,1-1 0,-1-1 0,1 0-1,-1 0 1,1-1 0,0-1 0,13 0 0,8-2 144,51-7 0,-70 6-194,0 0 0,-1-2 0,0 0 1,0 0-1,0-1 0,0-1 0,-1 0 1,0-1-1,13-9 0,-6 1 53,-1-1 0,-1 0 0,-1-2-1,0 0 1,17-25 0,63-107 263,-71 107-314,10-14 75,-3-1 0,-3-1 1,23-67-1,18-96-379,-24 69 89,-43 140 130,-2 9 22,0 0 1,-1 0-1,1 0 0,-1 0 1,0 0-1,-1 0 0,1 0 0,-1 0 1,0 0-1,0 0 0,0-7 0,0 11 9,-1 0 0,1 0 0,0-1 0,0 1-1,0 0 1,0 0 0,-1 0 0,1 0 0,0 0-1,0-1 1,0 1 0,-1 0 0,1 0 0,0 0-1,0 0 1,0 0 0,-1 0 0,1 0 0,0 0-1,0 0 1,-1 0 0,1 0 0,0 0 0,0 0-1,-1 0 1,1 0 0,0 0 0,0 0 0,0 0-1,-1 0 1,1 0 0,0 0 0,0 0 0,-1 1-1,1-1 1,0 0 0,0 0 0,0 0 0,0 0-1,-1 0 1,1 1 0,0-1 0,0 0 0,0 0-1,0 0 1,0 1 0,-1-1 0,1 0 0,0 1-1,-11 11-58,10-10 49,-9 13 23,0 0 0,2 1 1,-1 0-1,2 1 0,-8 26 1,12-34 4,-73 257 483,36-112-389,14-53 203,-22 193 0,47-292-213,1 1-1,0-1 1,0 1 0,0 0-1,0-1 1,1 5 0,-1-7-84,0 0 0,0 0 1,0 0-1,0 1 1,0-1-1,0 0 0,0 0 1,0 0-1,0 0 0,0 0 1,0 0-1,0 0 1,0 0-1,1 0 0,-1 0 1,0 0-1,0 0 0,0 0 1,0 0-1,0 1 0,0-1 1,0 0-1,0 0 1,0 0-1,0 0 0,0 0 1,0 0-1,0 0 0,1 0 1,-1 0-1,0 0 1,0 0-1,0 0 0,0 0 1,0 0-1,0 0 0,0 0 1,0 0-1,0 0 0,0 0 1,0 0-1,1 0 1,-1 0-1,0 0 0,0 0 1,0 0-1,0-1 0,0 1 1,0 0-1,0 0 0,0 0 1,0 0-1,0 0 1,0 0-1,0 0 0,6-11 215,7-21-41,2 1-1,26-44 1,-32 62-236,0 0 0,0 1-1,1 0 1,1 1 0,0 0 0,0 1 0,25-17-1,-13 16-184,-11 10 35,-11 1 195,-1 0 0,0 0 0,0 0-1,1 1 1,-1-1 0,0 0 0,1 0 0,-1 0 0,0 0 0,0 1 0,0-1 0,1 0 0,-1 0 0,0 0 0,0 1 0,0-1 0,1 0 0,-1 0 0,0 1 0,0-1 0,0 0 0,0 0 0,0 1 0,0-1 0,1 0 0,-1 0 0,0 1 0,0-1 0,0 0 0,0 1-1,0-1 1,0 1 0,-7 72-114,4-46 157,-4 29 46,1-13-22,0 44 1,6-81-57,1-1 1,-1 0 0,1 0 0,0 0-1,0 0 1,0 0 0,1 0-1,-1 0 1,1 0 0,0 0 0,4 5-1,-4-8 17,-1 0 0,1 0 0,0 0 0,0 0 0,0 0 0,0 0 0,0 0 0,0 0 0,1-1 0,-1 1 0,0-1 0,1 0 0,-1 0 0,1 0-1,0 0 1,-1 0 0,1 0 0,0-1 0,-1 1 0,1-1 0,4 0 0,2 0 8,0-1-1,0-1 1,0 0-1,-1 0 1,1 0-1,-1-1 1,1 0-1,-1-1 1,0 0-1,0 0 0,-1-1 1,1 0-1,-1 0 1,0-1-1,7-7 1,10-12 16,-1 0 0,31-45 0,-49 63-33,4-4 18,-1-1 1,0 0-1,-1 0 1,0-1-1,-1 0 1,8-23-1,-14 35-36,1 1 0,-1 0 1,0-1-1,0 1 0,0-1 0,0 1 0,0 0 0,0-1 1,1 1-1,-1-1 0,0 1 0,0 0 0,0-1 1,0 1-1,0-1 0,-1 1 0,1 0 0,0-1 0,0 1 1,0-1-1,0 1 0,0 0 0,0-1 0,-1 0 0,-6 6-180,-11 18 38,-8 15-25,-39 81-1,53-95 194,6-11-39,0 1 0,-7 22 0,12-32 20,0-1 1,0 1 0,1-1-1,-1 1 1,1-1 0,0 1-1,0-1 1,0 1 0,1-1 0,-1 1-1,1-1 1,0 1 0,0-1-1,0 0 1,3 7 0,-3-9 16,-1 1 0,1-1 1,0 0-1,0 0 0,0 0 0,0 1 1,0-1-1,0 0 0,0 0 1,0-1-1,1 1 0,-1 0 0,0 0 1,0-1-1,1 1 0,-1 0 1,0-1-1,1 1 0,-1-1 0,1 0 1,-1 1-1,1-1 0,-1 0 1,1 0-1,-1 0 0,1 0 0,-1 0 1,0 0-1,1-1 0,-1 1 1,1 0-1,-1-1 0,1 1 0,-1-1 1,0 0-1,1 1 0,-1-1 0,2-2 1,2 0 31,0 0 1,0-1-1,-1 0 1,1 0 0,-1 0-1,0 0 1,0-1-1,6-9 1,-3 0-3,0-1 0,0 1 1,-2-2-1,6-22 0,9-67 137,-18 96-253,-1 0-1,-1 0 1,1-1 0,-2 1-1,-1-16 1,-2 32-79,1 1-1,-1-1 1,2 1 0,-5 14 0,5-6 146,0 0 0,2-1 0,0 19 0,0-27 0,1 1 1,0 0-1,1 0 0,0-1 0,0 1 0,1-1 1,-1 0-1,7 11 0,-5-11-12,0 0 26,0 0-1,0-1 0,8 9 1,-11-13 6,0-1 0,0 0 1,0 0-1,1 0 0,-1 0 1,1 0-1,-1 0 0,1 0 1,-1 0-1,1 0 0,-1-1 1,1 1-1,0 0 0,-1-1 1,1 0-1,0 1 0,-1-1 1,1 0-1,0 0 0,3 0 1,-3-1 3,0 1 0,-1-1 0,1 0 0,0 0 0,-1 0 0,1 0 0,-1 0 0,1-1 0,-1 1 1,1 0-1,-1-1 0,0 1 0,0-1 0,0 1 0,0-1 0,2-2 0,15-34 187,-14 31-167,44-119 19,-24 57 79,-20 59-179,-1 1 1,0 0 0,-1-1-1,0 1 1,-1-1 0,1-18-1,-2 31-17,-1 0 1,1-1-1,-1 1 0,0 0 0,-2 5 0,-3 6 16,-2 24-14,2-1-1,-3 66 1,9-98 48,-2 18 45,2 0-1,2 26 0,-1-41 14,0 0 0,1 0-1,0 0 1,0 0 0,1-1 0,-1 1-1,2-1 1,-1 0 0,9 12-1,-12-18-37,0 0-1,1 0 0,-1-1 0,1 1 0,-1 0 0,1-1 1,-1 1-1,1 0 0,-1-1 0,1 1 0,0-1 1,-1 1-1,1-1 0,0 1 0,-1-1 0,1 1 0,0-1 1,0 0-1,0 1 0,-1-1 0,1 0 0,0 0 1,0 0-1,0 1 0,-1-1 0,1 0 0,0 0 0,0 0 1,0 0-1,0-1 0,0 1 0,-1 0 0,1 0 1,0 0-1,0-1 0,0 1 0,-1 0 0,1-1 0,0 1 1,-1-1-1,1 1 0,0-1 0,1 0 0,7-8 33,1-1 0,-1 0 0,-1 0 0,0-1-1,13-22 1,-6 10 88,75-100-209,-90 121 50,1 1 0,0 0 0,0 0 0,1 0 0,-1 0 0,0 0-1,0 0 1,0 0 0,1 0 0,-1 0 0,3-1 0,-3 2 19,-1 0-1,1 0 0,0 0 1,-1 1-1,1-1 1,-1 0-1,1 0 0,-1 0 1,1 1-1,-1-1 0,1 0 1,-1 0-1,1 1 1,-1-1-1,1 0 0,-1 1 1,1-1-1,-1 1 0,0-1 1,1 1-1,-1-1 1,0 1-1,1-1 0,-1 1 1,0-1-1,0 1 0,0-1 1,1 1-1,-1-1 1,0 1-1,0-1 0,0 1 1,0 0-1,0 0 0,3 14 2,0 0-1,-1 1 0,-1-1 0,-1 1 0,-1 20 0,0 6 24,0-42-12,1 1 1,0-1-1,0 1 0,0-1 1,0 0-1,0 1 1,0-1-1,0 0 1,0 1-1,0-1 1,0 0-1,0 1 1,0-1-1,1 1 0,-1-1 1,0 0-1,0 1 1,0-1-1,0 0 1,1 0-1,-1 1 1,0-1-1,0 0 0,0 1 1,1-1-1,-1 0 1,0 0-1,1 1 1,-1-1-1,0 0 1,0 0-1,1 0 1,-1 0-1,0 1 0,1-1 1,-1 0-1,1 0 1,-1 0-1,0 0 1,1 0-1,-1 0 1,0 0-1,1 0 0,-1 0 1,0 0-1,1 0 1,-1 0-1,1 0 1,-1 0-1,1 0 1,19-11 193,-11 5-192,0 1 1,-1-2-1,0 1 0,-1-1 1,1 0-1,-1-1 0,8-11 1,-8 9-16,18-16 1,-19 12 74,-2 3-12,1 0-1,1 1 1,0 0-1,13-18 1,17-15-393,-35 43 330,-1 0 0,0 0 0,0 0-1,0 0 1,0 0 0,1 0 0,-1 0 0,0 0-1,0 0 1,0 0 0,0 0 0,1 0 0,-1 0 0,0 0-1,0 0 1,0 0 0,0 0 0,1 0 0,-1 0 0,0 0-1,0 1 1,0-1 0,0 0 0,1 0 0,-1 0 0,0 0-1,0 0 1,0 0 0,0 0 0,0 1 0,0-1 0,0 0-1,1 0 1,-1 0 0,0 0 0,0 1 0,0-1 0,0 0-1,0 0 1,0 0 0,0 1 0,5 10-73,-2-6 6,0 3 69,-1 0-1,0 0 1,0 1 0,0-1-1,-1 0 1,0 1-1,-1-1 1,0 1-1,-1 9 1,2 29 176,1-27-145,-2-11-46,0 0 0,1-1 0,0 1 0,1 0 0,0-1 0,0 1 0,1-1 1,0 0-1,0 0 0,5 8 0,2-2 78,-6-7-3,0 0 0,1 0 0,1 0 0,11 11-1,-16-17-56,1 0-1,0 1 0,0-1 0,0 0 0,0 0 0,0 0 0,0 0 0,0 0 1,0-1-1,0 1 0,0 0 0,0-1 0,1 0 0,-1 0 0,0 1 0,0-1 0,1-1 1,-1 1-1,0 0 0,0 0 0,0-1 0,1 1 0,2-2 0,2-2-1046,1 1 0,-2-1 0,9-6 1,4-2-2020,-17 11 2884,4-3-1578,1 0 0,-1-1 0,8-5 0,3-3-1225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1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 4992,'-32'-11'2240,"19"11"-1952,8 0-128,10 0-160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3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10 973 1984,'-4'-3'187,"-2"3"3999,13 3-3074,-6-3-1027,-1 1 1,1-1-1,-1 0 1,1 1 0,-1-1-1,1 0 1,0 0-1,-1 0 1,1 1-1,-1-1 1,1 0 0,-1 0-1,1 0 1,0 0-1,-1 0 1,1 0-1,0 0 1,-1 0 0,1 0-1,-1 0 1,1 0-1,-1 0 1,1-1 0,0 1-1,-1 0 1,1 0-1,-1-1 1,1 1-1,-1 0 1,1-1 0,-1 1-1,1 0 1,0-1-1,3-3 135,0 0 0,-1 0 0,0 0 0,1 0 0,-1-1-1,-1 1 1,1-1 0,2-7 0,103-257 1343,-96 236-1308,-6 16-169,14-28-1,-22 50-242,1 0 0,1 0-1,-1 0 1,1 1-1,0 6 1,-1 13 77,0-11 97,0 0-1,2 0 1,-1 0 0,2 0-1,0 0 1,1 0-1,0-1 1,1 1-1,0-1 1,10 19 0,-10-24 46,-1-1 1,2 0 0,-1 0-1,1 0 1,0 0 0,0-1-1,1 0 1,0 0 0,0 0-1,0-1 1,1 0 0,-1 0-1,1 0 1,1-1 0,-1 0-1,0-1 1,1 0 0,13 4-1,-6-4 64,-1-1 0,0 0-1,1-1 1,-1-1 0,26-3 0,-32 2-78,0 0 1,0-1 0,0 0 0,0 0 0,0-1 0,-1 0 0,1 0 0,-1-1 0,0 0 0,0 0 0,11-9 0,-9 4 36,1-1 0,-2 0 0,1 0 0,-1 0 0,-1-1 0,0 0-1,-1-1 1,0 0 0,0 0 0,-2 0 0,1 0 0,-2-1 0,1 0 0,-2 0 0,0 0-1,0 0 1,-1 0 0,-1-16 0,0 24-118,-1 0 0,0 0-1,0 0 1,0 0 0,0 1-1,-1-1 1,-3-6 0,5 10 9,-1 0-1,1 0 1,-1 0 0,0 0 0,1 1-1,-1-1 1,0 0 0,0 0 0,1 1 0,-1-1-1,0 0 1,0 1 0,0-1 0,0 1-1,0-1 1,0 1 0,-1-1 0,0 1-1,1 0 0,0 0 0,-1 0 0,1 0 0,0 0-1,-1 1 1,1-1 0,0 0 0,-1 1 0,1-1 0,0 1 0,0-1 0,-1 1 0,1 0 0,0-1 0,0 1 0,-2 2 0,0 0 10,-1 0 1,1 1-1,0 0 1,0 0 0,0 0-1,0 0 1,1 0-1,0 1 1,-1-1-1,2 1 1,-1-1-1,0 1 1,1 0-1,0 0 1,-1 7 0,0 7 33,1 1 0,2 27 0,0-30-12,0 0-1,2-1 0,0 1 1,6 20-1,-6-28 20,0-1 0,1 1-1,0-1 1,0 0 0,1 0-1,0 0 1,1-1 0,-1 0-1,10 9 1,-13-14 2,0 0 0,1 0 0,-1 0 0,1 0 0,-1-1 0,1 1 0,0-1 0,-1 0 0,1 1 0,0-1 0,0-1 0,0 1 0,0 0 0,0-1 0,0 1 0,0-1 0,0 0 0,0 0 0,0 0 0,0-1 0,0 1 0,0-1 0,4 0 0,3-3 42,1-1 1,-1 1-1,0-2 0,18-11 0,-19 11-56,83-53 75,93-57-175,-76 58 160,-97 51-70,-14 9 39,-3 0-49,0 1 1,1 0-1,-1 0 1,-6 6-1,-18 19 7,-50 55-308,64-63 273,-105 135 274,118-152-234,0 0 0,1 0 0,-1 1 0,0-1 0,1 0 0,0 1-1,0 0 1,0-1 0,0 1 0,0 0 0,1-1 0,0 1 0,0 6-1,0-9 3,0 0 0,0-1 0,0 1 0,0-1 0,1 1 0,-1-1 0,0 1 0,0-1 0,1 1 0,-1-1 0,0 1 0,1-1 0,-1 1 0,1-1 0,-1 1-1,1-1 1,-1 0 0,1 1 0,-1-1 0,1 0 0,-1 1 0,1-1 0,-1 0 0,1 0 0,-1 0 0,1 1 0,-1-1 0,1 0 0,0 0 0,-1 0 0,1 0-1,-1 0 1,1 0 0,0 0 0,21-5 223,-19 3-174,6-1 10,0-1 1,-1-1-1,1 1 1,-1-1-1,0-1 0,0 0 1,-1 0-1,0 0 1,11-13-1,2-5-42,26-41 0,-25 33 28,21-32-177,-29 53-96,-13 11 210,1 0 0,-1-1 0,0 1-1,0 0 1,1 0 0,-1 0 0,0 0-1,0 0 1,1 0 0,-1 0 0,0 0-1,0 0 1,1 0 0,-1-1 0,0 1 0,1 0-1,-1 1 1,0-1 0,0 0 0,1 0-1,-1 0 1,0 0 0,0 0 0,1 0-1,-1 0 1,0 0 0,0 0 0,1 0-1,-1 1 1,0-1 0,0 0 0,0 0 0,1 0-1,-1 1 1,0-1 0,0 0 0,0 0-1,1 0 1,-1 1 0,0-1 0,0 0-1,0 0 1,0 1 0,0-1 0,0 0 0,0 0-1,0 1 1,0-1 0,0 0 0,0 1-1,0-1 1,2 10 9,0-1-1,0 0 0,1 0 1,0 0-1,1 0 1,0-1-1,0 0 0,1 1 1,7 8-1,-10-13 6,1-1-1,0 0 0,-1 0 0,1-1 1,1 1-1,-1 0 0,0-1 1,0 0-1,1 0 0,0 0 0,-1 0 1,1-1-1,0 1 0,0-1 1,-1 0-1,1 0 0,0 0 0,0-1 1,0 1-1,0-1 0,1 0 1,-1 0-1,0-1 0,4 0 0,9-3 48,0-1 0,0-1 0,-1-1 0,0 0 0,0-1 0,17-11-1,20-11-14,-36 24-21,-14 10-53,-5 7 42,-22 50-10,-7 24-123,31-82 129,-1-1 0,0 1 0,1 0-1,0-1 1,0 1 0,-1 0 0,2 0 0,-1-1-1,0 1 1,0 0 0,1-1 0,0 1 0,-1 0-1,3 3 1,-2-5 14,-1 1 1,1-1-1,1 1 0,-1-1 0,0 1 1,0-1-1,1 0 0,-1 1 0,0-1 1,1 0-1,-1 0 0,1 0 0,0 0 1,-1 0-1,1-1 0,0 1 0,-1 0 1,1-1-1,0 1 0,0-1 0,0 0 1,1 1-1,5-1 27,-1 0 1,0-1 0,0 1-1,1-1 1,-1-1 0,0 1 0,0-1-1,0-1 1,-1 1 0,11-6-1,-1 0-18,-1-1 0,0-1 0,16-13 0,-5 0 57,-1-1 0,-1-1 1,38-52-1,48-91 81,-110 167-164,80-144-25,-66 113 61,-1-1 0,14-57 0,24-193 30,-51 278-77,1-3-2,0 0 0,0 0 0,-1 0 1,0 0-1,-1 0 0,-2-12 0,3 19 5,0 1 1,0 0 0,0 0-1,0-1 1,0 1-1,0 0 1,0 0 0,0-1-1,0 1 1,0 0-1,0 0 1,0-1 0,0 1-1,-1 0 1,1 0-1,0 0 1,0-1 0,0 1-1,0 0 1,-1 0-1,1 0 1,0 0 0,0-1-1,0 1 1,-1 0-1,1 0 1,0 0 0,0 0-1,0 0 1,-1 0-1,1-1 1,0 1 0,0 0-1,-1 0 1,1 0-1,0 0 1,0 0 0,-1 0-1,1 0 1,0 0-1,0 0 1,-1 0 0,1 0-1,0 0 1,0 1-1,-1-1 1,1 0 0,0 0-1,0 0 1,0 0-1,-1 0 1,1 0 0,0 1-1,0-1 1,0 0-1,-1 0 1,1 0 0,0 0-1,0 1 1,0-1-1,0 0 1,0 0 0,-1 0-1,1 1 1,0-1-1,0 0 1,0 1 0,-10 16-323,-4 20 330,1 0 1,-12 71-1,11-47 55,4-19-76,2-1 1,1 1-1,-1 67 0,8-37 166,4-1-1,14 83 0,-16-141-105,1 1 0,0-1-1,2 0 1,-1 0 0,1 0 0,1 0-1,1-1 1,7 12 0,-12-21-18,0-1 0,-1 0 0,1 0 0,1 0 0,-1 0 0,3 2 0,-4-3-15,-1-1-1,1 1 0,0-1 0,0 0 1,0 1-1,-1-1 0,1 0 1,0 1-1,0-1 0,0 0 0,0 0 1,0 0-1,0 0 0,-1 0 0,1 0 1,0 0-1,0 0 0,0 0 0,0 0 1,0-1-1,0 1 0,-1 0 1,1-1-1,0 1 0,1-1 0,3-3-331,0 0-1,0 0 1,0-1-1,-1 1 1,1-1-1,-1 0 1,0 0-1,-1-1 1,5-8-1,0-1-1267,-1-1-1,6-21 1,-9 24 399,-1 0 0,0 0 1,-1 0-1,1-18 0,1-7-1144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3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 4160,'-17'-4'509,"11"3"-287,1 0 1,-1 0 0,0 0 0,0 1-1,-8 0 1,-15 1 2625,-38 5 0,153-6-967,-29 1-1805,84 4-539,-48 7-5095,-58-4 3681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3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50 128 2912,'1'1'173,"-1"-1"1,1 1-1,-1 0 0,0 0 1,1 0-1,-1 0 1,0 0-1,0 0 0,1 0 1,-1 0-1,0 0 0,0 0 1,0 0-1,0 0 1,0 0-1,0 0 0,-1 0 1,1 2-1,-8 24 2414,4-12-2180,-28 135 2302,28-121-2370,1 0-1,2 0 1,2 40 0,0-65-364,-2-3-42,1 0 1,0 0-1,0 0 1,0 0-1,0-1 1,0 1-1,1 0 1,-1 0-1,0 0 1,0 0-1,0-1 1,1 1-1,-1 0 1,1 0-1,-1 0 1,0-1-1,1 1 0,-1 0 1,1-1-1,-1 1 1,1 0-1,0-1 1,1 2-1,5 1-1079</inkml:trace>
  <inkml:trace contextRef="#ctx0" brushRef="#br0" timeOffset="1">171 53 4480,'0'-21'1445,"0"21"-1425,0 0 0,0-1 0,0 1 0,1 0 0,-1 0 0,0 0 0,0-1 0,0 1 0,-1 0 0,1 0 0,0-1 0,0 1 0,0 0 0,0 0 0,0-1 0,0 1 0,0 0 0,0 0 0,0 0 0,0-1 0,-1 1 0,1 0 0,0 0 0,0 0 0,0 0 0,0-1 0,-1 1 0,-3-4-173,0 0 818,1 1-1,-1 0 1,0 0-1,0 0 1,-5-3 0,94 75-8772,-68-54 6822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3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3808,'9'53'5877,"-7"-29"-4993,-1 0 0,-2 1 0,-3 24 0,3-25-425,-3 12 38,-1 28 446,5-63-913,0-1 0,0 1 0,0-1 1,0 1-1,0-1 0,0 1 0,0-1 1,0 1-1,1-1 0,-1 1 0,0-1 1,0 1-1,0-1 0,0 1 1,1-1-1,-1 1 0,0-1 0,1 0 1,-1 1-1,1-1 8,-1 0 1,1 0 0,-1 0-1,1-1 1,-1 1-1,1 0 1,-1 0-1,1-1 1,-1 1-1,0 0 1,1-1 0,-1 1-1,1-1 1,-1 1-1,0 0 1,1-1-1,-1 1 1,0-1-1,0 1 1,1-1 0,-1 1-1,0-1 1,0 0-1,7-13 148,-1 0 0,-1-1 0,4-15-1,4-13-117,-8 30-139,13-36-97,-15 44 141,-1 1 0,1-1 1,-1 0-1,1 1 0,1 0 0,-1 0 0,5-5 0,-8 9 26,0 0 0,0 0 0,0-1-1,1 1 1,-1 0 0,0 0-1,0 0 1,0 0 0,0 0-1,0 0 1,1 0 0,-1 0 0,0 0-1,0 0 1,0 0 0,0 0-1,0 0 1,1 0 0,-1 0 0,0 0-1,0 0 1,0 0 0,0 0-1,1 0 1,-1 0 0,0 0-1,0 0 1,0 0 0,0 0 0,1 0-1,-1 0 1,0 0 0,0 0-1,0 0 1,0 0 0,0 1-1,0-1 1,1 0 0,-1 0 0,0 0-1,0 0 1,0 0 0,0 0-1,0 1 1,0-1 0,4 12 34,-1 14 121,-9 65 73,3-59-47,1-1 1,4 40-1,-2-67-169,0 0 0,1 0 0,0 0-1,0 0 1,0 0 0,0 0 0,3 5-1,-3-8-6,0 1-1,-1-1 0,1 0 0,0 0 1,0 0-1,0 0 0,1 0 0,-1 0 1,0-1-1,0 1 0,0 0 0,1 0 1,-1-1-1,0 1 0,0-1 1,1 1-1,-1-1 0,1 0 0,-1 1 1,0-1-1,1 0 0,-1 0 0,1 0 1,-1 0-1,2-1 0,9 0-221,0-1 0,-1 0 0,1-1 0,-1-1 0,14-6 0,57-29-788,54-43 387,-109 63 646,-1-1-1,44-44 1,-67 61-5,1-1-9,-1 0-1,1 0 0,-1 0 0,1 0 0,-1-1 0,0 1 0,-1-1 1,1 0-1,2-7 0,-5 11-18,0 1 0,0 0 1,0 0-1,0-1 0,1 1 1,-1 0-1,0 0 0,0-1 1,0 1-1,0 0 0,0-1 1,0 1-1,0 0 0,0-1 0,0 1 1,0 0-1,-1 0 0,1-1 1,0 1-1,0 0 0,0 0 1,0-1-1,0 1 0,0 0 1,-1 0-1,1-1 0,0 1 1,0 0-1,0 0 0,-1 0 0,1-1 1,0 1-1,0 0 0,0 0 1,-1 0-1,1 0 0,0-1 1,-1 1-1,1 0 0,0 0 1,0 0-1,-1 0 0,1 0 0,0 0 1,-1 0-1,1 0 0,0 0 1,0 0-1,-1 0 0,1 0 1,0 0-1,-1 0 0,1 0 1,0 0-1,0 0 0,-1 0 0,1 1 1,0-1-1,-20 9 17,5 0 76,1 1-1,1 1 1,0 0 0,0 1 0,1 0 0,0 1 0,1 0 0,1 1 0,0 0 0,1 1 0,1 0 0,-11 25 0,17-34-73,0 0 0,0 0 0,0 0 0,1 1 0,0-1-1,0 1 1,0-1 0,1 0 0,0 1 0,1 10 0,0-14 19,0 0 0,-1 0 0,1 0 0,0 0 0,1 0 0,-1 0 0,0 0 0,1-1 0,-1 1-1,1 0 1,0-1 0,0 1 0,0-1 0,0 0 0,1 0 0,-1 0 0,1 0 0,-1 0 0,1 0 0,-1-1 0,1 1 0,0-1 0,6 2 0,-7-2 8,0-1 0,0 1-1,0-1 1,0 1 0,1-1 0,-1 0 0,0 0-1,0 0 1,1 0 0,-1-1 0,0 1 0,0-1-1,0 1 1,0-1 0,1 0 0,-1 0-1,0 0 1,0 0 0,0 0 0,-1 0 0,1 0-1,0-1 1,0 1 0,-1-1 0,1 1 0,-1-1-1,1 1 1,1-4 0,3-4 69,0-1 0,0 0-1,-1 0 1,5-14 0,-9 21-98,9-25 196,8-39 0,-13 46-101,-3 17-192,0 9-95,-2 11 13,-4 17 97,-15 116-356,-88 292 778,101-422-210,-1-1 0,-14 29 0,19-43-101,-1 0-1,1 0 1,0 0-1,-1-1 1,0 1-1,0-1 1,0 1-1,-1-1 0,1 0 1,-1 0-1,-6 4 1,7-6-3,1 0-1,-1 1 1,1-1 0,-1 0 0,0 0 0,1-1 0,-1 1 0,0-1 0,0 1 0,0-1-1,1 0 1,-1 0 0,0 0 0,0 0 0,0-1 0,1 1 0,-1-1 0,0 0-1,0 1 1,1-1 0,-1-1 0,-4-1 0,0-1 34,1 0 0,-1-1 0,1 0 0,0 0 0,0 0 1,-9-11-1,2-1 27,0-1 1,2 0-1,0 0 1,1-2-1,1 1 1,0-1 0,2 0-1,-6-22 1,11 35-38,0 0 1,1 0 0,0 0-1,0 0 1,0-11 0,1 16-55,0-1 0,1 0 1,-1 0-1,1 0 0,0 1 0,0-1 1,0 0-1,0 1 0,0-1 1,0 1-1,1-1 0,-1 1 0,1 0 1,0-1-1,-1 1 0,1 0 0,0 0 1,3-2-1,2-1-7,0 1-1,0 0 1,0 0 0,1 0 0,-1 1-1,1 0 1,13-3 0,62-9-2,-66 12 1,28-1 0,1 2 0,0 1 0,47 7 0,-82-5 0,22-1-70,-10-2-4222,-5 1 1679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115 878 3904,'-5'-9'1185,"-1"-6"2323,4 41-585,1-1-2838,-25 210 1414,18-189-969,-2 0-1,-2 0 0,-18 44 0,27-78-62,-1 1 489,4-13-939,0 0 1,0 0 0,0 0-1,0 0 1,0 0 0,-1 0-1,1 0 1,0 1 0,0-1-1,0 0 1,0 0 0,0 0 0,0 0-1,0 0 1,0 0 0,0 0-1,0 0 1,0 1 0,0-1-1,0 0 1,0 0 0,-1 0-1,1 0 1,0 0 0,0 0-1,0 0 1,0 0 0,0 0 0,0 0-1,0 0 1,0 0 0,-1 0-1,1 0 1,0 0 0,0 0-1,0 0 1,0 0 0,0 0-1,0 0 1,0 0 0,-1 0 0,1 0-1,0 0 1,0 0 0,0 0-1,0 0 1,0 0 0,0 0-1,0 0 1,0 0 0,-1 0-1,1 0 1,0 0 0,0 0-1,0-1 1,0 1 0,0 0 0,0 0-1,0 0 1,0 0 0,0 0-1,0 0 1,0 0 0,0 0-1,0-1 1,0 1 0,-1-1 20,1 0 0,-1-1 0,1 1 1,0 0-1,0-1 0,-1 1 0,1-1 0,0 1 1,0 0-1,1-1 0,-1 1 0,0 0 0,0-1 1,1 1-1,-1 0 0,1-2 0,2-11 102,5-36 78,21-75 0,-16 77-201,-2 2-39,3 1 0,1 0 0,3 1 0,1 1-1,26-41 1,-37 72 19,0 1 0,2 0 0,-1 0 0,1 1 0,1 1 0,0 0 0,0 0 0,18-10 0,-23 16 3,0 0-1,0 0 1,1 0 0,-1 1-1,1 0 1,-1 0-1,1 1 1,0 0-1,-1 0 1,9 0-1,-10 1-9,0 0-1,0 0 1,-1 1 0,1-1-1,0 1 1,-1 0 0,1 1-1,-1-1 1,1 1 0,-1 0-1,0 0 1,0 0 0,1 0-1,-2 1 1,7 4 0,-8-5-3,0 0-1,-1 1 1,1-1 0,0 1 0,-1-1 0,1 1 0,-1-1 0,0 1-1,0 0 1,0 0 0,0 0 0,0 0 0,-1 0 0,1 0 0,-1 0-1,0 0 1,0-1 0,0 5 0,-1 3 42,-1 1 0,1-1 0,-7 18 0,-3 2 147,0-2 0,-20 37 0,24-52-95,0-1 0,-1 0 0,-1 0 0,0-1 0,-11 12 0,16-19-45,0 0-1,-1 0 0,1-1 0,-1 1 1,0-1-1,0 0 0,0 0 1,0-1-1,0 1 0,-1-1 1,1 0-1,-1-1 0,1 1 0,-1-1 1,-9 1-1,-15-7-36,29 5-19,0 0 0,1 0 0,-1 0 0,0-1 0,0 1 1,0 0-1,0-1 0,0 1 0,0 0 0,0-1 0,1 1 1,-1-1-1,0 0 0,0 1 0,1-1 0,-1 1 0,0-1 0,1 0 1,-1 0-1,1 1 0,-1-1 0,1 0 0,-1 0 0,1 0 1,-1-1-1,2 2-2,0 1 0,0-1 0,-1 0 0,1 0 0,0 0-1,0 1 1,-1-1 0,1 1 0,0-1 0,-1 0 0,1 1 0,0-1 0,-1 1 0,2 1 0,5 3 22,0 0-1,0-1 1,1 0-1,0 0 1,0 0-1,0-1 1,0 0-1,13 2 1,-7-2-3,1-1 1,0 0 0,0-1-1,15-1 1,-15-2 33,-1 0 0,1 0 1,-1-2-1,0 1 0,0-2 0,0 0 0,0-1 0,18-10 0,3-5 101,57-46 0,25-41 42,-72 64-231,-24 23 113,30-38 0,-46 47-127,-10 22-103,1 2 152,0 1 0,1 0 0,1 1 1,-1 13-1,0-3 110,1 4-68,1 0 0,4 51 0,-2-56 37,0-17-30,0 0 1,-1 0-1,2 0 0,2 9 0,-3-13-8,-1-1 0,1 1-1,0 0 1,-1-1 0,1 1-1,0-1 1,0 1 0,0-1-1,1 1 1,-1-1 0,0 0-1,0 1 1,1-1-1,-1 0 1,1 0 0,-1 0-1,1 0 1,3 1 0,-4-2 5,0 0 1,0 1 0,0-1-1,0 0 1,0 0-1,1-1 1,-1 1 0,0 0-1,0 0 1,0-1-1,0 1 1,0 0 0,0-1-1,0 1 1,0-1-1,0 1 1,0-1 0,0 0-1,0 1 1,2-2-1,16-20 154,-12 15-115,49-53 34,32-31-23,-55 60-19,-7 6-26,0 0 1,26-36 0,-22 15-20,-3 0 1,39-88 0,22-119 238,-72 199-253,36-147-7,-51 186-458,-1 15 458,0-1 1,0 1-1,0 0 0,0 0 0,0 0 1,0 0-1,0 0 0,0 0 0,0 0 1,0 0-1,0 0 0,0-1 0,0 1 1,0 0-1,0 0 0,0 0 0,0 0 1,0 0-1,0 0 0,0 0 0,0-1 1,0 1-1,0 0 0,0 0 0,0 0 1,0 0-1,0 0 0,0 0 1,0 0-1,0 0 0,0 0 0,0 0 1,-1-1-1,1 1 0,0 0 0,0 0 1,0 0-1,0 0 0,0 0 0,0 0 1,0 0-1,0 0 0,0 0 0,-1 0 1,1 0-1,0 0 0,0 0 0,-4 5-211,-5 10 64,-7 29 41,-18 78 0,1 48 223,12 17-343,20-152 276,1 1 1,2-1-1,8 45 0,-5-57-21,2 0 0,0 0-1,1 0 1,1-1 0,13 21 0,-21-40 34,1 0 1,0 0-1,0 0 1,0-1 0,0 1-1,0-1 1,1 1-1,-1-1 1,1 0-1,-1 0 1,6 3 0,-6-4-32,-1 0 1,1-1-1,0 1 1,0-1-1,0 0 1,-1 0-1,1 1 1,0-1-1,0 0 1,0-1-1,0 1 1,-1 0-1,1 0 1,0-1-1,0 1 1,-1-1-1,1 0 1,0 1-1,-1-1 1,1 0-1,0 0 1,1-1-1,5-4 56,0-1-1,0 1 1,0-1 0,-1-1 0,10-12-1,29-48 127,-36 54-189,-9 12-12,40-66 33,-37 60-27,0 0 0,-1-1-1,0 1 1,0-1 0,-1 0-1,2-15 1,-6 7-147,2 16 132,0 1-1,0 0 0,0-1 0,0 1 1,0 0-1,0-1 0,-1 1 1,1 0-1,0-1 0,0 1 0,0 0 1,-1-1-1,1 1 0,0 0 0,0 0 1,-1-1-1,1 1 0,0 0 1,-1 0-1,1 0 0,0 0 0,-1-1 1,1 1-1,0 0 0,-1 0 1,1 0-1,0 0 0,-1 0 0,1 0 1,0 0-1,-1 0 0,1 0 0,0 0 1,-1 0-1,1 0 0,-1 0 1,1 0-1,0 0 0,-1 0 0,1 0 1,0 1-1,-1-1 0,1 0 1,-16 10-171,11-5 145,0 0 1,1 1-1,-1-1 1,1 1-1,0 1 1,0-1-1,1 0 1,0 1-1,0-1 1,1 1-1,0 0 1,0 0-1,0 0 1,1 0-1,0 1 1,0-1-1,1 8 1,0-7 65,0 0 0,1 1 0,0-1 1,1 0-1,0 0 0,0 0 0,0 0 1,1 0-1,1-1 0,-1 1 0,1-1 1,0 0-1,1 0 0,-1 0 0,8 7 1,-4-6-9,0 0 1,1 0-1,0-1 1,1 0-1,-1-1 1,1 0-1,1-1 1,-1 1-1,1-2 1,0 0-1,0 0 1,13 2-1,-16-4-343,1-1 0,0-1 1,-1 1-1,1-1 0,0 0 0,-1-1 0,11-2 0,-11 1-686,0 0 0,-1-1 0,1 0 0,-1 0 0,0 0 0,0-1 0,0 0 0,9-7 0,6-5-2041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3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65 5984,'-93'-41'2688,"61"34"-2336,22 2-32,5 5-256,10-3-448,5-2 192,17 2-1824,7 3 1120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5 982 1984,'-4'14'640,"4"-9"-389,2-1 218,3 4 399,-1 0-1,1 0 1,0 0 0,1-1-1,12 14 1,-16-20-755,0 1 0,0-1-1,0 1 1,0-1 0,0 0 0,0 0 0,0 0 0,0 0-1,1 0 1,-1-1 0,0 1 0,0-1 0,1 1 0,-1-1-1,0 0 1,1 0 0,-1 0 0,0 0 0,1 0 0,-1-1-1,0 1 1,1-1 0,-1 1 0,0-1 0,0 0-1,1 0 1,-1 0 0,0 0 0,0 0 0,2-3 0,2 1 116,-1-2 1,0 1-1,0-1 1,0 0-1,0 0 1,-1 0 0,7-12-1,22-45 647,-21 38-543,6-13-64,-1 0-1,-2-1 1,-2-1 0,10-46 0,-19 93-442,-1 1-1,0-1 1,4 18 0,0 8 178,3 61 0,-14 193 646,0-259-426,4-28-195,0-1 0,0 1 0,0 0-1,-1 0 1,1 0 0,0-1 0,0 1-1,-1 0 1,1 0 0,0-1 0,-1 1 0,1 0-1,-1-1 1,1 1 0,-1-1 0,1 1-1,-1 0 1,1-1 0,-1 1 0,1-1-1,-1 1 1,0-1 0,1 0 0,-1 1 0,0-1-1,-1 1 1,2-1-13,0 0-1,-1 0 0,1 0 1,0 0-1,-1 0 1,1 0-1,0 0 1,-1-1-1,1 1 0,0 0 1,0 0-1,-1 0 1,1 0-1,0 0 1,-1-1-1,1 1 0,0 0 1,0 0-1,0 0 1,-1-1-1,1 1 1,0 0-1,0 0 0,-1-1 1,-2-4 96,-1-1 0,1 1 0,1-1 0,-1 0 0,1 0 0,-3-8 0,-8-45-196,6 24-28,-1 6-137,-17-40 0,25 68 221,-6-16-331,6 12 110,7 9-26,11 16 97,-10-11 157,0-1-1,15 13 0,-20-19 57,0 0 0,0 0-1,1 0 1,-1 0 0,0-1 0,0 1 0,1-1-1,-1 0 1,1 0 0,-1 0 0,1-1-1,0 1 1,3-1 0,0 0 34,0-1 0,1 0 0,-1 0 1,0-1-1,0 0 0,0 0 0,-1-1 0,13-5 0,3-5 171,23-17-1,-21 13-147,29-14 85,-32 19-75,0-1-1,22-19 0,-22 13-59,-1-1 0,0 0-1,-2-2 1,-1 0 0,0-1-1,-2-1 1,19-38 0,-9 6 14,-3-1-1,16-61 1,17-125-62,-48 204-116,-2-1 0,1-49 0,-20 140-471,-37 278 528,7-37 251,41-276-148,-5 26 139,-2-1-1,-20 52 0,18-59 368,10-23-30,6-18-23,3-4-500,0 1 1,0 0 0,1 0 0,0 1-1,0 0 1,1 1 0,0-1 0,1 2-1,0-1 1,13-7 0,-20 14-32,-1 0 1,1-1-1,-1 1 0,1 0 1,-1 1-1,1-1 1,0 0-1,0 1 0,-1-1 1,7 1-1,-8 0 25,1 0 0,-1 0 0,1 1 0,-1-1 1,0 0-1,1 1 0,-1-1 0,1 1 0,-1 0 0,0-1 0,1 1 0,-1 0 0,0 0 0,0 0 0,0 0 1,0 0-1,0 0 0,0 0 0,0 0 0,0 0 0,1 3 0,8 15 68,-1-1 1,-1 2-1,-1-1 1,5 23-1,-11-39-37,-1-1 0,1 0 0,0 0 1,0 1-1,0-1 0,0 0 0,0 0 0,0 0 0,1 0 0,2 3 1,-3-4 4,0 0 1,0-1-1,0 1 1,0 0-1,0-1 1,0 1 0,0-1-1,0 0 1,0 1-1,1-1 1,-1 0 0,0 0-1,0 1 1,0-1-1,0 0 1,1 0 0,-1 0-1,0 0 1,0-1-1,0 1 1,0 0 0,1 0-1,1-2 1,96-39 487,-30 10-498,-32 16 21,133-50-274,-181 77 161,-1 0 0,-14 19 0,21-22 61,0-1 0,0 1 0,0 0 0,1 0-1,0 0 1,1 1 0,-2 9 0,4-15 28,0-1-1,0 0 1,1 0 0,0 1-1,-1-1 1,1 1 0,1-1-1,-1 0 1,0 1 0,1-1 0,0 0-1,-1 0 1,1 1 0,1-1-1,-1 0 1,0 0 0,1 0-1,-1 0 1,1 0 0,0 0 0,0-1-1,0 1 1,0-1 0,4 4-1,-3-5 11,-1 1 1,1 0-1,-1-1 0,1 0 0,0 0 0,-1 0 0,1 0 0,0 0 0,0 0 0,0-1 1,0 1-1,0-1 0,0 0 0,0 0 0,0 0 0,0 0 0,0-1 0,-1 1 0,1-1 1,0 0-1,0 1 0,0-1 0,0-1 0,-1 1 0,1 0 0,4-4 0,3-1 41,0-1 0,-1 0 0,0-1-1,0 0 1,8-10 0,-10 11 1,-1-1 0,0 0 0,-1 0 0,1-1 0,6-15 0,-11 22-56,1-1-1,-1 0 0,0 0 1,0 0-1,0 0 1,-1 0-1,1-1 1,-1 1-1,0 0 1,0 0-1,0 0 1,0 0-1,0 0 0,-1 0 1,1-1-1,-1 1 1,0 0-1,0 0 1,0 0-1,0 1 1,-3-6-1,1 4-27,-1 1-1,1-1 1,-1 1 0,0 0 0,0 0-1,0 0 1,0 0 0,0 1-1,0-1 1,-1 1 0,1 0-1,-1 1 1,0-1 0,1 1 0,-1 0-1,0 0 1,0 0 0,0 1-1,0 0 1,-8 0 0,0 1 3,0 0 0,0 1 0,0 0 0,0 1 0,0 1 0,-17 7 0,29-11 6,0 1 1,0-1 0,0 1-1,-1-1 1,1 1 0,0 0-1,0 0 1,0 0 0,0 0-1,0 0 1,0 0 0,0 0 0,-1 2-1,2-3 10,0 1-1,0-1 1,0 0-1,0 1 1,0-1-1,-1 0 1,1 1-1,0-1 0,0 0 1,0 1-1,0-1 1,0 0-1,0 1 1,1-1-1,-1 0 1,0 1-1,0-1 1,0 0-1,0 1 1,0-1-1,0 0 1,1 1-1,0 0 7,-1 0 0,1-1 0,0 1 0,-1-1 0,1 1 0,0 0 0,0-1 0,0 1 0,0-1 0,0 0 0,1 1 0,16 4 22,-1-1 0,1-1 0,-1-1 0,1 0 0,0-1 0,0-1 0,0-1 0,0-1 0,19-3 0,-19 1 12,1 0-1,-1 0 1,0-2-1,0-1 1,32-16-1,-44 18-160,-3 4 129,-1-1-1,1 0 1,-1 1 0,1-1-1,0 1 1,0 0 0,-1 0-1,1 0 1,0 0-1,4-1 1,-3 1 32,1 0-1,-1-1 1,1 0 0,4-3 0,8-4-2,-12 6-38,-5 3 7,1-1-1,-1 1 0,0 0 1,1 0-1,-1-1 0,0 1 1,1 0-1,-1 0 1,0-1-1,1 1 0,-1 0 1,0 0-1,1 0 0,-1 0 1,1 0-1,-1-1 0,0 1 1,1 0-1,-1 0 1,1 0-1,-1 0 0,0 0 1,1 0-1,-1 0 0,1 0 1,-1 1-1,0-1 1,1 0-1,-1 0 0,1 0 1,0 1-94,-2 12-144,-23 62 22,20-56 172,1-11 88,1 0 0,1 0 0,0 0 0,0 0 0,1 0 0,0 12 0,3-11 436,4-14-61,-1 0-362,17-15 125,0-1-204,1 1-1,0 2 0,48-28 1,-71 46 5,-1-1-1,0 1 1,1-1 0,-1 1-1,1 0 1,-1 0 0,1-1-1,-1 1 1,1 0 0,0 0-1,-1 0 1,1-1 0,-1 1-1,1 0 1,-1 0 0,1 0-1,0 0 1,-1 0-1,1 0 1,-1 0 0,1 0-1,0 0 1,-1 1 0,1-1-1,0 0 1,-1 1-11,1 0 1,-1 1-1,0-1 1,1 0-1,-1 0 0,0 0 1,0 0-1,0 0 1,0 1-1,0-1 0,-1 1 1,1 10 63,0 0-24,0 1-47,0 0 0,3 19 1,-2-27 43,0-1 0,0 0 0,1 0 0,-1 0 0,1 0 0,0 0 0,0 0 0,1 0 0,-1-1 0,1 1 0,3 4 0,-5-7 0,1 0 0,-1 0 1,1 0-1,0 0 1,-1 0-1,1 0 0,0 0 1,0-1-1,0 1 1,-1-1-1,1 1 0,0-1 1,0 0-1,0 0 1,0 1-1,0-1 0,0 0 1,0-1-1,-1 1 1,1 0-1,0-1 0,0 1 1,0-1-1,2 0 1,5-2 57,0-1 0,0 0 1,10-7-1,-18 11-69,24-15 67,30-23 0,-44 30-43,-1-1 0,-1 0 1,1-1-1,-1 0 0,11-17 1,-3-3 16,-1-2 1,-1 0 0,20-68-1,6-51-14,0-2 94,4-15-357,-44 165 215,-1 0 0,1 1 1,-1-1-1,0 0 0,0 0 1,0 1-1,0-1 0,0 0 0,-1-5 1,1 8 11,0 0 0,0 0 0,0 0 1,0 0-1,0 0 0,0 0 0,0 0 1,0-1-1,-1 1 0,1 0 1,0 0-1,0 0 0,0 0 0,0 0 1,0 0-1,0 0 0,0 0 0,0 0 1,0 0-1,0 0 0,0 0 0,0 0 1,0-1-1,-1 1 0,1 0 1,0 0-1,0 0 0,0 0 0,0 0 1,0 0-1,0 0 0,0 0 0,0 0 1,-1 0-1,1 0 0,0 0 0,0 0 1,0 0-1,0 0 0,0 0 1,0 0-1,0 0 0,0 0 0,0 1 1,-1-1-1,1 0 0,0 0 0,0 0 1,0 0-1,0 0 0,0 0 0,0 0 1,0 0-1,0 0 0,0 0 1,0 0-1,0 0 0,0 0 0,0 1 1,0-1-1,-1 0 0,1 0 0,0 0 1,-7 11-248,-4 12 66,-2 18 178,2 1 0,1 0-1,-3 44 1,7-46 3,1-9 17,-9 59-54,-5 135 1,19-211 76,0 7 35,2 25 1,-1-42-52,-1 0-1,1 0 1,0 1 0,0-1 0,1 0 0,-1 0 0,1 0 0,0 0-1,0 0 1,0-1 0,5 8 0,-5-10-1,-1 0 0,1 1 0,-1-1 0,1 0 0,0 0 0,-1 0 0,1 0 0,0-1 0,0 1 0,0 0 0,-1-1-1,1 1 1,0-1 0,0 0 0,0 0 0,0 0 0,0 0 0,0 0 0,0 0 0,0 0 0,2-1 0,6-1 17,-1-1 1,0 1-1,11-7 0,-6 4 1,-12 3-28,299-124 160,-286 118-147,-1-1 0,15-12 0,-17 12-36,1 1 0,21-12 0,-22 13 58,-4 2-81,-12 13-267,-5 3 270,-1-1-1,0 0 1,0-1 0,-1 0 0,0-1 0,-23 14-1,17-12-14,0 2 0,-26 23 0,33-25 75,0 0 1,1 1-1,1 0 0,-9 15 0,14-23-19,1 1 1,0-1-1,1 1 0,-1-1 1,1 1-1,-1 0 1,1-1-1,0 1 0,0 0 1,1 0-1,-1 0 0,1 0 1,0 0-1,0 0 0,0 0 1,0 0-1,1 0 1,0 0-1,0-1 0,1 5 1,-1-6-3,0 1 1,1-1 0,-1 0 0,1-1 0,-1 1-1,1 0 1,0 0 0,-1-1 0,1 1 0,0-1-1,0 1 1,0-1 0,0 0 0,0 0-1,0 0 1,1 0 0,-1 0 0,0 0 0,1-1-1,-1 1 1,0-1 0,1 1 0,-1-1 0,0 0-1,1 0 1,-1 0 0,1-1 0,-1 1 0,4-1-1,2-1 62,-1 0 0,1 0-1,0-1 1,-1 0-1,0 0 1,1-1 0,12-8-1,-2-3 37,0-1 0,0 0-1,22-29 1,-31 34-94,-1-1-1,-1 1 1,0-2-1,0 1 1,-1 0-1,4-15 1,4-13 68,-2 0 1,12-72-1,-14 59-37,3-13 11,28-181-275,-41 246 231,1-2-35,-1 1 1,1 0-1,-1-1 1,0 1-1,0 0 1,0-1-1,0 1 1,-1 0-1,1-1 1,-1 1-1,1 0 1,-1 0-1,0-1 1,-2-3-1,3 6 21,0 0-1,0 0 0,-1-1 1,1 1-1,-1 0 0,1 0 1,0-1-1,-1 1 0,1 0 1,0 0-1,-1 0 0,1 0 1,-1-1-1,1 1 0,-1 0 0,1 0 1,0 0-1,-1 0 0,1 0 1,-1 0-1,1 0 0,-1 0 1,1 0-1,0 0 0,-1 1 1,1-1-1,-1 0 0,1 0 1,0 0-1,-1 0 0,1 1 1,-1-1-1,1 0 0,0 0 1,-1 1-1,1-1 0,0 0 1,0 1-1,-1-1 0,1 0 1,0 1-1,0-1 0,-1 0 1,1 1-1,0 0 0,-2 0-37,-1 3 27,-1 1 0,0-1 1,1 1-1,0 0 0,0 0 1,1 0-1,-1 0 0,1 0 1,-2 7-1,-1 7 13,-4 27 0,8-36-2,-24 229 17,24-203 36,0 0-1,3 1 1,6 38 0,-5-54-73,1-1 1,1-1-1,1 1 0,1-1 0,0 0 0,20 34 1,-13-36-2482,3-1 666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4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288 219 2816,'4'-3'279,"0"1"0,0 0-1,1 0 1,-1 0 0,0 1 0,6-2 0,16-6 2889,-25 9-3044,0 0 1,0 0 0,-1-1 0,1 1-1,-1 0 1,1-1 0,0 1-1,-1-1 1,1 1 0,-1-1-1,1 1 1,-1-1 0,1 1 0,-1-1-1,1 1 1,-1-1 0,1 0-1,-1 1 1,0-1 0,1-1-1,-6 0 1093,-8 4-850,-11 8-247,0 0-1,1 1 1,-38 25-1,-60 52 475,112-81-504,-1 1 1,2 0-1,-1 0 0,1 1 0,0 0 0,1 1 0,0-1 0,0 1 0,-5 13 1,11-21-56,1-1-1,-1 1 1,0 0 0,1-1 0,0 1 0,-1 0 0,1 0 0,0 0 0,0 0 0,0-1 0,0 3 0,0-3-17,1 0 1,-1-1-1,0 1 0,0 0 1,0-1-1,1 1 1,-1 0-1,0-1 1,1 1-1,-1 0 0,1-1 1,-1 1-1,1-1 1,-1 1-1,1-1 0,-1 1 1,1-1-1,-1 0 1,1 1-1,-1-1 0,1 0 1,0 1-1,-1-1 1,1 0-1,0 0 1,-1 1-1,1-1 0,0 0 1,-1 0-1,1 0 1,0 0-1,-1 0 0,2 0 1,8-1 148,-1-1 0,0 0 0,0-1-1,0 1 1,0-2 0,16-7 0,-7 3-18,10-4 32,6-1 33,55-33 0,-80 41-190,-1 0 1,0-1-1,0 0 1,-1 0-1,0-1 0,0 0 1,0 0-1,-1-1 0,0 0 1,0 0-1,6-13 0,-11 18-32,0 1 0,1-1-1,-1 0 1,0 1 0,-1-1-1,1 0 1,0 0-1,-1 0 1,0 1 0,1-1-1,-1 0 1,0 0 0,-1-4-1,1 7 5,0 0 0,0 0 1,0 0-1,0-1 0,0 1 0,0 0 0,0 0 0,0 0 0,0 0 0,-1 0 1,1 0-1,0 0 0,0-1 0,0 1 0,0 0 0,0 0 0,0 0 0,0 0 1,0 0-1,0 0 0,-1 0 0,1 0 0,0 0 0,0 0 0,0-1 1,0 1-1,0 0 0,0 0 0,-1 0 0,1 0 0,0 0 0,0 0 0,0 0 1,0 0-1,0 0 0,0 0 0,-1 0 0,1 0 0,0 0 0,0 0 1,0 0-1,0 0 0,0 0 0,-1 1 0,-6 4-117,-9 13-43,8-5 154,-1 0-1,2 0 0,0 1 0,1 0 1,0 0-1,1 0 0,1 1 0,-4 16 0,-11 129 212,14-106-214,-20 147 18,22-180 82,0 0-1,-2 0 0,0-1 0,-1 1 0,-1-1 0,-14 28 0,18-43 16,0 0 0,0 0 0,-1-1 0,0 1 0,0-1 0,0 0-1,0 0 1,-1 0 0,1-1 0,-1 0 0,0 1 0,0-2 0,-9 5 0,11-6-72,0 0 0,0 0 0,0 0 0,0-1 0,0 1 0,0-1 0,0 0 0,0 0 0,0 0 0,0 0 0,0 0 0,0-1 0,0 1 0,0-1 0,0 0 0,0 0 0,1 0 0,-1 0 0,0-1 0,1 1 0,-1-1 0,0 1 0,1-1 0,0 0 0,-1 0 0,1 0 0,-3-4 0,1 1-26,0-1 0,1 1 0,0-1 0,0 1 0,0-1 0,1 0 0,0 0 0,0 0 0,0 0 0,1-1 0,0 1 0,0 0 1,1-1-1,-1 1 0,1 0 0,1-1 0,-1 1 0,3-8 0,0-1-4,1 0-1,0 1 1,1 0-1,1 0 1,0 1 0,11-19-1,-6 16-32,0 0-1,1 1 0,1 1 0,0 0 1,1 1-1,0 0 0,1 1 0,18-11 1,19-9 8,67-30-1,-18 12 55,-69 31 104,0-1 0,52-43 0,-65 46-77,0-1 0,-2 0 1,0-2-1,-1 0 0,13-22 0,41-80 669,-73 142-1605,-7 12 939,2 0 0,1 0-1,1 0 1,-2 49 0,7-79-34,1 0 1,0 0 0,1 0 0,-1 0-1,0 0 1,1 0 0,-1 0-1,1-1 1,-1 1 0,1 0 0,0 0-1,0 0 1,0-1 0,0 1-1,0 0 1,0-1 0,0 1 0,0-1-1,1 1 1,-1-1 0,3 2-1,-1-2 7,-1 0 0,0 0 0,0 0-1,1 0 1,-1 0 0,0-1-1,1 0 1,-1 1 0,0-1-1,1 0 1,-1 0 0,1 0-1,-1 0 1,0-1 0,1 1-1,-1 0 1,4-2 0,14-6 68,0-1 0,0-1 0,24-16 0,-24 14-42,5-5-49,-1-1-1,0-1 1,-2-1-1,31-35 1,-11 11-382,-42 45 361,1-1 1,-1 0-1,0 0 0,0 0 1,1 0-1,-1 0 1,0 1-1,0-1 0,1 0 1,-1 0-1,0 0 1,0 1-1,0-1 1,0 0-1,1 0 0,-1 0 1,0 1-1,0-1 1,0 0-1,0 1 1,0-1-1,0 0 0,1 0 1,-1 1-1,0-1 1,0 0-1,0 1 1,0-1-1,0 0 0,3 13-104,-2 0 101,-1 0 1,0 0 0,-1-1 0,-2 16-1,-1 8-68,3-26 75,0 9 40,0 21 1,2-35 5,-1 0 0,1 0 0,0 0 0,0-1 0,0 1 0,1 0 0,-1 0 0,1-1 0,3 7 0,-4-11-23,-1 0-1,0 1 1,1-1-1,-1 1 1,1-1-1,-1 0 1,0 0-1,1 1 1,-1-1-1,1 0 1,-1 0-1,1 1 1,-1-1-1,1 0 1,-1 0-1,1 0 1,-1 0-1,1 0 1,-1 0-1,1 0 1,-1 0-1,1 0 1,-1 0-1,1 0 1,-1 0-1,1 0 1,-1 0-1,1 0 1,-1-1-1,1 1 1,-1 0-1,2-1 1,13-10 301,-1-7-204,24-39-1,-37 56-110,9-19 16,0-1 0,-1 0 0,-2-1 0,8-30 1,-3 11 8,-10 36-370,0 7-122,3 5 412,15 20-58,-15-20 108,0 0 1,10 11-1,-9-11 31,0-1 0,0 0-1,1-1 1,0 1 0,0-1-1,0-1 1,0 1 0,1-1-1,0-1 1,10 5 0,-8-6 13,0 1 1,0-1 0,0-1-1,0 0 1,0 0-1,0-1 1,0 0 0,0-1-1,1 0 1,-1-1 0,0 0-1,-1 0 1,1-1 0,0-1-1,-1 1 1,1-1-1,-1-1 1,0 0 0,-1 0-1,16-13 1,-16 10-18,0 0 1,0 0-1,-1-1 0,0 0 0,-1 0 1,0 0-1,-1-1 0,0 0 1,0 0-1,-1-1 0,0 1 1,-1-1-1,0 0 0,-1 0 0,0 0 1,0 0-1,-2 0 0,1-12 1,-1 21-36,0-1 1,0 0 0,0 1-1,0-1 1,-1 0 0,1 1-1,-1-1 1,0 1 0,1-1-1,-1 1 1,0-1 0,-1 1-1,1 0 1,0-1 0,-3-2-1,3 4 3,1 0-1,-1 1 1,0-1 0,0 0-1,1 1 1,-1-1-1,0 0 1,0 1-1,0-1 1,0 1-1,0-1 1,0 1-1,0 0 1,0-1 0,0 1-1,0 0 1,0 0-1,0 0 1,0 0-1,0 0 1,0 0-1,0 0 1,0 0 0,0 0-1,0 0 1,-2 1-1,-1 1-26,0-1-1,-1 1 0,1 1 1,-7 3-1,9-4 27,-13 8-10,2 1-1,-1 0 1,1 1-1,1 1 1,0 0-1,1 1 1,0 0-1,2 0 1,-1 1-1,2 0 1,0 1-1,-10 27 1,16-38 39,1-1 1,-1 1 0,1 0-1,0 0 1,0 1 0,1-1-1,0 0 1,0 0 0,0 0-1,0 0 1,1 0 0,0 1-1,0-1 1,0 0 0,1-1-1,-1 1 1,1 0 0,0 0-1,1-1 1,-1 1 0,1-1-1,0 1 1,0-1 0,0 0-1,1-1 1,-1 1 0,1 0-1,0-1 1,0 0 0,0 0-1,6 3 1,10 7 51,0-2-1,1 0 1,0-1 0,0-2-1,1 0 1,0-1 0,33 6-1,-49-12-399,0-1 0,0 1 0,0-1-1,0 0 1,7-1 0,-9 0-560,-1 0-1,1 0 1,0 0 0,0 0 0,-1-1 0,1 1-1,-1-1 1,6-4 0,5-3-2108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19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8 841 5408,'-8'0'2019,"16"0"1242,0 0-1149,20-1 294,28-4 0,-21-1-1956,1-1 0,-1-2 1,48-19-1,-72 23-303,0 1-1,0-2 1,-1 1 0,18-14 0,-26 17-107,0 0-1,1 1 1,-1-1 0,0 0 0,0 0 0,0 0 0,0-1 0,-1 1 0,1 0 0,-1-1 0,1 1 0,-1-1 0,0 0 0,0 1 0,0-1 0,0 0 0,0 1 0,-1-1 0,1 0 0,-1 0 0,0 0 0,0 0 0,0 0 0,0-4 0,-1 5-23,0-1-1,0 0 1,-1 1 0,1-1 0,0 1-1,-1 0 1,0-1 0,1 1-1,-1 0 1,0 0 0,0 0-1,0 0 1,0 1 0,-1-1 0,1 0-1,0 1 1,-1 0 0,1-1-1,-1 1 1,1 0 0,-1 0 0,0 1-1,1-1 1,-7 0 0,1-1-35,0 1 1,0 1-1,0-1 0,-1 1 1,1 1-1,0 0 1,-10 2-1,10-1 14,-1 0-1,1 1 0,0 0 0,0 1 1,0 0-1,0 0 0,1 1 0,0-1 1,0 2-1,0-1 0,0 1 0,1 0 1,-7 8-1,6-5 59,0 1 0,0 0 1,1 1-1,1-1 0,0 1 0,0 1 0,1-1 0,-6 23 1,10-29-29,-1-1 1,1 1 0,0-1-1,0 1 1,1 0 0,-1-1-1,1 1 1,0-1 0,0 1-1,0-1 1,1 1 0,0-1-1,-1 0 1,2 0 0,-1 0-1,0 0 1,1 0 0,0 0-1,-1-1 1,2 1 0,-1-1-1,0 0 1,1 0 0,-1 0-1,1 0 1,0-1 0,0 0-1,0 1 1,5 1 0,4 0 88,0 0 1,0-1 0,1 0 0,-1-1-1,1-1 1,25 0 0,-3-3 39,48-9 0,-52 5-87,-1-1 0,-1-1 0,1-2 0,-2-1 0,1-1 0,-1-2 1,-1 0-1,38-28 0,-50 30-56,-1-2-1,0 1 1,-1-2-1,-1 0 1,0 0-1,-1-1 1,-1-1 0,0 0-1,11-26 1,-5 4-18,-1 0-1,-2-2 1,12-60 0,-20 72 47,-1-1 0,-1 0 0,-2 0 1,-3-59-1,-1 68-82,-1 1-1,-1 0 1,-1 1 0,-1-1-1,0 1 1,-1 0 0,-1 0 0,-13-21-1,20 39 12,0 0 1,1 0-1,-1 0 0,0 0 0,1 0 0,-1-1 1,0 1-1,0 1 0,0-1 0,0 0 1,0 0-1,0 0 0,0 0 0,-1 1 0,1-1 1,0 0-1,0 1 0,0-1 0,-1 1 0,-2-1 1,3 1 2,0 0 0,-1 0 0,1 1 0,-1-1 1,1 0-1,0 1 0,-1-1 0,1 1 0,0 0 1,0-1-1,-1 1 0,1 0 0,0 0 0,0-1 1,0 1-1,-2 2 0,-1 2-28,-1 0 0,1 1 0,0 0 0,0 0 0,1 0 0,-5 10 0,-2 11 102,1 0 0,2 0 1,-6 32-1,-4 86 17,15-118-88,-5 55 289,3 0 0,11 113 0,-5-176-217,1 0 0,0 0 0,10 26 0,-11-37-3,1 0 1,0-1 0,1 0-1,0 1 1,0-1-1,0-1 1,1 1-1,0-1 1,1 0-1,9 9 1,-12-12-27,0-2 0,0 1 0,0 0 0,0-1 0,1 1 0,-1-1 0,0 0 0,1 0 0,-1 0 0,1 0 0,-1-1 0,1 0 0,5 1 0,4-2 17,0 0 0,17-4 0,-20 3-37,46-8 53,75-23 0,-113 27-40,0-1 1,-1 0 0,1-1 0,-2-1 0,1-1-1,-1 0 1,-1-1 0,16-13 0,-27 19 5,1 0 0,0 0 0,-1 0 0,0-1 0,0 1 0,-1-1 0,0 0 1,0 0-1,3-8 0,-5 10-16,0 0 0,0 0 1,0-1-1,0 1 1,-1 0-1,0 0 0,0-1 1,0 1-1,0 0 0,-1 0 1,0-1-1,0 1 0,0 0 1,0 0-1,-3-7 1,-2-4 96,4 11-116,1-1-1,-1 1 1,0 0-1,0 0 1,-5-7-1,0 2-183,-5-9 71,12 18 128,0-1 0,0 1 0,0 0 0,-1-1 0,1 1 0,0 0 0,0 0 0,0-1 0,0 1 0,-1 0 0,1 0 0,0-1-1,0 1 1,-1 0 0,1 0 0,0 0 0,0-1 0,-1 1 0,1 0 0,0 0 0,0 0 0,-1 0 0,1 0 0,0 0 0,-1-1 0,1 1 0,0 0-1,-1 0 1,1 0 0,0 0 0,-1 0 0,1 0 0,0 0 0,0 0 0,-1 1 0,0 0-56,2-6-7,-6 3 59,4 3 17,3-1 54,-14 1-204,-16 23 16,20-17 122,0 1 0,-1-2-1,-12 9 1,10-8 44,1 0-1,-1 1 1,-8 9 0,-10 4-145,14-9 182,15-7-155,0-4 73,0 0 0,0 0 0,0 0 0,0 0 1,0 0-1,0 0 0,0 0 0,-1 0 0,1-1 0,0 1 0,-1 0 1,1 0-1,-1 1 0,13-9-2659,13-14-689,-3-6-324,4-5 1157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 5408,'-104'-5'2432,"64"5"-2112,26 0 128,23-3-736,4 3 160,28-3-2368,4 6 1376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4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166 680 3488,'5'-30'3328,"-5"29"-3179,0 0 1,0 0-1,0 0 1,0 0-1,0 0 1,-1 0-1,1 0 1,0 0-1,0 0 1,-1 0-1,1 0 1,0 0-1,-1 0 1,1 1-1,-1-1 1,1 0-1,-1 0 1,0 1-1,1-1 0,-1 0 1,0 0-1,1 1 1,-1-1-1,0 1 1,0-1-1,0 1 1,1-1-1,-1 1 1,0-1-1,0 1 1,0 0-1,0 0 1,0-1-1,0 1 1,0 0-1,0 0 1,0 0-1,0 0 1,-1 0-1,-2 0-92,1 1-1,-1-1 1,1 1-1,0 0 0,-1 0 1,1 0-1,-1 0 1,1 0-1,-5 4 1,-7 6 116,0 1 0,1 1 1,-24 28-1,35-38-174,0 1-1,1-1 1,-1 1 0,1 0-1,0 0 1,0 0 0,0 0-1,1 0 1,-3 9 0,4-12 30,0 1 0,0-1 0,-1 1 0,1-1 0,0 1 0,0-1 0,1 1 0,-1-1 0,0 1 0,0 0 1,1-1-1,-1 1 0,1-1 0,-1 0 0,1 1 0,0-1 0,-1 1 0,1-1 0,0 0 0,0 0 0,0 1 0,0-1 0,0 0 1,0 0-1,0 0 0,1 0 0,-1 0 0,0 0 0,0-1 0,1 1 0,1 0 0,0 0 43,0 0 0,0 0 0,0 0 0,0-1 0,0 0-1,0 0 1,0 0 0,1 0 0,-1 0 0,0 0 0,0-1 0,0 1 0,0-1 0,0 0-1,0 0 1,0 0 0,0-1 0,-1 1 0,1-1 0,0 1 0,-1-1 0,1 0-1,3-4 1,-2 4-28,-1-1-1,0 0 1,0 0-1,-1-1 1,1 1-1,0 0 1,-1-1-1,0 0 0,0 0 1,0 1-1,0-1 1,-1 0-1,0 0 1,0-1-1,0 1 1,1-7-1,-2 4-52,0 0 0,0 0 0,-1 0 0,0 0 0,-3-9 0,3 12-2,-1 0-1,0 1 1,1-1-1,-1 1 1,-1-1-1,1 1 1,0 0-1,-1 0 1,0 0-1,0 0 1,-3-2-1,-9-10-95,21 15 98,1-1-1,-1 0 1,1 0-1,-1 0 0,1-1 1,-1 0-1,0-1 1,0 1-1,8-6 0,7-4 340,23-19 0,-34 23-211,37-29 471,76-78 1,29-54-245,-143 158-337,9-9 15,-1-1 0,-1-1 0,20-37 0,-34 56-368,0 4 135,-3 9 75,-2 13 154,-17 78-105,-35 100 0,-67 125 31,-36 4 526,88-188-277,62-126-142,-5 14 256,-2-1 1,-37 52-1,43-69 109,13-17-304,15-20-59,-12 16-5,-6 8-46,0 0 1,0 0 0,0 0 0,0 0 0,-1 0 0,1 0-1,0-1 1,0 1 0,-1 0 0,1-1 0,-1 1 0,1 0 0,0-3-1,-1 3-14,0 0 0,1 0 0,-1 1-1,1-1 1,-1 0 0,1 1-1,0-1 1,-1 0 0,1 1-1,-1-1 1,1 1 0,0-1 0,0 1-1,-1-1 1,1 1 0,0 0-1,1-1 1,4-3 78,7-2 95,-11 5-166,0 1 1,0-1-1,0 0 0,-1 0 1,1 0-1,0 0 0,-1 0 0,1-1 1,-1 1-1,1 0 0,-1-1 1,2-2-1,34-37 173,-24 28-151,18-24 0,90-151 10,-103 158-10,1 2 94,38-43 1,-36 47-88,-1 0-1,26-43 1,-1-21 32,42-115-1,-4 7 79,-59 143-156,78-148-83,-100 199 68,-1-1-1,0 1 1,1 0 0,0 0-1,-1 0 1,1 0-1,0 1 1,3-4 0,-4 5 28,-1 0 1,0 0 0,0 0-1,0 0 1,0 0 0,0 0 0,0 0-1,1 0 1,-1 0 0,0 0-1,0 0 1,0 0 0,0-1-1,0 1 1,1 0 0,-1 0 0,0 0-1,0 0 1,0 0 0,0 0-1,0 0 1,1 1 0,-1-1-1,0 0 1,0 0 0,0 0 0,0 0-1,0 0 1,1 0 0,-1 0-1,0 0 1,0 0 0,0 0-1,0 0 1,0 0 0,0 1 0,0-1-1,1 0 1,-1 0 0,0 0-1,0 0 1,0 0 0,0 1-1,-2 13-181,-99 352-276,-11 56 635,25-117-156,65-241 69,-3-1 0,-53 97-1,73-151 36,-1-1 1,0 1-1,0-1 0,-1 0 0,-12 11 0,14-14-19,-6 4 130,11-8-220,-1-1 0,1 0 1,0 0-1,-1 0 0,1 0 0,0 0 0,-1 1 0,1-1 0,0 0 0,-1 0 1,1 0-1,-1 0 0,1 0 0,0 0 0,-1 0 0,1 0 0,0 0 1,-1 0-1,1-1 0,-1 1 0,1 0 0,0 0 0,-1 0 0,1 0 0,0-1 1,-1 1-1,1 0 0,-1-1 0,1 1-3,0 0 0,0-1 0,-1 1 0,1-1-1,0 1 1,0 0 0,0-1 0,0 1 0,-1-1 0,1 1 0,0 0 0,0-1 0,0 1-1,0-1 1,0 1 0,0-1 0,0 1 0,0-1 0,1 1 0,-1 0 0,0-1 0,0 1-1,0-1 1,3-9 30,0 1-1,1 0 0,0 0 0,5-8 1,88-164-80,-8 37 0,-74 123 44,2 0 1,0 0-1,1 2 0,0 0 0,2 2 0,42-31 0,-32 29-841,1 2 0,1 1 0,0 1 0,53-16 0,24 2-6807,-64 24 4415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4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72 4384,'30'-39'2528,"-27"36"-1805,7-12 2384,-10 14-3045,0 1-1,0 0 1,0-1 0,0 1 0,0-1-1,0 1 1,0 0 0,0-1-1,0 1 1,0 0 0,0-1 0,0 1-1,0 0 1,0-1 0,0 1 0,0-1-1,0 1 1,0 0 0,-1-1 0,1 1-1,0 0 1,0-1 0,0 1 0,-1 0-1,1 0 1,0-1 0,-1 1 0,1 0-1,0 0 1,0-1 0,-1 1 0,1 0-1,0 0 1,-1 0 0,1 0 0,0-1-1,-1 1 1,1 0 0,0 0 0,-1 0-1,1 0 1,-1 0 0,-3-1 82,0 1 0,0-1 0,0 1 0,0 0 0,0 0 0,0 0 0,0 1 0,0 0 0,0-1 0,0 1 0,0 0 0,0 1 0,0-1 0,1 1 0,-1 0 0,1 0 0,-1 0 0,-5 5 0,-6 5-36,0 1-1,-22 26 1,25-25 70,-110 136-45,118-144-111,0 0-1,0 0 1,1 1-1,-1 0 0,-3 13 1,7-19-4,-1 1 1,1-1 0,-1 1-1,1-1 1,0 1 0,-1 0-1,1-1 1,0 1 0,0 0-1,0-1 1,0 1 0,1-1-1,-1 1 1,0 0 0,1-1-1,-1 1 1,1-1 0,0 1-1,-1-1 1,1 1 0,0-1-1,0 1 1,0-1 0,0 0-1,0 1 1,0-1 0,0 0-1,0 0 1,1 0-1,-1 0 1,2 1 0,1 0 44,1 0 0,0 0 0,0-1 0,0 0 0,0 0 0,0 0 0,0 0 0,0-1 1,1 0-1,-1 0 0,0 0 0,0 0 0,0-1 0,0 0 0,0 0 0,0-1 0,0 1 0,0-1 0,0 0 0,-1 0 0,1-1 1,-1 0-1,1 1 0,-1-1 0,0-1 0,0 1 0,-1 0 0,7-7 0,2-6-13,-1 0 1,-1-1-1,0 0 0,-1-1 0,0 0 1,-2 0-1,0 0 0,-1-1 1,-1 0-1,-1-1 0,-1 1 0,0-1 1,-1-34-1,-2 53-61,-1 3-11,-1 10-42,-2 19-100,3-6 240,1 0 0,2 0 0,0 0 0,2 0 1,1-1-1,9 32 0,-12-49-20,1-1 1,-1 0-1,1 0 1,0 0-1,0 0 1,1 0-1,0-1 0,0 1 1,0-1-1,0 0 1,1 0-1,0-1 0,10 8 1,-8-8-5,0 0 0,1 0 1,-1 0-1,1-1 0,0-1 1,0 1-1,0-1 0,0 0 1,0-1-1,16 1 0,-5-2-529,0-1 0,-1 0-1,1-1 1,-1-1 0,27-8-1,0-2-1362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5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95 3552,'0'-5'281,"1"1"0,-1 0 1,1-1-1,0 1 0,0 0 0,1 0 0,-1 0 1,1 0-1,0 0 0,3-6 0,-2 5 374,0 0 0,-1-1 0,0 1 0,3-10 0,-2 9 126,-1 11-480,-2 15-103,-5 47 729,3-30-290,-2 0-1,-11 47 1,-36 83 792,-25 81-208,46-168-602,-42 80 0,64-144-496,-39 70 1620,192-278-799,-115 156-945,65-77-24,-93 111 4,0-1 1,0 1-1,0 0 1,0 0 0,1 1-1,-1-1 1,1 0-1,-1 1 1,1-1 0,3 0-1,-6 2 16,1-1 1,-1 1-1,1 0 0,0 0 0,-1 0 1,1 0-1,-1 0 0,1 0 0,0 0 1,-1 0-1,1 1 0,-1-1 0,1 0 0,-1 0 1,1 0-1,0 1 0,-1-1 0,1 0 1,-1 0-1,1 1 0,0 0 0,0 0 3,0 0 0,0 0 0,-1 0 0,1 1 0,0-1-1,0 0 1,-1 1 0,1-1 0,-1 1 0,1-1 0,-1 1 0,1 1-1,2 22-2,-1 0-1,-1 1 1,-1-1-1,-3 27 1,0-11 144,2-17-66,0-12 16,0 1-1,0 0 1,2-1 0,-1 1-1,2-1 1,2 15 0,-3-27-66,-1 0 1,0 1-1,0-1 1,0 1-1,0-1 1,0 1-1,1-1 1,-1 1-1,0-1 1,0 0-1,1 1 1,-1-1-1,0 0 0,1 1 1,-1-1-1,0 0 1,1 1-1,-1-1 1,1 0-1,-1 0 1,0 1-1,1-1 1,-1 0-1,1 0 1,-1 0-1,1 0 1,-1 0-1,1 0 1,-1 1-1,1-1 1,-1 0-1,0 0 1,1 0-1,-1 0 1,1-1-1,0 1 1,14-7 198,-13 5-167,1 1-26,-1-1-1,1 0 1,-1 0-1,0 0 0,0-1 1,0 1-1,0 0 1,0-1-1,0 1 1,2-5-1,3-5 49,34-53-10,33-70 1,-68 124-54,-3 4-69,1 1-1,0-1 1,0 1-1,11-12 1,-15 19 34,1-1 1,-1 1-1,0-1 1,1 1-1,-1-1 1,1 1 0,-1 0-1,0-1 1,0 1-1,1-1 1,-1 1-1,0 0 1,0-1-1,0 1 1,0 0 0,0-1-1,0 2 1,-1 18-142,-3 21 0,1-21 116,0 21 0,3-28 87,0 0 0,1-1 1,1 1-1,0 0 1,7 22-1,-8-30-32,1 0 0,1 0 0,-1 0 0,1-1 0,-1 1 0,1-1-1,1 0 1,-1 0 0,1 0 0,-1 0 0,1 0 0,0-1 0,0 0 0,1 0 0,-1 0 0,9 4 0,-2-3 40,-1 0 0,1-1 0,0 0 0,0 0 0,0-1 1,0-1-1,0 0 0,0-1 0,0 0 0,0 0 0,1-1 1,16-4-1,-11 1-10,0-1 1,0 0-1,-1-1 1,0-1-1,0-1 0,0 0 1,17-13-1,-10 4-18,0 0 0,-1-2 0,-1 0-1,0-2 1,-2 0 0,-1-1 0,0-1 0,-2-1-1,17-30 1,-31 50-29,0 0-1,0 0 0,0 0 1,0 0-1,-1 0 1,0 0-1,0 0 0,0-1 1,0 1-1,-1 0 1,1-1-1,-2-8 0,1 13 6,0 0-1,0 0 0,0 0 0,0-1 0,0 1 1,0 0-1,0 0 0,0 0 0,0-1 1,0 1-1,0 0 0,0 0 0,-1 0 1,1 0-1,0-1 0,0 1 0,0 0 1,0 0-1,0 0 0,-1 0 0,1 0 0,0 0 1,0-1-1,0 1 0,0 0 0,-1 0 1,1 0-1,0 0 0,0 0 0,0 0 1,-1 0-1,1 0 0,0 0 0,0 0 0,0 0 1,-1 0-1,-7 5-73,-7 11-11,-12 22-45,3 2 0,-31 68-1,47-93 146,1 0-1,1 1 0,0 0 1,1 0-1,1 0 0,0 1 1,-2 30-1,6-45-3,0 0 0,0 0-1,1 0 1,-1 0 0,0 0 0,1 0-1,-1-1 1,1 1 0,0 0 0,1 3-1,-1-5 0,-1 1-1,0-1 0,1 1 1,-1-1-1,1 1 0,-1 0 1,1-1-1,0 0 0,-1 1 1,1-1-1,-1 1 0,1-1 1,0 0-1,-1 1 0,1-1 1,0 0-1,-1 0 0,1 0 1,0 1-1,0-1 0,-1 0 1,1 0-1,0 0 0,0 0 1,-1 0-1,1 0 0,0-1 1,-1 1-1,1 0 0,0 0 1,1-1-1,1 0 26,1-1 1,-1 0-1,0 0 1,0 0-1,0 0 1,0 0-1,0-1 1,0 1-1,-1-1 1,1 0-1,-1 1 1,3-6-1,3-4 56,10-26 0,-8 18-73,21-38 32,14-31-238,-45 89 182,0 0 0,0 0 0,0 0 1,0 1-1,0-1 0,0 0 0,0 0 0,0 0 0,0 0 0,1 0 0,-1 0 0,0 0 0,0 0 0,0 1 0,0-1 0,0 0 0,0 0 0,0 0 0,1 0 1,-1 0-1,0 0 0,0 0 0,0 0 0,0 0 0,0 0 0,0 0 0,1 0 0,-1 0 0,0 0 0,0 0 0,0 0 0,0 0 0,0 0 0,0 0 0,1 0 0,-1 0 1,0 0-1,0 0 0,0 0 0,0 0 0,0 0 0,0 0 0,1 0 0,-1-1 0,0 1 0,0 0 0,0 0 0,0 0 0,0 0 0,0 0 0,0 0 0,0 0 1,0 0-1,0-1 0,1 1 0,-1 0 0,0 0 0,0 0 0,2 13-146,-3 3 102,-1 0 0,0 0 0,-5 20 0,-18 48-66,20-67 92,-44 165 14,31-103 129,-55 142 0,68-211-62,1 0 1,-1 0-1,-1 0 0,1-1 1,-2 0-1,-10 12 0,15-18-35,-1-1-1,1 0 0,-1 0 0,1 0 0,-1 0 1,0-1-1,0 1 0,0-1 0,0 1 0,0-1 1,0 0-1,0 0 0,0-1 0,0 1 0,0 0 0,-1-1 1,1 0-1,0 0 0,-1 0 0,1 0 0,0-1 1,0 1-1,0-1 0,-1 0 0,-2-1 0,3 1-6,0 0 0,0-1 0,0 0 0,0 0 0,0 0 0,0 0 0,1 0 0,-1 0-1,1-1 1,0 1 0,0-1 0,0 1 0,0-1 0,0 0 0,-2-4 0,1 1-14,0-1 1,1 0-1,-1 1 1,1-1-1,-2-12 1,3 8-4,1-1 1,0 1 0,0 0 0,1 0 0,1-1 0,-1 1 0,2 0-1,4-12 1,-3 10-7,1 0-1,0 1 0,1 0 1,1 0-1,0 1 0,0 0 1,1 0-1,0 0 1,1 1-1,14-13 0,2 2-20,0 1 0,1 1 0,36-19 0,66-29-15,12-8 10,-114 60 52,-1-2-1,-1-1 0,29-27 1,-22 12 31,-1-1 0,-2-1 0,39-63 0,56-125 25,-123 223-70,30-66-58,-3 0 0,25-97 0,-48 155-194,-5 16-223,-27 83 47,-31 115 496,38-110-90,-94 337 1184,187-613-321,-67 165-856,3-7-154,14-27-1,-20 44 138,1 0 0,1 0 0,-1 0 0,1 0 0,-1 0 0,1 1 0,1-1 0,-1 1 0,10-7 0,-12 10 30,-1 0-1,1 1 1,-1-1 0,1 0 0,0 1-1,-1-1 1,1 1 0,0-1-1,0 1 1,0 0 0,-1 0 0,1-1-1,0 1 1,0 1 0,0-1 0,-1 0-1,1 0 1,0 1 0,0-1-1,-1 1 1,1-1 0,0 1 0,-1 0-1,1 0 1,-1 0 0,1-1 0,-1 2-1,3 1 1,3 3 0,-1 0 0,0 1 0,0-1-1,7 13 1,-11-17 1,101 163 266,-61-96-142,-17-28-1884,-23-36-420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95 5152,'-37'-35'2336,"19"24"-2048,9 2 2304,14 1-1824,9 5-512,17-11-672,4 11 224,20-5-1216,-2 4 800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5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24 132 1664,'-11'-40'4890,"11"39"-4697,-1-1 0,1 1-1,0 0 1,-1 0 0,1 0-1,-1 0 1,1 0 0,-1 0-1,1-1 1,-1 1 0,0 0-1,0 1 1,1-1 0,-1 0-1,-2-1 1,3 1-156,0 1 0,0 0 1,0 0-1,0-1 0,-1 1 0,1 0 0,0-1 0,0 1 1,0 0-1,0 0 0,0-1 0,0 1 0,0 0 1,0-1-1,0 1 0,0 0 0,0-1 0,0 1 1,0 0-1,0 0 0,0-1 0,0 1 0,1 0 0,-1-1 1,0 1-1,0 0 0,0 0 0,0-1 0,0 1 1,1 0-1,-1 0 0,0-1 0,0 1 0,1 0 0,-1 0 1,0 0-1,0-1 0,1 1 0,-1 0 0,0 0 1,0 0-1,1 0 0,-1 0 0,1 0 0,-1-1 34,13 2 111,-1 1 1,1 0-1,-1 1 0,0 1 0,14 5 1,7 1 280,-16-4-403,0 0 0,-1 2 0,0-1 0,0 2 0,-1 0-1,0 1 1,0 1 0,-1 0 0,-1 1 0,0 0 0,0 1-1,-1 1 1,-1 0 0,0 0 0,-1 1 0,-1 0 0,9 19 0,-15-26 53,1 1 0,-1-1 0,-1 1 0,1 0 1,-2 0-1,1 0 0,-1 1 0,0-1 0,-1 0 1,0 0-1,-1 0 0,0 1 0,0-1 0,-1 0 1,0 0-1,-1 0 0,1-1 0,-2 1 1,1-1-1,-1 1 0,-10 14 0,10-20-57,1 1 0,-1-1 1,0 1-1,0-1 0,0 0 0,0 0 0,0-1 0,-1 1 0,1-1 1,-7 2-1,-12 7 265,35-16 1087,71-14-1040,-46 12-283,0-2 1,42-16-1,-55 16 95,1-1 1,-1-2-1,-1 0 1,0-1 0,-1-2-1,25-19 1,-15 1 350,46-59 1,-76 89-497,6-6 45,-2 0 0,1 0 0,-1 0 0,0-1 0,-1 0 0,0 0 0,-1 0 0,0-1 0,-1 1 0,0-1 0,3-21 0,-6 27-59,0 0-1,-1 0 0,1 0 1,-1 0-1,0 0 1,0 1-1,-1-1 0,0 0 1,1 1-1,-2-1 1,1 1-1,0-1 0,-1 1 1,0 0-1,0 0 1,0 0-1,0 1 0,-8-7 1,6 6-153,0 0-1,0 0 1,0 0 0,-1 1 0,0 0 0,0 0 0,0 0 0,0 1 0,0 0-1,0 0 1,0 1 0,-1 0 0,1 0 0,-9 0 0,7 1-2164,3 2 56,9 7-5917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4384,'-16'-2'4993,"24"0"-2221,56-17 517,36-9-2001,-80 23-2212,-1 2-1,1 0 1,25 1 0,-22 3-3727,0 6 1393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5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194 637 4480,'0'0'90,"0"0"0,1 0 0,-1 0 0,0 0 0,0 0 0,0 1 0,0-1 0,0 0 0,0 0 0,0 0 0,0 0 0,0 0 0,1 0 0,-1 1 0,0-1 0,0 0 0,0 0 0,0 0 0,0 0 1,1 0-1,-1 0 0,0 0 0,0 0 0,0 0 0,0 0 0,0 0 0,1 0 0,-1 0 0,0 0 0,0 0 0,0 0 0,0 0 0,1 0 0,-1 0 0,0 0 0,0 0 0,0 0 0,0 0 0,1 0 0,-1 0 0,13-5 1960,15-9 1,62-41 675,-54 35-2083,-2-1 0,60-49 0,-89 65-631,15-12 240,-1-2 0,0-1-1,25-34 1,-16 14 18,-2-1 1,33-70-1,-56 106-347,-1-1 0,0 1 0,-1-1 0,1 0 0,-1 1 0,1-12 0,-2 17 69,0 0 0,0 0 0,0 0 0,0 0 0,0 0 0,0 0 0,0 0 0,0 0 0,0 0 0,0-1 1,0 1-1,0 0 0,0 0 0,0 0 0,-1 0 0,1 0 0,0 0 0,0 0 0,0 0 0,0 0 0,0 0 0,0-1 0,0 1 0,0 0 0,0 0 0,0 0 0,0 0 0,0 0 0,0 0 0,0 0 0,-1 0 0,1 0 0,0 0 0,0 0 0,0 0 0,0 0 0,0 0 1,0 0-1,0 0 0,0 0 0,0 0 0,-1 0 0,1 0 0,0 0 0,0 0 0,0 0 0,0 0 0,0 0 0,0 0 0,0 0 0,0 0 0,0 0 0,-1 0 0,1 0 0,0 0 0,0 0 0,-8 6-158,-5 7 61,-15 26-62,-25 48 1,-2 1 253,29-48-157,1 0-1,1 1 0,-21 56 1,15-14 171,-27 132 0,9-27-75,-16 71 295,62-247-292,-8 41 178,-2-1 1,-27 70-1,37-117-153,0 0 0,0 0 1,-1 0-1,0-1 0,0 1 0,0-1 1,-1 0-1,1 1 0,-1-1 0,-5 4 1,7-7-38,0 0 0,0 0-1,1 0 1,-1 0 0,0 0 0,-1 0 0,1-1 0,0 1 0,0-1 0,0 1 0,0-1 0,0 0 0,0 0 0,-1 0 0,1 0 0,0 0 0,0 0-1,0-1 1,0 1 0,0-1 0,0 1 0,0-1 0,0 0 0,0 0 0,0 0 0,0 0 0,0 0 0,-3-3 0,-2-2 8,0 1 1,0-1-1,1-1 1,-1 0 0,2 0-1,-1 0 1,1 0-1,0-1 1,0 0 0,1 0-1,0 0 1,-3-10-1,5 12-25,0 0 0,1 0-1,-1 0 1,1-1-1,0 1 1,1-1-1,0 1 1,0 0 0,0-1-1,1 1 1,-1-1-1,2 1 1,-1 0 0,1-1-1,0 1 1,0 0-1,6-11 1,-1 6-10,1 1 0,0 0 1,1 0-1,0 1 0,1-1 0,-1 2 0,2 0 0,-1 0 0,1 1 1,0 0-1,14-5 0,18-8 14,80-23-1,-74 27 1,8-3 126,96-48 0,-129 54-97,0-1 0,0-1 0,-2-2 0,0 0 0,0-1 0,23-27 0,14-28 127,67-111 1,-54 74-18,-34 51-180,41-86-1,29-120-47,-100 243-86,-2-1 1,5-22-1,-11 44 148,0 1-1,0-1 1,1 0-1,-1 0 1,0 1-1,0-1 1,0 0-1,0 1 1,0-1 0,0 0-1,0 0 1,0 1-1,-1-1 1,1 0-1,0 1 1,0-1-1,-1 0 1,1 0 0,-1 1 11,1 0 1,0-1-1,-1 1 1,1 0 0,0 0-1,-1 0 1,1 0 0,0 0-1,-1 0 1,1 0 0,0 1-1,-1-1 1,1 0-1,0 0 1,-1 0 0,1 0-1,0 0 1,-1 0 0,1 1-1,0-1 1,-1 0-1,1 0 1,0 0 0,0 1-1,-1-1 1,1 0 0,-4 4-47,0 0 1,0 0 0,-5 9 0,-92 166 75,61-102-138,9-17 125,4 1 0,2 2 0,2 1-1,4 0 1,2 1 0,3 1 0,3 1-1,-2 78 1,12-47 144,2-84-125,0-1-1,2 1 1,-1 0-1,9 24 1,-10-35 21,1 1 1,-1-1-1,1 1 0,0-1 1,0 0-1,0 0 1,1 0-1,2 3 1,-3-5-13,-1 0 0,1 1-1,-1-1 1,1 0 0,-1 0 0,1 0 0,0-1 0,0 1 0,-1 0 0,1 0 0,0-1 0,0 0 0,0 1 0,-1-1 0,1 0 0,0 0 0,3 0 0,6-1 62,-1-1-1,0 0 0,0-1 0,0 0 0,12-6 0,46-26 113,-65 34-200,16-11 23,-1 0 0,0-1 0,0-1 0,-1 0 0,-1-1 0,-1-1 0,19-25 0,-13 13 5,-1-1-1,-2-1 1,28-64 0,-18 31 128,16-40 458,-41 96-537,-2 4-86,1-1 1,-1 1-1,0-1 1,0 0-1,0-4 0,-1 8-1,0 1-1,0-1 0,0 0 1,0 0-1,0 0 0,0 0 1,0 0-1,0 0 0,0 0 0,0 0 1,0 0-1,0 0 0,-1 0 1,1 0-1,0 0 0,0 0 1,0 0-1,0 0 0,0 0 1,0 0-1,0 0 0,0 0 0,0 0 1,0 0-1,0 0 0,0 0 1,0 0-1,0 0 0,0 0 1,-1 0-1,1 0 0,0 0 1,0 0-1,0 0 0,0 0 1,0 0-1,0 0 0,0 0 0,0 0 1,0 0-1,0 0 0,0 0 1,0 0-1,0 0 0,0 0 1,0 0-1,-1 0 0,1 0 1,0 0-1,0 0 0,0 0 0,0 0 1,0 0-1,0 0 0,0 0 1,0 0-1,0-1 0,0 1 1,0 0-1,0 0 0,0 0 1,0 0-1,0 0 0,-3 5-96,-21 38-69,2 2 0,-17 50 0,26-64 191,-58 176 154,69-201-147,1-1 1,0 1-1,0 0 0,0 0 1,1-1-1,0 1 1,0 0-1,1 9 0,0-13-9,-1-1 0,1 1-1,-1 0 1,1 0 0,0-1-1,-1 1 1,1 0-1,0-1 1,0 1 0,0-1-1,0 1 1,0-1 0,1 0-1,-1 1 1,0-1-1,1 0 1,-1 0 0,1 0-1,-1 0 1,1 0 0,-1 0-1,1-1 1,0 1 0,-1 0-1,1-1 1,0 1-1,0-1 1,0 0 0,2 1-1,1-1 18,0 0 0,0 0 1,0-1-1,0 0 0,0 0 0,0 0 0,0 0 0,-1-1 0,1 1 0,-1-1 0,1-1 0,5-3 0,2-1 12,-1-1 0,21-19 1,-21 16-36,0 1 1,-1-2-1,0 1 1,-1-1-1,0-1 0,10-18 1,50-130 109,-30 62-776,-36 96 464,-2 9 2,-1 12 27,-5 20 141,0-10 72,2 0-1,1 0 1,2 0 0,4 43-1,-4-67-22,1 0-1,0 0 1,1 0-1,-1 1 1,1-1-1,-1-1 1,1 1-1,5 7 1,-6-10-13,0 1 1,1-1 0,-1 1-1,0-1 1,1 1-1,-1-1 1,1 0-1,0 0 1,-1 0-1,1 0 1,0 0-1,0 0 1,0 0 0,-1-1-1,1 1 1,0-1-1,0 1 1,0-1-1,0 0 1,0 1-1,4-2 1,3 0 8,-1 0 0,1-1 0,0-1 0,0 1 0,-1-1 0,14-7 0,-1-2 71,28-19-1,113-100 33,-105 81-139,73-49 0,-127 96-23,1 1 1,0-1-1,0 1 1,0 0-1,0 0 1,0 0-1,1 1 1,-1-1-1,1 1 0,-1 0 1,9-1-1,-12 2 32,0 1-1,-1-1 0,1 0 1,0 1-1,0-1 0,0 0 1,-1 1-1,1-1 0,0 1 1,0-1-1,-1 1 0,1-1 1,-1 1-1,1 0 0,0-1 1,-1 1-1,1 0 0,-1-1 1,0 1-1,1 0 0,-1 0 0,1 0 1,-1 0-1,7 22-25,-5-2-11,0 0 0,-3 40 0,0-18 105,1-8 60,2 1 0,1-1 0,2 0 0,2 0 0,21 68 0,-27-100-125,0 0 0,1 0 0,-1-1 0,1 1 0,-1 0 0,1 0 0,0-1 0,0 1 0,0-1 0,0 1 0,1-1 1,-1 0-1,5 3 0,3-11-7061,-6 4 5940,1-3-485,0 0 1,0 0-1,0 0 0,-1-1 1,8-11-1,2-11-930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5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1004 0 5216,'-2'0'315,"0"1"1,1-1-1,-1 0 1,0 1-1,0-1 1,1 1-1,-1 0 1,0-1-1,1 1 1,-1 0-1,1 0 1,-2 1-1,-7 5 1039,-21 9 0,-4 2-78,-136 89 3609,-63 45-2442,-56-9-1456,109-58-806,172-81 379,-11 7-5591,35-11-3517,10-4 4666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0:5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6816,'9'5'3072,"1"10"-2656,-10-7 2240,5 4-1536,-10-1 1855,5 3-1695,-10-3 416,1 6-992,-4-5-224,8-1-288,-3-7 224,8 1-224,8-10-2560,5 5 1280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23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76 532 1472,'7'1'12069,"-8"3"-10181,-3 4-1499,-1 1 0,0-1 0,-1 0-1,-11 13 1,12-16-329,0 0 0,0 1 0,1 0 0,0 0-1,0 0 1,1 0 0,-1 1 0,2 0 0,-1-1 0,-3 12-1,6-15-48,0 1-1,1-1 0,-1 0 0,1 1 0,-1-1 0,1 0 0,0 1 0,0-1 0,0 0 0,1 0 0,-1 0 0,1 0 1,0 0-1,0 0 0,0 0 0,0 0 0,0-1 0,0 1 0,6 3 0,0 2 77,1-1-1,0 0 1,0-1 0,20 11-1,-23-15-47,1 0 1,-1 0-1,0 0 0,1 0 0,-1-1 0,1 0 1,0-1-1,-1 1 0,1-1 0,-1-1 0,1 1 1,0-1-1,-1 0 0,8-2 0,9-4 180,-1-1 1,34-17-1,-52 23-185,0 0 18,0-1 0,-1 1 0,1-1 0,5-5-1,-6 5 21,0 1-1,0-1 1,0 1-1,1-1 1,6-2-1,-9 4-67,0 1 0,-1 0 0,1 0 0,0-1 0,-1 1 0,1-1 0,-1 1 0,1-1-1,-1 1 1,1-1 0,0 1 0,-1-1 0,0 1 0,1-1 0,-1 0 0,1 1 0,-1-1 0,0 0 0,1 1 0,-1-1 0,0 0 0,0 1 0,0-1-1,1-1 1,-1 1-3,0 0-1,0 0 0,0 0 0,1 0 0,-1 1 1,0-1-1,1 0 0,-1 0 0,1 0 0,-1 1 1,1-1-1,-1 0 0,1 0 0,0 0 0,0 1-1,-1-1 0,1 1 0,-1 0 0,0 0-1,1-1 1,-1 1 0,0 0 0,1-1 0,-1 1-1,0 0 1,1-1 0,-1 1 0,0 0 0,0-1-1,1 1 1,-1-1 0,0 1 0,0 0 0,0-1-1,0 1 1,0-1 0,1 0 0,2-3-222,-3 4 223,0 0 1,0 0-1,0 0 1,1 0-1,-1 0 0,0 0 1,0 0-1,0 0 1,1 0-1,-1 0 1,0 0-1,0 0 1,0-1-1,0 1 1,1 0-1,-1 0 1,0 0-1,0 0 0,0 0 1,0-1-1,0 1 1,1 0-1,-1 0 1,0 0-1,0 0 1,0-1-1,0 1 1,0 0-1,0 0 1,0 0-1,0-1 0,0 1 1,0 0-1,0 0 1,0 0-1,0-1 1,0 1-1,0 0 1,0 0-1,0 0 1,0-1-1,0 1 1,0 0-1,0-1 0,0 1 6,0 0 224,4-4-422,0 0 171,1 1-1,-1-1 1,0 1 0,1 0 0,0 0 0,-1 0-1,11-3 1,-7 2 100,1 0 4,-1-1 0,16-11 1,-17 10-41,1 0 0,17-8 0,0 1-119,-20 10 60,0 0 0,0 0 0,0 1 1,0-1-1,1 1 0,-1 1 0,1-1 0,-1 1 0,1 0 0,7 0 0,-11 0 18,1 1 0,-1 0 0,0 0 0,1 1 0,-1-1-1,0 0 1,1 1 0,-1 0 0,0-1 0,0 1 0,0 0 0,1 0 0,-1 0 0,0 0-1,0 0 1,-1 1 0,1-1 0,0 1 0,0-1 0,0 1 0,-1 0 0,1 0 0,-1-1-1,0 1 1,1 0 0,-1 0 0,0 1 0,0-1 0,0 0 0,0 3 0,1 0 50,-1 0 1,0 0-1,0 1 1,0-1 0,-1 0-1,0 0 1,0 1-1,0-1 1,-1 0 0,-2 10-1,-2 1 76,0 0 0,-9 17 0,7-18 116,-8 29 0,10-35 132,10-19 214,21-27-461,28-37-130,-19 33-64,-19 20-24,1 2-1,0 0 1,33-27 0,-49 45 82,0 0-1,0 0 0,1 1 1,-1-1-1,0 0 0,0 1 1,0-1-1,0 1 0,1-1 1,-1 1-1,0-1 0,1 1 1,-1 0-1,0 0 0,1 0 1,-1 0-1,0 0 0,1 0 1,-1 0-1,0 0 0,1 0 1,-1 1-1,0-1 0,2 1 1,-1 0 20,0 1 0,0-1 0,0 1 0,0-1 0,0 1 0,0 0 0,-1-1 0,1 1 0,-1 0 1,1 0-1,1 5 0,2 2 70,-1 1 1,0-1 0,-1 1 0,4 20-1,-8 6 157,2-33-219,2 14 92,-2-16-99,-1-1 0,0 1 0,0-1 0,0 0 0,0 1 0,0-1 0,0 1 0,0-1 0,0 1 0,0-1 0,0 0 0,-1 1 0,1-1 0,0 1 0,0-1 0,0 1 0,0-1 0,-1 0 0,1 1 0,0-1 0,0 0 0,-1 1 0,1-1 0,0 0 0,0 1 0,-1-1 0,1 0 0,0 1 0,-1-1 0,1 0 0,-1 1 0,0 13-270,-12 35 90,7-37 578,8-17 56,23-36-226,-18 28-297,1 1 0,0 0 0,12-13 0,-12 16-20,0-1 1,6-11-1,-14 21 75,0-1-4,1 1 1,-1-1-1,0 1 0,1-1 1,-1 0-1,1 1 1,-1-1-1,1 1 1,-1-1-1,1 1 1,-1 0-1,1-1 0,-1 1 1,1 0-1,-1-1 1,1 1-1,0 0 1,-1-1-1,1 1 1,0 0-1,1 0 1,-2 0-4,1 0 0,-1 0 0,1 0 0,-1 1 0,1-1 1,0 0-1,-1 1 0,1-1 0,-1 0 0,1 1 0,-1-1 1,0 0-1,1 1 0,-1-1 0,1 1 0,-1-1 1,0 1-1,1-1 0,-1 2 0,3 2-12,-1 1 0,0 1 0,0-1 0,1 6 0,-3-10 35,1 2-12,0 3-23,1 0 0,-1 0-1,0 0 1,0 0 0,-1 7-1,0-1 42,1 0 0,0 0 1,1 0-1,1-1 0,-1 1 0,7 16 0,-4-15-7,-4-10 26,0 0 1,0 0-1,1 0 0,-1 0 0,1 0 1,3 5-1,-4-7-35,-1 0 0,1-1 0,0 1 0,0 0 0,0 0 0,1-1 0,-1 1 0,0-1 0,0 1 0,0-1 0,0 1 0,0-1 0,1 0 0,-1 1 0,0-1 0,0 0 0,1 0 1,-1 0-1,0 0 0,0 0 0,1 0 0,1-1 0,17-4 42,0-1 0,-1-1 0,0 0 0,0-2 0,19-11 0,-26 14-43,10-5 40,32-23 1,-48 30-22,0-1 0,0 1 0,-1-1 1,0 0-1,0-1 0,0 1 0,0-1 1,-1 0-1,0-1 0,3-6 0,-6 11-32,0-1-1,0 1 0,-1-1 1,1 1-1,-1-1 0,0 1 1,1-1-1,-1 0 0,0 1 1,0-1-1,-1 1 1,1-1-1,-1 1 0,1-1 1,-1 0-1,0 1 0,0 0 1,0-1-1,0 1 0,0 0 1,0-1-1,-1 1 0,1 0 1,-1 0-1,0 0 1,1 0-1,-1 0 0,0 1 1,0-1-1,0 0 0,-1 1 1,1 0-1,0-1 0,0 1 1,-1 0-1,1 0 1,-1 0-1,1 0 0,-1 1 1,1-1-1,-1 1 0,1 0 1,-1-1-1,0 1 0,1 0 1,-1 1-1,1-1 0,-1 0 1,-3 1-1,1 1-11,0 0 0,0 1-1,0-1 1,0 1 0,1 0-1,-1 0 1,1 0 0,0 1-1,0-1 1,0 1 0,0 0-1,1 0 1,-1 1 0,-2 5-1,4-8 23,0 1 0,1 0-1,0 0 1,-1 0 0,1 0-1,0 0 1,1 0 0,-1 0-1,0 0 1,1 0 0,0 0-1,0 0 1,0 0 0,0 0 0,0 0-1,0 0 1,1 1 0,0-1-1,-1 0 1,1 0 0,0-1-1,1 1 1,-1 0 0,0 0-1,4 5 1,0-2 32,-1-1-1,1 1 1,0-1-1,0 0 1,1 0-1,0-1 1,0 0 0,0 0-1,0 0 1,0-1-1,1 1 1,0-1 0,-1-1-1,12 3 1,-8-3 2,1 0 0,-1-1 0,0-1 0,0 0 0,0 0 0,0-1 0,1 0 0,-1-1 0,18-5 0,-7 0 82,-1-1 0,0-1 1,32-19-1,51-41-48,-89 59-197,-14 9 128,1 1 0,-1-1 0,1 1 0,0-1 0,0 1 0,-1-1 0,1 1 0,0-1 0,0 1 0,-1 0 0,1-1 0,0 1 0,0 0 0,0 0 0,-1-1 0,1 1 0,0 0 0,0 0 0,0 0 0,0 0 0,0 0 0,-1 0 0,1 1 0,0-1 0,1 0 0,-2 1-5,1 0 0,0 0 0,-1 0 0,1 0 0,0 0 1,-1 0-1,0 0 0,1 0 0,-1 1 0,1-1 0,-1 0 0,0 0 0,0 0 0,0 0 0,0 1 1,0-1-1,0 0 0,0 1 0,0 25 163,1-9-9,-1 0-1,-4 22 1,4-40-141,0 0 1,0 1-1,0-1 0,0 0 1,0 0-1,-1 0 1,1 0-1,0 1 0,0-1 1,0 0-1,0 0 1,0 0-1,0 1 0,0-1 1,0 0-1,0 0 1,0 0-1,0 1 0,0-1 1,0 0-1,0 0 1,1 0-1,-1 0 0,0 1 1,0-1-1,0 0 1,0 0-1,0 0 0,0 0 1,0 1-1,1-1 1,-1 0-1,0 0 0,0 0 1,0 0-1,0 0 1,0 0-1,1 1 0,-1-1 1,8-5 111,8-12-104,-15 16-3,9-10-71,0 0 1,1 0 0,1 1-1,-1 0 1,1 1 0,15-8-1,-26 16 54,1 1 0,-1-1 0,1 1-1,-1-1 1,1 1 0,0 0 0,-1-1 0,1 1 0,-1 0-1,1 0 1,-1 0 0,1 0 0,0 0 0,-1 1 0,1-1-1,-1 0 1,1 1 0,-1-1 0,1 1 0,-1 0-1,1-1 1,-1 1 0,1 0 0,-1 0 0,0 0 0,0 0-1,1 0 1,1 2 0,3 4 55,0 0 0,0 1-1,8 14 1,-5-8-17,-7-11-18,1 1 1,-1 0 0,1-1 0,0 0 0,0 0 0,0 0-1,0 0 1,1 0 0,-1-1 0,1 1 0,0-1 0,0 0 0,0 0-1,0 0 1,0-1 0,0 0 0,0 1 0,0-1 0,1-1-1,-1 1 1,0-1 0,1 1 0,-1-1 0,0 0 0,9-2 0,0 0 23,0-1 0,0-1 1,0 0-1,-1-1 0,1 0 1,-1-1-1,0-1 0,-1 1 1,1-2-1,-1 0 0,-1 0 1,1-1-1,-2 0 0,1-1 1,-1 0-1,-1 0 0,0-1 1,0 0-1,11-23 0,-6 1-83,-1 0-1,8-39 1,9-74 55,-8 37 37,-12 72-79,-1-1 44,7-53-1,-11 63-104,-3 19-57,-2 19-69,-10 104 392,5-1 0,12 160 0,-4-247-242,1-1 1,1 0 0,8 24-1,-8-38-1553,0 0-1,10 18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324 497 2080,'-5'-6'9210,"3"5"-8981,0 0 0,0 0 0,1 0 1,-1 0-1,1 0 0,-1 0 0,0 0 0,1 0 0,-2-3 0,-1 1 94,1 1-225,-1 0 1,1 0 0,0 0-1,-1 1 1,1-1 0,-1 1-1,0 0 1,1 0 0,-1 1-1,0-1 1,0 1 0,1-1-1,-1 1 1,0 0 0,0 1-1,0-1 1,-3 2 0,-11 1 294,1 1 0,-32 12 0,40-12-297,0 0 0,1 0 0,0 0-1,0 2 1,0-1 0,1 1 0,-11 10 0,8-6 109,1 1 1,0-1-1,-10 17 0,16-21-126,0 0 0,0 1 0,0-1 0,1 1-1,0-1 1,0 1 0,1 0 0,-1 12 0,1 3 38,2 0 0,0 0-1,1 1 1,2-1 0,0 0 0,1-1 0,2 1 0,0-1 0,1 0 0,1-1-1,16 28 1,-21-42-67,0 0 0,0 0 0,0 0 0,1-1 1,0 0-1,0 0 0,0 0 0,1 0 0,0-1 0,0 0 0,0 0 0,0 0 0,9 3 0,-10-5 0,0-1 0,1 1 0,-1-1 0,1 0 0,-1-1 0,1 1 0,-1-1 0,1 0 0,0 0 0,-1-1-1,1 0 1,-1 0 0,1 0 0,-1-1 0,0 1 0,1-1 0,8-5 0,24-15-27,-2-1 1,-1-1-1,-1-3 0,-1 0 0,34-38 0,23-15-267,3-3-147,-16 16-281,-76 67 685,-1 0-22,0-1 0,0 1 0,1 0 0,-1 0 1,0 0-1,0 0 0,1-1 0,-1 1 0,0 0 0,0 0 0,1 0 0,-1-1 0,0 1 0,0 0 0,0 0 0,0-1 0,0 1 0,1 0 0,-1-1 0,0 1 0,0 0 0,0 0 0,0-1 0,0 1 0,0 0 0,0-1 0,0 1 0,0 0 0,0-1 0,-24 20-316,20-15 298,1 1 0,0-1 0,0 1 0,0-1-1,-4 9 1,0-1 62,2-1-4,0 0-1,0 0 1,1 0-1,1 1 1,0-1-1,0 1 1,-1 15-1,2-7 44,1 0-1,1 0 1,4 29 0,-3-42-23,0 0 1,1 0-1,0 0 1,0 0-1,1 0 1,0 0-1,0-1 1,4 8-1,-4-10-4,-1 0 0,1-1 0,0 1 0,0-1 0,0 0 0,1 0 0,-1 0 0,1 0 0,0-1 0,-1 1 0,1-1 0,0 0 0,0 0 0,5 1 0,-7-2-17,0-1 0,1 1 1,-1 0-1,0-1 0,0 0 1,1 0-1,-1 0 0,0 0 1,0 0-1,1 0 0,-1 0 1,0-1-1,1 1 0,-1-1 1,0 1-1,0-1 1,0 0-1,3-2 0,-2 1-1,0 0 0,-1 0 1,1-1-1,-1 1 0,0-1 0,1 1 0,-1-1 0,-1 0 0,1 0 1,0 0-1,1-4 0,2-6 20,-1 0 1,0-1-1,-2 1 1,4-28-1,-6 29-72,0 0 0,0 0-1,-2 1 1,1-1 0,-1 1 0,-1-1-1,0 1 1,-1 0 0,0 0 0,0 0 0,-1 0-1,-1 1 1,0 0 0,0 0 0,-1 0 0,-11-11-1,4 4-178,13 16 196,1 0 0,-1 1 0,1-1-1,-1 0 1,0 0 0,0 1 0,1-1 0,-1 0 0,0 1 0,0-1 0,0 1 0,1-1 0,-1 1 0,0-1 0,0 1 0,0 0 0,0 0 0,0-1 0,0 1 0,0 0 0,0 0 0,-2 0 0,3 0-1,0 0 0,0 0 1,-1 0-1,1 0 0,0 0 1,0 0-1,-1 0 0,1 0 1,0 0-1,-1 0 0,1 0 1,0 0-1,0 0 0,-1-1 1,1 1-1,0 0 0,0 0 1,0 0-1,-1 0 1,1 0-1,0-1 0,0 1 1,-1 0-1,1 0 0,0 0 1,0-1-1,0 1 0,0 0 1,0 0-1,-1-1 0,1 1 1,3 2-3,1 0 0,-1 0 0,0-1 0,1 1 0,0-1 0,-1 1 0,1-1 0,6 1 0,-3-1 68,0 1 0,0-1-1,0 0 1,0-1 0,11 0 0,-5-2 48,-1 0 0,1-1 1,-1-1-1,0 0 0,0 0 1,0-1-1,20-12 0,24-17 87,66-46-9,-108 69-141,-1 0-1,0-1 1,-1 0-1,-1-1 0,0 0 1,14-23-1,-14 18-79,-2-1 1,-1 0-1,0 0 1,-1-1-1,-1 0 1,-1 0-1,-1-1 1,-1 1-1,0-1 0,-2 0 1,-1-24-1,0 41-32,0-1-1,-1 0 0,0 0 1,0 0-1,0 1 0,0-1 1,-4-6-1,5 10 36,0 0 0,0 0 0,-1 0 0,1 1 0,-1-1 0,1 0 0,-1 0 0,1 0 0,-1 1 0,0-1 0,1 0 0,-1 1 0,0-1 0,0 0 0,1 1 0,-1-1 0,-1 0 0,1 1 3,0 0 0,0 0-1,0 1 1,0-1-1,1 0 1,-1 0 0,0 1-1,0-1 1,0 0 0,0 1-1,1-1 1,-1 1-1,0-1 1,0 1 0,1-1-1,-1 1 1,0-1 0,1 1-1,-1 0 1,1-1-1,-1 1 1,1 0 0,-1 1-1,-10 13-97,0 1 0,2 0-1,-13 28 1,-19 60 54,26-62 53,3-5 74,1 0-1,2 1 1,2 1 0,1-1-1,2 1 1,1 48-1,4-53-21,8 67 0,-6-86 23,0-1 0,1 0 1,0 0-1,1 0 0,1-1 1,0 1-1,9 14 0,-12-23-11,1-1-1,-1 0 0,0 0 1,1 0-1,0 0 0,0-1 1,0 0-1,0 1 0,1-2 1,-1 1-1,1 0 0,0-1 1,-1 0-1,1 0 0,0 0 0,1 0 1,-1-1-1,0 0 0,0 0 1,0-1-1,1 1 0,-1-1 1,0 0-1,1-1 0,-1 1 1,0-1-1,0 0 0,1 0 1,-1-1-1,7-3 0,1-1-13,-1-1 0,0 0 0,-1-1 0,0 0 0,0-1 0,-1 0 0,17-20 0,0-3 13,28-47-1,-34 47-20,3-1-192,-3-2 1,-1 0-1,-1-1 1,15-42-1,22-118-211,-50 164 364,-1-1 1,-1 1-1,-2-1 1,-2-42 0,-6 30-169,6 42 131,-1 0-1,1 1 0,-1-1 1,0 0-1,0 1 0,-1-1 1,1 0-1,0 1 0,-1-1 1,0 1-1,-3-4 0,5 6 40,-1 0-1,0-1 0,0 1 1,1 0-1,-1 0 0,0 0 1,1 0-1,-1 0 0,0 1 1,1-1-1,-1 0 0,0 0 0,1 0 1,-1 0-1,0 1 0,1-1 1,-1 0-1,0 1 0,1-1 1,-1 1-1,1-1 0,-1 0 1,1 1-1,-1-1 0,1 1 1,-1 0-1,0 0 0,1-1-12,-4 5 34,1-1-1,-1 1 0,1 0 0,0 0 0,0 0 1,1 0-1,-1 0 0,-1 7 0,-11 48 161,10-40-186,-50 247 666,43-192-406,-2 86 0,12-111-59,3 0 0,13 84 1,-13-128-103,-1-1 7,1-1 0,-1 0 0,1 1 0,0-1 0,1 0 0,-1 1 0,1-1 0,0 0 0,0 0 0,3 4 0,-5-7-71,1-1 1,-1 1-1,1-1 0,-1 0 1,1 1-1,0-1 0,-1 1 0,1-1 1,0 0-1,-1 0 0,1 1 1,0-1-1,-1 0 0,1 0 1,0 0-1,-1 0 0,1 0 1,0 0-1,0 0 0,-1 0 1,1 0-1,0 0 0,-1 0 0,1 0 1,0 0-1,-1-1 0,1 1 1,0 0-1,-1-1 0,1 1 1,0 0-1,-1-1 0,1 1 1,-1-1-1,1 1 0,-1-1 1,1 1-1,-1-1 0,2 0 0,1-3 29,1 0-1,-1 0 0,6-8 0,44-87 396,-36 69-446,2 1 0,1 1 0,41-46 0,-50 62-21,5-6-274,-15 17 276,0 0 0,-1 1 0,1-1 0,0 1 0,0-1-1,0 1 1,-1-1 0,1 1 0,0 0 0,0-1 0,0 1-1,0 0 1,0 0 0,0 0 0,0 0 0,0-1-1,0 1 1,-1 1 0,3-1 0,-2 0 21,0 1-1,-1-1 1,1 1-1,-1-1 1,1 1-1,-1 0 1,1-1-1,-1 1 1,1 0 0,-1-1-1,1 1 1,-1 0-1,0 0 1,1-1-1,-1 1 1,0 0 0,0 0-1,1-1 1,-1 1-1,0 0 1,0 0-1,0 0 1,0 0 0,0 0-1,-1 30 22,1-20-24,0-7 2,5 121-18,-3-111 95,0 0 0,1-1 0,0 1 0,1-1 0,1 0 0,0 0 0,7 13 0,-9-22-59,0 0 0,-1 0 0,1 0 0,1 0 0,-1 0 0,0-1 0,1 1 0,0-1 0,0 0 0,7 5 0,-8-7 18,-1 0 1,0 0-1,0 0 1,1-1-1,-1 1 0,1-1 1,-1 1-1,0-1 1,1 0-1,-1 1 0,1-1 1,-1 0-1,1-1 1,-1 1-1,1 0 1,-1-1-1,0 0 0,1 1 1,-1-1-1,0 0 1,1 0-1,-1 0 0,2-2 1,3-2-10,-1 0 1,0 0 0,0-1-1,0 0 1,-1 0-1,0 0 1,0-1-1,6-10 1,29-64-68,-28 55 5,46-80-86,-9 20-677,-49 86 793,0-1 0,0 1 0,0 0 0,0 0 0,1 0 0,-1-1 0,0 1 0,0 0 1,0 0-1,0 0 0,0 0 0,0 0 0,0-1 0,1 1 0,-1 0 0,0 0 0,0 0 1,0 0-1,0 0 0,1 0 0,-1-1 0,0 1 0,0 0 0,0 0 0,0 0 0,1 0 0,-1 0 1,0 0-1,0 0 0,0 0 0,1 0 0,-1 0 0,0 0 0,6 6-228,2 12 27,-8-16 185,6 20 88,-1 0-1,-1 0 0,-1 0 1,-2 0-1,0 28 0,1 6 44,0-36-109,-2 0-1,0-1 1,-1 1 0,-1 0 0,-4 18 0,6-37 25,0 0-1,-1 0 1,1 0 0,0 0 0,0-1 0,-1 1 0,1 0 0,-1 0 0,1-1 0,-1 1 0,1 0 0,-1-1 0,1 1 0,-1-1 0,1 1 0,-1 0 0,0-1-1,1 1 1,-1-1 0,0 0 0,0 1 0,1-1 0,-2 1 0,1-1-3,-1 0 0,1 0-1,0 0 1,-1 0 0,1 0 0,0 0-1,0-1 1,-1 1 0,1 0 0,0-1-1,0 1 1,-1-1 0,-1 0 0,-4-4 5,0 0 1,0 0 0,-11-11 0,12 10-11,-8-7 1,5 6-142,0-1 0,-9-11-1,18 18 102,-5-5-410,6 7 37,13 12 248,-7-8 213,0 0 0,0 0 0,1-1 0,-1 1 0,1-2 0,0 1-1,16 3 1,-20-6-13,-1 0-1,1-1 1,0 0-1,-1 1 1,1-2-1,0 1 1,-1 0-1,1-1 1,-1 1-1,1-1 1,-1 0-1,1 0 1,-1-1-1,1 1 1,-1-1-1,0 1 1,0-1-1,0 0 1,0-1-1,0 1 1,5-5-1,16-20 17,0 0 1,27-44-1,-38 49-119,-1 1 0,18-44 0,-52 133-540,17-42 675,1 1 1,2-1-1,0 30 1,2-43-52,1 1 1,1 0-1,0-1 1,1 1-1,0-1 0,1 1 1,10 22-1,-13-34 3,1 0 0,-1 0 0,1 0 0,-1 0-1,1 0 1,0 0 0,0 0 0,-1-1 0,1 1-1,0-1 1,1 1 0,-1-1 0,0 0 0,0 0-1,1 0 1,-1 0 0,0 0 0,1 0 0,-1-1 0,1 1-1,-1-1 1,1 0 0,-1 0 0,4 0 0,3 0-5,0-1 0,-1 0 0,1 0 0,0-1 0,14-5 0,-8 1-23,0-1-1,-1 0 0,0-1 1,0 0-1,0-1 1,-1-1-1,-1 0 0,16-16 1,-2-2-102,-2-1-1,33-49 1,-55 74 184,17-22-359,-14 23-61,-9 18 63,-3 5 271,0 0 0,1 0 0,-3 25 0,8-40-5,0 1 1,0 0 0,1 0-1,0 0 1,0 0-1,1 0 1,0 0 0,0 0-1,0-1 1,0 1-1,1 0 1,0-1 0,0 1-1,1-1 1,0 1-1,4 6 1,-5-9 36,1 0 0,-1-1 1,1 1-1,0-1 0,0 1 1,-1-1-1,2 0 0,3 2 0,-6-3-6,0-1 0,0 1-1,1-1 1,-1 1 0,0-1 0,0 0-1,1 1 1,-1-1 0,0 0-1,0 0 1,1 0 0,-1 0-1,0 0 1,1 0 0,-1-1-1,0 1 1,0 0 0,1-1-1,-1 1 1,0-1 0,0 1-1,0-1 1,0 1 0,0-1 0,0 0-1,2-1 1,0-2 18,0 1 1,0-1-1,0 1 0,-1-1 0,1 0 1,-1 0-1,0-1 0,-1 1 1,1 0-1,-1-1 0,0 1 1,0 0-1,0-1 0,0 0 1,-1 1-1,0-10 0,-1-5-148,0 0-1,-8-35 1,6 42 27,0 0 1,-1 1 0,0-1-1,-1 1 1,-12-22-1,13 27 55,0 0-1,0 0 0,-1 0 0,1 1 0,-1 0 1,-1 0-1,1 0 0,-1 1 0,0-1 0,0 1 1,-9-4-1,14 8 29,0-1 0,0 1 0,0 0 0,0 0 0,0-1-1,1 1 1,-1-1 0,0 1 0,0-1 0,1 1 0,-1-1 0,0 1 0,1-1 0,-1 1 0,0-1 0,1 0 0,-1 1 0,1-1 0,-1 0 0,1 0-1,-1-1 1,1 1-1,1 0-1,-1 1 1,1-1-1,0 0 1,0 0-1,-1 1 0,1-1 1,0 1-1,0-1 1,0 1-1,0-1 1,0 1-1,0-1 1,0 1-1,0 0 0,1-1 1,119-42 381,-93 34-99,0 2-1,42-5 0,-66 12-261,0-1 1,1 1-1,-1 0 0,0 0 0,1 0 1,-1 1-1,0 0 0,0 0 0,0 0 0,1 0 1,-1 0-1,0 1 0,4 2 0,-6-3-19,0 1-1,-1-1 1,1 1-1,-1-1 1,1 1-1,-1-1 1,0 1-1,0 0 1,0 0-1,0 0 1,0 0-1,0-1 1,0 1-1,0 0 1,-1 0-1,1 1 1,-1-1-1,1 0 1,-1 0-1,0 0 1,0 0-1,0 0 1,0 0-1,0 0 1,-1 1-1,1-1 1,-1 0-1,0 2 1,-26 92 439,31-104-407,1 1 1,0 0 0,1 0 0,-1 1 0,11-9 0,47-42 136,-61 55-173,24-18-55,30-18 0,-47 33 37,-1 1 0,1 0 0,0 0 0,0 0 0,1 1 0,-1 1 0,0-1 0,14 0 0,-20 3 1,0 0-1,0 0 0,0 0 1,0 0-1,0 1 1,-1-1-1,1 1 1,0 0-1,0 0 1,0 0-1,-1 0 0,1 0 1,0 1-1,-1-1 1,1 1-1,-1 0 1,0-1-1,1 1 1,-1 0-1,0 1 0,0-1 1,0 0-1,-1 0 1,1 1-1,0-1 1,1 6-1,3 5 70,-1 0 0,-1 0 0,0 1-1,3 20 1,-3-14-29,5 18-46,-2 1 67,3 0-1,19 50 0,-28-85-12,0-1 1,1 0 0,0 0-1,-1 0 1,1 0-1,0 0 1,0 0 0,1-1-1,-1 1 1,0-1-1,6 5 1,-7-6-21,1-1 0,-1 1 1,1-1-1,-1 1 0,1-1 1,0 1-1,-1-1 0,1 0 0,0 1 1,-1-1-1,1 0 0,0 0 0,-1-1 1,1 1-1,0 0 0,-1 0 0,1-1 1,-1 1-1,1-1 0,-1 1 0,1-1 1,-1 0-1,1 0 0,-1 0 1,3-1-1,1-2 8,1-1 0,0 0 0,-1 0 0,0 0 0,0-1 0,-1 1 0,1-1 0,4-10 1,25-53 50,-32 63-83,6-11-6,48-101 43,-51 106-84,0-1-1,4-13 0,-7 19-477,-3 39 383,-9 45 0,9-67 108,-31 150 159,27-138 365,-14 36 1,21-61-425,0 0 0,0 0 0,1 1 0,-1-1 0,1 1 0,0 0 0,0 0 0,0 0 1,0 0-1,0 0 0,0 1 0,0-1 0,6-1 0,9-3-209,25-6 1,-16 6-1498,54-3 0,25 7-6977,-74 2 2732,-9 3 1962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28 6720,'-58'-16'3040,"39"12"-2624,14-1-736,5 10 96,0-10-608,5 5 480,0-3-2176,4 3 1408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 8736,'-60'-15'3936,"56"15"-3424,8 0-1120,11 0 224,6-5-192,11 5 352,18-3-2976,3-2 1760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2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200 735 5056,'-5'-7'1898,"5"7"-1772,0-1 0,0 1 0,-1 0 0,1-1 0,0 1 0,0-1 0,0 1 0,0 0 0,-1 0 0,1-1 0,0 1 0,0 0 0,-1-1 0,1 1 0,0 0 0,-1 0 0,1-1 0,0 1 0,0 0 0,-1 0 0,1 0 0,-1-1 0,1 1 0,0 0 0,-1 0 0,1 0 0,0 0 0,-1 0 0,1 0 0,-1 0 0,0 0 0,-24 19 6602,-13 13-5232,35-29-1187,-7 7 8,0 0-1,1 0 0,0 1 1,-13 22-1,-21 52 662,42-83-950,-11 29 330,11-30-320,1 1 1,-1 0 0,1 0-1,0 0 1,0 0 0,-1-1-1,1 1 1,0 0 0,0 0-1,1 0 1,-1 0 0,0-1-1,1 1 1,0 3 0,-1-4-27,1-1 1,-1 0-1,0 1 0,1-1 1,-1 0-1,0 1 1,1-1-1,-1 0 1,1 1-1,-1-1 1,0 0-1,1 0 1,-1 0-1,1 1 1,-1-1-1,1 0 1,-1 0-1,1 0 0,-1 0 1,0 0-1,1 0 1,-1 0-1,1 0 1,-1 0-1,2 0 1,16-6 217,14-13-6,48-45 88,-2 2-565,-20 21-195,-58 41 437,1 0 0,-1-1 0,1 1 0,-1 0 0,1 0-1,-1 0 1,1 0 0,-1-1 0,1 1 0,0 0 0,-1 0 0,1 0 0,-1 0 0,1 0 0,-1 0 0,1 1-1,0-1 1,-1 0 0,1 0 0,-1 0 0,1 0 0,-1 1 0,1-1 0,-1 0 0,1 0 0,-1 1 0,1-1 0,-1 0-1,0 1 1,1-1 0,-1 1 0,1-1 0,-1 1 0,0-1 0,1 0 0,-1 1 0,0-1 0,0 1 0,1 0-1,-1-1 1,0 1 0,0-1 0,0 1 0,0-1 0,0 2 0,7 27 100,-4 2 224,2 0 0,1-1 1,12 38-1,-18-67-288,1 0 0,-1 0 0,0 0 0,1 0 0,-1 0 1,1 0-1,-1 0 0,1 1 0,0-2 0,0 1 0,-1 0 0,1 0 0,0 0 0,0 0 1,0 0-1,0-1 0,0 1 0,0 0 0,2 0 0,-2 0-8,-1-1 0,1 0 1,0 0-1,0 0 0,0 0 0,0-1 0,0 1 0,0 0 0,0 0 1,-1 0-1,1-1 0,0 1 0,0-1 0,0 1 0,-1 0 0,1-1 1,0 1-1,0-1 0,-1 0 0,2 0 0,2-3 19,0-1 0,-1 1 0,1-1 0,-1 0 0,0 0 1,4-9-1,0-3-36,0 0 1,-2 0 0,0 0-1,-1-1 1,-1 1 0,0-1-1,-1-19 1,-5 17-42,3 18 27,-1 0 1,1-1-1,-1 1 1,1 0-1,0-1 1,0 1-1,0 0 1,0-1-1,1-2 1,-1 4 6,0 0 1,0 0-1,1 1 1,-1-1-1,0 0 0,1 0 1,-1 0-1,1 0 1,-1 0-1,1 1 0,-1-1 1,1 0-1,-1 0 1,1 1-1,0-1 0,-1 0 1,1 1-1,0-1 1,-1 1-1,1-1 0,0 1 1,0-1-1,0 1 1,0 0-1,0-1 0,-1 1 1,1 0-1,0 0 1,0-1-1,0 1 0,0 0 1,0 0-1,0 0 1,0 0-1,0 0 0,0 0 1,1 1-1,90-4 112,41 1-204,-65 4 102,33 3 223,-88-2 13,-13 6 99,-1-4-302,-1 2 4,0 1-1,0-2 0,-1 1 1,0 0-1,-5 8 0,-10 23-61,14-24 65,0 0 1,1 0 0,0 0-1,1 0 1,0 16 0,2-25-30,1 0 1,-1 0 0,1 0-1,0 0 1,0 0 0,0 0 0,5 10-1,-5-13 15,0 1 0,1-1 1,0 1-1,-1-1 0,1 1 0,0-1 0,0 0 0,0 0 0,1 0 0,-1 0 0,0 0 0,1-1 0,0 1 0,4 1 1,-5-2-14,0-1-1,0 1 1,0-1 0,0 0 0,0 0 0,-1 0 0,1 0 0,0 0 0,0-1 0,0 1 0,0-1 0,0 1 0,0-1 0,0 1 0,0-1 0,-1 0 0,1 0 0,0 0 0,0 0 0,-1 0 0,3-2 0,2-3 54,0 1-1,0 0 0,9-13 1,161-228 26,21-107-357,-152 268 224,26-55-721,-69 137 674,-1 0 0,1 1 0,-1-1 0,0 0 0,0-1 0,-1 1 0,2-5 0,-11 20-439,2 4 472,1 1 0,0 0 0,-5 24-1,0 1 33,-60 227-103,61-229 170,-6 65 0,14-86 8,2 1 0,0-1 0,1 0 0,1 1 0,6 29 0,-7-46-43,0 0 0,0 0 0,0 0 1,0 0-1,0-1 0,1 1 1,-1 0-1,1-1 0,0 1 0,3 3 1,-3-4 7,-1-1 1,1 0-1,-1 0 1,1 0-1,0 0 1,-1 0-1,1 0 1,0-1-1,0 1 1,0 0-1,-1-1 1,1 0-1,0 1 1,0-1-1,0 0 1,0 0-1,0 0 1,2 0-1,6-1 42,-1-1-1,1 0 0,-1 0 0,1-1 1,10-5-1,45-24-75,-38 17-76,-18 11 55,0-1 0,0 0 0,0 0 0,-1-1 0,0 0-1,0 0 1,-1-1 0,0 0 0,0-1 0,-1 0 0,1 0 0,-2 0-1,1 0 1,6-16 0,-3-4-44,-1 0 0,7-50 0,-9 49-2,-2 6 35,26-176 111,1-21-189,-26 174 115,-4 32-78,1 0 0,5-26 0,-5 36-13,0 10 32,-2 12 35,-5 82 407,1-48-147,-48 408 855,11-239-571,37-194-448,-10 58 581,24-113-528,2-1 0,1 2 1,2 0-1,24-35 0,-39 60-126,1 1 0,0 0-1,-1 0 1,1 0-1,0 0 1,0 0-1,0 0 1,0 0 0,0 1-1,0-1 1,0 0-1,0 0 1,0 1-1,0-1 1,0 1 0,0-1-1,1 1 1,-1-1-1,0 1 1,0 0-1,1 0 1,-1-1 0,0 1-1,0 0 1,1 0-1,-1 0 1,0 1-1,1-1 1,-1 0 0,0 0-1,0 1 1,0-1-1,1 0 1,-1 1-1,0-1 1,0 1 0,0 0-1,0-1 1,0 1-1,0 0 1,0 0-1,0 0 1,0-1-1,1 3 1,5 4 25,0 1-1,-1 0 1,0 1-1,7 12 1,-7-12 42,3 7 1,17 19-1,-22-31-50,0 1 0,0-1 0,1 1 1,0-1-1,0-1 0,0 1 0,8 3 0,-11-6-350,0 0-1,0 0 1,1-1 0,-1 1 0,0-1 0,1 1 0,-1-1-1,0 0 1,1 0 0,3 0 0,-4-1-288,0 1-1,0 0 1,0-1 0,0 1 0,0-1-1,0 0 1,-1 1 0,1-1 0,0 0 0,-1 0-1,1 0 1,2-2 0,4-5-2223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2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 7712,'-37'-21'2506,"36"21"-2461,1 0 0,-1-1-1,1 1 1,0 0-1,-1-1 1,1 1 0,-1 0-1,1 0 1,-1-1-1,1 1 1,-1 0 0,1 0-1,-1 0 1,1 0-1,-1 0 1,1 0 0,-1 0-1,1 0 1,-1 0-1,0 0 1,0 0 0,-11 1-34,3 1 4929,22 0-1582,20-1-2727,49-4 1,-32 0-578,-12 2-123,215-6-1873,-220 8-649,37 6-1,-29 0 224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2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44 9984,'-100'-29'4512,"69"29"-3936,22-3-1504,4 3 384,10-8-1312,4 4 1024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3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324 685 2976,'13'-8'5818,"-13"8"-5732,0 0 33,0-1 0,0 1 0,0 0 0,0-1 0,-1 1 0,1 0 0,0 0-1,0-1 1,-1 1 0,1 0 0,0 0 0,-1-1 0,1 1 0,0 0 0,-1 0 0,1 0 0,0-1 0,-1 1 0,1 0 0,0 0 0,-1 0 0,1 0 0,0 0 0,-1 0 0,1 0 0,-1 0 0,1 0 0,0 0 0,-1 0 0,1 0 0,-1 0 0,-12 2 724,-4 2-556,-1 2-1,1 0 1,0 1-1,1 1 1,-1 1-1,-22 15 1,25-13-133,1 0 1,0 1 0,1 1-1,0 0 1,1 0-1,0 1 1,1 1 0,-14 27-1,21-36-136,-33 73 104,33-71-86,1 0-1,-1 0 1,1 1-1,1-1 0,0 0 1,0 1-1,1-1 1,0 11-1,0-17-22,0-1-1,0 1 1,1-1-1,-1 1 1,0 0-1,1-1 1,-1 1-1,1-1 1,0 1 0,-1-1-1,1 0 1,0 1-1,0-1 1,0 0-1,0 1 1,0-1-1,0 0 1,0 0-1,1 0 1,-1 0-1,0 0 1,1 0 0,-1 0-1,0-1 1,1 1-1,-1 0 1,1-1-1,-1 1 1,1-1-1,-1 1 1,1-1-1,0 0 1,2 0-1,0 0 51,1 0 0,0 0 0,0-1-1,-1 0 1,1 0 0,-1 0-1,1-1 1,-1 0 0,0 0-1,1 0 1,3-3 0,21-15 134,-1-2 0,42-43 1,-63 59-177,55-56 166,54-72-1,-100 114-170,-2-1 0,0 0 0,-2-1 0,0-1 0,-2 0 0,0 0 0,-1-1 0,-2 0 0,0 0 0,4-35 0,-1-12-40,2-118 0,-12 175-64,-1 0 0,-1 0 0,-2-14 0,2 23-1,1 0 0,-1 0-1,1 0 1,-6-8 0,6 11 39,0 1 1,0-1-1,0 1 1,0-1-1,0 1 1,-1 0-1,1-1 1,0 1-1,-1 0 1,1 0-1,-1 0 1,1 0-1,-1 0 1,-2-1-1,3 2 36,1 0 1,-1 0-1,1 0 0,-1 0 0,1 0 0,-1 0 1,0 0-1,1 0 0,-1 0 0,1 0 1,-1 0-1,1 0 0,-1 0 0,1 0 0,-1 0 1,1 0-1,-1 1 0,1-1 0,-1 0 1,1 0-1,-1 1 0,1-1 0,-1 1 0,-3 3-31,0-1 0,0 2-1,1-1 1,0 0 0,0 0-1,0 1 1,0 0 0,1 0-1,-4 8 1,-16 43 23,3 1-1,2 0 1,3 1 0,-11 94-1,22-121 168,1 0-1,2 0 1,1 0-1,1 0 1,2 0-1,1-1 1,1 1-1,2-1 0,1 0 1,14 28-1,-17-42-87,3 6 93,1-1 0,22 35-1,-28-51-87,-1 0-1,1-1 0,-1 1 0,1-1 0,0 0 1,1 0-1,-1 0 0,1-1 0,0 0 1,0 0-1,0 0 0,0 0 0,0-1 0,1 0 1,-1 0-1,9 2 0,-10-4-26,0 0 0,0 0 0,0 0 0,-1-1 0,1 1 0,0-1 0,0 0 0,-1 0 0,1 0 0,0-1 0,-1 1 0,0-1 0,1 0 0,-1 0-1,0 0 1,0 0 0,5-5 0,-1 1 14,0-1 0,0 0 0,-1 0 0,0-1-1,0 0 1,-1 0 0,7-13 0,-1-1 145,13-41 0,-11 16-101,-12 43-99,-1 0-1,1 0 0,-1 0 1,0 0-1,0 0 0,-1-1 1,1 1-1,-1 0 0,-2-6 1,3 9-13,0 0 1,0 0 0,-1 1-1,1-1 1,0 0 0,0 1 0,-1-1-1,1 0 1,-1 1 0,1-1-1,0 0 1,-1 1 0,0-1-1,1 1 1,-1-1 0,1 1 0,-1-1-1,0 1 1,1-1 0,-1 1-1,0-1 1,1 1 0,-1 0-1,0 0 1,1-1 0,-1 1 0,0 0-1,0 0 1,0 0 0,1 0-1,-1 0 1,0 0 0,0 0-1,1 0 1,-1 0 0,0 0-1,0 0 1,1 0 0,-1 1 0,0-1-1,0 0 1,1 0 0,-2 1-1,-1 1-30,0 0 0,0 0 0,0 0 0,0 0-1,1 1 1,-1-1 0,1 1 0,-4 4 0,1 2 8,0-1 0,0 1 1,1 0-1,0 0 1,1 1-1,0-1 0,1 1 1,-3 18-1,3-14 76,1 0-1,1 0 0,0 0 0,1 0 0,5 25 1,-5-34 4,1 0 0,-1 1 0,1-1 0,1 0 0,-1 0 0,1 0 0,0 0 0,0 0 0,0 0 0,1-1 0,0 0 0,0 0 1,0 0-1,0 0 0,0 0 0,9 4 0,-6-4 5,1 0 1,-1 0-1,1-1 0,0 0 1,0-1-1,1 0 0,-1 0 1,0-1-1,1 0 0,13 0 1,-4-1 0,0-2 1,1 0 0,-1-1-1,0-1 1,-1-1-1,1 0 1,-1-1 0,0-1-1,-1 0 1,1-2 0,-1 0-1,-1 0 1,0-2-1,0 0 1,-1-1 0,-1 0-1,23-25 1,-11 6 25,-2 0 1,0-1-1,-3-2 1,0 0-1,21-53 0,-23 38-4,-1 0-1,-4-1 0,14-84 0,0-138-183,-26 240 12,-1 0 0,-6-41 0,-1 47-281,0 18-35,7 8 409,0 0 1,-1 0-1,1 0 1,0 0-1,-1 0 0,1 0 1,0 0-1,0 0 1,-1 1-1,1-1 1,0 0-1,-1 0 0,1 0 1,0 0-1,0 1 1,-1-1-1,1 0 1,0 0-1,0 0 0,0 1 1,-1-1-1,1 0 1,0 0-1,0 1 1,0-1-1,0 0 0,0 1 1,0-1-1,-1 0 1,1 0-1,0 1 1,0 0-1,-4 11 1,1 1-1,0-1 1,1 1-1,1 0 1,-1 25-1,0 0 38,-10 83 253,-5 83 200,29 128 369,-6-288-707,15 61 0,-17-89-109,-3-11 18,0 0 1,0 0 0,0 0 0,1 0-1,4 8 1,-5-12-90,0 1 0,0-1 0,0 0 0,0 0 0,0 0-1,0 0 1,0 0 0,0 0 0,1 0 0,-1 0 0,0 0 0,1 0 0,-1-1 0,1 1 0,-1 0-1,1-1 1,-1 0 0,1 1 0,-1-1 0,1 0 0,0 0 0,-1 0 0,3 0 0,-3 0-257,1 0 1,-1 0 0,1-1 0,-1 1 0,0-1 0,1 1 0,-1-1-1,0 0 1,1 0 0,-1 1 0,0-1 0,0 0 0,0 0-1,0 0 1,0 0 0,0 0 0,1-2 0,1 0-685,0-1-1,-1 0 1,1 0 0,-1 0 0,2-6-1,5-17-3237,0 1 1418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4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57 6816,'-40'-8'3072,"35"8"-2656,2 0 2080,6 0-1440,7 0 1344,9 0-1377,7 0-63,11 0-576,8-4 96,3-1-256,7-1-224,-2-3 0,10-2-224,0 6 128,5-4-2272,-10 9 1281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4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11 722 5152,'-10'2'1891,"10"5"-1033,1-4-935,0-2 162,-1 0-1,1 0 1,-1-1 0,1 1 0,0 0 0,-1 0 0,1-1 0,0 1-1,0-1 1,-1 1 0,1 0 0,0-1 0,0 1 0,0-1-1,0 0 1,0 1 0,0-1 0,0 0 0,0 1 0,0-1 0,1 0-1,4 2 599,1 0-325,1 0-1,-1-1 1,1 0 0,-1 0 0,1 0-1,-1-1 1,1 0 0,-1-1-1,1 0 1,-1 0 0,1 0 0,-1-1-1,13-5 1,-3 0 57,-1 0 0,-1-1 0,0 0 0,28-21-1,-38 25-302,-1 1 0,1-1 0,-1 0 0,1 0 0,-1-1 0,0 1 0,-1-1 0,1 0 0,-1 0 0,0 0 0,3-7 0,-6 11-105,0 1 0,1-1 0,-1 1-1,0-1 1,0 0 0,0 1-1,0-1 1,0 0 0,0 1-1,0-1 1,0 0 0,0 1 0,0-1-1,0 1 1,0-1 0,0 0-1,-1 1 1,1-1 0,0 1 0,0-1-1,-1 0 1,1 1 0,-1-1-1,1 1 1,0-1 0,-1 1 0,1-1-1,-1 1 1,1 0 0,-1-1-1,1 1 1,-1-1 0,1 1-1,-1 0 1,1-1 0,-1 1 0,0 0-1,0 0 1,-1-1 32,0 1-1,0-1 1,0 1 0,0 0-1,0-1 1,0 1 0,0 0-1,0 1 1,0-1-1,0 0 1,-4 2 0,0 0-15,0 1 0,0 0 0,0 0 0,0 0 1,1 1-1,-1 0 0,1 0 0,0 1 0,0-1 1,1 1-1,0 0 0,-1 0 0,1 1 0,1-1 0,-1 1 1,1 0-1,-4 11 0,5-12 1,0-1 0,1 1 0,-1 0 0,1 0 0,0-1 1,1 1-1,-1 0 0,1 0 0,0 0 0,0 0 0,0 0 0,1 0 0,0-1 0,0 1 1,0 0-1,1 0 0,-1-1 0,1 1 0,0-1 0,0 1 0,1-1 0,-1 0 0,1 0 0,0 0 1,4 4-1,-4-5 5,0 0 0,1 0 0,-1 0 0,1-1 0,0 1 0,0-1 0,0 0 0,0 0 0,0 0 0,1-1 0,-1 1 0,0-1 0,1 0 0,-1 0 0,1-1 0,8 1 0,-5-2 19,0 0 0,0 0 1,0-1-1,0 0 1,-1 0-1,1 0 1,0-1-1,13-8 0,40-20 27,1 3 0,2 2 0,104-26 0,-137 40 175,-43 19-183,0 0 0,0 1 0,1 1 0,-20 19-1,21-18-52,1 0 0,-1 1 0,2 0-1,0 0 1,0 1 0,-9 18 0,16-27 1,0 0 0,-1 1 0,1-1-1,0 1 1,1-1 0,-1 1 0,1 0 0,-1-1 0,1 1 0,0 0 0,0-1 0,1 1 0,-1-1 0,1 1 0,0 0 0,0-1 0,0 1 0,2 2 0,-2-3-10,1 0 0,0-1 0,0 0 0,0 1 0,0-1 0,0 0 0,0 0 0,0 0 0,1 0 0,-1 0 1,1-1-1,0 1 0,-1-1 0,1 1 0,0-1 0,0 0 0,0 0 0,0-1 0,0 1 0,0 0 0,0-1 0,4 0 0,3 1 26,0 0-1,0-1 0,0-1 1,0 0-1,0 0 0,0-1 1,-1 0-1,1 0 0,0-1 1,-1-1-1,0 0 0,0 0 1,0 0-1,0-1 0,11-9 1,7-10-17,-1-1 1,-1-1-1,-1-1 1,-1-1 0,-2-2-1,-1 0 1,-1-1 0,-2 0-1,-1-2 1,-1 0-1,-2 0 1,-2-2 0,10-45-1,-7 2 51,-3-1 0,0-139 0,-14 177-82,0 33-61,-1 12 12,-5 24-12,-3 55 68,0 115 0,11-181 64,6 130 133,0-59-168,-3-26-802,3-1 0,18 87 0,-17-131-1800,-6-17 2522,0 0-1,0 0 1,0 0-1,0 0 1,0 0 0,0 0-1,0 1 1,0-1-1,0 0 1,0 0-1,0 0 1,0 0-1,0 0 1,0 0 0,0 0-1,0 0 1,1 1-364,-1-1 364,0 0 0,0 0-1,0 0 1,0 0-1,0 0 1,0 0-1,1 0 1,-1 0-1,0 0 1,0 0 0,0 0-1,0 0 1,0 0-1,0 0 1,0 0-1,0 0 1,0 0-1,1 0 1,-1 0-1,0 0 1,0 0 0,0 0-1,0 0 1,0 0-1,0 0 1,0 0-1,0 0 1,0 0-1,0-1 1,1 1-242,-1 0 241,4-24-5330,-1 8 3402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4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 7456,'-27'-14'2421,"27"14"-2309,-1-1-1,0 1 1,0-1-1,0 1 0,0-1 1,-1 1-1,1 0 1,0 0-1,0-1 1,0 1-1,0 0 1,0 0-1,0 0 1,-2 0-1,2 0 68,1 1-1,-1-1 0,0 0 1,1 0-1,-1 0 1,1 0-1,-1 0 0,0-1 1,1 1-1,-1 0 0,1 0 1,-1 0-1,0 0 0,1-1 1,-1 1-1,1 0 0,-4-3 2881,8 3-1459,9 2-702,57 1-7,80 15-1,-97-11-1306,-1-1-2186,53 9-6353,-77-7 6689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24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64 219 10208,'-50'-15'3776,"42"7"-2912,3 5-256,15-2 383,3 1-671,14-4 1632,17-3-1088,19-6 160,9-6-608,-1-2-320,6 1-96,9 0-224,17 4 128,5 0-3840,0 8 2177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215 850 4160,'-3'4'7051,"-6"-1"-4236,-2 2-1641,-1 2-581,0 2 0,0-1 0,1 1 1,0 1-1,1 0 0,-14 17 0,7-5-283,1 1 0,-18 35 0,28-49-203,2 1 1,-1-1-1,2 1 0,-1 0 1,1 1-1,1-1 0,-3 20 1,5-29-97,0-1 1,0 0-1,0 1 1,0-1-1,0 1 0,0-1 1,0 1-1,0-1 1,0 1-1,0-1 1,0 0-1,0 1 1,0-1-1,0 1 1,0-1-1,1 1 1,-1-1-1,0 0 1,0 1-1,1-1 0,-1 0 1,0 1-1,0-1 1,1 0-1,-1 1 1,0-1-1,1 0 1,-1 0-1,0 1 1,1-1-1,-1 0 1,1 0-1,-1 1 1,0-1-1,1 0 0,-1 0 1,1 0-1,-1 0 1,1 0-1,-1 0 1,1 0-1,-1 0 1,0 0-1,1 0 1,-1 0-1,1 0 1,-1 0-1,1 0 1,-1 0-1,0 0 0,1-1 1,-1 1-1,1 0 1,-1 0-1,0 0 1,1-1-1,-1 1 1,1 0-1,-1-1 1,13-13-151,-1 0-1,19-29 1,-6 7 162,-7 10-9,-15 20-16,0 0-1,1 0 1,0 1 0,1 0-1,8-9 1,-13 13 13,1 1 0,0-1 0,0 1 0,0-1 0,0 1 0,0-1 0,0 1 0,0 0 0,0-1 0,0 1 0,0 0 0,0 0 0,0 0 0,0 0 0,0-1 0,0 2 0,1-1 0,-1 0 0,0 0 0,0 0 0,0 0 0,0 1 0,0-1 0,0 0 0,0 1 0,0-1 0,0 1 0,0-1 0,-1 1 0,3 1 0,2 2-2,0 1 0,-1-1 0,1 1 0,3 6 0,0-2 106,-4-4-76,11 11 52,20 18 0,-30-30-44,0 0 0,-1-1-1,1 1 1,0-1 0,1 0-1,-1-1 1,0 1 0,1-1 0,11 3-1,-14-5-11,0 0-1,1 0 1,-1 0-1,0 0 0,1-1 1,-1 1-1,0-1 1,0 0-1,1 0 1,-1 0-1,0 0 0,0-1 1,0 1-1,0-1 1,4-3-1,1-1 32,0-1 1,0 0-1,11-13 0,111-138 964,-103 125-984,-1-2 1,-2 0-1,39-75 1,40-124 137,-72 157-176,-13 33 102,22-81-1,-39 123-100,-1-1 0,0 1 0,1 0 0,-1-1 0,0 1 0,0-1 0,-1 1 0,1-1 1,0 1-1,-2-3 0,2 5-8,0-1 0,0 1 0,0 0 0,0-1-1,-1 1 1,1 0 0,0-1 0,0 1 0,0 0 0,-1-1 0,1 1 0,0 0 0,-1 0 0,1-1 0,0 1 0,0 0 0,-1 0 0,1 0 0,0-1 0,-1 1 0,1 0 0,0 0 0,-1 0 0,1 0 0,0 0 0,-1 0 0,0 0 0,0 0 0,0 0 1,0 1 0,0-1 0,0 0 0,0 1 0,0-1 0,0 1 0,1-1-1,-1 1 1,0 0 0,0-1 0,0 1 0,1 0 0,-2 1 0,-7 8 4,2-1 1,0 1 0,0 1-1,0 0 1,1 0-1,-7 19 1,-21 77-124,23-65 113,-23 65 87,-15 58 275,36-117-98,-7 71-1,17-97-216,-3 49 47,6-63-73,0 1 1,1 0 0,0-1 0,0 1 0,5 15 0,-6-23-16,0-1 1,0 1 0,1 0-1,-1 0 1,0 0-1,0 0 1,1 0 0,-1 0-1,1 0 1,-1-1-1,1 1 1,-1 0 0,1 0-1,0-1 1,-1 1-1,1 0 1,0-1 0,-1 1-1,1 0 1,0-1-1,0 1 1,0-1 0,0 0-1,-1 1 1,1-1-1,0 0 1,0 1 0,0-1-1,0 0 1,0 0-1,0 0 1,0 0 0,0 0-1,0 0 1,0 0-1,0 0 1,0 0 0,0 0-1,0 0 1,-1-1-1,1 1 1,0 0 0,0-1-1,0 1 1,0-1-1,0 1 1,-1-1 0,1 1-1,0-1 1,1-1-1,5-3-60,0-2 0,0 1 0,0-1 0,6-8 0,-7 8-99,104-112-915,-75 82 726,-34 36 345,-1 1 1,1 0 0,-1-1 0,1 1 0,-1 0 0,1-1 0,-1 1 0,1 0 0,-1-1-1,1 1 1,-1 0 0,1 0 0,-1 0 0,1-1 0,-1 1 0,1 0 0,0 0-1,-1 0 1,1 0 0,-1 0 0,1 0 0,-1 0 0,1 0 0,0 1 0,-1-1-1,1 0 1,-1 0 0,1 0 0,-1 1 0,1-1 0,-1 0 0,1 0 0,-1 1 0,1-1-1,-1 0 1,1 2 0,9 2 85,-4-2-88,1 0 0,0-1 0,0 1 0,-1-2 0,1 1 0,0-1 0,0 0 0,11-1 0,-7-1-2,1-1-1,-1 0 1,1-1 0,-1 0-1,0 0 1,0-1 0,-1-1-1,16-10 1,-12 5 48,-1 0-1,-1 0 1,0-1 0,0-1 0,-1 0 0,-1-1-1,9-14 1,53-108 211,-52 94-226,59-106 120,2-1-154,-61 106 127,24-72 0,-43 112-124,0 0 0,0 0 0,-1 0 0,1-1 0,0 1 0,-1 0 0,0-1 0,0-5 0,0 9 3,0-1-1,0 1 0,-1 0 0,1 0 1,0-1-1,0 1 0,0 0 1,0 0-1,0 0 0,0 0 1,0-1-1,-1 1 0,1 0 0,0 0 1,0 0-1,0 0 0,0-1 1,0 1-1,-1 0 0,1 0 1,0 0-1,0 0 0,0 0 0,-1 0 1,1 0-1,0 0 0,0 0 1,0 0-1,-1 0 0,1 0 1,0 0-1,0 0 0,-1 0 0,1 0 1,0 0-1,0 0 0,0 0 1,-1 0-1,1 0 0,0 0 1,0 0-1,0 0 0,-1 0 0,1 0 1,0 0-1,0 1 0,-1-1 1,-8 7-51,8-7 50,-11 11 2,0 0 1,1 1-1,0 0 1,1 1-1,0 0 1,1 0-1,0 1 1,1 0-1,1 1 0,-6 16 1,-13 52 30,-28 145 0,47-183 14,1 0 0,2 1 1,3 45-1,2-60 48,2-1-1,1 1 1,2-1-1,0-1 1,15 38 0,-17-56-27,0 0 0,1-1 0,0 0 0,1 0 1,11 14-1,-14-20-41,0-1 0,-1 0 0,2 0 0,-1 0 1,0 0-1,1 0 0,-1-1 0,1 0 0,0 1 1,-1-1-1,1-1 0,0 1 0,0-1 0,1 1 1,-1-1-1,0 0 0,7 0 0,-2-1 15,0-1-1,-1 0 1,1-1 0,-1 1-1,0-2 1,1 1 0,-1-1-1,0-1 1,-1 1-1,15-10 1,-2 0-147,-1 0-1,32-31 1,-29 22 13,28-37 0,-48 56 92,0-1 1,1 1-1,-1 0 1,0 0 0,0-1-1,-1 1 1,1-1 0,-1 0-1,1 0 1,-1 1 0,-1-1-1,1 0 1,0 0 0,-1-8-1,0 12 5,0-1 0,-1 1 0,1-1 0,-1 0 0,1 1 0,0-1 0,-1 1 1,1-1-1,-1 1 0,1-1 0,-1 1 0,0 0 0,1-1 0,-1 1 0,1 0 0,-1-1 0,0 1 0,1 0 0,-1 0 0,0 0 0,1-1 0,-1 1 0,0 0 0,0 0 0,1 0 0,-1 0 0,0 0 0,1 0 0,-1 0 1,0 1-1,0-1 0,-24 5 96,22-4-76,-1 1 1,1-1-1,-1 1 1,1 0-1,-1 0 1,1 0 0,0 0-1,0 1 1,0-1-1,1 1 1,-1 0 0,1 0-1,-1 0 1,1 0-1,0 0 1,0 0-1,0 1 1,0-1 0,1 1-1,0-1 1,-1 1-1,0 4 1,1-1 26,0 0 0,0 0 0,1 0 0,0 0 0,0 0 1,0 1-1,1-1 0,0 0 0,1 0 0,-1 0 0,4 8 0,2 1-88,1 1 0,0-1 1,1-1-1,1 0 0,1 0 0,0-1 0,0 0 0,1-1 0,1 0 1,24 18-1,-34-29-206,-1 0 0,0 0 0,1-1 0,-1 1 0,1-1 0,0 1 0,-1-1 0,1 0 0,0 0 0,0 0 0,0 0 0,0-1 0,0 1 0,-1-1 0,1 0 0,0 0 0,0 0 0,0 0 0,0 0 0,0 0 0,0-1 0,4-1 0,6-2-2529,-1-1 1,19-9-1,4-5-4886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37 726 3552,'0'0'110,"-1"-1"0,0 0 0,0 1 0,0-1 0,0 1 0,0-1 0,-1 1 0,1 0 0,0-1 0,0 1 0,0 0 0,0 0 0,0-1 0,0 1 0,-1 0 0,1 0 0,0 0 0,-2 1 0,23-8 10718,20-10-7499,15-7-2910,-54 24-411,2-1 19,-1 0 0,1 0 0,0 0 0,-1-1 0,1 1 0,2-3 0,-14 38 176,-31 173 161,27-127-200,-9 48 472,-23 125 536,43-244-1043,1-1 137,-1 1 1,0-1-1,-7 15 1,6-19 132,1-6-84,1-15 11,5-50-284,0-2-56,22-118 0,-16 146 24,1 1 0,2 0 0,2 0 0,25-48 0,-12 41-121,1 2 1,2 1 0,2 1 0,2 2-1,71-65 1,-99 100 108,-1 1 0,1-1-1,1 1 1,-1 0 0,1 1-1,-1 0 1,1 0-1,12-4 1,-17 7 4,0 1 0,0-1 0,0 1-1,1-1 1,-1 1 0,0 0 0,0 0 0,0 1 0,0-1-1,1 1 1,-1-1 0,0 1 0,0 0 0,0 0 0,0 0 0,-1 1-1,1-1 1,0 1 0,0-1 0,-1 1 0,1 0 0,-1 0-1,1 0 1,-1 1 0,3 3 0,-1 0 66,0-1 0,0 1 0,-1 0-1,0 0 1,0 1 0,0-1 0,-1 1 0,0 0 0,0-1 0,-1 1 0,0 0 0,1 7-1,-2-8 24,0 0 0,0 0 0,0 1 0,0-1 0,-1 0 0,0 0 0,-1 0-1,1 0 1,-1 0 0,0 0 0,0 0 0,-1-1 0,-5 9 0,5-9-52,-1-1 0,0 0 0,0 0 1,-1 0-1,1 0 0,-1-1 1,1 0-1,-1 0 0,0 0 1,0-1-1,-1 1 0,1-1 0,0 0 1,-1-1-1,1 1 0,-1-1 1,0 0-1,1-1 0,-7 1 1,-2-1-62,0-1 0,0 0 1,0-1-1,0-1 0,1 0 1,-24-8-1,37 11 11,0 0-1,-1 0 1,1 0 0,-1 0-1,1 0 1,0 0-1,-1 0 1,1 0-1,-1-1 1,1 1 0,0 0-1,-1 0 1,1 0-1,0-1 1,-1 1 0,1 0-1,0 0 1,-1-1-1,1 1 1,0 0 0,0-1-1,-1 1 1,1 0-1,0-1 1,0 1 0,0 0-1,0-1 1,-1 0-1,11-4-250,20-1 23,158-3-13,-20 2 190,-82 1 165,122-12 23,-40-5 178,-154 25 101,-68 15-370,-97 43 0,137-53-13,0 0 1,1 1 0,0 0 0,1 1 0,0 1 0,-19 17-1,66-35 394,12-13-427,48-31 0,-26 14-57,-68 37 49,1 0 0,-1 0 0,1 1 1,-1-1-1,1 0 0,-1 1 0,1-1 0,0 1 0,-1-1 1,1 1-1,0 0 0,-1 0 0,1 0 0,0 0 0,-1 0 1,1 0-1,0 0 0,-1 1 0,1-1 0,0 0 0,-1 1 1,1-1-1,-1 1 0,1 0 0,-1 0 0,1 0 0,1 1 1,1 2 16,0 1 0,0-1 0,-1 1 0,0-1 1,0 1-1,4 9 0,10 15 56,-13-23-47,0-1-1,0 0 1,1 0-1,0-1 1,0 1-1,0-1 0,0 0 1,8 4-1,-10-7 17,0 1 0,-1-1 0,1 0 0,0 0 0,0 0 0,0-1-1,0 1 1,1-1 0,-1 1 0,0-1 0,0 0 0,0 0 0,0 0 0,0-1 0,0 1 0,0-1 0,0 0-1,0 0 1,0 0 0,3-1 0,82-48 113,-32 16-96,-8 9-19,83-29 1,-127 53-49,0-1 1,0 1-1,1 1 1,-1-1-1,0 1 1,6-1-1,-9 1 19,1 0 0,-1 0-1,1 0 1,-1 0-1,0 1 1,1-1 0,-1 0-1,0 1 1,0-1-1,1 1 1,-1-1 0,0 1-1,0-1 1,1 1-1,-1 0 1,0 0 0,0-1-1,0 1 1,0 0-1,0 0 1,0 0 0,0 1-1,6 12 26,1 0 1,0-1-1,18 22 0,-22-30-4,0-1 0,0 1 0,1-1-1,-1 0 1,1-1 0,0 1 0,1-1-1,-1 0 1,1 0 0,-1-1-1,1 1 1,9 1 0,-7-2 2,0-1 0,1-1-1,-1 1 1,1-1 0,-1-1 0,0 1 0,1-1 0,-1-1-1,0 0 1,1 0 0,-1 0 0,0-1 0,-1 0 0,1-1 0,0 0-1,7-5 1,4-4-14,0-1 0,-2-1-1,1 0 1,27-33 0,-19 17-93,38-62 0,14-44 133,19-29 160,-16 33-528,-73 118 238,-6 12 58,-1 2 14,0 0 0,0-1 0,-1 1 0,1 0 0,0 0 0,-1-1 0,1 1 0,-1-1 0,1 1 0,-1 0 0,0-1 0,1 1 0,-1-1 0,0 1 0,0-1 0,0-1 0,0 3 16,0-1 0,0 1-1,0 0 1,0 0-1,-1 0 1,1 0-1,0-1 1,0 1-1,0 0 1,0 0-1,0 0 1,0 0-1,0-1 1,-1 1-1,1 0 1,0 0 0,0 0-1,0 0 1,0 0-1,-1 0 1,1 0-1,0 0 1,0-1-1,0 1 1,-1 0-1,1 0 1,0 0-1,0 0 1,0 0-1,-1 0 1,1 0 0,0 0-1,0 0 1,0 0-1,0 0 1,-1 0-1,1 0 1,0 1-1,-1-1 1,-2 1-13,-1 0 0,1 0 0,-1 1 0,1 0 0,0 0 0,0-1 0,-1 2 0,1-1 0,-5 5 0,-24 29-54,20-21 89,1 1 0,1 0 0,0 0 0,-9 24 0,-24 75 39,26-63-69,3 0 0,3 1-1,-7 66 1,17-105 6,1 1 0,0 0 0,1-1 0,0 1 0,4 15 0,-3-23 33,0 0-1,0 0 0,0 0 0,0 0 1,1-1-1,1 1 0,-1-1 0,1 0 0,0 0 1,0 0-1,0-1 0,7 7 0,-7-10-8,-1 1 0,1-1-1,0 0 1,0-1 0,-1 1-1,1-1 1,0 1 0,1-1-1,-1 0 1,0-1 0,0 1-1,0-1 1,0 0 0,1 0-1,7-1 1,0 0 0,0-1 1,0-1-1,0 0 0,12-4 1,-9 0-17,0 0 0,0 0 0,-1-1 0,0-1 1,14-11-1,58-57-121,-86 77 115,26-29 8,-20 21-26,1 1 1,-1 0 0,1 0-1,10-7 1,-26 38 151,5-9-92,0 1-1,1 0 1,1 0-1,1 0 0,0 0 1,2 24-1,0-16-95,-1-19 74,0 0 0,0 1 0,0-1 0,1 0-1,0 1 1,0-1 0,4 10 0,-3-10-239,0-1-1,-1 1 1,1 0-1,-1 0 1,1 10 0,2-39-13606,-1 7 9530,1-33 0,-6-33 1525,-2 47 6757,-14-64-1,5 33-863,9 45-2375,-10-29-1,14 51-781,0-1 0,-1 1 0,1-1 0,0 1 0,0-1 0,0 1 0,-1-1 0,1 1 0,0-1 0,0 1 0,0-1 1,0 1-1,0-1 0,0 1 0,0-1 0,0 1 0,0-1 0,0 1 0,0-1 0,0 1 0,1-1 0,-1 1 0,0-1 0,0 1 0,1-1 0,-1 1 0,0-1 0,0 1 0,1 0 0,-1-1 0,0 1 0,1-1 0,-1 1 0,1 0 0,-1-1 0,0 1 0,1 0 0,-1 0 0,1-1 0,0 1-119,1 0-1,-1 0 1,0 0-1,0 0 0,0 0 1,0 0-1,0 1 1,0-1-1,0 0 1,0 1-1,0-1 0,0 0 1,0 1-1,0 0 1,0-1-1,0 1 1,-1-1-1,2 2 0,12 14-1951,1 7-2182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4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94 686 7040,'2'-1'446,"0"0"0,0 0 0,1 1 1,-1-1-1,0 1 0,8-1 8460,-11 2-8665,0 1 0,0-1 0,0 0 0,0 1 0,-1-1 0,1 0 0,0 0 0,-1 0 0,1 0 0,-1 0 0,-2 0 0,0 2 163,-47 36 1078,46-35-1431,0 1 1,0 0-1,1 0 1,0 0-1,0 1 1,0-1-1,-3 8 1,6-12-44,0 0 1,0 1-1,1-1 1,-1 1-1,1-1 1,0 1 0,-1-1-1,1 1 1,0-1-1,0 1 1,0-1-1,0 1 1,0-1-1,0 1 1,0 0 0,0-1-1,1 1 1,-1-1-1,0 1 1,1-1-1,0 0 1,-1 1-1,1-1 1,0 1 0,-1-1-1,2 1 1,0 0 7,0-1 1,0 1 0,-1-1 0,1 0 0,0 1-1,0-1 1,0 0 0,0 0 0,0-1 0,1 1-1,-1 0 1,0-1 0,0 1 0,0-1 0,1 0-1,-1 0 1,2 0 0,8 0-67,-1-1 0,1 0 1,-1-1-1,1-1 0,-1 0 0,13-5 1,-2-1-95,-1-1 1,21-13-1,-32 16 116,0 0 0,-1 0 0,0-1 0,0-1 0,-1 1 0,0-1 0,0-1 0,-1 1 0,-1-1 0,11-20 0,0-8-41,22-68 1,-35 93 71,78-278 444,-51 176-41,-8 19 469,-23 89-814,-2 7-27,-5 11-23,-4 30 25,1 0 0,2 1-1,-3 55 1,6 127 48,5-197-55,0 14 48,2 1 0,2-1 0,2 0-1,19 71 1,-24-108-36,1 0-1,-1 0 1,1 0 0,0 0-1,0 0 1,0-1 0,1 1-1,4 5 1,-5-7-12,0-1 1,0 1 0,0-1-1,0 1 1,0-1 0,0 0-1,0 0 1,0 0-1,0 0 1,0 0 0,1 0-1,-1 0 1,0-1 0,1 0-1,-1 1 1,4-1 0,10 0-3,-1-1 0,1-1 0,-1 0 1,0-1-1,0 0 0,24-10 1,-32 10-39,0 0 1,0 0 0,0-1 0,0 0-1,0 0 1,-1-1 0,0 0 0,0 0-1,0-1 1,-1 1 0,0-1 0,0 0-1,0-1 1,6-10 0,-10 15 10,0 1 0,0-1 0,-1 0 0,1 1 1,-1-1-1,1 0 0,-1 0 0,0 0 0,1 1 0,-1-1 0,0 0 1,0 0-1,0 0 0,0 1 0,-1-1 0,1 0 0,0 0 0,-1 1 0,1-1 1,-1 0-1,0 1 0,0-1 0,0-1 0,0 1-17,0 1-1,-1 0 1,1 0-1,0 0 0,0 0 1,-1 0-1,1 0 1,0 0-1,-1 1 1,1-1-1,-1 0 0,1 1 1,-1-1-1,1 1 1,-1-1-1,0 1 1,1 0-1,-1 0 0,1 0 1,-1 0-1,0 0 1,1 0-1,-1 0 1,1 0-1,-3 1 1,-3 1-21,1 0 1,0 0 0,0 1 0,0 0 0,0 0 0,0 1 0,1-1-1,-1 1 1,1 0 0,-6 6 0,8-7 53,0 1 0,-1-1 1,1 0-1,1 1 0,-1 0 0,0 0 0,1 0 1,0 0-1,0 0 0,0 0 0,1 0 0,-1 1 1,1-1-1,0 0 0,-1 9 0,2-10-2,1 0 0,-1 0-1,1 0 1,-1 0-1,1 0 1,0-1 0,0 1-1,1 0 1,-1 0 0,0-1-1,1 1 1,0-1 0,0 1-1,-1-1 1,1 0 0,1 1-1,-1-1 1,3 2 0,0 0 23,0 0 1,1-1-1,0 1 1,-1-1 0,1 0-1,0-1 1,8 3-1,1-1 47,0-1 0,1-1 0,-1 0 0,1-1 1,-1-1-1,1 0 0,-1-1 0,1-1 0,-1 0 0,1-1 0,-1-1 0,0 0 0,0-1 0,-1-1 0,0 0 0,21-12 0,-12 3 11,37-29-1,-23 14-213,-10 6 284,-26 33-74,-1-3-78,-1 0 0,0 0 1,0 0-1,0 0 0,0 0 1,-1 0-1,0-1 0,-4 8 0,-3 4 40,-14 20 0,15-25 48,0 0 0,1 1 0,-8 19 0,11-22-25,4-10-70,-1 0 0,1 1 1,0-1-1,0 0 0,0 1 0,-1-1 1,1 0-1,0 1 0,0-1 0,0 0 1,0 1-1,0-1 0,0 0 0,0 1 0,0-1 1,0 0-1,0 1 0,0-1 0,0 0 1,0 1-1,0-1 0,0 0 0,0 1 1,15 1 332,-4-3-324,0 0 0,0-1-1,19-6 1,7-1-202,-2 2-493,32-5-1775,-41 10 1288,-16 2-229,1-1 0,-1 0 1,0-1-1,0 0 0,19-7 0,-28 9 1246,-1 0-1,1 0 1,-1 0-1,0-1 0,1 1 1,-1 0-1,0 0 0,1 0 1,-1-1-1,0 1 0,1 0 1,-1 0-1,0-1 0,1 1 1,-1 0-1,0-1 0,0 1 1,0 0-1,1-1 0,-1 1 1,0-1-1,0 1 0,0 0 1,0-1-1,0 1 0,1-1 1,-1 1-1,0 0 0,0-1 1,0 1-1,0-1 0,0 1 1,0 0-1,-1-1 0,1 1 1,0-1-1,0 1 0,0 0 1,0-1-1,0 1 0,0-1 1,-1 1-1,1 0 0,0-1 1,0 1-1,-1 0 0,1-1 1,-1 1-1,-17-15-3655,-16-1 563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4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5 137 10400,'-5'-5'4704,"45"-15"-4096,-9 5 511,6 7-735,39-12-160,14 3-128,36-3-1375,-9 5 703,1-1-4896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1:4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18 660 3136,'76'-42'4426,"-66"36"-2993,0 0 0,-1 0 0,0-1 0,0-1 0,8-9 0,-15 15-809,3-4 2970,-8 8-3435,0-1 0,-1 1 1,1-1-1,0 1 0,0 0 0,1 0 1,-1 0-1,0 0 0,-3 4 0,-23 28 505,-27 42 494,48-63-1002,0 0-1,1 1 1,1-1-1,-7 20 1,12-29-119,0 0 0,0 1 0,1-1-1,-1 0 1,1 5 0,0-8-25,0 0 1,0-1-1,0 1 0,0 0 0,0 0 1,0 0-1,0 0 0,1-1 0,-1 1 1,0 0-1,0 0 0,1 0 0,-1-1 1,1 1-1,-1 0 0,0-1 0,1 1 1,0 0-1,-1-1 0,1 1 0,-1-1 1,1 1-1,0-1 0,-1 1 0,1-1 1,0 1-1,-1-1 0,1 1 0,0-1 1,0 0-1,0 1 0,4-1 52,-1 1-1,0-1 1,1 0 0,-1-1-1,0 1 1,1-1-1,-1 1 1,0-1 0,8-3-1,40-20-148,-42 19 89,226-128-351,-194 102 223,-31 22 59,-1 1 0,21-12-1,-30 20 62,-1 0-1,0 0 0,0 0 1,1-1-1,-1 1 0,0 0 1,0 0-1,1 0 0,-1 0 1,0 0-1,0 0 0,1-1 1,-1 1-1,0 0 0,1 0 1,-1 0-1,0 0 0,0 0 1,1 0-1,-1 0 0,0 0 0,1 0 1,-1 0-1,0 0 0,0 1 1,1-1-1,-1 0 0,0 0 1,0 0-1,1 0 0,-1 0 1,0 0-1,0 1 0,1-1 1,-1 0-1,0 0 0,0 0 1,0 1-1,1-1 0,-1 0 1,0 0-1,0 1 0,0-1 1,0 0-1,1 0 0,-1 1 1,0-1-1,0 0 0,0 0 1,0 1-1,0-1 0,0 1 1,-1 16-123,1-16 139,-3 13 72,1-1 1,1 1 0,0-1 0,1 1 0,3 25 0,-2-36-61,0 1 0,-1-1 0,1 0 1,0 1-1,1-1 0,-1 0 0,1 0 0,-1 0 0,1 0 1,0 0-1,0 0 0,0 0 0,1-1 0,-1 1 1,1-1-1,-1 0 0,1 1 0,0-1 0,0 0 1,0-1-1,0 1 0,0 0 0,0-1 0,0 0 0,1 0 1,-1 0-1,0 0 0,6 1 0,-5-2 21,-1 0 0,1 0 0,-1 0-1,1 0 1,0 0 0,-1-1 0,1 0 0,-1 0-1,0 0 1,1 0 0,-1 0 0,0 0-1,1-1 1,-1 0 0,0 0 0,0 0 0,3-3-1,-1 2-33,-2-1 0,1 0-1,0 0 1,-1 0-1,0 0 1,0 0 0,0-1-1,0 0 1,-1 1-1,0-1 1,2-5 0,-3 6 8,0 0 1,-1 0-1,1 0 1,-1 0 0,0 0-1,0 0 1,-1 0-1,0-7 1,-2-11-170,3 20 119,0 1 0,0 0-1,0-1 1,-1 1 0,1 0 0,0 0 0,-1-1-1,1 1 1,-1 0 0,0 0 0,1 0-1,-1-1 1,-1 0 0,2 2 27,0 0 0,0 0 1,0 0-1,-1 0 0,1 0 1,0-1-1,0 1 0,0 0 1,0 0-1,0 0 0,0 0 1,0 0-1,0 0 0,0 0 0,0 0 1,0 0-1,0 0 0,0-1 1,0 1-1,0 0 0,0 0 1,0 0-1,0 0 0,-1 0 0,1 0 1,0 0-1,0 0 0,1-1 1,-1 1-1,0 0 0,0 0 1,0 0-1,0 0 0,0 0 1,0 0-1,0 0 0,0 0 0,0 0 1,0-1-1,0 1 0,0 0 1,0 0-1,0 0 0,0 0 1,0 0-1,0 0 0,0 0 0,0 0 1,1 0-1,-1 0 0,0 0 1,0 0-1,0 0 0,0 0 1,0 0-1,0-1 0,0 1 1,0 0-1,1 0 0,-1 0 0,0 0 1,0 0-1,0 0 0,0 0 1,0 0-1,0 0 0,8-1-23,-8 1 19,22-3 10,1 1 0,-1 1 0,27 3 0,3-1-63,160 2 18,-190-2 75,1 1 0,32 7 0,-52-8-10,8 2 131,-15 3-36,-3 1-94,-2 1 24,0 0 0,-1-1 0,1 0-1,-2-1 1,-13 8 0,14-9-24,0 0 0,1 1 0,-1 0 0,1 1 0,0 0 0,-13 14 1,22-20-28,-1-1 1,0 1 0,1 0 0,-1 0 0,0 0 0,1 0 0,-1 0 0,1-1 0,-1 1-1,1 0 1,0 0 0,0 0 0,-1 0 0,1 0 0,0 0 0,0 0 0,0 0 0,0 1-1,0-1 8,0 0-1,0-1 0,1 1 0,-1 0 0,0-1 0,1 1 1,-1-1-1,1 1 0,-1-1 0,0 1 0,1-1 0,-1 1 1,1-1-1,-1 1 0,1-1 0,0 0 0,-1 1 0,1-1 1,-1 0-1,2 1 0,1 0 23,0 0 1,1 0-1,-1-1 1,0 1-1,1-1 1,-1 1-1,1-1 0,6-1 1,0 0-4,1-1 0,-1 0 0,0 0 0,0-1 0,19-9 0,-25 10-43,0 0 0,-1 0 0,1 0 0,-1-1 0,0 1 0,0-1-1,0 0 1,0 0 0,0 0 0,0-1 0,-1 1 0,0-1 0,0 1-1,0-1 1,0 0 0,0 1 0,1-8 0,-1 6 8,-2 1 0,1-1 0,0 0 0,-1 1 0,0-1 0,0 1 0,-1-1 0,1 0 0,-1 1 0,0-1 1,0 1-1,0-1 0,-1 1 0,1 0 0,-1-1 0,0 1 0,0 0 0,-1 0 0,1 1 0,-5-6 0,-4 0-156,-23-17 0,33 26 115,2 1 64,0 0 0,0 0 1,0 1-1,0-1 0,0 0 0,0 0 1,0 0-1,3 1 0,6 3 26,1-1-1,0 0 1,0-1-1,0 0 0,0-1 1,1 0-1,-1-1 1,1 0-1,-1-1 1,1 0-1,17-3 1,19-6 128,0-3 1,70-26 0,-52 16-55,-39 12-65,-18 6-18,0 1 1,0 0 0,0 0 0,1 1-1,17-2 1,-31 14 142,-3-1-146,0 0 0,0 0 0,0 0 0,-13 10 0,-3 4 10,7-7 18,1 1 0,0 0 1,2 1-1,0 0 0,-19 37 1,32-54-44,0-1 1,1 1 0,-1-1-1,0 0 1,0 1 0,1-1-1,-1 0 1,0 1 0,1-1-1,-1 0 1,0 1 0,1-1-1,-1 0 1,1 0 0,-1 0-1,0 1 1,1-1 0,-1 0-1,1 0 1,-1 0 0,0 0-1,1 0 1,0 0 0,2 1 6,1-1 1,-1 0-1,0 0 0,1-1 1,-1 1-1,0-1 0,1 1 1,-1-1-1,0 0 1,5-2-1,5-2 69,255-82-454,-265 86 359,25-6-134,-28 6 137,1 1 0,-1 0 0,1 0 0,-1 0 0,1 0 0,-1 0 0,1 0 0,-1 0 0,1 0 0,-1 0 0,1 0 0,-1 0 0,1 0 0,-1 0 0,1 1 0,-1-1 0,1 0 0,-1 0 0,1 1 0,-1-1 0,1 0 0,-1 0 0,1 1 0,-1-1 0,0 0 0,1 1 0,-1-1 0,0 1 0,1-1 0,-1 1 0,0-1 0,1 0 0,-1 1 0,0-1 0,0 1 0,0-1 0,1 1 0,-1-1 0,0 1 0,0-1 0,0 1 0,0 0-1,-2 28-1,1-20 21,0 0-1,1 15 0,0-22-1,1 1-1,-1-1 1,1 0-1,-1 1 1,1-1-1,0 1 1,0-1-1,0 0 1,0 0 0,0 0-1,0 0 1,1 1-1,-1-2 1,3 4-1,-3-5-6,0 1-1,0 0 0,1-1 1,-1 1-1,0 0 1,1-1-1,-1 0 1,0 1-1,1-1 0,-1 0 1,0 1-1,1-1 1,-1 0-1,1 0 1,-1 0-1,3-1 0,21-4 130,-24 5-116,8-3-17,0 0-1,0-1 1,0 0-1,-1 0 0,1-1 1,-1-1-1,0 1 1,8-9-1,-1 1-40,-1-1-1,-1 0 1,14-20-1,100-161-180,-19 24-20,-69 114 170,54-106 0,-92 161 59,0-1 0,0 1 0,0-1-1,0 1 1,-1-1 0,1 1 0,-1-1-1,1 0 1,-1-4 0,0 7 13,0-1-1,0 1 1,0-1 0,0 1-1,0-1 1,-1 1 0,1-1-1,0 1 1,0 0 0,0-1 0,-1 1-1,1-1 1,0 1 0,-1-1-1,1 1 1,0 0 0,-1-1-1,1 1 1,0 0 0,-1-1-1,0 1 1,0-1-7,0 1-1,0 0 1,0 0-1,0-1 1,0 1 0,0 0-1,0 0 1,0 0-1,0 0 1,0 0 0,-1 1-1,1-1 1,0 0-1,-1 1 1,-6 2 12,0 0 1,0 1 0,0 0-1,0 0 1,1 1-1,0 0 1,-13 12 0,5-3-50,1 0 1,-19 26 0,18-19 30,2 0 0,0 1 0,1 1 0,-11 32 0,-27 101-34,26-56 132,21-82-14,0-1-1,2 0 1,1 32-1,0-45-61,0 0-1,1-1 0,-1 1 1,1-1-1,0 1 0,0-1 1,0 1-1,0-1 0,0 1 1,1-1-1,0 0 0,0 0 1,0 0-1,0 0 0,0 0 1,0 0-1,1-1 0,-1 1 1,1-1-1,0 1 1,0-1-1,0 0 0,0 0 1,0 0-1,0-1 0,1 1 1,-1-1-1,0 0 0,1 0 1,-1 0-1,5 0 0,11 1-74,1-1 0,-1-2 0,1 0 0,19-4 0,-13 2 7,9-1 57,0-3 1,0 0-1,-1-3 1,0-1-1,0-1 1,37-20-1,-44 20 141,-22 11-173,-5 4-4,-5 3-45,5-5 72,-67 73-49,18-22 190,47-49-121,0 0 1,0-1 0,0 1-1,0 0 1,1 0-1,0 0 1,-1 0 0,1 0-1,0 0 1,1 0-1,-2 4 1,2-6 0,0 0-1,0 0 1,0-1 0,0 1-1,0 0 1,0 0 0,1 0-1,-1 0 1,0 0 0,0-1-1,1 1 1,-1 0 0,0 0-1,1 0 1,-1-1 0,1 1-1,-1 0 1,2 0 0,-2 0 1,1 0 0,1-1 0,-1 1 1,0-1-1,0 1 0,0-1 0,0 1 1,0-1-1,0 0 0,0 0 0,1 1 1,-1-1-1,0 0 0,0 0 0,0 0 1,1 0-1,1-1 0,3 0-8,0 0 0,0-1 0,1 0 0,-1 0 0,0 0 0,-1-1-1,1 0 1,0 0 0,-1-1 0,1 1 0,-1-1 0,0-1 0,-1 1 0,1 0 0,-1-1-1,0 0 1,0 0 0,0 0 0,4-9 0,2-5-4,0 1 0,-2-2 0,-1 1 0,10-37 0,54-340 199,-69 385-105,-1 0 0,-1-15 1,0 24-73,0-1 1,-1 1-1,1-1 1,0 1-1,-1-1 1,0 1-1,1 0 1,-1-1-1,0 1 1,0 0-1,-1-1 1,1 1-1,0 0 1,-1 0-1,-2-3 1,3 4-20,1 1 1,-1 0-1,1-1 0,-1 1 1,0 0-1,1 0 0,-1-1 1,1 1-1,-1 0 1,1 0-1,-1 0 0,0 0 1,1 0-1,-1 0 1,1 0-1,-1 0 0,0 0 1,1 0-1,-1 0 0,1 0 1,-1 0-1,1 0 1,-1 0-1,0 1 0,1-1 1,-1 0-1,1 0 0,-1 1 1,1-1-1,-1 0 1,1 1-1,-1-1 0,1 1 1,0-1-1,-1 1 1,1-1-1,0 0 0,-1 1 1,1 0-1,0-1 0,-1 1 1,1-1-1,0 2 1,-3 2-21,1 1 0,-1 0 0,1 0 1,-1 6-1,-3 14 37,2-1 1,1 1-1,-1 42 1,4-51-8,-1 27-70,2 0-1,2 0 0,2-1 1,13 54-1,-16-85 6,0-4-616,0 1-1,0-1 0,0 1 1,1-1-1,0 0 0,0 0 1,1 0-1,6 8 0,-3-6-1449,1 0 0,-1 0 0,2-1 0,-1-1 0,1 1 0,1-2 0,-1 1 0,16 7 0,-3-5-377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61 2656,'1'-2'332,"0"0"-1,1 0 1,-1 0 0,1 0 0,-1 0-1,1 0 1,0 0 0,-1 1-1,4-3 1,-4 3 113,0-1-1,0 0 1,0 1 0,0-1-1,0 1 1,-1-1 0,1 0 0,0 0-1,-1 1 1,0-1 0,1 0-1,-1 0 1,0 0 0,0 0-1,0 1 1,0-1 0,-1-2-1,1 0 1008,0 4-1419,0 0-1,0 0 1,0 0 0,0 0 0,0 0-1,0 0 1,0 0 0,0 0 0,0 0-1,0 0 1,0 0 0,0 0 0,0 0-1,0 0 1,0 0 0,0 0 0,-1 0-1,1 0 1,0 0 0,0 0 0,0 0-1,0 0 1,0 0 0,0 0 0,0 0 0,0 0-1,0 0 1,0 0 0,0 0 0,0 0-1,0 0 1,0 0 0,-1 0 0,1 0-1,0 0 1,0 0 0,0 0 0,0 0-1,0 0 1,0 0 0,0 0 0,0-1-1,0 1 1,0 0 0,0 0 0,0 0-1,0 0 1,0 0 0,0 0 0,0 0-1,0 0 1,0 0 0,0 0 0,0 0-1,0 0 1,0 0 0,0 0 0,0-1-1,0 1 1,0 0 0,0 0 0,0 0 0,0 0-1,0 0 1,0 0 0,0 0 0,0 0-1,0 0 1,-5 7 864,-6 15-460,-29 72 205,-22 59-242,51-121-269,1 1 0,-9 62 0,18-91-123,-10 116 287,10-103-202,2 1 0,0-1 0,0 1 0,9 32 0,-1-28 127,-9-21-198,0 0-1,1 0 1,-1-1-1,0 1 0,1 0 1,-1-1-1,0 1 1,1 0-1,-1-1 1,1 1-1,-1-1 1,1 1-1,0-1 1,-1 1-1,1-1 1,-1 1-1,1-1 0,0 1 1,-1-1-1,1 0 1,0 1-1,-1-1 1,1 0-1,0 0 1,0 0-1,-1 1 1,1-1-1,0 0 1,1 0-1,1-2 8,-1-1-1,1 1 1,-1-1-1,1 1 1,-1-1 0,0 0-1,0 0 1,0 0-1,0 0 1,1-4 0,28-60-92,40-125 1,-35 84 240,2-16-185,-32 100 40,-2 0-1,0 0 0,0-34 1,-8 26 15,4 32-51,0 0 0,0 0 1,0 0-1,0 0 0,0 0 1,0-1-1,0 1 0,0 0 0,0 0 1,0 0-1,0 0 0,0 0 1,0 0-1,-1-1 0,1 1 1,0 0-1,0 0 0,0 0 1,0 0-1,0 0 0,0 0 0,0 0 1,0-1-1,0 1 0,0 0 1,-1 0-1,1 0 0,0 0 1,0 0-1,0 0 0,0 0 1,0 0-1,0 0 0,0 0 1,-1 0-1,1 0 0,0 0 0,0 0 1,0 0-1,0 0 0,0 0 1,-1 0-1,1 0 0,0 0 1,0 0-1,0 0 0,0 0 1,-6 7-87,-2 9-40,5 1 174,0 0 0,2 0 0,0 25 0,0-13-17,0 12 115,3 1 0,12 74 1,28 76 157,-38-176-202,1 0 0,0-1 0,1 0 1,14 27-1,-17-38-53,-1-1-1,0 1 1,1 0 0,0-1-1,-1 0 1,1 1 0,1-1-1,-1-1 1,0 1 0,1 0-1,0-1 1,-1 1 0,1-1-1,0 0 1,0-1 0,0 1-1,0-1 1,1 1 0,-1-1-1,0-1 1,0 1 0,6 0-1,-6-1-14,1-1 0,-1 0 0,-1 0 0,1 0-1,0 0 1,0 0 0,0-1 0,0 0 0,-1 0 0,1 0 0,-1 0-1,0 0 1,1-1 0,-1 1 0,5-7 0,4-4 9,-1-1 0,13-19 1,-18 24-53,75-129-41,-55 90-70,39-56 0,-63 100 73,1 1 0,0-1-1,0 1 1,1 0 0,3-4-1,-6 7 44,-1-1 0,1 1 0,-1-1 0,1 1-1,0 0 1,-1-1 0,1 1 0,-1 0 0,1 0-1,0-1 1,-1 1 0,1 0 0,0 0 0,-1 0-1,1 0 1,0 0 0,-1 0 0,1 0 0,0 0-1,-1 0 1,1 0 0,0 0 0,-1 1 0,1-1 0,0 0-1,-1 0 1,1 1 0,-1-1 0,1 0 0,0 1-1,-1-1 1,1 1 0,-1-1 0,1 0 0,-1 1-1,1-1 1,-1 1 0,0 0 0,1-1 0,-1 1-1,0-1 1,1 1 0,-1 0 0,0-1 0,0 1-1,1 0 1,2 8-19,-1-1 0,1 1 0,-2 0 0,1 0 0,-1 10 0,1-4 65,0 26 130,-1-1 0,-9 80 0,3-66 39,4-51-177,1 1 0,-1-1 0,1 0 0,-1 1 0,0-1 0,-3 6 0,4-8-10,-1 0-1,1-1 1,0 1 0,-1-1-1,1 1 1,0-1 0,-1 1-1,1-1 1,-1 1 0,1-1-1,-1 1 1,1-1 0,-1 1-1,1-1 1,-1 0 0,1 1 0,-1-1-1,0 0 1,1 1 0,-1-1-1,1 0 1,-1 0 0,0 0-1,1 0 1,-1 0 0,0 0-1,1 0 1,-1 0 0,0 0-1,1 0 1,-1 0 0,0 0-1,1 0 1,-1 0 0,0 0-1,1-1 1,-1 1 0,0-1 0,-1 0-25,1 0 1,0 0-1,0 0 1,-1 0-1,1 0 1,0-1-1,0 1 1,0 0-1,0-1 1,0 1-1,1-1 1,-1 1-1,0-1 1,1 1-1,-1-1 1,1 0-1,-1 1 1,1-1-1,0 0 1,0 1-1,0-4 1,-1 4-2,1 0 1,0-1-1,0 1 0,0-1 1,1 1-1,-1 0 0,0-1 1,0 1-1,1-1 0,-1 1 1,1 0-1,-1 0 1,1-1-1,0 1 0,-1 0 1,1 0-1,0-1 0,0 1 1,0 0-1,0 0 0,0 0 1,0 0-1,0 1 0,0-1 1,3-1-1,1 0 96,1 0 0,0 1-1,0 0 1,0 0 0,0 1 0,8 0-1,38 4 174,-41-3-245,23 3-177,141 9-2143,-147-12-1032,-4 6 975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1056,'9'-12'67,"-7"9"674,0 0 0,0 0 1,0 0-1,0 0 0,0-1 1,1-4-1,-3 7-466,0-1-1,1 1 1,-1 0-1,0 0 1,0 0-1,0-1 1,0 1-1,-1 0 1,1 0 0,0 0-1,0 0 1,-1-1-1,1 1 1,-1 0-1,1 0 1,-1 0-1,1 0 1,-1 0-1,0 0 1,0 0 0,1 0-1,-1 0 1,0 0-1,0 1 1,-1-2-1,-23-16 2568,23 17-3048,1 0 0,0 0 0,-1 1 0,1-1 0,-1 0 0,1 1 0,-1 0 0,1-1 0,-1 1 0,1 0-1,-1 0 1,1-1 0,-1 1 0,1 0 0,-1 1 0,-2-1 0,-2 1-2551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177 440 4576,'-30'-19'4480,"28"18"-4001,1 1 0,0-1 1,-1 0-1,1 1 1,0-1-1,-1 0 0,1 0 1,0 0-1,-2-2 0,2 2-313,1 0-1,-1 0 0,0 0 0,0 1 0,0-1 0,0 0 0,1 1 0,-1-1 0,0 0 0,0 1 1,0 0-1,0-1 0,-1 1 0,1-1 0,0 1 0,0 0 0,0 0 0,0 0 0,-2 0 0,-2 0 39,0 0-1,0 1 1,0 0-1,0 0 0,0 0 1,0 1-1,0 0 1,0 0-1,0 0 0,1 0 1,-1 1-1,1 0 1,0 0-1,0 0 0,0 0 1,-4 5-1,5-5-196,0 0-1,1 0 1,-1 0-1,1 0 1,0 1-1,0-1 0,0 1 1,1 0-1,-1-1 1,1 1-1,0 0 1,0 0-1,0 0 1,0 0-1,1 0 1,-1 0-1,1 0 1,0 0-1,0 0 0,1 0 1,1 6-1,1 0 32,0-1 0,1 0 0,0 0 0,0 0 0,1 0 0,0-1 0,1 0 0,0 0-1,0-1 1,1 1 0,0-1 0,0-1 0,12 9 0,-14-11 16,1 1-1,0-2 1,0 1 0,1-1 0,-1 0-1,1 0 1,0-1 0,0 0 0,0 0-1,0 0 1,0-1 0,0 0 0,0-1 0,0 1-1,0-1 1,0-1 0,0 0 0,14-2-1,-18 2-26,0 0-1,0-1 1,-1 1-1,1-1 1,-1 1-1,1-1 1,-1 0-1,0 0 1,1 0-1,-1 0 1,0 0-1,0 0 1,-1-1-1,1 1 1,0 0-1,-1-1 1,1 0 0,-1 1-1,0-1 1,0 0-1,0 0 1,0 0-1,-1 0 1,2-4-1,-1-7-40,0 0-1,0 0 1,-4-25-1,3 31 18,-1 3-43,1 0 0,-1-1 0,0 1 0,-1 0-1,1 0 1,-1 0 0,-4-8 0,0 0 47,5 10-8,0 0 0,1 0 0,-1 0 1,1 1-1,-1-1 0,1 0 0,0 0 1,0 0-1,0 0 0,1 0 0,-1 0 1,1 0-1,-1 0 0,1 0 0,2-4 1,2-5 118,1 0 0,10-14 0,-3 5 84,5-13 264,4-4-145,32-81 1,-15-7-205,-38 121-155,0 3 16,-1 1 1,0-1-1,1 1 0,-1-1 1,1 1-1,-1-1 1,1 1-1,0 0 0,0-1 1,-1 1-1,1 0 0,0-1 1,0 1-1,2-1 1,-3 1 14,1 1 0,-1 0 1,0 0-1,0 0 0,0 0 1,0 0-1,1 0 0,-1 0 1,0 0-1,0 0 1,0 0-1,1 0 0,-1 0 1,0 0-1,0 0 0,0 0 1,1 0-1,-1 0 0,0 0 1,0 0-1,0 0 0,1 0 1,-1 0-1,0 0 0,0 0 1,0 0-1,1 1 1,-1-1-1,0 0 0,0 0 1,0 0-1,0 0 0,0 0 1,1 1-1,-1-1 0,0 0 1,0 0-1,0 0 0,0 0 1,0 1-1,0-1 1,0 0-1,0 0 0,0 0 1,0 1-1,3 10-66,3 84 243,-8 142 0,0-153-142,0-19 136,-2 1 0,-4-1 1,-2 0-1,-21 73 0,28-129-79,-1 1-1,-7 15 1,10-23-46,1-1 0,-1 1 1,0-1-1,0 1 1,0-1-1,0 1 0,0-1 1,-1 0-1,1 1 1,0-1-1,-1 0 0,1 0 1,0 0-1,-1 0 1,0 0-1,1 0 0,-1 0 1,1-1-1,-1 1 0,0 0 1,-2 0-1,3-2-24,0 1 0,1 0 0,-1 0 0,0 0 0,0-1 0,0 1 0,0 0 0,1-1 0,-1 1 0,0-1 0,0 1 0,0-1 0,1 1 0,-1-1 1,0 1-1,1-1 0,-1 0 0,1 0 0,-1 1 0,1-1 0,-1 0 0,1 0 0,-1 1 0,1-1 0,0 0 0,-1 0 0,1 0 0,0 0 0,0 0 0,0 1 0,0-1 0,-1 0 0,2-2 0,-2-2 50,1 0 1,0 0-1,0 0 0,2-8 1,2-2-46,1-1 0,1 1 0,1 0 0,0 0 0,0 1 0,15-21 0,-18 29-22,5-8-30,1 1 0,0 0 1,1 1-1,0 0 0,1 0 0,0 2 0,1-1 0,0 2 0,27-16 0,-22 16-415,0 1-1,1 0 1,0 2 0,0 0-1,1 1 1,-1 1-1,34-3 1,-40 6-782,0 1 1,16 1-1,20 9-1331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47 3808,'0'-2'211,"1"-26"2565,-1 27-2468,0 1-1,0-1 1,0 0-1,0 1 1,0-1-1,0 0 1,0 0-1,0 1 1,0-1-1,0 0 1,1 1-1,-1-1 1,0 0-1,1 1 1,-1-1 0,0 1-1,1-1 1,-1 0-1,1 1 1,-1-1-1,1 1 1,-1-1-1,1 1 1,-1-1-1,1 1 1,0-1-1,1 13 2797,1-1-2645,0 1 0,-1 0-1,-1 0 1,0 0 0,0-1 0,-1 1-1,-1 0 1,0 0 0,-3 12 0,-4 17 329,-17 46 1,21-75-666,-79 236 837,76-232-1067,1-2-82,6-12-535,2-5-725,10-15-1489,1 0 0,1 1 1,0 0-1,1 1 0,33-26 1,-8 14 14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26 4320,'8'-25'4250,"-8"26"-3993,1 0 0,-1 0 0,0 0 0,1 0 0,-1 0-1,1 0 1,-1-1 0,1 1 0,-1 0 0,1 0-1,1 1 1,6 12 1163,-7-8-1080,1 0 1,-2 1-1,1-1 0,-1 1 1,0-1-1,0 1 1,0-1-1,-1 1 1,0-1-1,-1 0 1,1 0-1,-5 10 1,2-6-47,-1 0 0,0-1 0,-1 0 0,0 0 0,0 0 1,-14 13-1,18-19-214,-1-1 0,0 1 1,0-1-1,0 1 0,0-1 0,0 0 1,-1 0-1,1 0 0,0-1 0,-1 1 1,0-1-1,-6 2 0,8-3-64,0 0 1,0 0-1,0 0 0,0 0 1,0 0-1,0 0 0,0-1 0,0 1 1,0-1-1,1 1 0,-1-1 0,0 0 1,0 0-1,1 0 0,-1 0 0,0 0 1,1 0-1,-1 0 0,1 0 0,-1-1 1,1 1-1,0-1 0,0 1 0,-1-1 1,1 1-1,0-1 0,-1-2 0,1 1-70,-1-1 1,1 0-1,0 1 0,0-1 0,0 0 0,0 1 0,1-1 0,0 0 0,0 0 0,0 0 0,0 0 0,0 1 0,1-1 0,-1 0 0,1 0 1,0 1-1,1-1 0,-1 1 0,0-1 0,1 1 0,0-1 0,0 1 0,0 0 0,0 0 0,0 0 0,5-5 0,-5 7 62,-1 0 0,1 1 1,-1-1-1,1 0 0,-1 1 0,1-1 0,0 1 0,-1-1 0,1 1 0,0 0 0,-1 0 0,1-1 0,0 1 0,-1 0 0,1 1 0,0-1 0,-1 0 0,1 0 0,0 1 0,-1-1 0,1 1 0,-1 0 0,1-1 1,2 2-1,3 2 96,0 0 0,0 0 1,11 8-1,-8-4 204,0 1 0,0 0 1,0 1-1,-1 0 0,-1 0 0,14 22 0,-18-25-146,0 1-1,0-1 0,-1 1 1,-1 0-1,1 0 1,-1 0-1,-1 0 1,1 0-1,-1 0 1,-1 1-1,0-1 0,-1 14 1,-3 5 125,-2-1-1,-15 43 1,16-56-192,-10 32 175,-3 0 0,-44 81 0,61-123-326,-1-1-1,1 1 1,-1-1-1,0 0 1,0 1 0,0-1-1,-1 0 1,1 0-1,0 0 1,-1 0-1,-2 1 1,4-3-33,1 0 0,-1 1 0,1-1 0,-1 0 0,1 0 0,-1 0 0,1 0 0,-1 0 0,1 0 0,-1 0 0,1 0-1,-1 0 1,0 0 0,1 0 0,-1 0 0,1 0 0,-1 0 0,1 0 0,-1 0 0,1-1 0,-1 1 0,1 0 0,-2-1 0,1 0-195,1 0-1,-1 0 0,0 0 1,0-1-1,1 1 1,-1 0-1,0 0 1,1 0-1,-1-1 1,1 1-1,0 0 0,-1-1 1,1 1-1,0-2 1,-1-12-1850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19:59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9376,'0'0'4256,"50"5"-3680,-18-10 1568,3 5-1281,23-6 289,2 1-704,24-10-256,6 7-128,10-4-288,-11 4 128,-7-9-2367,-16 5 1375,-8 1-3936,-13 2 2816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26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24 740 5056,'-14'5'1642,"11"-1"460,3-4-2023,0 0 0,0 0 1,0 0-1,0 0 0,0 1 1,0-1-1,1 0 0,-1 0 1,0 0-1,0 0 0,0 0 1,0 0-1,0 0 1,0 0-1,1 0 0,-1 0 1,0 0-1,0 0 0,0 0 1,0 0-1,0 0 0,1 0 1,-1 0-1,0 0 0,0 0 1,0 0-1,0 0 0,0 0 1,1 0-1,-1 0 0,0 0 1,0 0-1,0 0 0,0 0 1,0 0-1,0 0 0,1-1 1,-1 1-1,0 0 1,0 0-1,0 0 0,0 0 1,0 0-1,0 0 0,0 0 1,0-1-1,0 1 0,1 0 1,10-9 755,0 0 1,0-1 0,-1 0 0,0-1 0,10-14 0,38-64 176,-37 54-645,104-159 833,-22 29-277,-15 24 101,-80 128-1004,-4 6-48,-11 16-92,5-6 87,-16 21-141,1 2 0,-28 52 0,-22 79 395,-46 92-53,-38 54 744,143-283-809,1 0 157,-2 0-1,-1 0 1,-13 21 0,23-41-250,-1 1-1,1-1 1,0 1 0,0-1 0,-1 1 0,1-1 0,0 1 0,-1-1 0,1 1 0,-1-1 0,1 0 0,0 1-1,-1-1 1,1 0 0,-1 1 0,1-1 0,-1 0 0,1 1 0,-1-1 0,1 0 0,-1 0 0,0 0 0,1 1 0,-1-1-1,1 0 1,-1 0 0,0 0 0,0-1-8,1 0 1,-1 1-1,1-1 0,0 0 0,0 0 0,-1 0 0,1 1 1,0-1-1,0 0 0,0 0 0,0 0 0,0 0 0,0 1 1,0-1-1,0 0 0,1 0 0,-1 0 0,0 1 0,0-1 1,1 0-1,0-1 0,2-6-20,0 0 0,1 0 0,0 0 0,0 0 0,1 1 0,0-1 0,1 1 0,0 0 0,0 1 0,0 0 0,0 0 0,1 0 0,0 1 0,9-6 0,13-6-3,1 1 0,44-16 1,-48 21 11,68-28-24,111-49-105,-193 81 100,20-14 0,-23 15 88,0 0 0,14-7 1,-12 9 34,-11 4-84,1 0 0,-1 0-1,0 0 1,0 0 0,0 0 0,1 0 0,-1 0 0,0 0-1,0 0 1,0 0 0,1 0 0,-1 0 0,0 0 0,0 0 0,1 0-1,-1 0 1,0 0 0,0 0 0,0 0 0,1 0 0,-1 0-1,0 0 1,0 0 0,0 0 0,0 1 0,1-1 0,-1 0-1,0 0 1,0 0 0,0 0 0,0 0 0,1 1 0,-1-1-1,0 0 1,0 0 0,0 0 0,0 1 0,0-1 0,0 0-1,0 0 1,0 0 0,0 1 0,0-1 0,0 0 0,0 0-1,0 0 1,0 1 0,0-1 0,0 0 0,0 0 0,0 0 0,0 1-1,0-1 1,0 0 0,0 0 0,0 0 0,0 1 0,0-1-1,0 0 1,0 0 0,0 0 0,-1 1 0,1-1 0,0 0-1,0 0 1,0 0 0,0 0 0,0 0 0,-1 1 0,-14 32-261,10-24 272,0 0 0,1 1-1,1 0 1,-1 0-1,1 0 1,1 0 0,0 0-1,-1 12 1,4-21 0,-1 0 1,1 0-1,-1 0 1,1 0-1,0 0 0,-1-1 1,1 1-1,0 0 1,0-1-1,0 1 0,0 0 1,0-1-1,0 1 1,0-1-1,2 2 0,-3-2-2,1 0 16,1 0 0,-1 1 0,1-1 0,-1 0-1,1 0 1,-1 1 0,1-1 0,-1 0 0,1-1 0,-1 1 0,1 0 0,-1 0 0,1-1 0,-1 1 0,1-1-1,-1 1 1,0-1 0,1 0 0,-1 1 0,0-1 0,1 0 0,1-2 0,1 0 12,0-1 1,0 0-1,0 0 1,0 0-1,3-5 1,-4 3-12,0 0 0,0 1 0,0-1 0,0-1 0,-1 1 0,0 0-1,-1-1 1,1 1 0,-1 0 0,0-10 0,0-5 79,-5-39 0,2 33-76,1 16-39,-1 0 1,1 0-1,-2 0 0,-4-14 0,5 21-10,1 0-1,-1 0 0,0 0 1,0 0-1,-1 0 1,1 0-1,-1 1 0,0-1 1,0 1-1,0 0 1,0 0-1,-7-5 1,9 7 8,0 1 0,0-1 1,1 1-1,-1-1 0,0 1 1,0 0-1,0-1 0,0 1 1,0 0-1,0 0 0,0 0 1,0 0-1,0-1 0,0 1 1,0 1-1,1-1 0,-1 0 1,0 0-1,0 0 0,0 0 1,0 1-1,0-1 1,0 0-1,0 1 0,0-1 1,0 1-1,1-1 0,-1 1 1,0-1-1,0 1 0,1-1 1,-1 1-1,0 0 0,1 0 1,-1-1-1,0 1 0,1 0 1,-1 0-1,0 1 0,-1 2 10,1-1 0,-1 1-1,0 0 1,1 0-1,0 0 1,0 0 0,-1 7-1,1-2 6,1 0 1,0 0-1,1 0 0,-1-1 0,2 1 0,-1 0 1,1-1-1,0 1 0,7 14 0,-7-18 7,0-1 0,0 0 0,1-1 0,-1 1 0,1 0 0,0-1 0,0 1 0,1-1 0,-1 0 0,0 0 0,1 0 0,0-1 0,0 1 0,0-1 0,0 0-1,0 0 1,0 0 0,0-1 0,1 1 0,6 0 0,-4-1 24,-1 0-1,1-1 1,-1 0-1,1 0 0,-1-1 1,12-2-1,40-14 204,-41 12-205,18-7 25,0-2 0,-1-2 0,-1-1 0,38-25 1,-20 7-45,83-75 1,-89 67 423,-45 42-385,-3 14-133,-7 30 201,-4 63 0,10-69-112,-1 33-123,5-61 112,1 1 1,-1-1-1,2 0 1,-1 0-1,5 14 1,-5-20 21,0 0 0,0 0 0,1 0 1,-1-1-1,1 1 0,-1-1 0,1 1 0,0-1 1,0 1-1,0-1 0,0 0 0,0 0 0,0 0 1,1 0-1,-1 0 0,1-1 0,0 1 0,-1-1 0,1 0 1,0 0-1,0 0 0,0 0 0,-1 0 0,1 0 1,0-1-1,0 1 0,0-1 0,0 0 0,0 0 1,0 0-1,0 0 0,0-1 0,0 1 0,0-1 1,0 0-1,0 0 0,0 0 0,0 0 0,0 0 0,-1-1 1,6-2-1,1-4-8,-1 0 0,1-1 0,-1 1 1,-1-1-1,9-14 0,29-53 27,-21 34 9,-22 37-37,14-22-66,0 0-1,39-45 1,-38 58-89,-17 14 143,0 0 0,0 1 0,0-1 0,0 0 0,0 0 0,0 0-1,0 0 1,0 0 0,0 0 0,0 0 0,0 0 0,0 0 0,0 0 0,0 0 0,0 0 0,0 0-1,0 0 1,0 0 0,0 0 0,0 1 0,0-1 0,0 0 0,0 0 0,0 0 0,0 0 0,0 0-1,0 0 1,0 0 0,0 0 0,0 0 0,0 0 0,0 0 0,0 0 0,0 0 0,0 0 0,0 0-1,0 0 1,1 0 0,-1 0 0,0 0 0,0 0 0,0 0 0,0 0 0,0 0 0,0 0 0,0 0-1,0 1 1,0-1 0,0 0 0,0 0 0,0 0 0,0 0 0,0 0 0,0 0 0,0 0 0,0-1 0,1 1-1,-1 0 1,0 0 0,0 0 0,0 0 0,0 0 0,-3 99 87,1-81-88,-1-1 1,0 1-1,-9 28 1,8-37 18,1 1 0,0 0 0,0 1-1,1-1 1,-2 19 0,4-28 42,2-1-6,1 0-37,0 0 0,0-1 0,-1 0 0,1 0 0,0 0 0,-1 0 0,1 0 0,0 0 0,-1-1 0,1 1 0,-1-1 0,0 0 0,4-3 0,29-31 35,-30 30-27,19-21 17,60-64-238,-71 78 198,0 2 1,1 0-1,1 0 0,28-16 0,-41 26-11,0 0-1,-1 1 1,1-1-1,0 0 1,0 1-1,0-1 1,0 1-1,-1-1 1,1 1-1,0 0 1,0 0-1,0 0 1,0 0-1,0 0 1,0 0-1,2 1 1,-3 0 1,1-1 1,-1 1-1,0 0 1,0 0-1,1 0 1,-1 0-1,0 0 1,0 0-1,0 0 1,0 0-1,0 0 1,0 0-1,0 1 1,-1-1-1,1 0 1,0 1-1,-1-1 1,1 1-1,-1-1 1,1 3-1,2 10 59,0 0 0,-1 0-1,0 27 1,-3-29-51,2 0 0,0 0 0,0 0 0,1-1 0,0 1 0,6 16 0,-7-26 6,0 0 0,0 0-1,0 0 1,0 0 0,0 0 0,1 0-1,-1 0 1,0-1 0,1 1 0,0 0-1,-1-1 1,1 1 0,0-1 0,0 0-1,0 1 1,-1-1 0,2 0-1,-1 0 1,0 0 0,0-1 0,0 1-1,4 0 1,-4 0 4,1-1 0,0 0 0,-1-1 0,1 1-1,0 0 1,-1-1 0,1 1 0,0-1 0,-1 0 0,1 0 0,-1 0-1,0 0 1,1-1 0,-1 1 0,0-1 0,0 1 0,0-1 0,3-2 0,9-9-9,0-1 0,-1 0 0,-1-1 0,11-16-1,39-72 17,-58 95-15,0 1-1,-1-1 0,4-10 0,-3 7 21,-3 7-157,-4 4 42,-4 8 20,-1 11-20,0 0 1,-10 38-1,4-9 2,8-33 89,1 0 0,1 1 1,0 0-1,1 0 0,1 0 1,0 0-1,2 24 0,0-38 9,0 1 0,1-1 0,-1 0 0,1 0 0,0 0 1,-1 0-1,1 0 0,0 0 0,0 0 0,1 0 0,-1 0 0,0-1 0,1 1 0,-1 0 0,1-1 0,-1 1 0,1-1 0,0 0 0,-1 1 0,1-1 0,0 0 0,0 0 0,2 1 1,-1-1 2,0 0 0,-1 0 1,1-1-1,0 1 1,-1-1-1,1 1 0,0-1 1,0 0-1,0 0 1,-1 0-1,1 0 0,0-1 1,0 1-1,-1-1 1,1 0-1,0 0 0,3-1 1,1-2 11,0 0-1,-1-1 1,1 0 0,-1 0 0,0 0-1,0-1 1,-1 0 0,0 0 0,0 0-1,0-1 1,-1 1 0,0-1 0,6-12-1,0-6-56,-2 1 0,11-49-1,-11 39 7,-2-1-1,-1 0 0,-2-1 1,-1 1-1,-2-1 0,-2 1 1,-5-36-1,4 57 14,-15-71-100,15 75 92,0 1-1,-1 0 0,0 0 0,0 1 0,-1-1 0,-10-14 0,15 22 22,-1 0-1,0 1 1,1-1 0,-1 0-1,0 0 1,0 0 0,0 0-1,1 1 1,-1-1 0,0 0-1,0 1 1,0-1 0,0 1-1,0-1 1,0 1 0,0-1-1,-1 1 1,1 0-1,0-1 1,0 1 0,0 0-1,0 0 1,0 0 0,0 0-1,-1 0 1,1 0 0,0 0-1,0 1 1,0-1 0,0 0-1,0 0 1,0 1 0,0-1-1,0 1 1,0-1-1,0 1 1,0-1 0,0 1-1,0 0 1,0 0 0,0-1-1,0 1 1,0 1 0,-3 3-12,0-1 1,0 1 0,1 0-1,0 0 1,0 0 0,-4 9 0,2-1 24,1 1 1,0 0 0,0 0 0,2 0 0,0 0 0,0 1-1,1 18 1,3 0-41,0 0-1,9 33 1,-8-48-21,1-1 1,1 1 0,1-1 0,0 0-1,16 29 1,-17-37-394,1 1 1,1-1-1,-1-1 0,2 1 0,-1-1 0,1 0 1,0-1-1,0 0 0,1 0 0,17 10 1,-5-6-2014,29 11 0,-43-19 1702,0-1 0,0 0 1,0 0-1,0-1 0,1 0 1,-1 0-1,1 0 0,9-2 1,-11 0-585,1 0 0,0-1 0,11-4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 5312,'0'0'152,"-1"0"-1,0-1 1,1 1 0,-1 0 0,1-1 0,-1 1-1,1 0 1,-1-1 0,1 1 0,-1-1-1,1 1 1,0-1 0,-1 1 0,1-1 0,-1 0-1,1 1 1,0-1 0,0 1 0,-1-1 0,0-2 1087,0 6-33,-2 2-133,2-3-609,0 0-1,1 1 0,-1-1 0,0 0 1,1 1-1,0-1 0,-1 1 0,1 2 0,0-2-286,0 0-1,0 0 0,-1 0 0,1 0 0,-1 0 0,0 0 1,-1 4-1,-19 26 1849,14-23-1608,1 1-1,-7 15 0,12-25-410,1 0 0,0-1 0,0 1 1,-1 0-1,1 0 0,0 0 0,0 0 0,0 0 0,0-1 0,0 1 0,0 0 0,0 0 0,0 0 0,0 0 0,0 0 0,1-1 0,-1 1 0,0 0 0,0 0 0,1 0 0,-1-1 0,1 1 0,-1 0 0,1 0 0,-1-1 0,1 1 0,-1 0 0,1-1 0,0 1 0,-1-1 1,1 1-1,0-1 0,-1 1 0,1-1 0,0 1 0,1-1 0,3 3 60,0-1 0,1-1 0,-1 1 1,10 1-1,-5-1-98,7 2 31,48 13 82,-58-15 65,0 1-1,0 0 1,-1 0-1,1 1 1,-1 0-1,11 8 1,-16-11-102,0 0 0,0 0 0,0 0 0,0 1 0,0-1 0,0 0 0,0 1 0,-1-1 0,1 1 0,-1-1 0,1 1 0,-1-1 0,1 1 0,-1 0 0,0-1 0,0 1 0,0-1 0,1 1 0,-2 0 0,1-1 0,0 4 0,-2 2 162,0 0 1,0 0 0,-5 11-1,6-16-155,-9 22 166,-2 0 0,-1 0 0,-22 31 0,27-44-259,-1 0 0,0 0 0,-1-1 0,0-1 0,0 1 1,-1-2-1,0 1 0,-17 8 0,24-15-251,0 0 1,0 0-1,-1-1 1,1 1-1,0-1 1,-1 0-1,0 0 1,1-1-1,-1 1 1,-5-1-1,9 0 76,0 0-1,0-1 0,0 1 0,0 0 1,0 0-1,0-1 0,0 1 0,0-1 0,0 1 1,0-1-1,0 1 0,0-1 0,0 0 0,0 1 1,0-1-1,0 0 0,1 0 0,-2-1 1,1 1-62,1 0 0,-1-1 0,1 1 0,-1-1 0,1 1 0,-1-1 1,1 0-1,0 1 0,0-1 0,0 1 0,0-1 0,0 0 0,0 1 1,0-1-1,1 1 0,0-3 0,1-6-1487,2 1 1,7-17-1,-6 14 364,11-20-1216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38 108 9056,'-26'-7'2922,"25"6"-2780,1 1 1,-1 0-1,0-1 0,0 1 0,1-1 0,-1 1 0,0-1 0,1 1 1,-1-1-1,1 1 0,-1-1 0,1 0 0,-1 1 0,1-1 0,-1 0 0,1 0 1,-2-1 1408,3 2-1365,-1 0-1,1 1 1,-1-1-1,0 0 1,1 0 0,-1 1-1,1-1 1,-1 0-1,1 0 1,-1 0-1,1 1 1,-1-1-1,1 0 1,-1 0 0,1 0-1,-1 0 1,1 0-1,0 0 1,-1 0-1,1 0 1,-1-1 0,1 1-1,-1 0 1,1 0-1,18-4 1448,226-47 1450,-188 38-3606,96-8 0,-142 20-1281,-1 1 1,1-1-1,-1 2 0,0-1 0,1 1 0,-1 1 1,0 0-1,13 4 0,-1 5-841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85 7296,'-18'27'6133,"1"0"-3914,11-19-1696,-1 3 402,0 0 1,-9 20-1,14-26-777,0 0 0,1-1 0,0 1 0,0 0 0,0 0 0,1 0 0,-1 0 0,1 0 0,0 0 0,2 7 0,-2-7-41,1 0 0,0 0 0,1-1 0,-1 1 0,1-1 0,0 1 0,0-1 0,0 0 0,1 0 0,-1 1 0,1-2 0,0 1-1,0 0 1,1-1 0,-1 1 0,1-1 0,7 5 0,-7-5-27,1-1 1,0 1-1,0-1 0,0 0 1,0-1-1,0 1 0,1-1 1,-1 0-1,0 0 1,0-1-1,1 0 0,-1 0 1,1 0-1,-1 0 0,0-1 1,6-1-1,12-5 269,0-1 1,-1-1-1,35-20 0,-38 19-96,-1-1 0,18-14 0,-27 18-112,-1 0 0,-1 0 0,1-1 0,-1 0 0,11-16 1,-16 20-111,0 0 1,0 1-1,0-1 1,-1 0-1,1 0 1,-1 0 0,0-1-1,0 1 1,-1 0-1,1 0 1,-1 0 0,0-1-1,0 1 1,0 0-1,-1 0 1,0 0-1,1-1 1,-1 1 0,-1 0-1,1 0 1,-1 0-1,1 0 1,-1 1 0,0-1-1,-1 0 1,1 1-1,-6-7 1,2 3-63,0 0 0,-1 1 0,0 0-1,0 0 1,0 0 0,-1 1 0,0 0 0,0 1 0,0 0 0,0 0 0,-1 0 0,-14-3 0,6 5-277,-1 0 0,1 1 1,-1 1-1,1 0 1,-32 6-1,8 2-2698,1 1 0,-66 25 0,93-29 874,1 1-1,1 0 1,-17 12 0,28-18 2112,-25 17-3628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267 183 2656,'-2'-2'236,"-2"-2"447,7 7 1598,-3 0-1186,1-1 0,-1 1 0,1-1 0,-1 1 0,1-1 1,2 5-1,-2-5-933,-1 0 0,1 0 0,0 0 1,-1 0-1,1 0 0,-1 0 0,1 0 1,-1 0-1,0 0 0,0 4 0,-2 1 219,0 0 0,0-1 0,-1 1-1,1-1 1,-2 1 0,1-1 0,-1 0-1,1 0 1,-2 0 0,-4 5 0,1-2-40,0-1 0,-1 0 0,1 0 0,-1-1 0,-15 9 0,22-14-286,-1-1 0,1 0 0,0 0 0,-1 0 0,1 0 0,-1 0 0,1-1 0,-1 1 0,1-1 0,-1 0 0,0 0 0,1 0 0,-1 0 0,1 0 0,-1 0 0,-3-1 0,2-1 20,0 1 1,0-1-1,1 1 1,-1-1-1,0 0 1,1-1-1,-1 1 1,1-1 0,-4-3-1,-2-3 11,0-1 1,1 0-1,0 0 0,1 0 0,-10-20 1,13 21-101,0-1-1,0 1 1,1-1 0,0 0 0,1 0 0,0 0 0,-1-14 0,2 17 36,1 1 1,0 0 0,1-1-1,0 1 1,-1-1 0,2 1-1,-1 0 1,1 0-1,0 0 1,0 0 0,1 0-1,5-9 1,-3 6 14,2 1 0,-1-1 1,1 1-1,11-10 0,-14 15-76,0 0-1,0 0 1,0 0-1,1 0 0,-1 1 1,1 0-1,0 0 1,-1 0-1,1 1 1,0-1-1,9 0 1,-2 1-201,1 0 0,-1 1-1,0 1 1,0 0 0,24 5 0,56 23-8639,-82-26 7082,25 9-2048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44 5312,'0'-23'1701,"0"23"-1677,0-1 1,0 1-1,0 0 0,0 0 0,0-1 0,0 1 0,0 0 1,0 0-1,0-1 0,0 1 0,0 0 0,0 0 1,0-1-1,0 1 0,0 0 0,0 0 0,0-1 1,1 1-1,-1 0 0,0 0 0,0-1 0,0 1 0,0 0 1,0 0-1,1 0 0,-1 0 0,0-1 0,18-10 2829,-17 10-2730,-1 1 0,1 0-1,-1-1 1,1 1 0,-1 0-1,1 0 1,-1 0 0,1 0-1,0 0 1,-1 0 0,1 0-1,-1 0 1,1 0 0,-1 0-1,1 0 1,0 0 0,-1 0-1,1 0 1,-1 0 0,1 0-1,-1 1 1,1-1 0,-1 0-1,1 0 1,-1 1 0,1-1-1,-1 0 1,1 1 0,-1-1-1,1 0 1,-1 1 0,0-1-1,1 1 1,-1-1 0,0 1-1,1-1 1,-1 1 0,0-1 0,1 1-1,-1 0 1,1 4 279,0 0 0,0 0 0,0 1 0,-1-1 1,1 0-1,-1 0 0,-1 0 0,1 1 0,-2 6 0,0-1-92,-1 0-1,0 0 0,-7 16 0,0-8-192,-1 0-1,-1 0 0,-1-1 0,0 0 1,-1-2-1,-1 1 0,-1-2 0,0 0 1,-27 19-1,26-21-902,12-8-439,-2 0 1,1-1-1,-11 6 0,37-14-8300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19 431 7296,'-15'3'2368,"15"-3"-2324,0-1 0,0 1 1,-1 0-1,1 0 1,0 0-1,0 0 0,0 0 1,0 0-1,-1 0 1,1 0-1,0-1 0,0 1 1,0 0-1,0 0 1,0 0-1,-1 0 0,1-1 1,0 1-1,0 0 1,0 0-1,0 0 0,0 0 1,0-1-1,0 1 1,0 0-1,0 0 0,0 0 1,0-1-1,0 1 0,0 0 1,0 0-1,0 0 1,0-1-1,0 1 0,0 0 1,0 0-1,0 0 1,0-1-1,1-7 1883,17-33-20,2 0 0,37-57 0,-44 80-1674,1 0 1,1 0-1,0 2 1,1-1 0,1 2-1,0 0 1,20-12-1,-9 9 135,1 1 0,1 1 0,0 2 0,37-12 0,-64 25-304,0 0 0,0 0-1,1 1 1,-1 0 0,0-1 0,1 1-1,-1 0 1,1 1 0,-1-1-1,0 1 1,1-1 0,4 2-1,-7-1-40,0 0 1,1-1-1,-1 1 0,0-1 0,0 1 0,0 0 0,0 0 0,1 0 0,-1 0 0,0 0 0,-1 0 0,1 0 0,0 0 0,0 0 0,0 0 0,-1 1 1,1-1-1,0 0 0,-1 0 0,1 1 0,-1-1 0,0 0 0,1 1 0,-1-1 0,0 1 0,0-1 0,0 0 0,0 1 0,0-1 0,0 1 0,0-1 0,-1 2 1,-3 15 101,-2-1 1,0 0 0,-1-1 0,-1 0-1,-11 19 1,-1 3 58,-5 9 157,-43 95 390,46-95-880,102-144 229,-46 63-103,2 1 0,0 2 0,2 2 0,2 1 1,0 2-1,64-30 0,-96 52 20,-3 1 13,0 0 0,0 0 0,1 1 0,-1 0 0,1 0 0,-1 0 0,1 0 0,0 1 0,0 0 0,-1 0 0,12 1 0,-16 0 5,0 0 0,1 0 0,-1 1 0,0-1 0,0 0 0,0 1 0,0-1 0,0 1 0,0 0-1,0-1 1,0 1 0,0 0 0,0-1 0,0 1 0,0 0 0,0 0 0,-1 0 0,1 0 0,0 0 0,-1 0 0,1 0 0,0 0-1,-1 0 1,1 0 0,-1 0 0,0 0 0,1 0 0,-1 0 0,0 0 0,0 1 0,0-1 0,1 0 0,-2 2 0,1 4 58,0-1 1,-1 1 0,0-1-1,-4 12 1,3-12-22,-4 19 24,0 0 0,2 0 0,-2 42 0,6-67-78,0 4-5,0-1-1,0 1 1,0-1-1,0 0 1,2 7-1,-1-10 9,-1 1 0,0-1-1,0 0 1,0 0 0,0 1 0,1-1-1,-1 0 1,0 1 0,0-1 0,0 0-1,1 0 1,-1 1 0,0-1 0,0 0-1,1 0 1,-1 0 0,0 1 0,1-1-1,-1 0 1,0 0 0,1 0 0,-1 0-1,0 0 1,1 1 0,0-2 1,0 1 0,0 0 0,0 0 0,0 0-1,-1-1 1,1 1 0,0 0 0,0-1 0,0 1 0,-1 0 0,1-1 0,0 1-1,0-1 1,0 0 0,12-11-89,20-21-1,12-13-142,-27 31 183,1 0 1,1 1-1,1 1 0,-1 1 1,2 1-1,0 1 0,41-13 1,-63 23 45,1-1 1,0 1-1,-1 0 1,1 0 0,-1-1-1,1 1 1,0 0-1,-1 0 1,1 0 0,-1 0-1,1 0 1,0 0-1,-1 0 1,1 0 0,-1 0-1,1 1 1,0-1-1,-1 0 1,1 0 0,-1 0-1,1 1 1,0-1-1,-1 0 1,1 1 0,-1-1-1,1 0 1,-1 1 0,1-1-1,-1 1 1,0-1-1,1 0 1,-1 1 0,1-1-1,-1 1 1,0 0-1,1-1 1,-1 1 0,0-1-1,0 1 1,0-1-1,1 1 1,-1 0 0,0-1-1,0 1 1,0 0-1,0-1 1,0 1 0,0 0-1,0 5-5,-1 0 0,0 0 0,0-1 0,-2 9 0,1-8-8,-4 18 30,1 1 1,1 0 0,0 26 0,4-41-21,0-1 0,0 0 1,1 1-1,0-1 0,1 0 0,0 0 0,0 0 0,1 0 0,0 0 1,1 0-1,7 12 0,-11-20 12,0 0 1,1-1-1,-1 1 0,1 0 1,-1 0-1,1-1 1,-1 1-1,1 0 0,0 0 1,-1-1-1,1 1 1,0-1-1,-1 1 0,1-1 1,0 1-1,0-1 0,0 1 1,0-1-1,-1 0 1,1 1-1,0-1 0,0 0 1,0 0-1,0 0 1,0 0-1,0 1 0,0-1 1,0-1-1,0 1 1,-1 0-1,1 0 0,0 0 1,0 0-1,0-1 0,0 1 1,0 0-1,0-1 1,-1 1-1,1-1 0,0 1 1,0-1-1,0 1 1,1-2-1,0-1 15,1 1 0,0-1 0,-1 0 0,1 0 0,-1-1 0,0 1 0,0 0 0,2-6 0,-1 0-36,0 0-1,0-1 1,-1 1 0,-1-1 0,1 1-1,-2-1 1,1 0 0,-1 0 0,-1 0-1,1 1 1,-2-1 0,1 0 0,-1 1-1,-1-1 1,0 1 0,0 0 0,-1 0-1,0 0 1,-1 0 0,1 1 0,-2 0-1,1 0 1,-1 0 0,-1 0 0,1 1-1,-1 0 1,0 1 0,-1-1 0,0 1-1,0 1 1,0-1 0,-10-3 0,0 3-97,16 6 80,1-1 0,-1 1-1,0 0 1,0-1 0,1 0 0,-1 1 0,1-1 0,-1 0 0,-2-1 0,28-2-237,315-36 491,-315 37-172,25 0 0,-42 3-21,0 0 1,-1 1 0,1-1 0,0 1-1,-1 1 1,1-1 0,-1 1 0,12 5 0,-16-6 9,-1 0 0,0 0 0,1 0 0,-1 0 1,0 0-1,0 0 0,1 1 0,-1-1 0,0 0 1,0 1-1,0-1 0,-1 1 0,1-1 0,0 1 1,0-1-1,-1 1 0,1-1 0,-1 1 0,0 0 1,1-1-1,-1 1 0,0 0 0,0 0 0,0-1 1,0 1-1,0 0 0,0-1 0,-1 1 0,1 0 1,0-1-1,-2 3 0,-1 6 95,-1 1 1,0-1-1,-10 18 1,5-12-92,3-3-7,-1 0 1,0 0 0,-13 15-1,20-28-37,0 1 0,0-1-1,0 0 1,0 1-1,-1-1 1,1 0-1,0 0 1,0 1-1,-1-1 1,1 0-1,0 1 1,0-1-1,-1 0 1,1 0-1,0 0 1,-1 1-1,1-1 1,0 0 0,-1 0-1,1 0 1,0 0-1,-1 0 1,1 0-1,0 0 1,-1 0-1,1 0 1,-1 0-1,0-8-59,5-17-9,0 14 41,1 1-1,0 0 0,0 0 1,1 1-1,0-1 0,1 1 0,0 1 1,0-1-1,1 1 0,0 0 0,0 1 1,1 0-1,0 0 0,18-9 0,-25 15 23,0-1 0,0 1 0,0 0 0,0 0 0,1 1 0,-1-1 0,0 0 0,0 1 0,1-1 0,-1 1 0,0 0 0,1 0 0,-1 0 0,0 0 0,1 0 0,-1 0 0,0 1 0,1-1-1,-1 1 1,0 0 0,0-1 0,1 1 0,-1 0 0,0 0 0,0 0 0,0 1 0,0-1 0,0 0 0,-1 1 0,3 1 0,-1 1 31,1 0 0,-1 1 0,-1-1 0,1 0 0,0 1 0,-1-1 0,0 1 0,0 0 0,-1 0 0,1 0 0,-1 0 0,1 8 0,-1 7 53,-1-13-65,1 0 0,-1 0 1,2 0-1,-1 0 0,3 8 0,-4-13-5,1-1-1,0 1 0,-1-1 1,1 0-1,0 1 0,0-1 1,0 0-1,0 1 0,0-1 0,0 0 1,0 0-1,1 0 0,-1 0 1,0 0-1,0 0 0,1 0 1,-1 0-1,1-1 0,-1 1 0,1-1 1,-1 1-1,1-1 0,-1 1 1,1-1-1,-1 0 0,1 0 1,0 0-1,1 0 0,2 0 9,0-1-1,-1 1 0,1-1 1,7-3-1,7-1-50,32-8 47,89-34 1,-106 32 18,54-34 0,-87 48-30,1 0 1,-1 0 0,1 0-1,-1 0 1,0 0 0,1-1-1,-1 1 1,0-1 0,0 1-1,0-1 1,0 1-1,0-1 1,0 1 0,0-1-1,-1 0 1,1 1 0,0-1-1,-1 0 1,1-2 0,-1 3-10,0 0 1,-1 0 0,1 0 0,0 0 0,0 0 0,-1 0 0,1 0 0,-1 0 0,1 0 0,-1 0 0,1 0 0,-1 0 0,1 0-1,-1 0 1,0 0 0,1 0 0,-1 1 0,0-1 0,0 0 0,0 1 0,0-1 0,0 0 0,0 1 0,1-1 0,-1 1 0,0 0-1,-1-1 1,1 1 0,0 0 0,0-1 0,0 1 0,0 0 0,0 0 0,-1 0 0,-4 0 2,1-1 0,0 1 0,0 1 0,-1-1 0,1 1 1,0 0-1,0 0 0,-6 2 0,0 1 99,0 0 0,-16 10 0,25-13-81,-1 0 0,0 1 0,1-1 0,0 1 0,-1 0 0,1 0 0,0 0 0,0 0 0,0 1 0,0-1 0,0 0-1,1 1 1,-1-1 0,1 1 0,-1 0 0,1-1 0,0 1 0,0 0 0,0 0 0,1 0 0,-1 0 0,1 0 0,-1 0 0,1 0-1,0-1 1,0 1 0,0 0 0,2 6 0,-1-2 19,1-1 0,1 1 0,-1-1 0,1 0 0,0 0 0,0 0 0,1 0 0,0 0 0,0-1 0,0 1 0,9 6 0,-6-5-4,-1-1 0,2 0 0,-1 0 0,1-1 0,0 0-1,15 7 1,-18-10-95,0-1 0,0 1 0,1-1-1,-1 0 1,0 0 0,0-1 0,0 1-1,1-1 1,-1 0 0,0-1 0,1 1 0,-1-1-1,7-2 1,15-6-2638,-1-1 0,27-14 0,-26 11-1184,21-10 273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1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42 1984,'0'-1'227,"1"0"0,-1-1 0,0 1-1,1 0 1,-1 0 0,1 0 0,0 0 0,-1 0 0,1 0 0,0 0 0,-1 0-1,1 0 1,0 0 0,0 0 0,0 0 0,0 1 0,0-1 0,0 0 0,0 1 0,2-2-1,28-12 4830,-21 10-3207,-9 4-1756,-1 0 1,1-1 0,-1 1-1,0 0 1,1 0-1,-1-1 1,1 1-1,-1 0 1,1 0-1,-1 0 1,1 0-1,-1 0 1,1 0-1,-1-1 1,1 1-1,-1 0 1,1 0 0,-1 0-1,0 0 1,1 1-1,-1-1 1,1 0-1,-1 0 1,1 0-1,-1 0 1,1 0-1,-1 1 1,1-1-1,-1 0 1,1 0-1,-1 1 1,0-1 0,1 0-1,-1 1 1,0-1-1,1 0 1,-1 1-1,0-1 1,1 1-1,-1-1 1,0 0-1,0 1 1,1-1-1,-1 1 1,0-1-1,0 1 1,0 0 0,1 2 125,-1 0 1,0 0-1,0 0 1,0-1-1,0 1 1,-2 4-1,-2 12 560,-10 27 0,6-23-406,-25 70 1187,-88 170 0,-14 44-184,111-232-1042,18-54-167,5-18-55,1-7-14,2-10 76,4 3-172,0 0 1,1 1-1,15-19 0,-11 15 5,1 0 16,0 0 1,1 1-1,0 1 0,1 0 1,24-16-1,83-41-157,-101 59 70,-15 7 65,4-2 52,0 0-1,13-4 1,-20 9-43,0-1 0,0 0 0,0 1 0,0-1 1,0 1-1,0 0 0,0 0 0,0 0 0,0 0 0,0 0 0,0 0 0,0 0 0,0 1 0,0-1 1,0 1-1,0-1 0,3 3 0,-4-3 5,0 1 0,0 0 0,-1 0 0,1 0 0,0 0 0,0 0 0,-1 0 0,1 0 0,-1 0 0,1 0 0,-1 0 0,1 0 0,-1 0 0,0 0 0,1 0 0,-1 0 0,0 3 0,1 22 58,-2-17-22,5 85 505,-2-84-546,-1 0 1,2 0-1,-1 0 1,1-1 0,1 1-1,-1-1 1,8 12-1,-10-19-3,0 0-1,0-1 1,0 1-1,0 0 1,1-1-1,-1 1 1,0-1-1,1 1 0,-1-1 1,1 0-1,0 1 1,0-1-1,-1 0 1,1 0-1,0-1 0,0 1 1,0 0-1,0 0 1,2 0-1,-1-1 2,0 0-1,0 0 1,0 0-1,0-1 0,0 1 1,0-1-1,0 1 1,0-1-1,0 0 1,-1 0-1,6-3 0,5-3-39,-1-1 0,-1-1-1,1 0 1,13-14 0,-24 21 18,27-22 39,0 2 0,46-29 1,69-29-177,-124 71 155,-8 2-9,1 2 0,0-1 0,16-4 0,-39 14-26,0 1 0,0-1-1,1 2 1,0-1-1,-19 15 1,13-7 92,0 0 1,0 1 0,-15 19 0,21-22-33,1 1 1,0 0-1,0 1 0,2 0 1,0 0-1,0 0 0,-6 22 1,12-33-29,1 0 1,-1 0-1,1 0 0,0 0 1,0 0-1,0 0 0,0 0 1,0 0-1,1 3 0,-1-5 3,0 1-1,0-1 1,0 0-1,0 1 1,1-1-1,-1 0 1,0 1-1,0-1 0,0 0 1,0 0-1,1 1 1,-1-1-1,0 0 1,0 0-1,0 1 1,1-1-1,-1 0 0,0 0 1,1 0-1,-1 1 1,0-1-1,0 0 1,1 0-1,-1 0 1,0 0-1,1 0 0,-1 0 1,0 0-1,1 0 1,-1 0-1,0 0 1,1 0-1,-1 0 0,0 0 1,1 0-1,-1 0 1,0 0-1,0 0 1,1 0-1,-1 0 1,0 0-1,1 0 0,-1 0 1,0-1-1,0 1 1,1 0-1,-1 0 1,0 0-1,0-1 1,1 1-1,-1 0 0,0 0 1,0-1-1,1 1 1,-1 0-1,0 0 1,0-1-1,187-181-616,-141 125 474,-45 56 132,-1 1 0,0 0 0,0-1 0,0 1-1,1 0 1,-1 0 0,0-1 0,1 1 0,-1 0 0,0 0-1,1-1 1,-1 1 0,0 0 0,1 0 0,-1 0 0,1 0-1,-1 0 1,0-1 0,1 1 0,-1 0 0,1 0 0,3 6-112,-3 16 50,0-14 147,0-3-70,0-1-1,1 0 1,-1 1-1,1-1 1,0 0-1,1 0 1,-1 0-1,1 0 0,0-1 1,0 1-1,0-1 1,0 1-1,0-1 1,1 0-1,0 0 1,-1-1-1,1 1 0,7 3 1,-1-1 5,0-1 0,0 1 1,0-2-1,1 1 0,-1-2 1,19 4-1,-15-5-12,1-1 0,-1 0 0,0-1 0,1 0 0,-1-1 0,21-6 0,83-33 16,-21 7 2,-57 22 36,-1-2 0,39-19 0,-74 30-34,-14 4-110,-18 7-8,7-1 68,-1 2 0,2 1 1,-28 16-1,35-18 15,0 1 0,1 0 0,1 0 0,0 2 0,0-1 0,-11 15-1,10-9-12,3-6-49,2 1 1,-9 14-1,14-22 62,0 1-1,0 0 1,1 0 0,-1 0-1,1 0 1,0 0 0,1 0-1,-1 0 1,1 0 0,-1 0-1,2 7 1,-2-10 15,1-1 1,0 1 0,0 0-1,0 0 1,0-1-1,0 1 1,1 0-1,-1 0 1,0 0 0,0-1-1,0 1 1,1 0-1,-1-1 1,0 1-1,1 0 1,-1-1-1,1 1 1,-1 0 0,1-1-1,-1 1 1,1 0-1,-1-1 1,1 1-1,0-1 1,-1 0 0,1 1-1,0-1 1,-1 1-1,1-1 1,0 0-1,-1 1 1,1-1 0,0 0-1,0 0 1,-1 0-1,1 0 1,0 1-1,0-1 1,0 0 0,-1 0-1,1 0 1,0-1-1,0 1 1,-1 0-1,1 0 1,0 0 0,0-1-1,-1 1 1,1 0-1,1-1 1,8-5-8,0 0 0,-1 0 0,0-1 0,12-11 1,1 1-73,183-136 435,-183 134-345,-2 0 0,0-2-1,-1 0 1,-1-1 0,-1-1-1,-1-1 1,-1 0 0,13-30-1,-3-2 82,-1-2 0,25-100 0,-47 149-97,1-1-16,0 0 1,0 0 0,-1-1-1,-1 1 1,0-1-1,0 1 1,-2-19-1,1 28 19,0 0-1,0 1 1,-1-1 0,1 1-1,0-1 1,0 0-1,0 1 1,0-1-1,-1 1 1,1-1-1,0 0 1,0 1-1,-1-1 1,1 1-1,-1-1 1,1 1-1,0-1 1,-1 1-1,1 0 1,-1-1-1,1 1 1,-1-1-1,1 1 1,-1 0-1,0 0 1,1-1-1,-1 1 1,1 0-1,-1 0 1,1-1-1,-1 1 1,0 0-1,1 0 1,-1 0-1,0 0 1,1 0-1,-1 0 1,0 0-1,-2 1 8,1 0 0,0 0 1,0 0-1,0 0 0,1 0 0,-1 0 0,0 0 0,0 1 0,0-1 0,1 0 1,-1 1-1,-1 1 0,-6 9 21,1 0 0,0 0 0,1 1 0,-8 17-1,-20 58 74,24-57-79,1 1 0,-9 57 0,17-73-67,0-1-1,1 1 1,1 0-1,1 0 1,0-1-1,1 1 1,8 29-1,-7-37-312,1 1-1,-1-1 0,1 0 1,1 0-1,-1 0 1,1-1-1,1 0 1,-1 0-1,1 0 1,1 0-1,-1-1 0,14 10 1,-8-8-1136,0-1 0,0 0 0,1 0 0,-1-2 0,2 1 0,-1-2 0,24 6 0,15-1-4686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2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20 741 4480,'-5'3'921,"-9"6"721,14-6 1038,7-2 2733,-1-1-5063,-1 0 0,0-1 0,1 0 0,-1 0 0,0 0 0,0-1 1,0 0-1,0 0 0,0 0 0,0-1 0,7-4 0,-1-2 34,0 1 1,-1-1-1,13-15 0,-15 15-263,-1 0 1,0-1-1,0 0 1,-1 0-1,-1-1 1,5-11-1,-5 12-43,27-68 626,26-96 0,0 1 149,-2 14 203,-55 157-1061,1-6 166,-2 11 177,-2 14 0,-17 146 153,5-58-91,0 15-12,-16 162 45,29-271-374,1-10-41,-1 1-1,1 0 0,0 0 1,0 0-1,0 0 0,0 0 1,0 0-1,0 0 0,0-1 0,0 1 1,1 0-1,-1 0 0,1 0 1,-1 0-1,1-1 0,0 1 1,0 0-1,0-1 0,1 4 0,-1-5-13,0 0 0,-1 1 0,1-1 0,0 0 0,-1 0 0,1 1 0,-1-1 0,1 0 0,0 0 0,-1 0 0,1 0 0,0 0 0,0 0 0,-1 0 0,1 0 0,0 0 0,-1 0 0,1-1-1,-1 1 1,1 0 0,0 0 0,-1-1 0,1 1 0,0 0 0,-1-1 0,1 1 0,-1 0 0,1-1 0,-1 1 0,1-1 0,17-17 3,-16 16 13,25-32-32,-15 19-133,16-18 0,-24 29 103,0 0 1,0 1 0,1-1 0,-1 1-1,1 0 1,-1 0 0,1 1 0,0-1-1,6-1 1,-9 4 28,0 0 0,-1-1 0,1 1 0,0 0 0,0 0 1,0 0-1,0 0 0,0 1 0,0-1 0,0 0 0,0 1 0,0 0 0,2 0 0,25 14 1,-6-3 83,4-1-36,0-2 1,1-1 0,0-1 0,33 4 0,-48-10-27,0 0-1,0 0 0,0-2 0,0 1 0,0-1 0,0-1 0,0-1 0,-1 0 0,1 0 1,-1-1-1,20-9 0,-25 8-5,1 0 0,-2-1 0,1 1 0,0-1 0,-1 0 0,0-1 0,-1 0 0,8-11-1,-8 11 15,-1 0 0,1 0 0,-1-1-1,-1 0 1,1 0 0,2-12-1,-5 17-28,0-1-1,0 1 0,-1-1 0,1 1 1,-1-1-1,0 1 0,0-1 1,-1 1-1,1-1 0,-1 1 0,1-1 1,-1 1-1,0-1 0,-1 1 1,1 0-1,0-1 0,-3-3 0,3 6 4,1 1-1,0 0 0,0-1 0,-1 1 1,1 0-1,0 0 0,-1-1 0,1 1 0,0 0 1,-1 0-1,1-1 0,0 1 0,-1 0 0,1 0 1,-1 0-1,1 0 0,0 0 0,-1-1 1,1 1-1,-1 0 0,1 0 0,0 0 0,-1 0 1,1 0-1,-1 0 0,1 0 0,-1 1 0,0-1 1,-13 8-129,-8 14 191,21-21-42,-6 8-11,1 0 0,-1 0 0,1 1-1,1 0 1,0 0 0,0 1 0,-5 17 0,8-20-4,0-1 1,1 1-1,0 0 1,0 0-1,0 0 1,1 0 0,0 0-1,1 0 1,0 0-1,0-1 1,4 13 0,-3-12 39,1-1 0,0 0 0,0-1 0,1 1 0,-1-1 0,1 1 0,1-1 0,-1 0 0,11 10 0,-12-13-22,1-1 0,-1 1-1,0-1 1,1 0 0,-1 0 0,1-1 0,-1 1 0,1-1-1,0 0 1,0 0 0,0 0 0,0 0 0,0 0-1,0-1 1,0 0 0,0 0 0,-1 0 0,1 0 0,0-1-1,7-1 1,19-7 141,48-20 1,-29 10-78,-27 11-60,1-2 0,24-15 0,-35 18-15,-1-1 1,0 0-1,0 0 1,0-2 0,11-12-1,-20 20 3,0-1 0,0 1 0,0-1 0,-1 1-1,1-1 1,-1 0 0,1 1 0,-1-1 0,1-3 0,-2 5-7,0 0-1,0 0 1,0 0 0,0 0 0,0 0-1,0 0 1,0 0 0,0 0 0,0 0-1,0 0 1,-1 0 0,1 0 0,0 0-1,-1 0 1,1 0 0,-1 1 0,1-1-1,-1 0 1,1 0 0,-1 0 0,1 0-1,-1 1 1,0-1 0,0 0 0,1 1-1,-1-1 1,0 1 0,0-1 0,-1 0-1,0 0-34,-1 0 0,1 1 0,0-1 0,0 1 0,0 0 0,-1 0 0,1-1 0,0 1-1,0 1 1,0-1 0,-1 0 0,1 1 0,0-1 0,0 1 0,0-1 0,-3 2 0,-3 2-14,0-1 0,-15 9 1,13-5 63,1 0 1,0 0-1,0 1 1,-11 12-1,17-16-11,-1 1 1,1-1-1,0 0 0,0 1 1,0 0-1,1 0 0,-1-1 1,1 2-1,0-1 0,1 0 1,-3 10-1,4-13 5,0 1-1,0-1 1,0 0 0,0 1-1,0-1 1,1 0 0,-1 0-1,1 1 1,-1-1 0,1 0 0,0 0-1,0 1 1,0-1 0,0 0-1,0 0 1,0 0 0,3 3-1,-1-3-1,0 1 0,0-1 0,0 0-1,0 0 1,0 0 0,0 0 0,0-1-1,1 1 1,-1-1 0,6 2-1,3-1 22,0 0 0,0 0 0,0-1 0,1-1 0,22-1-1,-6-2 30,-1-2-1,0 0 1,0-2-1,0-1 1,-1-1-1,-1-1 1,1-2-1,-2 0 1,33-22-1,-41 22 21,-8 5-65,0 0 1,1 1-1,-1 0 0,1 1 0,1 0 0,-1 0 0,18-4 0,-28 8-6,1 1-1,-1 0 0,1 0 1,-1 0-1,1 0 0,-1 0 0,1 0 1,-1 0-1,0 0 0,1 0 0,-1 0 1,1 0-1,-1 0 0,0 1 1,1-1-1,-1 0 0,1 0 0,-1 0 1,0 0-1,1 1 0,-1-1 0,1 0 1,-1 0-1,0 1 0,1-1 0,-1 0 1,0 1-1,0-1 0,1 0 1,-1 1-1,0-1 0,0 1 0,0-1 1,1 0-1,-1 1 0,0-1 0,0 1 1,0-1-1,0 0 0,0 1 1,0-1-1,0 1 0,0-1 0,0 1 1,0-1-1,0 1 0,0-1 0,0 0 1,0 1-1,0-1 0,-1 1 1,-7 26 206,7-24-159,-4 8 56,0 0 0,-1 0 0,-13 17 0,7-11-92,10-12-15,3-5 18,8-7 50,13-14 44,-13 12-125,0 0 0,1 1-1,0 0 1,0 0-1,13-6 1,-19 12 5,1-1 0,0 1 1,-1 0-1,1 0 0,0 1 1,0-1-1,0 1 0,0 0 1,0 1-1,1-1 0,-1 1 1,0 0-1,0 0 0,0 1 1,8 1-1,6 4-139,0 2 0,-1 0-1,28 17 1,23 10-821,-59-31 748,0 0 0,-1-1 1,2 0-1,-1-1 1,16 2-1,-17-3-1330,1-1 0,-1 0-1,0 0 1,1-1 0,-1 0-1,0-1 1,0 0 0,0 0 0,17-7-1,9-10-4700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2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130 655 7296,'-1'-5'7920,"-1"5"-7622,-5 3 654,1-1-1,-1 1 1,1-1 0,0 2-1,-8 5 1,3-1-504,0 0 1,1 1-1,-17 20 1,25-27-370,-1 2 0,1-1 1,0 0-1,0 0 0,1 1 0,-1-1 0,0 1 1,1-1-1,0 1 0,0-1 0,0 1 0,1 0 0,-1 0 1,1 0-1,0 5 0,0-4 19,1 1-1,0-1 1,0 1-1,0-1 1,1 0-1,0 1 0,0-1 1,0 0-1,6 9 1,-3-7-13,0 0 0,0 0-1,1-1 1,0 1 0,0-1 0,1 0 0,-1-1-1,1 0 1,0 0 0,1 0 0,-1-1 0,1 0-1,14 5 1,-19-8-82,0 0 0,0-1 0,1 1-1,-1-1 1,0 0 0,1 1 0,-1-1 0,0-1 0,0 1-1,1 0 1,-1-1 0,0 0 0,0 0 0,1 0-1,-1 0 1,0 0 0,0-1 0,0 1 0,-1-1 0,1 0-1,0 0 1,0 0 0,-1 0 0,0 0 0,1-1-1,-1 1 1,0-1 0,0 1 0,0-1 0,0 0 0,1-4-1,0 2-59,-1 0 0,1-1 0,-1 1 0,-1-1 0,1 0 0,-1 1 0,0-1 0,0 0 0,0 0 0,-1 0 0,0 0 0,0 0 0,-1 0-1,0 0 1,0 0 0,-2-8 0,-1 6-11,0-1 0,-1 1 0,0 0 0,0 1 0,0-1 0,-1 1 0,0 0-1,-1 0 1,1 0 0,-1 1 0,-1 0 0,-9-5 0,16 10-188,18 7-105,-5 0 375,7-1-216,-14-4 241,0 0 1,0 1-1,1-1 1,-1-1 0,1 1-1,4-1 1,24-3 153,0-1 0,-1-1 0,0-2-1,0-1 1,-1-2 0,51-22 0,-61 21-93,0 0-1,-2-2 1,1 0 0,-1-1-1,-1-2 1,-1 1 0,0-2-1,-1-1 1,28-36 0,-8-5 73,47-93 0,-67 116-78,-2 0 0,-1-2-1,11-47 1,-23 76-83,-1-1 1,1-14-1,-2 23-13,0 1 0,0 0 0,1-1 1,-1 1-1,0 0 0,0 0 0,0-1 0,0 1 0,-1 0 0,1-1 0,0 1 0,0 0 1,0-1-1,0 1 0,0 0 0,0 0 0,0-1 0,0 1 0,-1 0 0,1 0 0,0-1 0,0 1 1,0 0-1,-1 0 0,1-1 0,0 1 0,0 0 0,0 0 0,-1 0 0,1-1 0,-9 5-48,-5 11-7,8-5 28,0 0 1,1 1 0,-7 16-1,8-17 15,-131 403 339,134-408-316,-23 91 117,21-80-100,0 1 0,2 0 0,0 28 0,1-42-20,0-1 0,1 1 1,-1-1-1,0 1 0,1-1 1,0 0-1,-1 1 0,1-1 1,0 0-1,0 1 0,1-1 0,-1 0 1,0 0-1,1 0 0,-1 0 1,1 0-1,-1 0 0,1-1 1,0 1-1,0 0 0,0-1 0,4 3 1,-3-3-20,0 0-1,0 0 1,-1 0 0,1-1 0,0 1-1,0-1 1,0 1 0,0-1 0,1 0 0,-1 0-1,0-1 1,0 1 0,0-1 0,0 1 0,-1-1-1,1 0 1,0 0 0,3-2 0,4-2-89,-1 0 0,0-1 1,0 0-1,0-1 0,11-11 0,-9 8-162,23-16 0,-33 25 250,-1 1 0,1-1-1,-1 1 1,1 0 0,-1-1 0,1 1-1,-1 0 1,1-1 0,-1 1 0,1 0-1,-1 0 1,1 0 0,0-1 0,-1 1-1,1 0 1,0 0 0,-1 0 0,1 0-1,-1 0 1,1 0 0,0 0 0,0 1-1,6 10-326,-3-1 420,2 5 16,-3-7-36,1-1 0,0 1 0,8 12 0,-10-18-42,-1 0 0,1 0 0,0 0-1,0-1 1,0 1 0,-1-1 0,2 1-1,-1-1 1,0 0 0,0 1 0,0-1-1,0 0 1,1-1 0,-1 1 0,1 0-1,-1-1 1,4 1 0,3-1 82,-1 0 0,0 0 0,0-1 0,1-1 0,-1 1 0,0-1 0,0-1-1,0 1 1,8-6 0,11-5 73,28-18-1,-35 19-160,0-2 1,-1 0-1,-1 0 1,0-2-1,26-30 0,71-108-18,-96 127-41,-14 20 30,-1 1-8,-1 0 0,2 1 0,-1 0 0,0 0 0,1 0 0,10-8 0,-15 13 23,0-1 1,1 1-1,-1 0 0,0 0 0,0 0 1,1 0-1,-1 0 0,0-1 0,0 1 1,1 0-1,-1 0 0,0 0 0,0 0 1,1 0-1,-1 0 0,0 0 0,1 0 1,-1 0-1,0 0 0,0 0 0,1 0 1,-1 0-1,0 0 0,0 0 1,1 1-1,-1-1 0,0 0 0,0 0 1,1 0-1,-1 0 0,0 0 0,0 1 1,1-1-1,-1 0 0,0 0 0,0 0 1,0 1-1,1-1 0,-1 0 0,0 0 1,0 1-1,4 12-55,-4-9 33,3 16 0,0 1 1,-1 0 0,-2-1 0,0 1 0,-3 22 0,0-15 121,1-10-9,0-1 0,-1 1 0,-1 0-1,-8 20 1,11-33-103,-1-1-1,0 1 0,0-1 0,-1 0 1,1 0-1,-1 0 0,0 0 1,0-1-1,-1 1 0,1-1 0,-1 0 1,1 0-1,-1 0 0,0 0 0,0-1 1,0 1-1,-1-1 0,1 0 1,0 0-1,-1-1 0,-4 2 0,-7-1-152,-1 0 0,1-1 0,0-1-1,-1 0 1,1-1 0,-1-1-1,-29-7 1,44 8 103,-1 0 1,1 0-1,0 1 1,0-1 0,0 0-1,0-1 1,1 1-1,-1 0 1,-2-2-1,3 2-170,11 6 96,-5-2 132,3 0 23,0 0 0,0-1 0,0 0 1,0 0-1,0-1 0,10 0 0,10 3 177,-1 0 7,-1-2 1,1 0-1,0-1 0,0-2 1,0-1-1,34-7 0,-48 6-106,0 0 1,-1-1-1,1-1 1,-1 0-1,0-1 0,14-9 1,-18 10-54,0-1 1,0 0-1,-1-1 1,0 0-1,0 0 1,-1 0-1,0-1 1,0 0-1,6-11 0,-9 13-33,0 1 0,-1-1-1,0 0 1,0 0 0,0 0-1,1-8 1,-3 12-19,1 0 1,-1 1 0,0-1 0,0 0 0,0 0-1,0 0 1,0 1 0,0-1 0,-1 0-1,1 0 1,0 1 0,-1-1 0,0 0-1,1 0 1,-1 1 0,0-1 0,0 1-1,0-1 1,0 1 0,0-1 0,0 1 0,0-1-1,-1 1 1,-2-2 0,3 2-7,0 1 0,0-1 0,0 1 0,-1 0 0,1-1 0,0 1 0,-1 0 0,1 0 0,0 0 0,-1 0 0,1 0 0,0 0 0,-1 0 0,1 0 0,0 1 0,0-1 0,-1 0 0,1 1 0,0-1 0,0 1 0,-1 0 0,1-1 0,0 1 0,0 0 0,0 0 0,0-1 0,0 1 0,-1 2 0,-3 1-3,1 0 0,0 1-1,0 0 1,-5 8 0,3-2 33,0-1 1,1 1-1,0 0 1,1 0-1,0 1 1,1-1-1,0 1 0,1 0 1,-1 14-1,3-21-1,0 0-1,0-1 0,1 1 1,-1 0-1,1 0 0,0-1 1,1 1-1,-1 0 0,1-1 0,0 1 1,2 4-1,-2-6 11,1 0 0,-1 0 0,1 0 0,-1 0 0,1-1 0,0 1 1,0-1-1,0 1 0,0-1 0,0 0 0,1-1 0,-1 1 0,1 0 0,-1-1 0,8 2 0,0 0 58,0-2 1,1 1-1,-1-1 0,1-1 1,0 0-1,21-4 0,-2-1 91,40-12-1,-43 9-171,-1-1 1,-1-1-1,48-26 0,-64 31-15,-1-2-1,0 1 1,0-1 0,0 0 0,-1-1-1,0 0 1,0-1 0,-1 1 0,0-1 0,-1-1-1,0 1 1,8-19 0,-13 25 8,0 0 1,0 0-1,0 0 0,-1-1 1,1 1-1,-1 0 1,0-1-1,0 1 1,-1 0-1,1-1 0,0 1 1,-1 0-1,0-1 1,0 1-1,0 0 0,0 0 1,-3-5-1,2 4-29,2 3-383,2 3 187,6 9 146,8 18 172,16 82-48,-30-103-31,0 0 0,1 0 1,0 0-1,0-1 0,6 11 0,-8-17-4,0 1 0,0 0 1,0-1-1,0 1 0,1-1 0,-1 0 0,0 1 0,1-1 0,-1 0 0,1 0 0,-1 1 0,1-1 1,0 0-1,-1-1 0,1 1 0,0 0 0,0 0 0,-1-1 0,1 1 0,0-1 0,0 0 0,0 1 1,0-1-1,0 0 0,0 0 0,0 0 0,-1-1 0,4 1 0,5-3 39,0-1-1,-1 0 1,1 0-1,-1-1 1,0 0-1,-1 0 1,10-8 0,52-49 212,28-33-206,-94 91-18,-3 3-25,-1 7-72,-2 0 70,1 0 0,-1 0 0,0 0 0,-3 6-1,-5 12 90,1 7 65,-8 40 0,15-60-157,0 1 0,1 0 0,1 0 0,0 0 1,0 0-1,5 21 0,-5-31 9,0-1 0,0 1 0,1-1 0,-1 1 0,1-1 0,-1 1 0,1-1 1,0 1-1,0-1 0,-1 0 0,1 1 0,0-1 0,0 0 0,0 0 0,1 0 0,-1 0 0,0 0 0,0 0 0,0 0 0,1 0 0,-1 0 0,2 0 0,0 0 19,-1-1 0,0 1 0,0-1 0,0 0 0,0 0 0,1 0 0,-1-1 0,0 1 0,0 0 0,0-1 0,0 1 0,0-1 0,0 0 0,0 0 0,4-2 0,25-14 40,-1-1 0,0-2 0,44-39 0,-50 37-114,-1-1 0,33-43-1,-54 63 31,1-1 0,0 1-1,0 0 1,6-4 0,2-2-169,-10 9 175,1 1 0,-1-1 0,0 0 0,0 1 0,1 0 0,-1-1 0,0 1 1,0 0-1,0-1 0,0 1 0,0 0 0,0 0 0,0 0 0,1 2 0,-1-3 4,81 79 6,-78-76 13,1 1-1,0-1 1,0 0-1,0 0 1,0-1 0,1 0-1,-1 0 1,1 0-1,-1 0 1,1-1-1,0 0 1,0 0 0,10-1-1,-8 0 6,-1-1-1,1 0 0,-1-1 1,0 0-1,0 0 1,1 0-1,-1-1 0,-1 0 1,1-1-1,0 0 1,-1 0-1,0 0 0,0 0 1,9-9-1,-12 10-26,0-1 1,0 1-1,0-1 0,0 0 0,-1 0 0,1 0 1,-1 0-1,0 0 0,0 0 0,-1 0 1,2-6-1,-2 7 18,-1 0 0,1 0 0,-1-1 0,0 1 0,0 0 0,-1-1 0,1 1 0,0 0 0,-1-1 0,0 1 0,0 0 0,0 0 0,0 0 0,-1 0 0,1 0 0,-4-5 0,4 7-8,1-1 1,-1 0-1,0 1 0,0 0 0,-1-1 0,1 1 0,0 0 0,0-1 0,-1 1 0,1 0 0,0 0 0,-1 0 0,1 0 0,-1 0 0,0 1 0,1-1 1,-1 0-1,1 1 0,-1-1 0,0 1 0,0 0 0,1-1 0,-1 1 0,0 0 0,0 0 0,1 0 0,-1 0 0,0 0 0,0 1 0,1-1 0,-1 0 1,0 1-1,0-1 0,1 1 0,-1 0 0,1 0 0,-1-1 0,1 1 0,-1 0 0,-1 2 0,-3 2 13,0 0 0,0 0 0,1 0 0,0 1-1,0 0 1,1 0 0,-8 13 0,6-9-4,1 1 0,0-1 0,-6 23 0,10-29-17,0 0 0,0 0 0,0 0 1,1 0-1,0 1 0,0-1 0,0 0 0,0 0 0,1 0 0,0 1 0,-1-1 0,2 0 0,-1 0 0,2 5 0,-2-7 3,1-1-1,-1 1 1,0-1-1,1 1 1,-1-1 0,0 0-1,1 1 1,0-1-1,-1 0 1,1 0 0,0 0-1,-1 0 1,1 0-1,0-1 1,0 1-1,0-1 1,0 1 0,0-1-1,0 1 1,3-1-1,6 1 26,1-1-1,16-1 0,-12 0 81,41-3-81,71-14 0,55-20-72,-172 35 59,26-8-5,-28 8-31,0 0 0,-1 1 0,1 0-1,18-2 1,-40 19-120,-4 3 37,-1-1 0,-27 21 0,37-32 111,0 0 1,1 0-1,-1 1 1,2 0-1,-1 0 1,1 0-1,0 1 1,0 0-1,1 0 1,-7 15-1,11-21 2,0 1-1,1-1 0,-1 0 0,1 0 0,0 1 1,-1-1-1,1 0 0,0 1 0,0-1 0,0 0 1,1 1-1,-1-1 0,1 0 0,-1 1 1,1-1-1,0 0 0,0 0 0,0 0 0,0 0 1,0 0-1,0 0 0,0 0 0,1 0 0,-1 0 1,1 0-1,2 2 0,-2-2 17,1 0 0,-1-1 1,1 1-1,-1-1 0,1 1 0,-1-1 0,1 0 1,-1 0-1,1 0 0,0-1 0,0 1 0,0 0 1,-1-1-1,1 0 0,0 0 0,0 0 0,0 0 1,0 0-1,0 0 0,-1-1 0,6-1 0,2-2-14,-1 0-1,1-1 0,-1 0 1,-1-1-1,1 0 0,-1 0 1,0 0-1,0-1 0,-1-1 1,0 1-1,0-1 0,5-9 1,4-7-30,0-1 1,-2-1 0,13-32 0,46-145-6,-30 80 5,15-38 347,-54 145-79,-4 16-240,0 0 1,0-1 0,0 1 0,0 0-1,0 0 1,0 0 0,0 0 0,0 0-1,0 0 1,0 0 0,0 0 0,0 0-1,0 0 1,0 0 0,0 0 0,0 0-1,0 0 1,-1 0 0,1 0 0,0 0-1,0 0 1,0 0 0,0 0 0,0 0-1,0 0 1,0 0 0,0 0 0,0 0-1,0 0 1,0 0 0,0 0-1,0 0 1,0 0 0,0 0 0,0 0-1,0 0 1,0 0 0,0 0 0,-1 0-1,1 0 1,0 0 0,0 0 0,0 0-1,0 0 1,0 0 0,0 0 0,0 0-1,0 0 1,0 0 0,0 0 0,0 0-1,0 0 1,0 0 0,0 0 0,0 0-1,0 0 1,0 0 0,0 0 0,0 0-1,0 0 1,0 0 0,0 0-1,0 1 1,0-1 0,0 0 0,0 0-1,0 0 1,0 0 0,0 0 0,-7 10 40,0 7-23,1 0-1,1 1 0,0-1 1,1 1-1,-3 29 0,3-16 32,-28 197 507,21-139-1990,-2 1-3514,12-84 3416,0 1 0,1 0 0,0 0 1,0-1-1,0 1 0,3 13 1,-2-16 666,0 0 1,1 0-1,-1-1 1,1 1-1,0-1 1,0 1-1,0-1 0,0 0 1,1 0-1,-1 0 1,1 0-1,6 4 1,13 9-1153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2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13472,'0'5'4991,"10"-2"-3903,3 6-288,-5-1 2048,2 4-1728,-7-1 1024,-3 6-1248,0-2-576,0 1-224,0-4-1024,-3 1 512,-2-6-3296,-5-2 2080,-21 3-9055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45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264 471 4640,'-1'-3'696,"0"0"-1,0 1 1,0-1 0,-1 1 0,0-1-1,1 1 1,-1-1 0,0 1 0,0 0-1,0 0 1,0 0 0,-4-2 0,4 3-486,0 0 0,0 0 0,0 0 0,0 1 0,0-1 0,0 1 0,-1-1 0,1 1 0,0 0 0,0 0 1,0 0-1,-1 0 0,1 0 0,0 0 0,0 1 0,-1-1 0,-2 2 0,-9 3 44,1 1 0,0 1 0,1 0 0,-1 0-1,1 1 1,1 1 0,-1 0 0,1 0 0,-16 20 0,20-22-172,1 1 0,0 1 1,1-1-1,0 1 0,0 0 0,1 0 1,0 0-1,0 1 0,1 0 1,1-1-1,-1 1 0,2 0 0,-2 20 1,3-27-55,0 0 1,0 1-1,0-1 1,0 1-1,1-1 1,-1 0-1,1 1 0,0-1 1,0 0-1,0 0 1,1 0-1,-1 0 1,1 0-1,0 0 1,0 0-1,0 0 1,0-1-1,0 1 1,0-1-1,1 1 1,-1-1-1,1 0 1,0 0-1,-1 0 0,1 0 1,0-1-1,0 1 1,5 1-1,0 0 36,-1-1 0,0 0-1,1 0 1,0-1 0,-1 0-1,1-1 1,0 1-1,-1-1 1,1-1 0,0 1-1,11-4 1,-8 1 9,-1 0 0,0-1 0,0 0 1,-1 0-1,17-11 0,-21 11-57,0 1 0,0-1 1,0 1-1,-1-1 0,0 0 1,0-1-1,0 1 0,-1-1 0,1 0 1,-1 0-1,0 0 0,3-6 1,-6 7-8,1 1 0,0 0 1,-1-1-1,0 1 1,0 0-1,0-1 1,0 1-1,0 0 0,-1-1 1,1 1-1,-1 0 1,0 0-1,0-1 0,0 1 1,-1 0-1,1 0 1,-1 0-1,0 0 1,1 0-1,-1 1 0,-1-1 1,-1-2-1,-1 0 2,0-1-1,0 1 0,0 1 1,-1-1-1,0 1 0,0 0 1,0 0-1,0 0 0,-9-2 1,-8-5-190,19 9 161,0 0 0,0 0-1,0 0 1,-1 0-1,1 1 1,-1 0 0,-9-2-1,14 3-93,19-3 416,-10 0-195,0-1 0,0 0 1,0 0-1,0 0 0,-1-1 0,0-1 0,0 1 0,-1-1 0,1 0 0,6-9 0,3-3 69,-1-1-1,25-38 1,20-47 132,-59 100-299,28-51 123,54-90 78,-75 130-125,-8 12-103,0 0 1,1 0-1,0 0 0,0 0 1,0 0-1,0 0 0,0 0 0,1 1 1,-1-1-1,1 1 0,-1 0 1,6-4-1,-8 6 14,1 0 1,-1 0-1,0 0 0,1 0 1,-1-1-1,0 1 1,0 0-1,1 0 0,-1 0 1,0 0-1,1 1 0,-1-1 1,0 0-1,1 0 1,-1 0-1,0 0 0,0 0 1,1 0-1,-1 0 1,0 0-1,0 1 0,1-1 1,-1 0-1,0 0 0,0 0 1,1 0-1,-1 1 1,0-1-1,0 0 0,1 1 1,3 10-47,-1 17 23,-22 319 65,-21 2 19,38-328-51,-36 185 42,29-172 52,-1-1 0,-2 0 0,-32 62 1,40-88-23,-1 0 0,1 0 0,-1 0 0,0-1 0,-1 1 0,-9 8 0,14-15-74,1 0 1,0 1 0,0-1 0,-1 0-1,1 1 1,-1-1 0,1 0 0,0 0 0,-1 0-1,1 1 1,0-1 0,-1 0 0,1 0 0,-1 0-1,1 0 1,0 0 0,-1 0 0,1 0 0,-1 0-1,1 0 1,-1 0 0,1 0 0,0 0 0,-1 0-1,1 0 1,-1 0 0,1 0 0,-1 0 0,1-1-1,0 1 1,-1 0 0,1 0 0,0 0-1,-1-1 1,1 1 0,0 0 0,-1-1 0,1 1-1,0 0 1,-1-1 0,1 1 0,0 0 0,0-1-1,-1 1 1,1 0 0,0-1 0,0 0 0,-1-1 2,0-1 1,0 1 0,0-1 0,1 1 0,-1-1-1,1-3 1,-1-12-8,1 1-1,1-1 1,1 0-1,1 1 0,0-1 1,6-19-1,-1 14-82,1-1 0,1 1 0,21-37 0,-17 36 43,-3 5-60,1-1 1,28-32-1,-15 23-143,-5 7-1335,29-27 1,-41 42 633,0 1 0,0 0 0,1 1 0,0 0 0,0 0 0,0 1 0,17-6 0,-11 6-780,0 1-1,-1 0 0,19 0 1,11 2-3078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2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68 188 4736,'0'0'1530,"1"0"-1190,-1 0 0,1 0-1,0 0 1,-1 0 0,1 0-1,-1 0 1,1 0 0,-1 0-1,1 0 1,0 0 0,-1 0-1,1 0 1,-1 0 0,1 1-1,0-1 1,0 2 144,0-1 1,1 1-1,-1-1 0,0 1 0,0-1 1,-1 1-1,1 0 0,0-1 1,0 1-1,-1 0 0,1 0 1,-1-1-1,0 1 0,1 0 1,-1 0-1,0 2 0,0 0 23,-1 0 0,1 0-1,-1 0 1,0 0 0,0 0 0,0 0-1,-2 5 1,0-3-181,0 0-1,0-1 0,-1 1 1,1-1-1,-1 1 0,0-1 1,-1 0-1,1-1 0,-8 7 1,9-9-237,-10 5 639,13-7-715,-1 0 1,1 0-1,-1 0 1,1 0-1,0 0 0,-1 0 1,1-1-1,-1 1 0,1 0 1,0 0-1,-1 0 1,1-1-1,0 1 0,-1 0 1,1-1-1,0 1 0,0 0 1,-1 0-1,1-1 1,0 1-1,0-1 0,0 1 1,-1 0-1,1-1 0,0 1 1,0 0-1,0-1 1,0 1-1,0-1 0,0 1 1,0-1-1,0 0 0,-2-7-441,1-1 0,1 1 0,-1-1 0,1 1-1,1-1 1,0 1 0,2-12 0,1-10-2098,-1 10 60,-1 0 1,-2 1-1,0-1 1,-1 0-1,-1 0 1,-5-25 0,-6 3-1162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3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 2720,'1'-2'310,"0"0"1,0 1-1,-1-1 0,1 0 1,0 0-1,0 0 0,-1 0 1,2-11 7643,-11 26-4221,7-4-2967,-1 1-1,-1 19 0,-2 10 331,0-16-385,-2 10 507,-8 63-1,15-87-1101,0 0 0,1 0 1,0 0-1,1 0 0,0 0 0,1 0 0,-1 0 0,2 0 0,-1-1 1,1 1-1,1-1 0,3 9 0,-6-16-104,0 1 1,0-1-1,0 1 0,0-1 1,1 1-1,-1-1 0,0 0 1,1 1-1,-1-1 0,0 0 1,1 0-1,-1 0 0,1 0 1,0 0-1,-1-1 0,1 1 1,0 0-1,0-1 0,-1 1 1,1-1-1,0 0 0,0 1 1,0-1-1,-1 0 0,1 0 1,0 0-1,0 0 0,3-1 1,3-1 34,0-1 0,1 0 0,-1 0 0,15-9 0,5-2 107,137-54 16,-155 63-86,0 0-1,0 0 1,-1-1 0,0 0-1,13-12 1,-16 13-70,-1 0 0,0 0-1,-1-1 1,1 0 0,-1 1 0,0-1 0,-1-1 0,1 1-1,3-11 1,3-13 78,-5 20-111,-1-1 0,-1 0-1,0 1 1,-1-1 0,0 0 0,1-14 0,-3-15-509,0 40 515,-1 0 0,1 0 1,0 0-1,0 0 1,0 0-1,0 0 1,0 0-1,0 0 0,0 0 1,-1-1-1,1 1 1,0 0-1,0 0 1,0 0-1,0 0 0,0 0 1,0 0-1,-1 0 1,1 0-1,0 0 1,0 0-1,0 0 0,0 0 1,0 0-1,-1 0 1,1 0-1,0 1 1,0-1-1,0 0 0,0 0 1,0 0-1,0 0 1,-1 0-1,1 0 1,0 0-1,0 0 0,0 0 1,0 0-1,0 0 1,0 1-1,0-1 1,-4 87 449,-1-56 155,5-21-451,-1-1 0,-1 1 0,-3 13 0,-1 1 169,2-6-112,3-13-137,0 0 0,0 1-1,0-1 1,0 8 0,1 19-152,0-31-176,2 0-692,8 3-304,9-2-6701,1-1 1095,-3 3 1088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3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65 141 5632,'-5'-9'1959,"5"14"1426,4 8 364,-1 24-795,-3-36-2940,2 10 540,0 1 0,0 0 0,-1 0 1,0 0-1,-3 22 0,-15 115 1771,4 124-815,-2-151-1150,-1-3-102,9-80-174,5-30-18,0 4 508,3-27-450,10-172-191,-4 104-10,1-2 47,3 2-1,3 0 0,48-149 1,-49 195-75,21-45 1,-27 68 163,0 0 1,1 0-1,1 0 1,0 1-1,0 1 1,16-15 0,-22 23-23,0 1 1,-1-1 0,1 1 0,0 0 0,1 0 0,-1 0-1,0 1 1,1-1 0,-1 1 0,0 0 0,1 0 0,0 0-1,-1 0 1,1 0 0,-1 1 0,1 0 0,0 0 0,0 0-1,-1 0 1,1 0 0,0 1 0,-1 0 0,1 0 0,-1 0-1,1 0 1,-1 0 0,1 0 0,-1 1 0,0 0 0,0 0-1,4 3 1,1 0 35,-1 2-1,0-1 1,0 1-1,-1 0 1,1 0-1,-2 0 1,1 1-1,-1 0 1,7 15-1,-9-18-23,-1 0 0,0 0 0,0 1 0,0-1-1,-1 0 1,0 1 0,0-1 0,0 0 0,-1 1 0,0-1 0,0 1-1,0-1 1,0 1 0,-1-1 0,0 1 0,0-1 0,-1 0 0,-2 6-1,2-5-27,-2-1-1,1 1 0,0-1 0,-1 0 0,0 0 0,0-1 0,-1 1 0,1-1 0,-1 0 0,0 0 0,0 0 0,-1-1 1,1 0-1,-1 0 0,1 0 0,-1-1 0,0 1 0,-10 1 0,4-1-327,1-2-1,0 1 1,-1-2-1,1 1 1,-1-2-1,1 1 1,-1-2-1,1 1 1,-15-5-1,-4 1-2139,-4-2-2604,31 7 3924,1-1 0,-1 0 0,1 0 0,-1 0 0,1 0 0,0 0 0,0 0 1,-1-1-1,-2-2 0,19 3-4553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3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4160,'22'2'1259,"-18"-2"-1008,0 0-1,0 0 1,0 1 0,0 0-1,0-1 1,0 1-1,0 0 1,-1 1 0,1-1-1,0 1 1,-1 0-1,5 2 1,-1 2 315,-1 0 1,1 1-1,-1 0 1,-1 0-1,1 0 0,-1 0 1,0 1-1,-1 0 1,0 0-1,0 0 0,-1 1 1,0-1-1,0 1 0,2 16 1,2 23 858,-2 0-1,-2 66 1,-14 98 1207,6-167-2074,-2 0 1,-13 45-1,20-88-530,-1 0 0,1-1 1,-1 1-1,1 0 0,-1-1 0,0 1 0,0-1 1,0 0-1,0 1 0,-2 1 0,3-2-29,0-1-1,-1 0 1,1 0-1,0 1 1,0-1-1,-1 0 1,1 0-1,0 0 1,-1 0-1,1 0 1,0 0-1,-1 1 1,1-1-1,0 0 1,-1 0 0,1 0-1,0 0 1,-1 0-1,1 0 1,0 0-1,-1 0 1,0-1-1,1 1-21,-1 0 0,0-1 0,1 1-1,-1-1 1,0 1 0,1-1 0,-1 1 0,0-1 0,1 0 0,-1 1-1,1-1 1,-1 0 0,0 0 0,-2-7-33,0 0-1,0 1 1,1-1 0,0 0-1,1 0 1,0 0 0,0 0-1,0 0 1,1-11 0,0 6 32,-1-41-2,2 0 0,2 0-1,14-71 1,-10 89-21,2 1-1,2-1 1,1 2 0,1 0-1,36-63 1,1 20-72,-42 66 174,1 0 1,1 1 0,-1 0 0,17-12 0,-24 20 3,1 0 0,-1 0 1,0 1-1,1 0 0,-1-1 1,1 1-1,-1 0 0,1 0 0,0 0 1,-1 0-1,1 1 0,0-1 1,-1 1-1,1 0 0,0 0 0,0 0 1,0 0-1,-1 0 0,1 0 1,0 1-1,0-1 0,-1 1 0,1 0 1,0 0-1,3 1 0,-2 1 24,0 0-1,0 0 1,1 0-1,-2 1 1,1 0-1,0-1 0,-1 1 1,0 0-1,0 1 1,0-1-1,0 0 1,3 8-1,-4-7-11,-1 0 0,1 0 0,-1 0 1,0 0-1,-1 0 0,1 1 0,-1-1 0,0 0 0,0 0 0,-1 1 0,1-1 0,-1 0 1,-3 9-1,3-10-33,0 0 1,0 1 0,-1-1-1,0 0 1,0 0 0,0 0-1,0 0 1,-1-1 0,1 1 0,-1-1-1,0 1 1,0-1 0,0 0-1,-1 0 1,1 0 0,-6 3-1,7-5-45,0-1 1,0 1-1,1-1 0,-1 0 0,0 1 0,0-1 0,1 0 0,-1 0 0,0 0 0,0 0 0,-3-1 0,5 1-6,-1 0 1,0 0-1,1 0 1,-1-1-1,0 1 1,1 0-1,-1 0 1,0 0-1,1-1 1,-1 1-1,0 0 1,1-1-1,-1 1 1,1-1-1,-1 1 1,1 0-1,-1-1 1,1 1-1,-1-1 1,1 0-1,-1 1 1,1-1-1,0 1 1,-1-1-1,1 0 1,0 1-1,-1-1 1,1 0-1,0 0 1,-2 0-210,7 1 172,60-2 127,78-12 0,-121 11-67,1-1 0,35-12 0,-52 14-8,1-1 1,-1 1 0,0-1 0,0 0 0,0 0 0,-1-1 0,1 0 0,-1 0-1,0 0 1,0-1 0,0 1 0,-1-1 0,7-9 0,-10 13 1,0 0 1,-1-1-1,1 1 0,-1 0 1,1 0-1,-1 0 0,0-1 1,1 1-1,-1 0 1,0-1-1,0 1 0,0 0 1,0 0-1,0-1 0,0 1 1,0 0-1,0-1 1,0 1-1,-1 0 0,1 0 1,-1-2-1,0 1-16,0 0 0,-1 1-1,1-1 1,0 0 0,-1 1 0,1-1-1,-1 1 1,1-1 0,-1 1 0,0 0-1,1 0 1,-3-1 0,-1-1-4,1 1 1,0 1-1,-1-1 0,0 0 1,1 1-1,-1 0 0,0 0 1,0 1-1,1-1 0,-1 1 1,-5 0-1,3 2 34,1 0-1,-1 0 1,0 0 0,1 0-1,0 1 1,0 0-1,0 1 1,0-1 0,-7 7-1,9-7 12,0 0 0,0 1 1,0-1-1,0 1 0,1 0 0,0 0 0,-1 0 0,1 1 0,1-1 0,-1 1 1,1 0-1,-3 8 0,4-10-15,1-1 1,0 1 0,0 0-1,0 0 1,0-1 0,0 1-1,1 0 1,-1-1 0,1 1-1,0 0 1,0-1 0,0 1-1,0-1 1,0 1 0,0-1-1,1 0 1,-1 0 0,1 1-1,0-1 1,-1 0 0,1 0-1,0 0 1,0-1 0,4 4-1,1 0 19,-1-1 0,1 0 0,0 0 0,1 0 0,-1 0-1,1-1 1,9 2 0,-6-3 6,0 0 0,0-1 0,0 0 0,0-1 0,-1-1 0,1 1 0,19-5 0,2-2 5,38-14 0,7-10-82,-53 20 207,46-14-1,-68 24-129,1 1 0,-1 0-1,0-1 1,0 1 0,1 0 0,-1 0 0,0 1 0,0-1 0,0 0 0,1 1 0,-1-1 0,0 1 0,0 0-1,0 0 1,0 0 0,0 0 0,0 0 0,0 0 0,0 0 0,-1 0 0,4 4 0,2 2 143,0 1 0,-1-1 1,10 16-1,0 2-45,-11-20-164,0 1 0,1-1 0,-1 0 0,1 0 0,0 0 0,0-1 0,0 0 0,1-1 0,-1 1 0,1-1 0,0 0-1,0-1 1,0 1 0,1-1 0,-1-1 0,9 1 0,-8-1-1128,-1-1 0,1 0 0,14-2 1,-14 1-934,-1-1 0,0 0 0,0 0 0,8-4 0,4-2-6621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4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16 811 3072,'-13'4'2100,"10"-1"-64,11-2 782,-3-1-2250,0-1-1,0 0 0,0 1 0,0-2 0,0 1 0,0-1 1,0 1-1,0-1 0,8-5 0,3-3 339,21-18 0,4-2-75,33-14-389,-40 25-353,-1-1 1,-1-2-1,36-31 1,-42 27-2,-1-1 1,-2-2 0,0 0 0,-2-1-1,-2-1 1,0-1 0,-2-1 0,-2 0-1,-1-1 1,13-49 0,-23 68 1,0 0 1,-2 0 0,1 0-1,-2 0 1,0 0 0,-2-20-1,0 31-36,1 1-1,-1-1 1,0 0-1,0 1 1,0-1-1,0 1 1,0 0-1,-1-1 1,0 1 0,0 0-1,-2-4 1,2 6-14,1-1 0,0 1 0,-1-1 0,1 1 0,-1-1 0,1 1 1,-1 0-1,1 0 0,-1 0 0,0 0 0,0 0 0,0 0 0,1 1 1,-1-1-1,0 1 0,0-1 0,0 1 0,0-1 0,0 1 0,0 0 0,-4 0 1,-4 2 98,-1 0-1,1 0 1,0 1 0,-1 1 0,1-1 0,1 2 0,-1-1 0,1 1-1,-1 1 1,1-1 0,-15 14 0,13-8 61,-1 0-1,1 1 1,1 0 0,0 1-1,1 0 1,1 0 0,-10 20 0,1 5 169,1 1 1,-14 59-1,-7 87 448,35-171-747,1 0 1,0 0-1,1 1 1,3 26-1,-2-35-21,0 1-1,1-1 0,0 1 1,0-1-1,0 0 0,1 0 1,0 0-1,0 0 1,1 0-1,-1-1 0,1 1 1,8 7-1,-9-10-25,0 0-1,1 0 1,-1 0-1,1-1 0,-1 1 1,1-1-1,0 0 1,0 0-1,0 0 1,1 0-1,5 1 1,-4-2-27,1-1 0,-1 1 1,0-1-1,1 0 0,-1 0 1,1-1-1,9-2 0,1-1 4,1 0 0,-1-2 0,-1 0 0,1 0 0,-1-2 0,0 0 0,0-1 0,-1 0 0,-1-1 0,1-1 0,-2-1 0,0 0 0,13-13 0,-15 11-100,0 2 183,0 0 0,10-17 0,-21 29-74,0 0 0,0 0-1,0 0 1,0 0-1,0 0 1,0 0-1,0 0 1,0 0-1,0 0 1,0 0-1,0 0 1,0 0-1,0 0 1,0 1-1,0-1 1,0 0-1,0 0 1,0 0 0,0 0-1,0 0 1,1 0-1,-1 0 1,0 0-1,0 0 1,0 0-1,0 0 1,0 0-1,0 0 1,0 0-1,0 0 1,0 0-1,0 0 1,0 0-1,0 0 1,0 0 0,0 0-1,1 0 1,-1 0-1,0 0 1,0 0-1,0 0 1,0 0-1,0 0 1,0 0-1,0 0 1,0 0-1,0 0 1,0 0-1,0 0 1,0 0-1,0 0 1,1 0 0,-1 0-1,0 0 1,0 0-1,0 0 1,0 0-1,0 0 1,0 0-1,0 0 1,0 0-1,0 0 1,0 0-1,0-1 1,2 13 112,-2 19-239,0-27 163,0 9 60,1 1-1,1-1 0,0 0 1,7 24-1,-6-28-46,0 0-1,1-1 1,0 0-1,0 0 1,1 0-1,-1 0 1,2 0 0,5 6-1,-9-13-44,-1 1-1,1-1 1,0 1-1,-1-1 1,1 0-1,0 0 1,0 0-1,0 0 1,0 0-1,0 0 1,0-1-1,0 1 1,0-1 0,0 1-1,0-1 1,0 0-1,0 0 1,0 0-1,1 0 1,-1 0-1,0 0 1,0 0-1,0-1 1,0 1-1,3-2 1,5-2-24,-1 0 0,0-1 0,0 0 0,10-7 0,-4 2-25,60-41-3,-11 6 179,-36 25-117,-21 15 56,1-1 0,-1 1 0,1 0-1,0 1 1,11-5 0,-19 9-76,1 0 0,-1 0-1,0 0 1,1 1 0,-1-1 0,0 0-1,0 0 1,1 0 0,-1 1 0,0-1-1,0 0 1,0 1 0,1-1 0,-1 0-1,0 0 1,0 1 0,0-1 0,0 0 0,0 1-1,0-1 1,1 0 0,-1 1 0,0-1-1,0 0 1,0 1 0,0-1 0,0 0-1,0 0 1,0 1 0,0-1 0,0 11-16,0-11 15,-1 9 54,0-1 0,-1 1 0,0 0 0,0-1 1,-1 1-1,-6 14 0,-1 2 47,4-11-173,4-12 91,1 1 1,0-1-1,0 1 0,0 0 1,0-1-1,0 1 1,0 3-1,1-4 43,4-3-80,0 0 0,0 0 0,0 0 0,0 0 1,0-1-1,0 0 0,0 1 0,5-5 0,1 0-6,38-19-46,100-48 24,-145 72 54,1 0 1,-1 0-1,0 0 1,1 0-1,-1 0 0,1 1 1,-1-1-1,5 1 1,-7 0-7,0 0 0,0 1 0,0-1 0,0 0-1,0 0 1,0 0 0,0 1 0,0-1 0,0 1 0,0-1 0,0 1 0,0-1 0,0 1 0,-1-1 0,1 1 0,0 0 0,0-1 0,-1 1 0,1 0 0,0 0-1,-1-1 1,1 1 0,-1 0 0,1 0 0,-1 0 0,1 0 0,-1 0 0,0 0 0,1 0 0,-1 0 0,0 0 0,0 1 0,1 13 155,-1 21 1,0-15-202,0-20 85,2-1-65,-1 0 0,1-1 0,0 1 0,-1-1 0,1 1 0,-1-1 0,1 0 0,-1 0 0,1 0 0,-1 0 0,0 0 0,1 0 0,-1 0 0,2-1 0,14-19-176,-13 17 181,-1 1 0,1-1 0,0 1 0,0-1 0,0 1 0,0 0 0,6-3 0,-8 5 9,-1 1 16,-1 0 1,1 1-1,-1-1 1,1 0 0,-1 0-1,1 1 1,-1-1-1,1 0 1,-1 1-1,1-1 1,-1 0-1,1 1 1,-1-1 0,1 0-1,-1 1 1,1-1-1,-1 1 1,0-1-1,1 1 1,-1 0-1,0-1-1,4 7 34,-1-1 0,0 1-1,-1 0 1,0 0-1,0 0 1,0 0-1,1 12 1,-2-10 31,1 0 0,0 0 1,4 11-1,-6-20-69,1 1 1,-1-1-1,0 1 0,1-1 1,-1 0-1,0 1 1,1-1-1,-1 0 1,1 0-1,-1 1 1,1-1-1,-1 0 0,0 0 1,1 0-1,-1 1 1,1-1-1,-1 0 1,1 0-1,-1 0 1,1 0-1,-1 0 0,1 0 1,-1 0-1,1 0 1,-1 0-1,1 0 1,-1 0-1,1 0 1,-1-1-1,1 1 0,-1 0 1,1 0-1,0-1 1,14-6 39,-15 7-43,18-12 20,20-17 0,5-4-108,-12 9 44,-24 18 61,0 0 0,1 0 0,0 0 0,0 1 0,13-6 0,-21 11-19,0 0 0,1 0 0,-1 0 0,1 0 1,-1 0-1,0 0 0,1 1 0,-1-1 0,0 0 0,1 0 0,-1 0 0,1 0 0,-1 0 0,0 1 0,1-1 0,-1 0 0,0 0 0,1 0 0,-1 1 0,0-1 0,0 0 0,1 1 0,-1-1 0,0 0 0,0 1 0,0-1 0,1 0 0,-1 1 0,0-1 0,0 0 0,0 1 0,0-1 0,0 0 0,0 1 0,0-1 1,1 1-1,-1-1 0,0 0 0,0 1 0,-1-1 0,1 1 0,1 21 67,-1-19-58,0 11 15,0-6-18,0 0 0,0 0 0,2 9 0,-2-15-4,1 0 0,-1 0 0,1 0 0,0 0 0,-1 0 0,1 0 0,0 0 0,0 0 0,1 0 0,-1-1-1,0 1 1,1 0 0,-1-1 0,1 1 0,-1-1 0,3 2 0,-1-1 0,1-1 0,0 0 0,0 0 0,0-1 0,-1 1 0,1-1 0,0 0 0,0 0 0,0 0 0,0 0 0,5-1 0,-1 0 0,11-2 0,1 0-1,-1-2 1,0 0-1,0-1 1,0-1-1,-1-1 1,0 0-1,-1-1 1,1-1-1,28-23 1,-36 25 0,-1-1 1,-1 0 0,0 0-1,0-1 1,-1 0 0,0 0-1,0-1 1,9-22 0,-1-5-2,14-54 1,-13 37 0,19-71 0,-25 86 0,-7 24 0,0 1 0,-2-1 0,1 0 0,-2-19 0,0 29 0,0 5 0,0 0 0,0 0 0,0 0 0,0 1 0,0-1 0,0 0 0,0 0 0,0 0 0,0 0 0,-1 1 0,1-1 0,0 0 0,-1 0 0,1 1 0,0-1 0,-1 0 0,1 0 0,-1 0 0,-4 3 0,0 8 0,-3 18 0,1 0 0,1 1 0,-2 38 0,2-20 0,-6 70 0,1 124 0,16-153-107,-3-66-1127,0-5-3558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163 228 10560,'-31'-15'3904,"21"15"-3040,10-5 2175,10 5-2079,3-3 1632,5 0-1472,9-2-256,5 1-576,-6-1-256,6 5-64,-6 0-1440,-2 0 768,-8 0-3424,2 5 2305,-4-5-4257,-4-5 3424,3 2-1664</inkml:trace>
  <inkml:trace contextRef="#ctx0" brushRef="#br0" timeOffset="1">87 29 11040,'-55'-20'4096,"47"17"-3168,-5-2-289,8 5 289,0 0-640,5 8-6239,0 0-801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40 9792,'-41'-26'3648,"33"21"-2848,-2 5 416,15-3-1056,5-2-224,3 5 32,5 0-992,4 0 576,4 5-3840,11 6 2368,16 6-2624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4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40 5408,'0'-1'248,"-1"1"0,0-1 1,1 0-1,-1 0 0,0 1 1,0-1-1,1 0 0,-1 1 0,0-1 1,0 1-1,0-1 0,0 1 1,0-1-1,0 1 0,0 0 0,0 0 1,0-1-1,0 1 0,0 0 1,0 0-1,0 0 0,0 0 0,0 0 1,0 0-1,0 0 0,0 1 0,0-1 1,0 0-1,0 0 0,0 1 1,0-1-1,-2 2 0,0 0 315,0 0 0,0 1 0,0-1-1,0 1 1,0 0 0,1 0 0,-1 0-1,-3 6 1,2-3-263,1 1 1,0-1-1,1 0 0,0 1 1,0-1-1,0 1 0,-1 10 1,1 3 375,0 26 0,2-35-552,1-1 1,0 0-1,1 0 1,0 0-1,1 0 1,0 0-1,0-1 1,1 1-1,0-1 1,11 18-1,-12-23-82,-1-1 0,1 1 0,0-1 0,0 1 0,0-1 0,0 0 0,0 0 0,1 0 0,-1-1 0,1 1 0,0-1 0,0 0-1,0 0 1,0 0 0,0 0 0,0-1 0,1 1 0,-1-1 0,0-1 0,1 1 0,-1 0 0,1-1 0,-1 0 0,0 0 0,1 0 0,-1-1 0,9-1 0,-8 1-17,0-1 1,-1 1 0,1-1 0,-1 0-1,1 0 1,-1 0 0,0-1 0,0 1 0,0-1-1,0 0 1,-1 0 0,1 0 0,-1-1-1,1 1 1,-1-1 0,0 0 0,4-7 0,-5 5-18,-1 1 1,1 0-1,-1 0 1,0-1 0,0 1-1,-1 0 1,0-1-1,0 1 1,0 0 0,0-1-1,-1 1 1,0-1-1,0 1 1,-1 0 0,1 0-1,-1 0 1,0 0-1,-1 0 1,1 0 0,-1 0-1,0 1 1,0-1-1,0 1 1,-1 0 0,1 0-1,-1 0 1,0 1-1,0-1 1,-1 1 0,-8-6-1,-29-9-166,38 17 159,1 0 1,-1 0-1,0 1 1,1-1-1,-1 1 0,0 0 1,1 0-1,-1 0 1,-6 1-1,8-1 17,0 0 0,1 0 0,-1 0 0,0 0 0,0 0 0,0 0 0,0 0-1,1 0 1,-1-1 0,0 1 0,0-1 0,1 0 0,-4-1 0,6 0 45,0 0 1,0 1-1,0-1 1,0 0-1,0 1 1,1-1-1,-1 0 1,0 1 0,1 0-1,1-2 1,8-6-10,0 2 1,1-1-1,0 1 1,0 1-1,0 0 1,1 1-1,14-4 1,95-21 287,-63 20-104,91-4-1,-139 13-184,0 1 0,0 1 0,1 0-1,14 3 1,-22-3-39,-1 0-1,1 0 1,-1 0-1,0 0 1,0 1-1,1-1 1,-1 1-1,0 0 0,0 0 1,-1 0-1,1 0 1,0 1-1,-1-1 1,1 1-1,-1 0 1,0 0-1,4 5 0,-4-3 5,0 0 0,0 1 0,0-1 0,0 1 0,-1-1 0,0 1 0,0 0 0,-1-1-1,0 7 1,0 8 173,-5 25 0,0 13 176,5-41-283,-1 21 163,0-22-108,1-16-135,0 0 1,0 0-1,0 0 1,0 0 0,0 1-1,0-1 1,0 0-1,0 0 1,0 0-1,0 0 1,-1 0 0,1 0-1,0 0 1,0 0-1,0 0 1,0 0-1,0 1 1,0-1 0,0 0-1,0 0 1,0 0-1,0 0 1,1 0-1,-1 0 1,0 0 0,0 0-1,0 0 1,0 0-1,0 0 1,0 1-1,0-1 1,0 0 0,0 0-1,0 0 1,0 0-1,0 0 1,0 0-1,0 0 1,0 0-1,0 0 1,0 0 0,1 0-1,-1 0 1,0 0-1,0 0 1,0 0-1,0 0 1,0 0 0,0 0-1,0 0 1,0 0-1,0 0 1,0 0-1,0 0 1,1 0 0,-1 0-1,0 0 1,0 0-1,0 0 1,0 0-1,0 0 1,0 0 0,0 0-1,4-4 34,21-50 118,12-22-221,-35 73 74,0 0 1,0 0-1,0 1 0,0-1 0,1 0 1,-1 1-1,1 0 0,-1-1 0,1 1 1,0 0-1,0 0 0,6-2 0,-7 3-5,0 1-1,0-1 0,0 0 0,0 1 1,0 0-1,0-1 0,0 1 1,1 0-1,-1 0 0,0 1 0,0-1 1,0 0-1,0 1 0,0-1 0,1 1 1,-1-1-1,0 1 0,0 0 0,0 0 1,-1 0-1,4 2 0,5 6 119,1 0 0,-1 0 0,-1 1 0,15 20 0,-12-15 101,24 25 0,-26-31-440,1-1 0,-1 0 0,1-1 0,1 0 0,-1 0 0,1-1 0,23 8 0,-25-11-958,1-1 0,-1 0 0,0 0-1,13 0 1,-12-2-895,0-1 0,0 1 0,-1-2 0,16-3 0,25-12-2527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4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190 545 4736,'-2'-2'753,"0"0"1,0 0-1,1 1 1,-1-1-1,0 0 1,0 1-1,-1 0 1,1-1-1,0 1 1,0 0-1,-1 0 1,1 0-1,-1 1 1,1-1-1,-3 0 1,-17 3 1125,16 1-1438,-1 0-1,0 0 1,1 0-1,-1 1 1,1 0-1,0 0 0,1 1 1,-1 0-1,1 0 1,-1 0-1,-6 10 1,5-4-321,1 0 0,0 0 1,0 0-1,1 1 0,1 0 1,0 0-1,1 0 0,0 0 1,-1 18-1,2-13-44,1 0-1,0 1 1,2-1 0,0 0-1,1 1 1,4 19 0,-3-28-13,-1 1 0,1 0 0,0-1-1,1 0 1,0 0 0,1 0 0,10 15 0,-13-21-40,1 0 0,0 0 0,1 0-1,-1 0 1,0 0 0,1-1 0,0 1 0,0-1 0,-1 0-1,1 0 1,1 0 0,-1-1 0,0 1 0,0-1 0,0 0-1,1 0 1,-1-1 0,1 1 0,7-1 0,3-1-10,1-1 1,0 0-1,0-1 1,-1 0-1,1-2 1,-1 0-1,26-12 1,3-5-26,46-31 1,5-9-10,-88 58 35,-5 2 0,-4 8-5,2-4-9,-23 58-8,11-32 3,2 1 1,0 1-1,2-1 0,-5 40 0,13-65 19,-1 0 0,1 1 0,1-1 0,-1 0 0,1 0 0,-1 0 0,1 1 0,0-1 0,1 0 0,-1 0 0,1-1 0,2 6 0,-3-8-3,0 1 0,0-1 0,0 1 0,0-1 0,0 0 0,0 1 0,1-1 0,-1 0 0,1 0 0,-1 0 0,1 0 0,-1 0 0,1 0 0,-1-1 0,1 1 0,0 0 0,-1-1 0,1 1 0,0-1 0,-1 0 0,1 0 0,0 1 0,0-1 0,-1 0 0,1 0 0,0-1 0,0 1 0,0 0 0,-1 0 0,4-2 0,-1 0 16,-1 1 0,0-1 0,0 0 0,0 0 0,0 0 0,0 0 0,0-1 0,0 1 0,-1-1 0,1 0 0,-1 1 0,0-1 0,0 0 1,0-1-1,2-3 0,0-1-76,0 0 1,-1-1 0,0 1 0,0-1 0,1-10 0,0-13-17,-2 0 0,-1 1 0,-2-1 0,-1 0 0,-10-52 1,11 77 33,0 0 0,-1 0 0,-1 0 0,1 0 0,-1 0 0,0 1 0,0-1 0,-1 1 0,-5-8 0,3 9-140,4 9 146,6 12 104,1-4-59,1-1 0,1 0 0,0 0 0,0-1 0,1 0 0,12 12 0,-18-19-8,1 0-1,0-1 0,0 1 1,0-1-1,0 0 1,1 0-1,-1 0 1,0 0-1,1-1 0,-1 1 1,1-1-1,0 0 1,0 0-1,-1 0 1,1 0-1,0-1 0,0 0 1,0 0-1,-1 0 1,1 0-1,0 0 0,0-1 1,0 1-1,-1-1 1,8-3-1,0-2 79,0 0 0,0-1 1,-1-1-1,0 1 0,0-2 0,-1 1 0,10-13 0,25-21-102,61-39-49,1 1 105,-87 63 3,0-1 0,0-1 0,16-23 0,-19 19-21,-1-1 1,-1 0-1,-1 0 0,14-40 0,-14 29 5,-2-2 0,11-64 0,-20 90-59,0 0 0,-1-1 0,0 1 0,-1 0 0,0-1 0,-1 1 0,-4-22 0,5 32 14,0 0-1,-1-1 1,1 1-1,-1 0 1,1 0 0,-1-1-1,1 1 1,-1 0-1,0 0 1,0 0-1,1 0 1,-1 0-1,0 0 1,0 0 0,0 0-1,0 0 1,0 1-1,-2-2 1,2 2 1,0-1 1,0 1-1,0 0 1,0 0-1,0 0 1,0 0-1,0 0 1,0 0-1,0 0 1,0 0-1,0 1 1,0-1 0,0 0-1,0 1 1,0-1-1,0 0 1,0 1-1,0-1 1,0 1-1,-4 3-13,0 1-1,0-1 1,0 0-1,1 1 1,0 0-1,-6 9 1,-149 269 21,133-230 36,2 1 0,-23 83 0,39-105 6,0 1 0,3 0 0,0 0 0,3 0-1,1 59 1,3-75 12,0 0 0,0-1-1,2 1 1,0-1 0,12 32 0,-13-42-27,0 0 0,1 0 0,-1 0 0,1-1 0,1 1 0,-1-1 1,8 7-1,-9-9-13,1 0 1,-1-1-1,1 1 0,0-1 1,0 0-1,0 0 1,0 0-1,0-1 0,0 1 1,1-1-1,-1 0 1,7 0-1,-4 0 3,1-1 1,-1-1-1,1 1 0,0-1 1,-1-1-1,0 0 0,1 0 1,-1 0-1,0-1 0,0 0 1,0 0-1,0 0 0,-1-1 0,1 0 1,-1-1-1,0 0 0,8-7 1,4-6 10,-1 0 0,0-2 1,24-38-1,7-17 27,-4-1-1,44-106 1,-68 130 2,-2-1-1,-2 0 1,-3-1-1,-2 0 1,6-81-1,-17 124-23,2-22-106,-2 31 64,0 0 1,0 0-1,0 0 1,-1 0-1,1 1 1,-1-1-1,1 0 1,-1 0-1,1 0 1,-1 1-1,0-1 0,0 0 1,-1-1-1,2 3 13,0-1-1,-1 1 0,1 0 0,0 0 0,-1-1 0,1 1 1,0 0-1,0 0 0,-1-1 0,1 1 0,0 0 0,-1 0 1,1 0-1,0 0 0,-1-1 0,1 1 0,-1 0 0,1 0 1,0 0-1,-1 0 0,1 0 0,0 0 0,-1 0 0,1 0 1,-1 0-1,1 0 0,0 0 0,-1 0 0,1 1 0,-1-1 0,0 1-2,0-1 0,0 1 0,0 0 0,1 0 0,-1 0 0,0-1-1,0 1 1,1 0 0,-1 0 0,0 0 0,0 2 0,-6 15-57,0-1 0,1 1 0,-4 24 0,0-3 107,4-18-56,-47 189 558,41-151-422,-7 96 0,15-91 23,3-1 0,11 103 1,-10-164-149,0 3 38,1 1-1,0 0 0,0-1 0,0 1 0,1-1 0,-1 1 0,2-1 1,-1 0-1,0 0 0,6 9 0,-7-14-37,0 1-1,-1-1 1,1 1-1,-1-1 1,1 1-1,0-1 1,0 1 0,-1-1-1,1 0 1,0 1-1,0-1 1,-1 0-1,1 0 1,0 1 0,0-1-1,-1 0 1,1 0-1,0 0 1,0 0-1,0 0 1,0 0 0,-1 0-1,1-1 1,0 1-1,0 0 1,-1 0-1,2-1 1,0 0 11,1 0 0,-1 0 1,0-1-1,0 1 0,0 0 0,4-4 0,0-2 15,0 0-1,0-1 0,0 1 0,-1-1 0,5-10 0,20-47 72,-10 20-33,3 1-91,56-76-1,-72 110 37,-5 5-53,1 1 1,0 0 0,0 0-1,0 0 1,5-4 0,-8 8 36,1-1 1,-1 1 0,1 0-1,-1 0 1,0-1-1,1 1 1,-1 0-1,1 0 1,-1 0 0,1 0-1,-1-1 1,1 1-1,-1 0 1,1 0 0,-1 0-1,1 0 1,-1 0-1,0 0 1,1 0 0,-1 0-1,1 0 1,-1 0-1,2 1 1,-1-1 3,-1 1 1,1 0-1,0 0 0,0-1 1,-1 1-1,1 0 1,0 0-1,-1 0 0,1 0 1,-1 0-1,1 0 1,-1-1-1,1 1 0,-1 0 1,1 2-1,2 9-16,0 1-1,-1-1 1,1 21 0,1 4 96,-3-30-57,4 31 122,14 53 0,-16-81-96,0 0-1,1 0 0,0 0 0,0-1 1,1 0-1,0 0 0,1 0 1,0 0-1,0-1 0,11 11 0,-14-16-28,-1-1-1,1 0 0,0-1 1,-1 1-1,1 0 0,0-1 1,0 1-1,0-1 0,0 0 1,0 0-1,0 0 0,1 0 1,-1-1-1,0 1 0,0-1 1,1 0-1,-1 0 0,0 0 1,0 0-1,1-1 0,-1 1 1,0-1-1,0 0 0,0 0 1,0 0-1,0 0 0,0-1 1,0 1-1,0-1 0,0 0 1,-1 0-1,1 1 0,-1-2 1,1 1-1,1-3 0,8-8-13,-1-1-1,-1 0 0,0-1 0,-1 0 0,9-22 0,29-88 20,-19 48-81,8-9 26,-35 84 17,3-7-276,-3 15-7,2 10 300,3 35-8,-1 97 1,-11 0 202,5-130-119,-5 31 0,5-42-48,-1-1 0,0 1 0,0-1 0,0 0 0,-1 0 1,0 0-1,0 0 0,-5 6 0,7-11-23,1 0 0,-1 0 1,0 0-1,0 0 0,0 0 0,0-1 1,0 1-1,0 0 0,-1 0 0,1-1 0,0 1 1,0-1-1,-1 1 0,1-1 0,0 1 1,0-1-1,-1 0 0,1 1 0,0-1 0,-3 0 1,1 0-6,1-1 0,0 1 0,-1-1 0,1 1 0,0-1 0,0 0 0,-1 0 0,1 0 0,0 0 0,0 0 0,-2-3-1,1 2-14,0 0-1,1 0 1,-1 0-1,1-1 1,-1 1-1,1-1 0,0 1 1,0-1-1,1 0 1,-1 0-1,0 0 0,1 0 1,0 0-1,-1 0 1,2-1-1,-1 1 0,-1-4 1,2 6 0,0 0-1,0 1 1,1-1 0,-1 0 0,0 0 0,0 0-1,0 1 1,1-1 0,-1 0 0,1 0 0,-1 1-1,0-1 1,1 0 0,-1 0 0,1 1 0,-1-1 0,1 1-1,0-1 1,-1 0 0,1 1 0,0-1 0,-1 1-1,1 0 1,0-1 0,0 1 0,-1-1 0,1 1-1,0 0 1,0 0 0,-1-1 0,2 1 0,3-1-4,0 1 1,0-1 0,0 1-1,6 0 1,-5 0-51,9 1 72,1-1 0,-1-1-1,0 0 1,1-2 0,-1 1 0,0-2-1,0 0 1,26-11 0,-21 4 51,-1 0 0,0-2 0,-1 0 1,22-21-1,-10 5-45,36-46 1,-51 53 121,-12 18-120,-1 0 0,1 0 0,0 0 0,0 0 0,0 1 0,7-7 0,-9 20-120,-2 4 75,-4 24 0,-2 12 149,6-24-40,1 1 0,2 0 0,0 0 0,8 32-1,-10-56-68,1-1-1,0 1 0,0-1 1,0 1-1,0-1 0,0 1 1,0-1-1,1 0 1,-1 0-1,1 0 0,0 0 1,-1 0-1,1 0 0,0 0 1,0 0-1,0-1 0,1 1 1,-1-1-1,0 1 0,0-1 1,1 0-1,-1 0 0,1 0 1,-1 0-1,1 0 1,-1-1-1,1 1 0,0-1 1,-1 0-1,1 0 0,4 0 1,3 0-4,-1-1 0,1-1-1,0 1 1,-1-2 0,1 1 0,-1-1 0,12-6 0,-15 6-8,0 0-1,0-1 1,0 0-1,-1 0 1,1 0-1,-1-1 1,0 0-1,8-10 1,1-3-87,14-28-1,-16 27 64,-5 8 25,-3 5 2,0-1 1,0 0 0,0 0-1,4-15 1,-1 3-41,-6 18-4,-1 2 0,-3 10-16,-7 28-43,-6 65 0,15-96 105,1 0 0,1 15 1,-1-21 11,1 1 0,-1 0 0,1 0 0,0 0 0,-1 0 0,1-1 0,0 1 0,1 0 0,-1-1 0,0 1 0,3 2 0,-3-4-4,0 0 1,0 0-1,1-1 1,-1 1-1,0-1 0,0 1 1,0-1-1,1 0 0,-1 1 1,0-1-1,1 0 1,-1 0-1,0 0 0,1 0 1,-1 0-1,0 0 0,0 0 1,1 0-1,-1-1 1,0 1-1,1 0 0,-1-1 1,0 1-1,0-1 0,0 1 1,0-1-1,2-1 1,0 1-22,1-1 1,-1-1-1,1 1 1,-1 0-1,0-1 1,0 0-1,5-4 1,-5 2 28,0 0 0,0-1 0,-1 0 0,1 1 0,-1-1 0,-1 0 0,1 0 0,1-10 0,2-52 25,-4 54-40,-1-4-47,0 1 0,-1-1 0,-1 0 0,0 1 0,-2-1 0,-7-23 0,10 38 39,0 0-1,-1 0 0,1 0 0,-1 1 0,0-1 1,0 0-1,0 1 0,0-1 0,0 1 1,-4-3-1,6 4 9,-1 0 1,0 0 0,0 1-1,-1-1 1,1 0 0,0 1-1,0-1 1,0 0 0,0 1-1,-1 0 1,1-1 0,0 1-1,0 0 1,-1-1 0,1 1-1,0 0 1,-1 0 0,1 0-1,0 0 1,-1 0 0,1 1-1,0-1 1,0 0 0,-1 0-1,1 1 1,0-1 0,-2 2-1,-14 6-162,17-8 158,0 0 1,0 0-1,0 0 0,-1 0 0,1 0 0,0 0 0,0 0 0,0 0 0,0 0 0,0 1 1,0-1-1,-1 0 0,1 0 0,0 0 0,0 0 0,0 0 0,0 0 0,0 0 0,0 0 0,0 0 1,0 0-1,0 1 0,-1-1 0,1 0 0,0 0 0,0 0 0,0 0 0,0 0 0,0 0 1,0 1-1,0-1 0,0 0 0,0 0 0,0 0 0,0 0 0,0 0 0,0 0 0,0 1 0,0-1 1,0 0-1,0 0 0,0 0 0,0 0 0,0 0 0,0 1 0,0-1 0,0 0 0,0 0 1,1 0-1,-1 0 0,0 0 0,0 0 0,0 0 0,0 0 0,0 1 0,0-1 0,0 0 1,0 0-1,1 0 0,-1 0 0,0 0 0,0 0 0,0 0 0,0 0 0,5 2-56,-1-2 58,0 0 0,-1 0 0,1-1 0,0 1 0,0-1 0,-1 1-1,1-1 1,-1-1 0,1 1 0,-1 0 0,1-1 0,-1 1 0,0-1 0,5-4 0,11-4 22,13-4 30,54-18 0,-73 29-35,0-1 0,1 2 0,-1 0 0,1 0 0,-1 1 0,1 1 0,17 2 0,-27-2 10,0 1-1,0 0 0,0 0 1,1 0-1,-1 0 0,0 1 1,-1 0-1,1 0 0,0 0 1,0 0-1,-1 1 0,1-1 1,-1 1-1,0 0 0,0 0 1,0 0-1,0 0 0,0 1 1,-1-1-1,1 1 0,-1-1 1,0 1-1,0 0 0,-1 0 1,1 0-1,-1 0 0,0 0 1,0 1-1,0-1 0,0 0 1,-1 6-1,0 3 41,-1-1-1,0 1 1,-1-1-1,0 0 1,-1 1 0,-9 21-1,3-3 1,-6 4-41,7-17-94,5-13 23,3-6-10,4-12-16,47-79-239,-43 80 274,0 1 0,1 0-1,0 0 1,1 1-1,16-15 1,-24 23 30,1 0 0,-1 1 0,1-1 0,-1 1 0,1-1 0,0 1 0,-1 0 0,1 0 0,0 0 0,0 0-1,0 1 1,0-1 0,0 1 0,0 0 0,-1-1 0,1 1 0,0 1 0,0-1 0,0 0 0,0 1 0,0-1 0,0 1 0,0 0 0,3 2 0,3 2 18,1 0 1,-1 1-1,-1 0 1,1 0-1,9 11 0,-2-3-31,5 6-491,-18-16-428,0 0 0,-1 0-1,1 0 1,-1 1 0,0-1 0,3 6 0,-4-7 180,0 1 0,-1-1 0,1 0 0,-1 1 0,1-1 0,-1 1 1,0-1-1,0 0 0,0 1 0,-1-1 0,1 1 0,-1-1 0,0 0 0,0 0 0,0 1 0,0-1 1,-3 5-1,-13 17-5546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4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774 709 8800,'-27'-32'3264,"27"19"-2528,8-11-224,-8 16-1312,0-3 320,5-1-3328,4 4 2112,1-4-2080</inkml:trace>
  <inkml:trace contextRef="#ctx0" brushRef="#br0" timeOffset="1">77 17 10464,'-59'-16'3872,"50"19"-3008,1 2-224,16 7-5600,14 8 512,14 8 2496,14 4-736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46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1044 5728,'0'0'38,"0"0"-1,0 0 1,0 0 0,0 0 0,0 0 0,0 0-1,0 1 1,0-1 0,0 0 0,-1 0 0,1 0-1,0 0 1,0 0 0,0 0 0,0 0 0,0 0-1,0 0 1,0 0 0,0 0 0,0 0 0,0 1-1,0-1 1,0 0 0,0 0 0,0 0 0,0 0-1,1 0 1,-1 0 0,0 0 0,0 0 0,0 0 0,0 0-1,0 0 1,0 0 0,0 1 0,0-1 0,0 0-1,0 0 1,0 0 0,0 0 0,0 0 0,0 0-1,0 0 1,0 0 0,0 0 0,1 0 0,-1 0-1,0 0 1,0 0 0,0 0 0,0 0 0,0 0-1,0 0 1,0 0 0,0 0 0,0 0 0,0 0-1,0 0 1,1 0 0,-1 0 0,0 0 0,0 0-1,0 0 1,0 0 0,0 0 0,0 0 0,0 0-1,2 0 133,-1 0-1,1 1 0,0-1 0,-1 0 0,1 0 0,-1-1 1,1 1-1,0 0 0,-1 0 0,1-1 0,-1 1 0,1-1 1,-1 1-1,1-1 0,-1 0 0,1 1 0,-1-1 0,0 0 0,1 0 1,-1 0-1,0 0 0,2-2 0,2-3 487,0 0 0,0 0 0,6-11 0,-3 4-56,12-16 486,12-17 307,38-43 0,-49 66-1079,43-48 457,69-99 0,-92 109-554,111-159 771,-115 167-204,-42 75-507,-79 294-17,67-256-264,8-29-23,-7 50 0,14-66 64,1 0 1,1 0-1,0 0 1,0 0-1,5 21 1,-4-32-30,0 1 1,0-1-1,0 1 1,1-1-1,0 0 0,0 0 1,0 0-1,0 0 0,0 0 1,1 0-1,0-1 1,0 1-1,0-1 0,5 4 1,-6-5 15,0-1 0,0 1 0,1-1 0,-1 0 0,1 1 0,0-2 0,-1 1 1,1 0-1,0 0 0,-1-1 0,1 1 0,0-1 0,0 0 0,-1 0 0,1 0 0,0 0 0,0 0 0,-1-1 0,1 1 1,0-1-1,-1 0 0,1 0 0,4-2 0,3-2 36,0-1-1,0 0 1,0 0 0,-1-1 0,0 0-1,0-1 1,-1 0 0,8-10 0,-1-2 23,0 0 1,21-38 0,-13 10-45,-2-1 1,20-74-1,-14 43-98,68-161 11,-37 101 112,-55 133 13,6-21 263,-8 26-310,-1 1 0,0 0 1,0-1-1,0 1 1,0 0-1,0-1 1,0 1-1,0 0 1,0-1-1,0 1 1,0 0-1,-1-1 1,1 1-1,-1 0 1,1 0-1,-1-1 1,0 0-1,0 1-23,1 1 0,-1 0 0,1-1 0,-1 1 0,0-1 0,1 1 0,-1 0 0,0 0 0,1-1-1,-1 1 1,0 0 0,1 0 0,-1 0 0,0 0 0,0 0 0,1 0 0,-1 0 0,0 0 0,0 0 0,1 0 0,-1 0-1,0 0 1,1 1 0,-1-1 0,0 0 0,1 0 0,-1 1 0,0-1 0,1 0 0,-1 1 0,1-1 0,-1 1 0,0-1 0,0 2-1,-20 17 3,11-6 10,0 0 1,1 1-1,0 1 1,1-1 0,1 1-1,0 1 1,-6 20-1,-22 116 166,26-111-163,-66 277 207,21-102 21,45-159-140,7-40 4,-1 0 0,-1 0 0,-7 20 0,9-61 115,4 2-298,1 1 1,1-1-1,1 1 0,1 0 0,0 0 0,2 1 1,0 0-1,2 0 0,13-22 0,-21 40 70,0-1 0,1 0 0,-1 0 0,0 1-1,1-1 1,3-2 0,-5 5-1,-1-1 0,1 1 1,0-1-1,-1 1 0,1 0 0,0-1 0,0 1 0,0 0 0,-1 0 1,1 0-1,0-1 0,0 1 0,0 0 0,-1 0 0,1 0 0,0 0 1,0 0-1,0 0 0,0 1 0,-1-1 0,1 0 0,0 0 1,0 1-1,-1-1 0,1 0 0,0 1 0,0-1 0,-1 1 0,1-1 1,0 0-1,0 2 0,76 63-324,-63-54 426,1-1 1,0 0-1,27 11 0,-33-17-69,0-2 0,1 1-1,0-1 1,0 0 0,-1-1 0,1 0 0,0-1-1,18-1 1,-13 0 65,0-2 1,-1 1-1,1-2 1,-1 0-1,17-7 0,-21 7-37,0-1 0,-1 0-1,0-1 1,0 0-1,0 0 1,0-1-1,7-8 1,-13 12-67,0 0 0,0 0 0,-1-1-1,1 1 1,0-1 0,-1 0 0,0 0 0,0 0 0,0 0 0,-1 0 0,1 0 0,-1 0 0,0-1 0,0 1 0,0 0-1,-1-1 1,0 1 0,0-1 0,0-5 0,0 9-3,0 0 0,-1-1 0,1 1 0,0 0 0,-1 0 0,1-1 0,-1 1-1,1 0 1,-1 0 0,0 0 0,1-1 0,-1 1 0,0 0 0,0 0 0,0 0 0,0 0 0,0 0 0,0 1 0,0-1 0,0 0-1,-2 0 1,1 0 0,0 0-1,0 0 1,-1 1-1,1-1 0,0 1 1,-1-1-1,1 1 0,-1 0 1,1 0-1,-5 1 0,-1 0 10,1 1-1,-1 0 1,1 0-1,-1 1 1,1 0-1,-8 4 1,6-3 37,1 1 0,0 0 0,0 1 0,0 0 1,1 0-1,-12 12 0,17-15-30,0 0-1,0-1 1,1 1 0,-1 0 0,0 0 0,1 0-1,0 0 1,0 1 0,0-1 0,0 0-1,0 0 1,1 1 0,-1-1 0,1 1 0,0-1-1,0 0 1,0 1 0,1-1 0,-1 0-1,1 1 1,0-1 0,1 4 0,0-1-11,1 0 1,0-1-1,0 1 1,1-1 0,-1 0-1,1 0 1,0 0-1,0-1 1,1 1-1,-1-1 1,11 7-1,-3-3-8,0 0 0,1-1-1,25 11 1,-26-14-564,-1 0-1,1-1 1,0 0 0,0-1 0,1 0-1,-1-1 1,14 0 0,-20-1 200,0 0 1,0-1 0,0 0 0,0 0 0,0 0 0,0-1 0,0 0-1,0 0 1,-1 0 0,1-1 0,-1 0 0,1 0 0,-1 0-1,0-1 1,9-8 0,-12 10-282,1-1 1,-1 0-1,0 0 0,0 0 1,-1 0-1,1 0 0,-1 0 1,1 0-1,-1 0 0,0-1 1,0 1-1,0 0 0,-1-1 0,1-6 1,-8-12-4032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4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13 4736,'-8'-4'2076,"8"4"-1913,-1-1 1,1 1 0,-1 0-1,1-1 1,-1 1-1,1 0 1,-1-1-1,0 1 1,1 0 0,-1-1-1,1 1 1,-1 0-1,0 0 1,1 0-1,-2 0 1,-24-3 4356,20 2-3893,0 1 0,0-1 1,-10 2-1,-20 3 1245,1 2 0,-64 21 0,87-23-1714,0 1 0,-1 0 0,2 2 0,-1-1 0,1 1 1,0 1-1,0 0 0,1 0 0,0 1 0,1 0 0,-1 1 0,2 0 0,0 0 0,0 1 0,1 0 0,0 1 1,1-1-1,0 1 0,1 1 0,0-1 0,1 1 0,0 0 0,1-1 0,1 2 0,0-1 0,1 0 0,0 18 1,1-25-123,0 0 0,1 1 1,0-1-1,0 0 1,0 0-1,1 0 1,0 0-1,0-1 0,4 8 1,-4-9-15,0-1 0,0 1 0,0-1-1,1 0 1,-1 0 0,1 0 0,0 0 0,0-1 0,0 1 0,0-1 0,1 0 0,-1 0-1,1 0 1,-1 0 0,7 2 0,0-2-7,-1 0-1,1 0 1,0-1-1,-1-1 1,1 0-1,0 0 1,-1 0-1,1-1 1,0-1-1,-1 0 1,1 0-1,-1-1 1,17-7-1,-3 0 18,-1-1 0,0-2 0,-1 0 0,24-19 0,-13 5 0,48-53-1,-47 44-25,65-71 170,-89 96-160,-1-1 0,9-15 0,0 1 272,-12 13-162,-1 5 121,-4 8-246,0 1 0,1-1 0,-1 0-1,0 0 1,0 0 0,1 1 0,-1-1-1,0 0 1,0 0 0,0 1 0,1-1-1,-1 0 1,0 0 0,0 1 0,0-1 0,0 0-1,0 1 1,0-1 0,1 0 0,-1 0-1,0 1 1,0-1 0,0 0 0,0 1 0,0-1-1,0 0 1,0 1 0,5 52-97,-2-23 96,0 48 1,0 9 131,-1-58-51,2-1 1,1 0-1,16 54 0,-20-80-81,0 1 0,0 0 0,1 0 0,-1-1-1,1 1 1,-1-1 0,1 1 0,0-1-1,0 0 1,0 1 0,0-1 0,0 0 0,1 0-1,-1-1 1,1 1 0,-1 0 0,1-1-1,0 0 1,-1 1 0,1-1 0,0 0 0,0 0-1,0-1 1,0 1 0,0-1 0,0 1-1,0-1 1,0 0 0,0 0 0,4-1 0,6-1-20,-1 0 1,0-2 0,0 1-1,0-1 1,22-12 0,7-4 55,0-1 0,-2-3 1,-1-1-1,58-50 0,-89 69-26,1-1 0,0 1-1,0 1 1,1 0 0,13-7 0,-21 25 102,-22 76 13,2-7 22,17-70-165,1 1 0,0 0-1,0 0 1,2 18 0,0-28 31,-1 0 1,1 0-1,0 0 1,0 0-1,0 0 0,0 0 1,0-1-1,0 1 0,1 0 1,-1-1-1,1 1 0,0-1 1,4 5-1,-5-6-14,0 0 0,0-1 0,0 1-1,0 0 1,0 0 0,0-1 0,1 1 0,-1-1 0,0 1 0,0-1 0,1 1-1,-1-1 1,0 0 0,0 0 0,1 0 0,-1 1 0,0-1 0,1-1-1,-1 1 1,0 0 0,1 0 0,-1 0 0,0-1 0,1 1 0,-1 0-1,0-1 1,0 1 0,1-1 0,-1 0 0,0 1 0,0-1 0,2-1-1,0-1-6,0 1 0,0-1 0,0 0 0,-1 0 0,1 0 0,0-1-1,-1 1 1,0 0 0,0-1 0,0 0 0,0 1 0,1-9 0,0 0-55,0 0 1,1-24 0,-3 17-14,1-8-27,-1-1 0,-1 1 0,-2-1 0,-1 1 0,-12-53 0,11 63 205,3 12-121,0-1 0,-1 1-1,-3-10 1,4 14 22,0-1-1,0 1 0,0-1 1,0 1-1,0-1 1,0 1-1,0 0 0,-1 0 1,1 0-1,-1-1 1,1 1-1,0 0 1,-1 1-1,0-1 0,-2-1 1,4 2 0,-1 0 1,1 0-1,0 0 0,-1-1 1,1 1-1,0 0 0,0 0 1,-1 0-1,1 1 0,0-1 1,-1 0-1,1 0 1,0 0-1,0 0 0,-1 0 1,1 0-1,0 0 0,0 0 1,-1 0-1,1 1 0,0-1 1,0 0-1,0 0 1,-1 0-1,1 1 0,0-1 1,0 0-1,0 0 0,-1 0 1,1 1-1,0-1 0,0 0 1,0 0-1,0 1 1,0-1-1,0 0 0,0 0 1,0 1-1,0-1 0,-1 0 1,1 1-1,0-1 0,0 14-25,2-4 32,1 0-1,0-1 0,1 1 0,9 18 0,24 34-15,-31-54-12,-4-4 39,1 0 0,0 0 1,0-1-1,0 1 0,0-1 0,0 0 1,1 0-1,-1 0 0,1 0 0,5 2 1,-7-4-6,0 0 0,0 0 1,1-1-1,-1 1 0,0 0 0,1-1 1,-1 0-1,0 1 0,1-1 0,-1 0 1,1 0-1,-1-1 0,0 1 1,1 0-1,-1-1 0,0 1 0,1-1 1,-1 0-1,0 0 0,0 0 0,3-1 1,4-5 46,1 0 0,-2 0 0,1-1 0,-1 0 0,0-1 0,0 1 0,6-11 1,17-19-95,-7 12 17,1 2-1,2 0 1,0 1 0,2 2-1,0 1 1,33-17-1,-60 36 16,-1 1 1,0-1-1,0 0 1,0 1-1,1-1 0,-1 1 1,0 0-1,1-1 0,-1 1 1,0 0-1,1 0 0,-1 0 1,0-1-1,1 2 0,-1-1 1,0 0-1,1 0 1,-1 0-1,0 1 0,1-1 1,-1 0-1,0 1 0,1-1 1,-1 1-1,0 0 0,0-1 1,0 1-1,0 0 0,0 0 1,0 0-1,0 0 1,0 0-1,0 0 0,0 0 1,0 0-1,0 0 0,-1 0 1,1 0-1,0 1 0,-1-1 1,1 2-1,2 3 22,-1 1 0,-1-1 0,1 1 0,-1 0 1,0 0-1,0 13 0,-2 1 51,0 1 0,-1-1 0,-1 0 0,-1 1 1,-1-1-1,-1-1 0,0 1 0,-2-1 0,0 0 1,-15 24-1,19-38-66,0-1 0,0 1 0,-1-1 0,1 0 1,-1 0-1,0-1 0,-1 1 0,1-1 0,-1 0 1,0-1-1,0 1 0,0-1 0,0 0 0,-11 2 0,14-3-37,-1-1 0,0-1 0,0 1 0,0-1 0,0 1 0,0-1 0,0 0 0,0 0 0,0-1 0,0 1 0,0-1 0,0 0 0,1 0 0,-1 0 0,0-1 0,1 1 0,-1-1 0,0 0 0,1 0 0,0 0 0,0 0 0,-1-1 0,1 1 0,0-1-1,1 0 1,-4-3 0,6 5 31,-1 1 0,1-1-1,-1 1 1,1-1 0,-1 1 0,1-1-1,-1 1 1,1-1 0,0 0-1,-1 1 1,1-1 0,0 0-1,-1 1 1,1-1 0,0 0-1,0 1 1,0-1 0,-1 0-1,1 1 1,0-1 0,0 0-1,0 0 1,0 1 0,0-1-1,1 0 1,-1 1 0,0-1-1,0 0 1,0 0 0,1 1 0,-1-1-1,0 1 1,1-1 0,-1 0-1,0 1 1,1-1 0,-1 1-1,1-1 1,-1 0 0,1 1-1,-1 0 1,1-1 0,-1 1-1,1-1 1,0 1 0,-1 0-1,1-1 1,0 1 0,-1 0-1,1-1 1,0 1 0,-1 0 0,1 0-1,1 0 1,3-2-1,0 1 1,0 0-1,1 1 1,-1-1-1,10 1 1,69 12-235,-3-1 236,-59-9 125,-1-2 0,32-2 0,-45 1-96,0 0 0,0-1 0,0 0 0,0-1 0,0 1 0,-1-1 0,1-1 0,-1 0 0,10-6 0,-5 1-44,-2 0-1,1-1 1,-1 0-1,-1-1 1,0 0-1,9-13 1,39-75 318,-11-1-34,-46 98-272,5-7 55,-5 12 46,-5 18-1,4 32-171,1-11 30,-3 14 85,-7 77 307,6-101-291,2-18-46,1 0 0,-2-1 0,1 1 1,-2-1-1,0 0 0,-7 16 1,9-26-15,0 0 0,1 0 1,-1-1-1,0 1 0,0-1 1,-1 0-1,1 1 1,0-1-1,-4 2 0,5-3-9,1-1 0,-1 0-1,0 1 1,1-1 0,-1 1-1,0-1 1,0 0 0,1 0-1,-1 1 1,0-1 0,0 0-1,0 0 1,1 0 0,-1 0-1,0 0 1,0 0 0,0 0-1,0 0 1,1 0 0,-1-1 0,0 1-1,0 0 1,1 0 0,-1-1-1,0 1 1,0 0 0,1-1-1,-1 1 1,0-1 0,1 1-1,-1-1 1,0 1 0,1-1-1,-1 0 1,1 1 0,-1-1-1,1 0 1,-1 1 0,1-1-1,-1-1 1,-2-6-48,0 1 1,1-1-1,0 0 0,0-1 1,1 1-1,0 0 0,0-15 1,0 22 64,1-1 1,0 1-1,0 0 0,0 0 1,1-1-1,-1 1 1,0 0-1,0-1 1,1 1-1,-1 0 0,1 0 1,-1-1-1,1 1 1,-1 0-1,1 0 1,0 0-1,0 0 0,-1 0 1,1 0-1,0 0 1,0 0-1,0 0 1,0 0-1,0 0 0,0 1 1,0-1-1,1 0 1,-1 1-1,0-1 1,0 1-1,0-1 0,1 1 1,-1 0-1,0 0 1,1-1-1,0 1 1,6 0 78,0 0 0,-1 0 0,1 1 0,0 0 0,8 3 0,6 0-132,76 0-137,1-8-6221,-40 1-1316,-16 1 3058,-5-5-2405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22 997 5888,'-1'0'182,"-1"1"0,1-1-1,0 1 1,0 0 0,0 0 0,-1 0 0,1 0 0,0 0 0,0 0-1,0 0 1,-1 2 0,-5 4 4489,8-6-4484,-1-1 1,1 0-1,-1 0 1,1 0-1,-1 0 1,0 0-1,1 0 1,-1 0-1,1 0 1,-1 0-1,1 0 1,-1 0-1,1 0 1,-1 0-1,0 0 0,1 0 1,-1 0-1,1-1 1,-1 1-1,0 0 1,1 0-1,-1-1 1,1 1-1,10-8 879,-10 8-839,13-12 406,-1-1 0,0-1 0,0 0 0,-2-1 0,17-26 0,-8 11-202,38-52 378,131-174 1411,-162 221-1564,-27 34-637,1 0 0,-1 1-1,0-1 1,1 1 0,-1-1-1,0 0 1,1 1 0,-1-1 0,1 1-1,-1 0 1,1-1 0,-1 1-1,1-1 1,-1 1 0,1 0-1,-1-1 1,1 1 0,-1 0 0,1-1-1,0 1 1,-1 0 0,1 0-1,0 0 1,-1 0 0,1 0 0,0 0-1,-1-1 1,1 2 0,0-1-1,-1 0 1,1 0 0,0 0-1,-1 0 1,1 0 0,-1 0 0,1 1-1,0-1 1,-1 0 0,1 0-1,-1 1 1,1-1 0,0 1-1,-1-1 1,1 0 0,-1 1 0,0-1-1,1 1 1,-1-1 0,1 1-1,-1-1 1,0 1 0,1 0 0,-1-1-1,1 2 1,2 3 19,0 1 1,0 0-1,0 0 1,1 6-1,3 9 38,-2 1-1,-1 0 0,0 0 0,1 43 1,-12 88 155,6-132-132,-1 1-1,-1-1 1,-2 0-1,-11 37 1,14-52-87,-1 0 1,0 0-1,0 0 0,0 0 1,-1-1-1,0 0 1,0 1-1,0-1 1,-1-1-1,0 1 1,1-1-1,-2 1 1,1-1-1,0-1 1,-1 1-1,0-1 0,0 0 1,0 0-1,-10 2 1,11-3-52,-1-1 0,0 0 0,0 0 0,0 0 0,0-1 0,0 0 0,0 0 0,1-1 0,-1 1 0,-10-4 0,7 2-33,0-2 1,0 1-1,0-1 0,1-1 1,-17-10-1,3-2-60,1-1 0,1-1 0,-28-33 0,35 34-26,13 18 160,0 0 0,0-1 0,0 1 0,-1 0 0,1 0 0,0-1 0,0 1 0,0 0 0,0 0 0,0-1 1,0 1-1,0 0 0,0-1 0,-1 1 0,1 0 0,0 0 0,0-1 0,0 1 0,0 0 0,1-1 0,-1 1 0,0 0 0,0 0 0,0-1 0,0 1 0,0 0 0,0-1 0,0 1 1,0 0-1,1 0 0,-1-1 0,0 1 0,0 0 0,0 0 0,1 0 0,-1-1 0,0 1 0,0 0 0,0 0 0,1 0 0,-1 0 0,0-1 0,1 1 0,-1 0 0,0 0 0,0 0 1,1 0-1,-1 0 0,0 0 0,1 0 0,-1 0 0,0 0 0,0 0 0,1 0 0,-1 0 0,0 0 0,1 0 0,-1 0 0,0 0 0,0 0 0,1 0 0,-1 0 0,1 1 0,7 0 43,1 1-1,-1 1 1,0 0-1,13 6 0,11 4-63,30 8 402,115 23 0,-158-41-304,0-1 1,1 0-1,-1-1 0,1-2 0,0 1 0,-1-2 1,1-1-1,-1 0 0,0-2 0,32-11 0,-25 4-58,-2 0-1,0-2 0,-1-1 0,0 0 0,32-30 0,-15 7 29,62-78 0,-95 107-21,0 0 0,0 0 0,4-11 0,-9 18-27,-1-1 0,0 1 0,0 0 0,0-1 0,0 1 1,-1-1-1,1 0 0,-1 1 0,1-1 0,-1 1 0,0-1 0,0 0 1,0 1-1,0-1 0,-1 0 0,1 1 0,-1-1 0,-1-3 0,1 4-15,0 0-1,-1 0 1,1 0-1,-1 1 1,1-1-1,-1 1 1,0-1-1,1 1 1,-1-1-1,0 1 0,0 0 1,0 0-1,0 0 1,0 0-1,0 0 1,-4-1-1,1 1 2,1 0 0,-1 0 0,1 1 0,-1-1 0,0 1 0,1 0 0,-7 1-1,3 0 29,0 1-1,-1 0 0,1 0 1,1 1-1,-1 0 1,0 1-1,1-1 0,0 1 1,-1 1-1,2 0 0,-10 7 1,8-5 13,0 2 0,0-1 1,1 1-1,0 0 1,1 1-1,0-1 0,-8 19 1,7-12-15,1 0-1,1 0 1,0 1-1,1 0 1,1 0 0,1 0-1,0 0 1,1 0-1,1 0 1,4 34 0,-2-44-4,-1 0-1,1-1 1,0 0 0,1 1 0,-1-1-1,1 0 1,1 0 0,-1-1 0,1 1 0,0-1-1,0 1 1,1-1 0,-1-1 0,1 1-1,10 7 1,-7-6 12,0-1 0,0 0-1,1-1 1,-1 0 0,1 0-1,0-1 1,0 0-1,1-1 1,-1 0 0,15 2-1,-7-3-17,0-1-1,0 0 0,1-1 0,-1-1 0,0-1 1,-1 0-1,1-1 0,-1-1 0,1 0 0,-1-1 1,-1-1-1,1-1 0,-1 0 0,17-13 0,163-126-113,-66 48 487,-121 92-278,-4 5 113,-6 4 2,-8 11-126,-5 10-141,1 0-1,1 1 0,-14 36 1,7-14 54,15-35-1,0 0 0,1 0 0,1 1 0,0-1 0,0 1 0,1-1 0,1 1 0,0 0 0,0 0 0,2 17 0,-1-27-5,1 0 0,-1 1 0,1-1 0,0 0 0,0 0 0,0 0 0,0 0 0,0 0 0,0 0 0,0 0 0,0 0 0,1-1 0,-1 1 0,1 0 0,-1-1 0,1 1 0,0-1 0,0 1 0,0-1 0,0 0 0,-1 0 0,2 0 0,-1 0-1,0 0 1,0 0 0,0-1 0,0 1 0,0-1 0,5 1 0,4 0-9,0 0-1,0-1 0,1 0 1,15-3-1,-26 3 15,29-4 14,0-1-1,0-1 0,39-14 1,-51 13-52,-1 0 0,0-1-1,0-1 1,-1-1 0,0 0 0,24-21 0,1-10 35,-1-2 1,56-78-1,-8 8-85,-62 83 25,3-3 27,-1-1 0,45-75 0,-48 60 122,31-85 0,-46 103-40,-1 1 1,-1-2 0,-2 1 0,2-41-1,-7 61-39,-1 0 0,0 1 0,-1-1 0,0 0 0,-4-10 0,5 18-8,-1 1 1,0 0 0,1-1 0,-1 1 0,-1 0-1,1 0 1,0 0 0,0 0 0,-1 0 0,1 0 0,-1 0-1,-2-2 1,3 3-4,-1 1 1,1-1-1,-1 0 0,1 1 1,0-1-1,-1 0 0,1 1 1,-1 0-1,1-1 0,-1 1 0,1 0 1,-1 0-1,0 0 0,1 0 1,-1 0-1,1 0 0,-1 1 1,1-1-1,-1 0 0,1 1 0,-3 0 1,0 1 3,-1 0 0,1 0 0,0 1 0,-1 0 0,1-1 0,1 1 0,-1 1 0,0-1 0,1 0 0,-1 1 0,1 0 1,-3 4-1,-3 7 40,-16 30 0,23-41-36,-23 50 87,3 1-1,2 1 1,2 0 0,3 2-1,-15 117 1,28-148-82,1 0-1,2 1 1,0-1 0,2 0-1,1 0 1,1 0 0,12 36-1,-15-57 10,0-1 0,0 0-1,0 1 1,1-1-1,0-1 1,6 10 0,-7-13-25,-1 1 1,0-1 0,1 1 0,0-1 0,-1 0 0,1 0 0,0 0 0,-1 0 0,1 0 0,0 0 0,0 0 0,0 0-1,0-1 1,0 1 0,0-1 0,0 0 0,0 1 0,0-1 0,0 0 0,0 0 0,4-1 0,0 0 11,1-1 0,-1 0 0,1 0 0,-1 0-1,0-1 1,1 0 0,10-7 0,39-34-206,-27 21 155,-1 3 47,16-14 19,-42 32-73,20-14-233,-22 16 289,1-1-1,-1 1 0,1 0 1,-1 0-1,1-1 0,0 1 1,-1 0-1,1 0 0,-1 0 0,1 0 1,0-1-1,-1 1 0,1 0 1,0 0-1,-1 0 0,1 0 0,0 1 1,-1-1-1,1 0 0,-1 0 1,1 0-1,0 0 0,-1 1 1,1-1-1,-1 0 0,1 1 0,-1-1 1,1 0-1,-1 1 0,1-1 1,-1 1-1,1-1 0,-1 0 1,1 1-1,0 0 0,2 5 21,0 1 0,0-1 0,0 1 0,2 9 0,1 1 17,2 9 40,-2-8-73,14 32-1,-18-46-18,1 1-1,0-1 1,-1 0 0,1 1 0,1-1 0,-1-1-1,1 1 1,-1 0 0,1-1 0,0 0 0,8 5-1,-10-7 22,1 0-1,-1 0 1,1-1-1,-1 1 1,1 0-1,-1-1 1,1 0-1,0 0 1,-1 0-1,1 0 1,0 0-1,-1 0 1,1 0-1,0-1 1,-1 0-1,1 1 1,-1-1-1,1 0 1,-1 0-1,1-1 1,-1 1-1,0 0 1,3-3-1,2-1-30,0 0 0,-1 0 0,0-1-1,0 0 1,0 0 0,5-8-1,0-1 17,0 0-1,-2-1 0,1 0 0,-2-1 0,0 0 0,6-22 0,-14 39 10,1 0-1,-1-1 0,0 1 1,0-1-1,0 1 0,0-1 1,0 1-1,0-1 0,0 1 1,0-1-1,0 1 0,0-1 1,0 1-1,0-1 0,0 1 0,0 0 1,0-1-1,0 1 0,-1-1 1,1 1-1,0-1 0,0 1 1,-1-1-1,1 1-3,0 0 0,-1 0 0,1 0 0,0 1-1,-1-1 1,1 0 0,0 0 0,-1 0 0,1 0 0,0 1 0,-1-1 0,1 0 0,0 0 0,0 1-1,-1-1 1,1 0 0,0 1 0,0-1 0,0 0 0,-1 0 0,1 1 0,0-1 0,0 0-1,0 1 1,0-1 0,0 1 0,0-1 0,0 0 0,-1 1 0,1-1 0,-24 87-2,9-27-202,12-49 206,1-1 1,1 1 0,0 0-1,1 18 1,0-17 22,0-9-12,0 0 1,0 1 0,1-1 0,-1 0-1,1 1 1,-1-1 0,1 0 0,0 0-1,0 1 1,1-1 0,-1 0 0,1 0-1,-1-1 1,1 1 0,0 0 0,0 0-1,4 4 1,-4-7-18,-1 1 0,0-1 0,0 0 0,0 1 1,0-1-1,0 0 0,0 0 0,1 0 0,-1 0 0,0 0 0,0 0 0,0 0 0,0 0 0,1 0 0,-1 0 1,0-1-1,0 1 0,0 0 0,0-1 0,0 1 0,0-1 0,0 0 0,0 1 0,0-1 0,0 0 1,0 1-1,0-1 0,0 0 0,1-1 0,3-3 4,0 0 1,0-1-1,5-7 1,-6 6-35,0 0 0,0-1 1,0 1-1,-1-1 0,0 0 0,0 0 1,-1 0-1,0 0 0,-1-1 1,0 1-1,0-15 0,-1 10 1,0-1 0,-1 1 0,-1 0-1,-1 0 1,1 0 0,-9-21 0,8 26 67,0 1 1,-1 0 0,0-1-1,-1 1 1,1 1 0,-1-1-1,-1 1 1,1 0 0,-1 0-1,0 0 1,0 1-1,-13-8 1,19 13-35,0 0 0,0-1-1,0 1 1,0 0 0,-1 0 0,1 0 0,0 0-1,0 0 1,0 0 0,0-1 0,0 1 0,0 0-1,0 0 1,-1 0 0,1 0 0,0-1 0,0 1-1,0 0 1,0 0 0,0 0 0,0-1 0,0 1-1,0 0 1,0 0 0,0 0 0,0-1-1,0 1 1,0 0 0,0 0 0,0 0 0,0 0-1,0-1 1,0 1 0,1 0 0,-1 0 0,0 0-1,0 0 1,0-1 0,0 1 0,0 0 0,0 0-1,0 0 1,1 0 0,-1 0 0,0-1 0,0 1-1,0 0 1,0 0 0,1 0 0,-1 0 0,0 0-1,0 0 1,10-5-31,13-4 48,0 1 0,0 1 0,1 2 0,30-5 0,-19 6 82,-1 2-1,50 1 1,-69 2-35,0 1 1,0 0-1,1 1 0,-1 1 1,-1 0-1,1 1 1,26 13-1,-35-15-19,0 1 0,-1-1 0,1 1-1,-1 0 1,0 1 0,0-1 0,-1 1 0,1 0-1,-1 0 1,0 1 0,-1-1 0,1 1 0,-1 0 0,0 0-1,-1 0 1,1 0 0,-1 0 0,0 0 0,-1 1 0,0-1-1,0 1 1,1 9 0,-2 6-56,0 0-1,-5 29 1,6-49-71,2-8-11,6-13-72,-7 14 135,52-105-283,-53 109 338,0-1 1,0 0 0,0 0-1,1 1 1,-1-1 0,0 1-1,1-1 1,-1 1 0,1-1-1,-1 1 1,1 0 0,0 0-1,-1 0 1,1 0 0,0 0-1,0 0 1,0 0 0,2 0-1,-2 1-12,0 0 0,-1-1-1,1 1 1,0 1 0,0-1-1,-1 0 1,1 0 0,0 1-1,0-1 1,-1 1 0,1-1-1,-1 1 1,1 0 0,0-1-1,-1 1 1,1 0 0,-1 0-1,0 0 1,1 0 0,-1 0-1,1 2 1,52 57 376,-2-2-4941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1273 228 10304,'-32'-8'3808,"22"4"-2944,15 4-256,-5-3-1312,5-2 256,-5 2-1024,18 3-8736</inkml:trace>
  <inkml:trace contextRef="#ctx0" brushRef="#br0" timeOffset="1">50 160 12288,'-50'-12'4575,"50"9"-3583,23-5-256,7 4-32,25-4-544,27-4 1408,12-4-864,-1 4-224,34-5-320,20 6-576,-2-1 224,-6-1-5056,4-2 2881,25-2-4321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10 7648,'-1'-3'664,"-2"-3"1343,3 6-1984,0 0 1,0 0-1,0 0 0,0 0 0,0 0 1,0 0-1,0 0 0,1 0 1,-1 0-1,0 0 0,0 0 0,0 0 1,0 0-1,0 0 0,0-1 0,0 1 1,0 0-1,0 0 0,0 0 1,0 0-1,0 0 0,0 0 0,0 0 1,0 0-1,0 0 0,0 0 0,0 0 1,1 0-1,-1 0 0,0 0 1,0 0-1,0 0 0,0 0 0,0 0 1,0 0-1,0 0 0,0 0 0,0 0 1,0 0-1,0 0 0,0 0 1,0 0-1,0 0 0,1 0 0,-1 0 1,0 0-1,0 0 0,0 0 0,0 0 1,0 0-1,0 1 0,0-1 1,0 0-1,0 0 0,0 0 0,0 0 1,0 0-1,0 0 0,0 0 1,0 0-1,0 0 0,0 0 0,0 0 1,0 0-1,0 0 0,0 0 0,0 0 1,0 1-1,1 0 485,-1 0 1,1 1-1,-1-1 1,0 1-1,0-1 1,0 1-1,0-1 1,0 1-1,0-1 1,-1 3-1,1-2 608,-4 125 6998,-16 56-6340,16-157-1595,-1 0 0,-1 0 0,-2-1 0,0 0 0,-13 23 1,15-36-149,0-1 1,0 0 0,-1-1 0,-1 1 0,0-2-1,0 1 1,-1-1 0,0 0 0,-1-1-1,0 0 1,0 0 0,-14 6 0,20-11-49,-1-1 1,0 0-1,0 0 0,0-1 1,0 1-1,0-1 0,0 0 1,0-1-1,0 1 1,0-1-1,0 0 0,-1 0 1,1 0-1,0-1 0,0 0 1,0 0-1,0 0 1,0-1-1,0 0 0,0 0 1,0 0-1,1 0 0,-1-1 1,-6-5-1,2 2-52,0-2 0,1 1 0,0-1 1,1 0-1,-1-1 0,2 0 0,-1 0 0,1-1 0,0 1 0,-5-15 0,-5-19 5,2-1 0,1 0 0,-8-61 0,20 96 176,-1 0-1,2 0 1,-1 1-1,1-1 1,1 0-1,2-16 0,-2 21-21,0 1 0,0-1 0,0 0 1,1 1-1,0 0 0,-1-1 0,1 1 0,0 0 0,1 0 0,-1 0 0,1 0 0,-1 0 0,1 1 0,0-1 0,0 1 0,0-1 0,0 1 0,6-3 0,3 0 49,0 0-1,0 1 1,1 0-1,-1 0 1,17-1 0,65-3 258,-91 8-383,274-1 321,-3 18-361,-131-7 42,-40-3-8,59 4-3109,-151-11 1142,0 1 0,17 3 0,-24-3 951,-1 0 0,1 0 0,0 0 0,-1 1 0,1 0 0,-1 0 0,1 0 0,-1 0 0,0 0 0,5 5 0,13 19-4261,-3 2 741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 3968,'16'5'11503,"-15"-4"-11032,-3 8 7293,-3-1-9439,-4 2 2302,0 0 0,-1 0 1,0-1-1,-1 0 0,0-1 0,-15 9 0,-77 35 58,45-24-160,-224 111 366,237-115-97,45-24-783,0 0-1,0 0 1,-1 0-1,1 1 1,0-1-1,0 0 1,0 0-1,0 0 1,0 0-1,0 0 1,-1 1-1,1-1 1,0 0-1,0 0 0,0 0 1,0 0-1,0 1 1,0-1-1,0 0 1,0 0-1,0 0 1,0 0-1,0 1 1,0-1-1,0 0 1,0 0-1,0 0 1,0 1-1,0-1 0,0 0 1,0 0-1,0 0 1,0 0-1,0 1 1,0-1-1,0 0 1,0 0-1,1 0 1,-1 0-1,0 0 1,0 1-1,0-1 1,0 0-1,0 0 1,0 0-1,1 0 0,-1 0 1,0 0-1,0 1 1,0-1-1,0 0 1,1 0-1,-1 0 1,0 0-1,0 0 1,0 0-1,1 0 1,-1 0-1,16 7 199,-11-5-140,146 54 294,118 75 133,-31-4-224,-192-97-749,-19-12-3254,-3-16-14177,-4-14 14569,4-13-245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7552,'-37'-16'8642,"37"16"-8487,-3 11 2655,3 21-1270,1-22-101,-3 109 3022,-4 58-2099,-1-8-1441,-6 122-105,5-188-543,1-24-1743,5-26-5269,7-67-974,12-12 3219,-15 22 3459,28-34-2395,5-9-132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75 9728,'-1'-28'3120,"1"28"-3090,0 0 1,-1 0 0,1 1 0,0-1-1,0 0 1,0 0 0,0 0 0,0 0 0,0 0-1,0 0 1,0 0 0,0 0 0,-1 0-1,1 0 1,0 0 0,0 0 0,0 0 0,0 0-1,0 0 1,0 0 0,0 0 0,0 0-1,-1 0 1,1 0 0,0 0 0,0 0-1,0 0 1,0 0 0,0 0 0,0 0 0,0 0-1,0 0 1,0 0 0,-1-1 0,1 1-1,0 0 1,0 0 0,0 0 0,0 0 0,0 0-1,0 0 1,0 0 0,0 0 0,0 0-1,0 0 1,0-1 0,0 1 0,0 0-1,-3 9 239,-6 60 1667,-19 219 7007,28-275-8698,0-1 0,0 0 0,1 0 0,1 0 0,0 0 0,6 20 0,-6-28-225,-1 0 0,1 0 0,-1 0 1,1 0-1,1-1 0,-1 1 1,0-1-1,1 1 0,0-1 1,-1 0-1,1 0 0,0 0 0,1 0 1,-1-1-1,1 1 0,-1-1 1,1 0-1,0 0 0,-1 0 1,1 0-1,0-1 0,6 2 1,-1-2-38,0 0 0,0-1 0,0 1 0,0-2 0,0 1 0,0-1 0,0-1 1,-1 0-1,1 0 0,10-4 0,-1-1-39,-1 0 1,-1-1-1,1-1 0,14-11 1,-18 10-51,-1 0 1,0-1 0,-1 0-1,0-1 1,-1 0 0,0-1 0,-1 0-1,0-1 1,-1 1 0,7-18 0,-1-1-123,-2-1 0,-1 0 0,10-52 0,-19 73 197,0 0-1,0 0 1,-1 1-1,-1-1 1,-1-20-1,1 28 40,-1 0 0,0 0 1,0 0-1,0 0 0,-1 1 0,1-1 1,-1 0-1,0 1 0,0-1 0,0 1 1,0-1-1,-1 1 0,1 0 0,-1 0 1,0 0-1,0 1 0,0-1 0,0 1 1,0-1-1,-4-1 0,-3-1-14,0 1-1,0 0 0,0 1 1,-1 0-1,1 0 1,-1 1-1,1 1 1,-1 0-1,0 0 0,0 1 1,1 0-1,-1 1 1,0 0-1,1 1 0,-1 0 1,1 1-1,-11 3 1,8-1-328,-1 1 0,1 0 0,0 0 0,1 2 0,-15 10 0,17-11-543,0 1-1,1 1 0,0 0 0,0 0 0,1 1 1,-7 11-1,13-18 370,0-1 0,0 1 0,1 0 0,-1-1 0,1 1 0,0 0 0,0 0 0,0 0 0,0 0 0,0 0 0,1 1 0,-1-1 0,1 0 0,0 0 0,0 3 0,1-4-105,0 0 1,0 0-1,0 0 0,0 0 1,0 0-1,0 0 1,3 2-1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7456,'-1'0'210,"-15"-16"13375,23 16-8248,43 6-3313,4 5-813,-28-5-946,-21-5-240,0 0 0,0 0 0,0 0 0,7 0-1,-7-1 641,5 1-2818,-10-1 1992,1 0 0,-1 0 1,0 0-1,0 0 0,1 0 0,-1 0 0,0 1 0,0-1 0,1 1-643,-1-1 643,0 0 0,0 0 0,1 1 0,-1-1 1,0 0-1,0 0 0,0 1 0,0-1 0,0 0 0,0 0 0,0 1 0,0-1 1,0 0-1,0 0 0,0 1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18 5568,'-8'-4'687,"2"1"913,15 1 289,3-1-295,-3 2 210,0-1 1,16 0-1,-9 2-840,-3-1-290,0 1 0,1 1-1,-1 0 1,0 1 0,0 0 0,21 7-1,-33-9-635,1 0-1,-1 1 0,1 0 1,-1-1-1,1 1 0,-1 0 1,0 0-1,1-1 0,-1 1 1,0 0-1,0 1 1,0-1-1,1 0 0,-1 0 1,0 0-1,0 1 0,-1-1 1,1 0-1,0 1 0,0-1 1,-1 1-1,1-1 0,-1 1 1,1-1-1,-1 1 1,0-1-1,1 1 0,-1-1 1,0 1-1,0 0 0,0-1 1,0 1-1,-1-1 0,1 1 1,0-1-1,-1 1 0,1-1 1,-1 1-1,0 1 0,-2 4 70,0-1 0,0 0-1,-1 0 1,0 0-1,0 0 1,-1 0-1,-6 6 1,-31 24 179,18-16-199,23-20-94,0 1-1,0-1 1,1 1-1,-1-1 1,0 1-1,0 0 1,1-1-1,-1 1 1,0 0-1,1 0 1,-1-1-1,1 1 1,-1 0 0,1 0-1,-1 0 1,1 0-1,0 0 1,-1 0-1,1-1 1,0 1-1,0 0 1,0 0-1,0 0 1,0 0-1,0 0 1,0 0-1,0 0 1,0 0-1,0 0 1,0 0-1,1 0 1,-1 0-1,0 0 1,1 0-1,-1 0 1,1-1 0,-1 1-1,1 0 1,0 1-1,3 2-61,1 0 0,-1 0 0,1-1 0,0 0 0,9 5-1,0 0 16,-6-3 225,0 0 1,-1 1-1,0 0 0,0 0 0,0 0 1,10 14-1,-16-19-117,0 1 0,0 0 0,0-1-1,0 1 1,0 0 0,-1 0 0,1 0 0,0 0 0,-1 0 0,0 0 0,1 0 0,-1 0 0,0 0-1,0 0 1,0 3 0,-1-3-28,0 0 1,1 0-1,-1 0 0,0 1 0,0-2 1,-1 1-1,1 0 0,0 0 0,-1 0 1,1 0-1,-1-1 0,1 1 0,-1-1 1,0 1-1,1-1 0,-1 0 0,-3 2 1,-3 1 44,-1 1 0,1-2 0,-1 1 1,0-1-1,0 0 0,0-1 0,-18 2 1,2-2-99,-44-1 1,41-2-514,-35-7 0,18-3-2402,37 8 1234,1-1 1,-1 1-1,-8-6 0,15 9 1564,1 0 0,0 0-1,0 0 1,0 0 0,-1 0 0,1-1 0,0 1 0,0 0 0,0 0 0,-2-4-3171,2 4 3171,0 0 0,0 0 0,0 0 0,0-1 0,0 1-1,0 0 1,0 0 0,0 0 0,0-1 0,0 1 0,0 0 0,1 0 0,5-5-4400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4384,'0'0'78,"0"0"0,0-1 0,0 1 0,0 0 0,0 0 0,0-1 0,0 1-1,-1 0 1,1 0 0,0-1 0,0 1 0,0 0 0,0 0 0,-1 0 0,1-1 0,0 1 0,0 0 0,0 0 0,-1 0 0,1 0 0,0 0 0,0-1 0,-1 1 0,1 0 0,0 0 0,0 0 0,-1 0 0,1 0-1,-1 0 1,1 0 15,0 0 0,0 0 0,0 0 0,-1 0 0,1 0 0,0 0-1,0 0 1,0 0 0,0 0 0,-1 0 0,1-1 0,0 1 0,0 0-1,0 0 1,-1 0 0,1 0 0,0 0 0,0 0 0,0 0 0,0-1 0,0 1-1,0 0 1,-1 0 0,1 0 0,0 0 0,0 0 0,0-1 0,0 1-1,0 0 1,0 0 0,0 0 0,0-1 0,0 1 0,0 0 0,0 0-1,0 0 1,0 0 0,0-1 0,0 1 0,0 0 0,0 0 0,0 0 0,0-1-1,0 1 1,0 0 0,0 0 0,0 0 0,0-1 0,0 1 0,0 0-1,0 0 1,0 0 0,1 0 0,-1 0 0,0-1 0,0 1 0,3-4 706,-1 0 0,1 1-1,0-1 1,1 1 0,-1 0 0,0-1 0,1 2 0,0-1 0,0 0 0,6-3 0,-4 3-463,1 0-1,-1 1 1,0 0-1,1 0 0,-1 1 1,1-1-1,8 1 1,-9 0-286,0 1 0,-1 0 0,1 0 0,0 0 0,0 1 1,-1 0-1,1 0 0,-1 1 0,1 0 0,-1 0 0,1 0 0,-1 0 0,0 1 0,0 0 0,0 0 1,0 0-1,-1 1 0,1-1 0,4 6 0,-8-8-19,0 1-1,0 0 1,0 0 0,0-1-1,0 1 1,-1 0 0,1 0-1,0 0 1,-1 0 0,1 0-1,-1 0 1,0 0 0,0 0-1,0 0 1,0 0 0,0 0-1,0 0 1,0 0 0,-1 0-1,1 0 1,-1 0 0,0 0-1,1 0 1,-1 0 0,0 0-1,0 0 1,-2 2 0,-1 3 25,-1 0 0,0-1 0,0 0 0,-1 0 0,-9 8 0,-14 10 434,-1-2 1,-35 21 0,64-43-458,-24 17 576,24-16-528,0 0-1,0-1 1,-1 1-1,1 0 1,0 0-1,0 1 0,1-1 1,-1 0-1,0 0 1,0 0-1,0 1 1,1-1-1,-1 0 0,1 1 1,-1-1-1,1 0 1,-1 2-1,6-1 613,2 3-662,1-1-1,1 0 1,-1 0-1,0-1 0,1 0 1,0-1-1,-1 1 1,1-2-1,12 2 0,76 3-1626,-34-3-2484,-2 4-4632,-54-6 7474,0 0 1,0 1 0,7 3-1,15 10-4996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47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37 240 9056,'-27'-3'3360,"22"-2"-2624,0 10 1952,15-5-1825,3 0 865,6-5-1024,11-4 32,24-6-416,28-5-128,26-5-128,-5 2-192,-9-5 64,0 5-2304,23-6 1312,23 5-1823,0 4 1631,-11 5-3808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66 3648,'-7'-5'10254,"5"3"-10007,-4-3 480,0 0 0,0 1-1,-1-1 1,1 1 0,-1 1 0,0-1 0,-1 1-1,1 0 1,-9-1 0,-3-1-37,-1 0 0,-27-1 0,28 4-434,0 2 0,0 0 0,0 1 0,0 1 0,0 0 0,0 2-1,-32 9 1,38-8-64,1 0 0,0 0 1,0 1-1,1 1 0,0 0 0,0 1 0,0 0 0,1 0 0,0 1 0,1 0 0,-17 21 0,23-26-139,0 1 0,1-1 0,-1 1 0,1-1 0,0 1 0,0 0 0,0 0 0,1 0 0,-1 0 0,1 0 0,0 0 0,1 0 1,-1 0-1,1 0 0,1 6 0,-1-5 21,2 0 0,-1 0 0,1-1 0,-1 1 1,2-1-1,-1 1 0,1-1 0,-1 0 1,1 0-1,1 0 0,-1 0 0,8 7 0,-5-5 3,0-1-1,0 0 1,1 0-1,0-1 1,0 0-1,0 0 1,1-1-1,-1 0 0,1 0 1,0 0-1,1-1 1,-1-1-1,0 1 1,14 1-1,43 6 110,70 2 0,71-9 2,-205-3-191,36-1-2565,-34 1 2199,0-1-1,-1 1 1,1-1 0,0 0-1,0 0 1,0 1-1,-1-2 1,1 1-1,0 0 1,2-3 0,0-8-7606,-5 1-775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8384,'-15'-6'1448,"12"4"-1116,0 1 0,0 0-1,0-1 1,0 0 0,-6-4 5413,16 16-4427,-4 3-32,-1 0 1,2 20-1,-4-21-686,2 91 2809,-3-60-2728,1-34-589,-1-1 0,0 0 0,0 1 0,-1-1 0,0 0 0,-1 0 0,-3 10 0,4-16-66,2 2 17,0 5 43,13-12-252,-3-2 72,0-1-1,0-1 1,-1 1-1,0-2 0,0 1 1,12-15-1,20-16 96,-19 20 28,31-23 51,-48 37-61,0 1-1,1 0 0,0 0 0,0 0 0,-1 1 0,2 0 0,-1 0 0,7-1 0,-11 3 24,0 0-1,0 0 1,0 0-1,0 0 1,0 0 0,0 0-1,1 0 1,-1 1-1,0-1 1,0 1-1,0-1 1,0 1-1,0 0 1,-1 0 0,1 0-1,0 0 1,0 0-1,-1 0 1,1 1-1,0-1 1,-1 1 0,1-1-1,-1 1 1,0-1-1,1 1 1,-1 0-1,0-1 1,0 1 0,0 0-1,0 0 1,-1 0-1,1 0 1,0 0-1,0 3 1,1 7 131,0 1 0,0-1-1,-1 0 1,-1 20 0,0-22-39,0-9-134,0 0-1,0-1 1,0 1-1,0 0 0,0-1 1,0 1-1,0 0 1,0-1-1,1 1 0,-1 0 1,0-1-1,0 1 1,1-1-1,-1 1 0,0 0 1,1-1-1,-1 1 0,1-1 1,-1 1-1,0-1 1,1 1-1,-1-1 0,1 0 1,0 1-1,-1-1 1,1 1-1,-1-1 0,1 0 1,-1 0-1,1 1 1,0-1-1,-1 0 0,1 0 1,0 0-1,-1 0 1,1 1-1,0-1 0,-1 0 1,1 0-1,0-1 1,-1 1-1,1 0 0,1 0 1,4-1-72,-1-1-1,1 1 1,-1-1 0,7-3 0,-7 3 11,43-21-219,9-4 156,-50 25 181,0-1-1,0 1 0,0 0 0,1 1 0,-1 0 1,10 0-1,-12 1 45,0 1 0,0 0-1,0 0 1,0 1 0,-1-1 0,1 1 0,-1 0 0,1 0 0,-1 1 0,0-1 0,1 1 0,-1 0-1,5 6 1,-3-4-9,0 1 1,0-1-1,-1 1 0,0 1 0,-1-1 0,1 1 0,6 13 0,-11-19-284,1 1-1,-1-1 1,1 0 0,-1 1 0,0-1-1,0 1 1,0-1 0,0 1 0,0-1-1,0 1 1,0-1 0,0 0-1,-1 1 1,1-1 0,0 1 0,-1-1-1,1 0 1,-1 1 0,0-1 0,0 2-1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2:5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6144,'0'-13'23201,"7"9"-22367,-1 1-3958,1-1 3279,-1 1 0,1 0 0,0 0 0,0 0 0,0 1 0,0 0 0,14-1-1,3 0 166,25 2 0,-48 1-300,7 1 41,0-1 1,0 1 0,0 0-1,0 1 1,0 0-1,8 3 1,-14-4-51,1 0 0,-1 0 0,1 0 0,-1 0 0,0 0-1,1 1 1,-1-1 0,0 1 0,0 0 0,0-1 0,0 1 0,0 0 0,-1 0 0,1 0 0,0 0 0,-1 0 0,0 1 0,1-1 0,-1 0 0,0 1 0,0-1-1,0 4 1,-1-3-11,0 0 1,0-1-1,-1 1 0,1 0 0,-1 0 0,0-1 0,0 1 0,0 0 0,0-1 0,0 1 0,0-1 0,-1 1 0,0-1 0,1 0 0,-1 0 0,0 1 1,0-1-1,-2 2 0,-7 6 10,0-1 0,-14 9 0,-37 25-11,-95 73 1362,156-116-1342,1 1-1,-1-1 1,1 1-1,-1-1 0,0 0 1,1 1-1,-1-1 0,1 1 1,-1 0-1,1-1 0,0 1 1,-1-1-1,1 1 1,-1 0-1,1-1 0,0 1 1,0 0-1,-1-1 0,1 1 1,0 0-1,0-1 1,0 1-1,0 0 0,0-1 1,0 1-1,0 0 0,0 0 1,0-1-1,0 1 1,0 0-1,0-1 0,0 1 1,1 0-1,-1 0 0,0-1 1,0 1-1,1-1 1,-1 1-1,1 0 0,-1-1 1,0 1-1,1-1 0,-1 1 1,2 0-1,0 0 26,0 1 1,0-1-1,0 0 0,1 1 1,-1-1-1,0 0 0,1-1 1,-1 1-1,1 0 0,-1-1 0,1 1 1,2-1-1,165-6 158,-111 1-281,15-2-344,-16 2-1845,-1 2-4028,-32 5-188,-23-1 6169,-1-1 0,0 0-1,0 1 1,0-1 0,0 1-1,0-1 1,0 1 0,0 0-1,0-1 1,0 1 0,0 0-1,0 0 1,-1 0 0,1-1 0,0 1-1,0 0 1,0 2 0,0-2-336,-1 1 1,1 0 0,-1-1 0,1 1 0,-1 0-1,0 0 1,0-1 0,0 1 0,0 2 0,0-4 640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3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79 5888,'-15'-10'16634,"12"9"-15248,-12-4 588,4 3-1173,6 1-558,0 1 0,1-1 0,-1-1 0,-7-2 0,11 4-210,0-1 0,1 1 0,-1-1 0,0 1-1,0-1 1,0 0 0,0 1 0,0-1 0,1 0-1,-1 0 1,0 1 0,1-1 0,-1 0 0,0 0-1,1 0 1,-1 0 0,1 0 0,-1 0 0,1 0-1,0 0 1,0 0 0,-1 0 0,1 0 0,0 0-1,0-2 1,-2-8 455,2 10-463,0 1-1,-1 0 1,1 0 0,0 0 0,0 0 0,0-1 0,0 1 0,-1 0 0,1 0 0,0 0 0,0 0 0,0 0 0,-1-1 0,1 1-1,0 0 1,0 0 0,0 0 0,-1 0 0,1 0 0,0 0 0,0 0 0,-1 0 0,1 0 0,0 0 0,0 0 0,-1 0-1,-1 1 48,0-1-1,1 1 0,-1 0 0,0 0 0,1 0 0,-1 0 1,0 0-1,1 1 0,-2 1 0,-15 15 324,17-17-161,7-1-235,-1-1 0,1 1-1,-1-1 1,1-1 0,-1 1-1,0-1 1,1 0 0,-1 0-1,0-1 1,0 1 0,7-7-1,-10 8-135,0 0 0,0 0 0,-1 0-1,1 0 1,0 0 0,0 0-1,0 0 1,4-1 0,-5 2-210,0 0 0,0 0 0,0-1 0,0 1 0,0 0 0,1-1 0,-1 1 0,0-1 0,0 1-1,0-1 1,-1 0 0,1 1 0,0-1 0,0 0 0,0 0 0,0 0 0,-1 0 0,2-1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3:3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1472,'3'-2'5594,"12"-1"-4804,-6 2-646,-7 0 688,4 1-700,0-1 0,1 1 1,-1 0-1,0 1 0,1 0 0,-1 0 1,0 0-1,8 3 0,11 1 22,-3 1 361,-18-5-518,1 0 1,-1 0-1,1 0 0,9 0 0,103 4 419,260 23 75,-219-3 58,14 2-384,215 19 337,-117-12-230,-69-15-120,326-10 0,106-29 418,-608 19-567,526-39 197,-209 7-30,-76 10-143,250-14 182,-321 26-18,-142 7-151,326-11 59,-106 9 24,-6 0 85,-98 6-69,595 8 100,-236-3 201,-331-6-437,29 0 223,176 1-175,337 0 370,-562-3-465,132-2 30,-5 6 73,341-2 15,-441-4-74,71-1 59,-264 6-56,414-5 20,-89 6-7,-114 3 48,354 3-144,-314-5 135,46 1-190,54 3 82,-23-1 197,76 1-210,-191-4 95,652-3 76,-362-1 72,-79-3-155,28-1-120,-13 0 180,-222 6 2,164 0 130,-120-1-250,71 3 35,83 0 90,-92 0 57,-21-4-166,-22 0-14,339 6 111,160 3 812,-335 0-963,99 3 20,-369-2 48,154 3 6,181 5 331,-209-1 97,45 3-312,30 4-152,24 3 189,-49-10-120,-103-6-34,623 19 44,147-24 100,-832-4-94,285-16 371,-238 5-429,80-12 3,-39 2 6,341-11 91,-292 22-55,-109 3-35,15 4-80,115-6 89,123-10 42,-430 18-40,225-14 10,63-1-49,-241 17 30,159-7-182,16 4 285,-229 3-148,182 5 36,38-3-31,-71-3 64,-174 1-25,25 5 1,-9-2 34,-9 1-69,-17-4 32,1 0 0,0 0 0,9 0 0,43 8 102,-3-6-382,36 2 437,-90-5-82,15-5-97,-10 4 32,0 0-1,0-1 0,0 1 0,0-1 0,0-1 0,7-2 0,-11 3-116,7-5-175,-9 0-2907,0 6 2980,-1 1 1,1 0-1,0 0 1,-1 0 0,1-1-1,0 1 1,-1 0-1,1 0 1,-1 0-1,1 0 1,-1 0 0,1 0-1,0 0 1,-1 0-1,1 0 1,-1 0-1,1 0 1,-1 0-1,1 0 1,0 0 0,-1 1-1,1-1 1,-1 0-1,1 0 1,0 0-1,-1 1 1,1-1-1,0 0 1,-1 1 0,-5 1-2179,3-1 1947,0 0 0,1-1-1,-1 0 1,0 0 0,0 1-1,1-2 1,-1 1 0,-4-1 0,-35-12-2259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3:5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 1984,'0'0'19,"0"0"1,-1 0-1,1 0 0,0 0 1,0 0-1,0 0 0,0 0 1,0 0-1,0 0 0,0 0 1,0 0-1,0 0 0,-1 0 0,1 0 1,0 0-1,0 0 0,0-1 1,0 1-1,0 0 0,0 0 1,0 0-1,0 0 0,0 0 1,0 0-1,0 0 0,0 0 1,0 0-1,0 0 0,1-2 1901,0 22-144,-3-2-1297,0 0 0,-1 0 0,-1 0 1,0 0-1,-10 23 0,-8 32 528,-53 296 1863,73-355-2778,1-7 126,-1 1 0,1 0-1,-1-1 1,0 1 0,-1-1 0,1 0-1,-5 7 1,4-12 337,2-7-254,2-12-61,0 11-168,0-113 163,2 66-112,3 1-1,20-89 1,3-3-59,-17 78 186,-1 30-948,17 87 941,-1 1-1,-3 1 1,25 85-1,-25-45-71,29 100 485,-17-96 603,-35-96-1195,-1 0 1,0 1-1,1-1 1,0 0-1,-1 0 1,1 1-1,0-1 1,0 0-1,0 0 1,0 0-1,0 0 1,0 0-1,0 0 1,1 1-1,-2-2-43,0 0 0,1 0 0,-1 1 0,0-1 0,1 0 0,-1 0 0,0 0 0,0 0 0,1 0 0,-1 0 0,0 0 0,0 0 0,1 0 0,-1 0 0,0 0 0,1 0 0,-1 0 0,0-1 0,0 1 0,1 0 0,-1 0 0,0 0 0,0 0 0,0 0 0,1 0 0,-1-1 0,0 1 0,0 0 0,1 0 0,0-2 32,-1 1-1,1 0 1,0 0-1,-1-1 1,1 1 0,-1 0-1,1 0 1,-1-1-1,1 1 1,-1-2 0,23-159 885,0 3-698,7 14-118,-11 65-110,12-37-967,-31 115 602,1 1 1,-1-1-1,1 1 1,-1-1-1,1 1 1,0-1-1,0 1 1,-1 0-1,3-3 1,-3 4 179,1 0 1,-1 0 0,1 0-1,-1-1 1,1 1 0,-1 0 0,1 0-1,-1 0 1,0 0 0,1 0-1,-1 0 1,1 0 0,-1 0 0,1 0-1,-1 0 1,1 1 0,-1-1-1,1 0 1,-1 0 0,1 0 0,-1 0-1,0 1 1,1-1 0,-1 0-1,1 0 1,-1 1 0,0-1 0,1 0-1,-1 1 1,0-1 0,1 1-1,-1-1 1,0 0 0,0 1 0,1 0-1,8 11-3949,-1 7 1418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3:5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4064,'14'-4'5752,"0"-2"-4850,-1 1 0,14-9 0,-17 8-419,-1 0 1,0-1-1,0 0 0,-1 0 0,0-1 0,11-14 0,-16 18-399,0-1-1,0 0 0,0 1 1,-1-1-1,0 0 0,0-1 0,0 1 1,-1 0-1,0 0 0,0-1 0,0 1 1,0-1-1,-1 1 0,0-1 1,-1-8-1,0 7-71,0 0 1,0 0 0,0 0-1,-1 0 1,0 0-1,-4-9 1,5 15-22,0 0 0,0-1 0,0 1 1,1 0-1,-1 0 0,-1 0 0,1 0 0,0 0 1,0 0-1,0 0 0,0 0 0,-1 0 0,1 0 0,-1 1 1,1-1-1,0 0 0,-1 1 0,1-1 0,-1 1 1,1 0-1,-1-1 0,1 1 0,-1 0 0,1 0 0,-1 0 1,1 0-1,-1 0 0,0 0 0,1 1 0,-1-1 1,1 0-1,-1 1 0,1-1 0,0 1 0,-2 1 0,-1-1 10,1 1 0,-1 0 0,1 0 0,0 0 0,0 1-1,0-1 1,0 1 0,0 0 0,0 0 0,1 0 0,-1 0-1,1 0 1,0 0 0,-2 6 0,-2 3 110,0 1 1,-6 22-1,8-21 9,0 1-1,1-1 1,1 1 0,-1 18-1,3-26-92,0 0 0,0-1 0,1 1 0,0 0 0,0 0 1,1 0-1,0 0 0,0-1 0,0 1 0,1-1 0,4 7 0,-4-6 31,2-1 0,-1 0 0,0-1 0,1 1 0,0-1 0,1 0 0,11 9 0,-13-11-11,0-1 0,0 0 0,0 0-1,1 0 1,-1-1 0,1 1 0,0-1 0,-1 0 0,1 0-1,0-1 1,-1 1 0,1-1 0,5 0 0,1-1 7,-1-1 0,0 0 1,0-1-1,0 0 0,0 0 1,0-1-1,-1 0 0,1-1 0,-1 0 1,0 0-1,-1-1 0,1 0 1,-1-1-1,9-9 0,6-7-19,-2-2 0,-1-1 0,22-34 0,35-68-237,-76 127 195,-1 0 1,1 0 0,-1 1 0,1-1-1,-1 0 1,1 1 0,-1-1-1,1 0 1,0 1 0,-1-1 0,1 1-1,0-1 1,0 1 0,-1-1-1,2 0 1,-1 1 3,-1 1 0,0-1 0,0 0 0,1 0 0,-1 0 1,0 0-1,0 0 0,1 0 0,-1 1 0,0-1 0,0 0 0,1 0 0,-1 0 0,0 0 0,0 1 0,0-1 0,1 0 0,-1 0 1,0 1-1,0-1 0,0 0 0,0 0 0,0 1 0,0-1 0,0 0 0,1 0 0,-1 1 0,0-1 0,0 0 0,0 1 0,1 30-180,-1-25 131,4 155 127,-4-160-61,-1 7 38,1 0 0,0 0 1,1 0-1,0 0 0,0 0 0,1-1 1,3 13-1,-5-20-40,0 0 1,0 1-1,1-1 0,-1 0 1,0 0-1,0 1 0,0-1 1,0 0-1,0 0 1,1 1-1,-1-1 0,0 0 1,0 0-1,0 0 1,1 1-1,-1-1 0,0 0 1,0 0-1,1 0 1,-1 0-1,0 0 0,0 1 1,1-1-1,-1 0 1,0 0-1,1 0 0,-1 0 1,0 0-1,0 0 1,1 0-1,-1 0 0,0 0 1,1 0-1,-1 0 1,0 0-1,0 0 0,1 0 1,-1-1-1,1 1 1,8-12 249,4-19-50,8-34-249,42-86 0,-25 89-171,-37 62 70,0 5 96,-1 5 3,-9 59-204,-6 68 133,14-117 165,1-1 1,1 1 0,0-1 0,10 39-1,-11-56-31,1 0-1,0 1 0,0-1 1,0 0-1,1 1 0,-1-1 1,0 0-1,1 0 1,1 2-1,-2-3-8,0 0 1,0 0-1,0 0 1,0-1 0,0 1-1,0 0 1,0-1-1,0 1 1,0 0-1,0-1 1,0 1-1,0-1 1,0 0-1,0 1 1,1-1-1,-1 0 1,0 0-1,0 0 1,2 0-1,3-2 55,1-1 0,-1 0-1,0-1 1,0 1 0,9-8 0,-12 9-46,6-5 15,0-1-1,-1 1 1,0-2 0,13-16 0,22-39-102,-42 64 60,46-75 144,113-197 38,-147 244-163,-2 0-1,-1-1 1,8-35 0,-18 62-15,17-81-119,7-91 1,-23 166 91,0 4-33,-1 0 0,0 0 0,0 0-1,0 0 1,-2-7 0,2 11 54,0 0-1,0 0 0,0 0 0,0 0 0,0-1 1,0 1-1,0 0 0,0 0 0,0 0 0,0 0 1,0 0-1,0-1 0,0 1 0,0 0 0,0 0 1,0 0-1,0 0 0,0 0 0,-1 0 1,1 0-1,0-1 0,0 1 0,0 0 0,0 0 1,0 0-1,0 0 0,0 0 0,-1 0 0,1 0 1,0 0-1,0 0 0,0 0 0,0 0 0,0 0 1,0 0-1,-1 0 0,1 0 0,0 0 0,0 0 1,0 0-1,0 0 0,0 0 0,-1 0 1,1 0-1,0 0 0,0 0 0,0 0 0,-8 14-231,0 14 95,-9 42-1,7-21 28,-10 38 13,-16 63 103,29-122 21,2 0 0,0 1-1,2 0 1,1 0 0,2 0 0,1 1-1,1-1 1,1 0 0,1-1-1,2 1 1,1-1 0,12 29 0,-15-45 29,1-1 1,6 12-1,-9-20-32,-1 0-1,1-1 1,0 1-1,0 0 0,0-1 1,1 1-1,-1-1 1,1 1-1,-1-1 1,1 0-1,0 0 1,3 2-1,-4-4 1,-1 0-1,0 1 1,0-1-1,1 0 1,-1 1-1,0-1 0,0 0 1,1 0-1,-1 0 1,0 0-1,1-1 1,-1 1-1,0 0 1,0 0-1,1-1 0,-1 1 1,0-1-1,0 1 1,0-1-1,0 0 1,1 1-1,-1-1 1,0 0-1,0 0 0,1-1 1,1-1 8,1-1-1,-1 0 1,0 0 0,5-8 0,20-41 45,25-65 1,-41 88 48,-7 19-163,-1 0 1,-1 0-1,0-1 0,0 1 0,-1-1 0,1-16 0,9 28 42,0 1 0,13 2 0,-19-1-25,-1-1 0,1 1 0,-1 0 0,0 0 0,0 0 0,0 1 0,0 0 0,0 0 0,6 5 0,-10-7 8,3 2 11,0 1 0,0-1 0,0 1 0,-1 0-1,1 0 1,-1 0 0,0 1 0,0-1-1,-1 1 1,0 0 0,1 0 0,-2-1 0,1 1-1,1 7 1,1 8 84,0 0 0,0 29-1,-2-18-9,-1-21-61,0 2-39,0 0 0,1 0-1,0 0 1,7 18-1,-9-28 55,1 1-1,0-1 1,0 0 0,0 0 0,0 0-1,0 0 1,1 0 0,-1 0-1,0-1 1,1 1 0,0 0-1,-1-1 1,1 1 0,0-1 0,0 0-1,0 1 1,0-1 0,0 0-1,0 0 1,0 0 0,0 0-1,0-1 1,0 1 0,1-1 0,-1 1-1,0-1 1,0 0 0,1 1-1,-1-1 1,4-1 0,-3 1-18,1-1 1,-1 0 0,0 0-1,0 0 1,1-1 0,-1 1-1,0-1 1,0 0 0,-1 0-1,1 0 1,0 0 0,3-3 0,4-6 26,15-17 1,-13 13 78,77-104 14,-39 49-312,-50 70 183,0 0-1,0-1 1,0 1-1,0 0 0,0-1 1,1 1-1,-1 0 1,0-1-1,0 1 0,1 0 1,-1-1-1,0 1 1,1 0-1,-1 0 0,0-1 1,0 1-1,1 0 1,-1 0-1,0 0 0,1 0 1,-1-1-1,1 1 1,-1 0-1,1 0 1,0 10-83,-1-6 91,0 49 61,13 102 0,-11-148-22,-1 2 7,1 0-1,4 14 1,-5-20-31,0-1 0,0 0 0,0 0 1,0 0-1,0 0 0,1 0 1,-1 0-1,1 0 0,-1 0 1,1-1-1,-1 1 0,1 0 0,0-1 1,0 0-1,3 2 0,-4-2-3,-1-1-1,1 0 0,0 1 1,0-1-1,0 0 0,0 0 1,0 0-1,0 1 0,0-1 1,0 0-1,0 0 0,0-1 1,0 1-1,0 0 0,0 0 1,0 0-1,-1-1 0,1 1 1,0 0-1,1-1 1,0 0 14,1-1 1,-1 1-1,0-1 1,0 0-1,0 0 1,0 0-1,2-2 1,1-3 22,0 0 0,0-1 1,5-9-1,19-47-134,13-26 122,-36 79-41,1 0 0,0 0 0,1 1 0,0 0 0,14-14 0,-21 23-6,-1 1-1,1-1 1,0 0-1,0 0 1,1 0 0,-1 1-1,0-1 1,0 1 0,0-1-1,0 1 1,0-1 0,1 1-1,-1 0 1,2-1-1,-2 1 10,-1 0-1,1 0 0,0 1 0,-1-1 0,1 0 0,0 0 0,-1 1 0,1-1 0,-1 0 0,1 1 0,-1-1 1,1 0-1,-1 1 0,1-1 0,-1 1 0,1-1 0,-1 1 0,1-1 0,-1 1 0,0-1 0,1 1 0,-1 0 1,0-1-1,0 1 0,1-1 0,-1 1 0,0 1 0,3 8-9,0 1 1,-1-1-1,0 1 0,-1 0 0,0 14 1,-6 54 74,0-2 131,8-35 207,-3-42-398,0 0-1,0 0 1,0 0 0,0 0 0,0 0-1,0 0 1,0 0 0,0 0 0,0 1-1,0-1 1,0 0 0,0 0 0,1 0-1,-1 0 1,0 0 0,0 0 0,0 0-1,0 0 1,0 0 0,0 0 0,0 0-1,0 0 1,0 0 0,0 0 0,0 0-1,1 0 1,-1 0 0,0 0 0,0 0-1,0 0 1,0 0 0,0 0 0,0 0-1,0 0 1,0 0 0,0 0 0,1 0-1,-1 0 1,0 0 0,0 0 0,0 0-1,0 0 1,0 0 0,0 0 0,0 0-1,0 0 1,0 0 0,0 0 0,0 0-1,1 0 1,-1 0 0,0 0 0,0 0-1,0 0 1,0-1 0,0 1 0,0 0-1,0 0 1,0 0 0,0 0 0,0 0-1,0 0 1,0 0 0,11-25 19,2 1 0,0 0 0,2 1 0,31-38-1,-33 46-64,0 1-1,2 0 1,-1 0-1,2 2 1,0 0-1,0 1 1,26-13-1,-39 22 10,0 1-1,1-1 0,-1 1 1,1 0-1,0 0 1,-1 0-1,8 0 0,-10 1 33,0 0-1,0 0 0,1 0 1,-1 1-1,0-1 1,0 0-1,1 0 0,-1 1 1,0-1-1,0 1 0,0-1 1,0 1-1,0 0 0,0-1 1,0 1-1,0 0 1,0 0-1,0 0 0,0-1 1,0 1-1,0 0 0,0 0 1,-1 0-1,1 1 1,-1-1-1,2 1 0,-1 2-32,1 0 0,-1 1 0,0-1 0,0 1 0,0-1 0,-1 0 0,1 1 0,-2 8 0,-5 38 95,2-27 23,4-21-80,-4 23 27,1 1 1,1-1-1,4 52 0,-2-77-23,0 0-1,0 0 1,0-1-1,0 1 0,0 0 1,1-1-1,-1 1 1,0 0-1,0 0 0,0-1 1,1 1-1,-1 0 1,0-1-1,1 1 0,-1 0 1,1-1-1,-1 1 1,1-1-1,-1 1 0,1-1 1,-1 1-1,1-1 1,0 1-1,-1-1 1,1 1-1,-1-1 0,1 0 1,0 1-1,0-1 1,-1 0-1,1 0 0,0 0 1,-1 1-1,1-1 1,0 0-1,0 0 0,-1 0 1,1 0-1,0 0 1,0 0-1,-1-1 0,1 1 1,0 0-1,0 0 1,0-1-1,3 0 6,0-1 0,-1 0 1,1 1-1,-1-2 0,0 1 0,1 0 0,3-4 0,32-32-40,64-78 0,-81 92-36,-16 18 31,0 0 0,0-1 0,5-8 0,-9 14 0,0 6-39,-3 6-53,-4 25 63,-3 18-34,6-46 106,0-1 1,1 1-1,0-1 0,0 1 0,1-1 1,0 1-1,0 0 0,1-1 0,0 1 0,0-1 1,4 12-1,-4-14 12,1 0 0,0 0 1,0 0-1,0 0 0,5 6 1,-7-11-20,1 1 0,-1 0 0,0-1 0,1 1 0,-1 0 0,1-1 0,-1 1 0,1 0 0,-1-1 0,1 1 1,-1-1-1,1 1 0,0-1 0,-1 1 0,1-1 0,0 0 0,0 1 0,-1-1 0,1 0 0,0 0 0,0 1 1,-1-1-1,1 0 0,0 0 0,0 0 0,-1 0 0,1 0 0,0 0 0,0 0 0,0 0 0,-1 0 0,1 0 0,0-1 1,0 1-1,-1 0 0,1 0 0,0-1 0,0 1 0,-1-1 0,1 1 0,0 0 0,-1-1 0,1 1 0,-1-1 1,1 0-1,-1 1 0,1-1 0,-1 1 0,2-2 0,1-4 0,0 1 1,0-1 0,0 0-1,-1 0 1,1 0-1,-2 0 1,1 0-1,-1-1 1,2-11-1,0-61-15,-3 76 10,1-7-12,-1-1 0,-1 0 0,0 1-1,0-1 1,-1 1 0,0-1 0,-1 1-1,0 0 1,-1 0 0,0 0 0,-7-11 0,11 20 6,-1-1 1,0 1-1,1 0 1,-1 0-1,0 0 1,0 0 0,0 0-1,0 1 1,0-1-1,0 0 1,0 0-1,0 1 1,0-1 0,-1 0-1,1 1 1,0-1-1,0 1 1,0 0 0,-1-1-1,1 1 1,0 0-1,-1 0 1,1 0-1,0 0 1,0 0 0,-1 0-1,1 0 1,0 0-1,-1 0 1,-1 2-1,2-2-1,0 1-1,0-1 0,0 1 1,0 0-1,0-1 0,0 1 1,0 0-1,0 0 0,0 0 1,0 0-1,1 0 0,-1 0 1,0 0-1,1 0 0,-1 0 0,1 0 1,-1 0-1,1 0 0,0 0 1,-1 1-1,1-1 0,0 0 1,0 0-1,0 0 0,0 1 1,0-1-1,0 0 0,0 0 1,0 1-1,0-1 0,1 2 1,0 0 2,0 0 0,0 0 0,0 0 0,0 0 0,1 0 0,-1 0 0,1 0 0,0 0 0,0 0 0,0-1 0,0 1 0,0-1 0,1 0 0,-1 1 0,1-1 0,-1 0 0,1-1 0,4 4 0,-2-4 18,-1 1 0,0-1 0,0 0 0,1 0 0,-1 0 0,1 0 0,-1-1 1,1 0-1,-1 0 0,1 0 0,-1 0 0,1-1 0,7-1 0,5-3 45,-1-1-1,-1 0 1,28-15-1,41-31-46,121-105 286,-197 150-313,-1 0 1,0-1 0,0 0-1,-1-1 1,0 1 0,0-1-1,6-15 1,-20 77-435,-33 122 608,38-162-134,0 0 1,-7 16 0,8-25-8,0 0 1,1-1-1,-1 1 1,0-1 0,-1 1-1,1-1 1,-1 0-1,1 0 1,-1 0-1,0 0 1,-6 4 0,9-7-9,-1 1 0,0-1 0,0 0 0,0 1 0,0-1 0,0 0 1,0 0-1,0 1 0,0-1 0,1 0 0,-1 0 0,0 0 0,0 0 0,0 0 1,0 0-1,0 0 0,0-1 0,0 1 0,0 0 0,0 0 0,0-1 1,0 1-1,1 0 0,-1-1 0,0 1 0,0-1 0,0 0 0,1 1 0,-1-1 1,0 1-1,1-1 0,-1 0 0,0 0 0,1 1 0,-1-1 0,0-1 1,-2-4 13,0 1 1,0 0 0,0-1-1,-1-7 1,3 11-44,-1-3 4,0-1 1,0 0-1,1 0 0,0 0 1,-1-7-1,2 12 8,0-1 1,0 1-1,0-1 0,0 1 1,0 0-1,0-1 0,1 1 1,-1-1-1,0 1 1,1 0-1,-1-1 0,1 1 1,0 0-1,-1-1 0,1 1 1,0 0-1,0 0 0,0 0 1,0 0-1,0 0 1,0 0-1,0 0 0,0 0 1,0 0-1,0 0 0,1 0 1,0 0-1,4-1 24,1 0-1,-1 0 0,0 1 1,1-1-1,-1 1 1,1 1-1,-1-1 0,8 2 1,56 7 20,-17-1-110,-40-6-794,22 1 1128,-23-2-3887,-1 0-4082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3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6816,'-31'0'3072,"36"-12"-2656,-5 9-160,3 3-224,2-8-288,8 8 128,-3-4-1728,4 4 1056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3:5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9 228 6560,'-8'-9'2976,"61"-2"-2592,-3-1 1056,8 1-864,33-14 128,-1 5-416,26-12 0,-8 4-160,27-4 64,-14 12-96,6 0-3712,-19 12 1952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1069 3392,'-1'1'1025,"1"-1"-859,0 0 1,-1 0-1,1 0 1,0 1-1,0-1 1,0 0-1,-1 0 1,1 0-1,0 0 1,0 0-1,-1 0 1,1 0-1,0 0 1,-1 0-1,1 0 0,0 0 1,0 0-1,-1 0 1,1 0-1,0 0 1,0 0-1,-1 0 1,1 0-1,0 0 1,-1 0-1,1 0 1,0 0-1,0 0 0,0 0 1,-1-1-1,1 1 1,0 0-1,0 0 1,-1 0-1,1-1 1,0 1-1,0 0 1,0 0-1,0 0 1,-1-1-1,1 1 0,0 0 1,0 0-1,0-1 1,0 1-1,2-13 1634,9-23 0,4-4-1013,10-34-118,-20 56-563,39-127 342,-36 124-361,1 0 1,1 0 0,1 1-1,23-32 1,-14 26 166,29-29 0,-42 48-264,1 0 1,-1 0-1,2 1 0,-1 0 1,1 1-1,-1 0 1,2 0-1,12-5 0,-20 9 9,0 1-1,1-1 0,-1 1 1,1 0-1,-1-1 0,1 1 1,-1 0-1,1 1 0,-1-1 1,1 0-1,-1 1 0,4 0 1,-5-1 10,0 1 0,0-1 1,1 1-1,-1 0 1,0-1-1,0 1 0,0 0 1,0 0-1,0-1 1,0 1-1,0 0 1,0 0-1,0 0 0,0 0 1,0 0-1,-1 1 1,1-1-1,0 0 0,-1 0 1,1 0-1,-1 1 1,1-1-1,-1 0 0,1 2 1,-1 6 36,0 0 0,-1 0 0,1 0 0,-2 0 1,1-1-1,-4 11 0,2-5 47,-63 229 733,63-236-713,1 1 1,0 0-1,0 0 0,0 11 0,2-19-99,0 0 0,1 0 0,-1 0 0,0 0 1,0 0-1,0 0 0,1 0 0,-1 0 0,0 0 0,0 0 1,1 0-1,-1 0 0,0 0 0,0 0 0,0 0 1,1-1-1,-1 1 0,0 0 0,0 0 0,0 0 0,0 0 1,1-1-1,-1 1 0,0 0 0,0 0 0,0 0 0,0-1 1,0 1-1,0 0 0,0 0 0,0 0 0,1-1 0,-1 1 1,0 0-1,0 0 0,0-1 0,0 1 0,15-32 42,2 0-1,1 2 0,1 0 1,2 1-1,1 1 0,1 1 1,30-27-1,-30 33-90,-7 6-44,1 0 1,1 1 0,0 1 0,32-18-1,-48 30 71,0 0 0,0 0 0,0 0 0,1 0-1,-1 1 1,0-1 0,0 1 0,1-1 0,2 1 0,-5 0 9,1 0 0,0 1 0,0-1 0,0 0 1,-1 0-1,1 1 0,0-1 0,0 1 0,-1-1 1,1 1-1,0-1 0,-1 1 0,1-1 0,0 1 1,-1-1-1,1 1 0,-1 0 0,1-1 0,-1 1 1,1 0-1,-1-1 0,0 1 0,1 0 1,-1 0-1,0 0 0,1-1 0,-1 2 0,2 5-2,-1 0 0,0 0 0,0 0-1,0 1 1,-1-1 0,-1 8 0,-6 45 181,5-47-170,-25 204 491,27-199-259,0-18-236,0 0 0,0 0 0,0 0-1,0 1 1,0-1 0,0 0 0,0 0 0,0 0 0,0 0-1,0 0 1,0 0 0,0 0 0,0 0 0,0 1 0,0-1-1,0 0 1,0 0 0,0 0 0,0 0 0,0 0 0,1 0-1,-1 0 1,0 0 0,0 0 0,0 0 0,0 0 0,0 0-1,0 0 1,0 1 0,0-1 0,1 0 0,-1 0 0,0 0-1,0 0 1,0 0 0,0 0 0,0 0 0,0 0 0,0 0-1,0 0 1,1 0 0,-1 0 0,0 0 0,0 0 0,0 0-1,0-1 1,0 1 0,0 0 0,0 0 0,0 0 0,1 0-1,-1 0 1,0 0 0,0 0 0,0 0 0,0 0 0,0 0-1,3-3 42,-1 0-1,0-1 1,0 1-1,0 0 0,3-6 1,27-62 118,-13 28-194,41-69-1,-47 93-9,-6 6 9,1 0 0,1 1-1,0 0 1,0 1 0,2 0 0,18-16 0,-29 27 15,1 0 1,-1-1 0,1 1-1,-1-1 1,1 1 0,-1 0-1,1 0 1,-1-1 0,1 1-1,0 0 1,-1 0 0,1 0 0,-1-1-1,1 1 1,0 0 0,-1 0-1,1 0 1,1 0 0,-2 1 8,1-1-1,-1 0 1,0 0 0,1 0 0,-1 1 0,0-1 0,0 0 0,1 1 0,-1-1 0,0 0 0,1 0 0,-1 1 0,0-1 0,0 1 0,0-1 0,0 0 0,1 1 0,-1-1 0,0 0-1,0 1 1,0 0 0,1 3 3,-1 1-1,0-1 0,0 1 0,-1 5 0,1-9 7,-9 81-131,-7 126 598,16-206-465,0 5 41,0-1 0,0 1 0,0-1 0,1 0 0,0 1 0,0-1 0,3 8 0,-3-13-34,-1-1 0,1 0 0,-1 1 0,1-1 0,-1 0 0,1 0 0,-1 1 0,1-1 0,-1 0 0,1 0 0,0 0 0,-1 0 0,1 0 0,-1 0 0,1 0 0,-1 0 0,1 0 0,0 0 0,-1 0 0,1 0 0,-1 0 0,1 0 0,-1 0 0,1-1 0,-1 1 0,1 0 0,-1 0 0,1-1 0,-1 1 0,1 0 0,-1-1 0,1 1 0,-1 0 0,1-1 0,-1 0 0,6-5 69,0-1 0,-1 0-1,8-12 1,-1-1-15,92-121 82,-78 111-142,1 0 0,47-37 0,-56 52-63,58-42-52,-75 56 64,1 0-1,0 0 0,0 0 0,-1 1 1,1-1-1,0 0 0,0 1 1,4-1-1,-6 1 37,1 0 1,-1 0 0,1 0-1,-1 0 1,1 0-1,-1 0 1,1 0-1,-1 1 1,1-1-1,-1 0 1,0 0-1,1 0 1,-1 1-1,1-1 1,-1 0-1,1 0 1,-1 1-1,0-1 1,1 0-1,-1 1 1,0-1-1,1 1 1,-1-1-1,0 0 1,0 1-1,1-1 1,-1 1-1,0-1 1,0 1-1,0-1 1,0 1-1,1-1 1,-1 1-1,0-1 1,0 1-1,0-1 1,0 1-1,0-1 1,0 1-1,0-1 1,-1 1-1,1 8-28,-1-1 0,-1 0-1,-3 12 1,-2 13 26,-2 83 43,9-101 10,1 0 0,0-1 0,1 1-1,0-1 1,9 27 0,-9-36-16,-1-1-1,1 0 1,0 0 0,1 0-1,-1-1 1,1 1-1,0 0 1,0-1 0,0 0-1,6 6 1,-7-8-8,0 0-1,0 1 1,0-1-1,0 0 1,0 0-1,0 0 1,0 0 0,1-1-1,-1 1 1,0 0-1,0-1 1,1 0 0,-1 1-1,0-1 1,1 0-1,-1 0 1,0 0-1,1-1 1,-1 1 0,0-1-1,0 1 1,1-1-1,2-1 1,2-2 20,0 0 0,0 0 1,0-1-1,0 0 0,-1 0 1,7-7-1,35-43-183,-5 7 129,-7 16 99,1 2 0,72-44 0,-22 16 41,-82 55-111,-5 3-15,0 0 0,0 0 0,1 0 0,-1 0 0,0 0 0,1 0 0,-1 0 0,0 0 0,0 0 0,1-1 0,-1 1 0,0 0 0,0 0 1,0 0-1,1 0 0,-1 0 0,0-1 0,0 1 0,0 0 0,1 0 0,-1 0 0,0-1 0,0 1 0,0 0 0,0 0 0,0 0 0,1-1 1,-1 1-1,0 0 0,0 0 0,0-1 0,0 1 0,0 0 0,0 0 0,0-1 0,0 1 0,0 0 0,0 0 0,0-1 0,0 1 0,0 0 1,0 0-1,0-1 0,0 1 0,0 0 0,-1 0 0,1-1 0,-4 1-115,-5 3 74,0 1-1,0 0 1,0 1 0,1 0 0,0 0 0,-1 1 0,2 0 0,-1 0 0,1 1 0,-8 8 0,-2 5 33,0 1 1,-22 35 0,29-39-49,-13 28 0,20-38 56,0 0 0,1 0 0,0 0 0,0 1-1,1-1 1,-1 0 0,1 9 0,1-14 11,0 0 1,0 0-1,1 0 0,-1 0 1,0 0-1,1 0 0,-1 0 1,1 0-1,0 0 0,0 0 1,-1 0-1,1-1 1,1 1-1,-1 0 0,0-1 1,0 1-1,0 0 0,1-1 1,-1 0-1,1 1 0,-1-1 1,1 0-1,2 2 0,-1-2 5,0 0-1,-1 0 0,1 0 0,0 0 0,0 0 0,-1-1 0,1 1 1,0-1-1,0 0 0,0 0 0,0 0 0,-1 0 0,1-1 1,0 1-1,0-1 0,4-1 0,3-2 12,-1 0-1,0-1 1,0 0 0,0 0 0,-1-1-1,0 0 1,0 0 0,0-1 0,-1 0-1,0-1 1,0 1 0,-1-1 0,0-1-1,5-9 1,1-4 24,0 0-1,-2-1 0,-1 0 1,11-41-1,-18 54-67,0 6-7,-1-1 0,0 0 0,0 0 0,0 0 0,0 0 0,-1 1 1,1-1-1,-1 0 0,-1 0 0,0-6 0,1 11 19,0 0 0,0-1 1,0 1-1,0 0 0,0 0 0,0 0 0,0-1 0,0 1 0,0 0 0,0 0 0,-1 0 0,1 0 0,0-1 0,0 1 0,0 0 0,0 0 1,0 0-1,0 0 0,-1 0 0,1-1 0,0 1 0,0 0 0,0 0 0,0 0 0,-1 0 0,1 0 0,0 0 0,0 0 0,0 0 1,-1 0-1,1 0 0,0 0 0,0 0 0,0 0 0,-1 0 0,1 0 0,0 0 0,0 0 0,0 0 0,-1 0 0,1 0 0,0 0 1,-9 8-153,-3 11 7,-2 12 61,2 2-1,1-1 1,1 2-1,-5 38 1,3-19 111,-87 308 426,73-272-460,22-76 124,0-1 0,0 0 0,-1 0-1,-12 20 1,15-29-43,-5 5 164,6-8-226,1 0 0,-1 0 0,1 0 0,-1 0 0,1 0 0,-1 0 0,1-1 0,-1 1 0,1 0 0,-1 0 0,1 0 0,0-1 0,-1 1 0,1 0 0,-1 0 0,1-1 0,0 1 0,-1 0 0,1-1 0,0 1 0,-1-1 0,1 1 0,0 0 0,0-1 0,-1 1 0,1-1 0,0 0 0,-5-7-2,1-1 1,1 1-1,0-1 1,0 0-1,1 0 1,0 0-1,0-1 1,1 1 0,0 0-1,1 0 1,0-1-1,0 1 1,1 0-1,2-12 1,-1 13-3,1 0 0,0 1 0,0-1 0,1 1 0,-1 0-1,2 0 1,-1 0 0,1 1 0,0 0 0,0 0 0,1 0 0,-1 0 0,1 1 0,1 0 0,8-6 0,13-7-116,1 2 0,43-19 0,-43 22 45,10-6 115,47-30 1,-70 38-37,0-1 0,0 0-1,-2-1 1,1-1 0,16-21 0,-5 3 57,-2-2-1,20-37 1,51-112-34,-63 113 39,38-124-1,-47 123-56,23-82-361,-38 138 139,-8 15 201,0 0 0,0 0 0,0 0-1,0 0 1,0 0 0,0 0 0,0 0 0,0 0-1,0 0 1,0 0 0,0 0 0,0 0 0,0 0-1,0 0 1,0 0 0,0 0 0,0 0-1,0 0 1,0 0 0,0 0 0,0 0 0,0 0-1,1 0 1,-1 0 0,0 0 0,0 0 0,0 0-1,0 0 1,0 0 0,0 0 0,0 0-1,0 0 1,0 0 0,0 0 0,0 0 0,0 0-1,0 0 1,0 0 0,0 0 0,0 0 0,0 0-1,0 0 1,0 0 0,0 0 0,-1 7-113,-2 15-1,-10 50-70,-34 162 158,29-156 90,-43 221 521,60-289-400,3-9 15,7-16 133,-1 1-234,6-9-69,4-8-43,34-42 0,-46 65-23,0 1-1,1 0 0,0 1 1,0-1-1,0 1 1,1 1-1,0-1 1,0 1-1,0 1 0,18-8 1,-25 12 32,1-1-1,0 1 1,0-1 0,-1 1-1,1-1 1,0 1 0,0 0-1,-1 0 1,1 0 0,0 0 0,0 0-1,0 0 1,-1 1 0,1-1-1,0 1 1,0-1 0,-1 1-1,1-1 1,0 1 0,-1 0-1,1 0 1,-1 0 0,1 0 0,-1 0-1,1 0 1,1 2 0,-1 0-6,0 0 0,0 0 0,0 0 0,-1 1 1,1-1-1,-1 0 0,0 1 0,0-1 1,0 1-1,0-1 0,0 7 0,0 6 52,0-1-1,2 1 0,0-1 0,0 0 1,2 0-1,6 15 0,-11-28-19,1-1 1,-1 0-1,1 0 0,-1 0 0,1 1 0,-1-1 0,1 0 1,0 0-1,0 0 0,-1 0 0,1 0 0,0-1 0,0 1 1,0 0-1,0 0 0,0 0 0,0-1 0,0 1 0,0-1 1,1 1-1,-1-1 0,0 1 0,0-1 0,0 1 1,1-1-1,-1 0 0,0 0 0,0 0 0,1 0 0,-1 0 1,0 0-1,0 0 0,1 0 0,-1 0 0,0 0 0,0-1 1,0 1-1,1-1 0,-1 1 0,0-1 0,0 1 0,0-1 1,0 0-1,0 1 0,0-1 0,1-1 0,6-4 35,0-1-1,-1 0 1,0 0-1,10-13 1,-14 16-72,93-124 219,-85 112-232,-1-1 0,0 0 0,-1 0-1,12-36 1,-4 2 35,-3 0 0,10-65 0,-20 72-230,-3 39 120,-2 22 26,1-13 76,-17 157-40,14-113 10,9 87 1,-3-110 78,1 0 0,1 0 0,1-1 0,1 0 0,13 29 0,-13-37-41,-5-11-82,0 0 0,0 0-1,1 0 1,-1 0 0,1 0-1,5 5 1,-8-10-14,0 1 0,1-1 0,-1 1 0,1-1 0,-1 0 1,1 1-1,-1-1 0,1 0 0,-1 0 0,1 1 0,0-1 0,-1 0 0,1 0 0,-1 0 1,1 1-1,0-1 0,-1 0 0,1 0 0,-1 0 0,1 0 0,0 0 0,-1 0 0,1 0 0,-1-1 1,1 1-1,0 0 0,-1 0 0,1 0 0,-1-1 0,1 1 0,-1 0 0,1 0 0,-1-1 1,1 1-1,-1 0 0,1-2 0,1 1-489,0-1 1,0 0-1,0 0 1,-1 0 0,1 0-1,-1 0 1,3-4-1,5-11-1361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49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457 773 6240,'-44'-1'5749,"-29"1"-138,57 1-5007,1 1 0,-26 5 1,4 3 396,-42 17-1,63-21-728,0 1 0,1 1-1,0 1 1,-27 20 0,37-25-233,0 0 1,1 1 0,-1 0-1,1 0 1,0 0 0,1 0-1,-1 1 1,-3 8 0,6-12-12,0 1 1,0-1 0,0 1 0,0-1 0,1 0 0,-1 1-1,1-1 1,0 1 0,-1-1 0,1 1 0,0-1-1,1 1 1,-1 0 0,0-1 0,1 1 0,-1-1-1,1 0 1,0 1 0,0-1 0,0 0 0,0 1-1,0-1 1,0 0 0,2 2 0,0-2 10,-1 0-1,0 0 1,0-1 0,1 1 0,-1-1-1,0 0 1,1 1 0,0-1-1,-1 0 1,1-1 0,-1 1 0,1 0-1,0-1 1,0 1 0,-1-1-1,1 0 1,0 0 0,0 0 0,4-1-1,5-1 35,0 0 0,0 0 0,12-5 1,-6 1-18,-1-1 1,-1 0 0,31-19 0,-38 21-50,0-2 0,0 1 0,-1-1 0,0-1 0,0 0-1,0 0 1,10-16 0,-16 21-12,0 0 0,-1 0 0,1 0 0,-1 0 0,0-1 0,0 1 0,0 0 0,-1-1 0,1 1 0,-1-1 0,0 1-1,0-1 1,0-3 0,0 5 12,0-1 0,-1 1 0,1 0-1,-1-1 1,0 1 0,0 0 0,0 0-1,0 0 1,0-1 0,0 1 0,0 0-1,0 0 1,-1 1 0,1-1-1,-1 0 1,0 0 0,0 1 0,1-1-1,-4-1 1,-2-2-276,9 3-43,15 6-100,-6-1 579,4-1-221,18 3 89,36 2 0,-57-7 33,0 0 1,0-1-1,0 0 1,0-1-1,0-1 1,19-6 0,-8 0-29,-2-1 1,1-1-1,-1-1 1,-1-1-1,0-1 1,-1-1-1,25-24 0,8-15 102,46-61 0,-72 82-56,-22 29-78,94-121 105,-82 101-24,0-1-1,-1-1 0,13-33 1,-20 41-168,-6 15 55,-1 0-1,1 0 1,-1 0-1,0 0 1,0-1-1,0 1 1,0 0-1,0-7 1,-1 10 22,0 1-1,0-1 1,0 0 0,0 0 0,0 0 0,0 0-1,0 0 1,-1 0 0,1 0 0,0 0-1,0 0 1,0 0 0,0 1 0,0-1 0,0 0-1,0 0 1,-1 0 0,1 0 0,0 0-1,0 0 1,0 0 0,0 0 0,0 0-1,0 0 1,-1 0 0,1 0 0,0 0 0,0 0-1,0 0 1,0 0 0,0 0 0,-1 0-1,1 0 1,0 0 0,0 0 0,0-1 0,0 1-1,0 0 1,0 0 0,0 0 0,-1 0-1,1 0 1,0 0 0,0 0 0,0 0 0,0 0-1,0-1 1,0 1 0,0 0 0,0 0-1,0 0 1,0 0 0,0 0 0,0 0 0,0 0-1,0-1 1,0 1 0,0 0 0,0 0-1,0 0 1,0 0 0,0 0 0,0 0 0,0-1-1,0 1 1,0 0 0,-8 9-44,7-8 38,-13 18-37,2 1 1,0 1-1,1 0 0,-13 33 0,-22 92 89,31-94-13,11-41-16,-35 132 61,30-105-143,-6 70 0,14-99 73,1-1 0,0 1 0,1-1 0,0 1 0,0-1 0,0 1 0,5 11 0,-5-17-1,0-1 0,0 1 1,0 0-1,1-1 0,-1 1 1,1 0-1,0-1 1,0 0-1,0 1 0,0-1 1,0 0-1,0 0 0,1 0 1,-1 0-1,1-1 0,-1 1 1,1-1-1,0 1 0,-1-1 1,1 0-1,0 0 0,0 0 1,0-1-1,4 2 1,1-1 24,0-1 0,0 1-1,0-1 1,1-1 0,-1 0 0,0 0 0,0 0 0,0-1 0,0 0 0,0-1 0,12-5 0,-10 3-34,-1-1 0,0 0 0,0-1 0,0 1 0,-1-1 0,0-1 0,13-16 0,-5 2-7,-2 0-1,0-1 0,-1-1 0,-1-1 0,-2 0 1,9-30-1,-1 1 49,113-331 91,-81 216 361,-46 154-338,-4 9-143,-2 6-9,-4 12 37,-21 82 95,-4 16-129,3 46 393,6-29-198,7-50-145,-55 234 525,69-305-545,0 0 0,0 0-1,0 0 1,1 12 0,0-16-15,13-13 341,-9 5-366,0 0 1,0 0-1,-1 0 0,1 0 1,-1-1-1,-1 1 1,3-9-1,-3 9-29,0 0 0,0 1 0,0-1 0,1 0-1,0 1 1,0-1 0,1 1 0,-1 0 0,1 0 0,5-4-1,-8 7 21,1 1 0,-1 0-1,1 0 1,-1 0 0,1 0-1,0 0 1,-1 0-1,1 0 1,0 0 0,0 1-1,0-1 1,0 1 0,0-1-1,-1 1 1,1 0-1,3 0 1,-2 0 11,0 1 1,0-1-1,0 1 0,0 0 1,0 0-1,0 1 0,-1-1 1,1 1-1,3 2 0,10 5 17,-1-1 0,1 0 0,0-2-1,1 1 1,0-2 0,0 0 0,0-1-1,28 3 1,-18-5 48,-1-2-1,1 0 1,-1-2-1,0-1 1,28-6-1,-44 6-32,1 0 0,-1 0-1,0-1 1,0-1-1,-1 0 1,1 0 0,-1-1-1,0 0 1,0 0-1,-1-1 1,0 0 0,0-1-1,-1 0 1,9-12-1,-13 15 5,0 0 0,-1-1 0,0 1 0,0-1-1,-1 1 1,1-1 0,-1 0 0,0-7-1,1-2 13,-1 14-45,-1 0-1,0 0 1,1 1 0,-1-1 0,0 0 0,0 0 0,0 0 0,0 1-1,0-1 1,0 0 0,0 0 0,0 0 0,0 1 0,0-1-1,-1 0 1,1 0 0,0 0 0,0 1 0,-1-1 0,1 0-1,0 1 1,-1-1 0,1 0 0,-1 0 0,1 1 0,-1-1-1,1 1 1,-1-1 0,-1 0 0,1 1-7,0 0 1,1 0-1,-1 0 0,0 0 1,0 0-1,0 0 0,0 0 1,0 1-1,0-1 1,0 0-1,0 1 0,1-1 1,-1 1-1,0-1 0,0 1 1,1-1-1,-1 1 0,0-1 1,1 1-1,-1 0 0,0-1 1,1 1-1,-1 0 0,0 1 1,-39 46 7,22-27 4,1 1 1,-24 39-1,39-58 2,0 1 1,1-1-1,-1 0 0,1 1 1,0-1-1,0 1 0,1-1 1,-1 1-1,1 0 0,0-1 1,0 1-1,0 0 0,0-1 1,1 7-1,0-9 4,0 1 1,-1 0 0,1 0-1,0-1 1,0 1-1,0 0 1,0-1-1,0 1 1,0-1 0,0 1-1,0-1 1,1 0-1,-1 0 1,1 1 0,-1-1-1,1 0 1,-1 0-1,1 0 1,0-1-1,-1 1 1,1 0 0,0 0-1,0-1 1,-1 1-1,1-1 1,0 0-1,0 0 1,0 1 0,0-1-1,3-1 1,9 0 10,-1-1 0,1-1 1,0 0-1,-1 0 1,1-2-1,-1 0 0,18-9 1,-10 4-114,37-10 1,-34 15 121,-1 1 0,1 1 0,0 2-1,0 0 1,-1 1 0,1 2 0,0 0 0,28 7 0,7 5 173,-1 3-1,59 24 1,-75-23-145,-30-12-199,-1-1 0,1 0 0,0-1 0,1 0 0,-1-1 0,1 0-1,-1-1 1,15 1 0,-15-2-317,-8-1-223,-1 0-1,1 1 0,-1-1 0,1-1 0,0 1 0,-1 0 0,5-2 1,-8 2 537,0 0 0,0 0 0,0 0 0,0 0 0,1 0 0,-1 0 1,0 0-1,0-1 0,2-3-3501,-2 4 3501,0 0 0,0 0 1,0-1-1,0 1 0,0 0 0,0 0 0,0-1 0,-9-8-5488,-17-8-130,-18-2 2596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0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1213 224 7552,'-21'0'3424,"16"0"-800,13 0-1728,7-5 288,2 5-736,11-3-129,3 3-191,1-5 64,3 2-128,1-5-224,-4 4 64,0-7-1087,-6 6 639,-8-7-3840,1 9 2432</inkml:trace>
  <inkml:trace contextRef="#ctx0" brushRef="#br0" timeOffset="1">54 97 8384,'-50'-34'3808,"47"23"-3328,3-1-448,3 4-128,7-12-320,3 8 256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1070 4384,'0'0'150,"1"1"1,-1-1 0,0 0-1,1 0 1,-1 0-1,0 0 1,1 0-1,-1 0 1,0 0-1,1-1 1,-1 1-1,0 0 1,1 0 0,-1 0-1,0 0 1,0 0-1,1 0 1,-1-1-1,0 1 1,1 0-1,-1 0 1,0 0-1,0-1 1,1 1 0,-1 0-1,0 0 1,0-1-1,12-13 2067,9-21-116,-6 6-1232,82-143 1478,5 33-1687,-70 98-515,2-5 99,-2-2-1,29-54 1,-38 53-46,-2-2 1,-1 0 0,15-68-1,-30 100-150,-2 1-1,0-1 0,-1 0 0,0 0 0,-3-33 0,1 51-48,0 0 0,0 0 0,0 0 0,0 0 0,0 0 0,0 0 0,0-1 0,-1 1 0,1 0 0,0 0 0,-1 0 0,1 0 0,-1 0 1,1 0-1,-1 0 0,1 0 0,-1 0 0,0 1 0,1-1 0,-1 0 0,-1-1 0,1 2-1,1 0 0,0 0 0,0-1 0,0 1 0,-1 0 0,1 0-1,0 0 1,0 0 0,0 0 0,-1 0 0,1 0 0,0 0 0,0 0 0,0 0 0,-1 0 0,1 0 0,0 0 0,0 0 0,-1 0 0,1 0 0,0 0 0,0 0 0,0 0 0,-1 1 0,1-1 0,0 0 0,0 0 0,0 0 0,0 0 0,-1 0 0,1 0 0,0 1-1,0-1 1,-6 5-38,0-1 0,1 1 0,0 1 0,0-1 0,0 1-1,1 0 1,-8 13 0,-22 52 13,25-51 7,-61 127-105,-11 22 279,64-127 14,1 1 0,-11 48 1,22-66-69,0 1 0,2-1 1,1 1-1,1 43 0,2-63-30,-1 0 1,1 1-1,0-1 1,0 0-1,3 9 1,-3-14-43,-1 1 1,1-1-1,0 0 1,0 1-1,-1-1 1,1 0-1,0 0 1,0 0-1,0 0 1,0 0-1,0 0 1,1 0-1,-1 0 1,0 0-1,0 0 1,1 0 0,-1-1-1,0 1 1,1-1-1,-1 1 1,1-1-1,-1 1 1,0-1-1,1 0 1,-1 0-1,1 1 1,2-1-1,-1-1 11,1 1-1,-1 0 0,0-1 0,1 0 0,-1 0 0,1 0 0,-1 0 1,0 0-1,0-1 0,1 1 0,-1-1 0,4-3 0,3-3 34,0-1 0,10-11 0,-4 4 6,113-123 319,-49 52-741,-77 84 363,-2 1-66,0 1-1,0 0 0,0 0 1,0 0-1,0 0 0,1 0 0,-1 0 1,0 0-1,1 0 0,1-1 0,-3 2 31,1 1 0,0-1 0,0 0 0,-1 0 0,1 0 0,0 1-1,0-1 1,-1 0 0,1 0 0,0 1 0,-1-1 0,1 1-1,-1-1 1,1 1 0,-1-1 0,1 1 0,0-1 0,-1 1-1,0-1 1,1 1 0,-1 0 0,1-1 0,0 2 0,25 40-92,-20-31 160,0 0 0,1 0 0,16 18-1,-21-27-16,1 1 0,0-1 1,-1 0-1,1 0 0,0 0 0,0 0 0,0 0 0,1 0 0,-1-1 0,0 0 0,1 0 0,-1 0 0,0 0 0,1 0 0,-1-1 0,1 1 0,-1-1 0,7 0 0,-3-1 42,1 0 0,-1-1 0,1 1 0,-1-2 0,1 1 0,6-4 0,42-24 292,-41 22-244,-2 1-89,-1 1 0,-1-2 0,1 1 0,-1-2 0,-1 1-1,1-2 1,-2 1 0,1-1 0,-1-1 0,12-18 0,-19 26-35,-1 0 1,0 0-1,1 0 1,-1 0-1,0 0 0,0-1 1,-1 1-1,1 0 1,-1 0-1,0-1 0,1 1 1,-1 0-1,-1-7 0,0 9-18,1-1 0,0 1 0,-1-1 0,1 1 0,-1-1 0,1 1 0,-1 0 0,0-1 0,0 1 0,1 0 0,-1-1 0,0 1 0,0 0 0,0 0-1,-1 0 1,1 0 0,0 0 0,0 0 0,-1 0 0,1 0 0,0 0 0,-1 1 0,1-1 0,-1 0 0,1 1 0,-1-1 0,1 1 0,-1 0-1,1 0 1,-3-1 0,0 1-43,-1 1 0,1-1 0,-1 1 0,0 0 0,1 0 0,0 0 0,-1 1 0,-5 2 0,7-3 24,-6 3 49,1 0 1,0 1 0,0-1-1,0 1 1,1 1-1,0 0 1,0 0 0,0 0-1,1 1 1,0 0 0,0 0-1,-6 10 1,8-11 59,1 0 0,0 0 0,0 0 1,0 1-1,1-1 0,0 1 0,0 0 1,0 0-1,1 0 0,0 0 0,1 0 1,0 0-1,0 0 0,0 0 0,1 0 0,2 12 1,-1-14-21,-1 0 1,1 0 0,0 0-1,1 0 1,-1-1 0,1 1-1,0-1 1,0 0 0,1 0 0,-1 0-1,1 0 1,0 0 0,0-1-1,0 0 1,0 1 0,1-2-1,-1 1 1,1 0 0,0-1-1,-1 0 1,1 0 0,0-1 0,6 2-1,3 0 69,1 0 0,0-1 0,-1-1 0,1 0 0,0-1 1,28-4-1,-25 1-112,0-1 1,0 0-1,0-1 1,-1-1 0,32-16-1,12-14-2358,-3-6-4564,-26 21 3169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0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332 655 3712,'1'-2'272,"-1"0"1,1 0-1,-1 0 0,1 0 1,0 0-1,0 0 1,0 0-1,0 0 1,0 0-1,0 0 0,1 1 1,1-3-1,-3 4-207,0 0 1,0 0-1,1-1 0,-1 1 0,0 0 0,0 0 1,0 0-1,0-1 0,0 1 0,0 0 1,1 0-1,-1 0 0,0-1 0,0 1 1,0 0-1,0 0 0,0-1 0,0 1 0,0 0 1,0 0-1,0 0 0,0-1 0,0 1 1,0 0-1,0 0 0,0-1 0,0 1 0,0 0 1,-1 0-1,1 0 0,0-1 0,0 1 1,0 0-1,0 0 0,0 0 0,0-1 0,-1 1 1,1 0-1,0 0 0,0 0 0,0 0 1,0-1-1,-1 1 0,1 0 0,0 0 1,0 0-1,0 0 0,-1 0 0,1 0 0,0 0 1,0 0-1,-1 0 0,1 0 0,0 0 1,0 0-1,0 0 0,-1 0 0,-1-1 114,1 1 1,-1 0-1,1-1 0,-1 1 0,1 0 1,-1 0-1,0 0 0,1 0 0,-1 1 0,-2 0 1,-11 5 161,0 1 1,0 0-1,0 1 1,-19 14 0,-5 3-136,23-15-129,1-1 0,0 2 0,0 0 0,1 1 0,0 0 0,1 1-1,1 1 1,0 0 0,1 0 0,0 1 0,-15 30 0,24-41-40,0 0 1,0 0 0,0 0-1,1 1 1,-1-1-1,1 1 1,0-1 0,0 1-1,1 0 1,0-1-1,-1 1 1,2 0 0,-1-1-1,0 1 1,1 0-1,0-1 1,0 1 0,0-1-1,3 7 1,-3-10-12,0 1-1,-1-1 1,1 0 0,0 1 0,0-1 0,0 0-1,0 0 1,0 0 0,0 1 0,1-1-1,-1 0 1,0-1 0,0 1 0,1 0 0,-1 0-1,1 0 1,-1-1 0,1 1 0,-1-1 0,1 1-1,-1-1 1,1 0 0,-1 1 0,1-1-1,0 0 1,-1 0 0,1 0 0,-1 0 0,1-1-1,0 1 1,-1 0 0,1-1 0,2 0-1,2-1 69,0-1-1,0 0 0,0 0 0,0 0 0,0-1 0,-1 0 0,6-4 0,32-33 285,68-82 0,-109 120-366,30-38 112,-2-2 0,-2-1 0,43-91 0,-51 89-97,-2-1-1,-2-1 1,10-51 0,-21 76-1,-1-1 0,2-38 0,-6 54-109,0-1 0,0 1 1,-1-1-1,0 1 0,0-1 0,-1 1 1,-1 0-1,1-1 0,-1 1 0,-6-11 1,9 18 50,-1 0 1,0 0 0,1 0-1,-1 0 1,0-1-1,0 1 1,0 1-1,0-1 1,0 0 0,0 0-1,0 0 1,0 0-1,0 1 1,0-1 0,-1 0-1,1 1 1,0-1-1,0 1 1,-1 0-1,1-1 1,0 1 0,-1 0-1,1 0 1,0 0-1,-1-1 1,1 2 0,0-1-1,-1 0 1,1 0-1,0 0 1,-1 1-1,-1 0 1,-1 0-6,0 1 0,0 0 0,0 0 0,1 1 0,-1-1-1,1 1 1,0 0 0,-5 5 0,1-1 21,1 1 0,0-1 1,1 2-1,-1-1 0,2 1 0,-5 10 0,-17 58 16,22-63-12,-12 58 15,-11 98 0,23-136 180,2-1 0,3 61-1,0-81-84,0 0 0,1 0 0,1-1 0,0 0 0,1 1 0,0-1 0,1 0 0,0-1 0,1 1 0,9 13 0,-11-19-49,0-2 0,0 1 0,1 0 0,0-1 0,-1 0 0,1 0 0,1 0 0,-1-1 0,1 0 0,-1 0 0,1 0 0,9 3 0,-5-3 17,0-1-1,0 0 0,0-1 0,0 0 0,0 0 1,0-1-1,13-2 0,1-1 42,-1-2-1,1 0 0,-1-2 1,-1 0-1,44-21 1,-55 22-71,1 0 0,-1-1 0,0 0 0,0 0 0,-1-1 0,14-15 0,-19 18-26,0-1-1,-1 1 1,0-1-1,0-1 0,-1 1 1,0 0-1,0-1 0,0 0 1,-1 1-1,1-1 1,-2 0-1,1 0 0,0-8 1,-2 11-50,0 0 1,0 0 0,0 0-1,0 0 1,-1 0-1,1 0 1,-1 1 0,0-1-1,0 0 1,-1 0-1,1 1 1,-3-5 0,4 7 24,-1 1 1,1-1 0,-1 1 0,0-1 0,1 1-1,-1-1 1,0 1 0,1-1 0,-1 1-1,0 0 1,0-1 0,1 1 0,-1 0-1,0 0 1,0 0 0,0 0 0,1-1 0,-1 1-1,0 0 1,0 0 0,0 0 0,0 1-1,1-1 1,-2 0 0,-19 7-148,19-6 146,-15 8-43,0 1-1,1 1 0,0 0 0,-24 24 1,34-30 78,1 0 0,0 0 0,0 1 0,1-1 0,0 1 0,0 0 0,0 1 0,0-1 0,1 1 0,0-1 0,1 1 0,0 0 0,0 0 0,0 0 0,1 0 0,0 0 0,0 1 0,1-1 0,-1 0 0,2 0 0,-1 1 0,1-1 0,0 0 0,1 0 0,0 0 0,0 0 0,0 0 0,1 0 0,7 12 0,-6-11 45,2 0 0,-1-1 0,1 1 0,0-1-1,0-1 1,1 1 0,14 10 0,-17-15-23,0 1 1,0-1-1,1 0 1,-1 0-1,1 0 1,-1-1-1,1 1 1,0-1-1,0 0 1,-1-1-1,1 1 1,0-1-1,0 0 1,0 0-1,0 0 1,7-2-1,0-1-20,0 0 0,-1-1 1,1-1-1,15-8 0,45-30 71,-11 7 121,121-54 41,-86 44-177,-82 39-52,0-1 0,0 0 0,-1-1 0,0 0 0,-1-1 0,0 0 0,-1-1 0,0 0 1,0-1-1,-2 0 0,1-1 0,-1 0 0,-1 0 0,-1-1 0,0 0 0,6-16 0,13-52-107,16-85 0,-19 69 145,-18 77-81,0-1 0,2-41 1,-6 49 7,0 8-57,-1 0 0,1 0 1,-1-1-1,0 1 0,-2-7 0,2 13 57,0 0 0,0 0 0,0 0 0,0 0 0,0-1 0,0 1 0,0 0 0,0 0 0,0 0 0,0 0 0,0-1 0,0 1 0,0 0 0,0 0 0,0 0 0,0 0 0,0 0 0,0-1 1,0 1-1,0 0 0,-1 0 0,1 0 0,0 0 0,0 0 0,0 0 0,0-1 0,0 1 0,0 0 0,0 0 0,-1 0 0,1 0 0,0 0 0,0 0 0,0 0 0,0 0 0,-1 0 0,1 0 0,0 0 0,0 0 0,0 0 0,0 0 0,0 0 0,-1 0 0,1 0 0,0 0 0,0 0 0,0 0 0,0 0 0,-1 0 0,1 0 0,0 0 0,-8 9-360,5-5 272,-8 10 39,0 1 0,2 1 0,0 0 0,-8 19 0,-24 71 38,35-87-20,-68 201 292,65-193-166,1 0 1,1 0-1,2 1 1,-5 51-1,10-65-26,0-1 0,1 1 0,0-1 0,1 0 0,1 1 0,0-1 0,0 0 0,2 0 0,-1-1 0,2 0 0,-1 1 0,11 13 0,-13-20-23,1 0 1,1 0-1,-1-1 0,1 0 0,0 0 0,0 0 0,0 0 0,8 4 1,-10-7-15,0-1 1,0 1-1,0-1 1,0 0 0,0 0-1,0 0 1,1-1-1,-1 1 1,0-1 0,0 1-1,1-1 1,-1 0-1,0 0 1,1-1 0,-1 1-1,0-1 1,0 0-1,0 0 1,0 0 0,6-2-1,7-6 33,0 0 0,0-1 0,-1-1-1,20-17 1,-3 1 61,-17 16-205,4-4 215,19-17 1,-33 27-122,-1 0 1,1 0-1,-1-1 1,0 0-1,0 1 1,0-2-1,-1 1 1,4-8-1,-7 12-8,1 1-1,-1-1 1,1 0-1,-1 1 1,0-1-1,1 1 1,-1-1 0,0 1-1,0-1 1,0 0-1,-1 1 1,1-4-1,-1 4-6,1 1 1,0-1-1,-1 0 0,1 1 0,0-1 0,-1 0 0,1 1 0,-1-1 0,1 0 0,-1 1 0,0-1 0,1 1 0,-1-1 0,1 1 0,-1-1 1,0 1-1,1-1 0,-1 1 0,-1-1 0,0 1-10,0 0 0,0-1-1,0 1 1,1 0 0,-1 0 0,0 0 0,0 0 0,0 0 0,0 1 0,0-1 0,0 1-1,0-1 1,0 1 0,0 0 0,1-1 0,-1 1 0,0 0 0,0 0 0,-2 3 0,-13 8-18,-23 24 0,35-31 39,0 0 0,1 0-1,0 0 1,0 1 0,0 0-1,1 0 1,0 0 0,-5 13-1,5-10 25,0 0 1,1 1-1,0-1 0,0 1 0,1-1 0,0 1 0,1 0 0,0-1 1,1 1-1,0 0 0,0-1 0,1 1 0,3 9 0,-4-17-15,-1-1 0,1 0 0,-1 1 0,1-1-1,0 0 1,0 1 0,0-1 0,-1 0 0,1 0-1,0 0 1,1 0 0,-1 0 0,0 0 0,0 0-1,0 0 1,0 0 0,1 0 0,-1-1 0,0 1-1,1 0 1,-1-1 0,1 1 0,-1-1 0,1 0 0,-1 1-1,4-1 1,0 0 50,1-1 0,0 0 0,-1 0 0,1 0 0,8-3 0,-12 4-50,153-55 170,-39 13-184,-72 28 7,151-55 159,-163 56-97,-20 9-87,-11 5-74,-6 3-85,-8 4 177,1 1-1,0 0 1,0 1 0,1 1 0,1 0 0,-13 16 0,17-19 32,0 0 1,1 1-1,0 0 0,0 1 1,0-1-1,2 1 0,-1 0 0,1 0 1,1 0-1,-2 11 0,3-18-12,1 0 0,0 0 0,0 0 0,0 0 0,1 0 0,-1 0 0,1 0 0,-1 0 0,1-1 0,0 1 0,0 0 0,1 0 0,-1-1-1,0 1 1,3 3 0,-3-5-8,1 1-1,-1-1 1,0 1-1,1-1 1,-1 0-1,1 0 1,-1 1-1,1-1 1,0 0-1,-1-1 1,1 1-1,0 0 1,0 0-1,0-1 1,-1 1-1,1-1 1,0 0-1,0 1 1,0-1-1,0 0 1,0 0-1,0 0 1,0 0-1,2-1 1,2-1 25,-1 1 1,1-1 0,-1 0-1,1-1 1,-1 0-1,0 1 1,0-2-1,0 1 1,6-5-1,40-41 90,-35 32-122,47-43 21,-26 27 121,48-59 1,-57 54-95,-2 0 0,-1-2 1,20-46-1,49-132-53,-40 87-104,-35 79 4,-17 47 61,0 0 0,-1-1 0,0 1 0,0-1 0,-1 1 0,0-1 0,0-7 0,0 13 38,0-1-1,0 1 0,0-1 1,0 1-1,0 0 0,0-1 1,0 1-1,-1 0 0,1-1 1,0 1-1,0 0 0,0-1 1,0 1-1,-1 0 1,1 0-1,0-1 0,0 1 1,-1 0-1,1 0 0,0-1 1,-1 1-1,1 0 0,0 0 1,0 0-1,-1-1 0,1 1 1,0 0-1,-1 0 1,1 0-1,0 0 0,-1 0 1,1 0-1,-1 0 0,1 0 1,0 0-1,-1 0 0,1 0 1,0 0-1,-1 0 0,1 0 1,0 0-1,-1 0 0,1 0 1,0 0-1,-1 0 1,1 1-1,0-1 0,-1 0 1,-15 11-140,9-5 109,1 0 1,0 1-1,1 0 1,-1 1-1,1-1 0,-7 17 1,11-22 28,-14 29-8,1 0 1,2 1 0,-8 34-1,7-23 25,-38 159 92,46-172-61,2-1 1,1 1 0,1 0 0,1 0-1,5 29 1,-5-56 3,1 0 0,0 0 0,-1 0 0,1 0 0,0-1 0,0 1 0,2 3 0,-2-6-127,-1 1 0,0-1 0,1 1-1,-1 0 1,1-1 0,-1 1 0,1-1 0,-1 1-1,1-1 1,-1 1 0,1-1 0,-1 0-1,1 1 1,0-1 0,-1 0 0,1 1 0,0-1-1,-1 0 1,1 0 0,0 0 0,-1 1-1,1-1 1,0 0 0,-1 0 0,1 0 0,0 0-1,0 0 1,-1 0 0,1-1 0,0 1 0,-1 0-1,1 0 1,0 0 0,1-1 0,7-6-2836,3 2 902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0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7040,'-17'8'7616,"62"-3"-3035,-10-1-3893,320 0-1536,-353-5 818,15 1-1900,-1-1 1,17 3-1,-1 5-896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0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13 606 4480,'0'0'56,"-1"0"1,1 0-1,-1 0 0,1 0 1,-1 0-1,1 0 0,-1 1 1,1-1-1,0 0 0,-1 0 1,1 0-1,-1 1 0,1-1 1,-1 0-1,1 0 0,0 1 1,-1-1-1,1 0 0,-1 1 1,1-1-1,0 0 0,-1 1 1,1-1-1,0 1 0,0-1 1,-1 1-1,1-1 0,0 1 1,0-1-1,0 0 0,0 1 1,0-1-1,-1 1 0,1-1 1,0 1-1,0-1 0,0 1 1,0-1-1,0 1 0,1-1 1,-1 1-1,0-1 0,0 1 1,0-1-1,0 1 0,1 11 2393,0-11-2224,0 0-1,0 0 1,-1 0 0,1 0 0,0-1 0,0 1 0,0 0 0,0 0 0,0-1 0,0 1-1,0-1 1,0 1 0,0-1 0,0 1 0,2 0 0,16 5 1025,-16-6-1075,0 0 0,0-1 1,0 1-1,0-1 0,-1 1 1,1-1-1,0 0 1,0 0-1,-1 0 0,1-1 1,0 1-1,-1 0 0,1-1 1,-1 0-1,0 0 1,0 0-1,0 0 0,0 0 1,0 0-1,0 0 1,0-1-1,0 1 0,-1-1 1,0 1-1,3-5 0,-3 2-80,0 0-1,0 1 0,-1-1 0,1-7 1,-1 10-99,0 1 1,0 0 0,0-1 0,0 1 0,0 0 0,-1-1 0,1 1-1,0 0 1,-1-1 0,1 1 0,-1 0 0,1 0 0,-1-1 0,0 1 0,1 0-1,-1 0 1,0 0 0,0 0 0,0 0 0,-1-1 0,2 2 3,-1 0 0,0-1 0,0 1 1,0 0-1,0 0 0,0 0 0,1 0 1,-1 0-1,0 0 0,0 0 0,0 0 0,0 0 1,0 1-1,1-1 0,-1 0 0,0 1 0,0-1 1,0 0-1,1 1 0,-1-1 0,0 1 1,0-1-1,0 2 0,-17 13 122,16-13-79,-3 3 42,0 0-1,0 1 1,0-1-1,1 1 1,0 0-1,0 0 1,1 0-1,-1 1 1,2-1-1,-1 1 1,0 0-1,1-1 1,1 1-1,-1 0 1,1 0-1,0 1 1,1-1-1,0 11 1,0-16-59,0 0 1,0 0 0,0 0-1,1-1 1,-1 1 0,1 0-1,-1 0 1,1 0 0,0 0-1,0-1 1,0 1 0,0 0-1,0-1 1,0 1 0,0-1-1,1 1 1,-1-1-1,0 0 1,1 1 0,-1-1-1,1 0 1,-1 0 0,1 0-1,0 0 1,0 0 0,-1-1-1,1 1 1,0 0 0,0-1-1,2 1 1,2 0 24,0 0 1,1-1-1,-1 0 1,1 0-1,-1 0 0,1-1 1,9-2-1,409-106 264,-402 102-321,0-1 1,-1-1 0,0 0-1,24-16 1,-46 24-71,-4 1 51,-13 4 19,-89 32-128,90-29 131,0 0 0,0 1 0,0 1 0,-20 16 0,31-21 18,1-1-1,0 1 1,1 0-1,-1 0 1,1 0-1,-1 1 1,-2 4-1,5-7-8,1-1-1,-1 0 0,0 1 1,1-1-1,-1 0 1,1 1-1,0-1 0,-1 1 1,1-1-1,0 1 0,0-1 1,0 0-1,0 1 0,0-1 1,0 1-1,0-1 1,0 1-1,1-1 0,-1 1 1,1-1-1,-1 0 0,1 1 1,-1-1-1,1 0 0,0 1 1,0-1-1,-1 0 1,1 0-1,0 0 0,0 0 1,2 2-1,1 0 33,1-1 0,-1 1 0,0-1 0,1 0 0,0 0 0,-1 0 1,1-1-1,0 0 0,0 1 0,0-2 0,6 1 0,1 0 34,-1 0 0,0-2-1,0 1 1,14-3 0,-12-1 11,-1 0-1,1-1 1,-1-1 0,0 1-1,0-2 1,21-15 0,-28 19-49,7-5-4,-1 0-1,-1-1 0,0-1 1,0 1-1,0-1 0,8-13 1,-5 4-5,-2 0 1,19-38 0,-11 13-39,-2-1-1,-2-1 1,14-69 0,-18 54-91,7-90 0,-18 147 96,1-1-44,-1 1 1,0-1 0,1 1 0,-2-1 0,1 1 0,0-1 0,-1 1 0,0-1 0,0 1 0,0 0 0,-1-1 0,-2-5 0,3 8 28,0 1 1,1 0 0,-1 0 0,0 0 0,0 0-1,0 0 1,0 0 0,0 0 0,0 1-1,0-1 1,0 0 0,0 0 0,0 1 0,0-1-1,0 1 1,0-1 0,-1 1 0,1-1 0,0 1-1,-3-1 1,3 1 11,-1 1 0,1-1 0,-1 0 0,1 1 0,0-1 0,-1 1 0,1-1 0,0 1 0,0 0 0,-1-1 0,1 1 0,0 0 0,0 0 0,0 0 0,0 0 0,0 0 0,0 0 0,0 0 0,0 0 0,0 0 0,1 1 0,-1-1 0,-1 2 0,-7 17 17,1-1-1,0 1 1,1 0 0,-6 34 0,-8 89 72,16-94 116,2 60 0,4-87-110,1 0 1,1 0 0,0-1-1,2 1 1,8 22 0,-11-37-123,1 0 0,0 0 0,0 0 0,1-1 0,0 1 0,0-1 0,1 0 0,8 9 0,13 6-234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18 200 8320,'-18'-12'3744,"36"-4"-3232,-1 4 960,11 9-896,17-17 416,3 0-608,29-14-128,4 11-160,32-8-160,-5 2 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0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31 3136,'0'-2'165,"4"-16"899,-4 18-872,0-1 0,0 1 0,1-1 0,-1 1 0,0-1 0,0 1 1,0-1-1,1 0 0,-1 1 0,0-1 0,1 1 0,-1 0 0,0-1 0,1 1 1,-1-1-1,1 1 0,-1-1 0,0 1 0,1 0 0,-1-1 0,1 1 0,-1 0 0,1 0 1,0-1-1,-1 2 61,-1-1 1,1 1 0,-1-1 0,1 1-1,-1 0 1,1-1 0,0 1 0,-1 0-1,1 0 1,0-1 0,0 1 0,0 0-1,-1-1 1,1 1 0,0 1 0,-2 6 118,-89 198 2214,44-93-1847,-29 73 687,51-107-952,23-71-412,1 0 0,-1 1 0,1-1 1,1 0-1,-1 1 0,1-1 0,2 13 0,-1-19-25,-1 0-1,0 0 0,1-1 1,-1 1-1,1 0 1,-1 0-1,1-1 1,0 1-1,0 0 1,0-1-1,0 1 0,0-1 1,0 1-1,0-1 1,1 0-1,-1 1 1,0-1-1,1 0 1,-1 0-1,1 0 1,-1 0-1,1 0 0,0 0 1,-1-1-1,1 1 1,0 0-1,-1-1 1,1 1-1,0-1 1,0 0-1,0 0 0,-1 1 1,1-1-1,0 0 1,0-1-1,0 1 1,0 0-1,-1 0 1,1-1-1,2 0 1,4-1 36,0-1 1,0 0 0,0 0 0,0-1 0,-1 0 0,1 0-1,9-9 1,-2 2-20,-2-1-1,1-1 1,21-27-1,-28 31-97,-1 0-1,0 0 0,-1-1 0,1 0 1,-2 0-1,0 0 0,6-21 0,-7 23-169,-1 6 21,4 14-97,3 6 187,-4-11 142,1 0 1,-1 0-1,2-1 0,-1 0 0,1 0 0,0 0 0,0-1 0,0 0 0,1-1 0,0 1 0,0-1 0,0-1 0,0 0 1,1 0-1,-1 0 0,1-1 0,0-1 0,13 2 0,-15-3 18,0 1 0,1-2 0,-1 1 0,0-1 0,1 0 0,-1 0 0,0-1 0,0 0 0,0 0 0,0-1 0,0 0 0,0 0 0,-1 0 0,1-1 0,-1 0 0,0 0 0,0-1 0,-1 0 0,1 0 0,-1 0 0,0-1 0,5-7 0,-7 8-56,1-1 0,-1 0 0,0-1 0,-1 1-1,0 0 1,0-1 0,0 1 0,0-1 0,-1 0 0,0-8 0,-1 10-12,0 1-1,0-1 1,-1 1-1,0-1 0,1 1 1,-2-1-1,1 1 1,0 0-1,-1 0 1,0-1-1,-3-5 0,4 9-4,0 0-1,0 0 1,0-1-1,0 1 1,0 0-1,0 0 1,0 0 0,0 0-1,0 0 1,-1 0-1,1 1 1,0-1-1,0 0 1,-1 1-1,1-1 1,-3 0-1,3 1-1,0 0-1,-1 0 1,1 0 0,-1 0-1,1 0 1,-1 1-1,1-1 1,0 0 0,-1 1-1,1-1 1,0 1-1,-1 0 1,1-1 0,0 1-1,0 0 1,0 0 0,-1 0-1,1 0 1,0 0-1,-1 1 1,-4 5 28,0 1-1,0-1 1,1 1-1,0 0 1,0 0 0,1 0-1,0 0 1,-6 19-1,8-20 98,0 1-1,1-1 1,-1 1 0,1-1-1,1 1 1,0 0-1,0 0 1,0-1 0,1 1-1,0 0 1,3 11-1,-2-15-56,-1 0-1,1-1 1,0 1-1,1 0 1,-1-1-1,1 1 0,-1-1 1,1 0-1,0 0 1,0 0-1,0 0 1,1 0-1,-1-1 1,0 1-1,6 1 0,4 3 107,0-1-1,0-1 1,17 4 0,-4-2-249,0-2-1,0-1 1,0-1 0,0-1 0,1-2 0,-1 0 0,0-2 0,0-1 0,1-1 0,28-8 0,-42 7-1363,1 1 0,-1-1 0,-1-1 0,15-9 0,-24 14 1120,38-20-3525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1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20 484 2304,'-19'6'7082,"23"-4"-6723,0-1-1,0 0 1,0 1 0,0-1 0,1-1-1,-1 1 1,6 0 0,0-3 102,1 0 1,-1-1-1,0 0 1,-1-1-1,11-5 1,-1 1 155,9-3-225,-1-2 0,-1-1 0,0-1-1,38-29 1,-50 32-302,0 0 0,-1 0 0,-1-1 0,0-1 0,-1 0 0,0-1-1,-1 0 1,15-31 0,-19 33-38,6-10 64,-12 22-115,0 0 0,1 0 0,-1 0 0,0 0 0,0 0 0,1 0 0,-1 0 0,0 0 0,0 0 0,0-1 0,0 1 1,0 0-1,0 0 0,-1 0 0,1 0 0,0 0 0,-1-1 0,0 2-18,1 0 1,-1 0-1,0 1 1,1-1 0,-1 0-1,1 1 1,-1-1-1,1 0 1,-1 1-1,0-1 1,1 1-1,0-1 1,-1 1 0,1-1-1,-1 1 1,0 0-1,1-1-2,-18 31-37,-22 50 0,27-54 13,9-17 85,0 0 0,0 0 0,1 1 0,-4 17 0,7-22 26,-1-1 0,1 1 1,0 0-1,0 0 0,0-1 0,1 1 0,0 0 1,0-1-1,0 1 0,4 8 0,-4-12-19,-1-1 0,1 1 0,0-1-1,-1 1 1,1-1 0,0 0-1,0 1 1,0-1 0,1 0-1,-1 0 1,0 0 0,0 0 0,0 0-1,1 0 1,-1 0 0,1 0-1,-1 0 1,1 0 0,-1-1-1,1 1 1,-1-1 0,1 1 0,0-1-1,-1 0 1,1 1 0,-1-1-1,1 0 1,0 0 0,-1 0-1,1 0 1,0-1 0,-1 1 0,1 0-1,0-1 1,-1 1 0,1-1-1,-1 1 1,3-3 0,4 0 50,0-2 0,0 1 0,-1-1-1,1 0 1,-1-1 0,8-8 0,45-50 25,24-22-210,-74 76 40,-4 4-4,0 0 0,0 1 0,1 0 0,8-6 0,-14 11 42,-1-1 1,1 1 0,0-1-1,0 0 1,0 1-1,0 0 1,0-1 0,0 1-1,0 0 1,0-1-1,1 1 1,-1 0 0,0 0-1,0 0 1,0 0-1,0 0 1,0 0 0,0 0-1,0 0 1,0 1-1,0-1 1,0 0 0,0 1-1,0-1 1,0 0-1,0 1 1,0-1 0,0 1-1,0 0 1,0-1-1,0 1 1,0 0 0,-1 0-1,1-1 1,0 1-1,-1 0 1,1 0 0,0 0-1,0 1 1,-1-1 11,1 1 0,0 0 0,-1-1 1,1 1-1,-1 0 0,0-1 0,0 1 1,0 0-1,0 0 0,0-1 0,0 1 1,0 3-1,-7 22 20,5-21-23,-14 43 139,11-36 23,0 1-1,1-1 0,0 1 1,1 0-1,-2 23 0,5-36-148,0-1-1,0 0 0,0 0 0,0 1 1,0-1-1,0 0 0,0 0 1,0 0-1,0 1 0,0-1 0,0 0 1,0 0-1,0 0 0,0 1 0,0-1 1,0 0-1,0 0 0,1 0 1,-1 1-1,0-1 0,0 0 0,0 0 1,0 0-1,0 1 0,1-1 1,-1 0-1,0 0 0,0 0 0,0 0 1,0 0-1,1 0 0,-1 1 0,0-1 1,0 0-1,0 0 0,1 0 1,-1 0-1,0 0 0,0 0 0,0 0 1,1 0-1,-1 0 0,0 0 1,0 0-1,1 0 0,-1 0 0,0 0 1,0 0-1,0 0 0,1 0 0,-1 0 1,0 0-1,0-1 0,0 1 1,1 0-1,-1 0 0,0 0 0,14-9 161,-11 6-94,43-30 50,175-115-180,-217 146 4,0 0-1,-1 0 1,1 1-1,0-1 0,0 1 1,1 0-1,-1 0 1,8 0-1,-11 1 34,1 0 0,-1 0-1,0 0 1,0 0 0,1 0-1,-1 0 1,0 0 0,0 1-1,1-1 1,-1 1 0,0-1-1,0 1 1,0-1 0,0 1-1,0-1 1,0 1 0,0 0-1,0 0 1,0 0 0,0-1-1,0 1 1,0 0 0,0 0 0,-1 0-1,1 0 1,0 1 0,-1-1-1,1 0 1,-1 0 0,1 0-1,-1 0 1,1 2 0,2 16 73,-1 0 1,-1 0-1,-1 25 0,0-22 19,0-20-52,0 1 1,1 0 0,-1-1 0,1 1-1,-1-1 1,1 1 0,1 2 0,-1-4-10,-1 0 0,0-1 0,0 1 0,0-1 1,1 1-1,-1 0 0,0-1 0,1 1 1,-1-1-1,1 1 0,-1-1 0,1 0 1,-1 1-1,1-1 0,-1 1 0,1-1 0,-1 0 1,1 1-1,-1-1 0,1 0 0,-1 0 1,1 1-1,0-1 0,-1 0 0,1 0 1,0 0-1,-1 0 0,1 0 0,0 0 0,-1 0 1,2 0-1,4-3 69,0 0 1,0 0-1,0-1 0,-1 0 1,1 0-1,-1-1 0,9-9 1,11-16-115,-1-1 0,-1-1 1,34-65-1,-28 52-266,-29 45 286,0 0 1,0 0-1,0 0 0,1 0 1,-1 0-1,0 0 1,0 0-1,0 0 1,0 0-1,0 0 1,1-1-1,-1 1 1,0 0-1,0 1 1,0-1-1,0 0 1,0 0-1,1 0 1,-1 0-1,0 0 0,0 0 1,0 0-1,0 0 1,0 0-1,1 0 1,-1 0-1,0 0 1,0 0-1,0 0 1,0 0-1,0 1 1,0-1-1,0 0 1,1 0-1,-1 0 0,0 0 1,0 0-1,0 0 1,0 1-1,0-1 1,0 0-1,0 0 1,0 0-1,0 0 1,0 0-1,0 1 1,0-1-1,0 0 1,0 0-1,0 0 1,0 0-1,0 0 0,0 1 1,0-1-1,3 11-124,-1 10 27,-1 1 1,-3 30-1,1-26 177,2 31 0,1-40-30,-2-10 19,0 1 0,1-1 0,0 0 0,0 0 1,1 0-1,0 0 0,0 0 0,5 10 0,-6-16-39,-1 0 0,1 0 0,0 0 0,0 0 0,0 0 0,0 0 0,0 0 0,0 0 0,0-1 0,0 1 0,0 0-1,0-1 1,1 1 0,-1-1 0,0 1 0,0-1 0,1 1 0,-1-1 0,0 0 0,0 0 0,1 0 0,-1 0 0,0 0 0,1 0 0,-1 0-1,0 0 1,1 0 0,-1-1 0,0 1 0,0 0 0,1-1 0,-1 1 0,0-1 0,0 1 0,2-2 0,4-2 11,0-1-1,0 0 1,0 0 0,8-9-1,-7 7 40,10-9-71,-2-1-1,0-1 1,-2 0-1,21-31 1,-10 7 13,22-52-1,-36 69-62,4-11-256,-15 36 299,1 0-1,-1 0 1,0 0-1,0-1 1,0 1-1,0 0 1,0 0-1,0 0 1,1 0-1,-1 0 1,0 0-1,0 0 0,0 0 1,0 0-1,0 0 1,1 0-1,-1 0 1,0 0-1,0 0 1,0 0-1,0 0 1,1 0-1,-1 0 1,0 0-1,0 0 1,0 0-1,0 0 1,0 0-1,1 0 1,-1 0-1,0 0 1,0 0-1,0 0 0,0 0 1,0 0-1,1 0 1,-1 0-1,0 1 1,0-1-1,8 8-79,6 12 18,-7-8 34,1 0-1,15 17 1,-11-15 21,-7-7 53,0-1 0,1 0-1,0 0 1,0-1 0,0 1 0,1-1 0,0 0 0,0-1-1,13 6 1,-16-8-31,0-1 0,0 0 0,0 0 0,0 0 0,0 0 0,1-1 0,-1 1 0,0-1 0,1-1 0,-1 1 0,0 0 0,0-1 0,0 0 0,1 0 0,-1 0 1,0-1-1,0 1 0,0-1 0,-1 0 0,5-2 0,10-7 28,-1-1 0,0 0 0,17-17 1,-27 21-8,1 1 0,-1-1 0,-1-1 0,0 1 0,0-1 0,0 0 0,-1 0 0,4-11 0,-8 16-40,1 0 1,-1-1-1,0 1 1,0-1 0,-1 1-1,1-1 1,-1 1-1,0-1 1,-1-5-1,1 7-3,-1 1-1,1 0 0,-1-1 1,1 1-1,-1 0 0,0 0 1,0-1-1,0 1 0,0 0 1,-1 0-1,1 0 0,0 0 0,-1 0 1,0 1-1,1-1 0,-1 0 1,0 1-1,-2-3 0,3 4 8,0 0-1,0-1 1,0 1-1,0 0 1,0-1-1,-1 1 1,1 0-1,0 0 1,0 0-1,0 0 1,0 0-1,0 0 1,0 1-1,0-1 1,0 0-1,0 0 1,0 1-1,0-1 1,0 1-1,0-1 0,-1 1 1,-18 13-61,19-13 56,-11 9 1,2 1 1,-1 1-1,2 0 1,-16 25-1,8-9-56,1 2 0,1 0 0,2 0 0,-11 39 0,22-64 73,1-1 0,0 1 1,1 0-1,-1 0 0,1 0 0,0 0 0,0 0 1,0 0-1,1 0 0,-1 0 0,1 0 0,1 0 1,-1-1-1,4 8 0,-4-9 15,0-1-1,1 1 1,-1-1 0,1 0-1,-1 1 1,1-1 0,0 0 0,0 0-1,0 0 1,0 0 0,1-1-1,-1 1 1,0-1 0,1 1-1,-1-1 1,1 0 0,-1 0 0,1 0-1,0 0 1,-1 0 0,1-1-1,0 1 1,0-1 0,-1 0-1,1 1 1,5-2 0,2 0 43,-1 0 1,1-1-1,-1 0 1,0-1-1,11-4 1,45-24 30,-56 26-70,40-21-35,-2-1 0,-1-3 0,-2-2 0,-1-2 0,70-70 0,-95 82-60,-14 16 39,1 0 1,0 1 0,7-7-1,-9 9 14,-2 2 16,0 1 0,0-1-1,-1 0 1,1 1-1,0-1 1,0 0 0,-1 0-1,1 0 1,-1 1 0,1-1-1,0 0 1,-1 0 0,0 0-1,1-2 1,-1 51-518,-3-19 486,-9 34 1,-3 16 86,14-68-60,0 1 1,1 0 0,0 0 0,4 21-1,-3-28 27,0-1 1,0 1-1,0-1 0,1 0 1,0 0-1,0 0 0,0 0 0,0 0 1,1 0-1,-1 0 0,1-1 0,0 1 1,0-1-1,1 0 0,-1 0 0,1 0 1,-1 0-1,1-1 0,6 4 1,-5-4 15,0 0 0,1 0 1,-1 0-1,1 0 0,0-1 1,-1 0-1,1 0 1,0-1-1,0 0 0,0 0 1,-1 0-1,1 0 0,0-1 1,8-2-1,-4 0 23,0-1 0,1 0 0,-1-1 0,-1 0 0,1 0-1,-1-1 1,0 0 0,0-1 0,14-14 0,3-7-47,34-46-1,-32 37 21,89-125-414,-103 144 225,-5 12-23,-9 6 171,1 0 0,-1 0-1,0 0 1,0 0-1,1 0 1,-1 0 0,0 1-1,1-1 1,-1 0-1,0 0 1,0 0 0,0 0-1,1 0 1,-1 0-1,0 0 1,0 0 0,1 1-1,-1-1 1,0 0-1,0 0 1,0 0 0,0 1-1,1-1 1,-1 0 0,0 0-1,0 0 1,0 1-1,0-1 1,0 0 0,0 0-1,1 1 1,-1-1-1,0 0 1,0 1 0,1 5-40,1 1 0,-1-1 1,0 1-1,-1 0 0,1 0 1,-2 9-1,-7 45-193,8-57 238,-7 35 27,-2-1 1,-2 0 0,-23 59-1,25-77 170,0-1 0,-1 0 0,-17 25 0,26-43-165,0 0-1,1 0 1,-1 0-1,0 0 1,0 0-1,0 0 1,0 0-1,0-1 1,0 1-1,0 0 1,0-1-1,0 1 1,0-1-1,0 1 1,0-1-1,0 1 1,-2-1-1,2 0-16,1 0-1,-1 0 1,0 0-1,0 0 1,0-1 0,1 1-1,-1 0 1,0 0-1,0-1 1,1 1-1,-1-1 1,0 1-1,1-1 1,-1 1-1,0-1 1,1 1 0,-1-1-1,1 1 1,-1-1-1,1 0 1,-1 1-1,1-1 1,0 0-1,-1 1 1,1-2 0,-4-6 22,0 0 1,1 0 0,1 0-1,-1-1 1,-1-14 0,3 19-58,1-1 0,-1 1 0,1-1 0,0 1 0,0-1 0,1 1-1,-1-1 1,1 1 0,0 0 0,0-1 0,1 1 0,2-7 0,-3 11-3,-1 0 0,1-1 0,-1 1 0,0 0 0,1 0 0,-1 0 0,1 0 0,-1 0 0,1 0 0,0 0 1,-1-1-1,1 1 0,-1 1 0,1-1 0,-1 0 0,1 0 0,-1 0 0,1 0 0,-1 0 0,1 0 0,-1 1 0,0-1 0,1 0 0,-1 0 0,1 1 0,-1-1 0,1 1 0,18 10-7,-14-8 3,25 13 71,0-2 0,2-2 1,-1 0-1,1-2 1,1-2-1,34 5 1,-54-11 7,1 0 0,0-1 0,-1-1 0,1 0 0,0-1 0,-1 0 0,1-1 0,0 0 0,21-8 0,-27 7-30,0 0-1,0 0 1,-1-1-1,0 0 1,1-1-1,-2 0 1,1 0-1,0 0 1,-1-1-1,0 0 1,0 0-1,-1 0 1,0-1-1,0 0 1,0 0-1,-1 0 1,4-8 0,-3 1 16,0 0 0,-1 0 0,0-1 0,2-15 0,-5 22-81,0-1 0,0 0 1,-1 0-1,0 0 0,-1 0 1,0 0-1,0 1 0,-4-11 1,5 18 29,0 0 1,0 0 0,0 0 0,0 1 0,-1-1-1,1 0 1,0 0 0,-1 0 0,1 1 0,-1-1-1,1 0 1,0 0 0,-1 1 0,0-1 0,1 0 0,-1 1-1,1-1 1,-1 1 0,0-1 0,1 1 0,-1-1-1,0 1 1,0-1 0,0 1 0,1 0 0,-1-1 0,0 1-1,0 0 1,0 0 0,1 0 0,-1 0 0,0-1-1,0 1 1,0 0 0,0 0 0,0 1 0,0-1 0,1 0-1,-1 0 1,0 0 0,-1 1 0,-1 1-1,0-1 0,0 1 0,0 0 0,0 0 0,0 1 0,1-1 0,-1 0 0,1 1 0,-3 3 0,-5 8 18,1 1-1,0 0 0,1 0 1,1 1-1,0 0 0,1 1 1,-6 29-1,10-39 21,1-1 1,1 1-1,-1-1 0,1 1 0,0 0 1,0-1-1,1 1 0,0-1 1,0 1-1,1-1 0,0 1 1,0-1-1,0 0 0,5 8 1,-5-10-10,0-1-1,0 1 1,1-1 0,-1 0 0,1 0 0,-1 0 0,1 0-1,0-1 1,1 1 0,-1-1 0,0 0 0,1 0 0,-1 0 0,1 0-1,-1 0 1,1-1 0,0 0 0,0 0 0,0 0 0,0 0-1,0 0 1,-1-1 0,1 0 0,7 0 0,4-1-1007,-1-1 1,0-1 0,24-7-1,-21 4-2169,0 0-1,25-15 1,-18 9 41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1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40 180 7040,'-37'-54'3200,"34"37"-2752,6 5-416,12 4-96,7-15-320,9 3 224,9-5-1504,2 5 928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1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1233 3328,'-8'4'1168,"2"0"1844,6-4-2974,1 15 10767,4-24-8234,-2-1-2138,0 0 0,3-17 0,4-15 12,31-151 283,-32 144-592,2-7-64,3 0 0,2 1 0,42-95 0,-8 39 25,28-58-87,12 9 166,-76 138-269,1 1 0,34-36 0,-43 51 72,0 0 0,1 1 0,-1 0 1,1 0-1,0 0 0,0 1 0,1 0 0,-1 0 1,1 1-1,0 0 0,0 1 0,15-4 0,-20 6 4,1-1-1,-1 1 0,1 0 1,-1 0-1,0 1 1,1-1-1,-1 1 0,1 0 1,5 2-1,-7-3 8,0 1-1,0 0 1,-1 0 0,1 0-1,-1 0 1,1 1-1,-1-1 1,1 0 0,-1 0-1,0 1 1,0-1-1,1 1 1,-1-1 0,0 1-1,0 0 1,-1 0-1,1-1 1,0 1 0,0 2-1,1 7 5,-1 0-1,0 0 1,0 0-1,-1 0 1,-1-1-1,0 1 1,-1 0-1,-3 16 1,-4 2-58,0 0 0,-25 50 0,26-63 94,0 0 0,-2 0 1,0-1-1,-1-1 0,-15 18 1,-72 59 325,97-90-360,0-1-1,0 1 1,1 0-1,-1 0 1,0-1-1,0 1 1,1 0-1,-1 0 1,0 0-1,1 0 1,-1 0-1,0 0 1,1 0-1,0 0 1,-1 0-1,1 0 1,0 0-1,-1 0 1,1 0-1,0 1 1,0-1-1,0 0 1,0 0-1,0 0 1,0 0-1,0 0 1,0 0-1,1 1 1,-1-1-1,0 0 1,1 0-1,-1 0 1,1 0-1,-1 0 1,1 0-1,-1 0 1,1 0-1,0 0 1,-1-1-1,1 1 1,0 0-1,0 0 1,1 0-1,5 5-5,0 0-1,1-1 1,0 0-1,12 6 1,-6-3 31,-4-3-24,-1 0 1,0 1-1,0 1 0,-1-1 1,10 11-1,-16-15 8,0 0 1,0 1 0,-1-1-1,1 1 1,-1-1-1,1 1 1,-1 0-1,0-1 1,0 1-1,0 0 1,0 0 0,-1 0-1,1 0 1,-1-1-1,0 1 1,0 0-1,0 0 1,0 0 0,0 0-1,-1 0 1,1 0-1,-1 0 1,-1 4-1,-1 0 42,0 0 0,0 0-1,0-1 1,-1 1 0,0-1-1,0 0 1,-1 0 0,0 0 0,0-1-1,-6 6 1,2-4 5,0 0 0,0 0 0,-1-1 0,0-1 0,0 0 0,-13 5 0,7-4-30,0-1 0,0-1 1,-1-1-1,0 0 0,0-1 0,0-1 0,0 0 0,-29-4 1,41 3-149,-6-2-446,0 1 1,-11-4 0,21 4 237,-1 1 0,1 0 0,-1-1 1,1 1-1,-1-1 0,1 0 0,0 1 0,-1-1 0,1 0 0,0 0 0,0 0 0,-1 1 0,1-2 0,0 1 0,0 0 0,0 0 0,0 0 1,0 0-1,1-1 0,-1 1 0,0 0 0,-1-3 0,2 3 164,0 1 0,0-1 0,0 1 0,1-1-1,-1 1 1,0 0 0,0-1 0,0 1 0,0-1 0,0 1 0,1-1 0,-1 1 0,0-1 0,0 1-1,1 0 1,-1-1 0,0 1 0,1 0 0,-1-1 0,0 1 0,1 0 0,-1-1 0,0 1 0,1 0 0,-1 0-1,1-1 1,14-4-3722,11 0 580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49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73 10464,'-5'-4'615,"4"3"-404,0 0 1,-1-1-1,1 1 0,-1 0 1,1 0-1,-1 0 1,0 0-1,1 0 0,-1 0 1,0 0-1,0 1 0,1-1 1,-1 1-1,0-1 1,0 1-1,0 0 0,0-1 1,0 1-1,0 0 1,0 0-1,0 1 0,-2-1 1,26 0 2918,-22 0-3105,307-23 3332,-41 8-3286,35-2-1439,0 22-6450,-210 3 1328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1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43 484 3968,'0'0'208,"0"0"-1,0-1 1,0 1 0,0 0 0,0-1-1,0 1 1,0 0 0,0-1-1,0 1 1,0 0 0,0-1 0,1 1-1,-1 0 1,0-1 0,0 1 0,0 0-1,0-1 1,0 1 0,1 0-1,-1 0 1,0-1 0,1 1 415,-1-1-415,0 1 0,0 0-1,1 0 1,-1 0 0,0 0-1,1-1 1,-1 1 0,0 0 0,0 0-1,1 0 1,-1 0 0,0 0 0,1 0-1,21-11 1199,-9 5-439,12-7-412,0-1 0,-1-1-1,0-1 1,-1-1-1,28-27 1,31-34-550,-82 78-6,0 0 0,0 0 0,0 0-1,0 1 1,0-1 0,0 0 0,0 0-1,0 0 1,0 0 0,0 0 0,0 0-1,0 0 1,0 0 0,0 0 0,0 0-1,0 0 1,0 0 0,0 0 0,0 0-1,0 0 1,0 0 0,0 0-1,0 0 1,0 0 0,0 0 0,0 1-1,0-1 1,0 0 0,0 0 0,0 0-1,0 0 1,0 0 0,0 0 0,0 0-1,0 0 1,0 0 0,0 0 0,0 0-1,0 0 1,0 0 0,1 0 0,-1 0-1,0 0 1,0 0 0,0 0 0,0 0-1,0 0 1,0 0 0,0 0-1,0 0 1,0 0 0,0 0 0,0 0-1,0 0 1,0 0 0,0 0 0,0 0-1,0 0 1,0 0 0,0 0 0,0 0-1,0 0 1,1 0 0,-1 0 0,0 0-1,0 0 1,0 0 0,-2 8-23,-4 11-5,-61 154-414,7-12 454,-13 35 334,-13-7 814,46-123 1091,35-61-1539,3-8-236,5-17-125,21-73-302,-7 32-19,4 0-1,34-71 1,-23 73-65,1 3 1,54-70-1,-12 13-55,-47 67 17,2 1-1,44-49 0,-69 88 25,0 1 0,0 0 0,0 1 0,1-1 0,0 1 0,6-3 0,-11 6 30,1 0 0,-1 0-1,1 1 1,-1-1 0,1 1 0,0-1 0,-1 1-1,1-1 1,0 1 0,-1 0 0,1 0 0,0 0 0,-1 0-1,1 0 1,0 0 0,-1 1 0,1-1 0,0 0-1,-1 1 1,1-1 0,-1 1 0,1 0 0,0-1 0,-1 1-1,0 0 1,1 0 0,-1 0 0,0 0 0,1 0 0,1 2-1,-1 1 7,0-1 0,1 0 0,-1 1 0,0 0 0,-1-1 0,1 1 0,-1 0-1,0 0 1,0 0 0,0 0 0,0 0 0,0 6 0,0 7 5,-2 28-1,0-33 31,1 1 10,-1 1-1,-1-1 1,-1 0 0,1 0-1,-2 0 1,0 0 0,-1 0-1,0-1 1,0 0 0,-2 0-1,-12 20 1,17-30 8,0 0 0,-1 1 1,1-1-1,0 0 0,-1 0 0,1 0 1,-1 0-1,0-1 0,1 1 0,-1-1 1,0 0-1,0 1 0,0-1 0,0-1 1,0 1-1,-5 1 0,-7 1 14,7-2-48,26-7 6,2 1 20,0-1 0,29-12 0,-10 3-28,67-23-44,74-28 263,-126 44-62,65-39 0,-109 56-76,-1-1 0,0-1 0,0 1 0,13-14 0,-20 17-32,1 0-1,0 0 1,-1 0-1,0 0 0,0-1 1,0 1-1,0-1 1,0 1-1,-1-1 1,1 0-1,-1 1 0,0-1 1,0 0-1,-1 0 1,1-6-1,-1 10-45,0-1-1,0 1 1,0-1 0,0 1-1,0-1 1,0 1 0,0-1-1,-1 1 1,1-1 0,0 1-1,0 0 1,-1-1 0,1 1-1,0-1 1,-1 1 0,1-1-1,0 1 1,-1 0 0,1-1-1,0 1 1,-1 0 0,0-1-1,-2 1-70,5 6-133,12 14 114,0 0 1,16 35-1,49 135 4,-78-186 127,1-1 1,-1 0-1,1-1 1,0 1-1,0 0 0,0 0 1,0-1-1,0 1 1,3 2-1,-3-4-23,0 0 0,0 0 0,1 1 0,-1-1 0,0-1 0,0 1 0,1 0 0,-1-1 0,1 1 0,-1-1 1,0 0-1,1 0 0,3 0 0,15-1-21,1-1 0,-1 0 1,37-11-1,59-26-38,-84 26 66,-2 0 0,1-2 1,-2-2-1,0 0 0,50-40 0,-55 39-104,-17 14-157,-17 13-176,-82 76 224,87-82 195,1 1-1,0 0 1,0 0-1,0 0 1,0 0-1,0 0 1,1 1-1,0-1 0,-2 6 1,3-8-3,1 0 1,0 0-1,-1-1 1,1 1-1,0 0 0,0 0 1,0 0-1,0 0 1,0-1-1,0 1 0,1 0 1,-1 0-1,1 0 1,-1-1-1,1 1 0,-1 0 1,1 0-1,0-1 1,0 1-1,0-1 0,0 1 1,0-1-1,0 1 1,1-1-1,-1 0 0,0 1 1,3 0-1,-1 1 20,1-1-1,-1 0 0,1 0 1,-1 0-1,1 0 1,0-1-1,0 0 1,-1 0-1,1 0 0,0 0 1,0 0-1,0-1 1,0 1-1,0-1 0,1 0 1,-1-1-1,0 1 1,0-1-1,5-1 0,-4 1-13,-1-1 0,0 1 0,0-1 0,1 0 0,-1 0 0,0 0 0,-1-1 0,1 1 0,0-1 0,-1 0-1,1 0 1,-1-1 0,0 1 0,0-1 0,0 1 0,3-7 0,2-4 9,-5 9-19,0-1-1,0 0 1,0 1-1,-1-1 1,0 0-1,3-13 1,-4 15-1,4-36-21,-5 38 8,0-1 0,0 0 0,-1 0 0,1 1-1,0-1 1,-1 0 0,0 0 0,1 1-1,-1-1 1,0 1 0,0-1 0,-3-3 0,3 4-8,0 1 1,0-1 0,0 0 0,-1 1 0,1-1 0,-1 1 0,1-1-1,-1 1 1,1 0 0,-1 0 0,0 0 0,0 0 0,1 0 0,-1 0-1,0 0 1,0 0 0,0 1 0,0-1 0,0 1 0,0-1 0,0 1-1,0 0 1,0 0 0,-4 0 0,-26 5 106,32-3-112,6 2 34,6 0 0,1-3 2,0-1 0,0 0 0,0-1 0,-1 0 0,24-6 0,3 0 12,67-6-139,168-27 187,-246 33-52,-1 0 0,32-13 0,-50 19-6,-9 1-16,0 0 0,0 0 1,-1 0-1,1 1 0,0-1 0,0 0 1,0 0-1,0 0 0,0 0 0,0 0 0,0 0 1,0 0-1,0 0 0,0 0 0,0 1 1,0-1-1,0 0 0,0 0 0,0 0 0,0 0 1,0 0-1,0 0 0,0 0 0,0 0 0,0 0 1,0 1-1,0-1 0,0 0 0,0 0 1,0 0-1,0 0 0,0 0 0,0 0 0,1 0 1,-1 0-1,0 0 0,0 0 0,0 1 0,0-1 1,0 0-1,0 0 0,0 0 0,0 0 1,0 0-1,0 0 0,1 0 0,-1 0 0,0 0 1,0 0-1,0 0 0,0 0 0,-108 69-273,85-54 294,1 0 1,0 2-1,1 1 0,1 0 0,-25 30 1,41-44-5,0 1 0,0 0 1,1 0-1,-1 0 0,-2 7 0,5-11-18,1 1 0,-1-1-1,1 0 1,0 1-1,-1-1 1,1 0-1,0 1 1,0-1-1,0 1 1,0-1-1,0 0 1,0 1-1,0-1 1,0 1-1,0-1 1,1 0-1,-1 1 1,1-1-1,-1 0 1,1 1-1,-1-1 1,1 0-1,0 0 1,-1 0 0,1 1-1,0-1 1,0 0-1,2 1 1,1 2 26,1-1 1,0 0 0,0 0 0,0-1-1,0 1 1,1-1 0,-1 0 0,1 0-1,8 1 1,4 0 31,32 1 1,-24-3 84,-1-1 0,1-2-1,-1-1 1,39-8 0,-48 6-95,0 0-1,0-1 0,0 0 1,-1-1-1,0-1 0,0 0 1,24-19-1,-25 16-14,-2 0 0,1-1 0,-1 0 0,12-17 0,-21 25-55,0 0-1,0-1 1,0 1 0,-1-1 0,0 1 0,0-1 0,0 0 0,0 0-1,-1 0 1,0 0 0,0 0 0,0 0 0,-1 0 0,1 0-1,-1 0 1,-1 0 0,1-1 0,-2-4 0,2 9 11,0 0 0,0 0 1,0 0-1,0 1 0,-1-1 0,1 0 0,0 0 1,-1 1-1,1-1 0,0 0 0,-1 1 1,1-1-1,-1 0 0,1 1 0,-1-1 1,1 1-1,-1-1 0,0 1 0,1-1 0,-1 1 1,0-1-1,1 1 0,-1 0 0,-1-1 1,1 1-2,0 0 1,0 0-1,0 0 1,0 0-1,-1 0 1,1 0-1,0 0 1,0 1-1,0-1 1,0 0-1,0 1 1,0-1-1,0 1 1,0-1-1,-1 2 1,-3 1-27,0 1 1,0 0 0,0 1-1,1-1 1,-5 6 0,1 0 5,1 1 0,0 0 0,1 0 0,0 1 1,0 0-1,-7 24 0,11-30 57,0 0 0,1 1 0,0 0 0,0-1-1,0 1 1,1-1 0,0 1 0,0 0 0,1 0 0,0-1 0,0 1 0,0-1 0,1 1 0,0-1 0,3 8 0,-2-11 10,-1 0 0,0 1 0,1-1 0,-1 0 0,1 0 0,0-1 0,0 1 0,0 0 0,1-1 0,-1 0 0,1 0 1,-1 0-1,1 0 0,-1 0 0,1-1 0,0 0 0,0 0 0,7 2 0,2-1 10,0-1 0,1 0 0,-1-1-1,19-2 1,-7-1 10,0 0 0,0-2 0,0-1 0,-1-2-1,0 0 1,37-18 0,-47 18-23,-1 0-1,0-1 0,0-1 1,-1 0-1,-1 0 1,1-1-1,-2-1 1,1 0-1,11-19 0,4-11-62,34-75-1,-1 3-459,-53 107 279,-3 11-85,-1 16 49,-3 4 148,-7 36 1,2-18-43,0 4 138,-3-1 0,-1 1 0,-21 54 0,28-90 76,-1-1 0,-1 0 0,1 0 0,-1 0 0,-1 0 0,0-1 0,-9 11 0,13-17-44,0 1-1,-1-1 1,1 0-1,-1 0 0,1 0 1,-1-1-1,0 1 1,0-1-1,1 1 0,-1-1 1,0 0-1,0 0 1,-1 0-1,1 0 0,0-1 1,0 1-1,0-1 1,0 0-1,-1 0 0,1 0 1,0 0-1,0-1 1,0 1-1,0-1 0,0 0 1,0 0-1,-5-1 1,0-2-42,-1 0 1,1 0 0,0-1 0,0 1 0,0-2 0,1 1 0,0-1 0,-9-10 0,15 16 9,1 0 1,0 0-1,0 0 0,0 0 0,0 0 1,0 0-1,0 0 0,0-1 0,0 1 0,0 0 1,0 0-1,0 0 0,-1 0 0,1 0 1,0-1-1,0 1 0,0 0 0,0 0 0,0 0 1,0 0-1,0 0 0,0-1 0,0 1 1,0 0-1,1 0 0,-1 0 0,0 0 1,0 0-1,0-1 0,0 1 0,0 0 0,0 0 1,0 0-1,0 0 0,0 0 0,0 0 1,0-1-1,1 1 0,-1 0 0,0 0 0,0 0 1,0 0-1,0 0 0,0 0 0,0 0 1,1 0-1,-1 0 0,0 0 0,0 0 1,0 0-1,0 0 0,0 0 0,1 0 0,-1-1 1,0 1-1,0 1 0,11 0 38,9 8-3,-1-1-1,2-1 1,-1 0 0,1-2-1,-1 0 1,1-1 0,29 1-1,-41-6 15,0 0 0,-1 0 0,1-1 0,0 0 0,-1-1-1,0 1 1,1-2 0,-1 1 0,0-1 0,-1-1 0,1 1 0,-1-1-1,9-7 1,3-4 6,-1-1 0,-1-1 0,23-29 0,7-18-54,57-102 1,-86 136-145,27-35 1,-44 65 134,0-1 1,0 1 0,0 0 0,1-1 0,-1 1-1,0 0 1,1 0 0,-1 0 0,1 0 0,1-1-1,-3 2 5,1 0 0,-1 0 0,1 0-1,-1-1 1,1 1 0,-1 0 0,0 0-1,1 0 1,-1 0 0,1 0 0,-1 0-1,1 0 1,-1 1 0,1-1-1,-1 0 1,0 0 0,1 0 0,-1 0-1,1 0 1,-1 1 0,0-1 0,1 0-1,-1 0 1,0 1 0,1-1 0,1 3-22,0 0 1,-1 0 0,1 0 0,-1-1-1,0 1 1,1 1 0,-1-1 0,0 3-1,0-3 30,5 20-31,-1 1-1,-1 0 1,1 44-1,-11 73 47,4-115 35,-2 0 0,0 0 0,-2 0 0,-15 43 1,19-65-29,1-1 1,-1 0 0,0 1 0,0-1 0,0 0 0,0 0-1,-4 3 1,5-5-2,0 0 0,0 0 0,0-1 0,0 1-1,0 0 1,0 0 0,0-1 0,-1 1 0,1-1 0,0 1-1,0-1 1,-1 0 0,1 1 0,0-1 0,-1 0 0,1 0-1,0 0 1,-1 0 0,1 0 0,-1 0 0,1 0 0,0 0-1,-2-1 1,-8-3-3,1-1 0,0 0 0,0 0 0,1-1 0,-1 0 0,-14-14 0,-6-3-8,13 9-42,14 11 14,-1 1 0,1-1 0,-1 0 0,0 1 0,-7-4 0,11 6 15,-1 0 0,1 0 0,0 0 0,0 0 0,0 0 1,0 0-1,0 0 0,0 0 0,0 0 0,0 0 0,0 0 0,-1-1 0,1 1 1,0 0-1,0 0 0,0 0 0,0 0 0,0 0 0,0 0 0,0 0 0,0 0 0,0 0 1,0 0-1,0 0 0,0-1 0,0 1 0,0 0 0,-1 0 0,1 0 0,0 0 1,0 0-1,0 0 0,0 0 0,0 0 0,0-1 0,0 1 0,0 0 0,0 0 0,0 0 1,0 0-1,0 0 0,1 0 0,-1 0 0,0 0 0,0-1 0,0 1 0,0 0 1,7-2-96,6 3 90,-1 1-1,0 0 1,21 8 0,1-1 89,225 52 526,-238-56-485,1-2 0,0 0 0,0-1 0,40-2 0,85-19-4220,-115 15 1830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8480,'-10'13'3840,"-8"15"-3360,9-16 1600,4-1-1248,-3 1-192,3 0-417,-3-4-127,3 0-32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3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2560,'4'-4'7747,"4"3"-5168,13 1-3589,-13 0 1918,23-1-520,-16 1-318,-1-1 1,0 1-1,0 1 0,1 1 1,23 5-1,-24-2 22,0 0 0,0 0 0,22 14 0,-31-16-56,-1 0 1,0 1 0,1 0-1,-1-1 1,0 1-1,-1 1 1,1-1 0,-1 0-1,1 1 1,-2 0-1,1 0 1,0 0 0,2 6-1,1 10 47,0 0-1,-1 0 0,-1 0 0,-2 0 1,0 1-1,0-1 0,-3 24 0,-3 4 177,-2 0 0,-13 49 0,17-87-108,-1 1 1,-1-1 0,-9 20-1,11-27-68,-1 1 0,0 0 0,0-1-1,0 0 1,-1 1 0,1-1 0,-1-1 0,0 1 0,-7 5-1,83-65 1177,-8 14-1179,184-137 229,-131 72-17,-81 73-221,-8 7 281,47-58 0,-72 82-288,-1 0 0,0 0 0,0-1 1,0 1-1,0 0 0,-1-1 0,0 1 0,1-1 0,-1 1 0,1-8 0,-2 10-60,0-1-1,0 0 0,0 1 0,-1-1 1,1 1-1,0-1 0,-1 0 0,1 1 0,-1-1 1,1 1-1,-1-1 0,0 1 0,0 0 1,0-1-1,0 1 0,0 0 0,0-1 1,0 1-1,0 0 0,0 0 0,0 0 0,-1 0 1,1 0-1,0 0 0,-3-1 0,-1 0-23,1 0 0,0 0 0,-1 0 0,-7-2-1,-10-2-16,-11-5-620,10 7-3667,19 5 254,3 5 1308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3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4992,'-4'-1'5484,"4"1"-5365,-3 10 672,-4 78 1320,0-15-1160,3 28-5,-3 159 662,7-212-517,0-30-1748,0-29-8427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3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6 101 6304,'-4'-5'2853,"2"7"-1286,2-2-1470,1 1 0,-1-1 0,0 1 0,0-1 0,1 1 1,-1-1-1,0 0 0,1 1 0,-1-1 0,0 1 0,1-1 0,-1 0 1,1 1-1,-1-1 0,0 0 0,1 1 0,-1-1 0,1 0 0,-1 0 1,1 0-1,-1 1 0,1-1 0,-1 0 0,1 0 0,0 0 0,-1 0 1,1 0-1,0 0 0,1 1 114,11 1 447,0 0 1,0 0 0,1-1-1,25-1 1,174-30 1588,-51 6-1716,-44 4-243,-117 19-300,0 1 0,0 0 0,1 0 0,-1-1 0,0 1 0,0 0 0,0-1 0,0 0 0,1 1 0,-1-1 0,0 1 0,0-1 0,0 0 0,0 0 0,0 0 0,-1 0 0,1 0 0,0 1 0,0-2 0,-1 1 0,2-2 0,-1 2-300,-1 0 0,0 0 0,0 0-1,1 0 1,-1 0 0,0 0 0,0 0 0,0 0 0,0 0 0,0 0-1,0 0 1,-1 0 0,1-2 0,0 3 111,-1-1-1,1 1 1,0-1 0,0 1 0,0 0 0,0-1-1,-1 1 1,1 0 0,0 0 0,0-1 0,-1 1-1,1 0 1,0-1 0,0 1 0,-1 0 0,1 0-1,0 0 1,-1-1 0,1 1 0,0 0 0,-1 0-1,1 0 1,0 0 0,-1 0 0,1-1 0,-1 1-1,1 0 1,0 0 0,-1 0 0,1 0 0,0 0-1,-1 0 1,1 0 0,-1 0 0,1 1 0,0-1-1,-1 0 1,1 0 0,0 0 0,-1 0 0,1 0-1,0 1 1,-1-1 0,1 0 105,-14 7-3744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3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86 193 4064,'-3'3'3971,"6"2"-2428,6 9-528,-7-13-360,1 2-414,0 0-1,0-1 1,0 1 0,1-1 0,-1 0 0,1 0 0,0 0 0,-1 0 0,1-1-1,6 3 1,8 2 342,0 2-258,1-1 0,0-1 1,0-1-1,0 0 0,1-2 0,0 0 1,20 0-1,-34-3-265,0-1 0,-1 1 0,1-1 0,-1 0 0,1-1 0,-1 1 0,1-1 0,-1 0 0,0 0 1,0-1-1,0 1 0,0-1 0,0 0 0,-1-1 0,1 1 0,-1-1 0,0 0 0,0 0 0,0 0 0,-1-1 0,1 1 0,-1-1 0,0 0 0,0 0 0,-1 0 0,0 0 0,0 0 0,0 0 0,0-1 0,-1 1 0,0-1 0,0 0 0,0 1 0,-1-7 0,0 3-59,0 0-1,-1 1 1,-1-1-1,1 0 1,-2 1-1,1-1 0,-1 1 1,-7-14-1,8 17-63,-1 0 0,0 0 0,0 1-1,0 0 1,-1-1 0,1 1 0,-1 0-1,0 1 1,0-1 0,0 1 0,-1-1-1,0 1 1,1 1 0,-1-1 0,-9-3-1,10 5 32,0 1 0,0-1 0,0 1 0,0 0 0,0 0 0,0 0 0,-1 0 0,1 1-1,0 0 1,0 0 0,-7 2 0,5-1-9,-14 5 93,1 0 0,-1 1 0,2 2 0,-1-1 1,2 2-1,-1 1 0,1 0 0,1 1 0,0 0 0,1 2 0,1 0 1,0 0-1,1 1 0,0 1 0,2 0 0,0 1 0,-10 22 0,18-33 46,0-1 0,1 1 0,0-1-1,0 1 1,0 0 0,1 0-1,0-1 1,1 1 0,-1 0 0,2 9-1,-1-11-32,1-1-1,0 0 1,0 1-1,1-1 0,-1 0 1,1 0-1,0 0 1,0 0-1,0 0 1,0-1-1,1 1 0,-1-1 1,1 1-1,0-1 1,0 0-1,1 0 1,6 5-1,2-1 125,0 0 1,0-1-1,1 0 1,0-1-1,0 0 0,19 3 1,87 13 361,-111-20-576,19 3-18,0-1 0,1-1 0,-1-2 0,40-3 0,-48-3-1963,-9 2-1374,3 2 415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3552,'5'-12'4432,"0"25"-2592,3 22-1040,-2 0 1,3 44-1,-6-47-369,7 140 1121,-2-23-384,-7-74-554,-2-41 542,1-34-1154,0 0 1,0 0-1,0 0 0,0 0 0,0 0 0,0 0 1,0 0-1,0 0 0,0 0 0,0 0 1,0 0-1,0 0 0,0 0 0,0 0 0,0 0 1,0 0-1,0 0 0,0 0 0,0 0 1,0 0-1,0 0 0,0 0 0,0 0 0,-1 0 1,1 0-1,0 0 0,0 0 0,0 0 1,0 0-1,0 0 0,0 0 0,0 0 0,0 0 1,0 0-1,0 0 0,0 0 0,0 0 1,0 0-1,0 0 0,0 0 0,0 0 0,0 0 1,0 0-1,0 1 0,0-1 0,0 0 1,0 0-1,0 0 0,0 0 0,0 0 0,0 0 1,0 0-1,0 0 0,-3-6-932,-2-9-2596,5 3 1404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3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6464,'-4'-2'3507,"23"7"-1078,72-1 288,158-15-1,-149 4-2384,-20-1-135,-79 8-386,0 0 0,0-1 0,1 1 0,-1 0-1,0 0 1,0-1 0,1 1 0,-1-1 0,0 1 0,0-1-1,0 0 1,0 1 0,0-1 0,2-1 0,6-2-1512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3392,'-1'0'237,"1"1"-1,-1-1 1,0 0 0,0 1-1,0-1 1,0 1 0,1-1 0,-1 1-1,0-1 1,1 1 0,-1 0-1,0-1 1,1 1 0,-1 0 0,1-1-1,-1 1 1,1 0 0,-1 0-1,0 1 1,-12 26 1046,0-1-436,-44 55 786,1-3-600,41-56-790,2 1-1,1 0 0,1 1 0,1 0 1,1 1-1,-9 40 0,13-36-43,2 0-1,1 0 1,1 0-1,2 0 1,0 0-1,3 0 1,8 40-1,-3-34-2,2 0 0,1 0 0,2-1-1,1-1 1,31 50 0,59 109 832,-101-187-974,1 3-30,-3-3-39,1 0 1,0-1-1,0 0 1,0 0-1,9 10 0,-12-15-75,0 0 0,1 0 0,-1 1 0,0-1 0,1 0 1,-1 0-1,0 0 0,0 0 0,1 0 0,-1 1 0,0-1 0,1 0 0,-1 0 0,0 0 0,1 0 0,-1 0 0,0 0 0,1 0 0,-1 0 0,0 0 0,1 0 0,-1 0 0,0 0 0,0 0 0,1 0 0,-1-1 0,0 1 0,1 0 0,-1 0 0,0 0 0,1 0 0,-1-1 0,0 1 0,0 0 0,1 0 0,-1 0 0,0-1 0,0 1 0,0 0 0,1 0 0,-1-1 0,0 0 0,7-12-4204,-7 11 3215,8-15-2702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4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 3968,'-2'0'254,"1"0"0,-1-1 0,1 1 0,0 0 0,-1-1 0,1 1 0,-1 0 0,1 0 0,0 0 1,-1 0-1,1 1 0,-1-1 0,1 0 0,0 1 0,-1-1 0,1 0 0,0 1 0,-1 0 0,1-1 0,0 1 0,0 0 0,-1 0 0,0 1 0,0-1 59,0 1 245,0 0 0,0 0-1,0 0 1,0 0-1,0 0 1,1 1 0,-1-1-1,-1 5 1,13 0 407,-4-5-786,1-1 1,0 0-1,0 0 0,0 0 0,0-1 1,0 0-1,0-1 0,9-1 0,13 0 96,125-11 326,44 0-471,-63 19-184,-135-6 50,1 0 0,-1 0 0,1 0 0,0 0 0,-1 0 0,1 0 0,-1 0 0,1 0 0,-1 0 0,1 1 0,-1-1 0,1 0 0,-1 0-1,1 0 1,-1 1 0,1-1 0,-1 0 0,1 0 0,-1 1 0,0-1 0,1 0 0,-1 1 0,1-1 0,-1 1 0,0-1 0,1 0 0,-1 1 0,1 0 0,-1 0 0,0 0 0,0 0 1,0 0-1,0 0 1,0 0-1,0 0 0,0 0 1,-1 0-1,1-1 1,0 1-1,0 0 1,-1 0-1,1 0 0,-1 1 1,-2 3-6,0-1 0,1 0 1,-2 0-1,1 0 0,-6 6 0,-53 54 175,-285 254 367,249-218-321,56-56-104,-33 40 377,75-84-466,0 1-1,-1-1 0,1 0 0,0 1 1,-1-1-1,1 1 0,0-1 1,0 1-1,-1-1 0,1 0 0,0 1 1,0-1-1,0 1 0,-1-1 0,1 1 1,0-1-1,0 1 0,0 0 1,0-1-1,0 1-1,1-1 1,-1 0 0,0 0 0,0 1 0,0-1 0,0 0 0,1 0 0,-1 0 0,0 0 0,0 1 0,1-1 0,-1 0 0,0 0 0,0 0 0,1 0 0,-1 0 0,0 0 0,0 0 0,1 0 0,-1 1 0,0-1 0,0 0 0,1 0 0,23-3 719,-18 2-665,111-12 312,169 3 0,-262 10-362,0 2 0,0 0 0,0 2 1,0 1-1,32 10 0,-55-14 153,2-1-1942,7-1-3099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50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0 13472,'-45'12'4991,"45"-7"-3903,0-2-288,5-23-13727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4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5728,'-5'-8'7914,"13"25"-6559,-3-4-856,-2 1 0,0 0 0,0 0 0,-2 0 0,1 16 1,-5 74 876,0-25-851,-4 141 525,5-184-856,-3 23 322,3-51-406,2-8-119,0 0 1,0 0-1,0 0 0,0 0 0,0 0 0,0 0 1,0 0-1,0 0 0,0 0 0,0 0 0,0 0 1,0 0-1,0 0 0,0 0 0,0 0 0,0 0 1,0 0-1,0 0 0,0 0 0,0 0 0,0 0 0,1 0 1,-1 0-1,0 0 0,0 0 0,0 0 0,0 0 1,0 0-1,0 0 0,0 0 0,0 0 0,0 0 1,0 0-1,0 0 0,0 0 0,0 0 0,0 0 1,0 0-1,0 0 0,0 0 0,0 0 0,0 0 1,0 0-1,0 0 0,0 0 0,0 0 0,0 0 1,0 0-1,0 0 0,0 1 0,0-1 0,0 0 0,0 0 1,0 0-1,0 0 0,0 0 0,0 0 0,0 0 1,0 0-1,0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4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44 5632,'-26'-16'1834,"15"10"2663,18 6-2151,91-16 2390,-63 12-4183,1 2 0,41 2-1,57 12 51,-88-11-436,-28-1-1321,-9-4-4488,-5 3 2741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4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5568,'0'-3'2696,"5"12"-251,-3-7-2227,-1 0-1,1 0 1,-1 0-1,1 0 1,-1 0-1,0 0 1,0 0-1,0 0 1,0 1-1,1 3 1,5 26 963,-6-26-835,2 21 629,-1 1 0,-2 40 0,-1-23-498,1 486 2899,-3-519-6832,2-9 1281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29 3552,'0'-1'95,"0"1"0,0-1 0,0 0 1,0 0-1,0 0 0,-1 0 0,1 0 0,0 0 1,-1 0-1,1 0 0,-1 0 0,1 0 0,-1 0 0,0 1 1,1-1-1,-1 0 0,0 0 0,1 1 0,-1-1 1,0 0-1,0 1 0,0-1 0,-1 0 0,-8-7 3583,33 49-718,1-7-2264,-17-22-518,1-1 0,0 0 0,13 13 0,-3-6 62,68 70 788,-75-75-858,-1 1 0,-1 0 0,0 0 0,-1 1 0,10 23 0,-10-14-5,-1 0-1,-1 0 0,0 0 1,-2 1-1,-1 0 0,-1 0 1,-1 0-1,-2 0 0,-4 37 1,0-33 26,-1 0 1,-1 0 0,-1 0 0,-2-1 0,-1 0 0,-1-1 0,-27 44 0,-58 100 592,72-122-614,-15 27-351,35-65 159,0-1 0,-5 17 0,7-17 141,-1-1 0,0 0 1,-10 18-1,-7 9 1038,13-71-1360,8 22-442,-1-16-3040,-3 7 1120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69 2912,'3'-8'4246,"-12"27"-2706,-26 80 676,-5 12-1365,-69 131 306,96-217-700,11-21-243,-1 0 1,1 0 0,0 0-1,0 0 1,1 0-1,-1 0 1,1 1 0,0-1-1,-1 7 1,3-7 1173,1-6-729,4-8-321,-5 7-110,19-37-11,-3 0 0,25-82-1,-23 61-130,49-137-513,-60 172 474,0 0-1,5-40 0,-13 56 16,0 5-164,2 9-130,4 24 276,0 1 0,2 32 0,3 20 155,27 101 459,-27-141-353,2 0 0,24 52 0,-34-86-303,1 0 0,-1-1 0,2 1 0,-1-1 0,1 0-1,-1 0 1,2 0 0,-1-1 0,0 0 0,1 0 0,0 0 0,1-1 0,11 7 0,-16-9-481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4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5984,'-5'-3'2688,"19"6"-2336,-9-3 1088,0 0-864,8 0-160,5 0-256,4 0-224,1 0 32,-1-3 384,1 3-192,3-4-3232,1 8 1664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4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93 275 2816,'-1'0'108,"0"-2"115,0 1 0,0 1 0,0-1 0,0 0 0,-1 0 0,1 0 1,0 1-1,0-1 0,-1 0 0,1 1 0,0-1 0,-1 1 0,1-1 0,0 1 0,-1 0 0,1 0 0,-1 0 0,-1 0 0,0-1 324,0 1-1,0 0 1,0-1-1,1 0 0,-1 0 1,-3-1-1,4 1-251,0 1 0,1-1 0,-1 0 0,0 1 0,0-1 0,0 1 0,0 0 0,0-1 1,0 1-1,0 0 0,0 0 0,0 1 0,0-1 0,-3 1 0,-2-2 364,3 1 41,8 3-358,5 0-115,-1 0-1,1-1 1,0 1-1,-1-2 1,16 2 0,49-1 648,-54-2-731,449-24 1205,-150 4-1173,-163 11 37,169 0-207,-241 9 163,49 3 200,-73-3-353,-58 0 411,-24-10-384,-125-50 64,97 42-94,-65-34 0,95 40 35,-21-16 0,42 28-50,0 0 0,-1 0 0,1 0 0,-1 0 0,1-1 0,0 1 0,-1 0-1,1 0 1,-1-1 0,1 1 0,0 0 0,-1-1 0,1 1 0,0 0 0,0-1 0,-1 1 0,1-1 0,0 1 0,0 0 0,0-1 0,-1 1 0,1-1 0,0 1 0,0-1-1,0 1 1,0-1 0,0 1 0,0 0 0,0-1 0,0 1 0,0-1 0,0 1 0,0-1 0,0 1 0,0-1 0,0 1 0,1-1 0,-1 1 0,0 0 0,0-1 0,0 1-1,1-1 1,-1 1 0,0 0 0,0-1 0,1 1 0,-1 0 0,0-1 0,1 1 0,-1 0 0,0-1 0,1 1 0,-1 0 0,1 0 0,-1 0 0,1-1 0,-1 1-1,0 0 1,2 0 0,3-2-28,-1 0-1,1 0 0,0 1 0,7-1 1,11-1 41,0 1 0,0 2 1,24 1-1,70 14-3,-101-12 1,0 1 1,0 0-1,15 7 0,-24-9-18,0 1-1,-1 0 1,0 1-1,0-1 0,0 1 1,0 0-1,0 1 1,-1-1-1,7 9 0,-10-11 4,-1 0 0,0 0 0,0 0 0,0 0 0,0 0-1,0 0 1,-1 0 0,1 1 0,-1-1 0,1 0 0,-1 0 0,0 1-1,0-1 1,0 0 0,0 0 0,0 1 0,-1-1 0,1 0 0,-1 0 0,1 0-1,-1 0 1,0 1 0,0-1 0,0 0 0,-2 3 0,-1 2-10,-1 1 0,0-1 0,-1 0-1,0 0 1,-7 7 0,-6 2 8,0-1-1,0 0 1,-43 23 0,-70 25 265,47-26-49,82-36-143,1 0 0,0-1 0,-1 1 1,1 0-1,-1-1 0,1 1 0,0-1 0,-1 0 0,1 0 0,-1 0 0,1 0 0,-1-1 0,-4 0 0,6 0-31,0 1 0,0-1 0,-1 0 0,1 0 0,0 0 0,0 0 0,0 0 0,0 0 0,0 0 0,1 0-1,-1 0 1,0 0 0,0 0 0,1-1 0,-1 1 0,1 0 0,-1 0 0,1-1 0,-1 1 0,1 0 0,0-1 0,0 1 0,0-1 0,-1 1 0,1 0 0,1-1 0,-1-1 0,0-4-14,1 0 1,1 0 0,-1 0 0,1 1 0,0-1-1,5-11 1,2 0-928,13-22-1,-5 15-132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5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3808,'-3'1'435,"0"-1"1,0 1-1,0-1 1,0 1-1,0 0 0,1 0 1,-1 0-1,0 0 1,0 1-1,-2 1 1,-4 5 2903,9-8-3272,0 1 0,0-1 0,0 0-1,0 0 1,0 0 0,0 0 0,0 1-1,0-1 1,0 0 0,0 0 0,0 0-1,0 0 1,0 1 0,0-1 0,0 0-1,0 0 1,0 0 0,0 1 0,0-1-1,0 0 1,0 0 0,0 0 0,0 0-1,1 0 1,-1 1 0,0-1-1,0 0 1,0 0 0,0 0 0,0 0-1,0 0 1,1 0 0,-1 0 0,0 1-1,0-1 1,0 0 0,0 0 0,1 0-1,-1 0 1,0 0 0,0 0 0,0 0-1,0 0 1,1 0 0,-1 0 0,20 3 355,0 0 1,0-2-1,1 0 1,32-4 0,-18 1-115,28 0 81,120 0 118,-139 2-342,-1-1 0,78-11 1,-89 12-65,-31 0-165,-5 1-43,-49 76-69,21-23 216,-2-3 0,-2-1-1,-3-1 1,-1-2 0,-3-2-1,-83 69 1,58-62 120,-60 47-267,107-81 336,1 0-1,1 1 0,1 1 1,1 1-1,-23 35 1,35-44 758,14-15 1,6-4-771,6 0-147,0 2 0,0 0 0,26-2 0,-18 3-62,57-5 102,116 2 0,-74 5-149,-89 1 120,102-6 201,-126 7-333,-13 0-43,1 0 0,-1 0 0,0 0 1,0 0-1,1 0 0,-1 0 0,0-1 1,0 1-1,0-1 0,0 1 0,1-1 1,-1 0-1,0 0 0,0 0 0,0 0 1,0 0-1,1-1 0,2-3-1021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5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41 3488,'0'-1'74,"1"0"0,-1 1 1,0-1-1,1 0 0,-1 1 0,0-1 1,1 0-1,-1 1 0,0-1 0,0 0 1,0 1-1,0-1 0,0 0 0,0 0 1,0 1-1,0-1 0,0 0 0,0 0 1,0 1-1,-1-1 0,1 0 0,0 1 1,0-1-1,-1 0 0,0 0 1,2 4 297,-1 0 0,0 1 1,0-1-1,0 0 1,0 1-1,0-1 1,-1 0-1,1 0 0,-3 6 1,-12 47 372,-7 13-240,-3-1 0,-2-1 1,-38 64-1,-20 14 1964,77-132-12,16-24-653,-2 2-1754,1 0-1,-1-1 0,-1 0 0,0 0 0,0-1 0,-1 1 0,4-16 0,4-11-95,101-314-183,-81 254 85,-31 95 127,0 1 1,-1 0 0,1-1-1,0 1 1,0 0-1,1-1 1,-1 1 0,0 0-1,0 0 1,1 0 0,-1 0-1,0 0 1,2-1-1,-3 3-25,15 11 1002,-10 0-1020,0 0 0,0 0 0,-1 1 0,-1-1 0,4 27 0,3 9 62,-6-37 6,74 245 411,-72-241-344,1-1 0,0 0 1,1 0-1,1-1 0,0 0 0,1 0 0,0-1 1,1 0-1,20 17 0,-26-26 26,0 1 1,0-1-1,1 0 1,-1-1-1,7 3 0,-9-4-30,0 0-1,0 0 1,-1-1 0,1 1-1,0 0 1,0-1-1,0 0 1,0 0-1,0 0 1,0 0-1,0 0 1,4-1-1,-6 0-129,-1 1-1,1 0 0,-1 0 0,0 0 0,1-1 0,-1 1 1,1 0-1,-1 0 0,1-1 0,-1 1 0,0 0 0,1-1 1,-1 1-1,0-1 0,1 1 0,-1 0 0,0-1 1,0 1-1,1-1 0,-1 1 0,0-1 0,0 1 0,0-1 1,0 1-1,1-1 0,-1 1 0,0-1 0,0 0 1,1-3-745,3-4-770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4:5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3808,'-16'4'1227,"18"-3"-614,-1 1 0,0 0 0,1-1 1,-1 1-1,1-1 0,-1 1 1,1-1-1,2 2 0,4 1-32,-1-1-1,1 1 1,0-1-1,0-1 0,0 0 1,12 2-1,49 1-195,-24-3-1019,-22-1-1020,3-5-3775,0-2 1536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58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92 2496,'-31'0'9152,"32"1"-8016,1 3-790,0-1 1,0 0 0,1 0-1,0 0 1,-1 0 0,1-1 0,0 1-1,1-1 1,-1 0 0,0 0-1,1 0 1,5 3 0,-2-3-102,1 1 1,-1-1-1,1 0 1,0-1 0,15 1-1,-3-2-138,0-1 1,1 0-1,-1-2 0,22-6 1,-22 5 76,-3 1-50,-1-1-1,24-10 0,-36 13-60,0-1 1,-1 0-1,1 0 0,0 0 1,-1 0-1,1-1 1,-1 1-1,0-1 1,0 0-1,0 0 0,0 0 1,-1-1-1,1 1 1,3-8-1,-5 10-58,-1 0 1,1 0-1,0-1 1,-1 1-1,1 0 0,-1-1 1,0 1-1,1 0 1,-1-1-1,0 1 1,0 0-1,0-1 0,0 1 1,0-1-1,0 1 1,0 0-1,0-1 0,-1 1 1,1 0-1,0-1 1,-1 1-1,1 0 0,-1-1 1,0 1-1,1 0 1,-1 0-1,0 0 0,0-1 1,0 1-1,0 0 1,0 0-1,0 0 0,0 1 1,0-1-1,-2-1 1,-1 0-31,1 0-1,-1 1 1,0-1 0,0 1 0,1 0 0,-1 0 0,0 1 0,0-1 0,0 1 0,0 0-1,-5 0 1,-6 2-51,1 1-1,0 0 1,1 1 0,-1 1-1,-15 7 1,11-5 22,3 0 78,1 0 0,0 1 1,0 1-1,1 0 0,0 0 1,1 2-1,0-1 0,-18 22 0,15-14 109,1 0-1,0 1 0,2 1 1,0 0-1,-12 30 0,21-42-93,0 0 1,0 0-1,1 0 0,0 1 0,0-1 0,1 1 0,0-1 0,1 12 0,0-16-6,0-1 0,1 1 0,0 0 0,-1-1 0,1 1 0,1-1 0,-1 0 0,0 1 0,1-1 0,0 0-1,-1 0 1,1 0 0,0 0 0,1 0 0,-1 0 0,1-1 0,-1 1 0,1-1 0,0 1 0,-1-1 0,1 0 0,4 2 0,3 0 41,1 1 0,-1-1 1,1-1-1,0 0 0,0-1 1,0 0-1,1 0 0,-1-1 0,0-1 1,1 0-1,14-2 0,5-2 96,1-1 1,52-16-1,-58 13-195,-2-2 0,1-1 0,43-26 1,-11 1-2599,-46 26 1048,17-10-3051,-27 19 4291,0 0-1,0 1 1,0-1 0,0 1-1,0-1 1,0 1 0,0 0-1,0-1 1,0 1 0,0 0-1,1 0 1,-1 0 0,0 0-1,0 0 1,0 0-1,0 0 1,1 0 0,-1 0-1,0 0 1,0 1 0,0-1-1,0 0 1,1 1 0,8 7-3787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07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85 381 3328,'0'-4'429,"-1"2"-283,1 0 0,0 0 0,0 0 0,0 0 0,0-1 0,0 1 0,1 0 0,-1 0 0,1 0 0,-1 0 0,1 0 0,0 1 1,-1-1-1,1 0 0,0 0 0,3-3 0,-2 3 226,1-1-1,-1 0 1,0 0 0,0 0 0,0 0 0,0 0 0,0 0 0,-1-1-1,1 1 1,-1-1 0,0 1 0,0-1 0,0 1 0,0-1-1,-1 1 1,0-1 0,1-4 0,-14 19 556,-2 17-837,1 0-1,1 0 1,1 2 0,-13 51-1,3 11 313,20-80-308,0 0 1,1 0-1,1 0 1,0 1 0,2 18-1,-1-28 1,-1 1 0,1-1-1,0 1 1,0-1 0,0 1-1,1-1 1,-1 1 0,1-1-1,0 0 1,0 0 0,0 0-1,0 0 1,1 0 0,-1 0-1,1-1 1,0 1 0,-1-1 0,1 0-1,0 0 1,0 0 0,1 0-1,-1 0 1,0 0 0,1-1-1,-1 0 1,1 0 0,-1 0-1,1 0 1,-1 0 0,1-1-1,0 0 1,-1 1 0,7-2-1,0 0-18,1 0 0,-1-1 0,0-1 0,0 0 0,0 0-1,0-1 1,0 0 0,-1-1 0,1 0 0,-1 0 0,-1-1-1,1 0 1,13-13 0,-11 8-56,1-1 0,-2-1 0,1 0 0,-2 0 0,0-1 0,0 0 0,-2-1-1,7-16 1,1-4-60,-9 22-53,0 0 1,-1 0 0,-1 0 0,5-22-1,-8 25-3,-1 7 2,-1 5-113,-16 64-285,9-37 564,0 0 0,-4 50 0,11-70-71,0-1 45,0 0 0,1-1 1,0 1-1,0 0 0,1 0 1,0 0-1,0 0 0,0-1 1,1 1-1,5 12 0,-6-20-27,-1 1 0,1 0 0,-1-1-1,1 1 1,0-1 0,-1 1-1,1-1 1,0 1 0,-1-1-1,1 1 1,0-1 0,-1 0 0,1 1-1,0-1 1,0 0 0,0 0-1,-1 0 1,1 1 0,0-1 0,0 0-1,0 0 1,-1 0 0,1 0-1,1-1 1,19-3 293,-16 2-280,0 0 1,0 0-1,0 0 0,0-1 1,-1 0-1,1 0 1,-1-1-1,7-5 1,2-5 49,13-17 0,-7 7 15,18-22-28,36-62 0,-38 55 46,-26 36-335,14-32 1,-20 42 244,-2-11 12,-1 16-70,13-19 154,0 7-415,-13 14 234,2 5-69,1-1 98,0 0 0,-1 0 0,1 0-1,-1 1 1,0-1 0,-1 1 0,1 0-1,1 6 1,6 47 52,-4-27-76,0 10 73,-2 0-1,-2 54 0,-2-48-153,1-44 169,0 0 0,0 0-1,0 0 1,0 0-1,-1 0 1,1-1-1,-1 1 1,0 0 0,0 0-1,0 0 1,0-1-1,-3 5 1,3-5-10,0-1-1,0 0 1,-1 0-1,1 0 1,0 0-1,-1 0 1,1-1 0,-1 1-1,1 0 1,-1-1-1,1 1 1,-1-1 0,1 1-1,-1-1 1,1 0-1,-1 1 1,0-1 0,1 0-1,-1 0 1,0 0-1,1-1 1,-1 1-1,-1-1 1,-9 0 99,9 1-104,0 0 0,1-1 0,0 1 0,-1-1 1,1 0-1,-1 0 0,1 1 0,0-1 0,-3-2 1,-52-17-250,57 20 223,0 0-1,0 0 0,0 0 1,0 0-1,0-1 0,0 1 0,0 0 1,0 0-1,-1 0 0,1 0 1,0 0-1,0 0 0,0 0 1,0 0-1,0 0 0,0 0 0,0 0 1,-1 0-1,1 0 0,0 0 1,0 0-1,0 0 0,0 0 1,0 0-1,0 0 0,-1 0 0,1 0 1,0 0-1,0 0 0,0 0 1,0 0-1,0 0 0,0 0 1,0 0-1,-1 0 0,1 0 0,0 0 1,0 0-1,0 1 0,0-1 1,0 0-1,0 0 0,0 0 1,0 0-1,0 0 0,-1 0 0,6 7-176,9 6 197,-7-8 8,1-1 1,-1 0-1,0 0 0,1-1 0,0 0 0,0-1 1,0 1-1,0-1 0,16 1 0,-6-1 100,0-1-1,0-1 0,27-4 0,-31 3-72,0-2 0,0 1-1,0-2 1,-1 0 0,1-1-1,-1 0 1,0-1 0,0 0-1,-1-1 1,1-1-1,-2 0 1,1 0 0,-1-1-1,15-16 1,-11 8-30,-2-1-1,0-1 1,-1 0-1,0-1 1,-2 0-1,15-40 1,-17 42 3,-7 15-21,1-1 1,-1 1 0,1-1 0,-1 0 0,1-5 0,0 3-1,-2 5 0,1 0 0,-1-1 0,1 1 0,-1 0 0,1-1 0,-1 1 0,0 0 0,0-1 0,0 1 0,0-3 0,0 0 55,-1 1-85,-3 5-107,-6 15 36,9-13 106,-1 0 1,0-1-1,1 1 0,-2 0 1,1-1-1,-4 5 0,5-7-71,0 0 69,0 0 0,0 0 1,1 1-1,-1-1 0,0 0 0,0 0 1,0 1-1,1-1 0,-1 0 0,1 1 0,-1-1 1,1 0-1,-1 3 0,-1 20-159,2-16 136,-1-1 1,1 1-1,1 10 0,4 96-49,-4-92 342,-1-19-250,0 0-1,0 0 0,0 0 0,0-1 1,0 1-1,1 0 0,0 0 0,-1-1 1,1 1-1,0 0 0,0-1 0,1 1 1,-1-1-1,0 1 0,3 2 0,-3-4 1,0 0 0,0-1 0,0 1-1,-1-1 1,1 1 0,0-1 0,0 0-1,0 1 1,0-1 0,0 0 0,0 0-1,0 0 1,0 0 0,0 0 0,0 0-1,0 0 1,0 0 0,0 0 0,0 0-1,0 0 1,0 0 0,0-1 0,0 1 0,0-1-1,0 1 1,0 0 0,1-2 0,30-17 189,-25 15-123,17-14-2,-1 0 1,37-38-1,-23 21-56,97-112-232,-101 109 114,-25 30 3,-5 6-14,-3 5-146,-79 195-87,75-188 374,1 0 1,0 1-1,-2 12 0,4-21-40,1 0 0,-1 1 0,1-1 0,0 0 0,0 1 0,0-1 0,0 0 0,0 1 0,1-1 0,-1 0 0,1 1-1,-1-1 1,1 0 0,0 0 0,0 1 0,0-1 0,0 0 0,0 0 0,1 0 0,1 2 0,0-1 43,0-1 0,1 0 0,-1 0 0,1 0 0,-1 0 1,1 0-1,0-1 0,0 1 0,0-1 0,-1 0 0,1 0 0,7 0 0,-4-1-3,0 0-1,0 0 0,0-1 1,0 0-1,0 0 0,11-4 0,-1-1 20,0-1 0,0-1 0,-1 0 0,26-18 0,-25 13-47,-1 0 1,28-30-1,23-35-69,-53 60 14,9-9 38,-6 4-124,2 1 1,29-27-1,-64 82-294,-1 3 307,-34 71 17,39-80 108,2-6 10,1 1 0,1 1 0,1 0 0,-5 28 1,11-44-20,0 11 368,1-18-363,0 0 0,0 0 1,0 1-1,0-1 0,0 0 1,0 0-1,0 0 0,0 0 1,0 0-1,1 1 0,-1-1 0,0 0 1,0 0-1,0 0 0,0 0 1,0 0-1,1 0 0,-1 0 1,0 0-1,0 0 0,0 0 1,0 0-1,0 0 0,1 1 1,-1-1-1,0 0 0,0 0 1,0 0-1,0 0 0,1 0 1,-1-1-1,0 1 0,11-5 245,-3-2-187,-1 0 0,1-1 0,-2 0 0,1-1 0,-1 1 0,0-1 0,8-19 0,64-149-214,-62 137-19,-10 19-15,-5 14-44,-4 13-70,-3 11 265,0 0-1,1 0 1,1 1-1,1 0 1,0 0-1,1 0 1,1 0-1,1 0 1,0 0-1,4 21 1,-3-35 41,-1-1 1,1 1-1,0 0 1,0-1-1,1 1 1,-1-1-1,1 0 1,0 1-1,0-1 1,0 0-1,0 0 1,0 0 0,1-1-1,-1 1 1,1 0-1,0-1 1,0 0-1,0 1 1,0-1-1,0 0 1,0-1-1,1 1 1,-1 0-1,0-1 1,1 0-1,-1 0 1,1 0-1,0 0 1,-1-1 0,7 1-1,3 0 77,1-2 1,0 1-1,0-2 1,0 1-1,-1-2 1,25-7-1,-23 5-56,-1-1 1,0-1-1,0 0 0,-1-1 0,0 0 0,0-1 0,-1 0 0,0-1 0,0-1 1,-1 0-1,-1 0 0,12-16 0,8-17 3,-1-1 0,26-56 0,-48 87-45,65-135 118,-61 121-227,15-60 0,-24 83 124,-1 3-38,-1 0 0,1 0-1,-1 0 1,1 0 0,-1 0 0,0 0 0,0 0-1,0 0 1,0 0 0,0 0 0,0 0 0,0 0-1,-2-3 1,2 5 23,0-1 0,0 1-1,0 0 1,-1-1 0,1 1-1,0 0 1,0-1-1,-1 1 1,1 0 0,0 0-1,-1-1 1,1 1 0,0 0-1,-1 0 1,1 0 0,0 0-1,-1-1 1,1 1 0,0 0-1,-1 0 1,1 0-1,-1 0 1,1 0 0,0 0-1,-1 0 1,1 0 0,-1 0-1,1 0 1,0 0 0,-1 0-1,1 0 1,0 1 0,-1-1-1,1 0 1,-1 0 0,1 0-1,0 0 1,-1 1-1,1-1 1,0 0 0,0 0-1,-1 1 1,1-1 0,-1 1-1,-15 13-97,15-12 79,-13 13 3,0 1 0,2 1 0,0 0 0,1 0 0,0 1 0,2 1 0,0-1 0,1 2 0,1-1 0,1 1 0,1 0 0,0 0 0,-1 23 1,3-10 67,1 0 0,2 0 0,1-1 0,1 1 0,2 0 0,2-1 0,13 49 1,-16-71-24,1-1 1,0 0-1,0 0 1,0-1-1,1 1 0,1-1 1,8 11-1,7 3-2425,4-4-3584,-7-6 2349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10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246 707 2560,'1'-11'1218,"-2"4"1841,-9 6-1118,7 1-1763,-1 0 0,1 1 0,0 0 0,0-1-1,0 1 1,0 0 0,0 0 0,0 1 0,-4 1-1,-26 19 362,19-12-381,5-3 38,-72 54 696,74-55-782,0 1 0,0 0-1,0 0 1,1 1-1,1-1 1,-1 2-1,1-1 1,-5 13 0,9-20-71,0 1 1,1-1 0,-1 1 0,1-1 0,0 1 0,-1-1 0,1 1 0,0 0-1,0-1 1,0 1 0,0-1 0,0 1 0,1-1 0,-1 1 0,0 0 0,1-1 0,-1 1-1,1-1 1,0 1 0,-1-1 0,1 0 0,0 1 0,0-1 0,0 0 0,0 1-1,0-1 1,0 0 0,0 0 0,0 0 0,0 0 0,3 1 0,-1 0 52,0 0 0,1 0 0,-1-1 0,1 1 1,-1-1-1,1 0 0,-1 0 0,1 0 0,0-1 1,0 1-1,-1-1 0,7 0 0,-3-1 0,-1 0 0,1 0 0,-1-1 0,0 0 0,0 0-1,0 0 1,0-1 0,9-5 0,0-2 79,26-21-1,-27 18-91,-1 0 0,0-1 0,-1 0 0,13-20 0,36-67 163,-46 75-228,76-152 182,-72 135-272,-2-2 0,13-52 0,-27 81-63,1 0 0,-2 0 1,0-1-1,-1-20 0,-1 36 90,0 0-1,0-1 1,0 1-1,0-1 0,0 1 1,0-1-1,-1 1 0,1 0 1,0-1-1,-1 1 0,1-1 1,-1 1-1,0 0 0,1 0 1,-1-1-1,0 1 0,0 0 1,-1-1-1,1 1 26,0 1 0,0-1-1,0 1 1,0-1 0,0 1 0,0 0 0,0 0-1,0 0 1,0-1 0,0 1 0,0 0-1,0 0 1,0 0 0,0 1 0,0-1 0,0 0-1,0 0 1,0 0 0,0 1 0,0-1-1,0 1 1,0-1 0,0 1 0,0-1-1,-1 2 1,-8 4 14,1 0-1,0 2 1,0-1-1,0 1 1,1 0-1,1 1 1,-1-1-1,1 2 1,1-1-1,-1 1 1,2 0-1,-1 0 1,-5 16-1,1 4 79,0-1-1,2 2 0,-8 56 1,11-55-25,2-1 0,2 1 0,2 41 0,0-62 32,1 0 1,-1 1-1,2-1 1,0 0-1,0-1 0,0 1 1,2 0-1,-1-1 0,1 0 1,1 0-1,0-1 0,14 18 1,-16-23 19,-1 0 1,1 0-1,0-1 1,0 0-1,1 0 0,-1 0 1,1 0-1,0-1 1,-1 0-1,1 0 1,0 0-1,0 0 0,0-1 1,9 1-1,-7-1-27,0-1 0,1 0-1,-1-1 1,0 1 0,0-1 0,0-1-1,0 1 1,0-1 0,12-5-1,-6 1-45,-1-1 0,1 0-1,-2-1 1,1 0 0,-1-1-1,0 0 1,0-1 0,-1 0-1,-1 0 1,11-15-1,-9 10-69,0-1 0,-1 0 0,-1 0 0,-1-1 0,0 0 0,-1-1 0,6-23 0,-13 36-437,-5 16 336,-5 19 154,3 2 42,1 1-1,2 0 1,0 52 0,4-78 51,1 1 1,-1-1 0,2 0-1,-1 1 1,5 12 0,-6-19-50,1 1 0,-1 0 0,1 0 0,0 0 1,-1-1-1,1 1 0,0 0 0,0-1 0,1 1 0,-1-1 1,0 1-1,0-1 0,1 0 0,-1 1 0,1-1 1,-1 0-1,1 0 0,-1 0 0,1 0 0,0 0 1,0-1-1,-1 1 0,1 0 0,0-1 0,0 1 1,3 0-1,0-2-4,-1 1 1,1-1 0,0 0-1,-1 0 1,1 0-1,-1-1 1,0 0 0,1 1-1,-1-1 1,0-1 0,0 1-1,0-1 1,-1 0-1,1 1 1,5-7 0,5-6-2,-1 0 0,16-24 1,-14 17-76,6-6-14,-1-1 1,30-59-1,-36 59 46,-8 18-69,-1 0 0,7-19 1,-12 30 58,0 0 1,0-1-1,0 1 0,1-1 1,-1 1-1,0 0 1,0-1-1,1 1 1,-1 0-1,0-1 0,1 1 1,-1 0-1,0-1 1,1 1-1,-1 0 0,0 0 1,1 0-1,-1-1 1,1 1-1,-1 0 1,0 0-1,1 0 0,-1 0 1,1 0-1,-1 0 1,1 0-1,-1 0 1,0 0-1,1 0 0,-1 0 1,1 0-1,-1 0 1,1 0-1,-1 0 0,0 0 1,1 0-1,-1 0 1,1 1-1,0-1 1,21 11-22,-11-5-8,1-1 67,0 0 1,0 1-1,0 1 0,-1 0 0,15 11 1,-22-14-56,0 0 0,0 0 0,0 0 0,-1 0 0,0 0 0,0 1 0,0 0 0,0 0 0,-1 0 0,1 0 0,-1 0 0,-1 0 0,1 0 0,-1 1 0,2 9 0,2 141 262,-5-149-189,0-6-30,0 1 0,1-1 0,-1 0 0,0 1 0,0-1 0,1 1 0,-1-1 0,0 0 1,1 1-1,-1-1 0,1 0 0,0 0 0,-1 1 0,1-1 0,0 0 0,0 0 0,0 0 0,0 0 0,1 2 1,0-2 14,0 0 0,1 0 1,-1 1-1,0-1 1,0 0-1,1-1 1,-1 1-1,0 0 0,1-1 1,3 1-1,1 0 38,-1-1 0,1 0 0,0 0 0,0-1 0,-1 0 0,1 0 0,8-3 0,-4 0-42,0-1-1,-1 0 0,0 0 0,0-1 1,0 0-1,0-1 0,-1 0 1,0-1-1,-1 1 0,0-2 0,0 1 1,-1-1-1,8-11 0,-2-2-59,0 0-1,-2-1 0,-1 0 1,15-46-1,-25 69 30,6-26-170,-6 25 164,0 0 1,0 1 0,0-1-1,0 1 1,1-1-1,-1 1 1,0-1 0,0 1-1,0-1 1,0 0-1,0 1 1,-1-1 0,1 1-1,0-1 1,0 1-1,0-1 1,0 0 0,-1 1-1,1-1 1,0 1-1,0-1 1,-1 1 0,1-1-1,0 1 1,-1 0 0,1-1-1,-1 1 1,1-1-1,0 1 1,-1 0 0,1-1-1,-1 1 1,1 0-1,-1 0 1,1-1 0,-1 1-1,1 0 1,-1 0-1,0-1 1,-1 2-16,1-1 0,0 1-1,0 0 1,0-1 0,-1 1 0,1 0 0,0 0 0,0 0-1,0 0 1,0 0 0,0 0 0,0 0 0,-1 2-1,0-1-31,-8 13 1,-1 0 0,2 0 0,0 1 0,1 1 0,-7 19 0,1-4 177,11-26-111,1 1 0,0-1 0,0 0-1,1 0 1,0 1 0,0-1 0,0 1-1,1-1 1,0 1 0,0 0-1,2 11 1,-2-16 12,1 1-1,-1-1 0,1 0 1,0 1-1,0-1 0,0 0 1,0 0-1,0 0 1,1 0-1,-1 0 0,1 0 1,-1 0-1,1 0 0,0 0 1,-1-1-1,1 1 1,0-1-1,0 1 0,0-1 1,0 0-1,1 0 0,-1 0 1,0 0-1,0 0 1,1 0-1,-1 0 0,1-1 1,-1 1-1,0-1 0,1 0 1,-1 0-1,1 0 1,-1 0-1,4-1 0,15-2 45,0-1 0,0-2 0,0 0 0,27-12 0,20-6-82,202-59-171,-239 74 30,-30 9 149,-1 0 0,1 0 0,0 0 0,-1-1 0,1 1 0,-1 0-1,1 0 1,0 0 0,-1 0 0,1 0 0,-1 1 0,1-1 0,0 0 0,-1 0-1,1 0 1,0 1 0,-1-1 5,0 1-1,0-1 1,0 1-1,0-1 1,0 1-1,0-1 1,-1 1-1,1-1 1,0 1-1,0-1 1,0 1-1,-1-1 1,1 0-1,0 1 1,-1-1-1,1 1 1,0-1-1,-1 0 1,1 1-1,-1-1 1,1 0-1,0 1 1,-1-1-1,1 0 1,-1 0-1,-47 35-159,-3 1 14,46-32 145,0 1-1,0-1 0,1 1 1,0 0-1,0 1 0,-7 9 0,11-14 12,-1 1-1,1-1 1,-1 0-1,1 0 0,0 0 1,0 0-1,-1 0 1,1 0-1,0 1 1,0-1-1,0 0 0,0 0 1,0 0-1,0 1 1,1-1-1,-1 0 0,0 0 1,1 0-1,-1 0 1,1 0-1,-1 0 0,1 0 1,-1 0-1,1 0 1,0 0-1,-1 0 1,1 0-1,0 0 0,0 0 1,0 0-1,-1-1 1,1 1-1,0 0 0,0-1 1,0 1-1,0-1 1,1 1-1,0 0 0,3 1 30,0 0-1,0 0 1,0 0-1,1 0 1,-1-1-1,11 1 0,-3-1 4,1-1-1,-1 0 0,0-1 0,1 0 0,-1-1 1,0-1-1,0 0 0,-1-1 0,1 0 0,-1-1 1,1 0-1,-1-1 0,-1-1 0,1 0 0,-1 0 1,-1-1-1,1 0 0,-1-1 0,10-11 0,60-84-92,7-7 133,80-67 123,-124 131-218,-2 0 0,-3-3 1,41-68-1,-65 94-78,20-46-1,-33 65 84,0 4-13,0 0 0,-1 0 0,1 0 0,-1 0 0,1 0 0,-1 0 0,0 0 0,1-1 0,-1 1 0,0 0 0,0 0 0,0 0 0,0-1 0,0 1 0,0 0 0,0 0-1,0 0 1,-1-2 0,1 3 19,0 0 0,0 0 0,0 0 0,0 0-1,0 0 1,0 0 0,0 0 0,0 0 0,0 0-1,0 1 1,0-1 0,0 0 0,0 0 0,0 0-1,0 0 1,0 0 0,0 0 0,0 0 0,0 0 0,-1 0-1,1 0 1,0 0 0,0 0 0,0 0 0,0 0-1,0 0 1,0 0 0,0 0 0,0 0 0,0 0-1,0 0 1,0 0 0,0 0 0,0 0 0,0 0-1,-1 0 1,1 0 0,0 0 0,0 0 0,0 0-1,0 0 1,0 0 0,0 0 0,0 0 0,0 0 0,0 0-1,0 0 1,0 0 0,0 0 0,0 0 0,0 0-1,-1 0 1,1 0 0,0 0 0,0 0 0,0 0-1,0 0 1,0 0 0,0 0 0,0-1 0,0 1-1,0 0 1,0 0 0,0 0 0,0 0 0,0 0 0,0 0-1,0 0 1,0 0 0,-17 16-315,-20 26 1,2-2 310,7-10-8,0 1 0,3 2 0,-38 59 0,41-49 72,2 0 0,2 1 0,1 1 0,3 1 0,-9 49 0,21-89-67,-5 29 136,1 0-1,-2 54 0,8-86-79,0 1-1,1-1 1,-1 1 0,1-1-1,0 1 1,0-1-1,0 0 1,0 1-1,1-1 1,-1 0-1,4 5 1,-4-6-13,0-1 0,0 1 1,1-1-1,-1 1 0,1-1 0,-1 1 0,1-1 0,0 0 1,-1 0-1,1 1 0,0-1 0,0-1 0,0 1 1,0 0-1,0 0 0,0-1 0,0 1 0,0-1 1,0 0-1,4 1 0,4-2 26,-1 0 0,1-1-1,0 1 1,-1-2 0,1 0 0,-1 0 0,0-1-1,14-7 1,67-45-30,-83 51-16,25-17 23,31-28-1,-53 37-67,-9 12 8,0-1 0,0 1-1,0 0 1,0 0 0,0 0-1,0 0 1,0 0-1,0 0 1,0 0 0,0 0-1,0 0 1,3-1 0,-4 2 8,0 1 0,0-1 0,1 1 0,-1-1 0,0 1-1,0-1 1,0 0 0,0 1 0,0-1 0,0 1 0,0-1 0,0 1 0,0-1 0,0 1 0,0-1 0,0 1 0,0-1 0,0 0 0,0 1 0,-1-1 0,1 1 0,0-1 0,0 1 0,0-1 0,-1 1 0,-18 32-164,8-15 289,1 0 1,-10 25-1,15-29-55,2-8-81,1 0 1,0 1-1,0-1 1,-2 11-1,4-15 36,0 0 0,0 0 0,0-1 1,0 1-1,1 0 0,-1-1 0,0 1 0,1 0 0,-1 0 0,1-1 0,-1 1 0,1-1 0,0 1 0,0-1 1,0 1-1,0-1 0,0 1 0,0-1 0,0 0 0,0 0 0,0 1 0,3 1 0,0-1 43,-1 0 0,1 1-1,0-1 1,0 0 0,0-1 0,0 1-1,0-1 1,0 0 0,1 0-1,-1 0 1,0 0 0,6 0 0,-3-1-18,0-1 0,0 0 0,0 0 0,0 0 0,0 0 0,13-5 0,-4-1-11,0-1 1,0-1-1,0 0 0,-1-1 0,15-12 0,-22 16-72,-1 0 0,1-1-1,-1 1 1,-1-2 0,1 1 0,9-16-1,-16 23 47,1 0 0,-1 0 0,0 0 0,0 0 0,0 0 0,0-1 0,0 1 0,0 0 0,0 0 0,1 0 0,-1 0 0,0-1 0,0 1 0,0 0 0,0 0 0,0 0 0,0-1 0,0 1 0,0 0 0,0 0 0,0 0 0,0 0 0,0-1 0,0 1 0,0 0 0,0 0 0,0 0 0,0-1 0,-1 1 0,1 0 0,0 0 0,0 0 0,0 0 0,0-1 0,0 1 1,0 0-1,0 0 0,0 0 0,-1 0 0,-7 2-137,-12 13-28,15-9 158,-1 1 0,1-1-1,0 1 1,0 0 0,-5 11 0,8-15 22,1 0 0,0 1-1,0-1 1,0 1 0,0-1 0,1 1 0,0-1 0,-1 1 0,1-1-1,0 1 1,1-1 0,-1 1 0,0-1 0,1 0 0,2 7 0,-3-9-1,1 1 0,0 0 1,0 0-1,0-1 1,0 1-1,0-1 1,0 1-1,1-1 0,-1 0 1,0 1-1,1-1 1,-1 0-1,1 0 0,-1 0 1,1 0-1,-1 0 1,1 0-1,0 0 1,0-1-1,-1 1 0,1-1 1,4 2-1,-3-2 6,1 1 0,0-1 0,0 0 0,-1 0 0,1 0 0,0-1 0,0 1 0,-1-1 1,1 0-1,4-1 0,6-3 104,-1-1 0,0 0 0,15-10 0,-24 13-113,-1 1-1,1-1 0,-1 0 1,1 0-1,-1 0 1,0 0-1,0-1 0,0 1 1,-1-1-1,1 0 0,-1 0 1,0 0-1,0 0 0,2-6 1,-4 8-19,1 0 0,-1 0 0,0 0 0,0 0 0,0 0 0,0 0 0,0 0 0,0 0 0,0 0 0,-1 0 0,1 0 0,-1 0 0,1 0 1,-1 0-1,0 0 0,0 0 0,-1-3 0,-1 2-20,0-1 1,0 1 0,0 0 0,0 0-1,0 0 1,0 0 0,-1 1 0,-3-3-1,-2 0-3,1 1 0,-1 0-1,1 0 1,-1 1 0,0 0 0,0 0-1,-14-1 1,16 4 35,3-1 29,0 1 1,1 0-1,-1-1 0,0 0 1,0 0-1,0 0 0,-6-3 1,10 4-26,-1 0 1,1 0-1,0 0 1,0 0-1,0 0 0,0 0 1,0 0-1,-1-1 1,1 1-1,0 0 1,0 0-1,0 0 1,0 0-1,0 0 1,0 0-1,0-1 1,0 1-1,0 0 1,0 0-1,0 0 1,0 0-1,-1 0 0,1-1 1,0 1-1,0 0 1,0 0-1,0 0 1,0 0-1,0 0 1,0-1-1,0 1 1,1 0-1,-1 0 1,0 0-1,0 0 1,0 0-1,0-1 1,0 1-1,0 0 0,0 0 1,0 0-1,0 0 1,0 0-1,0 0 1,1-1-1,-1 1 1,0 0-1,11-6 159,17-3-210,4 0 19,0 2-1,1 1 1,0 2 0,0 1-1,61 3 1,-85 1-3,0 0 0,0 1 0,0 0 1,0 1-1,9 4 0,-15-6 23,1 0 0,-1 1 0,0 0 0,0 0-1,0 0 1,0 0 0,0 0 0,0 1 0,0-1 0,-1 1 0,1-1-1,-1 1 1,0 0 0,0 0 0,2 4 0,-3-5 9,-1 1 0,1-1 0,-1 1 0,0-1 0,0 1 0,0-1 0,0 1 0,0-1 1,0 1-1,-1-1 0,1 1 0,-1-1 0,1 1 0,-2 2 0,-16 33-8,17-36-7,-17 22 12,15-20 115,0 0 1,0 0-1,0 1 1,-4 6-1,7-11-105,0 1-1,0-1 1,0 0-1,0 0 1,0 0 0,0 0-1,-1 0 1,1 0-1,0 1 1,0-1 0,0 0-1,0 0 1,0 0-1,0 0 1,0 0 0,0 0-1,0 1 1,0-1 0,0 0-1,0 0 1,0 0-1,0 0 1,0 0 0,1 1-1,-1-1 1,0 0-1,0 0 1,0 0 0,0 0-1,0 0 1,0 0-1,0 0 1,0 1 0,0-1-1,0 0 1,0 0-1,1 0 1,-1 0 0,0 0-1,7 0 200,12-6-16,-17 5-184,70-31 198,15-5-212,-85 36-9,0 0 0,1 1 1,-1 0-1,0-1 1,0 1-1,0 0 0,1 0 1,-1 0-1,0 0 1,0 1-1,0-1 0,1 0 1,-1 1-1,0 0 1,0-1-1,3 2 1,-2 0-7,1 1 1,-1-1 0,1 0-1,-1 1 1,0 0 0,0 0-1,0 0 1,3 4 0,-1 0 39,0 0 1,-1 0-1,0 0 0,0 1 1,0 0-1,-1 0 1,4 16-1,-5-15 294,0 8-2211,-2-17 1601,0 1-1,0-1 1,0 0 0,-1 1-1,1-1 1,0 1-1,0-1 1,-7 4-5670,7-4 5669,-1 0 1,1 0 0,-1 0-1,1 0 1,-1 0-1,-5 0-2447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11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751 17 5056,'-13'-9'2304,"8"4"-2016,5 2 704,8 6-608,2-3-288,4 9-96,-6-4-1088,7-2 608</inkml:trace>
  <inkml:trace contextRef="#ctx0" brushRef="#br0" timeOffset="1">0 80 6880,'0'-12'3136,"40"12"-2720,-3-3 1600,3 3-1184,36-5 160,6 5-608,7 0-320,-2 8-64,-11-4 352,-14 1-192,-13-2-1760,-7 5 864,-20-5-3456,-9 6 2336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11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26 6976,'-32'-25'3168,"50"25"-2752,-4 0 32,4 0-320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12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167 388 3488,'-1'-1'207,"1"-1"0,-1 1 0,1-1 0,-1 1 0,0-1 1,0 1-1,0 0 0,0-1 0,0 1 0,0 0 0,0 0 0,-2-3 0,1 4 10,0 0 0,0-1-1,0 1 1,0 0-1,0 0 1,0 0-1,0 0 1,0 1 0,0-1-1,-3 1 1,4-1-151,-3 1 68,-1 1 0,1-1 0,0 1 1,-1 0-1,1 0 0,0 0 0,0 1 0,0-1 0,1 1 0,-1 0 0,1 0 1,-1 0-1,1 1 0,-5 6 0,-3 5 201,1 0 1,-12 24 0,19-31-215,-1 0-1,1 0 1,0 1 0,1-1 0,0 0 0,0 1 0,1 0 0,0-1 0,0 1-1,1 0 1,0-1 0,1 1 0,0 0 0,3 12 0,-3-19-51,0 1 0,-1-1 0,1 0 0,0 0 0,1 0 0,-1 0-1,0 0 1,1 0 0,-1 0 0,1 0 0,-1 0 0,1-1 0,0 1 0,0-1 0,0 1 0,0-1 0,0 0 0,0 1 0,0-1 0,0 0-1,1-1 1,-1 1 0,0 0 0,1-1 0,-1 1 0,0-1 0,1 0 0,-1 1 0,1-1 0,-1 0 0,0-1 0,5 0 0,-1 0 44,0 0 1,0-1 0,0 0 0,0 0 0,0 0-1,0-1 1,-1 0 0,1 0 0,-1-1 0,0 1-1,9-9 1,-5 1-77,0 1 0,-1-2-1,0 1 1,-1-1 0,0 0-1,-1-1 1,0 1 0,-1-1-1,0 0 1,-1-1 0,-1 1-1,0-1 1,-1 0 0,1-26-1,-4 29-9,0 1 0,0-1 0,-1 1 0,-1 0 0,0 0-1,0 0 1,-1 0 0,0 0 0,-1 1 0,0 0-1,0 0 1,-1 0 0,-11-13 0,16 21 12,0-1 0,-1 0 0,1 0 1,0 0-1,1 0 0,-1 0 0,0 0 0,0 0 1,1 0-1,-1 0 0,1 0 0,0-1 0,0 1 1,0 0-1,0 0 0,0 0 0,0 0 0,0-1 1,1 1-1,-1 0 0,1 0 0,0 0 0,-1 0 1,1 0-1,0 0 0,0 0 0,0 0 0,1 1 1,-1-1-1,3-3 0,4-4 35,0 0-1,1 1 1,0 0-1,12-9 1,-10 8-57,110-82 145,-111 84-187,-3 2-16,0 0 1,0 0-1,0 1 1,1 0-1,15-5 0,-22 9 26,1-1 0,0 1 0,-1-1 0,1 1 0,0 0 0,0-1 0,0 1 0,-1 0 0,1 0-1,0 1 1,0-1 0,-1 0 0,1 0 0,0 1 0,0-1 0,-1 1 0,1 0 0,0-1 0,-1 1-1,1 0 1,-1 0 0,1 0 0,-1 0 0,0 0 0,1 0 0,-1 1 0,0-1 0,0 0 0,1 1 0,-1-1-1,0 1 1,-1-1 0,1 1 0,1 1 0,0 3-11,0 0 0,0 0 0,-1 0 0,0 0 0,0 0 0,0 0 0,-1 1-1,1-1 1,-3 12 0,-1 4-12,-8 30 0,-11 26 87,-2-1-1,-4-2 1,-4 0 0,-2-2 0,-62 94-1,-78 130 762,128-221 256,45-74-1005,0-1 0,1 0 1,-1 0-1,0 0 0,1 0 1,-1 0-1,0 0 1,0 0-1,0 0 0,0 0 1,0 0-1,0 0 0,0-1 1,-2 2-1,3-2-40,-1 0 1,1 0-1,0-1 1,0 1-1,0 0 1,0 0-1,-1 0 1,1 0-1,0 0 1,0-1-1,0 1 0,0 0 1,-1 0-1,1 0 1,0 0-1,0-1 1,0 1-1,0 0 1,0 0-1,0 0 1,0-1-1,0 1 0,-1 0 1,1 0-1,0 0 1,0-1-1,0 1 1,0-1-1,0-15 386,1 6-364,1 1-1,0-1 1,1 1-1,0-1 1,0 1-1,1 0 1,0 1-1,1-1 1,0 1-1,0-1 1,1 1-1,0 1 1,13-14-1,3 0-71,0 2 0,1 0-1,34-20 1,-34 25 49,0 2-1,0 0 1,31-9-1,75-18-3936,-107 35 2022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15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6 866 4480,'-5'-6'1161,"8"6"933,10 1 0,3-3-1580,-1-1 1,0-1-1,0 0 1,0-1-1,-1-1 1,1 0-1,-1 0 1,-1-2-1,1 0 0,-1 0 1,-1-1-1,17-16 1,23-24 10,-2-2 0,-3-2 1,48-70-1,-82 102-397,-23 49-560,6-14 475,0-1 0,0 1 1,2 0-1,-2 17 0,1 58 216,3-73-121,1 1 1,1-1 0,1 0-1,0 0 1,1 0 0,0 0-1,10 22 1,-13-37-117,0 1 1,-1-1-1,1 0 1,0 1-1,0-1 0,0 0 1,0 0-1,0 0 1,0 0-1,0 0 0,0 0 1,1 0-1,-1 0 1,0 0-1,1 0 0,-1 0 1,0-1-1,1 1 1,-1-1-1,1 1 0,-1-1 1,1 0-1,-1 1 1,1-1-1,-1 0 1,1 0-1,-1 0 0,1 0 1,-1 0-1,1 0 1,-1-1-1,1 1 0,-1 0 1,1-1-1,-1 1 1,2-2-1,6-2 79,0 0 0,0 0 0,-1-1-1,13-10 1,44-37 38,-3-3 0,59-66-1,-74 68-86,-42 46-84,0-1-1,0 1 0,0-1 1,-1 0-1,6-14 0,-8 5-164,-2 16 181,0 0-1,0 0 0,0 0 1,-1 1-1,1-1 1,0 0-1,0 0 1,-1 1-1,1-1 1,-1 0-1,1 1 1,0-1-1,-1 0 1,1 1-1,-1-1 1,1 0-1,-1 1 1,0-1-1,1 1 1,-1-1-1,0 1 1,1 0-1,-1-1 1,0 1-1,1-1 1,-1 1-1,0 0 1,0 0-1,1 0 1,-1-1-1,0 1 1,0 0-1,0 0 1,1 0-1,-1 0 1,0 0-1,-1 0 1,-3 1-33,1-1 1,-1 0-1,1 1 1,-9 2 0,6 0 38,-1 0 0,1 1 1,-1 0-1,1 0 0,0 1 0,0 0 1,1 0-1,0 0 0,0 1 1,0 0-1,0 0 0,1 1 0,0-1 1,-5 11-1,3-6 11,1 0-1,1 0 1,0 0 0,1 1 0,0 0-1,0-1 1,1 2 0,1-1-1,-1 13 1,3-15 32,0 0 0,0 0-1,1 0 1,1 0 0,0 0 0,0 0-1,1-1 1,0 1 0,1-1 0,8 18-1,-9-22 0,-1-1-1,1 0 0,0 0 0,0 0 0,0 0 1,1-1-1,-1 1 0,1-1 0,0 0 0,0 0 1,0 0-1,0-1 0,0 1 0,1-1 0,-1 0 1,1 0-1,-1-1 0,1 1 0,0-1 1,0 0-1,0 0 0,0-1 0,9 1 0,-6-2 21,0 0-1,0 0 1,0-1-1,-1 0 0,1-1 1,0 0-1,-1 0 0,0 0 1,9-6-1,6-5-20,28-26 0,44-45-63,6-6-78,-81 76 56,1 0 0,0 2 1,33-17-1,-4 2 235,-79 30-597,21 0 410,-1 1 1,1 1-1,0-1 0,0 2 0,0-1 0,0 1 0,1 1 1,0-1-1,0 1 0,0 1 0,1 0 0,0 0 0,0 0 0,1 1 1,-7 9-1,-1 5 42,1 1-1,0 0 1,2 0 0,-13 39 0,21-51 11,0 0 0,0 0 0,1 0 0,1 1 0,-1 14 0,2-25-18,0 1-1,0-1 0,0 0 1,0 0-1,0 0 0,0 0 0,1 0 1,-1 0-1,0 0 0,1 0 1,-1 0-1,0 0 0,1 0 0,-1 0 1,1 0-1,0 0 0,-1 0 1,1 0-1,0 0 0,-1-1 1,2 2-1,-1-2-16,0 1-1,0-1 1,-1 0 0,1 0 0,0 0 0,0 0-1,0 0 1,-1 0 0,1 0 0,0 0-1,0 0 1,-1-1 0,1 1 0,0 0 0,0 0-1,-1-1 1,1 1 0,0-1 0,-1 1-1,1 0 1,0-1 0,-1 1 0,1-1 0,-1 1-1,1-1 1,-1 0 0,1 1 0,-1-1-1,2-1 1,6-11 48,1-1 1,-1 0-1,-1 0 0,-1-1 0,8-22 0,7-18-138,10 1-77,-7 13-181,-29 52 263,0 1 0,1 1-1,0-1 1,1 0-1,-3 25 1,5-29 98,1-1 0,-1 1 1,1-1-1,1 1 0,0 0 0,0-1 0,0 1 0,1-1 0,0 0 0,0 0 1,7 14-1,-8-18-8,1-1 0,0 0 0,-1 1 0,1-1 0,0 0 0,0 0 0,1 0 0,-1 0 0,0-1 0,1 1 0,-1 0 0,1-1 0,-1 0 0,1 0 0,0 0 1,-1 0-1,1 0 0,0 0 0,0-1 0,0 1 0,0-1 0,-1 0 0,6 0 0,3-1 47,0 0 0,0-1 1,0 0-1,18-7 0,23-9-22,-1-4 0,0-1-1,-2-3 1,83-57-1,-68 36-275,-58 44-31,-11 10-26,-1 1 292,-18 32-25,2 0 0,-18 46 0,31-66 64,6-15-17,1 0-1,0-1 1,0 1 0,1 0-1,-1 0 1,1 0 0,0 1-1,0-1 1,1 0 0,-1 0-1,1 0 1,0 1 0,1-1-1,-1 0 1,2 7 0,-1-11-11,-1 0 0,1 0 1,-1-1-1,1 1 0,-1 0 1,1 0-1,0 0 0,0 0 0,-1-1 1,1 1-1,0 0 0,0-1 1,0 1-1,-1 0 0,1-1 1,0 1-1,0-1 0,0 0 1,0 1-1,0-1 0,0 0 1,0 1-1,0-1 0,0 0 1,0 0-1,0 0 0,0 0 0,2 0 1,0 0 16,0 0 0,1-1 0,-1 0 0,0 1 0,0-1 0,0 0 0,0 0 0,5-3 0,6-6 29,-1 0 0,0 0 0,-1-1 0,0-1 0,14-18 0,3-2-70,34-33 87,110-87 0,-119 112-97,-5-11 65,-30 32-35,-1 0 0,0-2 0,-2 0 0,-1-1 0,24-43 0,-17 18-28,-2 0 1,19-66-1,-37 108-62,0-1 1,-1 0-1,0 0 0,0-1 0,0 1 1,-1 0-1,0 0 0,-1-8 0,1 14 76,0-1 0,0 1 0,0 0-1,0 0 1,0 0 0,0 0 0,0 0-1,-1-1 1,1 1 0,0 0 0,0 0-1,0 0 1,0 0 0,0 0 0,0-1-1,-1 1 1,1 0 0,0 0 0,0 0-1,0 0 1,0 0 0,-1 0 0,1 0-1,0 0 1,0 0 0,0 0 0,0 0-1,-1 0 1,1 0 0,0 0 0,0 0-1,0 0 1,0 0 0,-1 0 0,1 0-1,0 0 1,0 0 0,0 0 0,0 0-1,-1 0 1,1 0 0,0 0 0,0 0-1,0 0 1,0 1 0,-1-1 0,1 0-1,-8 6-71,0 2 30,1 0 0,0 1 1,1 0-1,-9 16 1,-12 16-19,-102 117 28,98-123 48,2 1-1,2 1 1,-28 50 0,46-70 31,0 1 0,2-1 0,0 1 0,1 1 0,1-1 0,0 1 0,1 0 1,2 0-1,0 0 0,0 26 0,3-39 12,-1-1-1,1 0 1,0 0 0,0 0-1,0 0 1,3 6 0,-4-9-28,1-1-1,0 0 1,-1 1 0,1-1-1,0 0 1,0 0 0,-1 0 0,1 0-1,0 1 1,0-1 0,0 0 0,1-1-1,-1 1 1,0 0 0,0 0-1,0 0 1,1-1 0,-1 1 0,0-1-1,1 1 1,-1-1 0,0 1 0,1-1-1,-1 0 1,1 0 0,-1 0 0,3 0-1,3-1 32,-1 0 0,1-1-1,-1 1 1,0-2 0,1 1 0,-1-1-1,6-3 1,44-27 74,-46 26-119,114-79 89,-61 40-275,-56 41 119,-4 3 24,-1 0 0,0 0 1,1 1-1,-1-1 0,1 1 0,-1-1 1,1 1-1,0 0 0,0 0 0,-1 0 0,1 0 1,6 0-1,-9 1 25,0 0 0,1 0 0,-1 0 0,0 0 0,0 0 0,1 0 0,-1 0 0,0 1 0,0-1 0,1 0 0,-1 0 0,0 0 0,0 0 0,1 0 0,-1 0-1,0 1 1,0-1 0,0 0 0,0 0 0,1 0 0,-1 1 0,0-1 0,0 0 0,0 0 0,0 1 0,0-1 0,0 0 0,1 0 0,-1 1 0,0-1 0,0 13-160,-7 19-4,5-23 167,-1 2 5,-3 18 18,0 0 0,-3 52 1,9-79 18,0 0 0,0 0 1,1 0-1,-1 1 0,0-1 1,1 0-1,0 0 0,-1 0 1,1 0-1,0 0 1,0 0-1,0-1 0,2 4 1,-3-5-30,1 1 1,0 0 0,0 0 0,-1-1 0,1 1-1,0-1 1,0 1 0,0 0 0,0-1-1,-1 1 1,1-1 0,0 0 0,0 1-1,0-1 1,0 0 0,0 0 0,0 1 0,0-1-1,0 0 1,0 0 0,0 0 0,0 0-1,0 0 1,0-1 0,0 1 0,0 0 0,2-1-1,0 0 10,0 0-1,0-1 1,0 0-1,0 0 1,0 1 0,-1-2-1,1 1 1,4-4-1,20-25-64,-8 8-21,19-21 40,-22 24 5,1 1 1,23-20 0,-36 36-134,0 0-122,-6 8 116,0 0 157,-11 23-98,8-18 116,0-1-1,1 1 0,-4 13 1,5-7-47,-1-1 1,0 26 0,3-34 61,1-1 0,0 0 0,1 0 0,-1 0-1,1 1 1,1-1 0,-1 0 0,1 0 0,3 8 0,-4-13-13,-1 0 1,1-1-1,-1 1 1,1 0-1,-1-1 1,1 1-1,0 0 1,-1-1 0,1 1-1,0 0 1,-1-1-1,1 1 1,0-1-1,0 0 1,0 1-1,-1-1 1,1 0-1,0 1 1,0-1-1,0 0 1,0 0 0,0 0-1,0 1 1,-1-1-1,1 0 1,0 0-1,0-1 1,2 1-1,-1 0 2,0-1-1,0 1 0,0-1 1,0 0-1,0 0 0,0 0 1,0 0-1,0 0 1,0 0-1,-1 0 0,3-2 1,3-5 9,0 0 0,-1 0 0,0 0 0,-1-1 0,8-14 0,17-49 109,-26 62-144,-1 0 0,0-1 0,1-13-1,-3 20-2,-1 0-1,0 0 1,0-1-1,0 1 1,0 0-1,-1 0 0,1-1 1,-1 1-1,-1 0 1,-1-6-1,1 7-12,0 0 0,0 0 0,0 0 0,0 0 0,-1 1 0,1-1 1,-1 1-1,0-1 0,1 1 0,-1 0 0,0 0 0,-1 0 0,1 0 0,0 1 0,0-1 0,-1 1 0,-4-1 0,4 1 3,0 0-1,0 0 1,0 0-1,0 0 1,0 1 0,0 0-1,-1 0 1,1 0 0,0 1-1,0-1 1,0 1-1,0 0 1,0 0 0,-6 3-1,8-3 41,0 0-1,0 0 0,1 0 1,-1 0-1,0 1 0,1-1 0,-3 3 1,4-4-14,0 0 0,0 0 0,0 0 0,0 0 0,0 0 0,0 1 0,0-1-1,0 0 1,0 0 0,-1 0 0,1 0 0,0 0 0,0 0 0,0 0 0,0 1 0,0-1 0,0 0 0,0 0 0,0 0 0,0 0 0,0 0 0,0 0 0,0 1 0,0-1 0,0 0 0,0 0 0,0 0 0,0 0 0,0 0 0,0 0 0,0 0 0,0 1 0,1-1 0,-1 0 0,0 0 0,0 0 0,0 0-1,0 0 1,0 0 0,0 0 0,0 1 0,12-2 88,83-12 25,-37 2-150,1 3 0,64-1 0,-114 9 3,0 1 0,0 0 0,0 0 0,-1 0-1,11 4 1,-16-4 8,-1 0 0,1 0 0,-1 0 0,1 1 0,-1-1 0,0 1 0,1-1 0,-1 1 0,3 3 0,-4-4 18,0 0-1,0 0 0,-1 0 1,1 1-1,0-1 0,0 0 1,-1 1-1,1-1 1,-1 1-1,1-1 0,-1 1 1,0-1-1,0 1 0,1-1 1,-1 1-1,0-1 1,0 1-1,-1 1 0,-2 10 12,-1-2-1,0 1 1,-1 0-1,0-1 1,-14 21-1,11-17 12,-7 10 126,9-16-72,0 1 0,1-1 0,-6 16 1,11-25-66,0 0 1,0 0 0,0 0 0,0 0 0,0 1 0,-1-1 0,1 0 0,0 0 0,0 0 0,0 0 0,0 0-1,0 0 1,0 0 0,0 0 0,0 0 0,0 0 0,0 0 0,0 0 0,0 0 0,0 0 0,0 0 0,0 1-1,0-1 1,0 0 0,0 0 0,0 0 0,0 0 0,0 0 0,0 0 0,0 0 0,0 0 0,0 0 0,0 0-1,0 0 1,0 0 0,0 0 0,0 0 0,1 1 0,-1-1 0,0 0 0,0 0 0,0 0 0,0 0 0,0 0-1,0 0 1,0 0 0,0 0 0,0 0 0,0 0 0,0 0 0,0 0 0,0 0 0,0 0 0,0 0 0,0 0-1,1 0 1,-1 0 0,0 0 0,0 0 0,0 0 0,0 0 0,0 0 0,0 0 0,0 0 0,0 0-1,0 0 1,0 0 0,0 0 0,4-3 75,60-62 225,-46 44-377,1 2 0,1 0 0,0 1-1,25-17 1,-43 34 52,0 0-1,1-1 0,-1 1 0,0 0 1,1 0-1,-1 0 0,1 0 0,-1 1 1,1-1-1,4 0 0,-5 1 14,-1 1 0,1-1 0,0 0 0,-1 1 0,1-1 1,-1 1-1,1-1 0,-1 1 0,0-1 0,1 1 0,-1 0 0,1 0 0,-1 0 0,0 0 0,0 0 0,0 0 0,0 0 0,2 3 0,3 5-14,-1 1-1,0 0 1,0 0-1,-1 1 1,-1-1-1,5 20 1,1 3-80,-4-18-130,-2-1 0,1 1 0,-2 0 0,2 22 0,-14-52-10805,7 10 9819,-6-11-1571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15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923 44 5472,'-37'-8'2496,"32"8"-2176,2 0 1152,6 0-864,7 0-224,3 0-256,6 0 0,-3 5-64,3-5-1984,-1 3 1024</inkml:trace>
  <inkml:trace contextRef="#ctx0" brushRef="#br0" timeOffset="1">6 109 7712,'-5'-5'3520,"31"-3"-3072,6-1 1440,8 6-1120,51-9 704,7 1-896,33-6-225,-9 9-223,17-4-32,-9 4-64,-1-4-224,-21 9 96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17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53 376 3552,'-24'7'1147,"23"-7"-1114,0 0 1,0 1 0,1-1 0,-1 0 0,0 1 0,0-1 0,0 0 0,1 1 0,-1-1 0,0 1 0,0-1 0,1 1-1,-1 0 1,1-1 0,-1 1 0,0 0 0,1-1 0,-1 1 0,1 0 0,-1 0 0,-1 3 213,1-3 92,-1 0 0,1 0-1,0 0 1,0 1 0,0-1-1,0 0 1,0 1 0,0-1-1,1 1 1,-2 1 0,2-3-244,0 1 0,0-1 0,0 0-1,0 1 1,0-1 0,0 1 0,0-1 0,0 0 0,1 1 0,-1-1 0,0 0 0,0 1 0,0-1 0,0 0 0,0 1-1,1-1 1,-1 0 0,0 0 0,0 1 0,1-1 0,-1 0 0,0 0 0,0 1 0,1-1 0,-1 0 0,0 0 0,1 0-1,-1 1 1,0-1 0,1 0 0,-1 0 0,0 0 0,1 0 0,-1 0 0,0 0 0,1 0 0,-1 0 0,0 0 0,1 0 0,-1 0-1,1 0 1,-1 0 0,0 0 0,1 0 0,-1 0 0,1 0 0,9-1 542,0 0 0,1 0 1,-1-1-1,0 0 0,13-5 0,47-23 585,-47 18-930,-1-1 0,35-26 0,-34 22-181,-5 3 0,0-1-1,-1-1 1,17-20 0,40-58 278,-69 87-417,26-38 379,-29 41-389,0-1-1,0 1 0,0 0 0,-1-1 0,1 1 1,-1-1-1,0 0 0,0 1 0,0-7 1,-2 11 29,1 1-1,-1 0 1,0 0 0,1-1 0,-1 1 0,1 0 0,-1 0 0,1 0 0,-1 0 0,1 0-1,0 0 1,0 0 0,-1 0 0,1-1 0,0 1 0,0 0 0,0 0 0,0 0 0,0 0-1,0 0 1,0 0 0,0 0 0,1 2 0,4 29 260,-4-26-226,0 0 0,-1 0 0,0 0 0,0 0 1,-1 0-1,1 0 0,-1 0 0,-3 11 0,0 3-91,-1 9 50,-7 58 533,11-79-495,0 1-1,1-1 0,-1 1 1,2 11-1,1-6 220,-2-12-152,0 0 0,1 1 0,-1-1 0,0 0-1,1 0 1,-1 0 0,1 0 0,0 1-1,0-1 1,1 2 0,-2-4-64,1 1 0,-1-1 0,0 0 0,1 1 0,-1-1 0,1 0 0,-1 0 1,1 1-1,-1-1 0,1 0 0,-1 0 0,1 0 0,-1 1 0,1-1 0,-1 0 0,1 0 0,-1 0 0,2 0 0,15-5 297,-13 3-266,-1 0 1,1-1-1,-1 0 1,0 0-1,0 0 1,0 0-1,-1 0 1,1 0-1,2-5 1,8-8 114,28-29-68,3 2 0,77-59 0,-88 77-87,81-56-107,-101 71 35,-12 9 31,1 0 0,0-1 1,-1 1-1,1 0 0,0 0 0,0 0 0,0 0 1,0 0-1,-1 0 0,1 0 0,1 1 0,2-1 1,-12 21-526,-2 3 466,-17 29-1,7-16 164,-5 13-37,-41 57 1,61-100 23,-1 0 0,1 0-1,-1-1 1,0 0 0,0 0 0,-1 0 0,-9 6 0,13-10-54,1 0 1,0 0 0,0 0-1,-1-1 1,1 1 0,-1 0-1,1-1 1,0 0 0,-1 1-1,1-1 1,-1 0 0,1 0-1,-1 1 1,1-1 0,-1 0-1,1-1 1,-1 1 0,1 0 0,-1 0-1,1-1 1,-1 1 0,1-1-1,-1 1 1,1-1 0,0 1-1,-1-1 1,1 0 0,0 0-1,0 0 1,-1 0 0,1 0-1,0 0 1,0 0 0,0 0-1,0 0 1,0 0 0,0-1-1,1 1 1,-1 0 0,0-1 0,1 1-1,-2-3 1,1 2-10,0-1 0,0 1 0,0-1 1,1 0-1,-1 1 0,1-1 0,-1 0 0,1 0 1,0 1-1,0-1 0,0 0 0,0 0 0,1 1 0,-1-1 1,1 0-1,-1 1 0,1-1 0,0 1 0,0-1 1,0 0-1,1 1 0,-1 0 0,1-1 0,-1 1 0,1 0 1,3-4-1,0 1 2,0 1-1,0-1 1,1 1 0,-1 0 0,1 1-1,0-1 1,0 1 0,0 0-1,13-3 1,2 0-29,2 1-1,-1 2 0,0 0 0,25 0 1,-7 3-381,56 8 0,-71-5-1785,21 2-6750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17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21 5984,'-45'-17'2688,"27"14"-2336,9 3-256,4 3 0,10-3-32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20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129 694 2912,'7'-11'923,"-7"11"-889,1 0 1,-1-1-1,0 1 1,1 0-1,-1-1 1,1 1-1,-1 0 1,1 0-1,-1 0 1,1-1 0,0 1-1,-1 0 1,1 0-1,-1 0 1,1 0-1,-1 0 1,1 0-1,-1 0 1,1 0 0,-1 0-1,1 0 1,0 1-1,4-3 2394,-8 2-585,-12 7-82,-2 5-892,0 1-1,-20 20 1,31-26-713,0 1 0,0-1 0,0 1 1,1 1-1,0-1 0,0 1 1,-4 13-1,5-13-39,1 1-1,1-1 1,0 1 0,0-1 0,1 1-1,0 0 1,1 13 0,0-20-66,0-1 1,0 1-1,0-1 0,1 1 1,-1-1-1,1 0 0,-1 1 1,1-1-1,0 0 0,0 0 1,0 1-1,0-1 0,1 0 1,-1 0-1,1 0 0,-1 0 1,1 0-1,0-1 0,-1 1 1,1 0-1,0-1 0,0 1 1,0-1-1,0 0 0,0 0 1,1 0-1,-1 0 0,0 0 1,1 0-1,-1 0 0,0-1 0,1 1 1,-1-1-1,5 0 0,0 0 73,1 0-1,-1-1 0,0 0 0,0-1 0,0 0 1,-1 0-1,1 0 0,0 0 0,-1-1 0,1-1 1,-1 1-1,8-6 0,2-3 15,-1 1 0,-1-2 1,19-19-1,-23 21-93,-1 0-1,-1 0 0,1 0 1,-2-1-1,12-22 1,-18 30-63,0 1 0,0 0 0,0-1 0,0 1 0,0 0 0,-1-1 0,0 1 0,1-1 0,-1 1 0,-1-1 0,1 1 0,0-1 0,-1 1-1,0 0 1,0-1 0,0 1 0,0 0 0,-2-4 0,2 4-20,0 1 0,-1-1 0,0 1 0,1 0 0,-1-1 0,0 1 0,0 0 0,0 0 0,0 0 0,0 0 0,-1 1 0,1-1 0,-1 1 0,1-1 0,-1 1 0,1 0 0,-1 0 0,0 0 0,0 0 0,1 0 0,-6 0 0,-1 0-105,-1 1 0,-17 1 0,23-1 117,0 1 0,1 0 0,-1-1 1,1 1-1,-1 1 0,1-1 0,0 0 0,0 1 0,-7 3 0,10-4 27,-1-1 0,0 1 0,1-1 0,-1 1 0,1-1 0,-1 1 0,0-1 0,1 1 0,-1-1 0,1 1 0,0 0 1,-1-1-1,1 1 0,0 0 0,-1-1 0,1 1 0,0 0 0,0 0 0,-1-1 0,1 1 0,0 0 0,0 0 0,0-1 0,0 1 0,0 0 0,0 0 0,0 0 0,0-1 0,1 1 0,-1 0 0,0-1 0,0 1 0,1 0 0,-1 0 0,0-1 0,1 1 0,-1 0 0,1-1 0,-1 1 0,1 0 0,1 1 40,0 0 0,0 0 0,0-1-1,0 1 1,0-1 0,0 1 0,0-1 0,0 0-1,1 0 1,3 2 0,6-1 111,1 1 0,-1-1 0,1-1 1,0-1-1,-1 1 0,14-3 0,1-1 65,45-11-1,-28 2-40,-28 7-246,0 1 1,30-5 0,-43 9 46,0-1-1,-1 1 0,1 0 0,0 0 1,-1 1-1,1-1 0,-1 1 0,1-1 1,-1 1-1,1 0 0,4 2 0,-6-3 18,1 1-1,-1 0 0,0 1 1,0-1-1,0 0 0,0 0 1,0 0-1,0 1 0,0-1 1,0 1-1,0-1 0,-1 0 0,1 1 1,0 0-1,-1-1 0,1 1 1,-1-1-1,0 1 0,0-1 1,1 1-1,-1 2 0,-1 26-13,-1-1 0,-2 0-1,-11 47 1,12-63 32,-19 75 207,-5 0-1,-3-1 1,-80 158 0,78-174 709,25-62-325,7-9-592,0 0 1,0 1-1,0-1 1,0 0-1,0 0 1,0 0-1,0 0 1,0 0-1,0 0 1,0 0-1,-1 0 1,1 0-1,0 0 1,0 0-1,0 1 1,0-1-1,0 0 1,0 0-1,0 0 1,-1 0-1,1 0 1,0 0-1,0 0 1,0 0-1,0 0 1,0 0-1,0 0 1,0 0-1,-1 0 1,1 0-1,0 0 1,0 0-1,0 0 1,0-1-1,0 1 1,0 0-1,0 0 1,-1 0-1,1 0 1,0 0-1,0 0 1,0 0-1,0 0 1,0 0-1,0 0 1,0 0-1,0-1 1,0 1-1,0 0 1,0 0-1,-1 0 1,1 0-1,0 0 1,0 0-1,0 0 1,0-1-1,0 1 1,0 0-1,0 0 1,0 0-1,0 0 1,0 0-1,0 0 1,0 0-1,0-1 1,0 1-1,0 0 1,0 0-1,1 0 1,0-6 113,0 0 1,1 0 0,-1 0-1,2 0 1,-1 0 0,6-9 0,41-81-19,26-58 36,-41 72-155,28-66-75,-45 113 40,2 1 0,23-34 0,-17 33-18,29-30-1,-43 53 30,1 0 0,0 1 0,1 1 0,0 0 1,22-13-1,-33 22 12,23-10-143,-24 11 154,0 0 0,0-1 0,0 1 0,0 0 0,0 0 0,0 0 0,0 0 0,-1 0 0,1 0 0,0 0 0,0 0 0,0 0 0,0 0 0,0 0 0,0 1 0,0-1 0,0 0 0,-1 0 0,1 1 1,0-1-1,0 1 0,0-1 0,-1 1 0,1-1 0,1 2 0,-2-1 6,0 0 1,1 0 0,-1-1-1,0 1 1,0 0-1,0 0 1,1 0 0,-1 0-1,0 0 1,0 0 0,0 0-1,-1 0 1,1-1-1,0 1 1,0 0 0,0 0-1,-1 0 1,1 0-1,0 0 1,-1 0 0,1-1-1,-1 1 1,0 1 0,-16 23 51,16-24-44,-96 120 266,87-108-146,-2 0 1,0-2-1,0 1 1,-22 15 0,33-27-104,1 1 1,-1-1 0,1 0-1,-1 1 1,1-1 0,-1 0-1,1 1 1,-1-1-1,1 0 1,-1 0 0,1 0-1,-1 1 1,0-1 0,1 0-1,-1 0 1,1 0 0,-1 0-1,0 0 1,1 0 0,-1 0-1,1 0 1,-1 0 0,1 0-1,-1 0 1,0-1-1,1 1 1,-2 0 0,1-2 2,1 1 1,-1-1-1,0 1 0,1-1 1,-1 1-1,1-1 0,-1 1 1,1-1-1,-1 1 1,1-3-1,0 2-34,-1-1-1,1 0 1,0 0 0,0 0 0,0 0-1,0 0 1,0 0 0,1 0-1,-1 0 1,1 0 0,0 1 0,0-1-1,0 0 1,0 1 0,0-1-1,1 0 1,-1 1 0,1-1 0,0 1-1,0 0 1,0 0 0,0-1-1,3-1 1,-1 1-40,0 0 0,0 0 0,0 1 0,0 0 0,1 0 0,-1 0 0,1 0 0,0 0 0,-1 1 0,1 0 0,0 0 0,0 1 0,9-1 0,-11 1 31,1 0 0,-1 0 1,1 0-1,0 1 0,-1-1 1,1 1-1,-1 0 1,0 0-1,1 1 0,-1-1 1,0 0-1,1 1 0,-1 0 1,0 0-1,0 0 1,-1 0-1,1 1 0,0-1 1,-1 1-1,1-1 0,-1 1 1,0 0-1,0 0 1,0 0-1,0 0 0,0 0 1,-1 1-1,0-1 0,1 0 1,-1 1-1,0-1 1,-1 1-1,1-1 0,-1 1 1,1 6-1,-1 15-1,0 1 0,-2-1 0,0 0 1,-10 40-1,-36 98-167,45-153 153,-12 28 99,-30 59-1,-10 20 306,43-89 124,10-26-168,1-7-157,3-9 17,3-6-111,2 0 0,0 0 0,1 1 0,1 0 0,16-23 0,-3 7-107,101-156-101,-76 130 106,60-61 0,62-44-59,-168 165 89,7-7-86,0 0 0,1 0 0,0 1 0,1 0 0,-1 0-1,20-8 1,-29 15 81,0-1 0,1 1 0,-1 0 0,0 0 0,1 0-1,-1 0 1,0 0 0,1 0 0,-1-1 0,1 1 0,-1 0 0,0 0-1,1 0 1,-1 0 0,0 0 0,1 0 0,-1 1 0,1-1 0,-1 0-1,0 0 1,1 0 0,-1 0 0,0 0 0,1 0 0,-1 1 0,0-1 0,1 0-1,-1 0 1,0 1 0,1-1 0,-1 0 0,0 0 0,0 1 0,1-1-1,-1 0 1,0 1 0,0-1 0,0 0 0,1 1 0,-1-1 0,0 0-1,0 1 1,0-1 0,0 1 0,0-1 0,0 0 0,0 1 0,0-1-1,0 0 1,0 1 0,0-1 0,0 1 0,0-1 0,0 0 0,0 1-1,0-1 1,0 1 0,0-1 0,-1 1 0,-7 26-81,-1-8 132,0 0 1,-2-1 0,0-1 0,-1 0 0,0 0 0,-1-1-1,-1-1 1,-21 18 0,30-28 30,0-1 0,0 0 0,-1 0 0,-7 3-1,11-6-42,0 0 0,1 0 0,-1 0-1,0-1 1,0 1 0,0-1 0,0 1-1,0-1 1,0 0 0,1 0 0,-1 1-1,0-2 1,0 1 0,0 0 0,0 0-1,0 0 1,-3-2 0,4 2-25,1-1 0,-1 1 0,1 0 0,0 0 0,-1-1 0,1 1 0,-1 0 0,1-1 0,0 1 0,0 0 0,-1-1 0,1 1 0,0-1 0,0 1 0,-1-1-1,1 1 1,0-1 0,0 1 0,0 0 0,0-1 0,0 1 0,0-1 0,0 1 0,-1-1 0,2 1 0,-1-1 0,0 1 0,0-1 0,0 0 0,6-14 42,-4 11-85,1 0-1,0 0 1,0 1 0,1-1-1,-1 1 1,1 0 0,0 0-1,7-5 1,39-18-63,-38 20 82,57-24-115,103-29 0,-123 44 27,-14 7-276,-46 15 355,1 1-1,1 0 0,-1 1 1,1 0-1,1 0 0,-1 0 1,2 1-1,-1 1 0,2-1 1,-1 1-1,1 0 0,1 1 1,0-1-1,1 1 0,-5 17 1,9-27 44,0 0 1,-1 0-1,1 1 1,0-1-1,0 0 1,0 1-1,0-1 1,1 0-1,-1 0 1,1 1-1,-1-1 1,1 0-1,0 0 1,2 4-1,-3-5-5,1 0 0,0 0 0,0 0 0,0 0 0,-1 0 0,1-1 0,0 1 0,0 0 0,0-1 0,0 1 0,1-1 0,-1 1 0,0-1 1,0 1-1,0-1 0,0 0 0,0 1 0,1-1 0,-1 0 0,0 0 0,0 0 0,1 0 0,-1 0 0,0 0 0,0 0 0,0-1 0,1 1 0,-1 0 0,0-1 0,2 0 0,5-2 69,0 0 0,0-1 0,0 0-1,-1-1 1,1 0 0,-1 0 0,11-10 0,43-49-132,-49 50 92,-2 2-6,0-1 1,13-20 0,-20 28-52,0-1 0,-1 1-1,1-1 1,-1 1 0,0-1 0,-1 0-1,1 0 1,-1 0 0,1-10 0,-2 15-6,0-1 0,0 1 0,0-1 1,-1 1-1,1-1 0,0 1 0,-1-1 1,1 1-1,-1 0 0,1-1 0,-1 1 1,0 0-1,1-1 0,-1 1 0,0 0 1,0 0-1,0 0 0,0 0 1,0-1-1,0 1 0,0 1 0,0-1 1,-1 0-1,1 0 0,0 0 0,-1 1 1,1-1-1,0 1 0,-1-1 0,1 1 1,-1-1-1,1 1 0,-1 0 0,1 0 1,0-1-1,-3 1 0,-1 0-5,1 1-1,-1-1 1,1 0-1,-1 1 1,1 0 0,-1 0-1,1 0 1,0 1-1,-1-1 1,1 1-1,-5 3 1,5-2 1,0-1-1,1 1 1,-1 0 0,1 0-1,0 0 1,0 1-1,0-1 1,-4 7 0,6-9 23,1 0 1,-1 0-1,1 0 1,-1 0-1,1 0 0,-1 0 1,1 0-1,0 0 1,0 0-1,-1 1 1,1-1-1,0 0 1,0 0-1,0 0 0,0 0 1,1 1-1,-1-1 1,0 0-1,0 0 1,1 0-1,-1 0 1,0 0-1,1 0 0,-1 0 1,1 0-1,0 0 1,-1 0-1,1 0 1,0 0-1,0 0 1,-1 0-1,1-1 0,0 1 1,0 0-1,0 0 1,0-1-1,0 1 1,0-1-1,0 1 1,1 0-1,9 4 45,1 0 1,-1-1-1,1 0 1,0-1-1,0 0 1,0-1-1,0 0 0,0-1 1,0-1-1,0 0 1,23-2-1,-15-1 50,1-1 0,-1 0 0,0-2 0,0 0 0,-1-1 1,23-12-1,-29 12-84,-1-1 1,0 0-1,-1 0 1,0-1-1,0 0 1,-1-1-1,0-1 1,0 1 0,-1-2-1,-1 1 1,13-23-1,-3 0-13,-5 8-330,20-29 0,-34 91-250,-5 19 481,-2 0 0,-23 82-1,20-84 261,8-34-48,-1-1 1,-1 1-1,0-1 0,-14 31 0,17-45-87,-5 7 145,7-10-160,-1-1 1,1 0-1,0 0 0,-1 0 0,1 0 0,-1 0 0,1 0 0,0 0 0,-1 0 0,1 0 0,-1 0 0,1 0 1,0 0-1,-1-1 0,1 1 0,0 0 0,-1 0 0,1 0 0,0 0 0,-1-1 0,1 1 0,0 0 0,-1 0 0,1-1 1,0 1-1,0 0 0,-1 0 0,1-1 0,0 1 0,0 0 0,-1-1 0,1 1 0,0 0 0,0-1 0,0 1 0,0 0 1,0-1-1,-10-17 76,1 0 0,1 0 1,1-1-1,-9-36 1,-5-14-535,20 62 152,7 9 162,10 10 71,-14-10 48,6 4-3,0 1 1,0-1-1,1-1 0,16 8 0,-20-10 55,0-1-1,1-1 1,-1 1 0,0-1 0,1 0-1,-1 0 1,1 0 0,-1-1 0,1 0-1,8-1 1,13-4 99,-1-2 0,0-1 0,32-15 0,-48 19-126,27-10-128,119-52-215,-195 111-429,33-39 819,1-1 0,0 1 0,0 1 0,0-1 0,0 0 0,1 1 0,0 0 0,1 0 0,-5 11 0,8-17-45,0-1 0,0 1 0,0 0-1,-1-1 1,1 1 0,0 0-1,0-1 1,0 1 0,0 0 0,0 0-1,1-1 1,-1 1 0,0 0 0,0-1-1,0 1 1,1 0 0,-1-1 0,0 1-1,0-1 1,1 1 0,-1 0 0,1-1-1,-1 1 1,0-1 0,1 1 0,0 0-1,0-1 11,0 1 1,0-1-1,1 1 0,-1-1 0,0 0 0,0 1 0,0-1 0,1 0 0,-1 0 0,0 0 1,0 0-1,0 0 0,2 0 0,4-1 63,0-1 0,0 1 0,11-5 0,-17 5-83,150-70 527,-139 65-507,0-2 1,-1 0-1,0 0 1,0-1-1,-1 0 1,0-1-1,12-15 1,-4 1-33,-1 0 0,16-32 0,85-173-108,-34 66-13,-78 151 100,11-21-168,20-49 0,-35 76 163,2-8-85,-4 14 114,0-1 0,0 1-1,0 0 1,0-1-1,0 1 1,0 0-1,0-1 1,0 1-1,0 0 1,0-1 0,0 1-1,0 0 1,-1-1-1,1 1 1,0 0-1,0 0 1,0-1-1,-1 1 1,1 0-1,0 0 1,0-1 0,0 1-1,-1 0 1,1 0-1,0-1 1,0 1-1,-1 0 1,1 0-1,0 0 1,-1 0-1,1-1 1,-1 1 0,1 0 1,0 0 0,-1 0 1,1 0-1,-1 0 0,1 0 1,0 0-1,-1 0 0,1 1 1,-1-1-1,1 0 0,0 0 1,-1 0-1,1 0 0,0 0 1,-1 1-1,1-1 0,0 0 1,-1 0-1,1 1 0,0-1 1,0 0-1,-1 0 0,1 1 1,-2 1-6,-5 4-13,1 0-1,-1 1 1,1-1-1,-10 15 1,4 0-39,1 0 0,1 1 0,1 0 0,-8 30 1,-20 100-71,37-152 134,-11 49 114,2 1 0,3 1 0,2-1 0,3 84 0,2-123-60,1 0 0,0 0 0,0-1-1,1 1 1,0-1 0,1 0 0,7 15-1,-10-22-13,1 0 0,0 0 0,0 0 0,0 0 0,0 0 0,1-1-1,-1 1 1,1-1 0,0 1 0,-1-1 0,1 0 0,0 0 0,0 0-1,0 0 1,1-1 0,-1 1 0,0-1 0,1 0 0,-1 0 0,1 0 0,-1 0-1,1-1 1,-1 0 0,1 1 0,5-1 0,3-2 2,0-1-1,0 0 1,0 0 0,0-1-1,0-1 1,11-6 0,3 0-35,1-1 48,0-1 0,-1-1 1,36-26-1,-50 31-68,-1 0 1,0-1-1,0 0 0,-1-1 0,0 0 1,-1 0-1,-1-1 0,15-25 0,-22 35 3,9-24-234,-10 25 226,0 0-1,1-1 0,-1 1 0,0 0 1,0 0-1,0-1 0,0 1 0,0 0 0,-1 0 1,1-1-1,0 1 0,0 0 0,-1 0 1,1-1-1,-1 1 0,1 0 0,-1 0 0,1 0 1,-2-1-1,1 1 6,0 1 1,1-1-1,-1 1 1,0 0-1,0-1 1,0 1-1,0 0 1,1 0-1,-1-1 1,0 1-1,0 0 1,0 0-1,0 0 1,0 0-1,0 0 1,0 0-1,1 1 1,-1-1-1,0 0 1,0 0-1,0 0 1,0 1-1,0-1 1,1 1-1,-2 0 1,-23 12-23,23-12 38,-4 4-2,0-1 1,0 1-1,0 1 1,0-1 0,1 1-1,0 0 1,0 0 0,0 0-1,1 1 1,-7 13 0,9-16 14,0 1 1,1-1-1,-1 1 0,1 0 1,0-1-1,0 1 1,0 0-1,0 0 1,1 0-1,0 0 1,0 0-1,1 0 1,-1-1-1,1 1 0,0 0 1,0 0-1,1 0 1,2 5-1,0-1 72,1 0-1,1-1 1,0 0-1,0 0 1,1 0-1,-1-1 1,2 0-1,-1 0 1,1-1-1,0 0 1,9 6-1,-11-9-80,-1 0-1,0 0 1,1-1 0,0 1 0,0-1-1,0-1 1,0 1 0,0-1-1,0 0 1,0 0 0,0-1 0,0 1-1,0-1 1,1-1 0,-1 1-1,0-1 1,0 0 0,0-1-1,6-2 1,-6 2-724,0 0-1,0-1 0,0 0 1,-1 0-1,1-1 0,-1 1 1,0-1-1,0 0 0,0-1 1,0 1-1,-1-1 0,0 0 1,0 0-1,0 0 1,4-10-1,3-21-4306,-2 2 1707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58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4384,'5'-9'1632,"0"6"-1248,4 3-128,1 0 2816,-2 3-960,0 2 256,2-1-1376,-1 1-864,0-2-224,-5-3-256,6 3 192,8-3-2752,9-3 1600,4 0-2912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21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476 177 7232,'-25'-3'2314,"25"3"-2286,0 0 0,-1 0-1,1 0 1,0 0 0,0 0-1,0 0 1,0 0 0,0 0-1,-1 0 1,1 0-1,0 0 1,0 0 0,0 0-1,0 0 1,-1 0 0,1 0-1,0 0 1,0 0 0,0 0-1,0 0 1,0 0 0,-1 0-1,1 0 1,0 0-1,0 0 1,0 0 0,0 0-1,0 0 1,0 1 0,-1-1-1,1 0 1,0 0 0,0 0-1,0 0 1,0 0 0,0 0-1,0 1 1,0-1 0,0 0-1,0 0 1,0 0-1,0 0 1,0 1 0,0-1-1,-1 0 1,1 0 0,0 0-1,0 0 1,1 0 0,-1 1-1,0-1 1,0 0 0,0 0-1,0 0 1,0 0-1,0 1 1,4 6 2306,1-3-1768,0-1 0,0 1 0,0-1 1,1 0-1,-1-1 0,11 4 0,39 9 507,-43-12-792,31 5-2,0-2 0,55 1 0,-49-5-210,120 6 326,-122-9-2277,76-9-1,-116 9 1517,-4 1-95,0 0 0,0-1 0,0 1 0,0-1 0,-1 1-1,1-1 1,0 0 0,0 0 0,-1 0 0,1-1 0,0 1 0,-1-1-1,1 1 1,-1-1 0,4-3 0,4-11-2856</inkml:trace>
  <inkml:trace contextRef="#ctx0" brushRef="#br0" timeOffset="1">45 1 8320,'-44'5'3744,"44"3"-3232,3-5 320,7 1-544,12 1 320,9 3-352,14-1-2624,5 1 1312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52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44 3136,'6'-9'3046,"-4"7"-2422,0 0 1,-1 0-1,1 0 1,-1-1-1,1 1 0,-1 0 1,0-1-1,0 1 1,0 0-1,1-4 0,-3 0 859,-2 6-525,-6 12-147,-6 20-351,-12 21 82,-4 11-268,21-36-10,1 2-1,1-1 1,2 1-1,-4 47 0,9-72-230,1 0 0,0 0 0,0 1-1,2 4 1,-2-9-23,0 0-1,0 0 1,0 0-1,0 0 1,1 0-1,-1 0 1,0 0 0,1 0-1,-1 0 1,1 0-1,-1 0 1,1-1 0,-1 1-1,1 0 1,0 0-1,-1-1 1,1 1 0,0 0-1,0-1 1,0 1-1,-1 0 1,1-1-1,0 1 1,0-1 0,0 0-1,0 1 1,2 0-1,1-2 44,1 1-1,-1-1 1,0 0-1,1 0 1,-1-1-1,0 1 1,0-1-1,0 0 1,0 0-1,4-3 0,-6 4-42,59-37 126,-41 25-218,-1 1 0,1 1 0,26-11 0,-42 21 54,0 0 0,1-1-1,-1 2 1,1-1 0,7 0 0,-10 1 20,0 0-1,0 0 1,0 0-1,0 1 1,0-1-1,0 1 1,0-1-1,0 1 1,0-1 0,0 1-1,0 0 1,-1 0-1,1 0 1,0 0-1,2 2 1,0 2 50,-1-1-1,1 0 1,-1 1-1,0 0 1,-1-1-1,1 1 1,-1 0 0,0 0-1,3 11 1,0 3 182,2 30 1,-5-28-114,4 26 102,-3 0 1,-1 1-1,-3-1 0,-9 66 1,3-63-193,-8 46-202,6-57-1214,5-12-2453,3-11 1678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53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82 2240,'0'0'54,"-1"0"0,1-1 0,0 1 0,0 0 0,-1 0 0,1-1 0,0 1 1,0 0-1,0-1 0,-1 1 0,1 0 0,0-1 0,0 1 0,0 0 0,0-1 0,0 1 0,0-1 0,0 1 0,0 0 1,0-1-1,0 1 0,0 0 0,0-1 0,0 1 0,0-1 0,0 1 0,0 0 0,0-1 0,1 1 0,-1 0 0,0-1 0,0 1 1,0 0-1,1-1 0,-1 1 0,0 0 0,0 0 0,1-1 0,-1 1 0,0 0 0,0 0 0,1-1 0,-1 1 0,0 0 1,1 0-1,-1 0 0,0 0 0,1 0 0,-1-1 0,0 1 0,1 0 0,0 0 0,-1 0 55,1 0 1,-1 0-1,0 0 0,1 0 0,-1-1 1,1 1-1,-1 0 0,0 0 0,1 0 1,-1-1-1,0 1 0,1 0 0,-1 0 1,0-1-1,1 1 0,-1 0 0,0-1 1,1 1-1,-1 0 0,0-1 0,0 1 1,0 0-1,1-1 0,-1 1 0,0-1 1,0 1-1,0-1 0,0 1-87,0 0 0,0 0 0,0 0 0,0 0 0,0 0 0,0 0 0,0 0 0,0 0 0,0 0 0,0 1 0,0-1 0,0 0 0,0 0 0,0 0 0,0 0 0,0 0 1,0 0-1,1 0 0,-1 0 0,0 0 0,0 0 0,0 0 0,0 0 0,0 0 0,0 0 0,0 0 0,0 0 0,0 0 0,0 0 0,0 0 0,0 0 0,0 0 0,0 0 0,0 0 0,0 0 0,0 0 0,0 0 0,1 0 0,-1 0 0,0 0 0,0 0 0,0 0 0,0 0 0,0 0 0,0 0 0,0 0 0,0 0 0,0 0 0,0 0 0,0 0 0,0 0 0,0 0 0,0 0 0,0 0 1,0 0-1,0 0 0,0 0 0,0 0 0,0 0 0,1 0 0,-1 0 0,0 0 0,0-1 0,0 1 0,0 0 0,0 0 0,0 0 0,2-6 2731,-17 13 794,-10 4-2919,-7 12-9,-98 70 1128,81-58-1361,15-6-289,23-19 183,-21 14-1,21-20 115,11-4-383,0 0 0,0 0 1,0 0-1,0 0 0,0 0 0,0-1 0,0 1 0,-1 0 1,1 0-1,0 0 0,0 0 0,0 0 0,0-1 0,0 1 0,0 0 1,0 0-1,0 0 0,0 0 0,0-1 0,0 1 0,0 0 0,0 0 1,0 0-1,0 0 0,0-1 0,0 1 0,0 0 0,0 0 0,0 0 1,0 0-1,0 0 0,0-1 0,0 1 0,1 0 0,10-22 390,-7 16-498,8-14 56,1 0 0,1 1-1,19-19 1,18-27-54,-17 21 286,-28 38-160,-2-1-14,2 1 0,-1 0 0,10-7 1,-14 11-18,1 1 0,-1 0 0,1 0 0,0 0 0,0 0 0,-1 0 0,1 1 0,0-1 0,0 0 0,0 1 1,-1 0-1,1-1 0,0 1 0,0 0 0,0 0 0,0 0 0,0 0 0,0 0 0,0 0 0,2 1 0,4 2 27,1 0 0,-1 1 0,0 0 0,-1 0 0,15 11 0,33 32 33,-33-28 60,-12-10-19,0 0 0,0 1 1,-1 0-1,0 1 0,0 0 1,-2 0-1,1 1 0,6 15 1,-13-27-86,-1 1 1,0-1-1,0 1 1,1-1-1,-1 1 1,0 0-1,0-1 1,0 1-1,0-1 0,0 1 1,0 0-1,0-1 1,0 1-1,0 0 1,0-1-1,0 1 1,0-1-1,0 1 1,0-1-1,-1 1 1,1 0-1,0-1 1,0 1-1,-1-1 1,0 2-1,0-2 17,0 1 1,0 0-1,0-1 0,0 1 0,0 0 0,0-1 0,0 1 1,0-1-1,0 1 0,0-1 0,-1 0 0,0 1 1,-6-1 105,0 1-1,0-1 1,-10-1 0,14 1-120,-20-1 106,-67-7 252,17-1-494,-19-4-913,77 12 491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57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108 486 1728,'-4'2'165,"1"1"1,0 0-1,0 0 0,0 0 1,0 0-1,0 0 0,1 1 1,-1-1-1,1 1 0,0-1 1,0 1-1,-2 6 0,-21 27 1638,-15 23 2138,36-57-2824,3-8-276,5-17 70,5-2-727,1 0 0,0 0 0,2 1 0,1 1 1,25-34-1,-9 20 38,1 2 0,48-44 0,-26 34-152,-45 39-73,0 0-1,0 1 0,1-1 0,-1 1 1,17-5-1,-23 9 5,0-1 1,0 1 0,-1 0-1,1 0 1,0 0-1,0 0 1,0 0 0,0 0-1,0 0 1,0 0-1,0 0 1,0 0-1,0 0 1,0 0 0,0 1-1,-1-1 1,1 0-1,0 1 1,0-1-1,0 1 1,0-1 0,-1 1-1,1-1 1,0 1-1,0 0 1,-1-1-1,1 1 1,-1 0 0,1 0-1,0-1 1,-1 1-1,0 0 1,1 0-1,-1 0 1,1 0 0,-1-1-1,0 1 1,0 0-1,1 0 1,-1 0 0,0 0-1,0 0 1,0 1-1,1 5 47,-1 1-1,0 0 1,0-1-1,-1 9 1,0-11-24,-3 26 41,-2 1 0,-15 46 1,-3 11 191,20-61 367,4-28-606,0 0 0,0 0 0,0 0-1,0 0 1,0 0 0,1-1 0,-1 1 0,0 0 0,0 0 0,0 0 0,0 0 0,0 0 0,0 0-1,0 0 1,0 0 0,0 0 0,0 0 0,0 0 0,0 0 0,0 0 0,0 0 0,0 0 0,0-1-1,1 1 1,-1 0 0,0 0 0,0 0 0,0 0 0,0 0 0,0 0 0,0 0 0,0 0-1,0 0 1,0 0 0,0 0 0,1 0 0,-1 0 0,0 0 0,0 0 0,0 0 0,0 0 0,0 0-1,0 0 1,0 1 0,0-1 0,0 0 0,0 0 0,0 0 0,0 0 0,1 0 0,-1 0 0,0 0-1,0 0 1,0 0 0,0 0 0,0 0 0,0 0 0,0 0 0,17-38 567,-10 19-523,11-19 0,46-65-264,-52 87 176,0 1 1,1 0-1,1 1 0,19-16 0,-32 29 8,1 0 0,-1 0 0,1 0 0,0 0 0,-1 0-1,1 0 1,0 0 0,0 1 0,-1-1 0,1 0-1,0 1 1,0 0 0,0-1 0,0 1 0,0 0 0,-1 0-1,4 0 1,-4 1 9,1-1 1,-1 1-1,0-1 0,0 1 1,0-1-1,0 1 0,0 0 0,0 0 1,-1-1-1,1 1 0,0 0 1,0 0-1,0 0 0,-1 0 1,1 0-1,-1 0 0,1 0 0,0 0 1,-1 0-1,0 0 0,1 1 1,-1-1-1,0 0 0,0 0 0,1 0 1,-1 0-1,0 1 0,0-1 1,0 0-1,-1 2 0,0 9 0,0 0 0,-1-1-1,-5 18 1,-2 14 179,8-34-121,-12 61 228,13-66-7,1-4-71,6-8 34,11-17-83,-16 22-122,10-14-5,2 0 0,0 1-1,1 0 1,1 2 0,0 0 0,34-23 0,-36 28-30,23-10 0,-33 17-57,0 0 0,0 1 0,1-1 1,-1 1-1,0 0 0,1 0 1,-1 1-1,0-1 0,1 1 1,-1 0-1,5 0 0,-8 0 53,-1 1-1,1-1 1,-1 0 0,1 0-1,0 0 1,-1 1 0,1-1-1,-1 0 1,1 0 0,-1 1-1,1-1 1,-1 0 0,1 1-1,-1-1 1,1 1 0,-1-1-1,0 1 1,1-1 0,-1 1-1,0-1 1,1 1 0,-1-1-1,0 1 1,0-1 0,1 1-1,-1-1 1,0 1 0,0 1-1,-1 16 30,1-13-22,-5 38 135,-14 96-150,16-121 118,0 0-1,1 0 0,1 1 0,1 23 0,0-41-80,0 0-1,0 0 0,0 0 1,0 0-1,0 0 0,0 0 1,0-1-1,0 1 1,0 0-1,1 0 0,-1 0 1,0 0-1,1-1 1,-1 1-1,1 0 0,-1 0 1,1 0-1,-1-1 1,1 1-1,0 0 0,-1-1 1,1 1-1,0-1 1,0 2-1,0-2 4,0 0 1,0 0 0,0 0-1,0 0 1,0 0-1,0-1 1,0 1-1,0 0 1,0 0-1,0-1 1,0 1-1,-1-1 1,1 1-1,0 0 1,0-1-1,0 1 1,-1-1-1,2-1 1,5-4 82,-1 0-1,0-1 1,8-10 0,-14 17-104,53-77 286,18-23-327,-37 55-40,6-8-105,-39 52 169,0 0-1,-1 1 1,1-1 0,0 0-1,0 1 1,0-1-1,0 0 1,0 1-1,0-1 1,0 1-1,-1 0 1,1-1-1,1 1 1,0-1-1,3 4-133,-4 8 52,-5 13 100,2-1 0,1 1 0,2 35 0,0-8 11,-2-32 4,1-14 31,-1 0-1,1 0 1,0 0-1,0 0 1,0 0 0,1 0-1,0 0 1,0 0-1,0 0 1,2 5-1,-2-9-35,-1-1 0,0 1 0,1-1 0,-1 0 0,0 1 0,1-1 0,-1 1 0,0-1 0,1 0 0,-1 1 0,1-1 0,-1 0 0,1 1 0,-1-1 0,1 0 0,-1 1 0,1-1 0,-1 0 0,1 0-1,-1 0 1,1 0 0,-1 0 0,1 0 0,0 0 0,1 0 4,-1 0-1,0 0 0,0-1 1,1 1-1,-1-1 1,0 1-1,0-1 0,0 1 1,0-1-1,2-1 1,3-3 8,-1 0 1,1 0 0,4-8 0,-5 7-24,7-7-33,3-3 68,0 0-1,25-18 0,-8 9 59,-19 13-125,1 2-1,1-1 1,0 2-1,0 0 1,20-8-1,-21 12 19,-6 2 13,1 0 0,0 0 0,-1-1-1,1-1 1,13-9 0,-17 11 27,5-7 184,-9 8-138,-8 5-97,-2 2-17,0 1 0,0 0 1,0 1-1,1 0 0,0 0 0,-8 11 1,7-8 13,-16 17 16,1 1 1,1 0 0,2 2-1,1 1 1,1 0 0,2 2-1,-16 40 1,33-72 23,-1 1-1,0 0 1,1 0-1,0 0 1,-1 0 0,1-1-1,0 1 1,0 0-1,0 0 1,0 0 0,0 0-1,2 3 1,-2-4-3,0-1 1,0 1 0,1 0-1,-1-1 1,0 1 0,1 0-1,-1-1 1,0 1 0,1-1-1,-1 1 1,1-1 0,-1 1-1,1-1 1,-1 1 0,1-1-1,0 1 1,-1-1 0,1 0-1,-1 1 1,1-1 0,0 0-1,-1 0 1,1 1-1,0-1 1,-1 0 0,1 0-1,0 0 1,0 0 0,-1 0-1,1 0 1,0 0 0,1 0-1,0-1 26,1 0-1,0 1 0,0-1 1,-1 0-1,1-1 0,-1 1 0,1 0 1,-1-1-1,0 0 0,1 1 0,-1-1 1,2-2-1,24-29 146,-27 33-176,15-24 39,0-1 0,-1-1 1,13-32-1,-7 12-174,-19 42-165,-5 14 128,-4 38 105,-2 0 0,-3-1 0,-1 0-1,-2-1 1,-3 0 0,-36 69 0,45-99 293,-1 0 1,-1-1 0,-14 18-1,25-33-226,0 0 0,0 0 0,-1 0 0,1 0 0,0 1 0,0-1 0,0 0 0,0 0 0,-1 0 0,1 0 0,0 0 0,0 0 0,0 1 0,-1-1 0,1 0-1,0 0 1,0 0 0,-1 0 0,1 0 0,0 0 0,0 0 0,-1 0 0,1 0 0,0 0 0,0 0 0,0 0 0,-1 0 0,1 0 0,0 0 0,0 0 0,-1-1 0,1 1-1,0 0 1,0 0 0,0 0 0,-1 0 0,1 0 0,0 0 0,0-1 0,0 1 0,0 0 0,-1 0 0,1 0 0,0 0 0,0-1 0,0 1 0,0 0 0,0 0 0,0 0-1,0-1 1,-1 1 0,1 0 0,0 0 0,0-1 0,0 1 0,0 0 0,-1-15-42,3 9 34,1 1 1,0 0-1,0 0 1,1 0-1,-1 1 1,1-1-1,0 1 1,0 0-1,0 0 0,6-4 1,-5 4-1,83-69-25,-42 36 68,48-50-1,-45 32-20,57-86-1,28-69 28,-114 172-45,-1 0 0,-2 0 0,22-72 0,-26 78-202,-10 28 1,-2 7-108,-1 9 8,-12 47 84,-22 62 0,-1 5 235,23-80 49,4-19 97,-6 50 0,14-63 100,2-9 10,6-25 52,-3 5-248,0 1 0,13-22 0,-7 15-142,9-15-131,-19 35 165,0-1-1,0 0 1,1 1-1,-1-1 1,1 0-1,-1 1 1,1 0 0,0-1-1,-1 1 1,1 0-1,0 0 1,0 0-1,0 0 1,0 0-1,2 0 1,-3 1 17,0 0 1,0 0 0,0 0-1,0 1 1,-1-1-1,1 0 1,0 1 0,0-1-1,0 0 1,-1 1 0,1-1-1,0 1 1,-1-1 0,1 1-1,0 0 1,-1-1-1,1 1 1,0-1 0,-1 1-1,1 0 1,-1 0 0,0-1-1,1 1 1,-1 0-1,0 0 1,1 0 0,-1-1-1,0 1 1,0 0 0,1 0-1,-1 1 1,5 30-120,-3-8 199,2-1 1,11 45-1,-15-67-56,1 0-1,-1 1 0,1-1 0,-1 0 1,1 1-1,-1-1 0,1 0 0,0 0 1,0 0-1,0 1 0,-1-1 0,1 0 1,0 0-1,0 0 0,0 0 0,1-1 1,0 2-1,-1-2 1,0 1 1,0-1-1,-1 0 0,1 0 0,0 0 1,0 0-1,0 0 0,0 0 0,0 0 1,0 0-1,0 0 0,0 0 1,0 0-1,0-1 0,-1 1 0,1 0 1,0-1-1,0 1 0,1-1 0,3-3 41,1 0-1,-1 0 0,0-1 0,0 0 0,6-7 1,-5 4-55,145-167 422,-95 108-310,-22 22-130,44-77-1,-76 118 4,11-18-75,-12 21 78,-1 1 0,1-1 0,0 0 0,-1 0 0,1 0 0,0 0 0,0 1-1,0-1 1,-1 0 0,1 1 0,0-1 0,0 0 0,0 1 0,0-1 0,2 0 0,-3 2-27,1 0-1,0 0 0,-1 0 1,0 0-1,1 0 0,-1 0 1,1 0-1,-1 1 0,0-1 1,0 0-1,0 0 0,0 0 1,0 2-1,0 9-46,-2 0 1,-4 22-1,-3 15 110,6-11 26,1 1 0,2 0 0,2 0 0,2 0 0,9 46 0,-6-50 34,-5-22-100,0-1-1,1 0 1,0 0 0,1 0-1,0 0 1,1-1-1,6 12 1,-10-22-217,0 0 0,-1 0 0,1 0-1,0 0 1,0 0 0,-1 0 0,1-1 0,0 1 0,0 0 0,2 1 0,-3-2 114,1 0 1,-1 0-1,0 0 0,1 0 1,-1 0-1,0 0 0,1 0 0,-1 0 1,0 0-1,1 0 0,-1 0 1,0 0-1,0 0 0,1 0 0,-1 0 1,0 0-1,1 0 0,-1 0 1,0-1-1,1 1 0,-1 0 0,0 0 1,0 0-1,1 0 0,-1-1 1,2-1-603,-1 0 0,0 0 0,1-1 0,-1 1 0,0 0 0,0 0 0,1-5 0,2-2-704,8-11-604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58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28 3712,'-22'-3'472,"12"2"-68,-1 0 1,-20 0-1,23 1-360,-3-1 1159,0 1-1,0 1 0,-21 3 0,109-14 702,57 1-1581,-78 6-86,-4 2 130,10-1-3582,-35 1 1221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58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96 5472,'-81'-20'2496,"62"20"-2176,19-4-160,5 1-160,17-10-352,9 1 192,28-11-1632,9 3 992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5:59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3 846 3072,'-1'0'118,"1"1"-1,0-1 1,0 0-1,0 0 1,-1 0 0,1 1-1,0-1 1,0 0-1,0 0 1,0 1 0,0-1-1,-1 0 1,1 0-1,0 1 1,0-1 0,0 0-1,0 0 1,0 1 0,0-1-1,0 0 1,0 0-1,0 1 1,0-1 0,0 0-1,0 1 1,0-1-1,0 0 1,0 0 0,0 1-1,1-1 1,-1 1 0,9-1 1893,12-9 86,-12 2-1690,-1-1 0,0 0 0,-1-1 0,0 0 0,0 0 0,9-19 0,-6 13-110,74-124 663,-49 82-675,-2-1-1,25-65 1,-48 96-78,-1 0 1,-1 0 0,4-36-1,5-85 289,-15 131-431,-2 10-89,1 0 0,-1-1 0,0 1 0,-1 0 0,1-1 0,-2 1 0,-1-9 0,3 26-248,-1-1 0,-3 17 1,-26 127 94,-13 87 375,39-202-102,1-20 26,1 0 1,1 0 0,0 0-1,2 0 1,3 31 0,0-42 253,1-10 157,5-17 296,-6 12-877,16-37 294,-17 35-318,0 1-1,1 0 1,1 0-1,-1 1 1,1-1 0,13-14-1,-18 23 54,0-1 0,1 1-1,-1 0 1,0 0 0,1 0 0,-1 0-1,1-1 1,-1 1 0,0 0 0,1 0-1,-1 0 1,1 0 0,-1 0 0,0 0 0,1 0-1,-1 0 1,1 0 0,-1 0 0,1 0-1,-1 0 1,0 1 0,1-1 0,-1 0-1,0 0 1,1 0 0,-1 0 0,1 1-1,-1-1 1,1 1 0,10 9-332,-1 18 180,-6-20 180,0 0 0,1-1 0,0 0 0,0 0-1,0 0 1,1 0 0,0-1 0,9 7 0,-11-10 33,0 1 1,1-1 0,-1 0-1,1-1 1,0 1 0,0-1 0,0 0-1,0 0 1,0 0 0,0-1 0,0 0-1,1 0 1,-1 0 0,10 0-1,-3-3 68,0 0 0,0 0 0,0-1-1,0 0 1,-1-1 0,0 0 0,1-1-1,-1-1 1,-1 0 0,11-7 0,-8 4-49,1-1 1,-2-1-1,0 0 0,0-1 1,-1 0-1,18-25 1,-27 34-44,0 0 0,-1-1 0,1 1 0,-1 0 0,1-1 0,-1 1 0,0-1 0,0-4 0,0 7-36,-1 0 0,0 0 0,0 0 0,0 0 0,0 0 1,0 0-1,0 0 0,-1 0 0,1 0 0,0 0 0,0 1 0,-1-1 0,1 0 0,0 0 0,-1 0 0,1 0 0,-1 0 0,1 0 0,-1 1 0,0-1 0,1 0 1,-1 0-1,0 1 0,1-1 0,-1 1 0,0-1 0,0 0 0,0 1 0,0-1 0,0 1 0,1 0 0,-1-1 0,0 1 0,0 0 0,0 0 0,-2-1 0,0 1-32,1 0-1,-1 0 0,0 0 1,0 1-1,0-1 0,1 1 1,-1-1-1,0 1 0,1 0 1,-1 0-1,1 0 0,-5 3 1,1-1 1,0 1 1,1 0-1,-1 0 1,-7 8-1,7-6 54,1 0-1,0 0 0,1 1 1,-1-1-1,1 1 1,1 0-1,-1 0 1,1 0-1,0 0 1,1 1-1,0 0 0,-2 13 1,3-14 41,1 0 1,-1-1-1,2 1 0,-1-1 1,1 1-1,0 0 1,1-1-1,-1 1 0,1-1 1,0 0-1,1 1 1,0-1-1,0 0 0,0-1 1,7 10-1,-5-9 38,0 0 0,0 0 0,1-1 1,-1 1-1,1-2 0,0 1 0,1 0 0,-1-1 0,1-1 0,0 1 0,0-1 1,0 0-1,0 0 0,0-1 0,1 0 0,-1 0 0,16 1 0,-13-3-43,-1 0 1,1-1-1,0 0 0,-1 0 0,1-1 0,-1 0 0,0 0 1,1-1-1,-1-1 0,0 1 0,-1-1 0,1-1 1,15-10-1,33-34-2706,-52 43 2066,23-19-1326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18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195 225 2720,'5'-18'1330,"-4"15"-827,0 1 0,-1 0 1,1-1-1,0 1 0,-1-1 1,1-4-1,-1-24 3662,0 31-4107,0 0 0,0-1-1,-1 1 1,1 0 0,0-1-1,0 1 1,0 0 0,-1-1-1,1 1 1,0 0 0,0 0-1,-1-1 1,1 1 0,0 0-1,-1 0 1,1-1 0,0 1-1,-1 0 1,1 0 0,0 0-1,-1 0 1,1 0 0,0-1-1,-1 1 1,1 0 0,0 0-1,-1 0 1,1 0 0,-1 0-1,1 0 1,0 0 0,-1 0-1,1 0 1,0 0 0,-1 1-1,1-1 1,0 0 0,-1 0-1,0 1 1,-12 2 617,1 4-380,1 0 0,1 1 1,-1 0-1,-17 18 1,14-10-150,1 2 0,0-1 0,1 1 0,-16 36 0,24-46-151,0 1-1,0 0 0,1 0 1,0 0-1,0 1 0,1-1 0,1 1 1,-1 15-1,2-21 20,0-1 1,0 1-1,0 0 1,1 0-1,-1-1 1,1 1-1,0 0 0,0-1 1,1 1-1,-1-1 1,1 0-1,0 1 1,0-1-1,0 0 0,0 0 1,0 0-1,1 0 1,-1 0-1,1-1 1,0 1-1,0-1 1,0 0-1,0 1 0,4 1 1,-3-2 47,0 0-1,0 0 1,0-1 0,0 1-1,1-1 1,-1 0 0,0 0 0,0 0-1,1-1 1,-1 0 0,0 0-1,1 0 1,-1 0 0,0 0 0,1-1-1,-1 0 1,0 0 0,0 0-1,1 0 1,-1-1 0,0 0-1,0 0 1,-1 0 0,1 0 0,0 0-1,-1-1 1,1 0 0,-1 0-1,0 0 1,0 0 0,0 0 0,0 0-1,-1-1 1,4-6 0,4-8 19,-2-1 0,-1 0 0,0 0 0,-1-1 0,-1 0 0,-1 0 0,-1-1-1,0 1 1,-2-1 0,-1-25 0,-1 38-84,0 1 0,-1-1-1,0 1 1,0-1 0,0 1-1,-1 0 1,-7-13 0,8 16-12,-1 1 1,1 0-1,0 0 1,-1 0 0,1 0-1,-1 1 1,-6-5 0,7 6-31,1-1 0,-1 2 0,0-1 0,0 0 1,0 0-1,0 0 0,0 1 0,0-1 0,0 1 1,0 0-1,0-1 0,0 1 0,0 0 0,0 0 1,-3 1-1,2 0 28,0 0 0,0 0 0,0 0 0,1 0 0,-1 0 0,0 1 0,1 0 0,-1-1 0,1 1 0,0 0 0,-1 0 0,1 0 0,0 1 0,0-1 0,0 0 1,1 1-1,-1 0 0,0-1 0,1 1 0,0 0 0,0-1 0,0 1 0,0 0 0,0 0 0,0 0 0,1 0 0,-1 4 0,1-7 29,0 1-1,0 0 1,0 0 0,0-1-1,0 1 1,0 0-1,0-1 1,0 1 0,0 0-1,1-1 1,-1 1 0,0 0-1,0-1 1,1 1-1,-1 0 1,0-1 0,1 1-1,-1-1 1,1 1 0,-1-1-1,1 1 1,-1-1-1,1 1 1,-1-1 0,1 1-1,-1-1 1,1 1-1,0-1 1,-1 0 0,1 0-1,0 1 1,-1-1 0,1 0-1,0 0 1,-1 0-1,1 0 1,0 1 0,0-1-1,-1 0 1,1 0 0,0 0-1,-1-1 1,1 1-1,0 0 1,-1 0 0,1 0-1,1-1 1,3 0 48,0-1 0,0 0 0,-1 0 0,1 0-1,6-5 1,44-32 179,20-12-8,-48 36-237,0 1 1,1 1 0,1 2-1,0 0 1,0 3 0,1 0-1,57-7 1,-81 15 100,1-1 0,0 2 0,-1-1 0,1 0 0,0 1 1,7 3-1,-11-4-53,-1 1 1,1 0 0,-1 0 0,0 0-1,0 0 1,1 1 0,-1-1-1,0 0 1,0 1 0,0 0 0,-1-1-1,1 1 1,0 0 0,-1 0-1,1 0 1,-1 0 0,1 0 0,1 5-1,0 4 71,0 1 0,0 0 0,-1 0 0,-1 0 0,0 0 0,-1 0-1,-1 13 1,1-4-8,0 7-2,-1 13 108,8 63 1,-5-92-180,0-1 0,0 1 0,2-1 1,-1 0-1,1 0 0,1 0 0,0 0 1,0-1-1,1 0 0,8 10 0,-11-16-64,0 0 0,1 0 0,-1 0 0,1-1 0,0 1-1,0-1 1,0 0 0,1 0 0,-1-1 0,1 1 0,0-1 0,-1 0 0,1 0-1,0-1 1,0 1 0,0-1 0,6 0 0,-6 0-282,0-1 1,1-1-1,-1 1 1,0-1-1,0 0 0,1 0 1,-1 0-1,0-1 1,0 0-1,0 0 1,5-3-1,38-26-5104,1-1 1626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20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194 904 2400,'-27'18'4981,"51"-72"-1968,168-279-604,-161 283-2327,-3 2 97,-2-1 1,31-85 0,-52 123-105,14-37 584,-2-2 0,21-92 1,-38 140-709,-1 4-14,-4 13-74,-7 25 23,-8 9 249,-3 0 0,-42 66 1,-122 210 328,-76 184 1599,236-458-703,42-67-778,18-17-1,143-137-736,-152 146 164,208-222 46,-136 146-134,-8 8 137,-86 90-64,9-9-135,-8 11 105,-4 7 102,-7 31 56,2 1 1,-2 63 0,8-92-96,-1 7-38,2 24-1,-1-36 43,1 0 0,0-1 1,0 1-1,0 0 0,0-1 0,1 1 0,0-1 0,0 0 0,0 1 0,3 3 0,-4-7-8,0 1-1,0-1 0,0 0 1,0 0-1,1 0 0,-1 0 1,0 0-1,1 0 0,-1 0 0,0 0 1,1-1-1,-1 1 0,1-1 1,-1 1-1,1-1 0,0 1 1,-1-1-1,1 0 0,0 0 1,-1 0-1,1 0 0,-1 0 0,1 0 1,0 0-1,-1 0 0,1-1 1,-1 1-1,1-1 0,1 0 1,6-2 50,-1-1 1,0 0 0,1-1 0,7-5 0,-4 2-94,291-169 212,-296 173-189,14-6-17,-21 10 12,0 0 0,0 0-1,0 0 1,1 0-1,-1 0 1,0 0 0,0 0-1,1 1 1,-1-1 0,0 0-1,0 0 1,0 0 0,1 0-1,-1 0 1,0 1-1,0-1 1,0 0 0,0 0-1,0 0 1,1 0 0,-1 1-1,0-1 1,0 0 0,0 0-1,0 1 1,0-1-1,0 0 1,0 0 0,0 0-1,0 1 1,0-1 0,0 0-1,0 0 1,0 1-1,0-1 1,0 0 0,0 0-1,0 1 1,0-1 0,0 0-1,0 0 1,0 0 0,0 1-1,-1-1 1,1 0 2,-4 16 14,-1 0 1,-1 0-1,-13 24 0,2-5-18,16-33-3,-8 20-82,0 1 0,-9 33 0,16-50 89,1-1 0,0 1 0,0 0 0,1-1 1,-1 1-1,1 0 0,0-1 0,1 1 0,0 0 0,0-1 0,0 1 0,0-1 0,1 1 1,0-1-1,0 0 0,4 8 0,-5-11 15,1 0-1,-1-1 1,1 1 0,-1 0-1,1-1 1,0 0 0,-1 1 0,1-1-1,0 0 1,0 0 0,0 0-1,0 0 1,0 0 0,0 0-1,0-1 1,0 1 0,0-1-1,0 1 1,0-1 0,1 0 0,-1 0-1,0 0 1,0 0 0,0 0-1,0-1 1,1 1 0,-1 0-1,4-2 1,-1 0 16,1 0 0,0-1 0,-1 1 0,0-1-1,0 0 1,0-1 0,0 1 0,8-8 0,-7 4 22,1 0 0,-2-1 0,1 1 0,-1-1 0,-1 0 1,8-17-1,-3 1 11,7-29 1,-12 37-38,-1 0 0,0 0-1,-1 0 1,0-1 0,-2 1-1,0 0 1,-2-18 0,2 31-35,-1 0 0,1 0 0,-1 0 0,0 0 0,0 0 0,0 0 0,0 0 0,0 0 0,-1 1 0,1-1 0,-1 1 0,0-1 0,0 1 0,0-1 0,0 1 0,0 0 0,0 0 0,0 0 0,-1 0 0,1 1 0,-1-1 0,0 0 0,-4-1 0,0 1-35,1 0 0,-1 1-1,0 0 1,0 0 0,0 0 0,0 1-1,0 0 1,0 1 0,-9 1 0,-5 1-28,1 0-1,-31 11 1,126-27 82,176-38-150,-232 48 167,0 0 0,0 2 0,36 1 0,-54 0-24,1 0-1,0 0 1,-1 0-1,1 0 1,-1 1-1,1-1 1,-1 0-1,1 1 1,-1 0-1,1-1 1,-1 1-1,1 0 1,-1-1-1,0 1 1,1 0-1,-1 0 1,0 0-1,0 0 1,1 1-1,-1-1 1,0 0-1,0 0 1,-1 1-1,1-1 1,0 0-1,0 1 1,-1-1-1,1 1 1,0-1-1,-1 1 1,0-1-1,1 1 1,-1 0-1,0 1 1,0 6 55,0-1 1,-1 0 0,0 0-1,0-1 1,-5 14 0,4-14-45,-31 102 165,9-35 56,24-72-246,-2 4 180,4-10 220,3-8-97,4-4-265,0 0 1,0 1-1,2 0 1,0 1-1,0 0 1,2 0-1,-1 2 1,2-1-1,14-10 1,-9 10-77,0 0 1,1 1-1,0 1 1,1 0-1,1 2 0,38-12 1,-53 19 19,-1 1 1,0 0-1,1 0 0,-1 1 0,1-1 1,9 2-1,-15-1 25,1 0 0,0 1 0,-1-1 1,1 0-1,0 1 0,-1-1 0,1 1 0,-1-1 0,1 1 0,-1 0 1,1-1-1,-1 1 0,1 0 0,-1 0 0,0 0 0,1 0 0,-1 1 1,0-1-1,0 0 0,0 0 0,0 1 0,0-1 0,0 1 0,0-1 0,0 0 1,-1 1-1,1 0 0,-1-1 0,1 1 0,0 3 0,-1 11 7,0 1 0,-1 0 0,-1-1 0,-6 25-1,2-7 64,-3 12 29,5-30-23,1 0-1,-2 27 1,5-43-62,0 1-1,0-1 0,0 0 0,0 1 1,0-1-1,0 1 0,0-1 1,0 1-1,0-1 0,0 0 0,0 1 1,0-1-1,0 0 0,1 1 0,-1-1 1,0 1-1,0-1 0,0 0 1,1 1-1,-1-1 0,1 1 0,5-4 100,7-11 0,-13 13-92,35-51-48,-23 32-31,2 1 0,-1 1-1,2 0 1,22-21 0,-36 38 59,0-1 0,1 1 1,-1 0-1,1 0 0,-1 0 0,1 0 0,-1 1 0,1-1 0,-1 0 0,1 1 0,0-1 0,-1 1 0,1-1 0,0 1 1,0 0-1,-1 0 0,1 0 0,0 0 0,0 0 0,1 0 0,0 1-5,-1 0 1,0-1-1,0 1 1,0 1-1,0-1 1,1 0-1,-1 0 0,-1 1 1,1 0-1,0-1 1,0 1-1,2 3 0,4 6-12,-1 0 0,0 0-1,-1 1 1,6 17-1,-8-20 35,2 5 46,4 10 73,0-1 0,17 25 0,-24-43-111,0 0 0,1 0 0,-1-1 0,1 0 0,0 1 0,0-1 0,0-1 1,1 1-1,-1-1 0,1 1 0,0-1 0,0 0 0,0-1 0,0 0 0,10 4 0,-10-6-64,0 1 0,-1-1 0,1 0 0,0-1-1,0 1 1,0-1 0,0 0 0,0 0 0,-1 0-1,1-1 1,0 1 0,6-5 0,1 0-977,-1-1 0,1 0 0,13-11-1,7-10-1301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03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292 636 1984,'1'-1'146,"-1"-1"0,0 0 0,0 1 0,1-1 0,-1 1 0,1-1 0,-1 1 0,1-1 0,0 1 0,0-1 0,0 1 0,0-1 0,0 1 0,0 0 0,0-1 0,2 0 0,-2 1 132,0 0 0,-1 0 0,1 0 0,0 0 0,0 1-1,-1-1 1,1 0 0,0 0 0,-1 0 0,1-1 0,-1 1-1,0 0 1,1 0 0,-1 0 0,1-2 0,-2 3-176,1-1-1,0 0 1,0 0 0,-1 0 0,1 0 0,0 1 0,-1-1 0,1 0 0,-1 0-1,1 1 1,-1-1 0,1 0 0,-1 1 0,0-1 0,1 1 0,-1-1 0,0 1-1,1-1 1,-1 1 0,0-1 0,0 1 0,1 0 0,-1-1 0,0 1 0,0 0-1,0 0 1,0 0 0,1-1 0,-1 1 0,0 0 0,0 0 0,-1 0 0,-31 1 534,30-1-501,-10 1-7,1 1 1,-1 0-1,1 1 0,0 0 1,0 1-1,0 0 1,0 1-1,1 1 0,-19 10 1,22-10-105,0 1-1,0 0 1,0 0 0,1 0 0,0 1 0,0 0 0,1 0 0,0 1 0,0-1 0,1 2 0,0-1 0,-4 11 0,3-4 58,0 1 0,1 0 1,-5 30-1,9-41-32,1 1 0,0 0-1,0-1 1,0 1-1,0-1 1,1 1-1,0-1 1,1 1 0,0-1-1,0 1 1,0-1-1,0 0 1,5 7 0,-6-10-9,1-1 0,0 0 1,0 1-1,-1-1 1,1 0-1,1 0 1,-1 0-1,0 0 1,0-1-1,1 1 1,-1-1-1,1 1 1,-1-1-1,1 0 1,0 0-1,-1 0 1,1 0-1,0 0 1,0-1-1,-1 1 1,1-1-1,0 0 1,0 0-1,0 0 1,0 0-1,0 0 1,0-1-1,3 0 1,6-2 53,-1-1 1,-1 0-1,1 0 1,-1-1-1,17-10 0,231-155 395,-180 117-126,-56 35-184,-22 17-171,1 1 0,-1-1-1,1 1 1,0-1-1,-1 1 1,1-1 0,-1 0-1,0 1 1,1-1-1,-1 0 1,1 1 0,-1-1-1,0 0 1,1 1-1,-1-1 1,0 0 0,0 0-1,0 1 1,0-1-1,0 0 1,1 0 0,-1 1-1,0-1 1,-1 0-1,1 0 1,0 1 0,0-2-1,-9 7-89,8-4 71,-14 11-52,1 2-1,0 0 1,1 1-1,-15 23 1,7-6 117,-22 46 0,40-72-27,0 1-1,1-1 1,0 1 0,-2 10 0,3-15-8,1 0 0,-1 1 0,1-1 0,0 1 0,0-1 0,0 1 0,0-1 0,1 1 0,-1-1 0,1 1 0,-1-1 0,1 1 0,0-1-1,0 0 1,2 5 0,-2-7 6,0 1 0,-1-1 0,1 1-1,0-1 1,0 1 0,-1-1 0,1 1-1,0-1 1,0 1 0,0-1 0,0 0-1,0 0 1,0 0 0,0 1 0,-1-1-1,1 0 1,0 0 0,0 0 0,0 0-1,0 0 1,0-1 0,0 1 0,0 0-1,0 0 1,0-1 0,0 1 0,-1 0-1,1-1 1,0 1 0,0-1 0,1 0-1,1-1 21,1 0 0,-1 0-1,0-1 1,0 1 0,0-1-1,0 1 1,3-6 0,44-70 324,-13 18-479,-37 60 88,0-1 0,1 0 0,-1 1 0,0-1 0,1 0 0,-1 1 0,0-1 0,1 1 0,-1-1 0,1 1-1,-1-1 1,1 1 0,-1-1 0,1 1 0,-1-1 0,1 1 0,0 0 0,-1-1 0,1 1 0,-1 0 0,1 0 0,1-1 0,-2 2-7,1 0 1,0-1-1,-1 1 1,1 0-1,-1 0 1,1 0-1,-1 0 1,0 0-1,1 0 1,-1 0-1,0 0 1,0 2-1,4 11 38,-3-11-11,26 69-59,-22-61 99,0 0 0,1-1 0,0 0 0,13 15-1,-18-22-13,1-1 0,0 0 0,0 0-1,0 0 1,1 0 0,-1 0 0,0-1-1,1 1 1,-1-1 0,1 0 0,0 1-1,-1-1 1,1 0 0,0-1-1,0 1 1,5 0 0,-5-1 12,1 0 0,0 0 1,-1-1-1,1 1 0,-1-1 0,1 0 0,-1 0 1,0 0-1,1-1 0,-1 1 0,6-4 0,3-5-9,0 1-1,0-1 0,-1-1 0,19-23 0,-28 32-59,21-25-91,-23 26 119,1 1 1,-1 0-1,0 0 0,0-1 0,1 1 0,-1 0 0,0 0 0,0 0 0,1-1 1,-1 1-1,0 0 0,1 0 0,-1 0 0,0 0 0,1 0 0,-1 0 0,0-1 0,1 1 1,-1 0-1,1 0 0,-1 0 0,0 0 0,1 0 0,-1 0 0,0 1 0,1-1 0,-1 0 1,0 0-1,1 0 0,-1 0 0,0 0 0,1 0 0,-1 1 0,0-1 0,1 0 0,-1 0 1,0 0-1,0 1 0,1-1 0,-1 0 0,0 0 0,0 1 0,1-1 0,-1 0 0,0 1 1,0-1-1,0 0 0,0 1 0,0-1 0,1 0 0,-1 1 0,0-1 0,0 0 0,0 1 1,0-1-1,0 1 0,4 25-128,-4-23 128,2 36-1,-1 1 1,-8 65-1,-24 78 67,24-154 73,4-18 118,1 0 0,0 0 0,-1 16 0,24-99 973,-2-21-1066,38-127-154,-42 178-25,1 0 0,1 1 1,29-47-1,-34 69-91,1 0 0,1 2 0,0 0 1,27-24-1,-38 38 60,1 0 0,0 0 0,0 0 0,0 1 1,0 0-1,0 0 0,1 0 0,-1 0 0,0 1 0,1-1 1,-1 1-1,6 0 0,-8 1 32,0-1 0,0 1-1,0 0 1,0 1 0,0-1 0,-1 0 0,1 0-1,0 1 1,0-1 0,0 1 0,-1 0 0,1 0-1,0-1 1,0 1 0,-1 0 0,1 0 0,-1 0 0,1 1-1,-1-1 1,1 0 0,-1 1 0,0-1 0,0 1-1,0-1 1,0 1 0,0-1 0,0 1 0,0 0-1,0-1 1,0 1 0,-1 0 0,1 2 0,2 6 29,-2 0 1,1 0-1,-1 1 1,-1-1-1,0 1 1,0-1-1,-1 0 1,-3 18-1,-4 7 103,-14 39-1,21-70-96,-4 11 65,-12 25-1,15-36-40,0 0 0,-1 0 0,1-1 0,-1 1 0,0 0-1,0-1 1,0 0 0,0 1 0,-1-1 0,-4 3 0,6-5-26,1 0 0,-1 0-1,1-1 1,-1 1 0,0 0 0,0-1 0,1 1 0,-1-1 0,0 1 0,0-1 0,1 0 0,-1 0 0,0 0 0,0 0 0,0 0 0,1 0-1,-1 0 1,0 0 0,0-1 0,1 1 0,-1-1 0,0 0 0,1 1 0,-1-1 0,0 0 0,1 0 0,-1 0 0,1 0 0,-1 0 0,1 0 0,0 0-1,-1-1 1,1 1 0,0 0 0,0-1 0,-1-1 0,-4-7-16,0 1-1,1-1 0,0 0 1,-6-17-1,6 15-9,5 12-1,0 0 0,-1-1-1,1 1 1,0-1 0,0 1 0,0-1 0,-1 1-1,1-1 1,0 1 0,0-1 0,0 1-1,0-1 1,0 0 0,0 1 0,0-1 0,0 1-1,0-1 1,0 1 0,1-1 0,-1 1 1,0-1 0,0 1 0,1 0 0,-1 0 0,0 0 1,1 0-1,-1 0 0,0 0 0,1 0 0,-1 0 0,0 0 0,0 0 1,1 0-1,-1 0 0,0 0 0,1 0 0,-1 1 0,0-1 0,1 0 1,-1 0-1,0 0 0,0 0 0,1 0 0,-1 1 0,27 18-354,-15-10 430,3-1-67,1 0 0,0-2 0,0 0 0,0 0 0,1-2 0,-1 0 0,27 3 0,-35-6 14,0 0 1,0-1-1,0 0 1,-1 0-1,1-1 1,0 0-1,0 0 1,-1-1-1,1 0 0,0 0 1,11-6-1,-4-2 43,-2 0-1,1-1 1,-1 0-1,-1-1 1,16-19-1,-25 27-34,34-39 49,-3-1 1,-1-2-1,47-91 0,-52 78-42,34-105-1,5-66 81,-57 193-43,-5 20-52,-3 8-89,1 1 0,-1-1 0,-1 0 0,2-18 0,-6 18-329,-3 10 24,-7 12 39,5 1 236,0 0-1,0 0 0,-8 23 0,-13 49-31,14-38 139,-3 4 13,-4 11 10,-19 91-1,34-117-15,-15 88 94,20-100-34,0 1 0,3 48 1,5-49 147,-6-25-198,0 1 0,0 0 0,0-1 0,1 1 0,-1-1 0,0 1 0,0-1 0,1 1 0,-1 0 0,0-1 0,1 1 0,-1-1 0,1 1 0,-1-1 0,1 0 0,-1 1 0,1-1 0,-1 1 0,1-1 0,-1 0 0,1 1 0,-1-1 0,1 0 0,-1 0 0,1 1 0,0-1 0,-1 0 0,1 0 0,0 0 0,-1 0 0,1 0 0,-1 0 0,1 0 0,1 0 0,2-3 62,0 0 0,1-1 0,-1 1 1,-1-1-1,1 0 0,4-6 0,-7 10-78,46-57 287,-26 28-265,2 2-1,2 1 1,27-24 0,-34 34-12,-13 11-104,0 1 1,1-1-1,-1 1 1,1 0-1,11-6 1,-17 11 85,0-1 0,0 0 0,0 0 0,0 0-1,0 0 1,0 0 0,0 0 0,0 0 0,-1 0 0,1 0 0,0 1 0,0-1 0,0 0 0,0 0 0,0 0 0,0 0 0,0 0 0,0 0 0,0 0 0,0 0 0,0 1 0,0-1 0,0 0 0,0 0 0,0 0 0,1 0 0,-1 0 0,0 0 0,0 0 0,0 0 0,0 1 0,0-1 0,0 0-1,0 0 1,0 0 0,0 0 0,0 0 0,0 0 0,0 0 0,0 0 0,1 0 0,-1 0 0,0 0 0,0 0 0,0 0 0,0 0 0,0 1 0,0-1 0,0 0 0,0 0 0,1 0 0,-1 0 0,0 0 0,0 0 0,0 0 0,0 0 0,0 0 0,0 0 0,0-1 0,1 1 0,-1 0 0,0 0-1,0 0 1,0 0 0,0 0 0,0 0 0,0 0 0,-4 8-61,3-7 17,-7 17 6,0 0 0,1 1 0,2 0 0,-1 0 0,-3 32 0,6-32 43,1-12-21,-1 11 92,-3 34 1,6-47-29,0 0 1,0-1-1,1 1 1,-1 0 0,1-1-1,0 1 1,1 0-1,-1-1 1,1 1 0,-1-1-1,1 0 1,5 8-1,-7-11-33,1-1 0,-1 1 0,1-1 0,-1 1-1,1-1 1,-1 1 0,1-1 0,-1 0 0,1 1 0,0-1-1,-1 0 1,1 1 0,0-1 0,-1 0 0,1 0-1,0 1 1,-1-1 0,1 0 0,0 0 0,-1 0 0,1 0-1,0 0 1,-1 0 0,1 0 0,1 0 0,0-1 13,0 1 0,0-1 0,0 0 0,0 0 0,0 0 0,0 0 1,0 0-1,2-2 0,5-5 71,0 0 1,11-13 0,-16 16-66,134-162 224,-136 164-260,9-13-113,1 0 1,21-21-1,-23 30-230,-10 7 348,0 0 0,1 0 1,-1 0-1,0 0 1,0 0-1,0 0 0,0 0 1,0 0-1,0 0 0,0 0 1,0 0-1,0 0 1,1 0-1,-1 0 0,0 0 1,0 0-1,0 0 0,0 0 1,0 0-1,0 0 0,0 0 1,0 0-1,0 0 1,0 0-1,1 0 0,-1 0 1,0 0-1,0 0 0,0 0 1,0 0-1,0 1 1,0-1-1,0 0 0,0 0 1,0 0-1,0 0 0,0 0 1,0 0-1,0 0 1,0 0-1,0 0 0,0 1 1,0-1-1,0 0 0,0 0 1,0 0-1,0 0 1,0 0-1,0 0 0,0 0 1,-6 22-79,5-18 83,-5 17-40,0 0 1,2 0 0,1 1 0,-1 38 0,3-50 5,1-3 25,-1 1 46,0 0 0,1 0 0,0 0 1,0 0-1,1-1 0,0 1 0,1 0 0,2 8 1,-4-15-25,0-1 0,0 0 0,0 1 0,1-1 0,-1 1 0,0-1 0,0 0 0,1 1 0,-1-1 0,0 0 0,0 1 0,1-1 0,-1 0 0,0 0 0,1 1 0,-1-1 0,0 0 0,1 0 0,-1 1 0,1-1 0,-1 0 0,0 0 0,1 0 0,-1 0 0,1 0 0,-1 0 0,0 1 0,1-1 0,-1 0 0,1 0 0,-1 0 0,1-1 0,-1 1 1,0 0-1,1 0 0,-1 0 0,1 0 0,-1 0 0,1 0 0,-1-1 0,0 1 0,1 0 0,-1 0 0,0 0 0,1-1 0,-1 1 0,16-18 201,42-80 10,-30 48-220,-22 38-56,-4 9-6,-1 0 1,1 0-1,0 0 0,0 0 0,0 0 0,0 0 0,0 1 1,0-1-1,6-3 0,-8 6 54,0 0-1,0 0 1,1 0-1,-1 0 1,0 0-1,0 0 1,1 0-1,-1 0 1,0-1-1,0 1 1,1 0-1,-1 1 1,0-1 0,1 0-1,-1 0 1,0 0-1,0 0 1,1 0-1,-1 0 1,0 0-1,0 0 1,1 0-1,-1 0 1,0 1 0,0-1-1,1 0 1,-1 0-1,0 0 1,0 1-1,0-1 1,1 0-1,-1 0 1,0 0-1,0 1 1,0-1-1,7 13 47,-4-8-46,4 7-31,0 0 0,1 0 0,1-1 0,0 0 0,0-1 0,16 14 0,-21-21 67,0 1-1,0-1 0,1 0 1,-1-1-1,1 1 0,0-1 1,0 0-1,0 0 1,0-1-1,0 1 0,0-1 1,1 0-1,-1 0 1,0-1-1,0 0 0,1 0 1,-1 0-1,0 0 1,1-1-1,4-1 0,1-1 7,-1-1-1,0 0 0,-1 0 0,1-1 0,-1 0 1,0 0-1,10-8 0,-1-2-3,0-1 0,17-19 0,-27 27-11,-1 0 1,0-1-1,0 0 0,-1 0 1,0-1-1,7-15 1,-13 24-32,0 1 0,0-1-1,1 1 1,-1-1 0,0 1 0,0-1 0,0 1 0,0-1 0,0 1 0,1-1 0,-1 1 0,0-1 0,0 0 0,0 1 0,0-1 0,-1 1 0,1-1 0,0 1 0,0-1 0,0 1 0,0-1 0,-1 1 0,1-1 0,0 1 0,0-1 0,-1 1-1,1 0 1,0-1 0,-1 1 0,1-1 0,0 1 0,-1 0 0,1-1 0,-1 1 0,1 0 0,-1-1 0,1 1 0,-2-1-15,1 1 1,0 0-1,-1 0 0,1 0 1,0-1-1,-1 1 1,1 0-1,0 1 0,-1-1 1,1 0-1,0 0 0,-1 0 1,1 1-1,-1 0 1,-6 2-12,1 0 0,0 1-1,0 0 1,1 1 0,-1-1 0,1 1 0,0 1 0,0-1 0,0 1 0,1 0 0,0 0 0,0 0 0,-5 10 0,7-10 30,-1 0 1,1 0 0,1 0-1,-1 1 1,1-1-1,0 1 1,0-1 0,1 1-1,0-1 1,0 1-1,1 0 1,0 0 0,0 0-1,0-1 1,3 12-1,-2-14 24,0-1-1,0 0 1,0 1-1,1-1 1,-1 0-1,1 0 1,0 0-1,0 0 1,0 0-1,0 0 1,1 0-1,-1-1 1,1 1-1,-1-1 1,1 0-1,0 0 0,0 0 1,0 0-1,0 0 1,0-1-1,0 1 1,1-1-1,-1 0 1,1 0-1,-1 0 1,0 0-1,1-1 1,4 1-1,2-1-4,0 0 0,0 0 0,0-1-1,-1-1 1,1 1 0,0-2 0,-1 1 0,18-8-1,8-7-15,-1-1 0,37-28 0,24-13 0,-92 58 0,0-1 0,0 0 0,0 0 0,0-1 0,4-3 0,-7 6-1,0 0 0,0 0 0,0 0 0,1 0 0,-1-1 0,0 1 0,0 0-1,0 0 1,0 0 0,0 0 0,0 0 0,0 0 0,1 0 0,-1 0 0,0 0 0,0-1 0,0 1-1,0 0 1,0 0 0,0 0 0,0 0 0,0 0 0,0 0 0,0-1 0,0 1 0,0 0 0,0 0-1,0 0 1,0 0 0,0 0 0,0-1 0,0 1 0,0 0 0,0 0 0,0 0 0,0 0 0,0 0-1,0-1 1,0 1 0,0 0 0,0 0 0,0 0 0,0 0 0,0 0 0,0 0 0,-1 0 0,1-1-1,0 1 1,0 0 0,0 0 0,0 0 0,0 0 0,0 0 0,0 0 0,-1 0 0,1 0 0,1-1-22,-7 7 43,0 1-1,-9 11 1,3 2-55,1 1 0,1-1 1,1 2-1,1-1 0,1 1 1,1 0-1,-4 25 0,9-37 41,-1-1-1,2 1 0,0 0 1,0 0-1,0-1 0,4 16 1,-4-25 2,0 1 0,0 0 0,0-1 0,0 1 0,0 0 0,1-1 0,-1 1-1,0-1 1,0 1 0,1-1 0,-1 1 0,0 0 0,1-1 0,-1 1 0,0-1 0,1 1 0,-1-1 0,1 0 0,-1 1 0,1-1 0,-1 1 0,1-1 0,-1 0 0,1 1 0,-1-1 0,1 0 0,-1 0 0,1 0 0,0 1 0,-1-1 0,1 0 0,-1 0 0,1 0 0,0 0 0,-1 0 0,1 0 0,0 0 0,0 0 0,1-1 12,0 0 0,0 1 0,0-1 0,-1 0 0,1 0 0,0 0 0,-1 0 0,1 0-1,-1-1 1,1 1 0,-1 0 0,3-4 0,16-24 114,-2-2 0,0 0 0,14-39 0,-3 10-51,-17 35-52,9-16-45,-1-2 0,15-51 0,-11 15-98,22-134 0,-43 179-11,-2 32 105,-1 0 0,0 0 0,0 0 0,0 0 0,0 0 0,-1 0 0,1 0 0,0 0 0,-1 1 0,1-1 0,-1 0 0,-1-2 0,2 3 5,-1 1-1,1 0 1,0 0 0,-1-1 0,1 1-1,-1 0 1,1 0 0,0 0 0,-1-1-1,1 1 1,-1 0 0,1 0 0,-1 0-1,1 0 1,0 0 0,-1 0-1,1 0 1,-1 0 0,1 0 0,-1 0-1,1 0 1,-1 0 0,1 1 0,0-1-1,-1 0 1,1 0 0,-1 0 0,1 1-1,0-1 1,-1 0 0,1 0 0,0 1-1,-1-1 1,1 0 0,-1 1-1,-1 1-35,-1 1 0,1-1 0,0 1-1,0-1 1,-3 5 0,-12 22-20,2 1 0,0 1 0,-12 39 0,-21 110 227,36-118-120,-4 86 0,13-57-4391,6-51 1735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3T20:19:59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459 10 6304,'-4'-1'304,"1"-1"0,-1 1 0,1-1 0,-1 1 0,0 0 0,1 1 1,-1-1-1,-7 0 0,4 2 106,-1-1 1,1 1-1,0 1 1,-8 2-1,-14 3 472,-6 2 607,-46 18 0,71-23-1242,-1 1 0,0 1 1,1 0-1,0 0 0,1 1 0,-1 0 1,1 1-1,-11 11 0,9-6-116,0 1-1,1 1 1,1 0-1,0 0 0,1 1 1,1 0-1,0 0 1,1 0-1,1 1 1,0 0-1,1 0 1,-2 22-1,6-32-64,0 1 0,1-1-1,-1 0 1,1 0 0,3 9 0,-4-14-32,1-1 0,-1 1 1,1-1-1,-1 1 1,1 0-1,0-1 1,0 1-1,0-1 1,0 0-1,0 1 1,0-1-1,2 2 1,-3-3-16,1 0 1,0 1 0,0-1 0,-1 0 0,1 1 0,0-1-1,0 0 1,-1 0 0,1 0 0,0 0 0,0 1-1,0-1 1,-1 0 0,1 0 0,0-1 0,0 1-1,-1 0 1,1 0 0,0 0 0,0 0 0,-1-1 0,1 1-1,0 0 1,0-1 0,-1 1 0,1-1 0,0 0-1,6-3 102,-1-1-1,0-1 0,0 1 0,-1-1 0,0 0 0,0 0 0,5-7 0,27-50 173,29-44 32,-63 102-294,1-3-19,-5 12-72,-4 21 50,-6 168 309,3-36 320,-22 119 519,20-214-755,-4-1 0,-29 83 1,42-143-387,-2 7 158,0 1 1,-1-1-1,-8 13 1,11-19-121,1-1 1,-1-1-1,0 1 1,0 0-1,1 0 1,-1 0-1,0 0 1,0 0-1,0-1 1,0 1-1,0 0 1,0-1 0,0 1-1,0-1 1,-1 1-1,0-1 1,1 0-14,0 0 1,0 0 0,0 0-1,1 0 1,-1 0 0,0-1 0,0 1-1,0 0 1,0-1 0,1 1-1,-1-1 1,0 1 0,0-1-1,1 1 1,-1-1 0,0 0 0,1 1-1,-1-1 1,1 0 0,-1 1-1,0-1 1,1 0 0,0 0-1,-1 0 1,0 0 0,-3-10 37,-1-1 0,1 1 0,1-1 0,0 0 1,-2-14-1,1 5-5,-4-18-30,2 0 0,-2-63 0,8 98-16,0 0 1,0 0 0,1 0 0,0 0 0,-1 0 0,1 0 0,1 1 0,-1-1 0,0 0 0,1 0 0,0 1 0,0-1 0,0 1 0,0-1 0,5-4 0,-3 4-10,0 1 0,1-1 0,-1 1 0,1-1 0,0 1 0,0 1 0,0-1 0,0 1 0,0 0 0,10-3 0,24-5-900,73-9 0,42 9-7982,-105 10 5266,1 6-3050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03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88 5632,'-31'0'2560,"27"12"-2208,13-7 352,9-2-448,17-3 896,11 4-672,47-11 224,7-1-416,30-17 96,-9 5-224,15-8-3456,-11 4 1792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05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32 841 2912,'-2'1'61,"-3"0"1773,7-8 151,-1 5-1871,6-15 685,0 1 0,2 0 0,0 0 0,14-18 0,-8 12-356,144-191 1589,-96 132-1766,-39 49-30,-1-1-1,-2-1 1,-1-1-1,-2-1 0,-1-1 1,21-68-1,-10 6 48,-26 92-580,-6 10-6,-10 20-52,5-8 302,-73 120-134,6-18 259,6 4 0,4 2 0,-60 163 0,65-124 1784,60-162-1830,1 0 0,0 0-1,0 0 1,0 0 0,0 0-1,0 0 1,0 0 0,-1 1-1,1-1 1,0 0 0,0 0-1,0 0 1,0 0 0,0 0-1,0 1 1,0-1 0,0 0-1,0 0 1,0 0 0,0 0-1,0 1 1,0-1 0,0 0-1,0 0 1,0 0 0,0 0-1,0 1 1,0-1 0,0 0-1,0 0 1,0 0 0,0 0-1,0 0 1,0 1 0,0-1-1,0 0 1,1 0 0,-1 0-1,0 0 1,0 0 0,0 1-1,0-1 1,0 0 0,0 0-1,1 0 1,-1 0 0,0 0-1,0 0 1,0 0 0,0 0-1,0 0 1,1 0 0,-1 0 0,0 0-1,0 0 1,0 1 0,10-7 355,8-10 17,27-31 0,-40 42-383,4-6 10,175-181 99,-58 77-125,84-80 178,-199 183-82,-10 10-85,0 0 0,0 1 1,1-1-1,-1 1 0,0-1 0,1 1 1,-1 0-1,4-3 0,-4 4-12,-1 0-1,0 0 1,0 0 0,0 0-1,0 0 1,0 0-1,0 0 1,0 0 0,1 0-1,-1 0 1,0 0-1,0 0 1,0 0 0,0 0-1,0 0 1,0 0 0,1 0-1,-1 0 1,0 0-1,0 0 1,0 0 0,0 0-1,0 0 1,0 0 0,0 0-1,1 0 1,-1 0-1,0 0 1,0 0 0,0 0-1,0 0 1,0 0-1,0 0 1,0 1 0,0-1-1,1 0 1,-1 0 0,0 0-1,0 0 1,0 0-1,0 0 1,0 0 0,0 0-1,0 1 1,0-1 0,0 0-1,0 0 1,0 0-1,0 0 1,0 0 0,0 0-1,0 1 1,0-1 0,0 0-1,0 0 1,0 0-1,0 0 1,0 0 0,0 0-1,0 1 1,0-1-1,0 0 1,-3 8-87,3-8 77,-10 24-123,0-2 140,1 0-1,-10 42 0,17-54 24,0 0 1,0 1-1,1-1 1,0 1-1,1-1 0,0 1 1,1-1-1,2 14 1,-3-23-18,0-1 0,0 1 1,0-1-1,0 1 0,1 0 1,-1-1-1,0 1 0,0 0 1,0-1-1,1 1 0,-1-1 1,0 1-1,1-1 0,-1 1 1,1-1-1,-1 1 0,0-1 1,1 1-1,-1-1 0,1 1 1,-1-1-1,1 0 0,-1 1 1,1-1-1,0 0 0,-1 0 1,1 1-1,-1-1 0,1 0 1,0 0-1,-1 0 0,1 0 1,0 0-1,-1 1 0,1-1 1,0-1-1,-1 1 0,1 0 1,-1 0-1,1 0 0,0 0 1,0-1-1,3 0 87,0-1 1,0 0-1,-1-1 1,1 1-1,4-5 1,-3 3-84,0 0 14,120-90 425,-87 68-586,57-29 0,-102 60 33,0 2 0,1-1 1,-1 1-1,1 0 0,0 0 1,1 0-1,0 1 1,-6 11-1,8-13 106,-1 1 0,1-1 1,1 1-1,0 0 0,0 0 1,-2 9-1,4-13-4,-1 1 1,1-1 0,0 0-1,0 0 1,0 0 0,1 0-1,-1 0 1,1 0 0,0 0-1,-1 0 1,1 0-1,1 0 1,-1 0 0,0-1-1,4 6 1,-4-6 24,1 0 0,0 0 0,0 0 0,0 0 0,0-1 0,0 1 0,1-1 0,-1 1 0,0-1 0,1 0 0,-1 0 0,1 0 0,-1 0 0,1 0 0,0-1 0,-1 1 0,1-1 0,-1 0 0,1 0 0,0 1 0,0-2 0,-1 1 0,5-1 0,2 0 51,0-2 0,1 1 0,-1-1 0,0 0 1,10-6-1,-5 2-7,1-1 1,-2-1-1,1 0 1,-1 0-1,21-21 1,-28 24-46,0-1 0,-1 1 1,0-1-1,0 0 0,0 0 0,0 0 1,-1-1-1,-1 1 0,1-1 0,-1 0 1,-1 0-1,3-14 0,-4 20-39,-1 1 0,0-1 0,0 0 0,0 0 0,0 0 1,0 0-1,0 0 0,0 0 0,-1 1 0,1-1 0,-1 0 0,1 0 0,-1 0 0,0 1 0,0-1 1,0 0-1,0 1 0,0-1 0,0 1 0,-2-3 0,1 3-18,0-1-1,0 1 1,0-1 0,0 1-1,-1 0 1,1 0-1,0 0 1,-1 0 0,1 1-1,-1-1 1,1 0 0,-1 1-1,1 0 1,-1 0-1,-3 0 1,-30 2-100,0 1 0,-51 12 1,78-13 231,16-3 15,18-4-38,275-50 49,-291 54-164,0 0-1,0 1 1,-1 0 0,15 2-1,-20-2 32,-1 0 0,0 0 0,1 1 0,-1-1 0,0 1 0,1 0 0,-1 0 0,0 0 0,0 0 0,0 0 0,0 0 0,0 0-1,0 1 1,0-1 0,0 1 0,0-1 0,-1 1 0,1 0 0,-1 0 0,1 0 0,1 2 0,-3-1 11,1 0-1,0 0 1,-1 0 0,1 0-1,-1 0 1,0 0-1,0 0 1,0 0 0,-1 0-1,1 0 1,-1 0 0,1 0-1,-1 0 1,0-1-1,-2 4 1,-2 8 69,-15 22 1,14-24-8,-5 9 35,7-13-7,0 0-1,0-1 1,-9 12 0,4-3 311,8-14-104,5-9 64,21-32-53,-13 21-287,-6 10-47,0 0 0,1 1 0,0 0 0,0 0 0,0 0-1,1 1 1,12-9 0,-6 7-73,1 0 0,-1 1 0,26-9 0,-35 15 54,0-1 0,0 1-1,-1 1 1,1-1 0,0 1 0,10 0 0,-14 0 36,0 0 0,0 0 1,0 0-1,0 0 0,0 0 1,0 1-1,1-1 0,-1 0 1,0 1-1,0-1 0,0 0 1,0 1-1,0 0 0,0-1 1,0 1-1,0-1 0,-1 1 1,1 0-1,0 0 0,0-1 0,0 1 1,-1 0-1,1 0 0,0 0 1,-1 0-1,1 0 0,-1 0 1,1 0-1,-1 0 0,0 0 1,1 0-1,-1 0 0,0 0 1,0 3-1,-1 8 31,-1 1 1,-1 0-1,0-1 1,-8 21-1,2-6 107,7-18-87,1-6 29,1 0 1,-1 0 0,0-1 0,0 1 0,0-1-1,-2 4 1,24-25 4,0 1 1,2 1-1,-1 1 0,2 1 0,0 2 0,1 0 0,0 1 0,1 1 0,46-12 1,-66 22-146,0 0 0,0 0 1,0 0-1,1 0 0,-1 1 1,0 0-1,1 1 0,7 1 1,-11-2 50,0 1 1,-1 0 0,1 0 0,0 0-1,0 0 1,-1 1 0,1-1-1,-1 1 1,1-1 0,-1 1 0,0 0-1,1 0 1,-1 0 0,0 0 0,0 1-1,-1-1 1,1 0 0,0 1 0,1 4-1,3 7 41,-1 1 0,0 0 0,-1 1 0,2 15 0,6 24 141,-11-47-165,8 21 339,-9-28-315,0 0 1,1 1-1,-1-1 1,1 0-1,-1 0 1,1 0-1,0 0 1,-1 0-1,1 0 1,0 0-1,-1 0 1,1-1-1,0 1 1,0 0-1,0 0 1,0 0-1,0-1 1,0 1-1,1 0 1,-1-1-97,0 0 0,0 0 1,0 0-1,0-1 0,0 1 1,0 0-1,0 0 0,0-1 1,0 1-1,0-1 0,0 1 1,0-1-1,0 1 0,0-1 1,-1 0-1,1 1 0,0-1 1,0 0-1,-1 0 1,1 1-1,0-3 0,15-22-3627,-10 16 1356,7-8-824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13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21 3136,'0'0'64,"0"-2"81,0 1 1,0-1 0,0 1 0,0-1 0,-1 1-1,1 0 1,0-1 0,-1 1 0,1-1 0,-1 1-1,-2-4 1967,4 10 809,0 11-1621,-2 88 849,10 229 646,1 57-1774,-11-258-709,0-101-158,1-16 37,-1 0 0,2 0-1,4 28 1,-2-37-283,0-9-602,2-15-1429,-1 6 1139,6-27-2195,2-6 1041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14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481 1 3968,'0'0'44,"0"0"0,0 0 0,0 0 0,-1 0 0,1-1 0,0 1 0,0 0 0,0 0 0,0 0 0,-1 0 0,1 0 0,0 0 0,0 0 0,0 0 0,-1 0 0,1 0 1,0 0-1,0 0 0,0 0 0,-1 0 0,1 0 0,0 0 0,0 0 0,0 1 0,-1-1 0,1 0 0,0 0 0,0 0 0,0 0 0,0 0 0,-1 0 0,1 0 0,0 1 0,0-1 0,0 0 0,0 0 0,0 0 0,0 0 0,-1 1 0,1-1 0,0 0 1,0 0-1,0 0 0,0 13 1287,1 12 280,-4-9-882,1-1-204,-1 0 0,-5 14 0,-3-2-117,-2 0 1,0-1-1,-2 0 1,-18 24-1,18-31-271,0-2 1,-1 0-1,-1 0 0,0-2 0,-1 0 0,-21 13 0,13-12 196,-1-2-1,0-1 1,-1-1 0,-34 10-1,5-1-368,57-21 28,-1 0 0,1 0 0,0 0 0,-1 0 0,1 0 0,-1 0 0,1 0 0,-1 1 0,1-1 0,0 0 1,-1 0-1,1 1 0,0-1 0,-1 0 0,1 0 0,0 1 0,-1-1 0,1 0 0,0 1 0,0-1 0,-1 1 0,1-1 0,0 0 0,0 1 0,0-1 1,-1 1-1,1-1 0,0 0 0,0 1 0,0-1 0,0 1 0,0-1 0,0 1 0,0-1 0,0 1 0,0-1 0,0 0 0,0 1 0,0-1 0,0 1 0,1-1 1,-1 1-1,0-1 0,0 0 0,1 1 0,13 15 177,-12-15-138,12 10 234,23 14 0,1 0 15,-2 1-70,-2 1 0,-2 2-1,0 1 1,-2 2 0,51 69 0,-69-83-186,49 67 656,-61-84-701,1 0 1,-1-1 0,1 1-1,-1 0 1,1 0-1,0-1 1,-1 1 0,1-1-1,0 1 1,-1 0 0,1-1-1,0 0 1,0 1-1,0-1 1,0 1 0,-1-1-1,1 0 1,0 0 0,0 1-1,1-1 1,-1 0-104,-1 0 0,1-1 1,-1 1-1,1 0 0,-1-1 0,1 1 1,-1 0-1,1-1 0,-1 1 0,1 0 1,-1-1-1,1 1 0,-1-1 0,0 1 1,1-1-1,-1 1 0,0-1 0,1 1 1,-1-1-1,0 1 0,1-2 0,1-4-1428,-1 0 0,0 0 0,0 0 0,1-8 0,-2 13 1231,4-27-3444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15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8 4576,'-31'-8'2048,"18"16"-1760,8-8 1856,5 4-1216,-5-4 544,10 0-864,0 0 576,8 5-704,3-5 0,8 3-320,2-3 32,1 0-96,1 0 160,4 0-160,-1 0 320,4 0-224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16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1104 3712,'0'4'227,"1"0"64,0 1-1,0 0 0,0-1 1,1 1-1,2 4 0,-4-8-197,0 0 0,1 0 0,-1 0 0,1 0 0,-1-1 0,1 1-1,0 0 1,-1-1 0,1 1 0,0 0 0,0-1 0,-1 1 0,1-1 0,0 1 0,0-1-1,0 1 1,0-1 0,0 0 0,0 1 0,-1-1 0,1 0 0,0 0 0,0 1-1,0-1 1,0 0 0,0 0 0,0 0 0,0 0 0,0 0 0,0-1 0,0 1 0,1 0-1,3-2 151,0 0-1,0 0 0,-1-1 1,1 1-1,-1-1 0,1 0 1,-1 0-1,0 0 0,0 0 0,-1-1 1,1 0-1,-1 0 0,5-7 1,4-6 106,-1-1 1,8-20-1,-8 16 42,22-38 418,56-79-1,-64 107-462,1 0 1,1 1-1,51-43 1,-72 70-303,31-25-75,-34 27 13,1 0-1,-1 0 1,0 1 0,0-1 0,1 1 0,-1 0 0,0 0 0,1 0-1,-1 1 1,6-2 0,-7 3 28,-1-1 0,0 0 0,0 0 0,0 0 0,0 1 1,0-1-1,0 1 0,0-1 0,0 1 0,0-1 0,0 1 0,0-1 0,-1 1 0,1 0 0,0-1 0,0 1 0,0 0 0,-1 0 0,1 0 0,0 0 0,-1 0 0,1 0 0,0 1 0,1 2 31,-1-1-1,0 0 0,0 1 0,0-1 0,0 1 1,0 6-1,0 13 103,-1 0 1,-6 38 0,-13 48 22,17-97-139,-45 170 613,45-172-582,-16 41 387,17-47-324,-1 0 0,0 0 0,0-1 0,0 1 0,-1-1 0,1 1 0,-1-1 0,0 0 0,1 0 0,-5 3 0,6-6-98,0 1 0,1-1-1,-1 1 1,0-1-1,0 1 1,0-1 0,0 0-1,0 1 1,1-1-1,-1 0 1,0 0-1,0 0 1,0 0 0,0 0-1,0 0 1,0 0-1,0 0 1,0 0 0,0 0-1,0 0 1,0-1-1,1 1 1,-1 0 0,0 0-1,0-1 1,0 1-1,0-1 1,1 1-1,-1-1 1,0 1 0,0-1-1,1 0 1,-1 1-1,0-1 1,0-1 0,-2-1-22,1-1 0,-1 1 0,1-1 0,0 0 0,0 0 1,-2-6-1,-5-19-201,1-1 0,-5-32-1,4 15 50,9 36-440,0 10 579,0 1 0,0 0-1,0 0 1,0 0-1,0 0 1,0 0-1,1 0 1,-1 0-1,0 0 1,0-1-1,0 1 1,0 0 0,0 0-1,0 0 1,1 0-1,-1 0 1,0 0-1,0 0 1,0 0-1,0 0 1,0 0-1,1 0 1,-1 0-1,0 0 1,0 0 0,0 0-1,0 0 1,0 0-1,1 0 1,-1 0-1,0 0 1,0 1-1,0-1 1,0 0-1,0 0 1,0 0 0,1 0-1,-1 0 1,18 17-506,-7-6 629,-4-6-74,0 0 1,0 0-1,0-1 0,1 0 1,-1 0-1,1-1 0,0 1 1,0-2-1,0 1 0,0-2 1,1 1-1,-1-1 0,0 0 1,1 0-1,-1-1 0,1 0 1,-1-1-1,1 0 0,-1 0 1,0-1-1,1 0 0,-1-1 1,0 1-1,0-1 0,-1-1 1,1 0-1,-1 0 0,1 0 1,8-8-1,6-6 76,-2 0 0,35-39 1,30-51-27,-56 71-23,5-9 53,44-77 0,34-119 91,14-23-613,-121 256 407,0-1 0,4-11-1,-9 20-2,0 1-1,1 0 0,-1 0 0,0-1 0,0 1 0,0 0 0,0 0 1,0-1-1,1 1 0,-1 0 0,0-1 0,0 1 0,0 0 1,0-1-1,0 1 0,0 0 0,0 0 0,0-1 0,0 1 0,0 0 1,0-1-1,0 1 0,0 0 0,0-1 0,0 1 0,-1 0 1,1 0-1,0-1 0,0 1 0,0 0 0,0-1 0,0 1 0,-1 0 1,1-1-1,-1 2-3,0-1 0,0 1 0,1-1 0,-1 1 0,0 0 0,0-1 0,1 1 0,-1 0 0,0-1 0,1 1 0,-1 0 1,1 0-1,-1-1 0,0 3 0,-22 42 132,1 1 1,-22 72-1,18-47 141,-35 83 161,-18 48-36,48-91-182,-4 9 740,29-108-676,6-21 37,7-25 51,0 14-410,0 0 1,2 1 0,0 0 0,1 1 0,13-18-1,-22 34 16,1 0-1,-1 0 0,1 0 1,0 0-1,0 1 0,0-1 1,0 0-1,3 0 0,-5 1 26,1 1 0,-1 0-1,1-1 1,0 1-1,-1 0 1,1 0 0,0 0-1,-1 0 1,1-1-1,0 1 1,-1 0 0,1 0-1,0 0 1,-1 0-1,1 1 1,-1-1 0,1 0-1,0 0 1,-1 0-1,1 0 1,0 1 0,-1-1-1,1 0 1,-1 1-1,1-1 1,-1 0 0,1 1-1,-1-1 1,1 1-1,-1-1 1,1 0 0,-1 1-1,1-1 1,-1 1-1,0 0 1,1-1 0,0 2-1,3 8-41,1 0 0,-1 1-1,-1-1 1,4 16-1,-5-16 67,0 0 1,1-1-1,0 1 0,1-1 0,9 16 0,-11-21-12,0-1 0,0 1 0,1-1 0,-1 0 0,1 0-1,0 0 1,0-1 0,0 1 0,0 0 0,1-1 0,-1 0 0,1 0 0,-1 0 0,1 0 0,0-1-1,-1 1 1,1-1 0,0 0 0,0 0 0,0-1 0,0 1 0,0-1 0,0 0 0,0 0 0,0 0-1,0 0 1,5-1 0,10-4 45,-1 0 0,0-1 0,0-1 0,23-12-1,67-45 59,-99 58-90,0 0 1,-1-1-1,0 1 1,0-1-1,-1-1 0,0 0 1,0 0-1,0 0 0,-1-1 1,7-14-1,-13 23-23,1-1-1,-1 1 0,0-1 1,0 1-1,1 0 1,-1-1-1,0 1 0,0-1 1,0 1-1,0-1 1,0 1-1,0 0 0,1-1 1,-1 1-1,0-1 1,0 1-1,-1-1 0,1 1 1,0-1-1,0 1 1,0-1-1,0 1 0,0-1 1,0 1-1,0 0 1,-1-1-1,1 1 0,0-1 1,0 1-1,-1 0 1,1-1-1,0 1 0,-1 0 1,1-1-1,0 1 1,-1 0-1,1-1 0,0 1 1,-1 0-1,1 0 1,-1 0-1,1-1 0,-1 1 1,1 0-1,0 0 1,-1 0-1,-1 0-19,0-1-1,1 1 1,-1 0-1,0 0 1,1 1 0,-1-1-1,1 0 1,-1 1 0,0-1-1,1 0 1,-1 1-1,-1 1 1,-4 2 16,0 1 0,0 0 0,1 0 0,-1 1 1,2 0-1,-1 0 0,0 0 0,1 1 0,0 0 0,1 0 0,0 0 0,0 0 1,0 1-1,1-1 0,0 1 0,0 0 0,1 0 0,0 0 0,1 1 1,-2 14-1,3-19 7,0 1 1,1-1 0,-1 0-1,1 0 1,-1 1 0,1-1-1,0 0 1,1 0 0,-1 0-1,1 0 1,0 0 0,0-1 0,0 1-1,0-1 1,5 6 0,-5-7 13,0 1 0,0-1 0,1 0 0,-1 0 0,0 0 0,1 0 0,0-1 0,-1 1 0,1-1 0,0 0 0,0 1 1,0-1-1,0 0 0,0-1 0,0 1 0,0-1 0,0 1 0,0-1 0,0 0 0,0 0 0,6-1 0,-2 0 39,1-1 0,-1 0 0,1-1 0,-1 0 0,0 0 0,0 0-1,12-9 1,44-38 224,-25 17-364,15-7 22,56-44 111,-79 58-3,-1 0 1,-1-2 0,44-59-1,-47 51-25,-3-1-1,31-70 1,15-84 211,-67 186-266,1 0 1,-1 0 0,0 0-1,-1 0 1,1-1 0,-1 1-1,0 0 1,-1-10 0,1 15 26,0 0-1,0-1 1,0 1 0,0 0 0,0-1 0,0 1 0,0 0 0,0-1 0,-1 1 0,1 0 0,0 0 0,0-1 0,0 1 0,0 0 0,0 0 0,-1-1 0,1 1 0,0 0 0,0 0-1,-1-1 1,1 1 0,0 0 0,0 0 0,-1 0 0,1 0 0,0-1 0,0 1 0,-1 0 0,1 0 0,-11 4-199,7-1 159,0 1 0,0 0 1,0 0-1,-4 5 1,-35 50-174,-43 82 0,46-72 241,-43 102-1,74-148-16,1 1 0,1-1 0,0 2 0,2-1 0,1 1-1,1-1 1,1 1 0,3 39 0,-1-53 47,2-1-1,-1 1 1,2 0-1,4 14 1,-5-20-3,0-1 0,0 0 0,0 0 0,0 0 0,1 0 0,0 0 0,0 0 0,0 0 0,0-1 0,1 0 0,-1 1 0,6 2 0,-7-5-15,0 1 0,1-1-1,-1 0 1,0 0 0,1 0-1,0 0 1,-1 0 0,1-1-1,-1 1 1,1-1 0,0 0-1,0 1 1,-1-1 0,5-1-1,-2 0 21,1 0 0,-1 0 0,0-1 0,0 1 0,1-1 0,7-5 0,3-2 45,-1-1-1,0-1 1,16-16-1,-13 10-47,0-1 1,-2 0-1,0-2 1,22-34-1,-15 15-21,27-66 1,40-123-207,3-10 84,-86 224 47,12-36 75,-17 47-101,-1-1 0,-1 0-1,1 0 1,0 0 0,-1 0 0,0 0-1,0 1 1,0-1 0,0 0 0,-1-5-1,1 8 66,0 1 0,-1 0 0,1 0 0,0-1-1,0 1 1,0 0 0,0-1 0,0 1 0,0 0-1,0-1 1,-1 1 0,1 0 0,0 0 0,0-1-1,0 1 1,-1 0 0,1 0 0,0-1 0,0 1 0,-1 0-1,1 0 1,0 0 0,0 0 0,-1-1 0,1 1-1,0 0 1,-1 0 0,1 0 0,0 0 0,0 0-1,-1 0 1,1 0 0,0 0 0,-1 0 0,1 0 0,0 0-1,-1 0 1,1 0 0,0 0 0,-1 0 0,1 0-1,0 0 1,-1 0 0,1 0 0,0 0 0,0 1-1,-1-1 1,1 0 0,-1 0 0,-12 12-88,13-12 96,-6 6-7,2 1 1,-1-1-1,1 1 0,0 0 1,1 0-1,-1 0 0,1 1 0,-3 13 1,-1-2 5,-19 59 143,3 1 0,-17 114 0,32-140-432,3 0-1,2 0 1,3 0-1,11 95 1,-7-127-1743,0 0 1,10 25-1,0-9-982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24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30 994 3712,'-22'4'1221,"21"-4"-1208,1 0 1,0 0-1,0 0 0,0 0 0,0 0 1,-1 0-1,1 0 0,0 0 0,0 0 1,0 0-1,-1 0 0,1 0 1,0 0-1,0 0 0,0 0 0,0 1 1,-1-1-1,1 0 0,0 0 0,0 0 1,0 0-1,0 0 0,0 0 0,-1 0 1,1 1-1,0-1 0,0 0 0,0 0 1,0 0-1,0 0 0,0 1 0,0-1 1,0 0-1,-1 0 0,1 1 131,0 0 0,-1 0 0,1 0 0,0 0 0,0 0 0,0 1 0,0-1 0,0 0 0,0 0 0,0 0 0,0 0 0,0 0 0,0 0 0,1 0 0,-1 1 0,0-2-36,1 0 1,-1 1-1,0-1 1,0 0-1,1 0 1,-1 1-1,0-1 1,0 0-1,1 0 1,-1 1 0,0-1-1,0 0 1,1 0-1,-1 0 1,0 0-1,1 1 1,-1-1-1,0 0 1,1 0-1,-1 0 1,1 0-1,13-4 929,-1-3-427,0 0 0,0-1 0,-1-1 0,19-17 0,40-47 52,-52 52-406,23-26 30,-23 24-235,2 1-1,24-22 0,-43 43-56,-1 0-1,1 0 0,-1 0 1,1 0-1,0 0 1,-1 0-1,1 0 1,0 1-1,-1-1 0,1 1 1,0-1-1,0 1 1,0 0-1,1-1 1,-2 2 7,0-1 1,0 0-1,0 0 0,0 1 1,0-1-1,0 0 1,0 1-1,0-1 1,0 1-1,0-1 1,0 1-1,-1-1 1,1 1-1,0 0 1,0-1-1,-1 1 0,1 0 1,-1 0-1,1 0 1,0-1-1,-1 1 1,1 0-1,-1 0 1,0 0-1,1 0 1,-1 0-1,0 0 0,0 0 1,1 0-1,-1 1 1,2 17 69,-1 0 0,0 0 0,-2-1 0,-5 38 1,2-20 63,-2 20 150,-25 93 1,-28 50 541,50-170-700,-93 243 1766,100-268-1778,-11 24 629,12-26-680,0-1 1,0 1-1,0-1 0,0 1 1,0-1-1,0 1 1,-1-1-1,1 0 1,0 0-1,-1 1 1,-1 0-1,3-2-48,0 0-1,-1 0 1,1 0 0,0 0 0,-1 0-1,1 0 1,0 0 0,-1 0-1,1-1 1,0 1 0,-1 0 0,1 0-1,0 0 1,0 0 0,-1-1-1,1 1 1,0 0 0,0 0-1,-1 0 1,1-1 0,0 1 0,0 0-1,-1 0 1,1-1 0,0 1-1,0 0 1,0-1 0,0 1 0,-1 0-1,1 0 1,0-1 0,0 1-1,0 0 1,0-1 0,0 1-1,0 0 1,0-1 0,0 1 0,0 0-1,0-1 1,0 1 0,0-1-1,1-23 270,1 3-202,2 0 1,1 1-1,7-21 0,28-63-25,-15 43-33,78-213-105,-30 93-23,-50 130 98,42-67 1,-54 100-70,1 1 0,0 1 0,1 0 0,1 0 0,1 2 0,0 0-1,0 0 1,31-19 0,-42 30 44,1 1-1,0 0 1,0 0-1,-1 0 1,1 1-1,0-1 1,0 1-1,0 1 1,1-1-1,5 0 1,-9 1 28,-1 0 1,1 1 0,0-1 0,-1 0-1,1 1 1,-1-1 0,1 1-1,-1-1 1,1 1 0,-1-1 0,1 1-1,-1 0 1,0 0 0,1 0 0,-1 0-1,0 0 1,0 0 0,0 0 0,1 0-1,-1 1 1,0-1 0,-1 0-1,1 1 1,0-1 0,0 1 0,-1-1-1,1 1 1,0-1 0,-1 1 0,0-1-1,1 1 1,-1-1 0,0 1-1,0 0 1,0-1 0,0 1 0,0 2-1,-1 6 38,0 0-1,0-1 0,-1 1 1,0-1-1,-5 12 1,-21 48 57,23-57-84,-73 150 212,67-142-94,-1-1 1,-1 0 0,-1-1-1,0-1 1,-31 29 0,44-46-127,1 1-1,0-1-1,0 1 1,-1-1-1,1 0 1,0 1-1,-1-1 1,1 0-1,0 1 1,-1-1-1,1 0 1,0 1-1,-1-1 1,1 0-1,0 0 1,-1 0 0,1 1-1,-1-1 1,1 0-1,0 0 1,-1 0-1,1 0 1,-1 0-1,1 0 1,-1 0-1,1 0 1,-1 0-1,1 0 1,0 0-1,-1 0 1,1 0-1,-1 0 1,1 0-1,-1 0 1,1-1-1,-1 1 1,1-1-13,0 1 0,0-1 1,0 0-1,0 0 1,0 1-1,1-1 1,-1 0-1,0 1 0,0-1 1,1 0-1,-1 1 1,0-1-1,1 1 1,-1-1-1,0 1 0,1-1 1,0 0-1,-1 0 0,11-9-26,-1 0 0,1 1 0,0 0 1,1 1-1,0 0 0,25-12 1,-20 11-17,106-57-53,52-29 88,-144 76-34,-10 6 65,2 0 0,29-13 0,-51 26-7,0-1 0,-1 1 0,1-1 0,0 1 0,0 0 0,0-1 0,0 1 0,0 0 0,0 0 0,0-1 0,0 1 0,0 0 0,0 0 0,0 0 0,0 0 0,0 0 0,0 0 0,-1 1 0,3-1 0,-3 1 10,1 1 0,-1-1 1,0 0-1,0 0 0,0 1 0,0-1 1,0 0-1,0 1 0,0-1 0,0 0 1,-1 0-1,1 1 0,-1 0 0,0 4-10,-5 19-17,-1 0 1,-16 39 0,-6 16 27,28-80-16,-5 21-17,-5 32-1,10-48 11,1 0-1,-1 0 1,1 0-1,0 0 1,0 0-1,1 0 0,-1-1 1,1 1-1,0 0 1,0 0-1,1 0 1,3 7-1,-4-10 25,1 0-1,-1-1 1,0 1-1,1 0 1,0-1-1,-1 0 1,1 1-1,0-1 1,-1 0-1,1 0 1,0 0-1,0 0 1,0 0-1,0-1 1,0 1-1,0-1 1,0 1-1,0-1 1,1 1-1,-1-1 1,0 0-1,0 0 1,0 0 0,0-1-1,0 1 1,0 0-1,4-2 1,0 1 8,0-1 1,-1 0-1,1 0 1,0 0 0,-1-1-1,1 0 1,-1 0-1,5-4 1,-3 1-3,0 0 1,-1-1-1,0 0 0,0 0 1,-1-1-1,1 1 0,5-13 0,0-3 49,10-32 0,-8 14-60,-2 0-1,10-64 1,-20 97-13,0 0 1,-1 0-1,0 0 0,-1-14 1,1 20-15,-1 0 1,1 0 0,0 0-1,-1 0 1,0 0-1,1 0 1,-1 0 0,0 0-1,0 1 1,0-1-1,0 0 1,0 0-1,-1 1 1,1-1 0,-1 1-1,1-1 1,-1 1-1,1-1 1,-1 1 0,0 0-1,1 0 1,-5-2-1,5 3 14,-1-1-1,1 1 1,-1-1-1,1 1 1,-1 0-1,1-1 1,-1 1-1,0 0 0,1 0 1,-1 1-1,1-1 1,-1 0-1,0 0 1,1 1-1,-1-1 1,1 1-1,-1-1 1,1 1-1,-2 1 0,0-1-5,0 1 0,1 0-1,-1 0 1,1 1-1,0-1 1,0 0 0,0 1-1,0 0 1,-2 3-1,1 0-6,0 0-1,0 0 0,0 0 0,1 0 0,0 0 0,0 1 1,1-1-1,0 1 0,-1 8 0,3-7 9,-1-1 1,1 1-1,1 0 0,-1-1 1,5 14-1,-4-17 14,-1-1 0,1 1-1,-1 0 1,1-1 0,0 1 0,1-1-1,-1 0 1,0 1 0,1-1 0,0 0-1,0-1 1,4 5 0,-5-6-4,0 0 0,-1-1 0,1 1 0,0 0 0,0-1-1,-1 1 1,1-1 0,0 1 0,0-1 0,0 0 0,0 0 0,-1 0 0,1 0 0,0 0 0,0 0 0,0-1-1,0 1 1,1-1 0,3-1 43,0-1 0,-1 1-1,10-7 1,-10 7-12,24-17 79,0-2 0,46-42 0,-7 5-137,-14 14 187,113-82-278,-166 125 99,-1 0 1,1 1 0,0-1-1,0 1 1,0-1 0,0 1-1,0-1 1,0 1 0,0 0-1,0-1 1,0 1 0,0 0-1,0 0 1,1 0 0,-1 0-1,0 0 1,0 0 0,0 0-1,0 0 1,0 0 0,2 1-1,-2 0 11,0-1 1,0 1-1,-1 0 0,1 0 1,0-1-1,0 1 0,-1 0 1,1 0-1,0 0 0,-1 0 1,1 0-1,-1 0 0,1 0 1,-1 0-1,0 0 0,1 0 1,-1 2-1,1 5 1,0 0 0,0 1 0,-1-1 1,-1 11-1,1-13-46,-5 54 109,-2-1-1,-31 117 1,35-164 19,0-1-1,-1 0 1,-1 0-1,1 0 1,-11 15-1,14-23-63,-1-1 0,1 0-1,-1 0 1,0 0 0,0 0 0,1 0-1,-1-1 1,0 1 0,-1 0 0,1-1-1,0 0 1,0 1 0,-1-1-1,1 0 1,0 0 0,-1 0 0,1-1-1,-1 1 1,0 0 0,1-1-1,-1 0 1,1 0 0,-1 1 0,0-2-1,1 1 1,-1 0 0,1 0-1,-1-1 1,1 1 0,-4-2 0,0-1 14,0 1 1,1-1-1,-1 0 1,1-1-1,0 1 1,0-1-1,0 0 1,1 0-1,-1-1 1,-4-5-1,1 1-5,-8-9-95,-19-30 1,1 2 102,32 44-53,0 0-1,0 0 1,0 0 0,0 1 0,0-1 0,-3-1 0,5 3 12,-1 0 0,1 0 0,0 0 1,0 0-1,0 0 0,0 0 0,0 1 0,0-1 0,0 0 0,0 0 1,0 0-1,0 0 0,0 0 0,0 1 0,-1-1 0,1 0 1,0 0-1,0 0 0,0 0 0,0 0 0,0 1 0,0-1 1,0 0-1,1 0 0,-1 0 0,0 0 0,0 0 0,0 1 0,0-1 1,0 0-1,0 0 0,0 0 0,0 0 0,0 0 0,0 1 1,0-1-1,0 0 0,1 0 0,3 7-21,0-1-1,1 0 1,-1 0 0,2 0 0,-1 0 0,1-1-1,-1 1 1,2-2 0,-1 1 0,0-1-1,11 6 1,-2-2 56,1-1 0,0-1 0,0 0-1,21 4 1,-29-8 5,1 0 0,-1-2 0,0 1 0,1-1 0,-1 0 0,1 0 0,-1-1 0,0 0 0,1-1-1,-1 0 1,11-4 0,-7 1-5,-1 0 0,1-1 0,-1 0 0,0-1 0,-1 0 0,17-15 0,63-66 159,-55 53-165,1 1-1,45-33 1,-68 57-104,-10 7 79,1 0 1,-1 0 0,1 1-1,0-1 1,-1 1-1,1 0 1,0 0 0,1 0-1,4-1 1,-11 15 48,-17 27 14,3 1 0,1 1 0,2 0 0,2 0 0,2 1 0,-5 48 1,14-86-27,-1 1 1,2 0 0,-1 0-1,0-1 1,1 1 0,0 0 0,0-1-1,2 6 1,-3-9-22,1 0 0,-1 0 0,1 0 0,-1 0 0,1 0 1,0 0-1,-1 0 0,1 0 0,0 0 0,-1 0 0,1-1 0,0 1 0,0 0 0,0 0 0,0-1 0,0 1 0,0-1 0,0 1 1,0-1-1,0 1 0,0-1 0,0 1 0,0-1 0,0 0 0,0 0 0,1 0 0,-1 1 0,0-1 0,0 0 0,0 0 0,0-1 1,0 1-1,0 0 0,1 0 0,-1 0 0,0-1 0,0 1 0,0-1 0,0 1 0,1-1 0,10-5 42,0-1 0,-1 0 0,0 0 0,18-17 0,40-45-13,78-96-34,-123 136-5,-1-2 0,-1-1 0,-1-1 0,-2 0 0,-2-2 0,-1 0 0,17-56 0,21-112 0,-21 72 0,-30 119 3,0 5-33,-1-1 1,-1 0 0,1 1 0,-1-11-1,-1 17 17,0-1 0,0 1 0,0-1 0,0 1 0,-1 0 0,1-1 0,-1 1-1,1-1 1,-2-1 0,-2 1-83,-1 10-23,-9 34 55,-13 64 0,18-66 69,-15 62-144,-14 156 1,35-217 196,2-1 1,2 0 0,12 80-1,-12-115-25,0 0-1,0 0 0,1 0 0,0-1 1,0 1-1,0 0 0,6 8 1,-7-12-23,0 0 1,-1 0 0,1 0 0,0-1 0,0 1 0,0 0 0,0 0 0,0-1 0,0 1-1,0 0 1,0-1 0,1 1 0,-1-1 0,0 1 0,0-1 0,0 0 0,1 0 0,-1 1-1,0-1 1,0 0 0,1 0 0,-1 0 0,0 0 0,0 0 0,1-1 0,-1 1-1,0 0 1,0 0 0,0-1 0,1 1 0,-1-1 0,0 1 0,0-1 0,0 0 0,0 1-1,0-1 1,2-2 0,10-8-14,-1 0 0,0-2-1,0 0 1,16-24 0,11-13 3,-17 28 10,-12 12 25,15-20 0,-17 20-85,7-10 82,-15 20-30,1-1 0,-1 0 0,0 0 0,1 0 0,-1 0 1,0 0-1,1 0 0,-1 0 0,0 0 0,0 0 0,0 0 0,0-1 0,0 1 0,0 0 0,0 0 0,0 0 0,-1 0 1,1-1-1,0 2 0,-1-1 0,1 1 1,0-1-1,0 1 0,0 0 1,0-1-1,0 1 1,0 0-1,-1-1 0,1 1 1,0 0-1,0-1 0,0 1 1,-1 0-1,1 0 1,0-1-1,-1 1 0,1 0 1,0 0-1,0-1 1,-1 1-1,1 0 0,0 0 1,-1 0-1,1 0 0,-1 0 1,1-1-1,0 1 1,-1 0-1,1 0 0,0 2 28,7-1-128,25-8-9,-28 7 77,20-1 5,0 2 0,0 0 0,1 2 1,40 9-1,-62-11 20,1 0 0,-1 0 0,0 1 1,1 0-1,-1-1 0,0 1 1,0 0-1,0 0 0,-1 1 0,1-1 1,0 1-1,-1-1 0,1 1 0,-1 0 1,3 5-1,-2-3 6,-1 0 0,0 0 0,-1 0 1,1 0-1,-1 0 0,0 0 0,0 1 0,0-1 0,-1 10 1,0-1 3,0 0 0,2 0 1,4 24-1,-3-22 17,-2-10 19,0-1 1,0 1-1,0-1 1,1 0-1,4 11 0,-6-16-39,1 1 0,-1 0 0,1 0 0,0 0-1,-1 0 1,1-1 0,0 1 0,-1 0 0,1-1 0,0 1-1,0-1 1,0 1 0,0-1 0,0 1 0,0-1-1,0 1 1,0-1 0,0 0 0,0 0 0,0 1 0,0-1-1,0 0 1,0 0 0,0 0 0,0 0 0,0 0-1,0 0 1,0 0 0,0-1 0,0 1 0,0 0 0,0-1-1,0 1 1,0 0 0,0-1 0,-1 1 0,1-1-1,1 0 1,6-5 8,0 1-1,0-1 0,-1-1 0,0 0 1,0 0-1,0 0 0,-1-1 1,7-11-1,7-6-66,25-26 61,-26 30 12,27-36 1,-42 47-88,-5 10 67,1 0-1,0 0 0,0 0 1,0 0-1,0 0 0,0 0 1,0 0-1,0 0 0,0 0 1,0 0-1,0 0 1,-1 0-1,1 0 0,0 0 1,0 0-1,0 0 0,0 0 1,0 0-1,0 0 0,0 0 1,0 0-1,-1 0 0,1 0 1,0 0-1,0 0 0,0 0 1,0 0-1,0 0 1,0 0-1,0 0 0,0 0 1,0 0-1,0-1 0,0 1 1,0 0-1,-1 0 0,1 0 1,0 0-1,0 0 0,0 0 1,0 0-1,0 0 0,0 0 1,0 0-1,0-1 1,0 1-1,0 0 0,0 0 1,-5 7-1,0 0 1,1 0-1,0 0 1,0 1-1,1-1 1,0 1-1,0 0 0,-1 10 1,-2 7 6,-2 36-1,6-19-3,2-40 4,0 1 0,0-1-1,1 1 1,-1 0 0,1-1-1,-1 1 1,1-1 0,0 0-1,0 1 1,0-1 0,0 0-1,0 1 1,2 1 0,-2-3 2,0-1 0,-1 1 0,1-1 0,0 1 1,0-1-1,-1 1 0,1-1 0,0 1 1,0-1-1,0 0 0,0 0 0,0 1 0,-1-1 1,1 0-1,0 0 0,0 0 0,0 0 1,0 0-1,0 0 0,0 0 0,0 0 1,-1 0-1,1-1 0,0 1 0,0 0 0,0 0 1,0-1-1,-1 1 0,3-1 0,0-1-14,-1 0-1,1 0 1,0 0-1,0 0 1,-1-1-1,5-4 1,14-20 113,-2-1 0,17-32 0,-32 52-98,0 1 0,-1-1 0,0 1 0,-1-1 0,0 0 0,0 0 0,-1 0 0,0 0 0,0-9 0,0 14-9,-1 0 1,0 0 0,-1 0 0,1 0 0,0 0 0,-1 0 0,0 0 0,0 0 0,0 0 0,0 1 0,0-1-1,0 0 1,-1 1 0,1-1 0,-1 1 0,0-1 0,0 1 0,0 0 0,0 0 0,0 0 0,0 0-1,0 0 1,-1 0 0,1 1 0,-1-1 0,1 1 0,-6-3 0,6 3-25,-1 1-1,0-1 1,0 1-1,0-1 1,0 1 0,0 0-1,0 0 1,0 0-1,-5 1 1,-9 0-13,164-12 48,-11-1 23,-120 12-9,1-2-55,0 2 0,0 0 1,-1 1-1,1 0 0,32 8 1,-46-8 39,1 1 0,-1-1 1,0 1-1,1 0 0,3 3 1,-6-4 1,0 0 1,0 0-1,1 0 0,-1 0 1,0 0-1,0 0 1,0 0-1,-1 0 1,1 1-1,0-1 0,0 0 1,-1 1-1,1-1 1,-1 0-1,1 1 0,0 1 1,-2 2 17,1 1 0,-1 0 0,0-1 0,0 1 0,0-1 0,-1 0 1,0 1-1,0-1 0,0 0 0,-1 0 0,-4 7 0,-7 17 312,17-33-250,0 0 0,1 1 0,0 0 0,0-1 0,4-2 0,18-15-179,-14 9 44,0 1 1,1 1-1,0 0 1,1 1 0,0 0-1,19-8 1,-32 16 41,0 1 0,1-1 0,-1 1 0,0 0 1,0-1-1,0 1 0,0 0 0,0 0 0,0 0 1,0 0-1,0 0 0,1 0 0,-1 0 0,0 1 1,0-1-1,0 0 0,0 0 0,0 1 0,0-1 1,0 1-1,0-1 0,0 1 0,0-1 0,0 1 1,0 0-1,-1 0 0,1-1 0,0 1 1,0 0-1,1 1 0,1 3 9,0 1 1,0-1 0,0 0-1,3 10 1,-1-4-2,-2-5 56,-1-1-1,1 0 1,1 1-1,-1-1 1,1 0 0,0-1-1,0 1 1,0-1-1,10 8 1,-11-10-45,0 0 0,1 0 0,-1 0 0,1-1 0,0 1 0,-1-1 0,1 0 0,0 0 0,0 0 0,0-1 0,0 1 0,0-1 0,0 0 0,0 0 0,7-1 1,-2-1-714,-1 0 0,15-5 0,-16 4-451,-1 1-1,1-1 1,-1-1 0,0 1-1,0-1 1,8-7 0,-13 11 949,-1-1 0,1 1 0,-1 0 1,1-1-1,-1 1 0,0-1 1,1 1-1,-1-1 0,0 1 1,1-1-1,-1 0 0,0 1 1,0-1-1,1 1 0,-1-1 0,0 1 1,0-1-1,0 0 0,0 1 1,0-1-1,0 1 0,0-1 1,0 0-1,0 1 0,0-1 0,0 1 1,-1-1-1,1 0 0,0 0 1,-1-1-355,0 1 0,0 0 1,0-1-1,0 1 0,0 0 1,0 0-1,-1-1 0,-1 0 1,-10-7-2289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24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 4576,'-27'4'1450,"26"-4"-1287,-1 0 0,0 1-1,1-1 1,-1 0 0,0 1-1,1 0 1,-1-1-1,1 1 1,-3 1 0,4-1-65,-1-1 0,1 0 0,0 0 0,0 0 0,0 0 1,-1 1-1,1-1 0,0 0 0,0 0 0,0 0 0,0 1 1,0-1-1,0 0 0,0 0 0,-1 1 0,1-1 0,0 0 1,0 0-1,0 1 0,0-1 0,0 0 0,0 0 0,0 1 0,0-1 1,0 0-1,0 0 0,0 1 0,0-1 0,1 0 0,-1 0 1,0 0-1,0 1 0,0-1 0,0 0 0,0 0 0,0 1 1,1-1-1,-1 0 0,0 0 0,0 0 0,0 0 0,0 1 1,1-1-1,-1 0 0,0 0 0,1 0 0,7 6 430,0-1 0,1 0-1,0 0 1,0-1 0,0 0-1,1-1 1,-1 0 0,1 0-1,11 1 1,13 0-147,45 1 0,-60-4-169,280 6-287,-231-9-3962,-63 1 3390,8-1-1527,-13 2 2002,0 0-1,1 0 1,-1 0-1,0 0 1,1-1-1,-1 1 1,0 0-1,0 0 1,1-1-1,-1 1 1,0 0-1,0 0 1,0-1-1,0 1 1,1 0-1,-1-1 1,0 1-1,0 0 1,0-1-1,0 1 1,0 0-1,0 0 0,0-1 1,0 1-1,0-1 1,0 1-1,0 0 1,0-1-1,0 1 1,0 0-1,0-1 1,-3-8-3300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25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4 7392,'-31'-3'3360,"39"3"-2944,7 0-480,2 3-64,24 1-160,9 9 160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00:26:26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11 416 3072,'-1'1'250,"0"0"1,0 0 0,0 0-1,0 0 1,0 1-1,0-1 1,0 0 0,1 0-1,-2 3 1,2-3-130,0-1 0,0 0 0,0 1 1,0-1-1,0 0 0,0 1 0,0-1 0,0 0 1,0 1-1,0-1 0,0 0 0,0 1 1,0-1-1,0 1 0,0-1 0,0 0 0,0 0 1,0 1-1,1-1 0,-1 0 0,0 1 0,0-1 1,0 0-1,1 1 0,-1-1 0,0 0 1,0 0-1,1 1 0,-1-1 0,0 0 0,0 0 1,1 0-1,-1 0 0,0 1 0,1-1 0,-1 0 1,0 0-1,1 0 0,-1 0 0,0 0 1,1 0-1,-1 0 0,0 0 0,1 0 0,-1 0 1,0 0-1,1 0 0,-1 0 0,0 0 0,1 0 1,1 0 142,1-1-1,-1 1 1,0-1 0,0 1 0,0-1 0,1 0 0,-1 0 0,0 0 0,0 0-1,0 0 1,-1-1 0,4-2 0,20-20 1247,-23 22-1370,210-201 2686,-38 24-1118,-174 179-1706,2-3 0,1 1 1,0-1 0,-1 1-1,1-1 1,4-2 0,-7 5-12,1 0 0,-1 0 0,0 0 1,1 0-1,-1 0 0,0-1 1,1 1-1,-1 0 0,0 0 1,0 0-1,1 0 0,-1 0 0,0 0 1,1 0-1,-1 0 0,0 0 1,1 0-1,-1 0 0,0 0 0,1 0 1,-1 1-1,0-1 0,1 0 1,-1 0-1,1 1-6,-1-1-1,1 1 1,-1-1 0,0 1 0,1-1 0,-1 1-1,0 0 1,0-1 0,0 1 0,1 0 0,-1-1-1,0 1 1,0 0 0,0-1 0,0 1-1,0 0 1,0 0 0,-3 73 17,-3 0-1,-3 0 1,-34 126 0,37-175 93,-1 0 0,-1-1 0,-1 0 0,-2 0 0,0-1 0,-19 28 0,29-48-63,-1-1 0,0 1 1,0-1-1,-1 1 0,1-1 1,-1 0-1,1 0 0,-1 0 1,1 0-1,-1 0 0,0 0 1,0-1-1,0 0 0,0 1 1,-4 0-1,6-2-12,-1 1 0,0-1-1,0 1 1,0-1 0,0 0 0,0 0 0,0 0 0,0 0-1,0 0 1,0 0 0,1 0 0,-1-1 0,0 1 0,0-1-1,0 0 1,0 1 0,1-1 0,-1 0 0,0 0 0,1 0-1,-1 0 1,0 0 0,1 0 0,-1-1 0,-1-1-1,-2-3-3,1 1-1,0-1 1,0 0-1,1 0 1,-6-12-1,2 0-38,0-1 0,1 0 0,1 0 1,1-1-1,0 1 0,2-1 0,0 0 0,1 0 0,3-27 0,-2 44 5,0 1 0,1-1 0,-1 0 0,1 1 0,-1-1 0,1 0 0,0 1 0,0-1 0,0 1 0,0 0 0,1-1 0,-1 1 0,1 0 0,1-3 0,-2 4 0,1 0 0,-1 0 0,1 0 0,-1 1 0,1-1 0,0 0 0,-1 0 0,1 1 1,0-1-1,-1 1 0,1 0 0,0 0 0,0-1 0,-1 1 0,1 0 0,0 0 0,0 0 0,-1 1 0,1-1 0,0 0 0,0 1 0,1 0 0,22 8-19,-1 1 0,0 1 0,0 0 0,23 18 0,-8-6 29,-18-11-12,1-1 0,37 14-1,-51-22 54,0-1 0,0 0 0,0-1 0,0 0 0,0 0 0,0 0 0,0-1 0,0-1 0,0 1 0,0-1 0,0 0 0,10-4 0,8-4 34,0-2 0,-1 0 0,26-17 0,66-52 156,-102 68-147,28-28-1,-38 35-66,-1 0-1,0 0 0,0-1 0,0 1 0,-1-1 1,0 0-1,0 0 0,0 0 0,1-7 1,-3 11-6,0-1 0,-1 1 0,0 0-1,1 0 1,-1-1 0,0 1 0,0 0 0,0 0 0,-1-1 0,1 1 0,0 0 0,-1 0 0,1-1 0,-1 1 0,0 0 0,0 0 0,0 0 0,0 0 0,0 0 0,0 0 0,-1 0 0,1 1 0,-1-1 0,1 0 0,-1 1 0,1-1 0,-1 1 0,0-1 0,0 1 0,0 0-1,0 0 1,0 0 0,-3-1 0,0-1-39,-1 2-1,1-1 0,-1 1 0,0-1 0,1 2 1,-1-1-1,0 1 0,1-1 0,-1 2 0,0-1 1,0 1-1,-5 1 0,2 0 10,0 1-1,0 0 1,0 1-1,1 0 1,0 0 0,-1 1-1,2 0 1,-1 0-1,1 1 1,-10 9 0,8-6 19,1 0 1,1 0 0,0 1 0,0 0 0,1 0 0,0 1 0,-7 17-1,8-14 15,1 0-1,0 0 1,0 0-1,2 0 0,0 0 1,0 1-1,2-1 0,-1 0 1,2 1-1,0-1 0,1 1 1,0-1-1,1 0 0,6 16 1,-8-26 16,1 0 0,-1-1 1,1 1-1,0 0 0,1-1 0,-1 1 1,1-1-1,-1 0 0,1 1 0,0-1 1,0 0-1,1-1 0,-1 1 1,6 3-1,-3-3 8,0-1 0,-1 1 0,1-1 1,0-1-1,0 1 0,0-1 0,0 0 0,1 0 0,6-1 1,4 0 13,0-2 1,1 0 0,-1-1 0,0 0-1,0-2 1,20-7 0,-2-2-58,0-2-1,35-22 1,62-47 0,-121 78 13,150-106 14,-153 107-2,8-5 14,31-15 0,-45 25-51,0 0 1,0 0 0,0 0 0,0 1-1,1-1 1,-1 1 0,0 0-1,0 0 1,0-1 0,1 1 0,3 1-1,-5-1 42,1 1 0,-1-1-1,0 1 1,1-1 0,-1 1 0,0-1-1,0 1 1,1 0 0,-1 0-1,0-1 1,0 1 0,0 0-1,0 0 1,0 0 0,0 0 0,0 0-1,1 3 1,-2-4-8,0 0 0,-1 0 0,1 0 0,0 1 0,0-1 0,0 0 0,0 0 0,0 0 0,0 0 0,0 0 0,0 1 0,-1-1 0,1 0 0,0 0 0,0 0 0,0 0 0,0 0 0,0 0 0,-1 0 0,1 0 0,0 0 0,0 1 0,0-1 0,0 0 0,-1 0 0,1 0 0,0 0 0,0 0 0,0 0 0,-1 0 0,1 0 0,0 0 0,0 0 0,0 0 0,0 0 0,-1-1 0,1 1 0,0 0 0,0 0 0,0 0 0,-18-1 138,-16-5-77,24 4-46,3 0-40,0 0 0,0 0 1,0 1-1,0 0 0,0 0 0,0 1 1,-1 0-1,1 0 0,0 1 1,0 0-1,-7 2 0,6-1-7,0 1-1,1 1 0,0-1 1,0 1-1,0 0 0,0 1 1,1 0-1,0 0 1,0 0-1,0 1 0,0 0 1,1 0-1,0 0 0,0 1 1,-7 13-1,5-6-13,0 0-1,0 0 1,2 1-1,0 0 1,0 0 0,1 0-1,-2 22 1,5-27 68,1-1-1,0 1 1,0 0 0,1-1-1,3 16 1,-4-22-1,0-1-1,1 1 1,0 0 0,0-1-1,0 1 1,0-1 0,0 1-1,0-1 1,1 0-1,-1 0 1,1 1 0,-1-1-1,1 0 1,0 0-1,0 0 1,0-1 0,0 1-1,0 0 1,0-1 0,1 1-1,-1-1 1,1 0-1,-1 0 1,5 2 0,-4-3-16,0 0 0,-1 0 0,1 0 0,0 0 0,0-1 0,-1 1 0,1-1 0,0 0 0,-1 0 0,1 0 1,0 0-1,-1 0 0,1 0 0,-1-1 0,0 1 0,1-1 0,-1 0 0,0 1 0,0-1 0,0 0 0,2-4 1,6-6 3,-1 1 1,13-23 0,-21 33-16,79-154 142,-66 124-187,-9 20 22,28-63 68,-31 59-141,-2 15 88,0 0 0,0 0 0,0 1 0,0-1 0,0 0 0,0 0 0,0 0 0,0 0 0,-1 0 0,1 0 0,0 0 1,0 0-1,0 0 0,0 1 0,0-1 0,0 0 0,-1 0 0,1 0 0,0 0 0,0 0 0,0 0 0,0 0 0,0 0 0,0 0 0,-1 0 0,1 0 0,0 0 0,0 0 0,0 0 0,0 0 0,0 0 1,-1 0-1,1 0 0,0 0 0,0 0 0,0 0 0,0 0 0,0-1 0,0 1 0,0 0 0,-1 0 0,1 0 0,0 0 0,0 0 0,0 0 0,0 0 0,0 0 0,0 0 0,0-1 0,0 1 1,0 0-1,0 0 0,-1 0 0,1 0 0,0 0 0,0 0 0,0-1 0,0 1 0,0 0 0,0 0 0,0 0 0,0 0 0,0 0 0,0-1 0,0 1 0,0 0 0,0 0 0,0 0 0,1 0 0,-10 11-121,6-1 115,1 0-1,0 0 1,0 0-1,1 1 1,0 18-1,0-9 83,1-2 20,0 0-1,1 0 1,0 0-1,2-1 1,0 1-1,1-1 1,0 0-1,9 20 1,-9-27-20,1 1-1,1-1 1,0 0 0,0 0-1,1-1 1,0 1 0,0-2 0,1 1-1,1-1 1,-1 0 0,1-1-1,0 0 1,16 9 0,-13-10 7,0 0 0,0-1 1,0 0-1,1-1 0,0 0 0,0-1 1,0-1-1,19 2 0,-24-4-92,1 1 1,0-2-1,0 0 1,0 0-1,-1 0 1,1-1-1,-1 0 0,1-1 1,-1 0-1,0 0 1,0-1-1,0 0 0,12-8 1,-4-1-1908,-1 0 1,15-17-1,6-10-10997,-24 30 8522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0E61-CC8A-A6AD-42F1-B9630093D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3AFB6-E9DA-65AA-D73F-5D54FA98C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945EE-9A48-FF88-9853-B952F04D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92939-B38C-FE1E-3E61-8F29FD65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D9941-CB03-2342-3572-FBE551D3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C0D8-0975-F4D8-89DE-3BC00F61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2FB4-9A30-5C4B-358C-B37467C68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B9261-F4F9-570F-9B4B-261025AB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34ADA-815C-72C6-E07F-439557A2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7669-1130-9ACE-2165-4F17B6D6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4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F84E4B-4234-61D1-1245-1AFF15423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09EF2-F213-3C14-6279-D04AD3C2E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84E74-AD59-62A6-4A72-3B2B876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5D050-6B10-F76E-37CD-C115A207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9645-4E41-BFEF-0F1A-9EF7CE76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8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53DF-7171-787A-9DF7-47B94183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DEE2-916D-3DDE-61E0-7CD7AF1C6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0DD6F-9C78-29F2-CEA3-E5A21136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B6C1C-BD4F-C646-3B59-7D0378F9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387DF-23EC-37E9-63E5-B0D62715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3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DB8B-62AC-50DE-A60A-6296C5B2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85EEF-3991-57B2-1DD1-3D167E576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3D1C0-97B4-2B79-5ED5-509F0515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795EE-6BAF-B84A-D663-BCD89924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64F5-914D-4214-9044-E45FEC21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698D-EFD8-0452-FB41-D4561C0F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503F-9401-C840-9413-88D887DE1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47F6D-8C57-7F64-3CF4-D43D0F865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3656F-3CD1-7032-DA0A-314E53D7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E8337-F85F-D563-1639-2D49AD3E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48E73-C646-254D-9B4F-90F4965E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6EE4-44E6-67D0-1CEC-05C85924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F380E-4B46-ACDB-AFB5-544A3F441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629F4-FC95-74DA-8F5F-B27E6D055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34AEE-CC6B-1D10-19E0-87BD3DB4F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001C3-B578-7A2F-C288-368A5F64E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DCFA7-E9D3-9A40-38FB-E32355F8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C30EF-8B9F-B26B-2781-56AEA15C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F2ED5-0378-086E-66AD-D1C7B005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01C4-55B0-C4AC-2949-A2D05345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AA4A9-E0AC-DA89-D8C7-F03D00DD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D291F-91D7-8155-C179-F087AC92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039E2-E42D-164D-EDC3-CB794FB9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B91A0-FD37-966A-7569-EC760740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C460B-7285-BED7-179B-B318C100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6C810-B538-AA62-50C1-C40FB5B4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FC8D-781F-2FB7-43F6-C055EF19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115C-CF85-31D4-A638-54C811A1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9CC5B-CA45-AB0B-0C88-4785DBF3D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33008-8682-A3DB-941E-2F24D575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6EEC9-574F-7D9E-ABAB-9485A7F6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5319D-FE5A-F682-A8BC-CD6E0AE4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8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C585-7EAD-0278-2246-E7C406DB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CD0FF-174A-325C-56FD-024583F03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64B13-E976-01A2-3162-421B50B43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7AEFD-AB9C-E819-724B-75DD5E2E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0EE4A-48A8-76BD-E624-5BAABEFF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D8C36-66F2-2041-01B2-AF5E77E0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76DCB-5D08-C1FB-1D7F-9FCF8324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E9A27-B858-1DEE-FE6D-711A0EC1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93276-7C18-5ABA-19EC-2FFD96822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4723-3D62-4374-B5F6-D3EAC18553C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73FBC-D073-AAF1-92EA-459162912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0F2A3-D644-1B07-584F-064332BCB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2DF5-C11F-4B5E-A994-123F9273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6.xml"/><Relationship Id="rId21" Type="http://schemas.openxmlformats.org/officeDocument/2006/relationships/image" Target="../media/image1210.png"/><Relationship Id="rId42" Type="http://schemas.openxmlformats.org/officeDocument/2006/relationships/image" Target="../media/image2310.png"/><Relationship Id="rId63" Type="http://schemas.openxmlformats.org/officeDocument/2006/relationships/customXml" Target="../ink/ink1339.xml"/><Relationship Id="rId84" Type="http://schemas.openxmlformats.org/officeDocument/2006/relationships/image" Target="../media/image4410.png"/><Relationship Id="rId138" Type="http://schemas.openxmlformats.org/officeDocument/2006/relationships/image" Target="../media/image7110.png"/><Relationship Id="rId159" Type="http://schemas.openxmlformats.org/officeDocument/2006/relationships/customXml" Target="../ink/ink1387.xml"/><Relationship Id="rId170" Type="http://schemas.openxmlformats.org/officeDocument/2006/relationships/image" Target="../media/image870.png"/><Relationship Id="rId191" Type="http://schemas.openxmlformats.org/officeDocument/2006/relationships/customXml" Target="../ink/ink1403.xml"/><Relationship Id="rId205" Type="http://schemas.openxmlformats.org/officeDocument/2006/relationships/customXml" Target="../ink/ink1410.xml"/><Relationship Id="rId107" Type="http://schemas.openxmlformats.org/officeDocument/2006/relationships/customXml" Target="../ink/ink1361.xml"/><Relationship Id="rId11" Type="http://schemas.openxmlformats.org/officeDocument/2006/relationships/image" Target="../media/image784.png"/><Relationship Id="rId32" Type="http://schemas.openxmlformats.org/officeDocument/2006/relationships/customXml" Target="../ink/ink1324.xml"/><Relationship Id="rId53" Type="http://schemas.openxmlformats.org/officeDocument/2006/relationships/customXml" Target="../ink/ink1334.xml"/><Relationship Id="rId74" Type="http://schemas.openxmlformats.org/officeDocument/2006/relationships/image" Target="../media/image3910.png"/><Relationship Id="rId128" Type="http://schemas.openxmlformats.org/officeDocument/2006/relationships/image" Target="../media/image6610.png"/><Relationship Id="rId149" Type="http://schemas.openxmlformats.org/officeDocument/2006/relationships/customXml" Target="../ink/ink1382.xml"/><Relationship Id="rId5" Type="http://schemas.openxmlformats.org/officeDocument/2006/relationships/image" Target="../media/image4100.png"/><Relationship Id="rId95" Type="http://schemas.openxmlformats.org/officeDocument/2006/relationships/customXml" Target="../ink/ink1355.xml"/><Relationship Id="rId160" Type="http://schemas.openxmlformats.org/officeDocument/2006/relationships/image" Target="../media/image820.png"/><Relationship Id="rId181" Type="http://schemas.openxmlformats.org/officeDocument/2006/relationships/customXml" Target="../ink/ink1398.xml"/><Relationship Id="rId216" Type="http://schemas.openxmlformats.org/officeDocument/2006/relationships/image" Target="../media/image124.png"/><Relationship Id="rId22" Type="http://schemas.openxmlformats.org/officeDocument/2006/relationships/customXml" Target="../ink/ink1319.xml"/><Relationship Id="rId43" Type="http://schemas.openxmlformats.org/officeDocument/2006/relationships/customXml" Target="../ink/ink1329.xml"/><Relationship Id="rId64" Type="http://schemas.openxmlformats.org/officeDocument/2006/relationships/image" Target="../media/image34100.png"/><Relationship Id="rId118" Type="http://schemas.openxmlformats.org/officeDocument/2006/relationships/image" Target="../media/image6110.png"/><Relationship Id="rId139" Type="http://schemas.openxmlformats.org/officeDocument/2006/relationships/customXml" Target="../ink/ink1377.xml"/><Relationship Id="rId85" Type="http://schemas.openxmlformats.org/officeDocument/2006/relationships/customXml" Target="../ink/ink1350.xml"/><Relationship Id="rId150" Type="http://schemas.openxmlformats.org/officeDocument/2006/relationships/image" Target="../media/image7710.png"/><Relationship Id="rId171" Type="http://schemas.openxmlformats.org/officeDocument/2006/relationships/customXml" Target="../ink/ink1393.xml"/><Relationship Id="rId192" Type="http://schemas.openxmlformats.org/officeDocument/2006/relationships/image" Target="../media/image980.png"/><Relationship Id="rId206" Type="http://schemas.openxmlformats.org/officeDocument/2006/relationships/image" Target="../media/image119.png"/><Relationship Id="rId12" Type="http://schemas.openxmlformats.org/officeDocument/2006/relationships/customXml" Target="../ink/ink1314.xml"/><Relationship Id="rId33" Type="http://schemas.openxmlformats.org/officeDocument/2006/relationships/image" Target="../media/image1810.png"/><Relationship Id="rId108" Type="http://schemas.openxmlformats.org/officeDocument/2006/relationships/image" Target="../media/image5610.png"/><Relationship Id="rId129" Type="http://schemas.openxmlformats.org/officeDocument/2006/relationships/customXml" Target="../ink/ink1372.xml"/><Relationship Id="rId54" Type="http://schemas.openxmlformats.org/officeDocument/2006/relationships/image" Target="../media/image29100.png"/><Relationship Id="rId75" Type="http://schemas.openxmlformats.org/officeDocument/2006/relationships/customXml" Target="../ink/ink1345.xml"/><Relationship Id="rId96" Type="http://schemas.openxmlformats.org/officeDocument/2006/relationships/image" Target="../media/image5010.png"/><Relationship Id="rId140" Type="http://schemas.openxmlformats.org/officeDocument/2006/relationships/image" Target="../media/image7210.png"/><Relationship Id="rId161" Type="http://schemas.openxmlformats.org/officeDocument/2006/relationships/customXml" Target="../ink/ink1388.xml"/><Relationship Id="rId182" Type="http://schemas.openxmlformats.org/officeDocument/2006/relationships/image" Target="../media/image930.png"/><Relationship Id="rId217" Type="http://schemas.openxmlformats.org/officeDocument/2006/relationships/customXml" Target="../ink/ink1416.xml"/><Relationship Id="rId6" Type="http://schemas.openxmlformats.org/officeDocument/2006/relationships/customXml" Target="../ink/ink1311.xml"/><Relationship Id="rId23" Type="http://schemas.openxmlformats.org/officeDocument/2006/relationships/image" Target="../media/image1310.png"/><Relationship Id="rId119" Type="http://schemas.openxmlformats.org/officeDocument/2006/relationships/customXml" Target="../ink/ink1367.xml"/><Relationship Id="rId44" Type="http://schemas.openxmlformats.org/officeDocument/2006/relationships/image" Target="../media/image2410.png"/><Relationship Id="rId65" Type="http://schemas.openxmlformats.org/officeDocument/2006/relationships/customXml" Target="../ink/ink1340.xml"/><Relationship Id="rId86" Type="http://schemas.openxmlformats.org/officeDocument/2006/relationships/image" Target="../media/image4510.png"/><Relationship Id="rId130" Type="http://schemas.openxmlformats.org/officeDocument/2006/relationships/image" Target="../media/image6710.png"/><Relationship Id="rId151" Type="http://schemas.openxmlformats.org/officeDocument/2006/relationships/customXml" Target="../ink/ink1383.xml"/><Relationship Id="rId172" Type="http://schemas.openxmlformats.org/officeDocument/2006/relationships/image" Target="../media/image880.png"/><Relationship Id="rId193" Type="http://schemas.openxmlformats.org/officeDocument/2006/relationships/customXml" Target="../ink/ink1404.xml"/><Relationship Id="rId207" Type="http://schemas.openxmlformats.org/officeDocument/2006/relationships/customXml" Target="../ink/ink1411.xml"/><Relationship Id="rId13" Type="http://schemas.openxmlformats.org/officeDocument/2006/relationships/image" Target="../media/image810.png"/><Relationship Id="rId109" Type="http://schemas.openxmlformats.org/officeDocument/2006/relationships/customXml" Target="../ink/ink1362.xml"/><Relationship Id="rId34" Type="http://schemas.openxmlformats.org/officeDocument/2006/relationships/customXml" Target="../ink/ink1325.xml"/><Relationship Id="rId55" Type="http://schemas.openxmlformats.org/officeDocument/2006/relationships/customXml" Target="../ink/ink1335.xml"/><Relationship Id="rId76" Type="http://schemas.openxmlformats.org/officeDocument/2006/relationships/image" Target="../media/image4010.png"/><Relationship Id="rId97" Type="http://schemas.openxmlformats.org/officeDocument/2006/relationships/customXml" Target="../ink/ink1356.xml"/><Relationship Id="rId120" Type="http://schemas.openxmlformats.org/officeDocument/2006/relationships/image" Target="../media/image6210.png"/><Relationship Id="rId141" Type="http://schemas.openxmlformats.org/officeDocument/2006/relationships/customXml" Target="../ink/ink1378.xml"/><Relationship Id="rId7" Type="http://schemas.openxmlformats.org/officeDocument/2006/relationships/image" Target="../media/image5100.png"/><Relationship Id="rId162" Type="http://schemas.openxmlformats.org/officeDocument/2006/relationships/image" Target="../media/image830.png"/><Relationship Id="rId183" Type="http://schemas.openxmlformats.org/officeDocument/2006/relationships/customXml" Target="../ink/ink1399.xml"/><Relationship Id="rId218" Type="http://schemas.openxmlformats.org/officeDocument/2006/relationships/image" Target="../media/image125.png"/><Relationship Id="rId24" Type="http://schemas.openxmlformats.org/officeDocument/2006/relationships/customXml" Target="../ink/ink1320.xml"/><Relationship Id="rId45" Type="http://schemas.openxmlformats.org/officeDocument/2006/relationships/customXml" Target="../ink/ink1330.xml"/><Relationship Id="rId66" Type="http://schemas.openxmlformats.org/officeDocument/2006/relationships/image" Target="../media/image35100.png"/><Relationship Id="rId87" Type="http://schemas.openxmlformats.org/officeDocument/2006/relationships/customXml" Target="../ink/ink1351.xml"/><Relationship Id="rId110" Type="http://schemas.openxmlformats.org/officeDocument/2006/relationships/image" Target="../media/image5710.png"/><Relationship Id="rId131" Type="http://schemas.openxmlformats.org/officeDocument/2006/relationships/customXml" Target="../ink/ink1373.xml"/><Relationship Id="rId152" Type="http://schemas.openxmlformats.org/officeDocument/2006/relationships/image" Target="../media/image785.png"/><Relationship Id="rId173" Type="http://schemas.openxmlformats.org/officeDocument/2006/relationships/customXml" Target="../ink/ink1394.xml"/><Relationship Id="rId194" Type="http://schemas.openxmlformats.org/officeDocument/2006/relationships/image" Target="../media/image990.png"/><Relationship Id="rId208" Type="http://schemas.openxmlformats.org/officeDocument/2006/relationships/image" Target="../media/image120.png"/><Relationship Id="rId14" Type="http://schemas.openxmlformats.org/officeDocument/2006/relationships/customXml" Target="../ink/ink1315.xml"/><Relationship Id="rId30" Type="http://schemas.openxmlformats.org/officeDocument/2006/relationships/customXml" Target="../ink/ink1323.xml"/><Relationship Id="rId35" Type="http://schemas.openxmlformats.org/officeDocument/2006/relationships/image" Target="../media/image1910.png"/><Relationship Id="rId56" Type="http://schemas.openxmlformats.org/officeDocument/2006/relationships/image" Target="../media/image30100.png"/><Relationship Id="rId77" Type="http://schemas.openxmlformats.org/officeDocument/2006/relationships/customXml" Target="../ink/ink1346.xml"/><Relationship Id="rId100" Type="http://schemas.openxmlformats.org/officeDocument/2006/relationships/image" Target="../media/image5210.png"/><Relationship Id="rId105" Type="http://schemas.openxmlformats.org/officeDocument/2006/relationships/customXml" Target="../ink/ink1360.xml"/><Relationship Id="rId126" Type="http://schemas.openxmlformats.org/officeDocument/2006/relationships/image" Target="../media/image6510.png"/><Relationship Id="rId147" Type="http://schemas.openxmlformats.org/officeDocument/2006/relationships/customXml" Target="../ink/ink1381.xml"/><Relationship Id="rId168" Type="http://schemas.openxmlformats.org/officeDocument/2006/relationships/image" Target="../media/image860.png"/><Relationship Id="rId8" Type="http://schemas.openxmlformats.org/officeDocument/2006/relationships/customXml" Target="../ink/ink1312.xml"/><Relationship Id="rId51" Type="http://schemas.openxmlformats.org/officeDocument/2006/relationships/customXml" Target="../ink/ink1333.xml"/><Relationship Id="rId72" Type="http://schemas.openxmlformats.org/officeDocument/2006/relationships/image" Target="../media/image38100.png"/><Relationship Id="rId93" Type="http://schemas.openxmlformats.org/officeDocument/2006/relationships/customXml" Target="../ink/ink1354.xml"/><Relationship Id="rId98" Type="http://schemas.openxmlformats.org/officeDocument/2006/relationships/image" Target="../media/image5110.png"/><Relationship Id="rId121" Type="http://schemas.openxmlformats.org/officeDocument/2006/relationships/customXml" Target="../ink/ink1368.xml"/><Relationship Id="rId142" Type="http://schemas.openxmlformats.org/officeDocument/2006/relationships/image" Target="../media/image7310.png"/><Relationship Id="rId163" Type="http://schemas.openxmlformats.org/officeDocument/2006/relationships/customXml" Target="../ink/ink1389.xml"/><Relationship Id="rId184" Type="http://schemas.openxmlformats.org/officeDocument/2006/relationships/image" Target="../media/image940.png"/><Relationship Id="rId189" Type="http://schemas.openxmlformats.org/officeDocument/2006/relationships/customXml" Target="../ink/ink1402.xml"/><Relationship Id="rId3" Type="http://schemas.openxmlformats.org/officeDocument/2006/relationships/image" Target="../media/image3900.png"/><Relationship Id="rId214" Type="http://schemas.openxmlformats.org/officeDocument/2006/relationships/image" Target="../media/image123.png"/><Relationship Id="rId25" Type="http://schemas.openxmlformats.org/officeDocument/2006/relationships/image" Target="../media/image1410.png"/><Relationship Id="rId46" Type="http://schemas.openxmlformats.org/officeDocument/2006/relationships/image" Target="../media/image2510.png"/><Relationship Id="rId67" Type="http://schemas.openxmlformats.org/officeDocument/2006/relationships/customXml" Target="../ink/ink1341.xml"/><Relationship Id="rId116" Type="http://schemas.openxmlformats.org/officeDocument/2006/relationships/image" Target="../media/image6010.png"/><Relationship Id="rId137" Type="http://schemas.openxmlformats.org/officeDocument/2006/relationships/customXml" Target="../ink/ink1376.xml"/><Relationship Id="rId158" Type="http://schemas.openxmlformats.org/officeDocument/2006/relationships/image" Target="../media/image811.png"/><Relationship Id="rId20" Type="http://schemas.openxmlformats.org/officeDocument/2006/relationships/customXml" Target="../ink/ink1318.xml"/><Relationship Id="rId41" Type="http://schemas.openxmlformats.org/officeDocument/2006/relationships/customXml" Target="../ink/ink1328.xml"/><Relationship Id="rId62" Type="http://schemas.openxmlformats.org/officeDocument/2006/relationships/image" Target="../media/image33100.png"/><Relationship Id="rId83" Type="http://schemas.openxmlformats.org/officeDocument/2006/relationships/customXml" Target="../ink/ink1349.xml"/><Relationship Id="rId88" Type="http://schemas.openxmlformats.org/officeDocument/2006/relationships/image" Target="../media/image4610.png"/><Relationship Id="rId111" Type="http://schemas.openxmlformats.org/officeDocument/2006/relationships/customXml" Target="../ink/ink1363.xml"/><Relationship Id="rId132" Type="http://schemas.openxmlformats.org/officeDocument/2006/relationships/image" Target="../media/image6810.png"/><Relationship Id="rId153" Type="http://schemas.openxmlformats.org/officeDocument/2006/relationships/customXml" Target="../ink/ink1384.xml"/><Relationship Id="rId174" Type="http://schemas.openxmlformats.org/officeDocument/2006/relationships/image" Target="../media/image890.png"/><Relationship Id="rId179" Type="http://schemas.openxmlformats.org/officeDocument/2006/relationships/customXml" Target="../ink/ink1397.xml"/><Relationship Id="rId195" Type="http://schemas.openxmlformats.org/officeDocument/2006/relationships/customXml" Target="../ink/ink1405.xml"/><Relationship Id="rId209" Type="http://schemas.openxmlformats.org/officeDocument/2006/relationships/customXml" Target="../ink/ink1412.xml"/><Relationship Id="rId190" Type="http://schemas.openxmlformats.org/officeDocument/2006/relationships/image" Target="../media/image970.png"/><Relationship Id="rId204" Type="http://schemas.openxmlformats.org/officeDocument/2006/relationships/image" Target="../media/image118.png"/><Relationship Id="rId15" Type="http://schemas.openxmlformats.org/officeDocument/2006/relationships/image" Target="../media/image910.png"/><Relationship Id="rId36" Type="http://schemas.openxmlformats.org/officeDocument/2006/relationships/customXml" Target="../ink/ink1326.xml"/><Relationship Id="rId57" Type="http://schemas.openxmlformats.org/officeDocument/2006/relationships/customXml" Target="../ink/ink1336.xml"/><Relationship Id="rId106" Type="http://schemas.openxmlformats.org/officeDocument/2006/relationships/image" Target="../media/image5510.png"/><Relationship Id="rId127" Type="http://schemas.openxmlformats.org/officeDocument/2006/relationships/customXml" Target="../ink/ink1371.xml"/><Relationship Id="rId10" Type="http://schemas.openxmlformats.org/officeDocument/2006/relationships/customXml" Target="../ink/ink1313.xml"/><Relationship Id="rId31" Type="http://schemas.openxmlformats.org/officeDocument/2006/relationships/image" Target="../media/image1710.png"/><Relationship Id="rId52" Type="http://schemas.openxmlformats.org/officeDocument/2006/relationships/image" Target="../media/image28100.png"/><Relationship Id="rId73" Type="http://schemas.openxmlformats.org/officeDocument/2006/relationships/customXml" Target="../ink/ink1344.xml"/><Relationship Id="rId78" Type="http://schemas.openxmlformats.org/officeDocument/2006/relationships/image" Target="../media/image4110.png"/><Relationship Id="rId94" Type="http://schemas.openxmlformats.org/officeDocument/2006/relationships/image" Target="../media/image4910.png"/><Relationship Id="rId99" Type="http://schemas.openxmlformats.org/officeDocument/2006/relationships/customXml" Target="../ink/ink1357.xml"/><Relationship Id="rId101" Type="http://schemas.openxmlformats.org/officeDocument/2006/relationships/customXml" Target="../ink/ink1358.xml"/><Relationship Id="rId122" Type="http://schemas.openxmlformats.org/officeDocument/2006/relationships/image" Target="../media/image6310.png"/><Relationship Id="rId143" Type="http://schemas.openxmlformats.org/officeDocument/2006/relationships/customXml" Target="../ink/ink1379.xml"/><Relationship Id="rId148" Type="http://schemas.openxmlformats.org/officeDocument/2006/relationships/image" Target="../media/image7610.png"/><Relationship Id="rId164" Type="http://schemas.openxmlformats.org/officeDocument/2006/relationships/image" Target="../media/image840.png"/><Relationship Id="rId169" Type="http://schemas.openxmlformats.org/officeDocument/2006/relationships/customXml" Target="../ink/ink1392.xml"/><Relationship Id="rId185" Type="http://schemas.openxmlformats.org/officeDocument/2006/relationships/customXml" Target="../ink/ink1400.xml"/><Relationship Id="rId4" Type="http://schemas.openxmlformats.org/officeDocument/2006/relationships/customXml" Target="../ink/ink1310.xml"/><Relationship Id="rId9" Type="http://schemas.openxmlformats.org/officeDocument/2006/relationships/image" Target="../media/image6100.png"/><Relationship Id="rId180" Type="http://schemas.openxmlformats.org/officeDocument/2006/relationships/image" Target="../media/image920.png"/><Relationship Id="rId210" Type="http://schemas.openxmlformats.org/officeDocument/2006/relationships/image" Target="../media/image121.png"/><Relationship Id="rId215" Type="http://schemas.openxmlformats.org/officeDocument/2006/relationships/customXml" Target="../ink/ink1415.xml"/><Relationship Id="rId26" Type="http://schemas.openxmlformats.org/officeDocument/2006/relationships/customXml" Target="../ink/ink1321.xml"/><Relationship Id="rId47" Type="http://schemas.openxmlformats.org/officeDocument/2006/relationships/customXml" Target="../ink/ink1331.xml"/><Relationship Id="rId68" Type="http://schemas.openxmlformats.org/officeDocument/2006/relationships/image" Target="../media/image36100.png"/><Relationship Id="rId89" Type="http://schemas.openxmlformats.org/officeDocument/2006/relationships/customXml" Target="../ink/ink1352.xml"/><Relationship Id="rId112" Type="http://schemas.openxmlformats.org/officeDocument/2006/relationships/image" Target="../media/image5810.png"/><Relationship Id="rId133" Type="http://schemas.openxmlformats.org/officeDocument/2006/relationships/customXml" Target="../ink/ink1374.xml"/><Relationship Id="rId154" Type="http://schemas.openxmlformats.org/officeDocument/2006/relationships/image" Target="../media/image790.png"/><Relationship Id="rId175" Type="http://schemas.openxmlformats.org/officeDocument/2006/relationships/customXml" Target="../ink/ink1395.xml"/><Relationship Id="rId196" Type="http://schemas.openxmlformats.org/officeDocument/2006/relationships/image" Target="../media/image1000.png"/><Relationship Id="rId200" Type="http://schemas.openxmlformats.org/officeDocument/2006/relationships/image" Target="../media/image1020.png"/><Relationship Id="rId16" Type="http://schemas.openxmlformats.org/officeDocument/2006/relationships/customXml" Target="../ink/ink1316.xml"/><Relationship Id="rId37" Type="http://schemas.openxmlformats.org/officeDocument/2006/relationships/image" Target="../media/image2010.png"/><Relationship Id="rId58" Type="http://schemas.openxmlformats.org/officeDocument/2006/relationships/image" Target="../media/image31100.png"/><Relationship Id="rId79" Type="http://schemas.openxmlformats.org/officeDocument/2006/relationships/customXml" Target="../ink/ink1347.xml"/><Relationship Id="rId102" Type="http://schemas.openxmlformats.org/officeDocument/2006/relationships/image" Target="../media/image5310.png"/><Relationship Id="rId123" Type="http://schemas.openxmlformats.org/officeDocument/2006/relationships/customXml" Target="../ink/ink1369.xml"/><Relationship Id="rId144" Type="http://schemas.openxmlformats.org/officeDocument/2006/relationships/image" Target="../media/image7410.png"/><Relationship Id="rId90" Type="http://schemas.openxmlformats.org/officeDocument/2006/relationships/image" Target="../media/image4710.png"/><Relationship Id="rId165" Type="http://schemas.openxmlformats.org/officeDocument/2006/relationships/customXml" Target="../ink/ink1390.xml"/><Relationship Id="rId186" Type="http://schemas.openxmlformats.org/officeDocument/2006/relationships/image" Target="../media/image950.png"/><Relationship Id="rId211" Type="http://schemas.openxmlformats.org/officeDocument/2006/relationships/customXml" Target="../ink/ink1413.xml"/><Relationship Id="rId27" Type="http://schemas.openxmlformats.org/officeDocument/2006/relationships/image" Target="../media/image1510.png"/><Relationship Id="rId48" Type="http://schemas.openxmlformats.org/officeDocument/2006/relationships/image" Target="../media/image2610.png"/><Relationship Id="rId69" Type="http://schemas.openxmlformats.org/officeDocument/2006/relationships/customXml" Target="../ink/ink1342.xml"/><Relationship Id="rId113" Type="http://schemas.openxmlformats.org/officeDocument/2006/relationships/customXml" Target="../ink/ink1364.xml"/><Relationship Id="rId134" Type="http://schemas.openxmlformats.org/officeDocument/2006/relationships/image" Target="../media/image6910.png"/><Relationship Id="rId80" Type="http://schemas.openxmlformats.org/officeDocument/2006/relationships/image" Target="../media/image4210.png"/><Relationship Id="rId155" Type="http://schemas.openxmlformats.org/officeDocument/2006/relationships/customXml" Target="../ink/ink1385.xml"/><Relationship Id="rId176" Type="http://schemas.openxmlformats.org/officeDocument/2006/relationships/image" Target="../media/image900.png"/><Relationship Id="rId197" Type="http://schemas.openxmlformats.org/officeDocument/2006/relationships/customXml" Target="../ink/ink1406.xml"/><Relationship Id="rId201" Type="http://schemas.openxmlformats.org/officeDocument/2006/relationships/customXml" Target="../ink/ink1408.xml"/><Relationship Id="rId17" Type="http://schemas.openxmlformats.org/officeDocument/2006/relationships/image" Target="../media/image1010.png"/><Relationship Id="rId38" Type="http://schemas.openxmlformats.org/officeDocument/2006/relationships/customXml" Target="../ink/ink1327.xml"/><Relationship Id="rId59" Type="http://schemas.openxmlformats.org/officeDocument/2006/relationships/customXml" Target="../ink/ink1337.xml"/><Relationship Id="rId103" Type="http://schemas.openxmlformats.org/officeDocument/2006/relationships/customXml" Target="../ink/ink1359.xml"/><Relationship Id="rId124" Type="http://schemas.openxmlformats.org/officeDocument/2006/relationships/image" Target="../media/image6410.png"/><Relationship Id="rId70" Type="http://schemas.openxmlformats.org/officeDocument/2006/relationships/image" Target="../media/image37100.png"/><Relationship Id="rId91" Type="http://schemas.openxmlformats.org/officeDocument/2006/relationships/customXml" Target="../ink/ink1353.xml"/><Relationship Id="rId145" Type="http://schemas.openxmlformats.org/officeDocument/2006/relationships/customXml" Target="../ink/ink1380.xml"/><Relationship Id="rId166" Type="http://schemas.openxmlformats.org/officeDocument/2006/relationships/image" Target="../media/image850.png"/><Relationship Id="rId187" Type="http://schemas.openxmlformats.org/officeDocument/2006/relationships/customXml" Target="../ink/ink140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2.png"/><Relationship Id="rId28" Type="http://schemas.openxmlformats.org/officeDocument/2006/relationships/customXml" Target="../ink/ink1322.xml"/><Relationship Id="rId49" Type="http://schemas.openxmlformats.org/officeDocument/2006/relationships/customXml" Target="../ink/ink1332.xml"/><Relationship Id="rId114" Type="http://schemas.openxmlformats.org/officeDocument/2006/relationships/image" Target="../media/image5910.png"/><Relationship Id="rId60" Type="http://schemas.openxmlformats.org/officeDocument/2006/relationships/image" Target="../media/image32100.png"/><Relationship Id="rId81" Type="http://schemas.openxmlformats.org/officeDocument/2006/relationships/customXml" Target="../ink/ink1348.xml"/><Relationship Id="rId135" Type="http://schemas.openxmlformats.org/officeDocument/2006/relationships/customXml" Target="../ink/ink1375.xml"/><Relationship Id="rId156" Type="http://schemas.openxmlformats.org/officeDocument/2006/relationships/image" Target="../media/image800.png"/><Relationship Id="rId177" Type="http://schemas.openxmlformats.org/officeDocument/2006/relationships/customXml" Target="../ink/ink1396.xml"/><Relationship Id="rId198" Type="http://schemas.openxmlformats.org/officeDocument/2006/relationships/image" Target="../media/image1011.png"/><Relationship Id="rId202" Type="http://schemas.openxmlformats.org/officeDocument/2006/relationships/image" Target="../media/image1030.png"/><Relationship Id="rId18" Type="http://schemas.openxmlformats.org/officeDocument/2006/relationships/customXml" Target="../ink/ink1317.xml"/><Relationship Id="rId39" Type="http://schemas.openxmlformats.org/officeDocument/2006/relationships/image" Target="../media/image2110.png"/><Relationship Id="rId50" Type="http://schemas.openxmlformats.org/officeDocument/2006/relationships/image" Target="../media/image27100.png"/><Relationship Id="rId104" Type="http://schemas.openxmlformats.org/officeDocument/2006/relationships/image" Target="../media/image5410.png"/><Relationship Id="rId125" Type="http://schemas.openxmlformats.org/officeDocument/2006/relationships/customXml" Target="../ink/ink1370.xml"/><Relationship Id="rId146" Type="http://schemas.openxmlformats.org/officeDocument/2006/relationships/image" Target="../media/image7510.png"/><Relationship Id="rId167" Type="http://schemas.openxmlformats.org/officeDocument/2006/relationships/customXml" Target="../ink/ink1391.xml"/><Relationship Id="rId188" Type="http://schemas.openxmlformats.org/officeDocument/2006/relationships/image" Target="../media/image960.png"/><Relationship Id="rId71" Type="http://schemas.openxmlformats.org/officeDocument/2006/relationships/customXml" Target="../ink/ink1343.xml"/><Relationship Id="rId92" Type="http://schemas.openxmlformats.org/officeDocument/2006/relationships/image" Target="../media/image4810.png"/><Relationship Id="rId213" Type="http://schemas.openxmlformats.org/officeDocument/2006/relationships/customXml" Target="../ink/ink1414.xml"/><Relationship Id="rId2" Type="http://schemas.openxmlformats.org/officeDocument/2006/relationships/customXml" Target="../ink/ink1309.xml"/><Relationship Id="rId29" Type="http://schemas.openxmlformats.org/officeDocument/2006/relationships/image" Target="../media/image1610.png"/><Relationship Id="rId40" Type="http://schemas.openxmlformats.org/officeDocument/2006/relationships/image" Target="../media/image4.emf"/><Relationship Id="rId115" Type="http://schemas.openxmlformats.org/officeDocument/2006/relationships/customXml" Target="../ink/ink1365.xml"/><Relationship Id="rId136" Type="http://schemas.openxmlformats.org/officeDocument/2006/relationships/image" Target="../media/image7010.png"/><Relationship Id="rId157" Type="http://schemas.openxmlformats.org/officeDocument/2006/relationships/customXml" Target="../ink/ink1386.xml"/><Relationship Id="rId178" Type="http://schemas.openxmlformats.org/officeDocument/2006/relationships/image" Target="../media/image911.png"/><Relationship Id="rId61" Type="http://schemas.openxmlformats.org/officeDocument/2006/relationships/customXml" Target="../ink/ink1338.xml"/><Relationship Id="rId82" Type="http://schemas.openxmlformats.org/officeDocument/2006/relationships/image" Target="../media/image4310.png"/><Relationship Id="rId199" Type="http://schemas.openxmlformats.org/officeDocument/2006/relationships/customXml" Target="../ink/ink1407.xml"/><Relationship Id="rId203" Type="http://schemas.openxmlformats.org/officeDocument/2006/relationships/customXml" Target="../ink/ink1409.xml"/><Relationship Id="rId19" Type="http://schemas.openxmlformats.org/officeDocument/2006/relationships/image" Target="../media/image111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1.png"/><Relationship Id="rId299" Type="http://schemas.openxmlformats.org/officeDocument/2006/relationships/image" Target="../media/image252.png"/><Relationship Id="rId21" Type="http://schemas.openxmlformats.org/officeDocument/2006/relationships/image" Target="../media/image1130.png"/><Relationship Id="rId63" Type="http://schemas.openxmlformats.org/officeDocument/2006/relationships/image" Target="../media/image134.png"/><Relationship Id="rId159" Type="http://schemas.openxmlformats.org/officeDocument/2006/relationships/image" Target="../media/image182.png"/><Relationship Id="rId170" Type="http://schemas.openxmlformats.org/officeDocument/2006/relationships/customXml" Target="../ink/ink1501.xml"/><Relationship Id="rId226" Type="http://schemas.openxmlformats.org/officeDocument/2006/relationships/customXml" Target="../ink/ink1529.xml"/><Relationship Id="rId268" Type="http://schemas.openxmlformats.org/officeDocument/2006/relationships/customXml" Target="../ink/ink1550.xml"/><Relationship Id="rId32" Type="http://schemas.openxmlformats.org/officeDocument/2006/relationships/customXml" Target="../ink/ink1432.xml"/><Relationship Id="rId74" Type="http://schemas.openxmlformats.org/officeDocument/2006/relationships/customXml" Target="../ink/ink1453.xml"/><Relationship Id="rId128" Type="http://schemas.openxmlformats.org/officeDocument/2006/relationships/customXml" Target="../ink/ink1480.xml"/><Relationship Id="rId5" Type="http://schemas.openxmlformats.org/officeDocument/2006/relationships/image" Target="../media/image1050.png"/><Relationship Id="rId181" Type="http://schemas.openxmlformats.org/officeDocument/2006/relationships/image" Target="../media/image193.png"/><Relationship Id="rId237" Type="http://schemas.openxmlformats.org/officeDocument/2006/relationships/image" Target="../media/image221.png"/><Relationship Id="rId279" Type="http://schemas.openxmlformats.org/officeDocument/2006/relationships/image" Target="../media/image242.png"/><Relationship Id="rId43" Type="http://schemas.openxmlformats.org/officeDocument/2006/relationships/image" Target="../media/image1240.png"/><Relationship Id="rId139" Type="http://schemas.openxmlformats.org/officeDocument/2006/relationships/image" Target="../media/image172.png"/><Relationship Id="rId290" Type="http://schemas.openxmlformats.org/officeDocument/2006/relationships/customXml" Target="../ink/ink1561.xml"/><Relationship Id="rId304" Type="http://schemas.openxmlformats.org/officeDocument/2006/relationships/customXml" Target="../ink/ink1568.xml"/><Relationship Id="rId85" Type="http://schemas.openxmlformats.org/officeDocument/2006/relationships/image" Target="../media/image145.png"/><Relationship Id="rId150" Type="http://schemas.openxmlformats.org/officeDocument/2006/relationships/customXml" Target="../ink/ink1491.xml"/><Relationship Id="rId192" Type="http://schemas.openxmlformats.org/officeDocument/2006/relationships/customXml" Target="../ink/ink1512.xml"/><Relationship Id="rId206" Type="http://schemas.openxmlformats.org/officeDocument/2006/relationships/customXml" Target="../ink/ink1519.xml"/><Relationship Id="rId248" Type="http://schemas.openxmlformats.org/officeDocument/2006/relationships/customXml" Target="../ink/ink1540.xml"/><Relationship Id="rId12" Type="http://schemas.openxmlformats.org/officeDocument/2006/relationships/customXml" Target="../ink/ink1422.xml"/><Relationship Id="rId108" Type="http://schemas.openxmlformats.org/officeDocument/2006/relationships/customXml" Target="../ink/ink1470.xml"/><Relationship Id="rId54" Type="http://schemas.openxmlformats.org/officeDocument/2006/relationships/customXml" Target="../ink/ink1443.xml"/><Relationship Id="rId96" Type="http://schemas.openxmlformats.org/officeDocument/2006/relationships/customXml" Target="../ink/ink1464.xml"/><Relationship Id="rId161" Type="http://schemas.openxmlformats.org/officeDocument/2006/relationships/image" Target="../media/image183.png"/><Relationship Id="rId217" Type="http://schemas.openxmlformats.org/officeDocument/2006/relationships/image" Target="../media/image211.png"/><Relationship Id="rId259" Type="http://schemas.openxmlformats.org/officeDocument/2006/relationships/image" Target="../media/image232.png"/><Relationship Id="rId23" Type="http://schemas.openxmlformats.org/officeDocument/2006/relationships/image" Target="../media/image1140.png"/><Relationship Id="rId119" Type="http://schemas.openxmlformats.org/officeDocument/2006/relationships/image" Target="../media/image162.png"/><Relationship Id="rId270" Type="http://schemas.openxmlformats.org/officeDocument/2006/relationships/customXml" Target="../ink/ink1551.xml"/><Relationship Id="rId291" Type="http://schemas.openxmlformats.org/officeDocument/2006/relationships/image" Target="../media/image248.png"/><Relationship Id="rId305" Type="http://schemas.openxmlformats.org/officeDocument/2006/relationships/image" Target="../media/image255.png"/><Relationship Id="rId44" Type="http://schemas.openxmlformats.org/officeDocument/2006/relationships/customXml" Target="../ink/ink1438.xml"/><Relationship Id="rId65" Type="http://schemas.openxmlformats.org/officeDocument/2006/relationships/image" Target="../media/image135.png"/><Relationship Id="rId86" Type="http://schemas.openxmlformats.org/officeDocument/2006/relationships/customXml" Target="../ink/ink1459.xml"/><Relationship Id="rId130" Type="http://schemas.openxmlformats.org/officeDocument/2006/relationships/customXml" Target="../ink/ink1481.xml"/><Relationship Id="rId151" Type="http://schemas.openxmlformats.org/officeDocument/2006/relationships/image" Target="../media/image178.png"/><Relationship Id="rId172" Type="http://schemas.openxmlformats.org/officeDocument/2006/relationships/customXml" Target="../ink/ink1502.xml"/><Relationship Id="rId193" Type="http://schemas.openxmlformats.org/officeDocument/2006/relationships/image" Target="../media/image199.png"/><Relationship Id="rId207" Type="http://schemas.openxmlformats.org/officeDocument/2006/relationships/image" Target="../media/image206.png"/><Relationship Id="rId228" Type="http://schemas.openxmlformats.org/officeDocument/2006/relationships/customXml" Target="../ink/ink1530.xml"/><Relationship Id="rId249" Type="http://schemas.openxmlformats.org/officeDocument/2006/relationships/image" Target="../media/image227.png"/><Relationship Id="rId13" Type="http://schemas.openxmlformats.org/officeDocument/2006/relationships/image" Target="../media/image1090.png"/><Relationship Id="rId109" Type="http://schemas.openxmlformats.org/officeDocument/2006/relationships/image" Target="../media/image157.png"/><Relationship Id="rId260" Type="http://schemas.openxmlformats.org/officeDocument/2006/relationships/customXml" Target="../ink/ink1546.xml"/><Relationship Id="rId281" Type="http://schemas.openxmlformats.org/officeDocument/2006/relationships/image" Target="../media/image243.png"/><Relationship Id="rId34" Type="http://schemas.openxmlformats.org/officeDocument/2006/relationships/customXml" Target="../ink/ink1433.xml"/><Relationship Id="rId55" Type="http://schemas.openxmlformats.org/officeDocument/2006/relationships/image" Target="../media/image130.png"/><Relationship Id="rId76" Type="http://schemas.openxmlformats.org/officeDocument/2006/relationships/customXml" Target="../ink/ink1454.xml"/><Relationship Id="rId97" Type="http://schemas.openxmlformats.org/officeDocument/2006/relationships/image" Target="../media/image151.png"/><Relationship Id="rId120" Type="http://schemas.openxmlformats.org/officeDocument/2006/relationships/customXml" Target="../ink/ink1476.xml"/><Relationship Id="rId141" Type="http://schemas.openxmlformats.org/officeDocument/2006/relationships/image" Target="../media/image173.png"/><Relationship Id="rId7" Type="http://schemas.openxmlformats.org/officeDocument/2006/relationships/image" Target="../media/image1060.png"/><Relationship Id="rId162" Type="http://schemas.openxmlformats.org/officeDocument/2006/relationships/customXml" Target="../ink/ink1497.xml"/><Relationship Id="rId183" Type="http://schemas.openxmlformats.org/officeDocument/2006/relationships/image" Target="../media/image194.png"/><Relationship Id="rId218" Type="http://schemas.openxmlformats.org/officeDocument/2006/relationships/customXml" Target="../ink/ink1525.xml"/><Relationship Id="rId239" Type="http://schemas.openxmlformats.org/officeDocument/2006/relationships/image" Target="../media/image222.png"/><Relationship Id="rId250" Type="http://schemas.openxmlformats.org/officeDocument/2006/relationships/customXml" Target="../ink/ink1541.xml"/><Relationship Id="rId271" Type="http://schemas.openxmlformats.org/officeDocument/2006/relationships/image" Target="../media/image238.png"/><Relationship Id="rId292" Type="http://schemas.openxmlformats.org/officeDocument/2006/relationships/customXml" Target="../ink/ink1562.xml"/><Relationship Id="rId306" Type="http://schemas.openxmlformats.org/officeDocument/2006/relationships/customXml" Target="../ink/ink1569.xml"/><Relationship Id="rId24" Type="http://schemas.openxmlformats.org/officeDocument/2006/relationships/customXml" Target="../ink/ink1428.xml"/><Relationship Id="rId45" Type="http://schemas.openxmlformats.org/officeDocument/2006/relationships/image" Target="../media/image1250.png"/><Relationship Id="rId66" Type="http://schemas.openxmlformats.org/officeDocument/2006/relationships/customXml" Target="../ink/ink1449.xml"/><Relationship Id="rId87" Type="http://schemas.openxmlformats.org/officeDocument/2006/relationships/image" Target="../media/image146.png"/><Relationship Id="rId110" Type="http://schemas.openxmlformats.org/officeDocument/2006/relationships/customXml" Target="../ink/ink1471.xml"/><Relationship Id="rId131" Type="http://schemas.openxmlformats.org/officeDocument/2006/relationships/image" Target="../media/image168.png"/><Relationship Id="rId152" Type="http://schemas.openxmlformats.org/officeDocument/2006/relationships/customXml" Target="../ink/ink1492.xml"/><Relationship Id="rId173" Type="http://schemas.openxmlformats.org/officeDocument/2006/relationships/image" Target="../media/image189.png"/><Relationship Id="rId194" Type="http://schemas.openxmlformats.org/officeDocument/2006/relationships/customXml" Target="../ink/ink1513.xml"/><Relationship Id="rId208" Type="http://schemas.openxmlformats.org/officeDocument/2006/relationships/customXml" Target="../ink/ink1520.xml"/><Relationship Id="rId229" Type="http://schemas.openxmlformats.org/officeDocument/2006/relationships/image" Target="../media/image217.png"/><Relationship Id="rId240" Type="http://schemas.openxmlformats.org/officeDocument/2006/relationships/customXml" Target="../ink/ink1536.xml"/><Relationship Id="rId261" Type="http://schemas.openxmlformats.org/officeDocument/2006/relationships/image" Target="../media/image233.png"/><Relationship Id="rId14" Type="http://schemas.openxmlformats.org/officeDocument/2006/relationships/customXml" Target="../ink/ink1423.xml"/><Relationship Id="rId35" Type="http://schemas.openxmlformats.org/officeDocument/2006/relationships/image" Target="../media/image1200.png"/><Relationship Id="rId56" Type="http://schemas.openxmlformats.org/officeDocument/2006/relationships/customXml" Target="../ink/ink1444.xml"/><Relationship Id="rId77" Type="http://schemas.openxmlformats.org/officeDocument/2006/relationships/image" Target="../media/image141.png"/><Relationship Id="rId100" Type="http://schemas.openxmlformats.org/officeDocument/2006/relationships/customXml" Target="../ink/ink1466.xml"/><Relationship Id="rId282" Type="http://schemas.openxmlformats.org/officeDocument/2006/relationships/customXml" Target="../ink/ink1557.xml"/><Relationship Id="rId8" Type="http://schemas.openxmlformats.org/officeDocument/2006/relationships/customXml" Target="../ink/ink1420.xml"/><Relationship Id="rId98" Type="http://schemas.openxmlformats.org/officeDocument/2006/relationships/customXml" Target="../ink/ink1465.xml"/><Relationship Id="rId121" Type="http://schemas.openxmlformats.org/officeDocument/2006/relationships/image" Target="../media/image163.png"/><Relationship Id="rId142" Type="http://schemas.openxmlformats.org/officeDocument/2006/relationships/customXml" Target="../ink/ink1487.xml"/><Relationship Id="rId163" Type="http://schemas.openxmlformats.org/officeDocument/2006/relationships/image" Target="../media/image184.png"/><Relationship Id="rId184" Type="http://schemas.openxmlformats.org/officeDocument/2006/relationships/customXml" Target="../ink/ink1508.xml"/><Relationship Id="rId219" Type="http://schemas.openxmlformats.org/officeDocument/2006/relationships/image" Target="../media/image212.png"/><Relationship Id="rId230" Type="http://schemas.openxmlformats.org/officeDocument/2006/relationships/customXml" Target="../ink/ink1531.xml"/><Relationship Id="rId251" Type="http://schemas.openxmlformats.org/officeDocument/2006/relationships/image" Target="../media/image228.png"/><Relationship Id="rId25" Type="http://schemas.openxmlformats.org/officeDocument/2006/relationships/image" Target="../media/image1150.png"/><Relationship Id="rId46" Type="http://schemas.openxmlformats.org/officeDocument/2006/relationships/customXml" Target="../ink/ink1439.xml"/><Relationship Id="rId67" Type="http://schemas.openxmlformats.org/officeDocument/2006/relationships/image" Target="../media/image136.png"/><Relationship Id="rId272" Type="http://schemas.openxmlformats.org/officeDocument/2006/relationships/customXml" Target="../ink/ink1552.xml"/><Relationship Id="rId293" Type="http://schemas.openxmlformats.org/officeDocument/2006/relationships/image" Target="../media/image249.png"/><Relationship Id="rId307" Type="http://schemas.openxmlformats.org/officeDocument/2006/relationships/image" Target="../media/image256.png"/><Relationship Id="rId88" Type="http://schemas.openxmlformats.org/officeDocument/2006/relationships/customXml" Target="../ink/ink1460.xml"/><Relationship Id="rId111" Type="http://schemas.openxmlformats.org/officeDocument/2006/relationships/image" Target="../media/image158.png"/><Relationship Id="rId132" Type="http://schemas.openxmlformats.org/officeDocument/2006/relationships/customXml" Target="../ink/ink1482.xml"/><Relationship Id="rId153" Type="http://schemas.openxmlformats.org/officeDocument/2006/relationships/image" Target="../media/image179.png"/><Relationship Id="rId174" Type="http://schemas.openxmlformats.org/officeDocument/2006/relationships/customXml" Target="../ink/ink1503.xml"/><Relationship Id="rId195" Type="http://schemas.openxmlformats.org/officeDocument/2006/relationships/image" Target="../media/image200.png"/><Relationship Id="rId209" Type="http://schemas.openxmlformats.org/officeDocument/2006/relationships/image" Target="../media/image207.png"/><Relationship Id="rId220" Type="http://schemas.openxmlformats.org/officeDocument/2006/relationships/customXml" Target="../ink/ink1526.xml"/><Relationship Id="rId241" Type="http://schemas.openxmlformats.org/officeDocument/2006/relationships/image" Target="../media/image223.png"/><Relationship Id="rId15" Type="http://schemas.openxmlformats.org/officeDocument/2006/relationships/image" Target="../media/image1100.png"/><Relationship Id="rId36" Type="http://schemas.openxmlformats.org/officeDocument/2006/relationships/customXml" Target="../ink/ink1434.xml"/><Relationship Id="rId57" Type="http://schemas.openxmlformats.org/officeDocument/2006/relationships/image" Target="../media/image131.png"/><Relationship Id="rId262" Type="http://schemas.openxmlformats.org/officeDocument/2006/relationships/customXml" Target="../ink/ink1547.xml"/><Relationship Id="rId283" Type="http://schemas.openxmlformats.org/officeDocument/2006/relationships/image" Target="../media/image244.png"/><Relationship Id="rId78" Type="http://schemas.openxmlformats.org/officeDocument/2006/relationships/customXml" Target="../ink/ink1455.xml"/><Relationship Id="rId99" Type="http://schemas.openxmlformats.org/officeDocument/2006/relationships/image" Target="../media/image152.png"/><Relationship Id="rId101" Type="http://schemas.openxmlformats.org/officeDocument/2006/relationships/image" Target="../media/image153.png"/><Relationship Id="rId122" Type="http://schemas.openxmlformats.org/officeDocument/2006/relationships/customXml" Target="../ink/ink1477.xml"/><Relationship Id="rId143" Type="http://schemas.openxmlformats.org/officeDocument/2006/relationships/image" Target="../media/image174.png"/><Relationship Id="rId164" Type="http://schemas.openxmlformats.org/officeDocument/2006/relationships/customXml" Target="../ink/ink1498.xml"/><Relationship Id="rId185" Type="http://schemas.openxmlformats.org/officeDocument/2006/relationships/image" Target="../media/image195.png"/><Relationship Id="rId9" Type="http://schemas.openxmlformats.org/officeDocument/2006/relationships/image" Target="../media/image1070.png"/><Relationship Id="rId210" Type="http://schemas.openxmlformats.org/officeDocument/2006/relationships/customXml" Target="../ink/ink1521.xml"/><Relationship Id="rId26" Type="http://schemas.openxmlformats.org/officeDocument/2006/relationships/customXml" Target="../ink/ink1429.xml"/><Relationship Id="rId231" Type="http://schemas.openxmlformats.org/officeDocument/2006/relationships/image" Target="../media/image218.png"/><Relationship Id="rId252" Type="http://schemas.openxmlformats.org/officeDocument/2006/relationships/customXml" Target="../ink/ink1542.xml"/><Relationship Id="rId273" Type="http://schemas.openxmlformats.org/officeDocument/2006/relationships/image" Target="../media/image239.png"/><Relationship Id="rId294" Type="http://schemas.openxmlformats.org/officeDocument/2006/relationships/customXml" Target="../ink/ink1563.xml"/><Relationship Id="rId47" Type="http://schemas.openxmlformats.org/officeDocument/2006/relationships/image" Target="../media/image126.png"/><Relationship Id="rId68" Type="http://schemas.openxmlformats.org/officeDocument/2006/relationships/customXml" Target="../ink/ink1450.xml"/><Relationship Id="rId89" Type="http://schemas.openxmlformats.org/officeDocument/2006/relationships/image" Target="../media/image147.png"/><Relationship Id="rId112" Type="http://schemas.openxmlformats.org/officeDocument/2006/relationships/customXml" Target="../ink/ink1472.xml"/><Relationship Id="rId133" Type="http://schemas.openxmlformats.org/officeDocument/2006/relationships/image" Target="../media/image169.png"/><Relationship Id="rId154" Type="http://schemas.openxmlformats.org/officeDocument/2006/relationships/customXml" Target="../ink/ink1493.xml"/><Relationship Id="rId175" Type="http://schemas.openxmlformats.org/officeDocument/2006/relationships/image" Target="../media/image190.png"/><Relationship Id="rId196" Type="http://schemas.openxmlformats.org/officeDocument/2006/relationships/customXml" Target="../ink/ink1514.xml"/><Relationship Id="rId200" Type="http://schemas.openxmlformats.org/officeDocument/2006/relationships/customXml" Target="../ink/ink1516.xml"/><Relationship Id="rId16" Type="http://schemas.openxmlformats.org/officeDocument/2006/relationships/customXml" Target="../ink/ink1424.xml"/><Relationship Id="rId221" Type="http://schemas.openxmlformats.org/officeDocument/2006/relationships/image" Target="../media/image213.png"/><Relationship Id="rId242" Type="http://schemas.openxmlformats.org/officeDocument/2006/relationships/customXml" Target="../ink/ink1537.xml"/><Relationship Id="rId263" Type="http://schemas.openxmlformats.org/officeDocument/2006/relationships/image" Target="../media/image234.png"/><Relationship Id="rId284" Type="http://schemas.openxmlformats.org/officeDocument/2006/relationships/customXml" Target="../ink/ink1558.xml"/><Relationship Id="rId37" Type="http://schemas.openxmlformats.org/officeDocument/2006/relationships/image" Target="../media/image1211.png"/><Relationship Id="rId58" Type="http://schemas.openxmlformats.org/officeDocument/2006/relationships/customXml" Target="../ink/ink1445.xml"/><Relationship Id="rId79" Type="http://schemas.openxmlformats.org/officeDocument/2006/relationships/image" Target="../media/image142.png"/><Relationship Id="rId102" Type="http://schemas.openxmlformats.org/officeDocument/2006/relationships/customXml" Target="../ink/ink1467.xml"/><Relationship Id="rId123" Type="http://schemas.openxmlformats.org/officeDocument/2006/relationships/image" Target="../media/image164.png"/><Relationship Id="rId144" Type="http://schemas.openxmlformats.org/officeDocument/2006/relationships/customXml" Target="../ink/ink1488.xml"/><Relationship Id="rId90" Type="http://schemas.openxmlformats.org/officeDocument/2006/relationships/customXml" Target="../ink/ink1461.xml"/><Relationship Id="rId165" Type="http://schemas.openxmlformats.org/officeDocument/2006/relationships/image" Target="../media/image185.png"/><Relationship Id="rId186" Type="http://schemas.openxmlformats.org/officeDocument/2006/relationships/customXml" Target="../ink/ink1509.xml"/><Relationship Id="rId211" Type="http://schemas.openxmlformats.org/officeDocument/2006/relationships/image" Target="../media/image208.png"/><Relationship Id="rId232" Type="http://schemas.openxmlformats.org/officeDocument/2006/relationships/customXml" Target="../ink/ink1532.xml"/><Relationship Id="rId253" Type="http://schemas.openxmlformats.org/officeDocument/2006/relationships/image" Target="../media/image229.png"/><Relationship Id="rId274" Type="http://schemas.openxmlformats.org/officeDocument/2006/relationships/customXml" Target="../ink/ink1553.xml"/><Relationship Id="rId295" Type="http://schemas.openxmlformats.org/officeDocument/2006/relationships/image" Target="../media/image250.png"/><Relationship Id="rId27" Type="http://schemas.openxmlformats.org/officeDocument/2006/relationships/image" Target="../media/image1160.png"/><Relationship Id="rId48" Type="http://schemas.openxmlformats.org/officeDocument/2006/relationships/customXml" Target="../ink/ink1440.xml"/><Relationship Id="rId69" Type="http://schemas.openxmlformats.org/officeDocument/2006/relationships/image" Target="../media/image137.png"/><Relationship Id="rId113" Type="http://schemas.openxmlformats.org/officeDocument/2006/relationships/image" Target="../media/image159.png"/><Relationship Id="rId134" Type="http://schemas.openxmlformats.org/officeDocument/2006/relationships/customXml" Target="../ink/ink1483.xml"/><Relationship Id="rId80" Type="http://schemas.openxmlformats.org/officeDocument/2006/relationships/customXml" Target="../ink/ink1456.xml"/><Relationship Id="rId155" Type="http://schemas.openxmlformats.org/officeDocument/2006/relationships/image" Target="../media/image180.png"/><Relationship Id="rId176" Type="http://schemas.openxmlformats.org/officeDocument/2006/relationships/customXml" Target="../ink/ink1504.xml"/><Relationship Id="rId197" Type="http://schemas.openxmlformats.org/officeDocument/2006/relationships/image" Target="../media/image201.png"/><Relationship Id="rId201" Type="http://schemas.openxmlformats.org/officeDocument/2006/relationships/image" Target="../media/image203.png"/><Relationship Id="rId222" Type="http://schemas.openxmlformats.org/officeDocument/2006/relationships/customXml" Target="../ink/ink1527.xml"/><Relationship Id="rId243" Type="http://schemas.openxmlformats.org/officeDocument/2006/relationships/image" Target="../media/image224.png"/><Relationship Id="rId264" Type="http://schemas.openxmlformats.org/officeDocument/2006/relationships/customXml" Target="../ink/ink1548.xml"/><Relationship Id="rId285" Type="http://schemas.openxmlformats.org/officeDocument/2006/relationships/image" Target="../media/image245.png"/><Relationship Id="rId17" Type="http://schemas.openxmlformats.org/officeDocument/2006/relationships/image" Target="../media/image1111.png"/><Relationship Id="rId38" Type="http://schemas.openxmlformats.org/officeDocument/2006/relationships/customXml" Target="../ink/ink1435.xml"/><Relationship Id="rId59" Type="http://schemas.openxmlformats.org/officeDocument/2006/relationships/image" Target="../media/image132.png"/><Relationship Id="rId103" Type="http://schemas.openxmlformats.org/officeDocument/2006/relationships/image" Target="../media/image154.png"/><Relationship Id="rId124" Type="http://schemas.openxmlformats.org/officeDocument/2006/relationships/customXml" Target="../ink/ink1478.xml"/><Relationship Id="rId70" Type="http://schemas.openxmlformats.org/officeDocument/2006/relationships/customXml" Target="../ink/ink1451.xml"/><Relationship Id="rId91" Type="http://schemas.openxmlformats.org/officeDocument/2006/relationships/image" Target="../media/image148.png"/><Relationship Id="rId145" Type="http://schemas.openxmlformats.org/officeDocument/2006/relationships/image" Target="../media/image175.png"/><Relationship Id="rId166" Type="http://schemas.openxmlformats.org/officeDocument/2006/relationships/customXml" Target="../ink/ink1499.xml"/><Relationship Id="rId187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22.xml"/><Relationship Id="rId233" Type="http://schemas.openxmlformats.org/officeDocument/2006/relationships/image" Target="../media/image219.png"/><Relationship Id="rId254" Type="http://schemas.openxmlformats.org/officeDocument/2006/relationships/customXml" Target="../ink/ink1543.xml"/><Relationship Id="rId28" Type="http://schemas.openxmlformats.org/officeDocument/2006/relationships/customXml" Target="../ink/ink1430.xml"/><Relationship Id="rId49" Type="http://schemas.openxmlformats.org/officeDocument/2006/relationships/image" Target="../media/image127.png"/><Relationship Id="rId114" Type="http://schemas.openxmlformats.org/officeDocument/2006/relationships/customXml" Target="../ink/ink1473.xml"/><Relationship Id="rId275" Type="http://schemas.openxmlformats.org/officeDocument/2006/relationships/image" Target="../media/image240.png"/><Relationship Id="rId296" Type="http://schemas.openxmlformats.org/officeDocument/2006/relationships/customXml" Target="../ink/ink1564.xml"/><Relationship Id="rId300" Type="http://schemas.openxmlformats.org/officeDocument/2006/relationships/customXml" Target="../ink/ink1566.xml"/><Relationship Id="rId60" Type="http://schemas.openxmlformats.org/officeDocument/2006/relationships/customXml" Target="../ink/ink1446.xml"/><Relationship Id="rId81" Type="http://schemas.openxmlformats.org/officeDocument/2006/relationships/image" Target="../media/image143.png"/><Relationship Id="rId135" Type="http://schemas.openxmlformats.org/officeDocument/2006/relationships/image" Target="../media/image170.png"/><Relationship Id="rId156" Type="http://schemas.openxmlformats.org/officeDocument/2006/relationships/customXml" Target="../ink/ink1494.xml"/><Relationship Id="rId177" Type="http://schemas.openxmlformats.org/officeDocument/2006/relationships/image" Target="../media/image191.png"/><Relationship Id="rId198" Type="http://schemas.openxmlformats.org/officeDocument/2006/relationships/customXml" Target="../ink/ink1515.xml"/><Relationship Id="rId202" Type="http://schemas.openxmlformats.org/officeDocument/2006/relationships/customXml" Target="../ink/ink1517.xml"/><Relationship Id="rId223" Type="http://schemas.openxmlformats.org/officeDocument/2006/relationships/image" Target="../media/image214.png"/><Relationship Id="rId244" Type="http://schemas.openxmlformats.org/officeDocument/2006/relationships/customXml" Target="../ink/ink1538.xml"/><Relationship Id="rId18" Type="http://schemas.openxmlformats.org/officeDocument/2006/relationships/customXml" Target="../ink/ink1425.xml"/><Relationship Id="rId39" Type="http://schemas.openxmlformats.org/officeDocument/2006/relationships/image" Target="../media/image1220.png"/><Relationship Id="rId265" Type="http://schemas.openxmlformats.org/officeDocument/2006/relationships/image" Target="../media/image235.png"/><Relationship Id="rId286" Type="http://schemas.openxmlformats.org/officeDocument/2006/relationships/customXml" Target="../ink/ink1559.xml"/><Relationship Id="rId50" Type="http://schemas.openxmlformats.org/officeDocument/2006/relationships/customXml" Target="../ink/ink1441.xml"/><Relationship Id="rId104" Type="http://schemas.openxmlformats.org/officeDocument/2006/relationships/customXml" Target="../ink/ink1468.xml"/><Relationship Id="rId125" Type="http://schemas.openxmlformats.org/officeDocument/2006/relationships/image" Target="../media/image165.png"/><Relationship Id="rId146" Type="http://schemas.openxmlformats.org/officeDocument/2006/relationships/customXml" Target="../ink/ink1489.xml"/><Relationship Id="rId167" Type="http://schemas.openxmlformats.org/officeDocument/2006/relationships/image" Target="../media/image186.png"/><Relationship Id="rId188" Type="http://schemas.openxmlformats.org/officeDocument/2006/relationships/customXml" Target="../ink/ink1510.xml"/><Relationship Id="rId71" Type="http://schemas.openxmlformats.org/officeDocument/2006/relationships/image" Target="../media/image138.png"/><Relationship Id="rId92" Type="http://schemas.openxmlformats.org/officeDocument/2006/relationships/customXml" Target="../ink/ink1462.xml"/><Relationship Id="rId213" Type="http://schemas.openxmlformats.org/officeDocument/2006/relationships/image" Target="../media/image209.png"/><Relationship Id="rId234" Type="http://schemas.openxmlformats.org/officeDocument/2006/relationships/customXml" Target="../ink/ink1533.xml"/><Relationship Id="rId2" Type="http://schemas.openxmlformats.org/officeDocument/2006/relationships/customXml" Target="../ink/ink1417.xml"/><Relationship Id="rId29" Type="http://schemas.openxmlformats.org/officeDocument/2006/relationships/image" Target="../media/image117.png"/><Relationship Id="rId255" Type="http://schemas.openxmlformats.org/officeDocument/2006/relationships/image" Target="../media/image230.png"/><Relationship Id="rId276" Type="http://schemas.openxmlformats.org/officeDocument/2006/relationships/customXml" Target="../ink/ink1554.xml"/><Relationship Id="rId297" Type="http://schemas.openxmlformats.org/officeDocument/2006/relationships/image" Target="../media/image251.png"/><Relationship Id="rId40" Type="http://schemas.openxmlformats.org/officeDocument/2006/relationships/customXml" Target="../ink/ink1436.xml"/><Relationship Id="rId115" Type="http://schemas.openxmlformats.org/officeDocument/2006/relationships/image" Target="../media/image160.png"/><Relationship Id="rId136" Type="http://schemas.openxmlformats.org/officeDocument/2006/relationships/customXml" Target="../ink/ink1484.xml"/><Relationship Id="rId157" Type="http://schemas.openxmlformats.org/officeDocument/2006/relationships/image" Target="../media/image181.png"/><Relationship Id="rId178" Type="http://schemas.openxmlformats.org/officeDocument/2006/relationships/customXml" Target="../ink/ink1505.xml"/><Relationship Id="rId301" Type="http://schemas.openxmlformats.org/officeDocument/2006/relationships/image" Target="../media/image253.png"/><Relationship Id="rId61" Type="http://schemas.openxmlformats.org/officeDocument/2006/relationships/image" Target="../media/image133.png"/><Relationship Id="rId82" Type="http://schemas.openxmlformats.org/officeDocument/2006/relationships/customXml" Target="../ink/ink1457.xml"/><Relationship Id="rId199" Type="http://schemas.openxmlformats.org/officeDocument/2006/relationships/image" Target="../media/image202.png"/><Relationship Id="rId203" Type="http://schemas.openxmlformats.org/officeDocument/2006/relationships/image" Target="../media/image204.png"/><Relationship Id="rId19" Type="http://schemas.openxmlformats.org/officeDocument/2006/relationships/image" Target="../media/image1120.png"/><Relationship Id="rId224" Type="http://schemas.openxmlformats.org/officeDocument/2006/relationships/customXml" Target="../ink/ink1528.xml"/><Relationship Id="rId245" Type="http://schemas.openxmlformats.org/officeDocument/2006/relationships/image" Target="../media/image225.png"/><Relationship Id="rId266" Type="http://schemas.openxmlformats.org/officeDocument/2006/relationships/customXml" Target="../ink/ink1549.xml"/><Relationship Id="rId287" Type="http://schemas.openxmlformats.org/officeDocument/2006/relationships/image" Target="../media/image246.png"/><Relationship Id="rId30" Type="http://schemas.openxmlformats.org/officeDocument/2006/relationships/customXml" Target="../ink/ink1431.xml"/><Relationship Id="rId105" Type="http://schemas.openxmlformats.org/officeDocument/2006/relationships/image" Target="../media/image155.png"/><Relationship Id="rId126" Type="http://schemas.openxmlformats.org/officeDocument/2006/relationships/customXml" Target="../ink/ink1479.xml"/><Relationship Id="rId147" Type="http://schemas.openxmlformats.org/officeDocument/2006/relationships/image" Target="../media/image176.png"/><Relationship Id="rId168" Type="http://schemas.openxmlformats.org/officeDocument/2006/relationships/customXml" Target="../ink/ink1500.xml"/><Relationship Id="rId51" Type="http://schemas.openxmlformats.org/officeDocument/2006/relationships/image" Target="../media/image128.png"/><Relationship Id="rId72" Type="http://schemas.openxmlformats.org/officeDocument/2006/relationships/customXml" Target="../ink/ink1452.xml"/><Relationship Id="rId93" Type="http://schemas.openxmlformats.org/officeDocument/2006/relationships/image" Target="../media/image149.png"/><Relationship Id="rId189" Type="http://schemas.openxmlformats.org/officeDocument/2006/relationships/image" Target="../media/image197.png"/><Relationship Id="rId3" Type="http://schemas.openxmlformats.org/officeDocument/2006/relationships/image" Target="../media/image1040.png"/><Relationship Id="rId214" Type="http://schemas.openxmlformats.org/officeDocument/2006/relationships/customXml" Target="../ink/ink1523.xml"/><Relationship Id="rId235" Type="http://schemas.openxmlformats.org/officeDocument/2006/relationships/image" Target="../media/image220.png"/><Relationship Id="rId256" Type="http://schemas.openxmlformats.org/officeDocument/2006/relationships/customXml" Target="../ink/ink1544.xml"/><Relationship Id="rId277" Type="http://schemas.openxmlformats.org/officeDocument/2006/relationships/image" Target="../media/image241.png"/><Relationship Id="rId298" Type="http://schemas.openxmlformats.org/officeDocument/2006/relationships/customXml" Target="../ink/ink1565.xml"/><Relationship Id="rId116" Type="http://schemas.openxmlformats.org/officeDocument/2006/relationships/customXml" Target="../ink/ink1474.xml"/><Relationship Id="rId137" Type="http://schemas.openxmlformats.org/officeDocument/2006/relationships/image" Target="../media/image171.png"/><Relationship Id="rId158" Type="http://schemas.openxmlformats.org/officeDocument/2006/relationships/customXml" Target="../ink/ink1495.xml"/><Relationship Id="rId302" Type="http://schemas.openxmlformats.org/officeDocument/2006/relationships/customXml" Target="../ink/ink1567.xml"/><Relationship Id="rId20" Type="http://schemas.openxmlformats.org/officeDocument/2006/relationships/customXml" Target="../ink/ink1426.xml"/><Relationship Id="rId41" Type="http://schemas.openxmlformats.org/officeDocument/2006/relationships/image" Target="../media/image1230.png"/><Relationship Id="rId62" Type="http://schemas.openxmlformats.org/officeDocument/2006/relationships/customXml" Target="../ink/ink1447.xml"/><Relationship Id="rId83" Type="http://schemas.openxmlformats.org/officeDocument/2006/relationships/image" Target="../media/image144.png"/><Relationship Id="rId179" Type="http://schemas.openxmlformats.org/officeDocument/2006/relationships/image" Target="../media/image192.png"/><Relationship Id="rId190" Type="http://schemas.openxmlformats.org/officeDocument/2006/relationships/customXml" Target="../ink/ink1511.xml"/><Relationship Id="rId204" Type="http://schemas.openxmlformats.org/officeDocument/2006/relationships/customXml" Target="../ink/ink1518.xml"/><Relationship Id="rId225" Type="http://schemas.openxmlformats.org/officeDocument/2006/relationships/image" Target="../media/image215.png"/><Relationship Id="rId246" Type="http://schemas.openxmlformats.org/officeDocument/2006/relationships/customXml" Target="../ink/ink1539.xml"/><Relationship Id="rId267" Type="http://schemas.openxmlformats.org/officeDocument/2006/relationships/image" Target="../media/image236.png"/><Relationship Id="rId288" Type="http://schemas.openxmlformats.org/officeDocument/2006/relationships/customXml" Target="../ink/ink1560.xml"/><Relationship Id="rId106" Type="http://schemas.openxmlformats.org/officeDocument/2006/relationships/customXml" Target="../ink/ink1469.xml"/><Relationship Id="rId127" Type="http://schemas.openxmlformats.org/officeDocument/2006/relationships/image" Target="../media/image166.png"/><Relationship Id="rId10" Type="http://schemas.openxmlformats.org/officeDocument/2006/relationships/customXml" Target="../ink/ink1421.xml"/><Relationship Id="rId31" Type="http://schemas.openxmlformats.org/officeDocument/2006/relationships/image" Target="../media/image1180.png"/><Relationship Id="rId52" Type="http://schemas.openxmlformats.org/officeDocument/2006/relationships/customXml" Target="../ink/ink1442.xml"/><Relationship Id="rId73" Type="http://schemas.openxmlformats.org/officeDocument/2006/relationships/image" Target="../media/image139.png"/><Relationship Id="rId94" Type="http://schemas.openxmlformats.org/officeDocument/2006/relationships/customXml" Target="../ink/ink1463.xml"/><Relationship Id="rId148" Type="http://schemas.openxmlformats.org/officeDocument/2006/relationships/customXml" Target="../ink/ink1490.xml"/><Relationship Id="rId169" Type="http://schemas.openxmlformats.org/officeDocument/2006/relationships/image" Target="../media/image187.png"/><Relationship Id="rId4" Type="http://schemas.openxmlformats.org/officeDocument/2006/relationships/customXml" Target="../ink/ink1418.xml"/><Relationship Id="rId180" Type="http://schemas.openxmlformats.org/officeDocument/2006/relationships/customXml" Target="../ink/ink1506.xml"/><Relationship Id="rId215" Type="http://schemas.openxmlformats.org/officeDocument/2006/relationships/image" Target="../media/image210.png"/><Relationship Id="rId236" Type="http://schemas.openxmlformats.org/officeDocument/2006/relationships/customXml" Target="../ink/ink1534.xml"/><Relationship Id="rId257" Type="http://schemas.openxmlformats.org/officeDocument/2006/relationships/image" Target="../media/image231.png"/><Relationship Id="rId278" Type="http://schemas.openxmlformats.org/officeDocument/2006/relationships/customXml" Target="../ink/ink1555.xml"/><Relationship Id="rId303" Type="http://schemas.openxmlformats.org/officeDocument/2006/relationships/image" Target="../media/image254.png"/><Relationship Id="rId42" Type="http://schemas.openxmlformats.org/officeDocument/2006/relationships/customXml" Target="../ink/ink1437.xml"/><Relationship Id="rId84" Type="http://schemas.openxmlformats.org/officeDocument/2006/relationships/customXml" Target="../ink/ink1458.xml"/><Relationship Id="rId138" Type="http://schemas.openxmlformats.org/officeDocument/2006/relationships/customXml" Target="../ink/ink1485.xml"/><Relationship Id="rId191" Type="http://schemas.openxmlformats.org/officeDocument/2006/relationships/image" Target="../media/image198.png"/><Relationship Id="rId205" Type="http://schemas.openxmlformats.org/officeDocument/2006/relationships/image" Target="../media/image205.png"/><Relationship Id="rId247" Type="http://schemas.openxmlformats.org/officeDocument/2006/relationships/image" Target="../media/image226.png"/><Relationship Id="rId107" Type="http://schemas.openxmlformats.org/officeDocument/2006/relationships/image" Target="../media/image156.png"/><Relationship Id="rId289" Type="http://schemas.openxmlformats.org/officeDocument/2006/relationships/image" Target="../media/image247.png"/><Relationship Id="rId11" Type="http://schemas.openxmlformats.org/officeDocument/2006/relationships/image" Target="../media/image1080.png"/><Relationship Id="rId53" Type="http://schemas.openxmlformats.org/officeDocument/2006/relationships/image" Target="../media/image129.png"/><Relationship Id="rId149" Type="http://schemas.openxmlformats.org/officeDocument/2006/relationships/image" Target="../media/image177.png"/><Relationship Id="rId95" Type="http://schemas.openxmlformats.org/officeDocument/2006/relationships/image" Target="../media/image150.png"/><Relationship Id="rId160" Type="http://schemas.openxmlformats.org/officeDocument/2006/relationships/customXml" Target="../ink/ink1496.xml"/><Relationship Id="rId216" Type="http://schemas.openxmlformats.org/officeDocument/2006/relationships/customXml" Target="../ink/ink1524.xml"/><Relationship Id="rId258" Type="http://schemas.openxmlformats.org/officeDocument/2006/relationships/customXml" Target="../ink/ink1545.xml"/><Relationship Id="rId22" Type="http://schemas.openxmlformats.org/officeDocument/2006/relationships/customXml" Target="../ink/ink1427.xml"/><Relationship Id="rId64" Type="http://schemas.openxmlformats.org/officeDocument/2006/relationships/customXml" Target="../ink/ink1448.xml"/><Relationship Id="rId118" Type="http://schemas.openxmlformats.org/officeDocument/2006/relationships/customXml" Target="../ink/ink1475.xml"/><Relationship Id="rId171" Type="http://schemas.openxmlformats.org/officeDocument/2006/relationships/image" Target="../media/image188.png"/><Relationship Id="rId227" Type="http://schemas.openxmlformats.org/officeDocument/2006/relationships/image" Target="../media/image216.png"/><Relationship Id="rId269" Type="http://schemas.openxmlformats.org/officeDocument/2006/relationships/image" Target="../media/image237.png"/><Relationship Id="rId33" Type="http://schemas.openxmlformats.org/officeDocument/2006/relationships/image" Target="../media/image1190.png"/><Relationship Id="rId129" Type="http://schemas.openxmlformats.org/officeDocument/2006/relationships/image" Target="../media/image167.png"/><Relationship Id="rId280" Type="http://schemas.openxmlformats.org/officeDocument/2006/relationships/customXml" Target="../ink/ink1556.xml"/><Relationship Id="rId75" Type="http://schemas.openxmlformats.org/officeDocument/2006/relationships/image" Target="../media/image140.png"/><Relationship Id="rId140" Type="http://schemas.openxmlformats.org/officeDocument/2006/relationships/customXml" Target="../ink/ink1486.xml"/><Relationship Id="rId182" Type="http://schemas.openxmlformats.org/officeDocument/2006/relationships/customXml" Target="../ink/ink1507.xml"/><Relationship Id="rId6" Type="http://schemas.openxmlformats.org/officeDocument/2006/relationships/customXml" Target="../ink/ink1419.xml"/><Relationship Id="rId238" Type="http://schemas.openxmlformats.org/officeDocument/2006/relationships/customXml" Target="../ink/ink153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4.png"/><Relationship Id="rId299" Type="http://schemas.openxmlformats.org/officeDocument/2006/relationships/image" Target="../media/image405.png"/><Relationship Id="rId21" Type="http://schemas.openxmlformats.org/officeDocument/2006/relationships/image" Target="../media/image266.png"/><Relationship Id="rId63" Type="http://schemas.openxmlformats.org/officeDocument/2006/relationships/image" Target="../media/image287.png"/><Relationship Id="rId159" Type="http://schemas.openxmlformats.org/officeDocument/2006/relationships/image" Target="../media/image335.png"/><Relationship Id="rId324" Type="http://schemas.openxmlformats.org/officeDocument/2006/relationships/customXml" Target="../ink/ink1731.xml"/><Relationship Id="rId366" Type="http://schemas.openxmlformats.org/officeDocument/2006/relationships/customXml" Target="../ink/ink1752.xml"/><Relationship Id="rId170" Type="http://schemas.openxmlformats.org/officeDocument/2006/relationships/customXml" Target="../ink/ink1654.xml"/><Relationship Id="rId226" Type="http://schemas.openxmlformats.org/officeDocument/2006/relationships/customXml" Target="../ink/ink1682.xml"/><Relationship Id="rId268" Type="http://schemas.openxmlformats.org/officeDocument/2006/relationships/customXml" Target="../ink/ink1703.xml"/><Relationship Id="rId32" Type="http://schemas.openxmlformats.org/officeDocument/2006/relationships/customXml" Target="../ink/ink1585.xml"/><Relationship Id="rId74" Type="http://schemas.openxmlformats.org/officeDocument/2006/relationships/customXml" Target="../ink/ink1606.xml"/><Relationship Id="rId128" Type="http://schemas.openxmlformats.org/officeDocument/2006/relationships/customXml" Target="../ink/ink1633.xml"/><Relationship Id="rId335" Type="http://schemas.openxmlformats.org/officeDocument/2006/relationships/image" Target="../media/image423.png"/><Relationship Id="rId377" Type="http://schemas.openxmlformats.org/officeDocument/2006/relationships/image" Target="../media/image444.png"/><Relationship Id="rId5" Type="http://schemas.openxmlformats.org/officeDocument/2006/relationships/image" Target="../media/image258.png"/><Relationship Id="rId181" Type="http://schemas.openxmlformats.org/officeDocument/2006/relationships/image" Target="../media/image346.png"/><Relationship Id="rId237" Type="http://schemas.openxmlformats.org/officeDocument/2006/relationships/image" Target="../media/image374.png"/><Relationship Id="rId279" Type="http://schemas.openxmlformats.org/officeDocument/2006/relationships/image" Target="../media/image395.png"/><Relationship Id="rId43" Type="http://schemas.openxmlformats.org/officeDocument/2006/relationships/image" Target="../media/image277.png"/><Relationship Id="rId139" Type="http://schemas.openxmlformats.org/officeDocument/2006/relationships/image" Target="../media/image325.png"/><Relationship Id="rId290" Type="http://schemas.openxmlformats.org/officeDocument/2006/relationships/customXml" Target="../ink/ink1714.xml"/><Relationship Id="rId304" Type="http://schemas.openxmlformats.org/officeDocument/2006/relationships/customXml" Target="../ink/ink1721.xml"/><Relationship Id="rId346" Type="http://schemas.openxmlformats.org/officeDocument/2006/relationships/customXml" Target="../ink/ink1742.xml"/><Relationship Id="rId388" Type="http://schemas.openxmlformats.org/officeDocument/2006/relationships/customXml" Target="../ink/ink1763.xml"/><Relationship Id="rId85" Type="http://schemas.openxmlformats.org/officeDocument/2006/relationships/image" Target="../media/image298.png"/><Relationship Id="rId150" Type="http://schemas.openxmlformats.org/officeDocument/2006/relationships/customXml" Target="../ink/ink1644.xml"/><Relationship Id="rId192" Type="http://schemas.openxmlformats.org/officeDocument/2006/relationships/customXml" Target="../ink/ink1665.xml"/><Relationship Id="rId206" Type="http://schemas.openxmlformats.org/officeDocument/2006/relationships/customXml" Target="../ink/ink1672.xml"/><Relationship Id="rId248" Type="http://schemas.openxmlformats.org/officeDocument/2006/relationships/customXml" Target="../ink/ink1693.xml"/><Relationship Id="rId12" Type="http://schemas.openxmlformats.org/officeDocument/2006/relationships/customXml" Target="../ink/ink1575.xml"/><Relationship Id="rId108" Type="http://schemas.openxmlformats.org/officeDocument/2006/relationships/customXml" Target="../ink/ink1623.xml"/><Relationship Id="rId315" Type="http://schemas.openxmlformats.org/officeDocument/2006/relationships/image" Target="../media/image413.png"/><Relationship Id="rId357" Type="http://schemas.openxmlformats.org/officeDocument/2006/relationships/image" Target="../media/image434.png"/><Relationship Id="rId54" Type="http://schemas.openxmlformats.org/officeDocument/2006/relationships/customXml" Target="../ink/ink1596.xml"/><Relationship Id="rId96" Type="http://schemas.openxmlformats.org/officeDocument/2006/relationships/customXml" Target="../ink/ink1617.xml"/><Relationship Id="rId161" Type="http://schemas.openxmlformats.org/officeDocument/2006/relationships/image" Target="../media/image336.png"/><Relationship Id="rId217" Type="http://schemas.openxmlformats.org/officeDocument/2006/relationships/image" Target="../media/image364.png"/><Relationship Id="rId259" Type="http://schemas.openxmlformats.org/officeDocument/2006/relationships/image" Target="../media/image385.png"/><Relationship Id="rId23" Type="http://schemas.openxmlformats.org/officeDocument/2006/relationships/image" Target="../media/image267.png"/><Relationship Id="rId119" Type="http://schemas.openxmlformats.org/officeDocument/2006/relationships/image" Target="../media/image315.png"/><Relationship Id="rId270" Type="http://schemas.openxmlformats.org/officeDocument/2006/relationships/customXml" Target="../ink/ink1704.xml"/><Relationship Id="rId326" Type="http://schemas.openxmlformats.org/officeDocument/2006/relationships/customXml" Target="../ink/ink1732.xml"/><Relationship Id="rId65" Type="http://schemas.openxmlformats.org/officeDocument/2006/relationships/image" Target="../media/image288.png"/><Relationship Id="rId130" Type="http://schemas.openxmlformats.org/officeDocument/2006/relationships/customXml" Target="../ink/ink1634.xml"/><Relationship Id="rId368" Type="http://schemas.openxmlformats.org/officeDocument/2006/relationships/customXml" Target="../ink/ink1753.xml"/><Relationship Id="rId172" Type="http://schemas.openxmlformats.org/officeDocument/2006/relationships/customXml" Target="../ink/ink1655.xml"/><Relationship Id="rId228" Type="http://schemas.openxmlformats.org/officeDocument/2006/relationships/customXml" Target="../ink/ink1683.xml"/><Relationship Id="rId281" Type="http://schemas.openxmlformats.org/officeDocument/2006/relationships/image" Target="../media/image396.png"/><Relationship Id="rId337" Type="http://schemas.openxmlformats.org/officeDocument/2006/relationships/image" Target="../media/image424.png"/><Relationship Id="rId34" Type="http://schemas.openxmlformats.org/officeDocument/2006/relationships/customXml" Target="../ink/ink1586.xml"/><Relationship Id="rId76" Type="http://schemas.openxmlformats.org/officeDocument/2006/relationships/customXml" Target="../ink/ink1607.xml"/><Relationship Id="rId141" Type="http://schemas.openxmlformats.org/officeDocument/2006/relationships/image" Target="../media/image326.png"/><Relationship Id="rId379" Type="http://schemas.openxmlformats.org/officeDocument/2006/relationships/image" Target="../media/image445.png"/><Relationship Id="rId7" Type="http://schemas.openxmlformats.org/officeDocument/2006/relationships/image" Target="../media/image259.png"/><Relationship Id="rId183" Type="http://schemas.openxmlformats.org/officeDocument/2006/relationships/image" Target="../media/image347.png"/><Relationship Id="rId239" Type="http://schemas.openxmlformats.org/officeDocument/2006/relationships/image" Target="../media/image375.png"/><Relationship Id="rId390" Type="http://schemas.openxmlformats.org/officeDocument/2006/relationships/customXml" Target="../ink/ink1764.xml"/><Relationship Id="rId250" Type="http://schemas.openxmlformats.org/officeDocument/2006/relationships/customXml" Target="../ink/ink1694.xml"/><Relationship Id="rId292" Type="http://schemas.openxmlformats.org/officeDocument/2006/relationships/customXml" Target="../ink/ink1715.xml"/><Relationship Id="rId306" Type="http://schemas.openxmlformats.org/officeDocument/2006/relationships/customXml" Target="../ink/ink1722.xml"/><Relationship Id="rId45" Type="http://schemas.openxmlformats.org/officeDocument/2006/relationships/image" Target="../media/image278.png"/><Relationship Id="rId87" Type="http://schemas.openxmlformats.org/officeDocument/2006/relationships/image" Target="../media/image299.png"/><Relationship Id="rId110" Type="http://schemas.openxmlformats.org/officeDocument/2006/relationships/customXml" Target="../ink/ink1624.xml"/><Relationship Id="rId348" Type="http://schemas.openxmlformats.org/officeDocument/2006/relationships/customXml" Target="../ink/ink1743.xml"/><Relationship Id="rId152" Type="http://schemas.openxmlformats.org/officeDocument/2006/relationships/customXml" Target="../ink/ink1645.xml"/><Relationship Id="rId194" Type="http://schemas.openxmlformats.org/officeDocument/2006/relationships/customXml" Target="../ink/ink1666.xml"/><Relationship Id="rId208" Type="http://schemas.openxmlformats.org/officeDocument/2006/relationships/customXml" Target="../ink/ink1673.xml"/><Relationship Id="rId261" Type="http://schemas.openxmlformats.org/officeDocument/2006/relationships/image" Target="../media/image386.png"/><Relationship Id="rId14" Type="http://schemas.openxmlformats.org/officeDocument/2006/relationships/customXml" Target="../ink/ink1576.xml"/><Relationship Id="rId56" Type="http://schemas.openxmlformats.org/officeDocument/2006/relationships/customXml" Target="../ink/ink1597.xml"/><Relationship Id="rId317" Type="http://schemas.openxmlformats.org/officeDocument/2006/relationships/image" Target="../media/image414.png"/><Relationship Id="rId359" Type="http://schemas.openxmlformats.org/officeDocument/2006/relationships/image" Target="../media/image435.png"/><Relationship Id="rId98" Type="http://schemas.openxmlformats.org/officeDocument/2006/relationships/customXml" Target="../ink/ink1618.xml"/><Relationship Id="rId121" Type="http://schemas.openxmlformats.org/officeDocument/2006/relationships/image" Target="../media/image316.png"/><Relationship Id="rId163" Type="http://schemas.openxmlformats.org/officeDocument/2006/relationships/image" Target="../media/image337.png"/><Relationship Id="rId219" Type="http://schemas.openxmlformats.org/officeDocument/2006/relationships/image" Target="../media/image365.png"/><Relationship Id="rId370" Type="http://schemas.openxmlformats.org/officeDocument/2006/relationships/customXml" Target="../ink/ink1754.xml"/><Relationship Id="rId230" Type="http://schemas.openxmlformats.org/officeDocument/2006/relationships/customXml" Target="../ink/ink1684.xml"/><Relationship Id="rId25" Type="http://schemas.openxmlformats.org/officeDocument/2006/relationships/image" Target="../media/image268.png"/><Relationship Id="rId67" Type="http://schemas.openxmlformats.org/officeDocument/2006/relationships/image" Target="../media/image289.png"/><Relationship Id="rId272" Type="http://schemas.openxmlformats.org/officeDocument/2006/relationships/customXml" Target="../ink/ink1705.xml"/><Relationship Id="rId328" Type="http://schemas.openxmlformats.org/officeDocument/2006/relationships/customXml" Target="../ink/ink1733.xml"/><Relationship Id="rId132" Type="http://schemas.openxmlformats.org/officeDocument/2006/relationships/customXml" Target="../ink/ink1635.xml"/><Relationship Id="rId174" Type="http://schemas.openxmlformats.org/officeDocument/2006/relationships/customXml" Target="../ink/ink1656.xml"/><Relationship Id="rId381" Type="http://schemas.openxmlformats.org/officeDocument/2006/relationships/image" Target="../media/image446.png"/><Relationship Id="rId241" Type="http://schemas.openxmlformats.org/officeDocument/2006/relationships/image" Target="../media/image376.png"/><Relationship Id="rId36" Type="http://schemas.openxmlformats.org/officeDocument/2006/relationships/customXml" Target="../ink/ink1587.xml"/><Relationship Id="rId283" Type="http://schemas.openxmlformats.org/officeDocument/2006/relationships/image" Target="../media/image397.png"/><Relationship Id="rId339" Type="http://schemas.openxmlformats.org/officeDocument/2006/relationships/image" Target="../media/image425.png"/><Relationship Id="rId78" Type="http://schemas.openxmlformats.org/officeDocument/2006/relationships/customXml" Target="../ink/ink1608.xml"/><Relationship Id="rId101" Type="http://schemas.openxmlformats.org/officeDocument/2006/relationships/image" Target="../media/image306.png"/><Relationship Id="rId143" Type="http://schemas.openxmlformats.org/officeDocument/2006/relationships/image" Target="../media/image327.png"/><Relationship Id="rId185" Type="http://schemas.openxmlformats.org/officeDocument/2006/relationships/image" Target="../media/image348.png"/><Relationship Id="rId350" Type="http://schemas.openxmlformats.org/officeDocument/2006/relationships/customXml" Target="../ink/ink1744.xml"/><Relationship Id="rId9" Type="http://schemas.openxmlformats.org/officeDocument/2006/relationships/image" Target="../media/image260.png"/><Relationship Id="rId210" Type="http://schemas.openxmlformats.org/officeDocument/2006/relationships/customXml" Target="../ink/ink1674.xml"/><Relationship Id="rId392" Type="http://schemas.openxmlformats.org/officeDocument/2006/relationships/customXml" Target="../ink/ink1765.xml"/><Relationship Id="rId252" Type="http://schemas.openxmlformats.org/officeDocument/2006/relationships/customXml" Target="../ink/ink1695.xml"/><Relationship Id="rId294" Type="http://schemas.openxmlformats.org/officeDocument/2006/relationships/customXml" Target="../ink/ink1716.xml"/><Relationship Id="rId308" Type="http://schemas.openxmlformats.org/officeDocument/2006/relationships/customXml" Target="../ink/ink1723.xml"/><Relationship Id="rId47" Type="http://schemas.openxmlformats.org/officeDocument/2006/relationships/image" Target="../media/image279.png"/><Relationship Id="rId89" Type="http://schemas.openxmlformats.org/officeDocument/2006/relationships/image" Target="../media/image300.png"/><Relationship Id="rId112" Type="http://schemas.openxmlformats.org/officeDocument/2006/relationships/customXml" Target="../ink/ink1625.xml"/><Relationship Id="rId154" Type="http://schemas.openxmlformats.org/officeDocument/2006/relationships/customXml" Target="../ink/ink1646.xml"/><Relationship Id="rId361" Type="http://schemas.openxmlformats.org/officeDocument/2006/relationships/image" Target="../media/image436.png"/><Relationship Id="rId196" Type="http://schemas.openxmlformats.org/officeDocument/2006/relationships/customXml" Target="../ink/ink1667.xml"/><Relationship Id="rId16" Type="http://schemas.openxmlformats.org/officeDocument/2006/relationships/customXml" Target="../ink/ink1577.xml"/><Relationship Id="rId221" Type="http://schemas.openxmlformats.org/officeDocument/2006/relationships/image" Target="../media/image366.png"/><Relationship Id="rId242" Type="http://schemas.openxmlformats.org/officeDocument/2006/relationships/customXml" Target="../ink/ink1690.xml"/><Relationship Id="rId263" Type="http://schemas.openxmlformats.org/officeDocument/2006/relationships/image" Target="../media/image387.png"/><Relationship Id="rId284" Type="http://schemas.openxmlformats.org/officeDocument/2006/relationships/customXml" Target="../ink/ink1711.xml"/><Relationship Id="rId319" Type="http://schemas.openxmlformats.org/officeDocument/2006/relationships/image" Target="../media/image415.png"/><Relationship Id="rId37" Type="http://schemas.openxmlformats.org/officeDocument/2006/relationships/image" Target="../media/image274.png"/><Relationship Id="rId58" Type="http://schemas.openxmlformats.org/officeDocument/2006/relationships/customXml" Target="../ink/ink1598.xml"/><Relationship Id="rId79" Type="http://schemas.openxmlformats.org/officeDocument/2006/relationships/image" Target="../media/image295.png"/><Relationship Id="rId102" Type="http://schemas.openxmlformats.org/officeDocument/2006/relationships/customXml" Target="../ink/ink1620.xml"/><Relationship Id="rId123" Type="http://schemas.openxmlformats.org/officeDocument/2006/relationships/image" Target="../media/image317.png"/><Relationship Id="rId144" Type="http://schemas.openxmlformats.org/officeDocument/2006/relationships/customXml" Target="../ink/ink1641.xml"/><Relationship Id="rId330" Type="http://schemas.openxmlformats.org/officeDocument/2006/relationships/customXml" Target="../ink/ink1734.xml"/><Relationship Id="rId90" Type="http://schemas.openxmlformats.org/officeDocument/2006/relationships/customXml" Target="../ink/ink1614.xml"/><Relationship Id="rId165" Type="http://schemas.openxmlformats.org/officeDocument/2006/relationships/image" Target="../media/image338.png"/><Relationship Id="rId186" Type="http://schemas.openxmlformats.org/officeDocument/2006/relationships/customXml" Target="../ink/ink1662.xml"/><Relationship Id="rId351" Type="http://schemas.openxmlformats.org/officeDocument/2006/relationships/image" Target="../media/image431.png"/><Relationship Id="rId372" Type="http://schemas.openxmlformats.org/officeDocument/2006/relationships/customXml" Target="../ink/ink1755.xml"/><Relationship Id="rId393" Type="http://schemas.openxmlformats.org/officeDocument/2006/relationships/image" Target="../media/image452.png"/><Relationship Id="rId211" Type="http://schemas.openxmlformats.org/officeDocument/2006/relationships/image" Target="../media/image361.png"/><Relationship Id="rId232" Type="http://schemas.openxmlformats.org/officeDocument/2006/relationships/customXml" Target="../ink/ink1685.xml"/><Relationship Id="rId253" Type="http://schemas.openxmlformats.org/officeDocument/2006/relationships/image" Target="../media/image382.png"/><Relationship Id="rId274" Type="http://schemas.openxmlformats.org/officeDocument/2006/relationships/customXml" Target="../ink/ink1706.xml"/><Relationship Id="rId295" Type="http://schemas.openxmlformats.org/officeDocument/2006/relationships/image" Target="../media/image403.png"/><Relationship Id="rId309" Type="http://schemas.openxmlformats.org/officeDocument/2006/relationships/image" Target="../media/image410.png"/><Relationship Id="rId27" Type="http://schemas.openxmlformats.org/officeDocument/2006/relationships/image" Target="../media/image269.png"/><Relationship Id="rId48" Type="http://schemas.openxmlformats.org/officeDocument/2006/relationships/customXml" Target="../ink/ink1593.xml"/><Relationship Id="rId69" Type="http://schemas.openxmlformats.org/officeDocument/2006/relationships/image" Target="../media/image290.png"/><Relationship Id="rId113" Type="http://schemas.openxmlformats.org/officeDocument/2006/relationships/image" Target="../media/image312.png"/><Relationship Id="rId134" Type="http://schemas.openxmlformats.org/officeDocument/2006/relationships/customXml" Target="../ink/ink1636.xml"/><Relationship Id="rId320" Type="http://schemas.openxmlformats.org/officeDocument/2006/relationships/customXml" Target="../ink/ink1729.xml"/><Relationship Id="rId80" Type="http://schemas.openxmlformats.org/officeDocument/2006/relationships/customXml" Target="../ink/ink1609.xml"/><Relationship Id="rId155" Type="http://schemas.openxmlformats.org/officeDocument/2006/relationships/image" Target="../media/image333.png"/><Relationship Id="rId176" Type="http://schemas.openxmlformats.org/officeDocument/2006/relationships/customXml" Target="../ink/ink1657.xml"/><Relationship Id="rId197" Type="http://schemas.openxmlformats.org/officeDocument/2006/relationships/image" Target="../media/image354.png"/><Relationship Id="rId341" Type="http://schemas.openxmlformats.org/officeDocument/2006/relationships/image" Target="../media/image426.png"/><Relationship Id="rId362" Type="http://schemas.openxmlformats.org/officeDocument/2006/relationships/customXml" Target="../ink/ink1750.xml"/><Relationship Id="rId383" Type="http://schemas.openxmlformats.org/officeDocument/2006/relationships/image" Target="../media/image447.png"/><Relationship Id="rId201" Type="http://schemas.openxmlformats.org/officeDocument/2006/relationships/image" Target="../media/image356.png"/><Relationship Id="rId222" Type="http://schemas.openxmlformats.org/officeDocument/2006/relationships/customXml" Target="../ink/ink1680.xml"/><Relationship Id="rId243" Type="http://schemas.openxmlformats.org/officeDocument/2006/relationships/image" Target="../media/image377.png"/><Relationship Id="rId264" Type="http://schemas.openxmlformats.org/officeDocument/2006/relationships/customXml" Target="../ink/ink1701.xml"/><Relationship Id="rId285" Type="http://schemas.openxmlformats.org/officeDocument/2006/relationships/image" Target="../media/image398.png"/><Relationship Id="rId17" Type="http://schemas.openxmlformats.org/officeDocument/2006/relationships/image" Target="../media/image264.png"/><Relationship Id="rId38" Type="http://schemas.openxmlformats.org/officeDocument/2006/relationships/customXml" Target="../ink/ink1588.xml"/><Relationship Id="rId59" Type="http://schemas.openxmlformats.org/officeDocument/2006/relationships/image" Target="../media/image285.png"/><Relationship Id="rId103" Type="http://schemas.openxmlformats.org/officeDocument/2006/relationships/image" Target="../media/image307.png"/><Relationship Id="rId124" Type="http://schemas.openxmlformats.org/officeDocument/2006/relationships/customXml" Target="../ink/ink1631.xml"/><Relationship Id="rId310" Type="http://schemas.openxmlformats.org/officeDocument/2006/relationships/customXml" Target="../ink/ink1724.xml"/><Relationship Id="rId70" Type="http://schemas.openxmlformats.org/officeDocument/2006/relationships/customXml" Target="../ink/ink1604.xml"/><Relationship Id="rId91" Type="http://schemas.openxmlformats.org/officeDocument/2006/relationships/image" Target="../media/image301.png"/><Relationship Id="rId145" Type="http://schemas.openxmlformats.org/officeDocument/2006/relationships/image" Target="../media/image328.png"/><Relationship Id="rId166" Type="http://schemas.openxmlformats.org/officeDocument/2006/relationships/customXml" Target="../ink/ink1652.xml"/><Relationship Id="rId187" Type="http://schemas.openxmlformats.org/officeDocument/2006/relationships/image" Target="../media/image349.png"/><Relationship Id="rId331" Type="http://schemas.openxmlformats.org/officeDocument/2006/relationships/image" Target="../media/image421.png"/><Relationship Id="rId352" Type="http://schemas.openxmlformats.org/officeDocument/2006/relationships/customXml" Target="../ink/ink1745.xml"/><Relationship Id="rId373" Type="http://schemas.openxmlformats.org/officeDocument/2006/relationships/image" Target="../media/image4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75.xml"/><Relationship Id="rId233" Type="http://schemas.openxmlformats.org/officeDocument/2006/relationships/image" Target="../media/image372.png"/><Relationship Id="rId254" Type="http://schemas.openxmlformats.org/officeDocument/2006/relationships/customXml" Target="../ink/ink1696.xml"/><Relationship Id="rId28" Type="http://schemas.openxmlformats.org/officeDocument/2006/relationships/customXml" Target="../ink/ink1583.xml"/><Relationship Id="rId49" Type="http://schemas.openxmlformats.org/officeDocument/2006/relationships/image" Target="../media/image280.png"/><Relationship Id="rId114" Type="http://schemas.openxmlformats.org/officeDocument/2006/relationships/customXml" Target="../ink/ink1626.xml"/><Relationship Id="rId275" Type="http://schemas.openxmlformats.org/officeDocument/2006/relationships/image" Target="../media/image393.png"/><Relationship Id="rId296" Type="http://schemas.openxmlformats.org/officeDocument/2006/relationships/customXml" Target="../ink/ink1717.xml"/><Relationship Id="rId300" Type="http://schemas.openxmlformats.org/officeDocument/2006/relationships/customXml" Target="../ink/ink1719.xml"/><Relationship Id="rId60" Type="http://schemas.openxmlformats.org/officeDocument/2006/relationships/customXml" Target="../ink/ink1599.xml"/><Relationship Id="rId81" Type="http://schemas.openxmlformats.org/officeDocument/2006/relationships/image" Target="../media/image296.png"/><Relationship Id="rId135" Type="http://schemas.openxmlformats.org/officeDocument/2006/relationships/image" Target="../media/image323.png"/><Relationship Id="rId156" Type="http://schemas.openxmlformats.org/officeDocument/2006/relationships/customXml" Target="../ink/ink1647.xml"/><Relationship Id="rId177" Type="http://schemas.openxmlformats.org/officeDocument/2006/relationships/image" Target="../media/image344.png"/><Relationship Id="rId198" Type="http://schemas.openxmlformats.org/officeDocument/2006/relationships/customXml" Target="../ink/ink1668.xml"/><Relationship Id="rId321" Type="http://schemas.openxmlformats.org/officeDocument/2006/relationships/image" Target="../media/image416.png"/><Relationship Id="rId342" Type="http://schemas.openxmlformats.org/officeDocument/2006/relationships/customXml" Target="../ink/ink1740.xml"/><Relationship Id="rId363" Type="http://schemas.openxmlformats.org/officeDocument/2006/relationships/image" Target="../media/image437.png"/><Relationship Id="rId384" Type="http://schemas.openxmlformats.org/officeDocument/2006/relationships/customXml" Target="../ink/ink1761.xml"/><Relationship Id="rId202" Type="http://schemas.openxmlformats.org/officeDocument/2006/relationships/customXml" Target="../ink/ink1670.xml"/><Relationship Id="rId223" Type="http://schemas.openxmlformats.org/officeDocument/2006/relationships/image" Target="../media/image367.png"/><Relationship Id="rId244" Type="http://schemas.openxmlformats.org/officeDocument/2006/relationships/customXml" Target="../ink/ink1691.xml"/><Relationship Id="rId18" Type="http://schemas.openxmlformats.org/officeDocument/2006/relationships/customXml" Target="../ink/ink1578.xml"/><Relationship Id="rId39" Type="http://schemas.openxmlformats.org/officeDocument/2006/relationships/image" Target="../media/image275.png"/><Relationship Id="rId265" Type="http://schemas.openxmlformats.org/officeDocument/2006/relationships/image" Target="../media/image388.png"/><Relationship Id="rId286" Type="http://schemas.openxmlformats.org/officeDocument/2006/relationships/customXml" Target="../ink/ink1712.xml"/><Relationship Id="rId50" Type="http://schemas.openxmlformats.org/officeDocument/2006/relationships/customXml" Target="../ink/ink1594.xml"/><Relationship Id="rId104" Type="http://schemas.openxmlformats.org/officeDocument/2006/relationships/customXml" Target="../ink/ink1621.xml"/><Relationship Id="rId125" Type="http://schemas.openxmlformats.org/officeDocument/2006/relationships/image" Target="../media/image318.png"/><Relationship Id="rId146" Type="http://schemas.openxmlformats.org/officeDocument/2006/relationships/customXml" Target="../ink/ink1642.xml"/><Relationship Id="rId167" Type="http://schemas.openxmlformats.org/officeDocument/2006/relationships/image" Target="../media/image339.png"/><Relationship Id="rId188" Type="http://schemas.openxmlformats.org/officeDocument/2006/relationships/customXml" Target="../ink/ink1663.xml"/><Relationship Id="rId311" Type="http://schemas.openxmlformats.org/officeDocument/2006/relationships/image" Target="../media/image411.png"/><Relationship Id="rId332" Type="http://schemas.openxmlformats.org/officeDocument/2006/relationships/customXml" Target="../ink/ink1735.xml"/><Relationship Id="rId353" Type="http://schemas.openxmlformats.org/officeDocument/2006/relationships/image" Target="../media/image432.png"/><Relationship Id="rId374" Type="http://schemas.openxmlformats.org/officeDocument/2006/relationships/customXml" Target="../ink/ink1756.xml"/><Relationship Id="rId71" Type="http://schemas.openxmlformats.org/officeDocument/2006/relationships/image" Target="../media/image291.png"/><Relationship Id="rId92" Type="http://schemas.openxmlformats.org/officeDocument/2006/relationships/customXml" Target="../ink/ink1615.xml"/><Relationship Id="rId213" Type="http://schemas.openxmlformats.org/officeDocument/2006/relationships/image" Target="../media/image362.png"/><Relationship Id="rId234" Type="http://schemas.openxmlformats.org/officeDocument/2006/relationships/customXml" Target="../ink/ink1686.xml"/><Relationship Id="rId2" Type="http://schemas.openxmlformats.org/officeDocument/2006/relationships/customXml" Target="../ink/ink1570.xml"/><Relationship Id="rId29" Type="http://schemas.openxmlformats.org/officeDocument/2006/relationships/image" Target="../media/image270.png"/><Relationship Id="rId255" Type="http://schemas.openxmlformats.org/officeDocument/2006/relationships/image" Target="../media/image383.png"/><Relationship Id="rId276" Type="http://schemas.openxmlformats.org/officeDocument/2006/relationships/customXml" Target="../ink/ink1707.xml"/><Relationship Id="rId297" Type="http://schemas.openxmlformats.org/officeDocument/2006/relationships/image" Target="../media/image404.png"/><Relationship Id="rId40" Type="http://schemas.openxmlformats.org/officeDocument/2006/relationships/customXml" Target="../ink/ink1589.xml"/><Relationship Id="rId115" Type="http://schemas.openxmlformats.org/officeDocument/2006/relationships/image" Target="../media/image313.png"/><Relationship Id="rId136" Type="http://schemas.openxmlformats.org/officeDocument/2006/relationships/customXml" Target="../ink/ink1637.xml"/><Relationship Id="rId157" Type="http://schemas.openxmlformats.org/officeDocument/2006/relationships/image" Target="../media/image334.png"/><Relationship Id="rId178" Type="http://schemas.openxmlformats.org/officeDocument/2006/relationships/customXml" Target="../ink/ink1658.xml"/><Relationship Id="rId301" Type="http://schemas.openxmlformats.org/officeDocument/2006/relationships/image" Target="../media/image406.png"/><Relationship Id="rId322" Type="http://schemas.openxmlformats.org/officeDocument/2006/relationships/customXml" Target="../ink/ink1730.xml"/><Relationship Id="rId343" Type="http://schemas.openxmlformats.org/officeDocument/2006/relationships/image" Target="../media/image427.png"/><Relationship Id="rId364" Type="http://schemas.openxmlformats.org/officeDocument/2006/relationships/customXml" Target="../ink/ink1751.xml"/><Relationship Id="rId61" Type="http://schemas.openxmlformats.org/officeDocument/2006/relationships/image" Target="../media/image286.png"/><Relationship Id="rId82" Type="http://schemas.openxmlformats.org/officeDocument/2006/relationships/customXml" Target="../ink/ink1610.xml"/><Relationship Id="rId199" Type="http://schemas.openxmlformats.org/officeDocument/2006/relationships/image" Target="../media/image355.png"/><Relationship Id="rId203" Type="http://schemas.openxmlformats.org/officeDocument/2006/relationships/image" Target="../media/image357.png"/><Relationship Id="rId385" Type="http://schemas.openxmlformats.org/officeDocument/2006/relationships/image" Target="../media/image448.png"/><Relationship Id="rId19" Type="http://schemas.openxmlformats.org/officeDocument/2006/relationships/image" Target="../media/image265.png"/><Relationship Id="rId224" Type="http://schemas.openxmlformats.org/officeDocument/2006/relationships/customXml" Target="../ink/ink1681.xml"/><Relationship Id="rId245" Type="http://schemas.openxmlformats.org/officeDocument/2006/relationships/image" Target="../media/image378.png"/><Relationship Id="rId266" Type="http://schemas.openxmlformats.org/officeDocument/2006/relationships/customXml" Target="../ink/ink1702.xml"/><Relationship Id="rId287" Type="http://schemas.openxmlformats.org/officeDocument/2006/relationships/image" Target="../media/image399.png"/><Relationship Id="rId30" Type="http://schemas.openxmlformats.org/officeDocument/2006/relationships/customXml" Target="../ink/ink1584.xml"/><Relationship Id="rId105" Type="http://schemas.openxmlformats.org/officeDocument/2006/relationships/image" Target="../media/image308.png"/><Relationship Id="rId126" Type="http://schemas.openxmlformats.org/officeDocument/2006/relationships/customXml" Target="../ink/ink1632.xml"/><Relationship Id="rId147" Type="http://schemas.openxmlformats.org/officeDocument/2006/relationships/image" Target="../media/image329.png"/><Relationship Id="rId168" Type="http://schemas.openxmlformats.org/officeDocument/2006/relationships/customXml" Target="../ink/ink1653.xml"/><Relationship Id="rId312" Type="http://schemas.openxmlformats.org/officeDocument/2006/relationships/customXml" Target="../ink/ink1725.xml"/><Relationship Id="rId333" Type="http://schemas.openxmlformats.org/officeDocument/2006/relationships/image" Target="../media/image422.png"/><Relationship Id="rId354" Type="http://schemas.openxmlformats.org/officeDocument/2006/relationships/customXml" Target="../ink/ink1746.xml"/><Relationship Id="rId51" Type="http://schemas.openxmlformats.org/officeDocument/2006/relationships/image" Target="../media/image281.png"/><Relationship Id="rId72" Type="http://schemas.openxmlformats.org/officeDocument/2006/relationships/customXml" Target="../ink/ink1605.xml"/><Relationship Id="rId93" Type="http://schemas.openxmlformats.org/officeDocument/2006/relationships/image" Target="../media/image302.png"/><Relationship Id="rId189" Type="http://schemas.openxmlformats.org/officeDocument/2006/relationships/image" Target="../media/image350.png"/><Relationship Id="rId375" Type="http://schemas.openxmlformats.org/officeDocument/2006/relationships/image" Target="../media/image443.png"/><Relationship Id="rId3" Type="http://schemas.openxmlformats.org/officeDocument/2006/relationships/image" Target="../media/image257.png"/><Relationship Id="rId214" Type="http://schemas.openxmlformats.org/officeDocument/2006/relationships/customXml" Target="../ink/ink1676.xml"/><Relationship Id="rId235" Type="http://schemas.openxmlformats.org/officeDocument/2006/relationships/image" Target="../media/image373.png"/><Relationship Id="rId256" Type="http://schemas.openxmlformats.org/officeDocument/2006/relationships/customXml" Target="../ink/ink1697.xml"/><Relationship Id="rId277" Type="http://schemas.openxmlformats.org/officeDocument/2006/relationships/image" Target="../media/image394.png"/><Relationship Id="rId298" Type="http://schemas.openxmlformats.org/officeDocument/2006/relationships/customXml" Target="../ink/ink1718.xml"/><Relationship Id="rId116" Type="http://schemas.openxmlformats.org/officeDocument/2006/relationships/customXml" Target="../ink/ink1627.xml"/><Relationship Id="rId137" Type="http://schemas.openxmlformats.org/officeDocument/2006/relationships/image" Target="../media/image324.png"/><Relationship Id="rId158" Type="http://schemas.openxmlformats.org/officeDocument/2006/relationships/customXml" Target="../ink/ink1648.xml"/><Relationship Id="rId302" Type="http://schemas.openxmlformats.org/officeDocument/2006/relationships/customXml" Target="../ink/ink1720.xml"/><Relationship Id="rId323" Type="http://schemas.openxmlformats.org/officeDocument/2006/relationships/image" Target="../media/image417.png"/><Relationship Id="rId344" Type="http://schemas.openxmlformats.org/officeDocument/2006/relationships/customXml" Target="../ink/ink1741.xml"/><Relationship Id="rId20" Type="http://schemas.openxmlformats.org/officeDocument/2006/relationships/customXml" Target="../ink/ink1579.xml"/><Relationship Id="rId41" Type="http://schemas.openxmlformats.org/officeDocument/2006/relationships/image" Target="../media/image276.png"/><Relationship Id="rId62" Type="http://schemas.openxmlformats.org/officeDocument/2006/relationships/customXml" Target="../ink/ink1600.xml"/><Relationship Id="rId83" Type="http://schemas.openxmlformats.org/officeDocument/2006/relationships/image" Target="../media/image297.png"/><Relationship Id="rId179" Type="http://schemas.openxmlformats.org/officeDocument/2006/relationships/image" Target="../media/image345.png"/><Relationship Id="rId365" Type="http://schemas.openxmlformats.org/officeDocument/2006/relationships/image" Target="../media/image438.png"/><Relationship Id="rId386" Type="http://schemas.openxmlformats.org/officeDocument/2006/relationships/customXml" Target="../ink/ink1762.xml"/><Relationship Id="rId190" Type="http://schemas.openxmlformats.org/officeDocument/2006/relationships/customXml" Target="../ink/ink1664.xml"/><Relationship Id="rId204" Type="http://schemas.openxmlformats.org/officeDocument/2006/relationships/customXml" Target="../ink/ink1671.xml"/><Relationship Id="rId225" Type="http://schemas.openxmlformats.org/officeDocument/2006/relationships/image" Target="../media/image368.png"/><Relationship Id="rId246" Type="http://schemas.openxmlformats.org/officeDocument/2006/relationships/customXml" Target="../ink/ink1692.xml"/><Relationship Id="rId267" Type="http://schemas.openxmlformats.org/officeDocument/2006/relationships/image" Target="../media/image389.png"/><Relationship Id="rId288" Type="http://schemas.openxmlformats.org/officeDocument/2006/relationships/customXml" Target="../ink/ink1713.xml"/><Relationship Id="rId106" Type="http://schemas.openxmlformats.org/officeDocument/2006/relationships/customXml" Target="../ink/ink1622.xml"/><Relationship Id="rId127" Type="http://schemas.openxmlformats.org/officeDocument/2006/relationships/image" Target="../media/image319.png"/><Relationship Id="rId313" Type="http://schemas.openxmlformats.org/officeDocument/2006/relationships/image" Target="../media/image412.png"/><Relationship Id="rId10" Type="http://schemas.openxmlformats.org/officeDocument/2006/relationships/customXml" Target="../ink/ink1574.xml"/><Relationship Id="rId31" Type="http://schemas.openxmlformats.org/officeDocument/2006/relationships/image" Target="../media/image271.png"/><Relationship Id="rId52" Type="http://schemas.openxmlformats.org/officeDocument/2006/relationships/customXml" Target="../ink/ink1595.xml"/><Relationship Id="rId73" Type="http://schemas.openxmlformats.org/officeDocument/2006/relationships/image" Target="../media/image292.png"/><Relationship Id="rId94" Type="http://schemas.openxmlformats.org/officeDocument/2006/relationships/customXml" Target="../ink/ink1616.xml"/><Relationship Id="rId148" Type="http://schemas.openxmlformats.org/officeDocument/2006/relationships/customXml" Target="../ink/ink1643.xml"/><Relationship Id="rId169" Type="http://schemas.openxmlformats.org/officeDocument/2006/relationships/image" Target="../media/image340.png"/><Relationship Id="rId334" Type="http://schemas.openxmlformats.org/officeDocument/2006/relationships/customXml" Target="../ink/ink1736.xml"/><Relationship Id="rId355" Type="http://schemas.openxmlformats.org/officeDocument/2006/relationships/image" Target="../media/image433.png"/><Relationship Id="rId376" Type="http://schemas.openxmlformats.org/officeDocument/2006/relationships/customXml" Target="../ink/ink1757.xml"/><Relationship Id="rId4" Type="http://schemas.openxmlformats.org/officeDocument/2006/relationships/customXml" Target="../ink/ink1571.xml"/><Relationship Id="rId180" Type="http://schemas.openxmlformats.org/officeDocument/2006/relationships/customXml" Target="../ink/ink1659.xml"/><Relationship Id="rId215" Type="http://schemas.openxmlformats.org/officeDocument/2006/relationships/image" Target="../media/image363.png"/><Relationship Id="rId236" Type="http://schemas.openxmlformats.org/officeDocument/2006/relationships/customXml" Target="../ink/ink1687.xml"/><Relationship Id="rId257" Type="http://schemas.openxmlformats.org/officeDocument/2006/relationships/image" Target="../media/image384.png"/><Relationship Id="rId278" Type="http://schemas.openxmlformats.org/officeDocument/2006/relationships/customXml" Target="../ink/ink1708.xml"/><Relationship Id="rId303" Type="http://schemas.openxmlformats.org/officeDocument/2006/relationships/image" Target="../media/image407.png"/><Relationship Id="rId42" Type="http://schemas.openxmlformats.org/officeDocument/2006/relationships/customXml" Target="../ink/ink1590.xml"/><Relationship Id="rId84" Type="http://schemas.openxmlformats.org/officeDocument/2006/relationships/customXml" Target="../ink/ink1611.xml"/><Relationship Id="rId138" Type="http://schemas.openxmlformats.org/officeDocument/2006/relationships/customXml" Target="../ink/ink1638.xml"/><Relationship Id="rId345" Type="http://schemas.openxmlformats.org/officeDocument/2006/relationships/image" Target="../media/image428.png"/><Relationship Id="rId387" Type="http://schemas.openxmlformats.org/officeDocument/2006/relationships/image" Target="../media/image449.png"/><Relationship Id="rId191" Type="http://schemas.openxmlformats.org/officeDocument/2006/relationships/image" Target="../media/image351.png"/><Relationship Id="rId205" Type="http://schemas.openxmlformats.org/officeDocument/2006/relationships/image" Target="../media/image358.png"/><Relationship Id="rId247" Type="http://schemas.openxmlformats.org/officeDocument/2006/relationships/image" Target="../media/image379.png"/><Relationship Id="rId107" Type="http://schemas.openxmlformats.org/officeDocument/2006/relationships/image" Target="../media/image309.png"/><Relationship Id="rId289" Type="http://schemas.openxmlformats.org/officeDocument/2006/relationships/image" Target="../media/image400.png"/><Relationship Id="rId11" Type="http://schemas.openxmlformats.org/officeDocument/2006/relationships/image" Target="../media/image261.png"/><Relationship Id="rId53" Type="http://schemas.openxmlformats.org/officeDocument/2006/relationships/image" Target="../media/image282.png"/><Relationship Id="rId149" Type="http://schemas.openxmlformats.org/officeDocument/2006/relationships/image" Target="../media/image330.png"/><Relationship Id="rId314" Type="http://schemas.openxmlformats.org/officeDocument/2006/relationships/customXml" Target="../ink/ink1726.xml"/><Relationship Id="rId356" Type="http://schemas.openxmlformats.org/officeDocument/2006/relationships/customXml" Target="../ink/ink1747.xml"/><Relationship Id="rId95" Type="http://schemas.openxmlformats.org/officeDocument/2006/relationships/image" Target="../media/image303.png"/><Relationship Id="rId160" Type="http://schemas.openxmlformats.org/officeDocument/2006/relationships/customXml" Target="../ink/ink1649.xml"/><Relationship Id="rId216" Type="http://schemas.openxmlformats.org/officeDocument/2006/relationships/customXml" Target="../ink/ink1677.xml"/><Relationship Id="rId258" Type="http://schemas.openxmlformats.org/officeDocument/2006/relationships/customXml" Target="../ink/ink1698.xml"/><Relationship Id="rId22" Type="http://schemas.openxmlformats.org/officeDocument/2006/relationships/customXml" Target="../ink/ink1580.xml"/><Relationship Id="rId64" Type="http://schemas.openxmlformats.org/officeDocument/2006/relationships/customXml" Target="../ink/ink1601.xml"/><Relationship Id="rId118" Type="http://schemas.openxmlformats.org/officeDocument/2006/relationships/customXml" Target="../ink/ink1628.xml"/><Relationship Id="rId325" Type="http://schemas.openxmlformats.org/officeDocument/2006/relationships/image" Target="../media/image418.png"/><Relationship Id="rId367" Type="http://schemas.openxmlformats.org/officeDocument/2006/relationships/image" Target="../media/image439.png"/><Relationship Id="rId171" Type="http://schemas.openxmlformats.org/officeDocument/2006/relationships/image" Target="../media/image341.png"/><Relationship Id="rId227" Type="http://schemas.openxmlformats.org/officeDocument/2006/relationships/image" Target="../media/image369.png"/><Relationship Id="rId269" Type="http://schemas.openxmlformats.org/officeDocument/2006/relationships/image" Target="../media/image390.png"/><Relationship Id="rId33" Type="http://schemas.openxmlformats.org/officeDocument/2006/relationships/image" Target="../media/image272.png"/><Relationship Id="rId129" Type="http://schemas.openxmlformats.org/officeDocument/2006/relationships/image" Target="../media/image320.png"/><Relationship Id="rId280" Type="http://schemas.openxmlformats.org/officeDocument/2006/relationships/customXml" Target="../ink/ink1709.xml"/><Relationship Id="rId336" Type="http://schemas.openxmlformats.org/officeDocument/2006/relationships/customXml" Target="../ink/ink1737.xml"/><Relationship Id="rId75" Type="http://schemas.openxmlformats.org/officeDocument/2006/relationships/image" Target="../media/image293.png"/><Relationship Id="rId140" Type="http://schemas.openxmlformats.org/officeDocument/2006/relationships/customXml" Target="../ink/ink1639.xml"/><Relationship Id="rId182" Type="http://schemas.openxmlformats.org/officeDocument/2006/relationships/customXml" Target="../ink/ink1660.xml"/><Relationship Id="rId378" Type="http://schemas.openxmlformats.org/officeDocument/2006/relationships/customXml" Target="../ink/ink1758.xml"/><Relationship Id="rId6" Type="http://schemas.openxmlformats.org/officeDocument/2006/relationships/customXml" Target="../ink/ink1572.xml"/><Relationship Id="rId238" Type="http://schemas.openxmlformats.org/officeDocument/2006/relationships/customXml" Target="../ink/ink1688.xml"/><Relationship Id="rId291" Type="http://schemas.openxmlformats.org/officeDocument/2006/relationships/image" Target="../media/image401.png"/><Relationship Id="rId305" Type="http://schemas.openxmlformats.org/officeDocument/2006/relationships/image" Target="../media/image408.png"/><Relationship Id="rId347" Type="http://schemas.openxmlformats.org/officeDocument/2006/relationships/image" Target="../media/image429.png"/><Relationship Id="rId44" Type="http://schemas.openxmlformats.org/officeDocument/2006/relationships/customXml" Target="../ink/ink1591.xml"/><Relationship Id="rId86" Type="http://schemas.openxmlformats.org/officeDocument/2006/relationships/customXml" Target="../ink/ink1612.xml"/><Relationship Id="rId151" Type="http://schemas.openxmlformats.org/officeDocument/2006/relationships/image" Target="../media/image331.png"/><Relationship Id="rId389" Type="http://schemas.openxmlformats.org/officeDocument/2006/relationships/image" Target="../media/image450.png"/><Relationship Id="rId193" Type="http://schemas.openxmlformats.org/officeDocument/2006/relationships/image" Target="../media/image352.png"/><Relationship Id="rId207" Type="http://schemas.openxmlformats.org/officeDocument/2006/relationships/image" Target="../media/image359.png"/><Relationship Id="rId249" Type="http://schemas.openxmlformats.org/officeDocument/2006/relationships/image" Target="../media/image380.png"/><Relationship Id="rId13" Type="http://schemas.openxmlformats.org/officeDocument/2006/relationships/image" Target="../media/image262.png"/><Relationship Id="rId109" Type="http://schemas.openxmlformats.org/officeDocument/2006/relationships/image" Target="../media/image310.png"/><Relationship Id="rId260" Type="http://schemas.openxmlformats.org/officeDocument/2006/relationships/customXml" Target="../ink/ink1699.xml"/><Relationship Id="rId316" Type="http://schemas.openxmlformats.org/officeDocument/2006/relationships/customXml" Target="../ink/ink1727.xml"/><Relationship Id="rId55" Type="http://schemas.openxmlformats.org/officeDocument/2006/relationships/image" Target="../media/image283.png"/><Relationship Id="rId97" Type="http://schemas.openxmlformats.org/officeDocument/2006/relationships/image" Target="../media/image304.png"/><Relationship Id="rId120" Type="http://schemas.openxmlformats.org/officeDocument/2006/relationships/customXml" Target="../ink/ink1629.xml"/><Relationship Id="rId358" Type="http://schemas.openxmlformats.org/officeDocument/2006/relationships/customXml" Target="../ink/ink1748.xml"/><Relationship Id="rId162" Type="http://schemas.openxmlformats.org/officeDocument/2006/relationships/customXml" Target="../ink/ink1650.xml"/><Relationship Id="rId218" Type="http://schemas.openxmlformats.org/officeDocument/2006/relationships/customXml" Target="../ink/ink1678.xml"/><Relationship Id="rId271" Type="http://schemas.openxmlformats.org/officeDocument/2006/relationships/image" Target="../media/image391.png"/><Relationship Id="rId24" Type="http://schemas.openxmlformats.org/officeDocument/2006/relationships/customXml" Target="../ink/ink1581.xml"/><Relationship Id="rId66" Type="http://schemas.openxmlformats.org/officeDocument/2006/relationships/customXml" Target="../ink/ink1602.xml"/><Relationship Id="rId131" Type="http://schemas.openxmlformats.org/officeDocument/2006/relationships/image" Target="../media/image321.png"/><Relationship Id="rId327" Type="http://schemas.openxmlformats.org/officeDocument/2006/relationships/image" Target="../media/image419.png"/><Relationship Id="rId369" Type="http://schemas.openxmlformats.org/officeDocument/2006/relationships/image" Target="../media/image440.png"/><Relationship Id="rId173" Type="http://schemas.openxmlformats.org/officeDocument/2006/relationships/image" Target="../media/image342.png"/><Relationship Id="rId229" Type="http://schemas.openxmlformats.org/officeDocument/2006/relationships/image" Target="../media/image370.png"/><Relationship Id="rId380" Type="http://schemas.openxmlformats.org/officeDocument/2006/relationships/customXml" Target="../ink/ink1759.xml"/><Relationship Id="rId240" Type="http://schemas.openxmlformats.org/officeDocument/2006/relationships/customXml" Target="../ink/ink1689.xml"/><Relationship Id="rId35" Type="http://schemas.openxmlformats.org/officeDocument/2006/relationships/image" Target="../media/image273.png"/><Relationship Id="rId77" Type="http://schemas.openxmlformats.org/officeDocument/2006/relationships/image" Target="../media/image294.png"/><Relationship Id="rId100" Type="http://schemas.openxmlformats.org/officeDocument/2006/relationships/customXml" Target="../ink/ink1619.xml"/><Relationship Id="rId282" Type="http://schemas.openxmlformats.org/officeDocument/2006/relationships/customXml" Target="../ink/ink1710.xml"/><Relationship Id="rId338" Type="http://schemas.openxmlformats.org/officeDocument/2006/relationships/customXml" Target="../ink/ink1738.xml"/><Relationship Id="rId8" Type="http://schemas.openxmlformats.org/officeDocument/2006/relationships/customXml" Target="../ink/ink1573.xml"/><Relationship Id="rId142" Type="http://schemas.openxmlformats.org/officeDocument/2006/relationships/customXml" Target="../ink/ink1640.xml"/><Relationship Id="rId184" Type="http://schemas.openxmlformats.org/officeDocument/2006/relationships/customXml" Target="../ink/ink1661.xml"/><Relationship Id="rId391" Type="http://schemas.openxmlformats.org/officeDocument/2006/relationships/image" Target="../media/image451.png"/><Relationship Id="rId251" Type="http://schemas.openxmlformats.org/officeDocument/2006/relationships/image" Target="../media/image381.png"/><Relationship Id="rId46" Type="http://schemas.openxmlformats.org/officeDocument/2006/relationships/customXml" Target="../ink/ink1592.xml"/><Relationship Id="rId293" Type="http://schemas.openxmlformats.org/officeDocument/2006/relationships/image" Target="../media/image402.png"/><Relationship Id="rId307" Type="http://schemas.openxmlformats.org/officeDocument/2006/relationships/image" Target="../media/image409.png"/><Relationship Id="rId349" Type="http://schemas.openxmlformats.org/officeDocument/2006/relationships/image" Target="../media/image430.png"/><Relationship Id="rId88" Type="http://schemas.openxmlformats.org/officeDocument/2006/relationships/customXml" Target="../ink/ink1613.xml"/><Relationship Id="rId111" Type="http://schemas.openxmlformats.org/officeDocument/2006/relationships/image" Target="../media/image311.png"/><Relationship Id="rId153" Type="http://schemas.openxmlformats.org/officeDocument/2006/relationships/image" Target="../media/image332.png"/><Relationship Id="rId195" Type="http://schemas.openxmlformats.org/officeDocument/2006/relationships/image" Target="../media/image353.png"/><Relationship Id="rId209" Type="http://schemas.openxmlformats.org/officeDocument/2006/relationships/image" Target="../media/image360.png"/><Relationship Id="rId360" Type="http://schemas.openxmlformats.org/officeDocument/2006/relationships/customXml" Target="../ink/ink1749.xml"/><Relationship Id="rId220" Type="http://schemas.openxmlformats.org/officeDocument/2006/relationships/customXml" Target="../ink/ink1679.xml"/><Relationship Id="rId15" Type="http://schemas.openxmlformats.org/officeDocument/2006/relationships/image" Target="../media/image263.png"/><Relationship Id="rId57" Type="http://schemas.openxmlformats.org/officeDocument/2006/relationships/image" Target="../media/image284.png"/><Relationship Id="rId262" Type="http://schemas.openxmlformats.org/officeDocument/2006/relationships/customXml" Target="../ink/ink1700.xml"/><Relationship Id="rId318" Type="http://schemas.openxmlformats.org/officeDocument/2006/relationships/customXml" Target="../ink/ink1728.xml"/><Relationship Id="rId99" Type="http://schemas.openxmlformats.org/officeDocument/2006/relationships/image" Target="../media/image305.png"/><Relationship Id="rId122" Type="http://schemas.openxmlformats.org/officeDocument/2006/relationships/customXml" Target="../ink/ink1630.xml"/><Relationship Id="rId164" Type="http://schemas.openxmlformats.org/officeDocument/2006/relationships/customXml" Target="../ink/ink1651.xml"/><Relationship Id="rId371" Type="http://schemas.openxmlformats.org/officeDocument/2006/relationships/image" Target="../media/image441.png"/><Relationship Id="rId26" Type="http://schemas.openxmlformats.org/officeDocument/2006/relationships/customXml" Target="../ink/ink1582.xml"/><Relationship Id="rId231" Type="http://schemas.openxmlformats.org/officeDocument/2006/relationships/image" Target="../media/image371.png"/><Relationship Id="rId273" Type="http://schemas.openxmlformats.org/officeDocument/2006/relationships/image" Target="../media/image392.png"/><Relationship Id="rId329" Type="http://schemas.openxmlformats.org/officeDocument/2006/relationships/image" Target="../media/image420.png"/><Relationship Id="rId68" Type="http://schemas.openxmlformats.org/officeDocument/2006/relationships/customXml" Target="../ink/ink1603.xml"/><Relationship Id="rId133" Type="http://schemas.openxmlformats.org/officeDocument/2006/relationships/image" Target="../media/image322.png"/><Relationship Id="rId175" Type="http://schemas.openxmlformats.org/officeDocument/2006/relationships/image" Target="../media/image343.png"/><Relationship Id="rId340" Type="http://schemas.openxmlformats.org/officeDocument/2006/relationships/customXml" Target="../ink/ink1739.xml"/><Relationship Id="rId200" Type="http://schemas.openxmlformats.org/officeDocument/2006/relationships/customXml" Target="../ink/ink1669.xml"/><Relationship Id="rId382" Type="http://schemas.openxmlformats.org/officeDocument/2006/relationships/customXml" Target="../ink/ink176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23.xml"/><Relationship Id="rId299" Type="http://schemas.openxmlformats.org/officeDocument/2006/relationships/customXml" Target="../ink/ink1914.xml"/><Relationship Id="rId21" Type="http://schemas.openxmlformats.org/officeDocument/2006/relationships/customXml" Target="../ink/ink1775.xml"/><Relationship Id="rId63" Type="http://schemas.openxmlformats.org/officeDocument/2006/relationships/customXml" Target="../ink/ink1796.xml"/><Relationship Id="rId159" Type="http://schemas.openxmlformats.org/officeDocument/2006/relationships/customXml" Target="../ink/ink1844.xml"/><Relationship Id="rId324" Type="http://schemas.openxmlformats.org/officeDocument/2006/relationships/image" Target="../media/image564.png"/><Relationship Id="rId366" Type="http://schemas.openxmlformats.org/officeDocument/2006/relationships/image" Target="../media/image585.png"/><Relationship Id="rId170" Type="http://schemas.openxmlformats.org/officeDocument/2006/relationships/image" Target="../media/image487.png"/><Relationship Id="rId226" Type="http://schemas.openxmlformats.org/officeDocument/2006/relationships/image" Target="../media/image515.png"/><Relationship Id="rId268" Type="http://schemas.openxmlformats.org/officeDocument/2006/relationships/image" Target="../media/image536.png"/><Relationship Id="rId32" Type="http://schemas.openxmlformats.org/officeDocument/2006/relationships/image" Target="../media/image4180.png"/><Relationship Id="rId74" Type="http://schemas.openxmlformats.org/officeDocument/2006/relationships/image" Target="../media/image4390.png"/><Relationship Id="rId128" Type="http://schemas.openxmlformats.org/officeDocument/2006/relationships/image" Target="../media/image466.png"/><Relationship Id="rId335" Type="http://schemas.openxmlformats.org/officeDocument/2006/relationships/customXml" Target="../ink/ink1932.xml"/><Relationship Id="rId377" Type="http://schemas.openxmlformats.org/officeDocument/2006/relationships/customXml" Target="../ink/ink1953.xml"/><Relationship Id="rId5" Type="http://schemas.openxmlformats.org/officeDocument/2006/relationships/customXml" Target="../ink/ink1767.xml"/><Relationship Id="rId181" Type="http://schemas.openxmlformats.org/officeDocument/2006/relationships/customXml" Target="../ink/ink1855.xml"/><Relationship Id="rId237" Type="http://schemas.openxmlformats.org/officeDocument/2006/relationships/customXml" Target="../ink/ink1883.xml"/><Relationship Id="rId402" Type="http://schemas.openxmlformats.org/officeDocument/2006/relationships/image" Target="../media/image603.png"/><Relationship Id="rId279" Type="http://schemas.openxmlformats.org/officeDocument/2006/relationships/customXml" Target="../ink/ink1904.xml"/><Relationship Id="rId43" Type="http://schemas.openxmlformats.org/officeDocument/2006/relationships/customXml" Target="../ink/ink1786.xml"/><Relationship Id="rId139" Type="http://schemas.openxmlformats.org/officeDocument/2006/relationships/customXml" Target="../ink/ink1834.xml"/><Relationship Id="rId290" Type="http://schemas.openxmlformats.org/officeDocument/2006/relationships/image" Target="../media/image547.png"/><Relationship Id="rId304" Type="http://schemas.openxmlformats.org/officeDocument/2006/relationships/image" Target="../media/image554.png"/><Relationship Id="rId346" Type="http://schemas.openxmlformats.org/officeDocument/2006/relationships/image" Target="../media/image575.png"/><Relationship Id="rId388" Type="http://schemas.openxmlformats.org/officeDocument/2006/relationships/image" Target="../media/image596.png"/><Relationship Id="rId85" Type="http://schemas.openxmlformats.org/officeDocument/2006/relationships/customXml" Target="../ink/ink1807.xml"/><Relationship Id="rId150" Type="http://schemas.openxmlformats.org/officeDocument/2006/relationships/image" Target="../media/image477.png"/><Relationship Id="rId192" Type="http://schemas.openxmlformats.org/officeDocument/2006/relationships/image" Target="../media/image498.png"/><Relationship Id="rId206" Type="http://schemas.openxmlformats.org/officeDocument/2006/relationships/image" Target="../media/image505.png"/><Relationship Id="rId413" Type="http://schemas.openxmlformats.org/officeDocument/2006/relationships/customXml" Target="../ink/ink1971.xml"/><Relationship Id="rId248" Type="http://schemas.openxmlformats.org/officeDocument/2006/relationships/image" Target="../media/image526.png"/><Relationship Id="rId12" Type="http://schemas.openxmlformats.org/officeDocument/2006/relationships/image" Target="../media/image4080.png"/><Relationship Id="rId108" Type="http://schemas.openxmlformats.org/officeDocument/2006/relationships/image" Target="../media/image456.png"/><Relationship Id="rId315" Type="http://schemas.openxmlformats.org/officeDocument/2006/relationships/customXml" Target="../ink/ink1922.xml"/><Relationship Id="rId357" Type="http://schemas.openxmlformats.org/officeDocument/2006/relationships/customXml" Target="../ink/ink1943.xml"/><Relationship Id="rId54" Type="http://schemas.openxmlformats.org/officeDocument/2006/relationships/image" Target="../media/image4290.png"/><Relationship Id="rId96" Type="http://schemas.openxmlformats.org/officeDocument/2006/relationships/image" Target="../media/image4500.png"/><Relationship Id="rId161" Type="http://schemas.openxmlformats.org/officeDocument/2006/relationships/customXml" Target="../ink/ink1845.xml"/><Relationship Id="rId217" Type="http://schemas.openxmlformats.org/officeDocument/2006/relationships/customXml" Target="../ink/ink1873.xml"/><Relationship Id="rId399" Type="http://schemas.openxmlformats.org/officeDocument/2006/relationships/customXml" Target="../ink/ink1964.xml"/><Relationship Id="rId259" Type="http://schemas.openxmlformats.org/officeDocument/2006/relationships/customXml" Target="../ink/ink1894.xml"/><Relationship Id="rId424" Type="http://schemas.openxmlformats.org/officeDocument/2006/relationships/image" Target="../media/image614.png"/><Relationship Id="rId23" Type="http://schemas.openxmlformats.org/officeDocument/2006/relationships/customXml" Target="../ink/ink1776.xml"/><Relationship Id="rId119" Type="http://schemas.openxmlformats.org/officeDocument/2006/relationships/customXml" Target="../ink/ink1824.xml"/><Relationship Id="rId270" Type="http://schemas.openxmlformats.org/officeDocument/2006/relationships/image" Target="../media/image537.png"/><Relationship Id="rId326" Type="http://schemas.openxmlformats.org/officeDocument/2006/relationships/image" Target="../media/image565.png"/><Relationship Id="rId65" Type="http://schemas.openxmlformats.org/officeDocument/2006/relationships/customXml" Target="../ink/ink1797.xml"/><Relationship Id="rId130" Type="http://schemas.openxmlformats.org/officeDocument/2006/relationships/image" Target="../media/image467.png"/><Relationship Id="rId368" Type="http://schemas.openxmlformats.org/officeDocument/2006/relationships/image" Target="../media/image586.png"/><Relationship Id="rId172" Type="http://schemas.openxmlformats.org/officeDocument/2006/relationships/image" Target="../media/image488.png"/><Relationship Id="rId228" Type="http://schemas.openxmlformats.org/officeDocument/2006/relationships/image" Target="../media/image516.png"/><Relationship Id="rId281" Type="http://schemas.openxmlformats.org/officeDocument/2006/relationships/customXml" Target="../ink/ink1905.xml"/><Relationship Id="rId337" Type="http://schemas.openxmlformats.org/officeDocument/2006/relationships/customXml" Target="../ink/ink1933.xml"/><Relationship Id="rId34" Type="http://schemas.openxmlformats.org/officeDocument/2006/relationships/image" Target="../media/image4190.png"/><Relationship Id="rId76" Type="http://schemas.openxmlformats.org/officeDocument/2006/relationships/image" Target="../media/image4400.png"/><Relationship Id="rId141" Type="http://schemas.openxmlformats.org/officeDocument/2006/relationships/customXml" Target="../ink/ink1835.xml"/><Relationship Id="rId379" Type="http://schemas.openxmlformats.org/officeDocument/2006/relationships/customXml" Target="../ink/ink1954.xml"/><Relationship Id="rId7" Type="http://schemas.openxmlformats.org/officeDocument/2006/relationships/customXml" Target="../ink/ink1768.xml"/><Relationship Id="rId183" Type="http://schemas.openxmlformats.org/officeDocument/2006/relationships/customXml" Target="../ink/ink1856.xml"/><Relationship Id="rId239" Type="http://schemas.openxmlformats.org/officeDocument/2006/relationships/customXml" Target="../ink/ink1884.xml"/><Relationship Id="rId390" Type="http://schemas.openxmlformats.org/officeDocument/2006/relationships/image" Target="../media/image597.png"/><Relationship Id="rId404" Type="http://schemas.openxmlformats.org/officeDocument/2006/relationships/image" Target="../media/image604.png"/><Relationship Id="rId250" Type="http://schemas.openxmlformats.org/officeDocument/2006/relationships/image" Target="../media/image527.png"/><Relationship Id="rId292" Type="http://schemas.openxmlformats.org/officeDocument/2006/relationships/image" Target="../media/image548.png"/><Relationship Id="rId306" Type="http://schemas.openxmlformats.org/officeDocument/2006/relationships/image" Target="../media/image555.png"/><Relationship Id="rId45" Type="http://schemas.openxmlformats.org/officeDocument/2006/relationships/customXml" Target="../ink/ink1787.xml"/><Relationship Id="rId87" Type="http://schemas.openxmlformats.org/officeDocument/2006/relationships/customXml" Target="../ink/ink1808.xml"/><Relationship Id="rId110" Type="http://schemas.openxmlformats.org/officeDocument/2006/relationships/image" Target="../media/image457.png"/><Relationship Id="rId348" Type="http://schemas.openxmlformats.org/officeDocument/2006/relationships/image" Target="../media/image576.png"/><Relationship Id="rId152" Type="http://schemas.openxmlformats.org/officeDocument/2006/relationships/image" Target="../media/image478.png"/><Relationship Id="rId194" Type="http://schemas.openxmlformats.org/officeDocument/2006/relationships/image" Target="../media/image499.png"/><Relationship Id="rId208" Type="http://schemas.openxmlformats.org/officeDocument/2006/relationships/image" Target="../media/image506.png"/><Relationship Id="rId415" Type="http://schemas.openxmlformats.org/officeDocument/2006/relationships/customXml" Target="../ink/ink1972.xml"/><Relationship Id="rId261" Type="http://schemas.openxmlformats.org/officeDocument/2006/relationships/customXml" Target="../ink/ink1895.xml"/><Relationship Id="rId14" Type="http://schemas.openxmlformats.org/officeDocument/2006/relationships/image" Target="../media/image4090.png"/><Relationship Id="rId56" Type="http://schemas.openxmlformats.org/officeDocument/2006/relationships/image" Target="../media/image4300.png"/><Relationship Id="rId317" Type="http://schemas.openxmlformats.org/officeDocument/2006/relationships/customXml" Target="../ink/ink1923.xml"/><Relationship Id="rId359" Type="http://schemas.openxmlformats.org/officeDocument/2006/relationships/customXml" Target="../ink/ink1944.xml"/><Relationship Id="rId98" Type="http://schemas.openxmlformats.org/officeDocument/2006/relationships/image" Target="../media/image4511.png"/><Relationship Id="rId121" Type="http://schemas.openxmlformats.org/officeDocument/2006/relationships/customXml" Target="../ink/ink1825.xml"/><Relationship Id="rId163" Type="http://schemas.openxmlformats.org/officeDocument/2006/relationships/customXml" Target="../ink/ink1846.xml"/><Relationship Id="rId219" Type="http://schemas.openxmlformats.org/officeDocument/2006/relationships/customXml" Target="../ink/ink1874.xml"/><Relationship Id="rId370" Type="http://schemas.openxmlformats.org/officeDocument/2006/relationships/image" Target="../media/image587.png"/><Relationship Id="rId426" Type="http://schemas.openxmlformats.org/officeDocument/2006/relationships/image" Target="../media/image615.png"/><Relationship Id="rId230" Type="http://schemas.openxmlformats.org/officeDocument/2006/relationships/image" Target="../media/image517.png"/><Relationship Id="rId25" Type="http://schemas.openxmlformats.org/officeDocument/2006/relationships/customXml" Target="../ink/ink1777.xml"/><Relationship Id="rId67" Type="http://schemas.openxmlformats.org/officeDocument/2006/relationships/customXml" Target="../ink/ink1798.xml"/><Relationship Id="rId272" Type="http://schemas.openxmlformats.org/officeDocument/2006/relationships/image" Target="../media/image538.png"/><Relationship Id="rId328" Type="http://schemas.openxmlformats.org/officeDocument/2006/relationships/image" Target="../media/image566.png"/><Relationship Id="rId132" Type="http://schemas.openxmlformats.org/officeDocument/2006/relationships/image" Target="../media/image468.png"/><Relationship Id="rId174" Type="http://schemas.openxmlformats.org/officeDocument/2006/relationships/image" Target="../media/image489.png"/><Relationship Id="rId381" Type="http://schemas.openxmlformats.org/officeDocument/2006/relationships/customXml" Target="../ink/ink1955.xml"/><Relationship Id="rId241" Type="http://schemas.openxmlformats.org/officeDocument/2006/relationships/customXml" Target="../ink/ink1885.xml"/><Relationship Id="rId36" Type="http://schemas.openxmlformats.org/officeDocument/2006/relationships/image" Target="../media/image4200.png"/><Relationship Id="rId283" Type="http://schemas.openxmlformats.org/officeDocument/2006/relationships/customXml" Target="../ink/ink1906.xml"/><Relationship Id="rId339" Type="http://schemas.openxmlformats.org/officeDocument/2006/relationships/customXml" Target="../ink/ink1934.xml"/><Relationship Id="rId78" Type="http://schemas.openxmlformats.org/officeDocument/2006/relationships/image" Target="../media/image4411.png"/><Relationship Id="rId101" Type="http://schemas.openxmlformats.org/officeDocument/2006/relationships/customXml" Target="../ink/ink1815.xml"/><Relationship Id="rId143" Type="http://schemas.openxmlformats.org/officeDocument/2006/relationships/customXml" Target="../ink/ink1836.xml"/><Relationship Id="rId185" Type="http://schemas.openxmlformats.org/officeDocument/2006/relationships/customXml" Target="../ink/ink1857.xml"/><Relationship Id="rId350" Type="http://schemas.openxmlformats.org/officeDocument/2006/relationships/image" Target="../media/image577.png"/><Relationship Id="rId406" Type="http://schemas.openxmlformats.org/officeDocument/2006/relationships/image" Target="../media/image605.png"/><Relationship Id="rId9" Type="http://schemas.openxmlformats.org/officeDocument/2006/relationships/customXml" Target="../ink/ink1769.xml"/><Relationship Id="rId210" Type="http://schemas.openxmlformats.org/officeDocument/2006/relationships/image" Target="../media/image507.png"/><Relationship Id="rId392" Type="http://schemas.openxmlformats.org/officeDocument/2006/relationships/image" Target="../media/image598.png"/><Relationship Id="rId252" Type="http://schemas.openxmlformats.org/officeDocument/2006/relationships/image" Target="../media/image528.png"/><Relationship Id="rId294" Type="http://schemas.openxmlformats.org/officeDocument/2006/relationships/image" Target="../media/image549.png"/><Relationship Id="rId308" Type="http://schemas.openxmlformats.org/officeDocument/2006/relationships/image" Target="../media/image556.png"/><Relationship Id="rId47" Type="http://schemas.openxmlformats.org/officeDocument/2006/relationships/customXml" Target="../ink/ink1788.xml"/><Relationship Id="rId89" Type="http://schemas.openxmlformats.org/officeDocument/2006/relationships/customXml" Target="../ink/ink1809.xml"/><Relationship Id="rId112" Type="http://schemas.openxmlformats.org/officeDocument/2006/relationships/image" Target="../media/image458.png"/><Relationship Id="rId154" Type="http://schemas.openxmlformats.org/officeDocument/2006/relationships/image" Target="../media/image479.png"/><Relationship Id="rId361" Type="http://schemas.openxmlformats.org/officeDocument/2006/relationships/customXml" Target="../ink/ink1945.xml"/><Relationship Id="rId196" Type="http://schemas.openxmlformats.org/officeDocument/2006/relationships/image" Target="../media/image500.png"/><Relationship Id="rId417" Type="http://schemas.openxmlformats.org/officeDocument/2006/relationships/customXml" Target="../ink/ink1973.xml"/><Relationship Id="rId16" Type="http://schemas.openxmlformats.org/officeDocument/2006/relationships/image" Target="../media/image4101.png"/><Relationship Id="rId221" Type="http://schemas.openxmlformats.org/officeDocument/2006/relationships/customXml" Target="../ink/ink1875.xml"/><Relationship Id="rId263" Type="http://schemas.openxmlformats.org/officeDocument/2006/relationships/customXml" Target="../ink/ink1896.xml"/><Relationship Id="rId319" Type="http://schemas.openxmlformats.org/officeDocument/2006/relationships/customXml" Target="../ink/ink1924.xml"/><Relationship Id="rId58" Type="http://schemas.openxmlformats.org/officeDocument/2006/relationships/image" Target="../media/image4311.png"/><Relationship Id="rId123" Type="http://schemas.openxmlformats.org/officeDocument/2006/relationships/customXml" Target="../ink/ink1826.xml"/><Relationship Id="rId330" Type="http://schemas.openxmlformats.org/officeDocument/2006/relationships/image" Target="../media/image567.png"/><Relationship Id="rId165" Type="http://schemas.openxmlformats.org/officeDocument/2006/relationships/customXml" Target="../ink/ink1847.xml"/><Relationship Id="rId372" Type="http://schemas.openxmlformats.org/officeDocument/2006/relationships/image" Target="../media/image588.png"/><Relationship Id="rId428" Type="http://schemas.openxmlformats.org/officeDocument/2006/relationships/image" Target="../media/image616.png"/><Relationship Id="rId232" Type="http://schemas.openxmlformats.org/officeDocument/2006/relationships/image" Target="../media/image518.png"/><Relationship Id="rId274" Type="http://schemas.openxmlformats.org/officeDocument/2006/relationships/image" Target="../media/image539.png"/><Relationship Id="rId27" Type="http://schemas.openxmlformats.org/officeDocument/2006/relationships/customXml" Target="../ink/ink1778.xml"/><Relationship Id="rId69" Type="http://schemas.openxmlformats.org/officeDocument/2006/relationships/customXml" Target="../ink/ink1799.xml"/><Relationship Id="rId134" Type="http://schemas.openxmlformats.org/officeDocument/2006/relationships/image" Target="../media/image469.png"/><Relationship Id="rId80" Type="http://schemas.openxmlformats.org/officeDocument/2006/relationships/image" Target="../media/image4420.png"/><Relationship Id="rId176" Type="http://schemas.openxmlformats.org/officeDocument/2006/relationships/image" Target="../media/image490.png"/><Relationship Id="rId341" Type="http://schemas.openxmlformats.org/officeDocument/2006/relationships/customXml" Target="../ink/ink1935.xml"/><Relationship Id="rId383" Type="http://schemas.openxmlformats.org/officeDocument/2006/relationships/customXml" Target="../ink/ink1956.xml"/><Relationship Id="rId201" Type="http://schemas.openxmlformats.org/officeDocument/2006/relationships/customXml" Target="../ink/ink1865.xml"/><Relationship Id="rId243" Type="http://schemas.openxmlformats.org/officeDocument/2006/relationships/customXml" Target="../ink/ink1886.xml"/><Relationship Id="rId285" Type="http://schemas.openxmlformats.org/officeDocument/2006/relationships/customXml" Target="../ink/ink1907.xml"/><Relationship Id="rId38" Type="http://schemas.openxmlformats.org/officeDocument/2006/relationships/image" Target="../media/image4211.png"/><Relationship Id="rId103" Type="http://schemas.openxmlformats.org/officeDocument/2006/relationships/customXml" Target="../ink/ink1816.xml"/><Relationship Id="rId310" Type="http://schemas.openxmlformats.org/officeDocument/2006/relationships/image" Target="../media/image557.png"/><Relationship Id="rId91" Type="http://schemas.openxmlformats.org/officeDocument/2006/relationships/customXml" Target="../ink/ink1810.xml"/><Relationship Id="rId145" Type="http://schemas.openxmlformats.org/officeDocument/2006/relationships/customXml" Target="../ink/ink1837.xml"/><Relationship Id="rId187" Type="http://schemas.openxmlformats.org/officeDocument/2006/relationships/customXml" Target="../ink/ink1858.xml"/><Relationship Id="rId352" Type="http://schemas.openxmlformats.org/officeDocument/2006/relationships/image" Target="../media/image578.png"/><Relationship Id="rId394" Type="http://schemas.openxmlformats.org/officeDocument/2006/relationships/image" Target="../media/image599.png"/><Relationship Id="rId408" Type="http://schemas.openxmlformats.org/officeDocument/2006/relationships/image" Target="../media/image606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08.png"/><Relationship Id="rId233" Type="http://schemas.openxmlformats.org/officeDocument/2006/relationships/customXml" Target="../ink/ink1881.xml"/><Relationship Id="rId254" Type="http://schemas.openxmlformats.org/officeDocument/2006/relationships/image" Target="../media/image529.png"/><Relationship Id="rId28" Type="http://schemas.openxmlformats.org/officeDocument/2006/relationships/image" Target="../media/image4160.png"/><Relationship Id="rId49" Type="http://schemas.openxmlformats.org/officeDocument/2006/relationships/customXml" Target="../ink/ink1789.xml"/><Relationship Id="rId114" Type="http://schemas.openxmlformats.org/officeDocument/2006/relationships/image" Target="../media/image459.png"/><Relationship Id="rId275" Type="http://schemas.openxmlformats.org/officeDocument/2006/relationships/customXml" Target="../ink/ink1902.xml"/><Relationship Id="rId296" Type="http://schemas.openxmlformats.org/officeDocument/2006/relationships/image" Target="../media/image550.png"/><Relationship Id="rId300" Type="http://schemas.openxmlformats.org/officeDocument/2006/relationships/image" Target="../media/image552.png"/><Relationship Id="rId60" Type="http://schemas.openxmlformats.org/officeDocument/2006/relationships/image" Target="../media/image4320.png"/><Relationship Id="rId81" Type="http://schemas.openxmlformats.org/officeDocument/2006/relationships/customXml" Target="../ink/ink1805.xml"/><Relationship Id="rId135" Type="http://schemas.openxmlformats.org/officeDocument/2006/relationships/customXml" Target="../ink/ink1832.xml"/><Relationship Id="rId156" Type="http://schemas.openxmlformats.org/officeDocument/2006/relationships/image" Target="../media/image480.png"/><Relationship Id="rId177" Type="http://schemas.openxmlformats.org/officeDocument/2006/relationships/customXml" Target="../ink/ink1853.xml"/><Relationship Id="rId198" Type="http://schemas.openxmlformats.org/officeDocument/2006/relationships/image" Target="../media/image501.png"/><Relationship Id="rId321" Type="http://schemas.openxmlformats.org/officeDocument/2006/relationships/customXml" Target="../ink/ink1925.xml"/><Relationship Id="rId342" Type="http://schemas.openxmlformats.org/officeDocument/2006/relationships/image" Target="../media/image573.png"/><Relationship Id="rId363" Type="http://schemas.openxmlformats.org/officeDocument/2006/relationships/customXml" Target="../ink/ink1946.xml"/><Relationship Id="rId384" Type="http://schemas.openxmlformats.org/officeDocument/2006/relationships/image" Target="../media/image594.png"/><Relationship Id="rId419" Type="http://schemas.openxmlformats.org/officeDocument/2006/relationships/customXml" Target="../ink/ink1974.xml"/><Relationship Id="rId202" Type="http://schemas.openxmlformats.org/officeDocument/2006/relationships/image" Target="../media/image503.png"/><Relationship Id="rId223" Type="http://schemas.openxmlformats.org/officeDocument/2006/relationships/customXml" Target="../ink/ink1876.xml"/><Relationship Id="rId244" Type="http://schemas.openxmlformats.org/officeDocument/2006/relationships/image" Target="../media/image524.png"/><Relationship Id="rId430" Type="http://schemas.openxmlformats.org/officeDocument/2006/relationships/image" Target="../media/image617.png"/><Relationship Id="rId18" Type="http://schemas.openxmlformats.org/officeDocument/2006/relationships/image" Target="../media/image4111.png"/><Relationship Id="rId39" Type="http://schemas.openxmlformats.org/officeDocument/2006/relationships/customXml" Target="../ink/ink1784.xml"/><Relationship Id="rId265" Type="http://schemas.openxmlformats.org/officeDocument/2006/relationships/customXml" Target="../ink/ink1897.xml"/><Relationship Id="rId286" Type="http://schemas.openxmlformats.org/officeDocument/2006/relationships/image" Target="../media/image545.png"/><Relationship Id="rId50" Type="http://schemas.openxmlformats.org/officeDocument/2006/relationships/image" Target="../media/image4270.png"/><Relationship Id="rId104" Type="http://schemas.openxmlformats.org/officeDocument/2006/relationships/image" Target="../media/image454.png"/><Relationship Id="rId125" Type="http://schemas.openxmlformats.org/officeDocument/2006/relationships/customXml" Target="../ink/ink1827.xml"/><Relationship Id="rId146" Type="http://schemas.openxmlformats.org/officeDocument/2006/relationships/image" Target="../media/image475.png"/><Relationship Id="rId167" Type="http://schemas.openxmlformats.org/officeDocument/2006/relationships/customXml" Target="../ink/ink1848.xml"/><Relationship Id="rId188" Type="http://schemas.openxmlformats.org/officeDocument/2006/relationships/image" Target="../media/image496.png"/><Relationship Id="rId311" Type="http://schemas.openxmlformats.org/officeDocument/2006/relationships/customXml" Target="../ink/ink1920.xml"/><Relationship Id="rId332" Type="http://schemas.openxmlformats.org/officeDocument/2006/relationships/image" Target="../media/image568.png"/><Relationship Id="rId353" Type="http://schemas.openxmlformats.org/officeDocument/2006/relationships/customXml" Target="../ink/ink1941.xml"/><Relationship Id="rId374" Type="http://schemas.openxmlformats.org/officeDocument/2006/relationships/image" Target="../media/image589.png"/><Relationship Id="rId395" Type="http://schemas.openxmlformats.org/officeDocument/2006/relationships/customXml" Target="../ink/ink1962.xml"/><Relationship Id="rId409" Type="http://schemas.openxmlformats.org/officeDocument/2006/relationships/customXml" Target="../ink/ink1969.xml"/><Relationship Id="rId71" Type="http://schemas.openxmlformats.org/officeDocument/2006/relationships/customXml" Target="../ink/ink1800.xml"/><Relationship Id="rId92" Type="http://schemas.openxmlformats.org/officeDocument/2006/relationships/image" Target="../media/image4480.png"/><Relationship Id="rId213" Type="http://schemas.openxmlformats.org/officeDocument/2006/relationships/customXml" Target="../ink/ink1871.xml"/><Relationship Id="rId234" Type="http://schemas.openxmlformats.org/officeDocument/2006/relationships/image" Target="../media/image519.png"/><Relationship Id="rId420" Type="http://schemas.openxmlformats.org/officeDocument/2006/relationships/image" Target="../media/image612.png"/><Relationship Id="rId2" Type="http://schemas.openxmlformats.org/officeDocument/2006/relationships/image" Target="../media/image5.emf"/><Relationship Id="rId29" Type="http://schemas.openxmlformats.org/officeDocument/2006/relationships/customXml" Target="../ink/ink1779.xml"/><Relationship Id="rId255" Type="http://schemas.openxmlformats.org/officeDocument/2006/relationships/customXml" Target="../ink/ink1892.xml"/><Relationship Id="rId276" Type="http://schemas.openxmlformats.org/officeDocument/2006/relationships/image" Target="../media/image540.png"/><Relationship Id="rId297" Type="http://schemas.openxmlformats.org/officeDocument/2006/relationships/customXml" Target="../ink/ink1913.xml"/><Relationship Id="rId40" Type="http://schemas.openxmlformats.org/officeDocument/2006/relationships/image" Target="../media/image4220.png"/><Relationship Id="rId115" Type="http://schemas.openxmlformats.org/officeDocument/2006/relationships/customXml" Target="../ink/ink1822.xml"/><Relationship Id="rId136" Type="http://schemas.openxmlformats.org/officeDocument/2006/relationships/image" Target="../media/image470.png"/><Relationship Id="rId157" Type="http://schemas.openxmlformats.org/officeDocument/2006/relationships/customXml" Target="../ink/ink1843.xml"/><Relationship Id="rId178" Type="http://schemas.openxmlformats.org/officeDocument/2006/relationships/image" Target="../media/image491.png"/><Relationship Id="rId301" Type="http://schemas.openxmlformats.org/officeDocument/2006/relationships/customXml" Target="../ink/ink1915.xml"/><Relationship Id="rId322" Type="http://schemas.openxmlformats.org/officeDocument/2006/relationships/image" Target="../media/image563.png"/><Relationship Id="rId343" Type="http://schemas.openxmlformats.org/officeDocument/2006/relationships/customXml" Target="../ink/ink1936.xml"/><Relationship Id="rId364" Type="http://schemas.openxmlformats.org/officeDocument/2006/relationships/image" Target="../media/image584.png"/><Relationship Id="rId61" Type="http://schemas.openxmlformats.org/officeDocument/2006/relationships/customXml" Target="../ink/ink1795.xml"/><Relationship Id="rId82" Type="http://schemas.openxmlformats.org/officeDocument/2006/relationships/image" Target="../media/image4430.png"/><Relationship Id="rId199" Type="http://schemas.openxmlformats.org/officeDocument/2006/relationships/customXml" Target="../ink/ink1864.xml"/><Relationship Id="rId203" Type="http://schemas.openxmlformats.org/officeDocument/2006/relationships/customXml" Target="../ink/ink1866.xml"/><Relationship Id="rId385" Type="http://schemas.openxmlformats.org/officeDocument/2006/relationships/customXml" Target="../ink/ink1957.xml"/><Relationship Id="rId19" Type="http://schemas.openxmlformats.org/officeDocument/2006/relationships/customXml" Target="../ink/ink1774.xml"/><Relationship Id="rId224" Type="http://schemas.openxmlformats.org/officeDocument/2006/relationships/image" Target="../media/image514.png"/><Relationship Id="rId245" Type="http://schemas.openxmlformats.org/officeDocument/2006/relationships/customXml" Target="../ink/ink1887.xml"/><Relationship Id="rId266" Type="http://schemas.openxmlformats.org/officeDocument/2006/relationships/image" Target="../media/image535.png"/><Relationship Id="rId287" Type="http://schemas.openxmlformats.org/officeDocument/2006/relationships/customXml" Target="../ink/ink1908.xml"/><Relationship Id="rId410" Type="http://schemas.openxmlformats.org/officeDocument/2006/relationships/image" Target="../media/image607.png"/><Relationship Id="rId431" Type="http://schemas.openxmlformats.org/officeDocument/2006/relationships/customXml" Target="../ink/ink1980.xml"/><Relationship Id="rId30" Type="http://schemas.openxmlformats.org/officeDocument/2006/relationships/image" Target="../media/image4170.png"/><Relationship Id="rId105" Type="http://schemas.openxmlformats.org/officeDocument/2006/relationships/customXml" Target="../ink/ink1817.xml"/><Relationship Id="rId126" Type="http://schemas.openxmlformats.org/officeDocument/2006/relationships/image" Target="../media/image465.png"/><Relationship Id="rId147" Type="http://schemas.openxmlformats.org/officeDocument/2006/relationships/customXml" Target="../ink/ink1838.xml"/><Relationship Id="rId168" Type="http://schemas.openxmlformats.org/officeDocument/2006/relationships/image" Target="../media/image486.png"/><Relationship Id="rId312" Type="http://schemas.openxmlformats.org/officeDocument/2006/relationships/image" Target="../media/image558.png"/><Relationship Id="rId333" Type="http://schemas.openxmlformats.org/officeDocument/2006/relationships/customXml" Target="../ink/ink1931.xml"/><Relationship Id="rId354" Type="http://schemas.openxmlformats.org/officeDocument/2006/relationships/image" Target="../media/image579.png"/><Relationship Id="rId51" Type="http://schemas.openxmlformats.org/officeDocument/2006/relationships/customXml" Target="../ink/ink1790.xml"/><Relationship Id="rId72" Type="http://schemas.openxmlformats.org/officeDocument/2006/relationships/image" Target="../media/image4380.png"/><Relationship Id="rId93" Type="http://schemas.openxmlformats.org/officeDocument/2006/relationships/customXml" Target="../ink/ink1811.xml"/><Relationship Id="rId189" Type="http://schemas.openxmlformats.org/officeDocument/2006/relationships/customXml" Target="../ink/ink1859.xml"/><Relationship Id="rId375" Type="http://schemas.openxmlformats.org/officeDocument/2006/relationships/customXml" Target="../ink/ink1952.xml"/><Relationship Id="rId396" Type="http://schemas.openxmlformats.org/officeDocument/2006/relationships/image" Target="../media/image600.png"/><Relationship Id="rId3" Type="http://schemas.openxmlformats.org/officeDocument/2006/relationships/customXml" Target="../ink/ink1766.xml"/><Relationship Id="rId214" Type="http://schemas.openxmlformats.org/officeDocument/2006/relationships/image" Target="../media/image509.png"/><Relationship Id="rId235" Type="http://schemas.openxmlformats.org/officeDocument/2006/relationships/customXml" Target="../ink/ink1882.xml"/><Relationship Id="rId256" Type="http://schemas.openxmlformats.org/officeDocument/2006/relationships/image" Target="../media/image530.png"/><Relationship Id="rId277" Type="http://schemas.openxmlformats.org/officeDocument/2006/relationships/customXml" Target="../ink/ink1903.xml"/><Relationship Id="rId298" Type="http://schemas.openxmlformats.org/officeDocument/2006/relationships/image" Target="../media/image551.png"/><Relationship Id="rId400" Type="http://schemas.openxmlformats.org/officeDocument/2006/relationships/image" Target="../media/image602.png"/><Relationship Id="rId421" Type="http://schemas.openxmlformats.org/officeDocument/2006/relationships/customXml" Target="../ink/ink1975.xml"/><Relationship Id="rId116" Type="http://schemas.openxmlformats.org/officeDocument/2006/relationships/image" Target="../media/image460.png"/><Relationship Id="rId137" Type="http://schemas.openxmlformats.org/officeDocument/2006/relationships/customXml" Target="../ink/ink1833.xml"/><Relationship Id="rId158" Type="http://schemas.openxmlformats.org/officeDocument/2006/relationships/image" Target="../media/image481.png"/><Relationship Id="rId302" Type="http://schemas.openxmlformats.org/officeDocument/2006/relationships/image" Target="../media/image553.png"/><Relationship Id="rId323" Type="http://schemas.openxmlformats.org/officeDocument/2006/relationships/customXml" Target="../ink/ink1926.xml"/><Relationship Id="rId344" Type="http://schemas.openxmlformats.org/officeDocument/2006/relationships/image" Target="../media/image574.png"/><Relationship Id="rId20" Type="http://schemas.openxmlformats.org/officeDocument/2006/relationships/image" Target="../media/image4120.png"/><Relationship Id="rId41" Type="http://schemas.openxmlformats.org/officeDocument/2006/relationships/customXml" Target="../ink/ink1785.xml"/><Relationship Id="rId62" Type="http://schemas.openxmlformats.org/officeDocument/2006/relationships/image" Target="../media/image4330.png"/><Relationship Id="rId83" Type="http://schemas.openxmlformats.org/officeDocument/2006/relationships/customXml" Target="../ink/ink1806.xml"/><Relationship Id="rId179" Type="http://schemas.openxmlformats.org/officeDocument/2006/relationships/customXml" Target="../ink/ink1854.xml"/><Relationship Id="rId365" Type="http://schemas.openxmlformats.org/officeDocument/2006/relationships/customXml" Target="../ink/ink1947.xml"/><Relationship Id="rId386" Type="http://schemas.openxmlformats.org/officeDocument/2006/relationships/image" Target="../media/image595.png"/><Relationship Id="rId190" Type="http://schemas.openxmlformats.org/officeDocument/2006/relationships/image" Target="../media/image497.png"/><Relationship Id="rId204" Type="http://schemas.openxmlformats.org/officeDocument/2006/relationships/image" Target="../media/image504.png"/><Relationship Id="rId225" Type="http://schemas.openxmlformats.org/officeDocument/2006/relationships/customXml" Target="../ink/ink1877.xml"/><Relationship Id="rId246" Type="http://schemas.openxmlformats.org/officeDocument/2006/relationships/image" Target="../media/image525.png"/><Relationship Id="rId267" Type="http://schemas.openxmlformats.org/officeDocument/2006/relationships/customXml" Target="../ink/ink1898.xml"/><Relationship Id="rId288" Type="http://schemas.openxmlformats.org/officeDocument/2006/relationships/image" Target="../media/image546.png"/><Relationship Id="rId411" Type="http://schemas.openxmlformats.org/officeDocument/2006/relationships/customXml" Target="../ink/ink1970.xml"/><Relationship Id="rId432" Type="http://schemas.openxmlformats.org/officeDocument/2006/relationships/image" Target="../media/image618.png"/><Relationship Id="rId106" Type="http://schemas.openxmlformats.org/officeDocument/2006/relationships/image" Target="../media/image455.png"/><Relationship Id="rId127" Type="http://schemas.openxmlformats.org/officeDocument/2006/relationships/customXml" Target="../ink/ink1828.xml"/><Relationship Id="rId313" Type="http://schemas.openxmlformats.org/officeDocument/2006/relationships/customXml" Target="../ink/ink1921.xml"/><Relationship Id="rId10" Type="http://schemas.openxmlformats.org/officeDocument/2006/relationships/image" Target="../media/image4070.png"/><Relationship Id="rId31" Type="http://schemas.openxmlformats.org/officeDocument/2006/relationships/customXml" Target="../ink/ink1780.xml"/><Relationship Id="rId52" Type="http://schemas.openxmlformats.org/officeDocument/2006/relationships/image" Target="../media/image4280.png"/><Relationship Id="rId73" Type="http://schemas.openxmlformats.org/officeDocument/2006/relationships/customXml" Target="../ink/ink1801.xml"/><Relationship Id="rId94" Type="http://schemas.openxmlformats.org/officeDocument/2006/relationships/image" Target="../media/image4490.png"/><Relationship Id="rId148" Type="http://schemas.openxmlformats.org/officeDocument/2006/relationships/image" Target="../media/image476.png"/><Relationship Id="rId169" Type="http://schemas.openxmlformats.org/officeDocument/2006/relationships/customXml" Target="../ink/ink1849.xml"/><Relationship Id="rId334" Type="http://schemas.openxmlformats.org/officeDocument/2006/relationships/image" Target="../media/image569.png"/><Relationship Id="rId355" Type="http://schemas.openxmlformats.org/officeDocument/2006/relationships/customXml" Target="../ink/ink1942.xml"/><Relationship Id="rId376" Type="http://schemas.openxmlformats.org/officeDocument/2006/relationships/image" Target="../media/image590.png"/><Relationship Id="rId397" Type="http://schemas.openxmlformats.org/officeDocument/2006/relationships/customXml" Target="../ink/ink1963.xml"/><Relationship Id="rId4" Type="http://schemas.openxmlformats.org/officeDocument/2006/relationships/image" Target="../media/image4040.png"/><Relationship Id="rId180" Type="http://schemas.openxmlformats.org/officeDocument/2006/relationships/image" Target="../media/image492.png"/><Relationship Id="rId215" Type="http://schemas.openxmlformats.org/officeDocument/2006/relationships/customXml" Target="../ink/ink1872.xml"/><Relationship Id="rId236" Type="http://schemas.openxmlformats.org/officeDocument/2006/relationships/image" Target="../media/image520.png"/><Relationship Id="rId257" Type="http://schemas.openxmlformats.org/officeDocument/2006/relationships/customXml" Target="../ink/ink1893.xml"/><Relationship Id="rId278" Type="http://schemas.openxmlformats.org/officeDocument/2006/relationships/image" Target="../media/image541.png"/><Relationship Id="rId401" Type="http://schemas.openxmlformats.org/officeDocument/2006/relationships/customXml" Target="../ink/ink1965.xml"/><Relationship Id="rId422" Type="http://schemas.openxmlformats.org/officeDocument/2006/relationships/image" Target="../media/image613.png"/><Relationship Id="rId303" Type="http://schemas.openxmlformats.org/officeDocument/2006/relationships/customXml" Target="../ink/ink1916.xml"/><Relationship Id="rId42" Type="http://schemas.openxmlformats.org/officeDocument/2006/relationships/image" Target="../media/image4230.png"/><Relationship Id="rId84" Type="http://schemas.openxmlformats.org/officeDocument/2006/relationships/image" Target="../media/image4440.png"/><Relationship Id="rId138" Type="http://schemas.openxmlformats.org/officeDocument/2006/relationships/image" Target="../media/image471.png"/><Relationship Id="rId345" Type="http://schemas.openxmlformats.org/officeDocument/2006/relationships/customXml" Target="../ink/ink1937.xml"/><Relationship Id="rId387" Type="http://schemas.openxmlformats.org/officeDocument/2006/relationships/customXml" Target="../ink/ink1958.xml"/><Relationship Id="rId191" Type="http://schemas.openxmlformats.org/officeDocument/2006/relationships/customXml" Target="../ink/ink1860.xml"/><Relationship Id="rId205" Type="http://schemas.openxmlformats.org/officeDocument/2006/relationships/customXml" Target="../ink/ink1867.xml"/><Relationship Id="rId247" Type="http://schemas.openxmlformats.org/officeDocument/2006/relationships/customXml" Target="../ink/ink1888.xml"/><Relationship Id="rId412" Type="http://schemas.openxmlformats.org/officeDocument/2006/relationships/image" Target="../media/image608.png"/><Relationship Id="rId107" Type="http://schemas.openxmlformats.org/officeDocument/2006/relationships/customXml" Target="../ink/ink1818.xml"/><Relationship Id="rId289" Type="http://schemas.openxmlformats.org/officeDocument/2006/relationships/customXml" Target="../ink/ink1909.xml"/><Relationship Id="rId11" Type="http://schemas.openxmlformats.org/officeDocument/2006/relationships/customXml" Target="../ink/ink1770.xml"/><Relationship Id="rId53" Type="http://schemas.openxmlformats.org/officeDocument/2006/relationships/customXml" Target="../ink/ink1791.xml"/><Relationship Id="rId149" Type="http://schemas.openxmlformats.org/officeDocument/2006/relationships/customXml" Target="../ink/ink1839.xml"/><Relationship Id="rId314" Type="http://schemas.openxmlformats.org/officeDocument/2006/relationships/image" Target="../media/image559.png"/><Relationship Id="rId356" Type="http://schemas.openxmlformats.org/officeDocument/2006/relationships/image" Target="../media/image580.png"/><Relationship Id="rId398" Type="http://schemas.openxmlformats.org/officeDocument/2006/relationships/image" Target="../media/image601.png"/><Relationship Id="rId95" Type="http://schemas.openxmlformats.org/officeDocument/2006/relationships/customXml" Target="../ink/ink1812.xml"/><Relationship Id="rId160" Type="http://schemas.openxmlformats.org/officeDocument/2006/relationships/image" Target="../media/image482.png"/><Relationship Id="rId216" Type="http://schemas.openxmlformats.org/officeDocument/2006/relationships/image" Target="../media/image510.png"/><Relationship Id="rId423" Type="http://schemas.openxmlformats.org/officeDocument/2006/relationships/customXml" Target="../ink/ink1976.xml"/><Relationship Id="rId258" Type="http://schemas.openxmlformats.org/officeDocument/2006/relationships/image" Target="../media/image531.png"/><Relationship Id="rId22" Type="http://schemas.openxmlformats.org/officeDocument/2006/relationships/image" Target="../media/image4130.png"/><Relationship Id="rId64" Type="http://schemas.openxmlformats.org/officeDocument/2006/relationships/image" Target="../media/image4340.png"/><Relationship Id="rId118" Type="http://schemas.openxmlformats.org/officeDocument/2006/relationships/image" Target="../media/image461.png"/><Relationship Id="rId325" Type="http://schemas.openxmlformats.org/officeDocument/2006/relationships/customXml" Target="../ink/ink1927.xml"/><Relationship Id="rId367" Type="http://schemas.openxmlformats.org/officeDocument/2006/relationships/customXml" Target="../ink/ink1948.xml"/><Relationship Id="rId171" Type="http://schemas.openxmlformats.org/officeDocument/2006/relationships/customXml" Target="../ink/ink1850.xml"/><Relationship Id="rId227" Type="http://schemas.openxmlformats.org/officeDocument/2006/relationships/customXml" Target="../ink/ink1878.xml"/><Relationship Id="rId269" Type="http://schemas.openxmlformats.org/officeDocument/2006/relationships/customXml" Target="../ink/ink1899.xml"/><Relationship Id="rId33" Type="http://schemas.openxmlformats.org/officeDocument/2006/relationships/customXml" Target="../ink/ink1781.xml"/><Relationship Id="rId129" Type="http://schemas.openxmlformats.org/officeDocument/2006/relationships/customXml" Target="../ink/ink1829.xml"/><Relationship Id="rId280" Type="http://schemas.openxmlformats.org/officeDocument/2006/relationships/image" Target="../media/image542.png"/><Relationship Id="rId336" Type="http://schemas.openxmlformats.org/officeDocument/2006/relationships/image" Target="../media/image570.png"/><Relationship Id="rId75" Type="http://schemas.openxmlformats.org/officeDocument/2006/relationships/customXml" Target="../ink/ink1802.xml"/><Relationship Id="rId140" Type="http://schemas.openxmlformats.org/officeDocument/2006/relationships/image" Target="../media/image472.png"/><Relationship Id="rId182" Type="http://schemas.openxmlformats.org/officeDocument/2006/relationships/image" Target="../media/image493.png"/><Relationship Id="rId378" Type="http://schemas.openxmlformats.org/officeDocument/2006/relationships/image" Target="../media/image591.png"/><Relationship Id="rId403" Type="http://schemas.openxmlformats.org/officeDocument/2006/relationships/customXml" Target="../ink/ink1966.xml"/><Relationship Id="rId6" Type="http://schemas.openxmlformats.org/officeDocument/2006/relationships/image" Target="../media/image4050.png"/><Relationship Id="rId238" Type="http://schemas.openxmlformats.org/officeDocument/2006/relationships/image" Target="../media/image521.png"/><Relationship Id="rId291" Type="http://schemas.openxmlformats.org/officeDocument/2006/relationships/customXml" Target="../ink/ink1910.xml"/><Relationship Id="rId305" Type="http://schemas.openxmlformats.org/officeDocument/2006/relationships/customXml" Target="../ink/ink1917.xml"/><Relationship Id="rId347" Type="http://schemas.openxmlformats.org/officeDocument/2006/relationships/customXml" Target="../ink/ink1938.xml"/><Relationship Id="rId44" Type="http://schemas.openxmlformats.org/officeDocument/2006/relationships/image" Target="../media/image4240.png"/><Relationship Id="rId86" Type="http://schemas.openxmlformats.org/officeDocument/2006/relationships/image" Target="../media/image4450.png"/><Relationship Id="rId151" Type="http://schemas.openxmlformats.org/officeDocument/2006/relationships/customXml" Target="../ink/ink1840.xml"/><Relationship Id="rId389" Type="http://schemas.openxmlformats.org/officeDocument/2006/relationships/customXml" Target="../ink/ink1959.xml"/><Relationship Id="rId193" Type="http://schemas.openxmlformats.org/officeDocument/2006/relationships/customXml" Target="../ink/ink1861.xml"/><Relationship Id="rId207" Type="http://schemas.openxmlformats.org/officeDocument/2006/relationships/customXml" Target="../ink/ink1868.xml"/><Relationship Id="rId249" Type="http://schemas.openxmlformats.org/officeDocument/2006/relationships/customXml" Target="../ink/ink1889.xml"/><Relationship Id="rId414" Type="http://schemas.openxmlformats.org/officeDocument/2006/relationships/image" Target="../media/image609.png"/><Relationship Id="rId13" Type="http://schemas.openxmlformats.org/officeDocument/2006/relationships/customXml" Target="../ink/ink1771.xml"/><Relationship Id="rId109" Type="http://schemas.openxmlformats.org/officeDocument/2006/relationships/customXml" Target="../ink/ink1819.xml"/><Relationship Id="rId260" Type="http://schemas.openxmlformats.org/officeDocument/2006/relationships/image" Target="../media/image532.png"/><Relationship Id="rId316" Type="http://schemas.openxmlformats.org/officeDocument/2006/relationships/image" Target="../media/image560.png"/><Relationship Id="rId55" Type="http://schemas.openxmlformats.org/officeDocument/2006/relationships/customXml" Target="../ink/ink1792.xml"/><Relationship Id="rId97" Type="http://schemas.openxmlformats.org/officeDocument/2006/relationships/customXml" Target="../ink/ink1813.xml"/><Relationship Id="rId120" Type="http://schemas.openxmlformats.org/officeDocument/2006/relationships/image" Target="../media/image462.png"/><Relationship Id="rId358" Type="http://schemas.openxmlformats.org/officeDocument/2006/relationships/image" Target="../media/image581.png"/><Relationship Id="rId162" Type="http://schemas.openxmlformats.org/officeDocument/2006/relationships/image" Target="../media/image483.png"/><Relationship Id="rId218" Type="http://schemas.openxmlformats.org/officeDocument/2006/relationships/image" Target="../media/image511.png"/><Relationship Id="rId425" Type="http://schemas.openxmlformats.org/officeDocument/2006/relationships/customXml" Target="../ink/ink1977.xml"/><Relationship Id="rId271" Type="http://schemas.openxmlformats.org/officeDocument/2006/relationships/customXml" Target="../ink/ink1900.xml"/><Relationship Id="rId24" Type="http://schemas.openxmlformats.org/officeDocument/2006/relationships/image" Target="../media/image4140.png"/><Relationship Id="rId66" Type="http://schemas.openxmlformats.org/officeDocument/2006/relationships/image" Target="../media/image4350.png"/><Relationship Id="rId131" Type="http://schemas.openxmlformats.org/officeDocument/2006/relationships/customXml" Target="../ink/ink1830.xml"/><Relationship Id="rId327" Type="http://schemas.openxmlformats.org/officeDocument/2006/relationships/customXml" Target="../ink/ink1928.xml"/><Relationship Id="rId369" Type="http://schemas.openxmlformats.org/officeDocument/2006/relationships/customXml" Target="../ink/ink1949.xml"/><Relationship Id="rId173" Type="http://schemas.openxmlformats.org/officeDocument/2006/relationships/customXml" Target="../ink/ink1851.xml"/><Relationship Id="rId229" Type="http://schemas.openxmlformats.org/officeDocument/2006/relationships/customXml" Target="../ink/ink1879.xml"/><Relationship Id="rId380" Type="http://schemas.openxmlformats.org/officeDocument/2006/relationships/image" Target="../media/image592.png"/><Relationship Id="rId240" Type="http://schemas.openxmlformats.org/officeDocument/2006/relationships/image" Target="../media/image522.png"/><Relationship Id="rId35" Type="http://schemas.openxmlformats.org/officeDocument/2006/relationships/customXml" Target="../ink/ink1782.xml"/><Relationship Id="rId77" Type="http://schemas.openxmlformats.org/officeDocument/2006/relationships/customXml" Target="../ink/ink1803.xml"/><Relationship Id="rId100" Type="http://schemas.openxmlformats.org/officeDocument/2006/relationships/image" Target="../media/image4520.png"/><Relationship Id="rId282" Type="http://schemas.openxmlformats.org/officeDocument/2006/relationships/image" Target="../media/image543.png"/><Relationship Id="rId338" Type="http://schemas.openxmlformats.org/officeDocument/2006/relationships/image" Target="../media/image571.png"/><Relationship Id="rId8" Type="http://schemas.openxmlformats.org/officeDocument/2006/relationships/image" Target="../media/image4060.png"/><Relationship Id="rId142" Type="http://schemas.openxmlformats.org/officeDocument/2006/relationships/image" Target="../media/image473.png"/><Relationship Id="rId184" Type="http://schemas.openxmlformats.org/officeDocument/2006/relationships/image" Target="../media/image494.png"/><Relationship Id="rId391" Type="http://schemas.openxmlformats.org/officeDocument/2006/relationships/customXml" Target="../ink/ink1960.xml"/><Relationship Id="rId405" Type="http://schemas.openxmlformats.org/officeDocument/2006/relationships/customXml" Target="../ink/ink1967.xml"/><Relationship Id="rId251" Type="http://schemas.openxmlformats.org/officeDocument/2006/relationships/customXml" Target="../ink/ink1890.xml"/><Relationship Id="rId46" Type="http://schemas.openxmlformats.org/officeDocument/2006/relationships/image" Target="../media/image4250.png"/><Relationship Id="rId293" Type="http://schemas.openxmlformats.org/officeDocument/2006/relationships/customXml" Target="../ink/ink1911.xml"/><Relationship Id="rId307" Type="http://schemas.openxmlformats.org/officeDocument/2006/relationships/customXml" Target="../ink/ink1918.xml"/><Relationship Id="rId349" Type="http://schemas.openxmlformats.org/officeDocument/2006/relationships/customXml" Target="../ink/ink1939.xml"/><Relationship Id="rId88" Type="http://schemas.openxmlformats.org/officeDocument/2006/relationships/image" Target="../media/image4460.png"/><Relationship Id="rId111" Type="http://schemas.openxmlformats.org/officeDocument/2006/relationships/customXml" Target="../ink/ink1820.xml"/><Relationship Id="rId153" Type="http://schemas.openxmlformats.org/officeDocument/2006/relationships/customXml" Target="../ink/ink1841.xml"/><Relationship Id="rId195" Type="http://schemas.openxmlformats.org/officeDocument/2006/relationships/customXml" Target="../ink/ink1862.xml"/><Relationship Id="rId209" Type="http://schemas.openxmlformats.org/officeDocument/2006/relationships/customXml" Target="../ink/ink1869.xml"/><Relationship Id="rId360" Type="http://schemas.openxmlformats.org/officeDocument/2006/relationships/image" Target="../media/image582.png"/><Relationship Id="rId416" Type="http://schemas.openxmlformats.org/officeDocument/2006/relationships/image" Target="../media/image610.png"/><Relationship Id="rId220" Type="http://schemas.openxmlformats.org/officeDocument/2006/relationships/image" Target="../media/image512.png"/><Relationship Id="rId15" Type="http://schemas.openxmlformats.org/officeDocument/2006/relationships/customXml" Target="../ink/ink1772.xml"/><Relationship Id="rId57" Type="http://schemas.openxmlformats.org/officeDocument/2006/relationships/customXml" Target="../ink/ink1793.xml"/><Relationship Id="rId262" Type="http://schemas.openxmlformats.org/officeDocument/2006/relationships/image" Target="../media/image533.png"/><Relationship Id="rId318" Type="http://schemas.openxmlformats.org/officeDocument/2006/relationships/image" Target="../media/image561.png"/><Relationship Id="rId99" Type="http://schemas.openxmlformats.org/officeDocument/2006/relationships/customXml" Target="../ink/ink1814.xml"/><Relationship Id="rId122" Type="http://schemas.openxmlformats.org/officeDocument/2006/relationships/image" Target="../media/image463.png"/><Relationship Id="rId164" Type="http://schemas.openxmlformats.org/officeDocument/2006/relationships/image" Target="../media/image484.png"/><Relationship Id="rId371" Type="http://schemas.openxmlformats.org/officeDocument/2006/relationships/customXml" Target="../ink/ink1950.xml"/><Relationship Id="rId427" Type="http://schemas.openxmlformats.org/officeDocument/2006/relationships/customXml" Target="../ink/ink1978.xml"/><Relationship Id="rId26" Type="http://schemas.openxmlformats.org/officeDocument/2006/relationships/image" Target="../media/image4150.png"/><Relationship Id="rId231" Type="http://schemas.openxmlformats.org/officeDocument/2006/relationships/customXml" Target="../ink/ink1880.xml"/><Relationship Id="rId273" Type="http://schemas.openxmlformats.org/officeDocument/2006/relationships/customXml" Target="../ink/ink1901.xml"/><Relationship Id="rId329" Type="http://schemas.openxmlformats.org/officeDocument/2006/relationships/customXml" Target="../ink/ink1929.xml"/><Relationship Id="rId68" Type="http://schemas.openxmlformats.org/officeDocument/2006/relationships/image" Target="../media/image4360.png"/><Relationship Id="rId133" Type="http://schemas.openxmlformats.org/officeDocument/2006/relationships/customXml" Target="../ink/ink1831.xml"/><Relationship Id="rId175" Type="http://schemas.openxmlformats.org/officeDocument/2006/relationships/customXml" Target="../ink/ink1852.xml"/><Relationship Id="rId340" Type="http://schemas.openxmlformats.org/officeDocument/2006/relationships/image" Target="../media/image572.png"/><Relationship Id="rId200" Type="http://schemas.openxmlformats.org/officeDocument/2006/relationships/image" Target="../media/image502.png"/><Relationship Id="rId382" Type="http://schemas.openxmlformats.org/officeDocument/2006/relationships/image" Target="../media/image593.png"/><Relationship Id="rId242" Type="http://schemas.openxmlformats.org/officeDocument/2006/relationships/image" Target="../media/image523.png"/><Relationship Id="rId284" Type="http://schemas.openxmlformats.org/officeDocument/2006/relationships/image" Target="../media/image544.png"/><Relationship Id="rId37" Type="http://schemas.openxmlformats.org/officeDocument/2006/relationships/customXml" Target="../ink/ink1783.xml"/><Relationship Id="rId79" Type="http://schemas.openxmlformats.org/officeDocument/2006/relationships/customXml" Target="../ink/ink1804.xml"/><Relationship Id="rId102" Type="http://schemas.openxmlformats.org/officeDocument/2006/relationships/image" Target="../media/image453.png"/><Relationship Id="rId144" Type="http://schemas.openxmlformats.org/officeDocument/2006/relationships/image" Target="../media/image474.png"/><Relationship Id="rId90" Type="http://schemas.openxmlformats.org/officeDocument/2006/relationships/image" Target="../media/image4470.png"/><Relationship Id="rId186" Type="http://schemas.openxmlformats.org/officeDocument/2006/relationships/image" Target="../media/image495.png"/><Relationship Id="rId351" Type="http://schemas.openxmlformats.org/officeDocument/2006/relationships/customXml" Target="../ink/ink1940.xml"/><Relationship Id="rId393" Type="http://schemas.openxmlformats.org/officeDocument/2006/relationships/customXml" Target="../ink/ink1961.xml"/><Relationship Id="rId407" Type="http://schemas.openxmlformats.org/officeDocument/2006/relationships/customXml" Target="../ink/ink1968.xml"/><Relationship Id="rId211" Type="http://schemas.openxmlformats.org/officeDocument/2006/relationships/customXml" Target="../ink/ink1870.xml"/><Relationship Id="rId253" Type="http://schemas.openxmlformats.org/officeDocument/2006/relationships/customXml" Target="../ink/ink1891.xml"/><Relationship Id="rId295" Type="http://schemas.openxmlformats.org/officeDocument/2006/relationships/customXml" Target="../ink/ink1912.xml"/><Relationship Id="rId309" Type="http://schemas.openxmlformats.org/officeDocument/2006/relationships/customXml" Target="../ink/ink1919.xml"/><Relationship Id="rId48" Type="http://schemas.openxmlformats.org/officeDocument/2006/relationships/image" Target="../media/image4260.png"/><Relationship Id="rId113" Type="http://schemas.openxmlformats.org/officeDocument/2006/relationships/customXml" Target="../ink/ink1821.xml"/><Relationship Id="rId320" Type="http://schemas.openxmlformats.org/officeDocument/2006/relationships/image" Target="../media/image562.png"/><Relationship Id="rId155" Type="http://schemas.openxmlformats.org/officeDocument/2006/relationships/customXml" Target="../ink/ink1842.xml"/><Relationship Id="rId197" Type="http://schemas.openxmlformats.org/officeDocument/2006/relationships/customXml" Target="../ink/ink1863.xml"/><Relationship Id="rId362" Type="http://schemas.openxmlformats.org/officeDocument/2006/relationships/image" Target="../media/image583.png"/><Relationship Id="rId418" Type="http://schemas.openxmlformats.org/officeDocument/2006/relationships/image" Target="../media/image611.png"/><Relationship Id="rId222" Type="http://schemas.openxmlformats.org/officeDocument/2006/relationships/image" Target="../media/image513.png"/><Relationship Id="rId264" Type="http://schemas.openxmlformats.org/officeDocument/2006/relationships/image" Target="../media/image534.png"/><Relationship Id="rId17" Type="http://schemas.openxmlformats.org/officeDocument/2006/relationships/customXml" Target="../ink/ink1773.xml"/><Relationship Id="rId59" Type="http://schemas.openxmlformats.org/officeDocument/2006/relationships/customXml" Target="../ink/ink1794.xml"/><Relationship Id="rId124" Type="http://schemas.openxmlformats.org/officeDocument/2006/relationships/image" Target="../media/image464.png"/><Relationship Id="rId70" Type="http://schemas.openxmlformats.org/officeDocument/2006/relationships/image" Target="../media/image4370.png"/><Relationship Id="rId166" Type="http://schemas.openxmlformats.org/officeDocument/2006/relationships/image" Target="../media/image485.png"/><Relationship Id="rId331" Type="http://schemas.openxmlformats.org/officeDocument/2006/relationships/customXml" Target="../ink/ink1930.xml"/><Relationship Id="rId373" Type="http://schemas.openxmlformats.org/officeDocument/2006/relationships/customXml" Target="../ink/ink1951.xml"/><Relationship Id="rId429" Type="http://schemas.openxmlformats.org/officeDocument/2006/relationships/customXml" Target="../ink/ink197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6.png"/><Relationship Id="rId299" Type="http://schemas.openxmlformats.org/officeDocument/2006/relationships/image" Target="../media/image767.png"/><Relationship Id="rId21" Type="http://schemas.openxmlformats.org/officeDocument/2006/relationships/image" Target="../media/image628.png"/><Relationship Id="rId63" Type="http://schemas.openxmlformats.org/officeDocument/2006/relationships/image" Target="../media/image649.png"/><Relationship Id="rId159" Type="http://schemas.openxmlformats.org/officeDocument/2006/relationships/image" Target="../media/image697.png"/><Relationship Id="rId324" Type="http://schemas.openxmlformats.org/officeDocument/2006/relationships/customXml" Target="../ink/ink2142.xml"/><Relationship Id="rId170" Type="http://schemas.openxmlformats.org/officeDocument/2006/relationships/customXml" Target="../ink/ink2065.xml"/><Relationship Id="rId226" Type="http://schemas.openxmlformats.org/officeDocument/2006/relationships/customXml" Target="../ink/ink2093.xml"/><Relationship Id="rId268" Type="http://schemas.openxmlformats.org/officeDocument/2006/relationships/customXml" Target="../ink/ink2114.xml"/><Relationship Id="rId32" Type="http://schemas.openxmlformats.org/officeDocument/2006/relationships/customXml" Target="../ink/ink1996.xml"/><Relationship Id="rId74" Type="http://schemas.openxmlformats.org/officeDocument/2006/relationships/customXml" Target="../ink/ink2017.xml"/><Relationship Id="rId128" Type="http://schemas.openxmlformats.org/officeDocument/2006/relationships/customXml" Target="../ink/ink2044.xml"/><Relationship Id="rId5" Type="http://schemas.openxmlformats.org/officeDocument/2006/relationships/image" Target="../media/image620.png"/><Relationship Id="rId181" Type="http://schemas.openxmlformats.org/officeDocument/2006/relationships/image" Target="../media/image708.png"/><Relationship Id="rId237" Type="http://schemas.openxmlformats.org/officeDocument/2006/relationships/image" Target="../media/image736.png"/><Relationship Id="rId279" Type="http://schemas.openxmlformats.org/officeDocument/2006/relationships/image" Target="../media/image757.png"/><Relationship Id="rId43" Type="http://schemas.openxmlformats.org/officeDocument/2006/relationships/image" Target="../media/image639.png"/><Relationship Id="rId139" Type="http://schemas.openxmlformats.org/officeDocument/2006/relationships/image" Target="../media/image687.png"/><Relationship Id="rId290" Type="http://schemas.openxmlformats.org/officeDocument/2006/relationships/customXml" Target="../ink/ink2125.xml"/><Relationship Id="rId304" Type="http://schemas.openxmlformats.org/officeDocument/2006/relationships/customXml" Target="../ink/ink2132.xml"/><Relationship Id="rId85" Type="http://schemas.openxmlformats.org/officeDocument/2006/relationships/image" Target="../media/image660.png"/><Relationship Id="rId150" Type="http://schemas.openxmlformats.org/officeDocument/2006/relationships/customXml" Target="../ink/ink2055.xml"/><Relationship Id="rId192" Type="http://schemas.openxmlformats.org/officeDocument/2006/relationships/customXml" Target="../ink/ink2076.xml"/><Relationship Id="rId206" Type="http://schemas.openxmlformats.org/officeDocument/2006/relationships/customXml" Target="../ink/ink2083.xml"/><Relationship Id="rId248" Type="http://schemas.openxmlformats.org/officeDocument/2006/relationships/customXml" Target="../ink/ink2104.xml"/><Relationship Id="rId12" Type="http://schemas.openxmlformats.org/officeDocument/2006/relationships/customXml" Target="../ink/ink1986.xml"/><Relationship Id="rId108" Type="http://schemas.openxmlformats.org/officeDocument/2006/relationships/customXml" Target="../ink/ink2034.xml"/><Relationship Id="rId315" Type="http://schemas.openxmlformats.org/officeDocument/2006/relationships/image" Target="../media/image775.png"/><Relationship Id="rId54" Type="http://schemas.openxmlformats.org/officeDocument/2006/relationships/customXml" Target="../ink/ink2007.xml"/><Relationship Id="rId96" Type="http://schemas.openxmlformats.org/officeDocument/2006/relationships/customXml" Target="../ink/ink2028.xml"/><Relationship Id="rId161" Type="http://schemas.openxmlformats.org/officeDocument/2006/relationships/image" Target="../media/image698.png"/><Relationship Id="rId217" Type="http://schemas.openxmlformats.org/officeDocument/2006/relationships/image" Target="../media/image726.png"/><Relationship Id="rId259" Type="http://schemas.openxmlformats.org/officeDocument/2006/relationships/image" Target="../media/image747.png"/><Relationship Id="rId23" Type="http://schemas.openxmlformats.org/officeDocument/2006/relationships/image" Target="../media/image629.png"/><Relationship Id="rId119" Type="http://schemas.openxmlformats.org/officeDocument/2006/relationships/image" Target="../media/image677.png"/><Relationship Id="rId270" Type="http://schemas.openxmlformats.org/officeDocument/2006/relationships/customXml" Target="../ink/ink2115.xml"/><Relationship Id="rId326" Type="http://schemas.openxmlformats.org/officeDocument/2006/relationships/customXml" Target="../ink/ink2143.xml"/><Relationship Id="rId65" Type="http://schemas.openxmlformats.org/officeDocument/2006/relationships/image" Target="../media/image650.png"/><Relationship Id="rId130" Type="http://schemas.openxmlformats.org/officeDocument/2006/relationships/customXml" Target="../ink/ink2045.xml"/><Relationship Id="rId172" Type="http://schemas.openxmlformats.org/officeDocument/2006/relationships/customXml" Target="../ink/ink2066.xml"/><Relationship Id="rId228" Type="http://schemas.openxmlformats.org/officeDocument/2006/relationships/customXml" Target="../ink/ink2094.xml"/><Relationship Id="rId281" Type="http://schemas.openxmlformats.org/officeDocument/2006/relationships/image" Target="../media/image758.png"/><Relationship Id="rId34" Type="http://schemas.openxmlformats.org/officeDocument/2006/relationships/customXml" Target="../ink/ink1997.xml"/><Relationship Id="rId76" Type="http://schemas.openxmlformats.org/officeDocument/2006/relationships/customXml" Target="../ink/ink2018.xml"/><Relationship Id="rId141" Type="http://schemas.openxmlformats.org/officeDocument/2006/relationships/image" Target="../media/image688.png"/><Relationship Id="rId7" Type="http://schemas.openxmlformats.org/officeDocument/2006/relationships/image" Target="../media/image621.png"/><Relationship Id="rId183" Type="http://schemas.openxmlformats.org/officeDocument/2006/relationships/image" Target="../media/image709.png"/><Relationship Id="rId239" Type="http://schemas.openxmlformats.org/officeDocument/2006/relationships/image" Target="../media/image737.png"/><Relationship Id="rId250" Type="http://schemas.openxmlformats.org/officeDocument/2006/relationships/customXml" Target="../ink/ink2105.xml"/><Relationship Id="rId271" Type="http://schemas.openxmlformats.org/officeDocument/2006/relationships/image" Target="../media/image753.png"/><Relationship Id="rId292" Type="http://schemas.openxmlformats.org/officeDocument/2006/relationships/customXml" Target="../ink/ink2126.xml"/><Relationship Id="rId306" Type="http://schemas.openxmlformats.org/officeDocument/2006/relationships/customXml" Target="../ink/ink2133.xml"/><Relationship Id="rId24" Type="http://schemas.openxmlformats.org/officeDocument/2006/relationships/customXml" Target="../ink/ink1992.xml"/><Relationship Id="rId45" Type="http://schemas.openxmlformats.org/officeDocument/2006/relationships/image" Target="../media/image640.png"/><Relationship Id="rId66" Type="http://schemas.openxmlformats.org/officeDocument/2006/relationships/customXml" Target="../ink/ink2013.xml"/><Relationship Id="rId87" Type="http://schemas.openxmlformats.org/officeDocument/2006/relationships/image" Target="../media/image661.png"/><Relationship Id="rId110" Type="http://schemas.openxmlformats.org/officeDocument/2006/relationships/customXml" Target="../ink/ink2035.xml"/><Relationship Id="rId131" Type="http://schemas.openxmlformats.org/officeDocument/2006/relationships/image" Target="../media/image683.png"/><Relationship Id="rId327" Type="http://schemas.openxmlformats.org/officeDocument/2006/relationships/image" Target="../media/image781.png"/><Relationship Id="rId152" Type="http://schemas.openxmlformats.org/officeDocument/2006/relationships/customXml" Target="../ink/ink2056.xml"/><Relationship Id="rId173" Type="http://schemas.openxmlformats.org/officeDocument/2006/relationships/image" Target="../media/image704.png"/><Relationship Id="rId194" Type="http://schemas.openxmlformats.org/officeDocument/2006/relationships/customXml" Target="../ink/ink2077.xml"/><Relationship Id="rId208" Type="http://schemas.openxmlformats.org/officeDocument/2006/relationships/customXml" Target="../ink/ink2084.xml"/><Relationship Id="rId229" Type="http://schemas.openxmlformats.org/officeDocument/2006/relationships/image" Target="../media/image732.png"/><Relationship Id="rId240" Type="http://schemas.openxmlformats.org/officeDocument/2006/relationships/customXml" Target="../ink/ink2100.xml"/><Relationship Id="rId261" Type="http://schemas.openxmlformats.org/officeDocument/2006/relationships/image" Target="../media/image748.png"/><Relationship Id="rId14" Type="http://schemas.openxmlformats.org/officeDocument/2006/relationships/customXml" Target="../ink/ink1987.xml"/><Relationship Id="rId35" Type="http://schemas.openxmlformats.org/officeDocument/2006/relationships/image" Target="../media/image635.png"/><Relationship Id="rId56" Type="http://schemas.openxmlformats.org/officeDocument/2006/relationships/customXml" Target="../ink/ink2008.xml"/><Relationship Id="rId77" Type="http://schemas.openxmlformats.org/officeDocument/2006/relationships/image" Target="../media/image656.png"/><Relationship Id="rId100" Type="http://schemas.openxmlformats.org/officeDocument/2006/relationships/customXml" Target="../ink/ink2030.xml"/><Relationship Id="rId282" Type="http://schemas.openxmlformats.org/officeDocument/2006/relationships/customXml" Target="../ink/ink2121.xml"/><Relationship Id="rId317" Type="http://schemas.openxmlformats.org/officeDocument/2006/relationships/image" Target="../media/image776.png"/><Relationship Id="rId8" Type="http://schemas.openxmlformats.org/officeDocument/2006/relationships/customXml" Target="../ink/ink1984.xml"/><Relationship Id="rId98" Type="http://schemas.openxmlformats.org/officeDocument/2006/relationships/customXml" Target="../ink/ink2029.xml"/><Relationship Id="rId121" Type="http://schemas.openxmlformats.org/officeDocument/2006/relationships/image" Target="../media/image678.png"/><Relationship Id="rId142" Type="http://schemas.openxmlformats.org/officeDocument/2006/relationships/customXml" Target="../ink/ink2051.xml"/><Relationship Id="rId163" Type="http://schemas.openxmlformats.org/officeDocument/2006/relationships/image" Target="../media/image699.png"/><Relationship Id="rId184" Type="http://schemas.openxmlformats.org/officeDocument/2006/relationships/customXml" Target="../ink/ink2072.xml"/><Relationship Id="rId219" Type="http://schemas.openxmlformats.org/officeDocument/2006/relationships/image" Target="../media/image727.png"/><Relationship Id="rId230" Type="http://schemas.openxmlformats.org/officeDocument/2006/relationships/customXml" Target="../ink/ink2095.xml"/><Relationship Id="rId251" Type="http://schemas.openxmlformats.org/officeDocument/2006/relationships/image" Target="../media/image743.png"/><Relationship Id="rId25" Type="http://schemas.openxmlformats.org/officeDocument/2006/relationships/image" Target="../media/image630.png"/><Relationship Id="rId46" Type="http://schemas.openxmlformats.org/officeDocument/2006/relationships/customXml" Target="../ink/ink2003.xml"/><Relationship Id="rId67" Type="http://schemas.openxmlformats.org/officeDocument/2006/relationships/image" Target="../media/image651.png"/><Relationship Id="rId272" Type="http://schemas.openxmlformats.org/officeDocument/2006/relationships/customXml" Target="../ink/ink2116.xml"/><Relationship Id="rId293" Type="http://schemas.openxmlformats.org/officeDocument/2006/relationships/image" Target="../media/image764.png"/><Relationship Id="rId307" Type="http://schemas.openxmlformats.org/officeDocument/2006/relationships/image" Target="../media/image771.png"/><Relationship Id="rId328" Type="http://schemas.openxmlformats.org/officeDocument/2006/relationships/customXml" Target="../ink/ink2144.xml"/><Relationship Id="rId88" Type="http://schemas.openxmlformats.org/officeDocument/2006/relationships/customXml" Target="../ink/ink2024.xml"/><Relationship Id="rId111" Type="http://schemas.openxmlformats.org/officeDocument/2006/relationships/image" Target="../media/image673.png"/><Relationship Id="rId132" Type="http://schemas.openxmlformats.org/officeDocument/2006/relationships/customXml" Target="../ink/ink2046.xml"/><Relationship Id="rId153" Type="http://schemas.openxmlformats.org/officeDocument/2006/relationships/image" Target="../media/image694.png"/><Relationship Id="rId174" Type="http://schemas.openxmlformats.org/officeDocument/2006/relationships/customXml" Target="../ink/ink2067.xml"/><Relationship Id="rId195" Type="http://schemas.openxmlformats.org/officeDocument/2006/relationships/image" Target="../media/image715.png"/><Relationship Id="rId209" Type="http://schemas.openxmlformats.org/officeDocument/2006/relationships/image" Target="../media/image722.png"/><Relationship Id="rId220" Type="http://schemas.openxmlformats.org/officeDocument/2006/relationships/customXml" Target="../ink/ink2090.xml"/><Relationship Id="rId241" Type="http://schemas.openxmlformats.org/officeDocument/2006/relationships/image" Target="../media/image738.png"/><Relationship Id="rId15" Type="http://schemas.openxmlformats.org/officeDocument/2006/relationships/image" Target="../media/image625.png"/><Relationship Id="rId36" Type="http://schemas.openxmlformats.org/officeDocument/2006/relationships/customXml" Target="../ink/ink1998.xml"/><Relationship Id="rId57" Type="http://schemas.openxmlformats.org/officeDocument/2006/relationships/image" Target="../media/image646.png"/><Relationship Id="rId262" Type="http://schemas.openxmlformats.org/officeDocument/2006/relationships/customXml" Target="../ink/ink2111.xml"/><Relationship Id="rId283" Type="http://schemas.openxmlformats.org/officeDocument/2006/relationships/image" Target="../media/image759.png"/><Relationship Id="rId318" Type="http://schemas.openxmlformats.org/officeDocument/2006/relationships/customXml" Target="../ink/ink2139.xml"/><Relationship Id="rId78" Type="http://schemas.openxmlformats.org/officeDocument/2006/relationships/customXml" Target="../ink/ink2019.xml"/><Relationship Id="rId99" Type="http://schemas.openxmlformats.org/officeDocument/2006/relationships/image" Target="../media/image667.png"/><Relationship Id="rId101" Type="http://schemas.openxmlformats.org/officeDocument/2006/relationships/image" Target="../media/image668.png"/><Relationship Id="rId122" Type="http://schemas.openxmlformats.org/officeDocument/2006/relationships/customXml" Target="../ink/ink2041.xml"/><Relationship Id="rId143" Type="http://schemas.openxmlformats.org/officeDocument/2006/relationships/image" Target="../media/image689.png"/><Relationship Id="rId164" Type="http://schemas.openxmlformats.org/officeDocument/2006/relationships/customXml" Target="../ink/ink2062.xml"/><Relationship Id="rId185" Type="http://schemas.openxmlformats.org/officeDocument/2006/relationships/image" Target="../media/image710.png"/><Relationship Id="rId9" Type="http://schemas.openxmlformats.org/officeDocument/2006/relationships/image" Target="../media/image622.png"/><Relationship Id="rId210" Type="http://schemas.openxmlformats.org/officeDocument/2006/relationships/customXml" Target="../ink/ink2085.xml"/><Relationship Id="rId26" Type="http://schemas.openxmlformats.org/officeDocument/2006/relationships/customXml" Target="../ink/ink1993.xml"/><Relationship Id="rId231" Type="http://schemas.openxmlformats.org/officeDocument/2006/relationships/image" Target="../media/image733.png"/><Relationship Id="rId252" Type="http://schemas.openxmlformats.org/officeDocument/2006/relationships/customXml" Target="../ink/ink2106.xml"/><Relationship Id="rId273" Type="http://schemas.openxmlformats.org/officeDocument/2006/relationships/image" Target="../media/image754.png"/><Relationship Id="rId294" Type="http://schemas.openxmlformats.org/officeDocument/2006/relationships/customXml" Target="../ink/ink2127.xml"/><Relationship Id="rId308" Type="http://schemas.openxmlformats.org/officeDocument/2006/relationships/customXml" Target="../ink/ink2134.xml"/><Relationship Id="rId329" Type="http://schemas.openxmlformats.org/officeDocument/2006/relationships/image" Target="../media/image782.png"/><Relationship Id="rId47" Type="http://schemas.openxmlformats.org/officeDocument/2006/relationships/image" Target="../media/image641.png"/><Relationship Id="rId68" Type="http://schemas.openxmlformats.org/officeDocument/2006/relationships/customXml" Target="../ink/ink2014.xml"/><Relationship Id="rId89" Type="http://schemas.openxmlformats.org/officeDocument/2006/relationships/image" Target="../media/image662.png"/><Relationship Id="rId112" Type="http://schemas.openxmlformats.org/officeDocument/2006/relationships/customXml" Target="../ink/ink2036.xml"/><Relationship Id="rId133" Type="http://schemas.openxmlformats.org/officeDocument/2006/relationships/image" Target="../media/image684.png"/><Relationship Id="rId154" Type="http://schemas.openxmlformats.org/officeDocument/2006/relationships/customXml" Target="../ink/ink2057.xml"/><Relationship Id="rId175" Type="http://schemas.openxmlformats.org/officeDocument/2006/relationships/image" Target="../media/image705.png"/><Relationship Id="rId196" Type="http://schemas.openxmlformats.org/officeDocument/2006/relationships/customXml" Target="../ink/ink2078.xml"/><Relationship Id="rId200" Type="http://schemas.openxmlformats.org/officeDocument/2006/relationships/customXml" Target="../ink/ink2080.xml"/><Relationship Id="rId16" Type="http://schemas.openxmlformats.org/officeDocument/2006/relationships/customXml" Target="../ink/ink1988.xml"/><Relationship Id="rId221" Type="http://schemas.openxmlformats.org/officeDocument/2006/relationships/image" Target="../media/image728.png"/><Relationship Id="rId242" Type="http://schemas.openxmlformats.org/officeDocument/2006/relationships/customXml" Target="../ink/ink2101.xml"/><Relationship Id="rId263" Type="http://schemas.openxmlformats.org/officeDocument/2006/relationships/image" Target="../media/image749.png"/><Relationship Id="rId284" Type="http://schemas.openxmlformats.org/officeDocument/2006/relationships/customXml" Target="../ink/ink2122.xml"/><Relationship Id="rId319" Type="http://schemas.openxmlformats.org/officeDocument/2006/relationships/image" Target="../media/image777.png"/><Relationship Id="rId37" Type="http://schemas.openxmlformats.org/officeDocument/2006/relationships/image" Target="../media/image636.png"/><Relationship Id="rId58" Type="http://schemas.openxmlformats.org/officeDocument/2006/relationships/customXml" Target="../ink/ink2009.xml"/><Relationship Id="rId79" Type="http://schemas.openxmlformats.org/officeDocument/2006/relationships/image" Target="../media/image657.png"/><Relationship Id="rId102" Type="http://schemas.openxmlformats.org/officeDocument/2006/relationships/customXml" Target="../ink/ink2031.xml"/><Relationship Id="rId123" Type="http://schemas.openxmlformats.org/officeDocument/2006/relationships/image" Target="../media/image679.png"/><Relationship Id="rId144" Type="http://schemas.openxmlformats.org/officeDocument/2006/relationships/customXml" Target="../ink/ink2052.xml"/><Relationship Id="rId330" Type="http://schemas.openxmlformats.org/officeDocument/2006/relationships/customXml" Target="../ink/ink2145.xml"/><Relationship Id="rId90" Type="http://schemas.openxmlformats.org/officeDocument/2006/relationships/customXml" Target="../ink/ink2025.xml"/><Relationship Id="rId165" Type="http://schemas.openxmlformats.org/officeDocument/2006/relationships/image" Target="../media/image700.png"/><Relationship Id="rId186" Type="http://schemas.openxmlformats.org/officeDocument/2006/relationships/customXml" Target="../ink/ink2073.xml"/><Relationship Id="rId211" Type="http://schemas.openxmlformats.org/officeDocument/2006/relationships/image" Target="../media/image723.png"/><Relationship Id="rId232" Type="http://schemas.openxmlformats.org/officeDocument/2006/relationships/customXml" Target="../ink/ink2096.xml"/><Relationship Id="rId253" Type="http://schemas.openxmlformats.org/officeDocument/2006/relationships/image" Target="../media/image744.png"/><Relationship Id="rId274" Type="http://schemas.openxmlformats.org/officeDocument/2006/relationships/customXml" Target="../ink/ink2117.xml"/><Relationship Id="rId295" Type="http://schemas.openxmlformats.org/officeDocument/2006/relationships/image" Target="../media/image765.png"/><Relationship Id="rId309" Type="http://schemas.openxmlformats.org/officeDocument/2006/relationships/image" Target="../media/image772.png"/><Relationship Id="rId27" Type="http://schemas.openxmlformats.org/officeDocument/2006/relationships/image" Target="../media/image631.png"/><Relationship Id="rId48" Type="http://schemas.openxmlformats.org/officeDocument/2006/relationships/customXml" Target="../ink/ink2004.xml"/><Relationship Id="rId69" Type="http://schemas.openxmlformats.org/officeDocument/2006/relationships/image" Target="../media/image652.png"/><Relationship Id="rId113" Type="http://schemas.openxmlformats.org/officeDocument/2006/relationships/image" Target="../media/image674.png"/><Relationship Id="rId134" Type="http://schemas.openxmlformats.org/officeDocument/2006/relationships/customXml" Target="../ink/ink2047.xml"/><Relationship Id="rId320" Type="http://schemas.openxmlformats.org/officeDocument/2006/relationships/customXml" Target="../ink/ink2140.xml"/><Relationship Id="rId80" Type="http://schemas.openxmlformats.org/officeDocument/2006/relationships/customXml" Target="../ink/ink2020.xml"/><Relationship Id="rId155" Type="http://schemas.openxmlformats.org/officeDocument/2006/relationships/image" Target="../media/image695.png"/><Relationship Id="rId176" Type="http://schemas.openxmlformats.org/officeDocument/2006/relationships/customXml" Target="../ink/ink2068.xml"/><Relationship Id="rId197" Type="http://schemas.openxmlformats.org/officeDocument/2006/relationships/image" Target="../media/image716.png"/><Relationship Id="rId201" Type="http://schemas.openxmlformats.org/officeDocument/2006/relationships/image" Target="../media/image718.png"/><Relationship Id="rId222" Type="http://schemas.openxmlformats.org/officeDocument/2006/relationships/customXml" Target="../ink/ink2091.xml"/><Relationship Id="rId243" Type="http://schemas.openxmlformats.org/officeDocument/2006/relationships/image" Target="../media/image739.png"/><Relationship Id="rId264" Type="http://schemas.openxmlformats.org/officeDocument/2006/relationships/customXml" Target="../ink/ink2112.xml"/><Relationship Id="rId285" Type="http://schemas.openxmlformats.org/officeDocument/2006/relationships/image" Target="../media/image760.png"/><Relationship Id="rId17" Type="http://schemas.openxmlformats.org/officeDocument/2006/relationships/image" Target="../media/image626.png"/><Relationship Id="rId38" Type="http://schemas.openxmlformats.org/officeDocument/2006/relationships/customXml" Target="../ink/ink1999.xml"/><Relationship Id="rId59" Type="http://schemas.openxmlformats.org/officeDocument/2006/relationships/image" Target="../media/image647.png"/><Relationship Id="rId103" Type="http://schemas.openxmlformats.org/officeDocument/2006/relationships/image" Target="../media/image669.png"/><Relationship Id="rId124" Type="http://schemas.openxmlformats.org/officeDocument/2006/relationships/customXml" Target="../ink/ink2042.xml"/><Relationship Id="rId310" Type="http://schemas.openxmlformats.org/officeDocument/2006/relationships/customXml" Target="../ink/ink2135.xml"/><Relationship Id="rId70" Type="http://schemas.openxmlformats.org/officeDocument/2006/relationships/customXml" Target="../ink/ink2015.xml"/><Relationship Id="rId91" Type="http://schemas.openxmlformats.org/officeDocument/2006/relationships/image" Target="../media/image663.png"/><Relationship Id="rId145" Type="http://schemas.openxmlformats.org/officeDocument/2006/relationships/image" Target="../media/image690.png"/><Relationship Id="rId166" Type="http://schemas.openxmlformats.org/officeDocument/2006/relationships/customXml" Target="../ink/ink2063.xml"/><Relationship Id="rId187" Type="http://schemas.openxmlformats.org/officeDocument/2006/relationships/image" Target="../media/image711.png"/><Relationship Id="rId331" Type="http://schemas.openxmlformats.org/officeDocument/2006/relationships/image" Target="../media/image78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86.xml"/><Relationship Id="rId233" Type="http://schemas.openxmlformats.org/officeDocument/2006/relationships/image" Target="../media/image734.png"/><Relationship Id="rId254" Type="http://schemas.openxmlformats.org/officeDocument/2006/relationships/customXml" Target="../ink/ink2107.xml"/><Relationship Id="rId28" Type="http://schemas.openxmlformats.org/officeDocument/2006/relationships/customXml" Target="../ink/ink1994.xml"/><Relationship Id="rId49" Type="http://schemas.openxmlformats.org/officeDocument/2006/relationships/image" Target="../media/image642.png"/><Relationship Id="rId114" Type="http://schemas.openxmlformats.org/officeDocument/2006/relationships/customXml" Target="../ink/ink2037.xml"/><Relationship Id="rId275" Type="http://schemas.openxmlformats.org/officeDocument/2006/relationships/image" Target="../media/image755.png"/><Relationship Id="rId296" Type="http://schemas.openxmlformats.org/officeDocument/2006/relationships/customXml" Target="../ink/ink2128.xml"/><Relationship Id="rId300" Type="http://schemas.openxmlformats.org/officeDocument/2006/relationships/customXml" Target="../ink/ink2130.xml"/><Relationship Id="rId60" Type="http://schemas.openxmlformats.org/officeDocument/2006/relationships/customXml" Target="../ink/ink2010.xml"/><Relationship Id="rId81" Type="http://schemas.openxmlformats.org/officeDocument/2006/relationships/image" Target="../media/image658.png"/><Relationship Id="rId135" Type="http://schemas.openxmlformats.org/officeDocument/2006/relationships/image" Target="../media/image685.png"/><Relationship Id="rId156" Type="http://schemas.openxmlformats.org/officeDocument/2006/relationships/customXml" Target="../ink/ink2058.xml"/><Relationship Id="rId177" Type="http://schemas.openxmlformats.org/officeDocument/2006/relationships/image" Target="../media/image706.png"/><Relationship Id="rId198" Type="http://schemas.openxmlformats.org/officeDocument/2006/relationships/customXml" Target="../ink/ink2079.xml"/><Relationship Id="rId321" Type="http://schemas.openxmlformats.org/officeDocument/2006/relationships/image" Target="../media/image778.png"/><Relationship Id="rId202" Type="http://schemas.openxmlformats.org/officeDocument/2006/relationships/customXml" Target="../ink/ink2081.xml"/><Relationship Id="rId223" Type="http://schemas.openxmlformats.org/officeDocument/2006/relationships/image" Target="../media/image729.png"/><Relationship Id="rId244" Type="http://schemas.openxmlformats.org/officeDocument/2006/relationships/customXml" Target="../ink/ink2102.xml"/><Relationship Id="rId18" Type="http://schemas.openxmlformats.org/officeDocument/2006/relationships/customXml" Target="../ink/ink1989.xml"/><Relationship Id="rId39" Type="http://schemas.openxmlformats.org/officeDocument/2006/relationships/image" Target="../media/image637.png"/><Relationship Id="rId265" Type="http://schemas.openxmlformats.org/officeDocument/2006/relationships/image" Target="../media/image750.png"/><Relationship Id="rId286" Type="http://schemas.openxmlformats.org/officeDocument/2006/relationships/customXml" Target="../ink/ink2123.xml"/><Relationship Id="rId50" Type="http://schemas.openxmlformats.org/officeDocument/2006/relationships/customXml" Target="../ink/ink2005.xml"/><Relationship Id="rId104" Type="http://schemas.openxmlformats.org/officeDocument/2006/relationships/customXml" Target="../ink/ink2032.xml"/><Relationship Id="rId125" Type="http://schemas.openxmlformats.org/officeDocument/2006/relationships/image" Target="../media/image680.png"/><Relationship Id="rId146" Type="http://schemas.openxmlformats.org/officeDocument/2006/relationships/customXml" Target="../ink/ink2053.xml"/><Relationship Id="rId167" Type="http://schemas.openxmlformats.org/officeDocument/2006/relationships/image" Target="../media/image701.png"/><Relationship Id="rId188" Type="http://schemas.openxmlformats.org/officeDocument/2006/relationships/customXml" Target="../ink/ink2074.xml"/><Relationship Id="rId311" Type="http://schemas.openxmlformats.org/officeDocument/2006/relationships/image" Target="../media/image773.png"/><Relationship Id="rId71" Type="http://schemas.openxmlformats.org/officeDocument/2006/relationships/image" Target="../media/image653.png"/><Relationship Id="rId92" Type="http://schemas.openxmlformats.org/officeDocument/2006/relationships/customXml" Target="../ink/ink2026.xml"/><Relationship Id="rId213" Type="http://schemas.openxmlformats.org/officeDocument/2006/relationships/image" Target="../media/image724.png"/><Relationship Id="rId234" Type="http://schemas.openxmlformats.org/officeDocument/2006/relationships/customXml" Target="../ink/ink2097.xml"/><Relationship Id="rId2" Type="http://schemas.openxmlformats.org/officeDocument/2006/relationships/customXml" Target="../ink/ink1981.xml"/><Relationship Id="rId29" Type="http://schemas.openxmlformats.org/officeDocument/2006/relationships/image" Target="../media/image632.png"/><Relationship Id="rId255" Type="http://schemas.openxmlformats.org/officeDocument/2006/relationships/image" Target="../media/image745.png"/><Relationship Id="rId276" Type="http://schemas.openxmlformats.org/officeDocument/2006/relationships/customXml" Target="../ink/ink2118.xml"/><Relationship Id="rId297" Type="http://schemas.openxmlformats.org/officeDocument/2006/relationships/image" Target="../media/image766.png"/><Relationship Id="rId40" Type="http://schemas.openxmlformats.org/officeDocument/2006/relationships/customXml" Target="../ink/ink2000.xml"/><Relationship Id="rId115" Type="http://schemas.openxmlformats.org/officeDocument/2006/relationships/image" Target="../media/image675.png"/><Relationship Id="rId136" Type="http://schemas.openxmlformats.org/officeDocument/2006/relationships/customXml" Target="../ink/ink2048.xml"/><Relationship Id="rId157" Type="http://schemas.openxmlformats.org/officeDocument/2006/relationships/image" Target="../media/image696.png"/><Relationship Id="rId178" Type="http://schemas.openxmlformats.org/officeDocument/2006/relationships/customXml" Target="../ink/ink2069.xml"/><Relationship Id="rId301" Type="http://schemas.openxmlformats.org/officeDocument/2006/relationships/image" Target="../media/image768.png"/><Relationship Id="rId322" Type="http://schemas.openxmlformats.org/officeDocument/2006/relationships/customXml" Target="../ink/ink2141.xml"/><Relationship Id="rId61" Type="http://schemas.openxmlformats.org/officeDocument/2006/relationships/image" Target="../media/image648.png"/><Relationship Id="rId82" Type="http://schemas.openxmlformats.org/officeDocument/2006/relationships/customXml" Target="../ink/ink2021.xml"/><Relationship Id="rId199" Type="http://schemas.openxmlformats.org/officeDocument/2006/relationships/image" Target="../media/image717.png"/><Relationship Id="rId203" Type="http://schemas.openxmlformats.org/officeDocument/2006/relationships/image" Target="../media/image719.png"/><Relationship Id="rId19" Type="http://schemas.openxmlformats.org/officeDocument/2006/relationships/image" Target="../media/image627.png"/><Relationship Id="rId224" Type="http://schemas.openxmlformats.org/officeDocument/2006/relationships/customXml" Target="../ink/ink2092.xml"/><Relationship Id="rId245" Type="http://schemas.openxmlformats.org/officeDocument/2006/relationships/image" Target="../media/image740.png"/><Relationship Id="rId266" Type="http://schemas.openxmlformats.org/officeDocument/2006/relationships/customXml" Target="../ink/ink2113.xml"/><Relationship Id="rId287" Type="http://schemas.openxmlformats.org/officeDocument/2006/relationships/image" Target="../media/image761.png"/><Relationship Id="rId30" Type="http://schemas.openxmlformats.org/officeDocument/2006/relationships/customXml" Target="../ink/ink1995.xml"/><Relationship Id="rId105" Type="http://schemas.openxmlformats.org/officeDocument/2006/relationships/image" Target="../media/image670.png"/><Relationship Id="rId126" Type="http://schemas.openxmlformats.org/officeDocument/2006/relationships/customXml" Target="../ink/ink2043.xml"/><Relationship Id="rId147" Type="http://schemas.openxmlformats.org/officeDocument/2006/relationships/image" Target="../media/image691.png"/><Relationship Id="rId168" Type="http://schemas.openxmlformats.org/officeDocument/2006/relationships/customXml" Target="../ink/ink2064.xml"/><Relationship Id="rId312" Type="http://schemas.openxmlformats.org/officeDocument/2006/relationships/customXml" Target="../ink/ink2136.xml"/><Relationship Id="rId51" Type="http://schemas.openxmlformats.org/officeDocument/2006/relationships/image" Target="../media/image643.png"/><Relationship Id="rId72" Type="http://schemas.openxmlformats.org/officeDocument/2006/relationships/customXml" Target="../ink/ink2016.xml"/><Relationship Id="rId93" Type="http://schemas.openxmlformats.org/officeDocument/2006/relationships/image" Target="../media/image664.png"/><Relationship Id="rId189" Type="http://schemas.openxmlformats.org/officeDocument/2006/relationships/image" Target="../media/image712.png"/><Relationship Id="rId3" Type="http://schemas.openxmlformats.org/officeDocument/2006/relationships/image" Target="../media/image619.png"/><Relationship Id="rId214" Type="http://schemas.openxmlformats.org/officeDocument/2006/relationships/customXml" Target="../ink/ink2087.xml"/><Relationship Id="rId235" Type="http://schemas.openxmlformats.org/officeDocument/2006/relationships/image" Target="../media/image735.png"/><Relationship Id="rId256" Type="http://schemas.openxmlformats.org/officeDocument/2006/relationships/customXml" Target="../ink/ink2108.xml"/><Relationship Id="rId277" Type="http://schemas.openxmlformats.org/officeDocument/2006/relationships/image" Target="../media/image756.png"/><Relationship Id="rId298" Type="http://schemas.openxmlformats.org/officeDocument/2006/relationships/customXml" Target="../ink/ink2129.xml"/><Relationship Id="rId116" Type="http://schemas.openxmlformats.org/officeDocument/2006/relationships/customXml" Target="../ink/ink2038.xml"/><Relationship Id="rId137" Type="http://schemas.openxmlformats.org/officeDocument/2006/relationships/image" Target="../media/image686.png"/><Relationship Id="rId158" Type="http://schemas.openxmlformats.org/officeDocument/2006/relationships/customXml" Target="../ink/ink2059.xml"/><Relationship Id="rId302" Type="http://schemas.openxmlformats.org/officeDocument/2006/relationships/customXml" Target="../ink/ink2131.xml"/><Relationship Id="rId323" Type="http://schemas.openxmlformats.org/officeDocument/2006/relationships/image" Target="../media/image779.png"/><Relationship Id="rId20" Type="http://schemas.openxmlformats.org/officeDocument/2006/relationships/customXml" Target="../ink/ink1990.xml"/><Relationship Id="rId41" Type="http://schemas.openxmlformats.org/officeDocument/2006/relationships/image" Target="../media/image638.png"/><Relationship Id="rId62" Type="http://schemas.openxmlformats.org/officeDocument/2006/relationships/customXml" Target="../ink/ink2011.xml"/><Relationship Id="rId83" Type="http://schemas.openxmlformats.org/officeDocument/2006/relationships/image" Target="../media/image659.png"/><Relationship Id="rId179" Type="http://schemas.openxmlformats.org/officeDocument/2006/relationships/image" Target="../media/image707.png"/><Relationship Id="rId190" Type="http://schemas.openxmlformats.org/officeDocument/2006/relationships/customXml" Target="../ink/ink2075.xml"/><Relationship Id="rId204" Type="http://schemas.openxmlformats.org/officeDocument/2006/relationships/customXml" Target="../ink/ink2082.xml"/><Relationship Id="rId225" Type="http://schemas.openxmlformats.org/officeDocument/2006/relationships/image" Target="../media/image730.png"/><Relationship Id="rId246" Type="http://schemas.openxmlformats.org/officeDocument/2006/relationships/customXml" Target="../ink/ink2103.xml"/><Relationship Id="rId267" Type="http://schemas.openxmlformats.org/officeDocument/2006/relationships/image" Target="../media/image751.png"/><Relationship Id="rId288" Type="http://schemas.openxmlformats.org/officeDocument/2006/relationships/customXml" Target="../ink/ink2124.xml"/><Relationship Id="rId106" Type="http://schemas.openxmlformats.org/officeDocument/2006/relationships/customXml" Target="../ink/ink2033.xml"/><Relationship Id="rId127" Type="http://schemas.openxmlformats.org/officeDocument/2006/relationships/image" Target="../media/image681.png"/><Relationship Id="rId313" Type="http://schemas.openxmlformats.org/officeDocument/2006/relationships/image" Target="../media/image774.png"/><Relationship Id="rId10" Type="http://schemas.openxmlformats.org/officeDocument/2006/relationships/customXml" Target="../ink/ink1985.xml"/><Relationship Id="rId31" Type="http://schemas.openxmlformats.org/officeDocument/2006/relationships/image" Target="../media/image633.png"/><Relationship Id="rId52" Type="http://schemas.openxmlformats.org/officeDocument/2006/relationships/customXml" Target="../ink/ink2006.xml"/><Relationship Id="rId73" Type="http://schemas.openxmlformats.org/officeDocument/2006/relationships/image" Target="../media/image654.png"/><Relationship Id="rId94" Type="http://schemas.openxmlformats.org/officeDocument/2006/relationships/customXml" Target="../ink/ink2027.xml"/><Relationship Id="rId148" Type="http://schemas.openxmlformats.org/officeDocument/2006/relationships/customXml" Target="../ink/ink2054.xml"/><Relationship Id="rId169" Type="http://schemas.openxmlformats.org/officeDocument/2006/relationships/image" Target="../media/image702.png"/><Relationship Id="rId4" Type="http://schemas.openxmlformats.org/officeDocument/2006/relationships/customXml" Target="../ink/ink1982.xml"/><Relationship Id="rId180" Type="http://schemas.openxmlformats.org/officeDocument/2006/relationships/customXml" Target="../ink/ink2070.xml"/><Relationship Id="rId215" Type="http://schemas.openxmlformats.org/officeDocument/2006/relationships/image" Target="../media/image725.png"/><Relationship Id="rId236" Type="http://schemas.openxmlformats.org/officeDocument/2006/relationships/customXml" Target="../ink/ink2098.xml"/><Relationship Id="rId257" Type="http://schemas.openxmlformats.org/officeDocument/2006/relationships/image" Target="../media/image746.png"/><Relationship Id="rId278" Type="http://schemas.openxmlformats.org/officeDocument/2006/relationships/customXml" Target="../ink/ink2119.xml"/><Relationship Id="rId303" Type="http://schemas.openxmlformats.org/officeDocument/2006/relationships/image" Target="../media/image769.png"/><Relationship Id="rId42" Type="http://schemas.openxmlformats.org/officeDocument/2006/relationships/customXml" Target="../ink/ink2001.xml"/><Relationship Id="rId84" Type="http://schemas.openxmlformats.org/officeDocument/2006/relationships/customXml" Target="../ink/ink2022.xml"/><Relationship Id="rId138" Type="http://schemas.openxmlformats.org/officeDocument/2006/relationships/customXml" Target="../ink/ink2049.xml"/><Relationship Id="rId191" Type="http://schemas.openxmlformats.org/officeDocument/2006/relationships/image" Target="../media/image713.png"/><Relationship Id="rId205" Type="http://schemas.openxmlformats.org/officeDocument/2006/relationships/image" Target="../media/image720.png"/><Relationship Id="rId247" Type="http://schemas.openxmlformats.org/officeDocument/2006/relationships/image" Target="../media/image741.png"/><Relationship Id="rId107" Type="http://schemas.openxmlformats.org/officeDocument/2006/relationships/image" Target="../media/image671.png"/><Relationship Id="rId289" Type="http://schemas.openxmlformats.org/officeDocument/2006/relationships/image" Target="../media/image762.png"/><Relationship Id="rId11" Type="http://schemas.openxmlformats.org/officeDocument/2006/relationships/image" Target="../media/image623.png"/><Relationship Id="rId53" Type="http://schemas.openxmlformats.org/officeDocument/2006/relationships/image" Target="../media/image644.png"/><Relationship Id="rId149" Type="http://schemas.openxmlformats.org/officeDocument/2006/relationships/image" Target="../media/image692.png"/><Relationship Id="rId314" Type="http://schemas.openxmlformats.org/officeDocument/2006/relationships/customXml" Target="../ink/ink2137.xml"/><Relationship Id="rId95" Type="http://schemas.openxmlformats.org/officeDocument/2006/relationships/image" Target="../media/image665.png"/><Relationship Id="rId160" Type="http://schemas.openxmlformats.org/officeDocument/2006/relationships/customXml" Target="../ink/ink2060.xml"/><Relationship Id="rId216" Type="http://schemas.openxmlformats.org/officeDocument/2006/relationships/customXml" Target="../ink/ink2088.xml"/><Relationship Id="rId258" Type="http://schemas.openxmlformats.org/officeDocument/2006/relationships/customXml" Target="../ink/ink2109.xml"/><Relationship Id="rId22" Type="http://schemas.openxmlformats.org/officeDocument/2006/relationships/customXml" Target="../ink/ink1991.xml"/><Relationship Id="rId64" Type="http://schemas.openxmlformats.org/officeDocument/2006/relationships/customXml" Target="../ink/ink2012.xml"/><Relationship Id="rId118" Type="http://schemas.openxmlformats.org/officeDocument/2006/relationships/customXml" Target="../ink/ink2039.xml"/><Relationship Id="rId325" Type="http://schemas.openxmlformats.org/officeDocument/2006/relationships/image" Target="../media/image780.png"/><Relationship Id="rId171" Type="http://schemas.openxmlformats.org/officeDocument/2006/relationships/image" Target="../media/image703.png"/><Relationship Id="rId227" Type="http://schemas.openxmlformats.org/officeDocument/2006/relationships/image" Target="../media/image731.png"/><Relationship Id="rId269" Type="http://schemas.openxmlformats.org/officeDocument/2006/relationships/image" Target="../media/image752.png"/><Relationship Id="rId33" Type="http://schemas.openxmlformats.org/officeDocument/2006/relationships/image" Target="../media/image634.png"/><Relationship Id="rId129" Type="http://schemas.openxmlformats.org/officeDocument/2006/relationships/image" Target="../media/image682.png"/><Relationship Id="rId280" Type="http://schemas.openxmlformats.org/officeDocument/2006/relationships/customXml" Target="../ink/ink2120.xml"/><Relationship Id="rId75" Type="http://schemas.openxmlformats.org/officeDocument/2006/relationships/image" Target="../media/image655.png"/><Relationship Id="rId140" Type="http://schemas.openxmlformats.org/officeDocument/2006/relationships/customXml" Target="../ink/ink2050.xml"/><Relationship Id="rId182" Type="http://schemas.openxmlformats.org/officeDocument/2006/relationships/customXml" Target="../ink/ink2071.xml"/><Relationship Id="rId6" Type="http://schemas.openxmlformats.org/officeDocument/2006/relationships/customXml" Target="../ink/ink1983.xml"/><Relationship Id="rId238" Type="http://schemas.openxmlformats.org/officeDocument/2006/relationships/customXml" Target="../ink/ink2099.xml"/><Relationship Id="rId291" Type="http://schemas.openxmlformats.org/officeDocument/2006/relationships/image" Target="../media/image763.png"/><Relationship Id="rId305" Type="http://schemas.openxmlformats.org/officeDocument/2006/relationships/image" Target="../media/image770.png"/><Relationship Id="rId44" Type="http://schemas.openxmlformats.org/officeDocument/2006/relationships/customXml" Target="../ink/ink2002.xml"/><Relationship Id="rId86" Type="http://schemas.openxmlformats.org/officeDocument/2006/relationships/customXml" Target="../ink/ink2023.xml"/><Relationship Id="rId151" Type="http://schemas.openxmlformats.org/officeDocument/2006/relationships/image" Target="../media/image693.png"/><Relationship Id="rId193" Type="http://schemas.openxmlformats.org/officeDocument/2006/relationships/image" Target="../media/image714.png"/><Relationship Id="rId207" Type="http://schemas.openxmlformats.org/officeDocument/2006/relationships/image" Target="../media/image721.png"/><Relationship Id="rId249" Type="http://schemas.openxmlformats.org/officeDocument/2006/relationships/image" Target="../media/image742.png"/><Relationship Id="rId13" Type="http://schemas.openxmlformats.org/officeDocument/2006/relationships/image" Target="../media/image624.png"/><Relationship Id="rId109" Type="http://schemas.openxmlformats.org/officeDocument/2006/relationships/image" Target="../media/image672.png"/><Relationship Id="rId260" Type="http://schemas.openxmlformats.org/officeDocument/2006/relationships/customXml" Target="../ink/ink2110.xml"/><Relationship Id="rId316" Type="http://schemas.openxmlformats.org/officeDocument/2006/relationships/customXml" Target="../ink/ink2138.xml"/><Relationship Id="rId55" Type="http://schemas.openxmlformats.org/officeDocument/2006/relationships/image" Target="../media/image645.png"/><Relationship Id="rId97" Type="http://schemas.openxmlformats.org/officeDocument/2006/relationships/image" Target="../media/image666.png"/><Relationship Id="rId120" Type="http://schemas.openxmlformats.org/officeDocument/2006/relationships/customXml" Target="../ink/ink2040.xml"/><Relationship Id="rId162" Type="http://schemas.openxmlformats.org/officeDocument/2006/relationships/customXml" Target="../ink/ink2061.xml"/><Relationship Id="rId218" Type="http://schemas.openxmlformats.org/officeDocument/2006/relationships/customXml" Target="../ink/ink208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66.png"/><Relationship Id="rId299" Type="http://schemas.openxmlformats.org/officeDocument/2006/relationships/image" Target="../media/image2856.png"/><Relationship Id="rId21" Type="http://schemas.openxmlformats.org/officeDocument/2006/relationships/image" Target="../media/image2718.png"/><Relationship Id="rId63" Type="http://schemas.openxmlformats.org/officeDocument/2006/relationships/image" Target="../media/image2739.png"/><Relationship Id="rId159" Type="http://schemas.openxmlformats.org/officeDocument/2006/relationships/image" Target="../media/image2786.png"/><Relationship Id="rId324" Type="http://schemas.openxmlformats.org/officeDocument/2006/relationships/customXml" Target="../ink/ink162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2874.png"/><Relationship Id="rId5" Type="http://schemas.openxmlformats.org/officeDocument/2006/relationships/image" Target="../media/image2711.png"/><Relationship Id="rId181" Type="http://schemas.openxmlformats.org/officeDocument/2006/relationships/image" Target="../media/image2797.png"/><Relationship Id="rId237" Type="http://schemas.openxmlformats.org/officeDocument/2006/relationships/image" Target="../media/image2825.png"/><Relationship Id="rId279" Type="http://schemas.openxmlformats.org/officeDocument/2006/relationships/image" Target="../media/image2846.png"/><Relationship Id="rId43" Type="http://schemas.openxmlformats.org/officeDocument/2006/relationships/image" Target="../media/image2729.png"/><Relationship Id="rId139" Type="http://schemas.openxmlformats.org/officeDocument/2006/relationships/image" Target="../media/image2777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85" Type="http://schemas.openxmlformats.org/officeDocument/2006/relationships/image" Target="../media/image2750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2864.png"/><Relationship Id="rId357" Type="http://schemas.openxmlformats.org/officeDocument/2006/relationships/image" Target="../media/image2885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2787.png"/><Relationship Id="rId217" Type="http://schemas.openxmlformats.org/officeDocument/2006/relationships/image" Target="../media/image2815.png"/><Relationship Id="rId259" Type="http://schemas.openxmlformats.org/officeDocument/2006/relationships/image" Target="../media/image2836.png"/><Relationship Id="rId23" Type="http://schemas.openxmlformats.org/officeDocument/2006/relationships/image" Target="../media/image2719.png"/><Relationship Id="rId119" Type="http://schemas.openxmlformats.org/officeDocument/2006/relationships/image" Target="../media/image2767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2740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281" Type="http://schemas.openxmlformats.org/officeDocument/2006/relationships/image" Target="../media/image2847.png"/><Relationship Id="rId337" Type="http://schemas.openxmlformats.org/officeDocument/2006/relationships/image" Target="../media/image2875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2778.png"/><Relationship Id="rId7" Type="http://schemas.openxmlformats.org/officeDocument/2006/relationships/image" Target="../media/image2712.png"/><Relationship Id="rId183" Type="http://schemas.openxmlformats.org/officeDocument/2006/relationships/image" Target="../media/image2798.png"/><Relationship Id="rId239" Type="http://schemas.openxmlformats.org/officeDocument/2006/relationships/image" Target="../media/image2826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2730.png"/><Relationship Id="rId87" Type="http://schemas.openxmlformats.org/officeDocument/2006/relationships/image" Target="../media/image2751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61" Type="http://schemas.openxmlformats.org/officeDocument/2006/relationships/image" Target="../media/image2837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2865.png"/><Relationship Id="rId359" Type="http://schemas.openxmlformats.org/officeDocument/2006/relationships/image" Target="../media/image2886.png"/><Relationship Id="rId98" Type="http://schemas.openxmlformats.org/officeDocument/2006/relationships/customXml" Target="../ink/ink49.xml"/><Relationship Id="rId121" Type="http://schemas.openxmlformats.org/officeDocument/2006/relationships/image" Target="../media/image2768.png"/><Relationship Id="rId163" Type="http://schemas.openxmlformats.org/officeDocument/2006/relationships/image" Target="../media/image2788.png"/><Relationship Id="rId219" Type="http://schemas.openxmlformats.org/officeDocument/2006/relationships/image" Target="../media/image2816.png"/><Relationship Id="rId230" Type="http://schemas.openxmlformats.org/officeDocument/2006/relationships/customXml" Target="../ink/ink115.xml"/><Relationship Id="rId25" Type="http://schemas.openxmlformats.org/officeDocument/2006/relationships/image" Target="../media/image2720.png"/><Relationship Id="rId67" Type="http://schemas.openxmlformats.org/officeDocument/2006/relationships/image" Target="../media/image2741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220" Type="http://schemas.openxmlformats.org/officeDocument/2006/relationships/customXml" Target="../ink/ink110.xml"/><Relationship Id="rId241" Type="http://schemas.openxmlformats.org/officeDocument/2006/relationships/image" Target="../media/image2827.png"/><Relationship Id="rId15" Type="http://schemas.openxmlformats.org/officeDocument/2006/relationships/image" Target="../media/image2716.png"/><Relationship Id="rId36" Type="http://schemas.openxmlformats.org/officeDocument/2006/relationships/customXml" Target="../ink/ink18.xml"/><Relationship Id="rId57" Type="http://schemas.openxmlformats.org/officeDocument/2006/relationships/image" Target="../media/image2736.png"/><Relationship Id="rId262" Type="http://schemas.openxmlformats.org/officeDocument/2006/relationships/customXml" Target="../ink/ink131.xml"/><Relationship Id="rId283" Type="http://schemas.openxmlformats.org/officeDocument/2006/relationships/image" Target="../media/image2848.png"/><Relationship Id="rId318" Type="http://schemas.openxmlformats.org/officeDocument/2006/relationships/customXml" Target="../ink/ink159.xml"/><Relationship Id="rId339" Type="http://schemas.openxmlformats.org/officeDocument/2006/relationships/image" Target="../media/image2876.png"/><Relationship Id="rId78" Type="http://schemas.openxmlformats.org/officeDocument/2006/relationships/customXml" Target="../ink/ink39.xml"/><Relationship Id="rId99" Type="http://schemas.openxmlformats.org/officeDocument/2006/relationships/image" Target="../media/image2757.png"/><Relationship Id="rId101" Type="http://schemas.openxmlformats.org/officeDocument/2006/relationships/image" Target="../media/image2758.png"/><Relationship Id="rId122" Type="http://schemas.openxmlformats.org/officeDocument/2006/relationships/customXml" Target="../ink/ink61.xml"/><Relationship Id="rId143" Type="http://schemas.openxmlformats.org/officeDocument/2006/relationships/image" Target="../media/image2435.png"/><Relationship Id="rId164" Type="http://schemas.openxmlformats.org/officeDocument/2006/relationships/customXml" Target="../ink/ink82.xml"/><Relationship Id="rId185" Type="http://schemas.openxmlformats.org/officeDocument/2006/relationships/image" Target="../media/image2799.png"/><Relationship Id="rId350" Type="http://schemas.openxmlformats.org/officeDocument/2006/relationships/customXml" Target="../ink/ink175.xml"/><Relationship Id="rId9" Type="http://schemas.openxmlformats.org/officeDocument/2006/relationships/image" Target="../media/image2713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2822.png"/><Relationship Id="rId252" Type="http://schemas.openxmlformats.org/officeDocument/2006/relationships/customXml" Target="../ink/ink126.xml"/><Relationship Id="rId273" Type="http://schemas.openxmlformats.org/officeDocument/2006/relationships/image" Target="../media/image2843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2871.png"/><Relationship Id="rId47" Type="http://schemas.openxmlformats.org/officeDocument/2006/relationships/image" Target="../media/image2731.png"/><Relationship Id="rId68" Type="http://schemas.openxmlformats.org/officeDocument/2006/relationships/customXml" Target="../ink/ink34.xml"/><Relationship Id="rId89" Type="http://schemas.openxmlformats.org/officeDocument/2006/relationships/image" Target="../media/image2752.png"/><Relationship Id="rId112" Type="http://schemas.openxmlformats.org/officeDocument/2006/relationships/customXml" Target="../ink/ink56.xml"/><Relationship Id="rId133" Type="http://schemas.openxmlformats.org/officeDocument/2006/relationships/image" Target="../media/image2774.png"/><Relationship Id="rId154" Type="http://schemas.openxmlformats.org/officeDocument/2006/relationships/customXml" Target="../ink/ink77.xml"/><Relationship Id="rId175" Type="http://schemas.openxmlformats.org/officeDocument/2006/relationships/image" Target="../media/image2794.png"/><Relationship Id="rId340" Type="http://schemas.openxmlformats.org/officeDocument/2006/relationships/customXml" Target="../ink/ink170.xml"/><Relationship Id="rId361" Type="http://schemas.openxmlformats.org/officeDocument/2006/relationships/image" Target="../media/image28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2817.png"/><Relationship Id="rId242" Type="http://schemas.openxmlformats.org/officeDocument/2006/relationships/customXml" Target="../ink/ink121.xml"/><Relationship Id="rId263" Type="http://schemas.openxmlformats.org/officeDocument/2006/relationships/image" Target="../media/image2838.png"/><Relationship Id="rId284" Type="http://schemas.openxmlformats.org/officeDocument/2006/relationships/customXml" Target="../ink/ink142.xml"/><Relationship Id="rId319" Type="http://schemas.openxmlformats.org/officeDocument/2006/relationships/image" Target="../media/image2866.png"/><Relationship Id="rId37" Type="http://schemas.openxmlformats.org/officeDocument/2006/relationships/image" Target="../media/image2726.png"/><Relationship Id="rId58" Type="http://schemas.openxmlformats.org/officeDocument/2006/relationships/customXml" Target="../ink/ink29.xml"/><Relationship Id="rId79" Type="http://schemas.openxmlformats.org/officeDocument/2006/relationships/image" Target="../media/image2747.png"/><Relationship Id="rId102" Type="http://schemas.openxmlformats.org/officeDocument/2006/relationships/customXml" Target="../ink/ink51.xml"/><Relationship Id="rId123" Type="http://schemas.openxmlformats.org/officeDocument/2006/relationships/image" Target="../media/image2769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2789.png"/><Relationship Id="rId186" Type="http://schemas.openxmlformats.org/officeDocument/2006/relationships/customXml" Target="../ink/ink93.xml"/><Relationship Id="rId351" Type="http://schemas.openxmlformats.org/officeDocument/2006/relationships/image" Target="../media/image2882.png"/><Relationship Id="rId211" Type="http://schemas.openxmlformats.org/officeDocument/2006/relationships/image" Target="../media/image2812.png"/><Relationship Id="rId232" Type="http://schemas.openxmlformats.org/officeDocument/2006/relationships/customXml" Target="../ink/ink116.xml"/><Relationship Id="rId253" Type="http://schemas.openxmlformats.org/officeDocument/2006/relationships/image" Target="../media/image2833.png"/><Relationship Id="rId274" Type="http://schemas.openxmlformats.org/officeDocument/2006/relationships/customXml" Target="../ink/ink137.xml"/><Relationship Id="rId295" Type="http://schemas.openxmlformats.org/officeDocument/2006/relationships/image" Target="../media/image2854.png"/><Relationship Id="rId309" Type="http://schemas.openxmlformats.org/officeDocument/2006/relationships/image" Target="../media/image2861.png"/><Relationship Id="rId27" Type="http://schemas.openxmlformats.org/officeDocument/2006/relationships/image" Target="../media/image2721.png"/><Relationship Id="rId48" Type="http://schemas.openxmlformats.org/officeDocument/2006/relationships/customXml" Target="../ink/ink24.xml"/><Relationship Id="rId69" Type="http://schemas.openxmlformats.org/officeDocument/2006/relationships/image" Target="../media/image2742.png"/><Relationship Id="rId113" Type="http://schemas.openxmlformats.org/officeDocument/2006/relationships/image" Target="../media/image2764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2784.png"/><Relationship Id="rId176" Type="http://schemas.openxmlformats.org/officeDocument/2006/relationships/customXml" Target="../ink/ink88.xml"/><Relationship Id="rId197" Type="http://schemas.openxmlformats.org/officeDocument/2006/relationships/image" Target="../media/image2805.png"/><Relationship Id="rId341" Type="http://schemas.openxmlformats.org/officeDocument/2006/relationships/image" Target="../media/image2877.png"/><Relationship Id="rId362" Type="http://schemas.openxmlformats.org/officeDocument/2006/relationships/customXml" Target="../ink/ink181.xml"/><Relationship Id="rId201" Type="http://schemas.openxmlformats.org/officeDocument/2006/relationships/image" Target="../media/image2807.png"/><Relationship Id="rId222" Type="http://schemas.openxmlformats.org/officeDocument/2006/relationships/customXml" Target="../ink/ink111.xml"/><Relationship Id="rId243" Type="http://schemas.openxmlformats.org/officeDocument/2006/relationships/image" Target="../media/image2828.png"/><Relationship Id="rId264" Type="http://schemas.openxmlformats.org/officeDocument/2006/relationships/customXml" Target="../ink/ink132.xml"/><Relationship Id="rId285" Type="http://schemas.openxmlformats.org/officeDocument/2006/relationships/image" Target="../media/image2849.png"/><Relationship Id="rId17" Type="http://schemas.openxmlformats.org/officeDocument/2006/relationships/image" Target="../media/image1801.png"/><Relationship Id="rId38" Type="http://schemas.openxmlformats.org/officeDocument/2006/relationships/customXml" Target="../ink/ink19.xml"/><Relationship Id="rId59" Type="http://schemas.openxmlformats.org/officeDocument/2006/relationships/image" Target="../media/image2737.png"/><Relationship Id="rId103" Type="http://schemas.openxmlformats.org/officeDocument/2006/relationships/image" Target="../media/image2759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2753.png"/><Relationship Id="rId145" Type="http://schemas.openxmlformats.org/officeDocument/2006/relationships/image" Target="../media/image2779.png"/><Relationship Id="rId166" Type="http://schemas.openxmlformats.org/officeDocument/2006/relationships/customXml" Target="../ink/ink83.xml"/><Relationship Id="rId187" Type="http://schemas.openxmlformats.org/officeDocument/2006/relationships/image" Target="../media/image2800.png"/><Relationship Id="rId331" Type="http://schemas.openxmlformats.org/officeDocument/2006/relationships/image" Target="../media/image2872.png"/><Relationship Id="rId352" Type="http://schemas.openxmlformats.org/officeDocument/2006/relationships/customXml" Target="../ink/ink17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2823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732.png"/><Relationship Id="rId114" Type="http://schemas.openxmlformats.org/officeDocument/2006/relationships/customXml" Target="../ink/ink57.xml"/><Relationship Id="rId275" Type="http://schemas.openxmlformats.org/officeDocument/2006/relationships/image" Target="../media/image2844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2748.png"/><Relationship Id="rId135" Type="http://schemas.openxmlformats.org/officeDocument/2006/relationships/image" Target="../media/image2775.png"/><Relationship Id="rId156" Type="http://schemas.openxmlformats.org/officeDocument/2006/relationships/customXml" Target="../ink/ink78.xml"/><Relationship Id="rId177" Type="http://schemas.openxmlformats.org/officeDocument/2006/relationships/image" Target="../media/image2795.png"/><Relationship Id="rId198" Type="http://schemas.openxmlformats.org/officeDocument/2006/relationships/customXml" Target="../ink/ink99.xml"/><Relationship Id="rId321" Type="http://schemas.openxmlformats.org/officeDocument/2006/relationships/image" Target="../media/image2867.png"/><Relationship Id="rId342" Type="http://schemas.openxmlformats.org/officeDocument/2006/relationships/customXml" Target="../ink/ink171.xml"/><Relationship Id="rId363" Type="http://schemas.openxmlformats.org/officeDocument/2006/relationships/image" Target="../media/image2888.png"/><Relationship Id="rId202" Type="http://schemas.openxmlformats.org/officeDocument/2006/relationships/customXml" Target="../ink/ink101.xml"/><Relationship Id="rId223" Type="http://schemas.openxmlformats.org/officeDocument/2006/relationships/image" Target="../media/image2818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727.png"/><Relationship Id="rId265" Type="http://schemas.openxmlformats.org/officeDocument/2006/relationships/image" Target="../media/image2839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2770.png"/><Relationship Id="rId146" Type="http://schemas.openxmlformats.org/officeDocument/2006/relationships/customXml" Target="../ink/ink73.xml"/><Relationship Id="rId167" Type="http://schemas.openxmlformats.org/officeDocument/2006/relationships/image" Target="../media/image2790.png"/><Relationship Id="rId188" Type="http://schemas.openxmlformats.org/officeDocument/2006/relationships/customXml" Target="../ink/ink94.xml"/><Relationship Id="rId311" Type="http://schemas.openxmlformats.org/officeDocument/2006/relationships/image" Target="../media/image2862.png"/><Relationship Id="rId332" Type="http://schemas.openxmlformats.org/officeDocument/2006/relationships/customXml" Target="../ink/ink166.xml"/><Relationship Id="rId353" Type="http://schemas.openxmlformats.org/officeDocument/2006/relationships/image" Target="../media/image2883.png"/><Relationship Id="rId71" Type="http://schemas.openxmlformats.org/officeDocument/2006/relationships/image" Target="../media/image2743.png"/><Relationship Id="rId92" Type="http://schemas.openxmlformats.org/officeDocument/2006/relationships/customXml" Target="../ink/ink46.xml"/><Relationship Id="rId213" Type="http://schemas.openxmlformats.org/officeDocument/2006/relationships/image" Target="../media/image2813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722.png"/><Relationship Id="rId255" Type="http://schemas.openxmlformats.org/officeDocument/2006/relationships/image" Target="../media/image2834.png"/><Relationship Id="rId276" Type="http://schemas.openxmlformats.org/officeDocument/2006/relationships/customXml" Target="../ink/ink138.xml"/><Relationship Id="rId297" Type="http://schemas.openxmlformats.org/officeDocument/2006/relationships/image" Target="../media/image2855.png"/><Relationship Id="rId40" Type="http://schemas.openxmlformats.org/officeDocument/2006/relationships/customXml" Target="../ink/ink20.xml"/><Relationship Id="rId115" Type="http://schemas.openxmlformats.org/officeDocument/2006/relationships/image" Target="../media/image2765.png"/><Relationship Id="rId136" Type="http://schemas.openxmlformats.org/officeDocument/2006/relationships/customXml" Target="../ink/ink68.xml"/><Relationship Id="rId157" Type="http://schemas.openxmlformats.org/officeDocument/2006/relationships/image" Target="../media/image2785.png"/><Relationship Id="rId178" Type="http://schemas.openxmlformats.org/officeDocument/2006/relationships/customXml" Target="../ink/ink89.xml"/><Relationship Id="rId301" Type="http://schemas.openxmlformats.org/officeDocument/2006/relationships/image" Target="../media/image2857.png"/><Relationship Id="rId322" Type="http://schemas.openxmlformats.org/officeDocument/2006/relationships/customXml" Target="../ink/ink161.xml"/><Relationship Id="rId343" Type="http://schemas.openxmlformats.org/officeDocument/2006/relationships/image" Target="../media/image2878.png"/><Relationship Id="rId364" Type="http://schemas.openxmlformats.org/officeDocument/2006/relationships/customXml" Target="../ink/ink182.xml"/><Relationship Id="rId61" Type="http://schemas.openxmlformats.org/officeDocument/2006/relationships/image" Target="../media/image2738.png"/><Relationship Id="rId82" Type="http://schemas.openxmlformats.org/officeDocument/2006/relationships/customXml" Target="../ink/ink41.xml"/><Relationship Id="rId199" Type="http://schemas.openxmlformats.org/officeDocument/2006/relationships/image" Target="../media/image2806.png"/><Relationship Id="rId203" Type="http://schemas.openxmlformats.org/officeDocument/2006/relationships/image" Target="../media/image2808.png"/><Relationship Id="rId19" Type="http://schemas.openxmlformats.org/officeDocument/2006/relationships/image" Target="../media/image2717.png"/><Relationship Id="rId224" Type="http://schemas.openxmlformats.org/officeDocument/2006/relationships/customXml" Target="../ink/ink112.xml"/><Relationship Id="rId245" Type="http://schemas.openxmlformats.org/officeDocument/2006/relationships/image" Target="../media/image2829.png"/><Relationship Id="rId266" Type="http://schemas.openxmlformats.org/officeDocument/2006/relationships/customXml" Target="../ink/ink133.xml"/><Relationship Id="rId287" Type="http://schemas.openxmlformats.org/officeDocument/2006/relationships/image" Target="../media/image2850.png"/><Relationship Id="rId30" Type="http://schemas.openxmlformats.org/officeDocument/2006/relationships/customXml" Target="../ink/ink15.xml"/><Relationship Id="rId105" Type="http://schemas.openxmlformats.org/officeDocument/2006/relationships/image" Target="../media/image2760.png"/><Relationship Id="rId126" Type="http://schemas.openxmlformats.org/officeDocument/2006/relationships/customXml" Target="../ink/ink63.xml"/><Relationship Id="rId147" Type="http://schemas.openxmlformats.org/officeDocument/2006/relationships/image" Target="../media/image2780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2873.png"/><Relationship Id="rId354" Type="http://schemas.openxmlformats.org/officeDocument/2006/relationships/customXml" Target="../ink/ink177.xml"/><Relationship Id="rId51" Type="http://schemas.openxmlformats.org/officeDocument/2006/relationships/image" Target="../media/image2733.png"/><Relationship Id="rId72" Type="http://schemas.openxmlformats.org/officeDocument/2006/relationships/customXml" Target="../ink/ink36.xml"/><Relationship Id="rId93" Type="http://schemas.openxmlformats.org/officeDocument/2006/relationships/image" Target="../media/image2754.png"/><Relationship Id="rId189" Type="http://schemas.openxmlformats.org/officeDocument/2006/relationships/image" Target="../media/image2801.png"/><Relationship Id="rId3" Type="http://schemas.openxmlformats.org/officeDocument/2006/relationships/image" Target="../media/image2710.png"/><Relationship Id="rId214" Type="http://schemas.openxmlformats.org/officeDocument/2006/relationships/customXml" Target="../ink/ink107.xml"/><Relationship Id="rId235" Type="http://schemas.openxmlformats.org/officeDocument/2006/relationships/image" Target="../media/image2824.png"/><Relationship Id="rId256" Type="http://schemas.openxmlformats.org/officeDocument/2006/relationships/customXml" Target="../ink/ink128.xml"/><Relationship Id="rId277" Type="http://schemas.openxmlformats.org/officeDocument/2006/relationships/image" Target="../media/image2845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2776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2868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728.png"/><Relationship Id="rId62" Type="http://schemas.openxmlformats.org/officeDocument/2006/relationships/customXml" Target="../ink/ink31.xml"/><Relationship Id="rId83" Type="http://schemas.openxmlformats.org/officeDocument/2006/relationships/image" Target="../media/image2749.png"/><Relationship Id="rId179" Type="http://schemas.openxmlformats.org/officeDocument/2006/relationships/image" Target="../media/image2796.png"/><Relationship Id="rId365" Type="http://schemas.openxmlformats.org/officeDocument/2006/relationships/image" Target="../media/image1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2819.png"/><Relationship Id="rId246" Type="http://schemas.openxmlformats.org/officeDocument/2006/relationships/customXml" Target="../ink/ink123.xml"/><Relationship Id="rId267" Type="http://schemas.openxmlformats.org/officeDocument/2006/relationships/image" Target="../media/image2840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2771.png"/><Relationship Id="rId313" Type="http://schemas.openxmlformats.org/officeDocument/2006/relationships/image" Target="../media/image2863.png"/><Relationship Id="rId10" Type="http://schemas.openxmlformats.org/officeDocument/2006/relationships/customXml" Target="../ink/ink5.xml"/><Relationship Id="rId31" Type="http://schemas.openxmlformats.org/officeDocument/2006/relationships/image" Target="../media/image2723.png"/><Relationship Id="rId52" Type="http://schemas.openxmlformats.org/officeDocument/2006/relationships/customXml" Target="../ink/ink26.xml"/><Relationship Id="rId73" Type="http://schemas.openxmlformats.org/officeDocument/2006/relationships/image" Target="../media/image2744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2791.png"/><Relationship Id="rId334" Type="http://schemas.openxmlformats.org/officeDocument/2006/relationships/customXml" Target="../ink/ink167.xml"/><Relationship Id="rId355" Type="http://schemas.openxmlformats.org/officeDocument/2006/relationships/image" Target="../media/image28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2814.png"/><Relationship Id="rId236" Type="http://schemas.openxmlformats.org/officeDocument/2006/relationships/customXml" Target="../ink/ink118.xml"/><Relationship Id="rId257" Type="http://schemas.openxmlformats.org/officeDocument/2006/relationships/image" Target="../media/image2835.png"/><Relationship Id="rId278" Type="http://schemas.openxmlformats.org/officeDocument/2006/relationships/customXml" Target="../ink/ink139.xml"/><Relationship Id="rId303" Type="http://schemas.openxmlformats.org/officeDocument/2006/relationships/image" Target="../media/image2858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2879.png"/><Relationship Id="rId191" Type="http://schemas.openxmlformats.org/officeDocument/2006/relationships/image" Target="../media/image2802.png"/><Relationship Id="rId205" Type="http://schemas.openxmlformats.org/officeDocument/2006/relationships/image" Target="../media/image2809.png"/><Relationship Id="rId247" Type="http://schemas.openxmlformats.org/officeDocument/2006/relationships/image" Target="../media/image2830.png"/><Relationship Id="rId107" Type="http://schemas.openxmlformats.org/officeDocument/2006/relationships/image" Target="../media/image2761.png"/><Relationship Id="rId289" Type="http://schemas.openxmlformats.org/officeDocument/2006/relationships/image" Target="../media/image2851.png"/><Relationship Id="rId11" Type="http://schemas.openxmlformats.org/officeDocument/2006/relationships/image" Target="../media/image2714.png"/><Relationship Id="rId53" Type="http://schemas.openxmlformats.org/officeDocument/2006/relationships/image" Target="../media/image2734.png"/><Relationship Id="rId149" Type="http://schemas.openxmlformats.org/officeDocument/2006/relationships/image" Target="../media/image2781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95" Type="http://schemas.openxmlformats.org/officeDocument/2006/relationships/image" Target="../media/image2755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2869.png"/><Relationship Id="rId171" Type="http://schemas.openxmlformats.org/officeDocument/2006/relationships/image" Target="../media/image2792.png"/><Relationship Id="rId227" Type="http://schemas.openxmlformats.org/officeDocument/2006/relationships/image" Target="../media/image2820.png"/><Relationship Id="rId269" Type="http://schemas.openxmlformats.org/officeDocument/2006/relationships/image" Target="../media/image2841.png"/><Relationship Id="rId33" Type="http://schemas.openxmlformats.org/officeDocument/2006/relationships/image" Target="../media/image2724.png"/><Relationship Id="rId129" Type="http://schemas.openxmlformats.org/officeDocument/2006/relationships/image" Target="../media/image2772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2745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2852.png"/><Relationship Id="rId305" Type="http://schemas.openxmlformats.org/officeDocument/2006/relationships/image" Target="../media/image2859.png"/><Relationship Id="rId347" Type="http://schemas.openxmlformats.org/officeDocument/2006/relationships/image" Target="../media/image2880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2782.png"/><Relationship Id="rId193" Type="http://schemas.openxmlformats.org/officeDocument/2006/relationships/image" Target="../media/image2803.png"/><Relationship Id="rId207" Type="http://schemas.openxmlformats.org/officeDocument/2006/relationships/image" Target="../media/image2810.png"/><Relationship Id="rId249" Type="http://schemas.openxmlformats.org/officeDocument/2006/relationships/image" Target="../media/image2831.png"/><Relationship Id="rId13" Type="http://schemas.openxmlformats.org/officeDocument/2006/relationships/image" Target="../media/image2715.png"/><Relationship Id="rId109" Type="http://schemas.openxmlformats.org/officeDocument/2006/relationships/image" Target="../media/image2762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735.png"/><Relationship Id="rId97" Type="http://schemas.openxmlformats.org/officeDocument/2006/relationships/image" Target="../media/image2756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271" Type="http://schemas.openxmlformats.org/officeDocument/2006/relationships/image" Target="../media/image2842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2773.png"/><Relationship Id="rId327" Type="http://schemas.openxmlformats.org/officeDocument/2006/relationships/image" Target="../media/image2870.png"/><Relationship Id="rId173" Type="http://schemas.openxmlformats.org/officeDocument/2006/relationships/image" Target="../media/image2793.png"/><Relationship Id="rId229" Type="http://schemas.openxmlformats.org/officeDocument/2006/relationships/image" Target="../media/image2821.png"/><Relationship Id="rId240" Type="http://schemas.openxmlformats.org/officeDocument/2006/relationships/customXml" Target="../ink/ink120.xml"/><Relationship Id="rId35" Type="http://schemas.openxmlformats.org/officeDocument/2006/relationships/image" Target="../media/image2725.png"/><Relationship Id="rId77" Type="http://schemas.openxmlformats.org/officeDocument/2006/relationships/image" Target="../media/image2746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251" Type="http://schemas.openxmlformats.org/officeDocument/2006/relationships/image" Target="../media/image2832.png"/><Relationship Id="rId46" Type="http://schemas.openxmlformats.org/officeDocument/2006/relationships/customXml" Target="../ink/ink23.xml"/><Relationship Id="rId293" Type="http://schemas.openxmlformats.org/officeDocument/2006/relationships/image" Target="../media/image2853.png"/><Relationship Id="rId307" Type="http://schemas.openxmlformats.org/officeDocument/2006/relationships/image" Target="../media/image2860.png"/><Relationship Id="rId349" Type="http://schemas.openxmlformats.org/officeDocument/2006/relationships/image" Target="../media/image2881.png"/><Relationship Id="rId88" Type="http://schemas.openxmlformats.org/officeDocument/2006/relationships/customXml" Target="../ink/ink44.xml"/><Relationship Id="rId111" Type="http://schemas.openxmlformats.org/officeDocument/2006/relationships/image" Target="../media/image2763.png"/><Relationship Id="rId153" Type="http://schemas.openxmlformats.org/officeDocument/2006/relationships/image" Target="../media/image2783.png"/><Relationship Id="rId195" Type="http://schemas.openxmlformats.org/officeDocument/2006/relationships/image" Target="../media/image2804.png"/><Relationship Id="rId209" Type="http://schemas.openxmlformats.org/officeDocument/2006/relationships/image" Target="../media/image2811.png"/><Relationship Id="rId360" Type="http://schemas.openxmlformats.org/officeDocument/2006/relationships/customXml" Target="../ink/ink18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0.xml"/><Relationship Id="rId299" Type="http://schemas.openxmlformats.org/officeDocument/2006/relationships/customXml" Target="../ink/ink331.xml"/><Relationship Id="rId21" Type="http://schemas.openxmlformats.org/officeDocument/2006/relationships/customXml" Target="../ink/ink192.xml"/><Relationship Id="rId63" Type="http://schemas.openxmlformats.org/officeDocument/2006/relationships/customXml" Target="../ink/ink213.xml"/><Relationship Id="rId159" Type="http://schemas.openxmlformats.org/officeDocument/2006/relationships/customXml" Target="../ink/ink261.xml"/><Relationship Id="rId324" Type="http://schemas.openxmlformats.org/officeDocument/2006/relationships/image" Target="../media/image3050.png"/><Relationship Id="rId366" Type="http://schemas.openxmlformats.org/officeDocument/2006/relationships/image" Target="../media/image3071.png"/><Relationship Id="rId170" Type="http://schemas.openxmlformats.org/officeDocument/2006/relationships/image" Target="../media/image2973.png"/><Relationship Id="rId226" Type="http://schemas.openxmlformats.org/officeDocument/2006/relationships/image" Target="../media/image3001.png"/><Relationship Id="rId268" Type="http://schemas.openxmlformats.org/officeDocument/2006/relationships/image" Target="../media/image3022.png"/><Relationship Id="rId32" Type="http://schemas.openxmlformats.org/officeDocument/2006/relationships/image" Target="../media/image2904.png"/><Relationship Id="rId74" Type="http://schemas.openxmlformats.org/officeDocument/2006/relationships/image" Target="../media/image2925.png"/><Relationship Id="rId128" Type="http://schemas.openxmlformats.org/officeDocument/2006/relationships/image" Target="../media/image2952.png"/><Relationship Id="rId335" Type="http://schemas.openxmlformats.org/officeDocument/2006/relationships/customXml" Target="../ink/ink349.xml"/><Relationship Id="rId377" Type="http://schemas.openxmlformats.org/officeDocument/2006/relationships/customXml" Target="../ink/ink370.xml"/><Relationship Id="rId5" Type="http://schemas.openxmlformats.org/officeDocument/2006/relationships/customXml" Target="../ink/ink184.xml"/><Relationship Id="rId181" Type="http://schemas.openxmlformats.org/officeDocument/2006/relationships/customXml" Target="../ink/ink272.xml"/><Relationship Id="rId237" Type="http://schemas.openxmlformats.org/officeDocument/2006/relationships/customXml" Target="../ink/ink300.xml"/><Relationship Id="rId402" Type="http://schemas.openxmlformats.org/officeDocument/2006/relationships/image" Target="../media/image3089.png"/><Relationship Id="rId279" Type="http://schemas.openxmlformats.org/officeDocument/2006/relationships/customXml" Target="../ink/ink321.xml"/><Relationship Id="rId43" Type="http://schemas.openxmlformats.org/officeDocument/2006/relationships/customXml" Target="../ink/ink203.xml"/><Relationship Id="rId139" Type="http://schemas.openxmlformats.org/officeDocument/2006/relationships/customXml" Target="../ink/ink251.xml"/><Relationship Id="rId290" Type="http://schemas.openxmlformats.org/officeDocument/2006/relationships/image" Target="../media/image3033.png"/><Relationship Id="rId304" Type="http://schemas.openxmlformats.org/officeDocument/2006/relationships/image" Target="../media/image3040.png"/><Relationship Id="rId346" Type="http://schemas.openxmlformats.org/officeDocument/2006/relationships/image" Target="../media/image3061.png"/><Relationship Id="rId388" Type="http://schemas.openxmlformats.org/officeDocument/2006/relationships/image" Target="../media/image3082.png"/><Relationship Id="rId85" Type="http://schemas.openxmlformats.org/officeDocument/2006/relationships/customXml" Target="../ink/ink224.xml"/><Relationship Id="rId150" Type="http://schemas.openxmlformats.org/officeDocument/2006/relationships/image" Target="../media/image2963.png"/><Relationship Id="rId192" Type="http://schemas.openxmlformats.org/officeDocument/2006/relationships/image" Target="../media/image2984.png"/><Relationship Id="rId206" Type="http://schemas.openxmlformats.org/officeDocument/2006/relationships/image" Target="../media/image2991.png"/><Relationship Id="rId248" Type="http://schemas.openxmlformats.org/officeDocument/2006/relationships/image" Target="../media/image3012.png"/><Relationship Id="rId12" Type="http://schemas.openxmlformats.org/officeDocument/2006/relationships/image" Target="../media/image2894.png"/><Relationship Id="rId108" Type="http://schemas.openxmlformats.org/officeDocument/2006/relationships/image" Target="../media/image2942.png"/><Relationship Id="rId315" Type="http://schemas.openxmlformats.org/officeDocument/2006/relationships/customXml" Target="../ink/ink339.xml"/><Relationship Id="rId357" Type="http://schemas.openxmlformats.org/officeDocument/2006/relationships/customXml" Target="../ink/ink360.xml"/><Relationship Id="rId54" Type="http://schemas.openxmlformats.org/officeDocument/2006/relationships/image" Target="../media/image2915.png"/><Relationship Id="rId96" Type="http://schemas.openxmlformats.org/officeDocument/2006/relationships/image" Target="../media/image2936.png"/><Relationship Id="rId161" Type="http://schemas.openxmlformats.org/officeDocument/2006/relationships/customXml" Target="../ink/ink262.xml"/><Relationship Id="rId217" Type="http://schemas.openxmlformats.org/officeDocument/2006/relationships/customXml" Target="../ink/ink290.xml"/><Relationship Id="rId399" Type="http://schemas.openxmlformats.org/officeDocument/2006/relationships/customXml" Target="../ink/ink381.xml"/><Relationship Id="rId259" Type="http://schemas.openxmlformats.org/officeDocument/2006/relationships/customXml" Target="../ink/ink311.xml"/><Relationship Id="rId23" Type="http://schemas.openxmlformats.org/officeDocument/2006/relationships/customXml" Target="../ink/ink193.xml"/><Relationship Id="rId119" Type="http://schemas.openxmlformats.org/officeDocument/2006/relationships/customXml" Target="../ink/ink241.xml"/><Relationship Id="rId270" Type="http://schemas.openxmlformats.org/officeDocument/2006/relationships/image" Target="../media/image3023.png"/><Relationship Id="rId326" Type="http://schemas.openxmlformats.org/officeDocument/2006/relationships/image" Target="../media/image3051.png"/><Relationship Id="rId65" Type="http://schemas.openxmlformats.org/officeDocument/2006/relationships/customXml" Target="../ink/ink214.xml"/><Relationship Id="rId130" Type="http://schemas.openxmlformats.org/officeDocument/2006/relationships/image" Target="../media/image2953.png"/><Relationship Id="rId368" Type="http://schemas.openxmlformats.org/officeDocument/2006/relationships/image" Target="../media/image3072.png"/><Relationship Id="rId172" Type="http://schemas.openxmlformats.org/officeDocument/2006/relationships/image" Target="../media/image2974.png"/><Relationship Id="rId228" Type="http://schemas.openxmlformats.org/officeDocument/2006/relationships/image" Target="../media/image3002.png"/><Relationship Id="rId281" Type="http://schemas.openxmlformats.org/officeDocument/2006/relationships/customXml" Target="../ink/ink322.xml"/><Relationship Id="rId337" Type="http://schemas.openxmlformats.org/officeDocument/2006/relationships/customXml" Target="../ink/ink350.xml"/><Relationship Id="rId34" Type="http://schemas.openxmlformats.org/officeDocument/2006/relationships/image" Target="../media/image2905.png"/><Relationship Id="rId76" Type="http://schemas.openxmlformats.org/officeDocument/2006/relationships/image" Target="../media/image2926.png"/><Relationship Id="rId141" Type="http://schemas.openxmlformats.org/officeDocument/2006/relationships/customXml" Target="../ink/ink252.xml"/><Relationship Id="rId379" Type="http://schemas.openxmlformats.org/officeDocument/2006/relationships/customXml" Target="../ink/ink371.xml"/><Relationship Id="rId7" Type="http://schemas.openxmlformats.org/officeDocument/2006/relationships/customXml" Target="../ink/ink185.xml"/><Relationship Id="rId183" Type="http://schemas.openxmlformats.org/officeDocument/2006/relationships/customXml" Target="../ink/ink273.xml"/><Relationship Id="rId239" Type="http://schemas.openxmlformats.org/officeDocument/2006/relationships/customXml" Target="../ink/ink301.xml"/><Relationship Id="rId390" Type="http://schemas.openxmlformats.org/officeDocument/2006/relationships/image" Target="../media/image3083.png"/><Relationship Id="rId404" Type="http://schemas.openxmlformats.org/officeDocument/2006/relationships/image" Target="../media/image3090.png"/><Relationship Id="rId250" Type="http://schemas.openxmlformats.org/officeDocument/2006/relationships/image" Target="../media/image3013.png"/><Relationship Id="rId292" Type="http://schemas.openxmlformats.org/officeDocument/2006/relationships/image" Target="../media/image3034.png"/><Relationship Id="rId306" Type="http://schemas.openxmlformats.org/officeDocument/2006/relationships/image" Target="../media/image3041.png"/><Relationship Id="rId45" Type="http://schemas.openxmlformats.org/officeDocument/2006/relationships/customXml" Target="../ink/ink204.xml"/><Relationship Id="rId87" Type="http://schemas.openxmlformats.org/officeDocument/2006/relationships/customXml" Target="../ink/ink225.xml"/><Relationship Id="rId110" Type="http://schemas.openxmlformats.org/officeDocument/2006/relationships/image" Target="../media/image2943.png"/><Relationship Id="rId348" Type="http://schemas.openxmlformats.org/officeDocument/2006/relationships/image" Target="../media/image3062.png"/><Relationship Id="rId152" Type="http://schemas.openxmlformats.org/officeDocument/2006/relationships/image" Target="../media/image2964.png"/><Relationship Id="rId194" Type="http://schemas.openxmlformats.org/officeDocument/2006/relationships/image" Target="../media/image2985.png"/><Relationship Id="rId208" Type="http://schemas.openxmlformats.org/officeDocument/2006/relationships/image" Target="../media/image2992.png"/><Relationship Id="rId261" Type="http://schemas.openxmlformats.org/officeDocument/2006/relationships/customXml" Target="../ink/ink312.xml"/><Relationship Id="rId14" Type="http://schemas.openxmlformats.org/officeDocument/2006/relationships/image" Target="../media/image2895.png"/><Relationship Id="rId56" Type="http://schemas.openxmlformats.org/officeDocument/2006/relationships/image" Target="../media/image2916.png"/><Relationship Id="rId317" Type="http://schemas.openxmlformats.org/officeDocument/2006/relationships/customXml" Target="../ink/ink340.xml"/><Relationship Id="rId359" Type="http://schemas.openxmlformats.org/officeDocument/2006/relationships/customXml" Target="../ink/ink361.xml"/><Relationship Id="rId98" Type="http://schemas.openxmlformats.org/officeDocument/2006/relationships/image" Target="../media/image2937.png"/><Relationship Id="rId121" Type="http://schemas.openxmlformats.org/officeDocument/2006/relationships/customXml" Target="../ink/ink242.xml"/><Relationship Id="rId163" Type="http://schemas.openxmlformats.org/officeDocument/2006/relationships/customXml" Target="../ink/ink263.xml"/><Relationship Id="rId219" Type="http://schemas.openxmlformats.org/officeDocument/2006/relationships/customXml" Target="../ink/ink291.xml"/><Relationship Id="rId370" Type="http://schemas.openxmlformats.org/officeDocument/2006/relationships/image" Target="../media/image3073.png"/><Relationship Id="rId230" Type="http://schemas.openxmlformats.org/officeDocument/2006/relationships/image" Target="../media/image3003.png"/><Relationship Id="rId25" Type="http://schemas.openxmlformats.org/officeDocument/2006/relationships/customXml" Target="../ink/ink194.xml"/><Relationship Id="rId67" Type="http://schemas.openxmlformats.org/officeDocument/2006/relationships/customXml" Target="../ink/ink215.xml"/><Relationship Id="rId272" Type="http://schemas.openxmlformats.org/officeDocument/2006/relationships/image" Target="../media/image3024.png"/><Relationship Id="rId328" Type="http://schemas.openxmlformats.org/officeDocument/2006/relationships/image" Target="../media/image3052.png"/><Relationship Id="rId132" Type="http://schemas.openxmlformats.org/officeDocument/2006/relationships/image" Target="../media/image2954.png"/><Relationship Id="rId174" Type="http://schemas.openxmlformats.org/officeDocument/2006/relationships/image" Target="../media/image2975.png"/><Relationship Id="rId381" Type="http://schemas.openxmlformats.org/officeDocument/2006/relationships/customXml" Target="../ink/ink372.xml"/><Relationship Id="rId241" Type="http://schemas.openxmlformats.org/officeDocument/2006/relationships/customXml" Target="../ink/ink302.xml"/><Relationship Id="rId36" Type="http://schemas.openxmlformats.org/officeDocument/2006/relationships/image" Target="../media/image2906.png"/><Relationship Id="rId283" Type="http://schemas.openxmlformats.org/officeDocument/2006/relationships/customXml" Target="../ink/ink323.xml"/><Relationship Id="rId339" Type="http://schemas.openxmlformats.org/officeDocument/2006/relationships/customXml" Target="../ink/ink351.xml"/><Relationship Id="rId78" Type="http://schemas.openxmlformats.org/officeDocument/2006/relationships/image" Target="../media/image2927.png"/><Relationship Id="rId101" Type="http://schemas.openxmlformats.org/officeDocument/2006/relationships/customXml" Target="../ink/ink232.xml"/><Relationship Id="rId143" Type="http://schemas.openxmlformats.org/officeDocument/2006/relationships/customXml" Target="../ink/ink253.xml"/><Relationship Id="rId185" Type="http://schemas.openxmlformats.org/officeDocument/2006/relationships/customXml" Target="../ink/ink274.xml"/><Relationship Id="rId350" Type="http://schemas.openxmlformats.org/officeDocument/2006/relationships/image" Target="../media/image3063.png"/><Relationship Id="rId406" Type="http://schemas.openxmlformats.org/officeDocument/2006/relationships/image" Target="../media/image3091.png"/><Relationship Id="rId9" Type="http://schemas.openxmlformats.org/officeDocument/2006/relationships/customXml" Target="../ink/ink186.xml"/><Relationship Id="rId210" Type="http://schemas.openxmlformats.org/officeDocument/2006/relationships/image" Target="../media/image2993.png"/><Relationship Id="rId392" Type="http://schemas.openxmlformats.org/officeDocument/2006/relationships/image" Target="../media/image3084.png"/><Relationship Id="rId252" Type="http://schemas.openxmlformats.org/officeDocument/2006/relationships/image" Target="../media/image3014.png"/><Relationship Id="rId294" Type="http://schemas.openxmlformats.org/officeDocument/2006/relationships/image" Target="../media/image3035.png"/><Relationship Id="rId308" Type="http://schemas.openxmlformats.org/officeDocument/2006/relationships/image" Target="../media/image3042.png"/><Relationship Id="rId47" Type="http://schemas.openxmlformats.org/officeDocument/2006/relationships/customXml" Target="../ink/ink205.xml"/><Relationship Id="rId89" Type="http://schemas.openxmlformats.org/officeDocument/2006/relationships/customXml" Target="../ink/ink226.xml"/><Relationship Id="rId112" Type="http://schemas.openxmlformats.org/officeDocument/2006/relationships/image" Target="../media/image2944.png"/><Relationship Id="rId154" Type="http://schemas.openxmlformats.org/officeDocument/2006/relationships/image" Target="../media/image2965.png"/><Relationship Id="rId361" Type="http://schemas.openxmlformats.org/officeDocument/2006/relationships/customXml" Target="../ink/ink362.xml"/><Relationship Id="rId196" Type="http://schemas.openxmlformats.org/officeDocument/2006/relationships/image" Target="../media/image2986.png"/><Relationship Id="rId16" Type="http://schemas.openxmlformats.org/officeDocument/2006/relationships/image" Target="../media/image2896.png"/><Relationship Id="rId221" Type="http://schemas.openxmlformats.org/officeDocument/2006/relationships/customXml" Target="../ink/ink292.xml"/><Relationship Id="rId263" Type="http://schemas.openxmlformats.org/officeDocument/2006/relationships/customXml" Target="../ink/ink313.xml"/><Relationship Id="rId319" Type="http://schemas.openxmlformats.org/officeDocument/2006/relationships/customXml" Target="../ink/ink341.xml"/><Relationship Id="rId58" Type="http://schemas.openxmlformats.org/officeDocument/2006/relationships/image" Target="../media/image2917.png"/><Relationship Id="rId123" Type="http://schemas.openxmlformats.org/officeDocument/2006/relationships/customXml" Target="../ink/ink243.xml"/><Relationship Id="rId330" Type="http://schemas.openxmlformats.org/officeDocument/2006/relationships/image" Target="../media/image3053.png"/><Relationship Id="rId165" Type="http://schemas.openxmlformats.org/officeDocument/2006/relationships/customXml" Target="../ink/ink264.xml"/><Relationship Id="rId372" Type="http://schemas.openxmlformats.org/officeDocument/2006/relationships/image" Target="../media/image3074.png"/><Relationship Id="rId211" Type="http://schemas.openxmlformats.org/officeDocument/2006/relationships/customXml" Target="../ink/ink287.xml"/><Relationship Id="rId232" Type="http://schemas.openxmlformats.org/officeDocument/2006/relationships/image" Target="../media/image3004.png"/><Relationship Id="rId253" Type="http://schemas.openxmlformats.org/officeDocument/2006/relationships/customXml" Target="../ink/ink308.xml"/><Relationship Id="rId274" Type="http://schemas.openxmlformats.org/officeDocument/2006/relationships/image" Target="../media/image3025.png"/><Relationship Id="rId295" Type="http://schemas.openxmlformats.org/officeDocument/2006/relationships/customXml" Target="../ink/ink329.xml"/><Relationship Id="rId309" Type="http://schemas.openxmlformats.org/officeDocument/2006/relationships/customXml" Target="../ink/ink336.xml"/><Relationship Id="rId27" Type="http://schemas.openxmlformats.org/officeDocument/2006/relationships/customXml" Target="../ink/ink195.xml"/><Relationship Id="rId48" Type="http://schemas.openxmlformats.org/officeDocument/2006/relationships/image" Target="../media/image2912.png"/><Relationship Id="rId69" Type="http://schemas.openxmlformats.org/officeDocument/2006/relationships/customXml" Target="../ink/ink216.xml"/><Relationship Id="rId113" Type="http://schemas.openxmlformats.org/officeDocument/2006/relationships/customXml" Target="../ink/ink238.xml"/><Relationship Id="rId134" Type="http://schemas.openxmlformats.org/officeDocument/2006/relationships/image" Target="../media/image2955.png"/><Relationship Id="rId320" Type="http://schemas.openxmlformats.org/officeDocument/2006/relationships/image" Target="../media/image3048.png"/><Relationship Id="rId80" Type="http://schemas.openxmlformats.org/officeDocument/2006/relationships/image" Target="../media/image2928.png"/><Relationship Id="rId155" Type="http://schemas.openxmlformats.org/officeDocument/2006/relationships/customXml" Target="../ink/ink259.xml"/><Relationship Id="rId176" Type="http://schemas.openxmlformats.org/officeDocument/2006/relationships/image" Target="../media/image2976.png"/><Relationship Id="rId197" Type="http://schemas.openxmlformats.org/officeDocument/2006/relationships/customXml" Target="../ink/ink280.xml"/><Relationship Id="rId341" Type="http://schemas.openxmlformats.org/officeDocument/2006/relationships/customXml" Target="../ink/ink352.xml"/><Relationship Id="rId362" Type="http://schemas.openxmlformats.org/officeDocument/2006/relationships/image" Target="../media/image3069.png"/><Relationship Id="rId383" Type="http://schemas.openxmlformats.org/officeDocument/2006/relationships/customXml" Target="../ink/ink373.xml"/><Relationship Id="rId201" Type="http://schemas.openxmlformats.org/officeDocument/2006/relationships/customXml" Target="../ink/ink282.xml"/><Relationship Id="rId222" Type="http://schemas.openxmlformats.org/officeDocument/2006/relationships/image" Target="../media/image2999.png"/><Relationship Id="rId243" Type="http://schemas.openxmlformats.org/officeDocument/2006/relationships/customXml" Target="../ink/ink303.xml"/><Relationship Id="rId264" Type="http://schemas.openxmlformats.org/officeDocument/2006/relationships/image" Target="../media/image3020.png"/><Relationship Id="rId285" Type="http://schemas.openxmlformats.org/officeDocument/2006/relationships/customXml" Target="../ink/ink324.xml"/><Relationship Id="rId17" Type="http://schemas.openxmlformats.org/officeDocument/2006/relationships/customXml" Target="../ink/ink190.xml"/><Relationship Id="rId38" Type="http://schemas.openxmlformats.org/officeDocument/2006/relationships/image" Target="../media/image2907.png"/><Relationship Id="rId59" Type="http://schemas.openxmlformats.org/officeDocument/2006/relationships/customXml" Target="../ink/ink211.xml"/><Relationship Id="rId103" Type="http://schemas.openxmlformats.org/officeDocument/2006/relationships/customXml" Target="../ink/ink233.xml"/><Relationship Id="rId124" Type="http://schemas.openxmlformats.org/officeDocument/2006/relationships/image" Target="../media/image2950.png"/><Relationship Id="rId310" Type="http://schemas.openxmlformats.org/officeDocument/2006/relationships/image" Target="../media/image3043.png"/><Relationship Id="rId70" Type="http://schemas.openxmlformats.org/officeDocument/2006/relationships/image" Target="../media/image2923.png"/><Relationship Id="rId91" Type="http://schemas.openxmlformats.org/officeDocument/2006/relationships/customXml" Target="../ink/ink227.xml"/><Relationship Id="rId145" Type="http://schemas.openxmlformats.org/officeDocument/2006/relationships/customXml" Target="../ink/ink254.xml"/><Relationship Id="rId166" Type="http://schemas.openxmlformats.org/officeDocument/2006/relationships/image" Target="../media/image2971.png"/><Relationship Id="rId187" Type="http://schemas.openxmlformats.org/officeDocument/2006/relationships/customXml" Target="../ink/ink275.xml"/><Relationship Id="rId331" Type="http://schemas.openxmlformats.org/officeDocument/2006/relationships/customXml" Target="../ink/ink347.xml"/><Relationship Id="rId352" Type="http://schemas.openxmlformats.org/officeDocument/2006/relationships/image" Target="../media/image3064.png"/><Relationship Id="rId373" Type="http://schemas.openxmlformats.org/officeDocument/2006/relationships/customXml" Target="../ink/ink368.xml"/><Relationship Id="rId394" Type="http://schemas.openxmlformats.org/officeDocument/2006/relationships/image" Target="../media/image308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994.png"/><Relationship Id="rId233" Type="http://schemas.openxmlformats.org/officeDocument/2006/relationships/customXml" Target="../ink/ink298.xml"/><Relationship Id="rId254" Type="http://schemas.openxmlformats.org/officeDocument/2006/relationships/image" Target="../media/image3015.png"/><Relationship Id="rId28" Type="http://schemas.openxmlformats.org/officeDocument/2006/relationships/image" Target="../media/image2902.png"/><Relationship Id="rId49" Type="http://schemas.openxmlformats.org/officeDocument/2006/relationships/customXml" Target="../ink/ink206.xml"/><Relationship Id="rId114" Type="http://schemas.openxmlformats.org/officeDocument/2006/relationships/image" Target="../media/image2945.png"/><Relationship Id="rId275" Type="http://schemas.openxmlformats.org/officeDocument/2006/relationships/customXml" Target="../ink/ink319.xml"/><Relationship Id="rId296" Type="http://schemas.openxmlformats.org/officeDocument/2006/relationships/image" Target="../media/image3036.png"/><Relationship Id="rId300" Type="http://schemas.openxmlformats.org/officeDocument/2006/relationships/image" Target="../media/image3038.png"/><Relationship Id="rId60" Type="http://schemas.openxmlformats.org/officeDocument/2006/relationships/image" Target="../media/image2918.png"/><Relationship Id="rId81" Type="http://schemas.openxmlformats.org/officeDocument/2006/relationships/customXml" Target="../ink/ink222.xml"/><Relationship Id="rId135" Type="http://schemas.openxmlformats.org/officeDocument/2006/relationships/customXml" Target="../ink/ink249.xml"/><Relationship Id="rId156" Type="http://schemas.openxmlformats.org/officeDocument/2006/relationships/image" Target="../media/image2966.png"/><Relationship Id="rId177" Type="http://schemas.openxmlformats.org/officeDocument/2006/relationships/customXml" Target="../ink/ink270.xml"/><Relationship Id="rId198" Type="http://schemas.openxmlformats.org/officeDocument/2006/relationships/image" Target="../media/image2987.png"/><Relationship Id="rId321" Type="http://schemas.openxmlformats.org/officeDocument/2006/relationships/customXml" Target="../ink/ink342.xml"/><Relationship Id="rId342" Type="http://schemas.openxmlformats.org/officeDocument/2006/relationships/image" Target="../media/image3059.png"/><Relationship Id="rId363" Type="http://schemas.openxmlformats.org/officeDocument/2006/relationships/customXml" Target="../ink/ink363.xml"/><Relationship Id="rId384" Type="http://schemas.openxmlformats.org/officeDocument/2006/relationships/image" Target="../media/image3080.png"/><Relationship Id="rId202" Type="http://schemas.openxmlformats.org/officeDocument/2006/relationships/image" Target="../media/image2989.png"/><Relationship Id="rId223" Type="http://schemas.openxmlformats.org/officeDocument/2006/relationships/customXml" Target="../ink/ink293.xml"/><Relationship Id="rId244" Type="http://schemas.openxmlformats.org/officeDocument/2006/relationships/image" Target="../media/image3010.png"/><Relationship Id="rId18" Type="http://schemas.openxmlformats.org/officeDocument/2006/relationships/image" Target="../media/image2897.png"/><Relationship Id="rId39" Type="http://schemas.openxmlformats.org/officeDocument/2006/relationships/customXml" Target="../ink/ink201.xml"/><Relationship Id="rId265" Type="http://schemas.openxmlformats.org/officeDocument/2006/relationships/customXml" Target="../ink/ink314.xml"/><Relationship Id="rId286" Type="http://schemas.openxmlformats.org/officeDocument/2006/relationships/image" Target="../media/image3031.png"/><Relationship Id="rId50" Type="http://schemas.openxmlformats.org/officeDocument/2006/relationships/image" Target="../media/image2913.png"/><Relationship Id="rId104" Type="http://schemas.openxmlformats.org/officeDocument/2006/relationships/image" Target="../media/image2940.png"/><Relationship Id="rId125" Type="http://schemas.openxmlformats.org/officeDocument/2006/relationships/customXml" Target="../ink/ink244.xml"/><Relationship Id="rId146" Type="http://schemas.openxmlformats.org/officeDocument/2006/relationships/image" Target="../media/image2961.png"/><Relationship Id="rId167" Type="http://schemas.openxmlformats.org/officeDocument/2006/relationships/customXml" Target="../ink/ink265.xml"/><Relationship Id="rId188" Type="http://schemas.openxmlformats.org/officeDocument/2006/relationships/image" Target="../media/image2982.png"/><Relationship Id="rId311" Type="http://schemas.openxmlformats.org/officeDocument/2006/relationships/customXml" Target="../ink/ink337.xml"/><Relationship Id="rId332" Type="http://schemas.openxmlformats.org/officeDocument/2006/relationships/image" Target="../media/image3054.png"/><Relationship Id="rId353" Type="http://schemas.openxmlformats.org/officeDocument/2006/relationships/customXml" Target="../ink/ink358.xml"/><Relationship Id="rId374" Type="http://schemas.openxmlformats.org/officeDocument/2006/relationships/image" Target="../media/image3075.png"/><Relationship Id="rId395" Type="http://schemas.openxmlformats.org/officeDocument/2006/relationships/customXml" Target="../ink/ink379.xml"/><Relationship Id="rId71" Type="http://schemas.openxmlformats.org/officeDocument/2006/relationships/customXml" Target="../ink/ink217.xml"/><Relationship Id="rId92" Type="http://schemas.openxmlformats.org/officeDocument/2006/relationships/image" Target="../media/image2934.png"/><Relationship Id="rId213" Type="http://schemas.openxmlformats.org/officeDocument/2006/relationships/customXml" Target="../ink/ink288.xml"/><Relationship Id="rId234" Type="http://schemas.openxmlformats.org/officeDocument/2006/relationships/image" Target="../media/image3005.png"/><Relationship Id="rId2" Type="http://schemas.openxmlformats.org/officeDocument/2006/relationships/image" Target="../media/image2.emf"/><Relationship Id="rId29" Type="http://schemas.openxmlformats.org/officeDocument/2006/relationships/customXml" Target="../ink/ink196.xml"/><Relationship Id="rId255" Type="http://schemas.openxmlformats.org/officeDocument/2006/relationships/customXml" Target="../ink/ink309.xml"/><Relationship Id="rId276" Type="http://schemas.openxmlformats.org/officeDocument/2006/relationships/image" Target="../media/image3026.png"/><Relationship Id="rId297" Type="http://schemas.openxmlformats.org/officeDocument/2006/relationships/customXml" Target="../ink/ink330.xml"/><Relationship Id="rId40" Type="http://schemas.openxmlformats.org/officeDocument/2006/relationships/image" Target="../media/image2908.png"/><Relationship Id="rId115" Type="http://schemas.openxmlformats.org/officeDocument/2006/relationships/customXml" Target="../ink/ink239.xml"/><Relationship Id="rId136" Type="http://schemas.openxmlformats.org/officeDocument/2006/relationships/image" Target="../media/image2956.png"/><Relationship Id="rId157" Type="http://schemas.openxmlformats.org/officeDocument/2006/relationships/customXml" Target="../ink/ink260.xml"/><Relationship Id="rId178" Type="http://schemas.openxmlformats.org/officeDocument/2006/relationships/image" Target="../media/image2977.png"/><Relationship Id="rId301" Type="http://schemas.openxmlformats.org/officeDocument/2006/relationships/customXml" Target="../ink/ink332.xml"/><Relationship Id="rId322" Type="http://schemas.openxmlformats.org/officeDocument/2006/relationships/image" Target="../media/image3049.png"/><Relationship Id="rId343" Type="http://schemas.openxmlformats.org/officeDocument/2006/relationships/customXml" Target="../ink/ink353.xml"/><Relationship Id="rId364" Type="http://schemas.openxmlformats.org/officeDocument/2006/relationships/image" Target="../media/image3070.png"/><Relationship Id="rId61" Type="http://schemas.openxmlformats.org/officeDocument/2006/relationships/customXml" Target="../ink/ink212.xml"/><Relationship Id="rId82" Type="http://schemas.openxmlformats.org/officeDocument/2006/relationships/image" Target="../media/image2929.png"/><Relationship Id="rId199" Type="http://schemas.openxmlformats.org/officeDocument/2006/relationships/customXml" Target="../ink/ink281.xml"/><Relationship Id="rId203" Type="http://schemas.openxmlformats.org/officeDocument/2006/relationships/customXml" Target="../ink/ink283.xml"/><Relationship Id="rId385" Type="http://schemas.openxmlformats.org/officeDocument/2006/relationships/customXml" Target="../ink/ink374.xml"/><Relationship Id="rId19" Type="http://schemas.openxmlformats.org/officeDocument/2006/relationships/customXml" Target="../ink/ink191.xml"/><Relationship Id="rId224" Type="http://schemas.openxmlformats.org/officeDocument/2006/relationships/image" Target="../media/image3000.png"/><Relationship Id="rId245" Type="http://schemas.openxmlformats.org/officeDocument/2006/relationships/customXml" Target="../ink/ink304.xml"/><Relationship Id="rId266" Type="http://schemas.openxmlformats.org/officeDocument/2006/relationships/image" Target="../media/image3021.png"/><Relationship Id="rId287" Type="http://schemas.openxmlformats.org/officeDocument/2006/relationships/customXml" Target="../ink/ink325.xml"/><Relationship Id="rId30" Type="http://schemas.openxmlformats.org/officeDocument/2006/relationships/image" Target="../media/image2903.png"/><Relationship Id="rId105" Type="http://schemas.openxmlformats.org/officeDocument/2006/relationships/customXml" Target="../ink/ink234.xml"/><Relationship Id="rId126" Type="http://schemas.openxmlformats.org/officeDocument/2006/relationships/image" Target="../media/image2951.png"/><Relationship Id="rId147" Type="http://schemas.openxmlformats.org/officeDocument/2006/relationships/customXml" Target="../ink/ink255.xml"/><Relationship Id="rId168" Type="http://schemas.openxmlformats.org/officeDocument/2006/relationships/image" Target="../media/image2972.png"/><Relationship Id="rId312" Type="http://schemas.openxmlformats.org/officeDocument/2006/relationships/image" Target="../media/image3044.png"/><Relationship Id="rId333" Type="http://schemas.openxmlformats.org/officeDocument/2006/relationships/customXml" Target="../ink/ink348.xml"/><Relationship Id="rId354" Type="http://schemas.openxmlformats.org/officeDocument/2006/relationships/image" Target="../media/image3065.png"/><Relationship Id="rId51" Type="http://schemas.openxmlformats.org/officeDocument/2006/relationships/customXml" Target="../ink/ink207.xml"/><Relationship Id="rId72" Type="http://schemas.openxmlformats.org/officeDocument/2006/relationships/image" Target="../media/image2924.png"/><Relationship Id="rId93" Type="http://schemas.openxmlformats.org/officeDocument/2006/relationships/customXml" Target="../ink/ink228.xml"/><Relationship Id="rId189" Type="http://schemas.openxmlformats.org/officeDocument/2006/relationships/customXml" Target="../ink/ink276.xml"/><Relationship Id="rId375" Type="http://schemas.openxmlformats.org/officeDocument/2006/relationships/customXml" Target="../ink/ink369.xml"/><Relationship Id="rId396" Type="http://schemas.openxmlformats.org/officeDocument/2006/relationships/image" Target="../media/image3086.png"/><Relationship Id="rId3" Type="http://schemas.openxmlformats.org/officeDocument/2006/relationships/customXml" Target="../ink/ink183.xml"/><Relationship Id="rId214" Type="http://schemas.openxmlformats.org/officeDocument/2006/relationships/image" Target="../media/image2995.png"/><Relationship Id="rId235" Type="http://schemas.openxmlformats.org/officeDocument/2006/relationships/customXml" Target="../ink/ink299.xml"/><Relationship Id="rId256" Type="http://schemas.openxmlformats.org/officeDocument/2006/relationships/image" Target="../media/image3016.png"/><Relationship Id="rId277" Type="http://schemas.openxmlformats.org/officeDocument/2006/relationships/customXml" Target="../ink/ink320.xml"/><Relationship Id="rId298" Type="http://schemas.openxmlformats.org/officeDocument/2006/relationships/image" Target="../media/image3037.png"/><Relationship Id="rId400" Type="http://schemas.openxmlformats.org/officeDocument/2006/relationships/image" Target="../media/image3088.png"/><Relationship Id="rId116" Type="http://schemas.openxmlformats.org/officeDocument/2006/relationships/image" Target="../media/image2946.png"/><Relationship Id="rId137" Type="http://schemas.openxmlformats.org/officeDocument/2006/relationships/customXml" Target="../ink/ink250.xml"/><Relationship Id="rId158" Type="http://schemas.openxmlformats.org/officeDocument/2006/relationships/image" Target="../media/image2967.png"/><Relationship Id="rId302" Type="http://schemas.openxmlformats.org/officeDocument/2006/relationships/image" Target="../media/image3039.png"/><Relationship Id="rId323" Type="http://schemas.openxmlformats.org/officeDocument/2006/relationships/customXml" Target="../ink/ink343.xml"/><Relationship Id="rId344" Type="http://schemas.openxmlformats.org/officeDocument/2006/relationships/image" Target="../media/image3060.png"/><Relationship Id="rId20" Type="http://schemas.openxmlformats.org/officeDocument/2006/relationships/image" Target="../media/image2898.png"/><Relationship Id="rId41" Type="http://schemas.openxmlformats.org/officeDocument/2006/relationships/customXml" Target="../ink/ink202.xml"/><Relationship Id="rId62" Type="http://schemas.openxmlformats.org/officeDocument/2006/relationships/image" Target="../media/image2919.png"/><Relationship Id="rId83" Type="http://schemas.openxmlformats.org/officeDocument/2006/relationships/customXml" Target="../ink/ink223.xml"/><Relationship Id="rId179" Type="http://schemas.openxmlformats.org/officeDocument/2006/relationships/customXml" Target="../ink/ink271.xml"/><Relationship Id="rId365" Type="http://schemas.openxmlformats.org/officeDocument/2006/relationships/customXml" Target="../ink/ink364.xml"/><Relationship Id="rId386" Type="http://schemas.openxmlformats.org/officeDocument/2006/relationships/image" Target="../media/image3081.png"/><Relationship Id="rId190" Type="http://schemas.openxmlformats.org/officeDocument/2006/relationships/image" Target="../media/image2983.png"/><Relationship Id="rId204" Type="http://schemas.openxmlformats.org/officeDocument/2006/relationships/image" Target="../media/image2990.png"/><Relationship Id="rId225" Type="http://schemas.openxmlformats.org/officeDocument/2006/relationships/customXml" Target="../ink/ink294.xml"/><Relationship Id="rId246" Type="http://schemas.openxmlformats.org/officeDocument/2006/relationships/image" Target="../media/image3011.png"/><Relationship Id="rId267" Type="http://schemas.openxmlformats.org/officeDocument/2006/relationships/customXml" Target="../ink/ink315.xml"/><Relationship Id="rId288" Type="http://schemas.openxmlformats.org/officeDocument/2006/relationships/image" Target="../media/image3032.png"/><Relationship Id="rId106" Type="http://schemas.openxmlformats.org/officeDocument/2006/relationships/image" Target="../media/image2941.png"/><Relationship Id="rId127" Type="http://schemas.openxmlformats.org/officeDocument/2006/relationships/customXml" Target="../ink/ink245.xml"/><Relationship Id="rId313" Type="http://schemas.openxmlformats.org/officeDocument/2006/relationships/customXml" Target="../ink/ink338.xml"/><Relationship Id="rId10" Type="http://schemas.openxmlformats.org/officeDocument/2006/relationships/image" Target="../media/image2893.png"/><Relationship Id="rId31" Type="http://schemas.openxmlformats.org/officeDocument/2006/relationships/customXml" Target="../ink/ink197.xml"/><Relationship Id="rId52" Type="http://schemas.openxmlformats.org/officeDocument/2006/relationships/image" Target="../media/image2914.png"/><Relationship Id="rId73" Type="http://schemas.openxmlformats.org/officeDocument/2006/relationships/customXml" Target="../ink/ink218.xml"/><Relationship Id="rId94" Type="http://schemas.openxmlformats.org/officeDocument/2006/relationships/image" Target="../media/image2935.png"/><Relationship Id="rId148" Type="http://schemas.openxmlformats.org/officeDocument/2006/relationships/image" Target="../media/image2962.png"/><Relationship Id="rId169" Type="http://schemas.openxmlformats.org/officeDocument/2006/relationships/customXml" Target="../ink/ink266.xml"/><Relationship Id="rId334" Type="http://schemas.openxmlformats.org/officeDocument/2006/relationships/image" Target="../media/image3055.png"/><Relationship Id="rId355" Type="http://schemas.openxmlformats.org/officeDocument/2006/relationships/customXml" Target="../ink/ink359.xml"/><Relationship Id="rId376" Type="http://schemas.openxmlformats.org/officeDocument/2006/relationships/image" Target="../media/image3076.png"/><Relationship Id="rId397" Type="http://schemas.openxmlformats.org/officeDocument/2006/relationships/customXml" Target="../ink/ink380.xml"/><Relationship Id="rId4" Type="http://schemas.openxmlformats.org/officeDocument/2006/relationships/image" Target="../media/image2890.png"/><Relationship Id="rId180" Type="http://schemas.openxmlformats.org/officeDocument/2006/relationships/image" Target="../media/image2978.png"/><Relationship Id="rId215" Type="http://schemas.openxmlformats.org/officeDocument/2006/relationships/customXml" Target="../ink/ink289.xml"/><Relationship Id="rId236" Type="http://schemas.openxmlformats.org/officeDocument/2006/relationships/image" Target="../media/image3006.png"/><Relationship Id="rId257" Type="http://schemas.openxmlformats.org/officeDocument/2006/relationships/customXml" Target="../ink/ink310.xml"/><Relationship Id="rId278" Type="http://schemas.openxmlformats.org/officeDocument/2006/relationships/image" Target="../media/image3027.png"/><Relationship Id="rId401" Type="http://schemas.openxmlformats.org/officeDocument/2006/relationships/customXml" Target="../ink/ink382.xml"/><Relationship Id="rId303" Type="http://schemas.openxmlformats.org/officeDocument/2006/relationships/customXml" Target="../ink/ink333.xml"/><Relationship Id="rId42" Type="http://schemas.openxmlformats.org/officeDocument/2006/relationships/image" Target="../media/image2909.png"/><Relationship Id="rId84" Type="http://schemas.openxmlformats.org/officeDocument/2006/relationships/image" Target="../media/image2930.png"/><Relationship Id="rId138" Type="http://schemas.openxmlformats.org/officeDocument/2006/relationships/image" Target="../media/image2957.png"/><Relationship Id="rId345" Type="http://schemas.openxmlformats.org/officeDocument/2006/relationships/customXml" Target="../ink/ink354.xml"/><Relationship Id="rId387" Type="http://schemas.openxmlformats.org/officeDocument/2006/relationships/customXml" Target="../ink/ink375.xml"/><Relationship Id="rId191" Type="http://schemas.openxmlformats.org/officeDocument/2006/relationships/customXml" Target="../ink/ink277.xml"/><Relationship Id="rId205" Type="http://schemas.openxmlformats.org/officeDocument/2006/relationships/customXml" Target="../ink/ink284.xml"/><Relationship Id="rId247" Type="http://schemas.openxmlformats.org/officeDocument/2006/relationships/customXml" Target="../ink/ink305.xml"/><Relationship Id="rId107" Type="http://schemas.openxmlformats.org/officeDocument/2006/relationships/customXml" Target="../ink/ink235.xml"/><Relationship Id="rId289" Type="http://schemas.openxmlformats.org/officeDocument/2006/relationships/customXml" Target="../ink/ink326.xml"/><Relationship Id="rId11" Type="http://schemas.openxmlformats.org/officeDocument/2006/relationships/customXml" Target="../ink/ink187.xml"/><Relationship Id="rId53" Type="http://schemas.openxmlformats.org/officeDocument/2006/relationships/customXml" Target="../ink/ink208.xml"/><Relationship Id="rId149" Type="http://schemas.openxmlformats.org/officeDocument/2006/relationships/customXml" Target="../ink/ink256.xml"/><Relationship Id="rId314" Type="http://schemas.openxmlformats.org/officeDocument/2006/relationships/image" Target="../media/image3045.png"/><Relationship Id="rId356" Type="http://schemas.openxmlformats.org/officeDocument/2006/relationships/image" Target="../media/image3066.png"/><Relationship Id="rId398" Type="http://schemas.openxmlformats.org/officeDocument/2006/relationships/image" Target="../media/image3087.png"/><Relationship Id="rId95" Type="http://schemas.openxmlformats.org/officeDocument/2006/relationships/customXml" Target="../ink/ink229.xml"/><Relationship Id="rId160" Type="http://schemas.openxmlformats.org/officeDocument/2006/relationships/image" Target="../media/image2968.png"/><Relationship Id="rId216" Type="http://schemas.openxmlformats.org/officeDocument/2006/relationships/image" Target="../media/image2996.png"/><Relationship Id="rId258" Type="http://schemas.openxmlformats.org/officeDocument/2006/relationships/image" Target="../media/image3017.png"/><Relationship Id="rId22" Type="http://schemas.openxmlformats.org/officeDocument/2006/relationships/image" Target="../media/image2899.png"/><Relationship Id="rId64" Type="http://schemas.openxmlformats.org/officeDocument/2006/relationships/image" Target="../media/image2920.png"/><Relationship Id="rId118" Type="http://schemas.openxmlformats.org/officeDocument/2006/relationships/image" Target="../media/image2947.png"/><Relationship Id="rId325" Type="http://schemas.openxmlformats.org/officeDocument/2006/relationships/customXml" Target="../ink/ink344.xml"/><Relationship Id="rId367" Type="http://schemas.openxmlformats.org/officeDocument/2006/relationships/customXml" Target="../ink/ink365.xml"/><Relationship Id="rId171" Type="http://schemas.openxmlformats.org/officeDocument/2006/relationships/customXml" Target="../ink/ink267.xml"/><Relationship Id="rId227" Type="http://schemas.openxmlformats.org/officeDocument/2006/relationships/customXml" Target="../ink/ink295.xml"/><Relationship Id="rId269" Type="http://schemas.openxmlformats.org/officeDocument/2006/relationships/customXml" Target="../ink/ink316.xml"/><Relationship Id="rId33" Type="http://schemas.openxmlformats.org/officeDocument/2006/relationships/customXml" Target="../ink/ink198.xml"/><Relationship Id="rId129" Type="http://schemas.openxmlformats.org/officeDocument/2006/relationships/customXml" Target="../ink/ink246.xml"/><Relationship Id="rId280" Type="http://schemas.openxmlformats.org/officeDocument/2006/relationships/image" Target="../media/image3028.png"/><Relationship Id="rId336" Type="http://schemas.openxmlformats.org/officeDocument/2006/relationships/image" Target="../media/image3056.png"/><Relationship Id="rId75" Type="http://schemas.openxmlformats.org/officeDocument/2006/relationships/customXml" Target="../ink/ink219.xml"/><Relationship Id="rId140" Type="http://schemas.openxmlformats.org/officeDocument/2006/relationships/image" Target="../media/image2958.png"/><Relationship Id="rId182" Type="http://schemas.openxmlformats.org/officeDocument/2006/relationships/image" Target="../media/image2979.png"/><Relationship Id="rId378" Type="http://schemas.openxmlformats.org/officeDocument/2006/relationships/image" Target="../media/image3077.png"/><Relationship Id="rId403" Type="http://schemas.openxmlformats.org/officeDocument/2006/relationships/customXml" Target="../ink/ink383.xml"/><Relationship Id="rId6" Type="http://schemas.openxmlformats.org/officeDocument/2006/relationships/image" Target="../media/image2891.png"/><Relationship Id="rId238" Type="http://schemas.openxmlformats.org/officeDocument/2006/relationships/image" Target="../media/image3007.png"/><Relationship Id="rId291" Type="http://schemas.openxmlformats.org/officeDocument/2006/relationships/customXml" Target="../ink/ink327.xml"/><Relationship Id="rId305" Type="http://schemas.openxmlformats.org/officeDocument/2006/relationships/customXml" Target="../ink/ink334.xml"/><Relationship Id="rId347" Type="http://schemas.openxmlformats.org/officeDocument/2006/relationships/customXml" Target="../ink/ink355.xml"/><Relationship Id="rId44" Type="http://schemas.openxmlformats.org/officeDocument/2006/relationships/image" Target="../media/image2910.png"/><Relationship Id="rId86" Type="http://schemas.openxmlformats.org/officeDocument/2006/relationships/image" Target="../media/image2931.png"/><Relationship Id="rId151" Type="http://schemas.openxmlformats.org/officeDocument/2006/relationships/customXml" Target="../ink/ink257.xml"/><Relationship Id="rId389" Type="http://schemas.openxmlformats.org/officeDocument/2006/relationships/customXml" Target="../ink/ink376.xml"/><Relationship Id="rId193" Type="http://schemas.openxmlformats.org/officeDocument/2006/relationships/customXml" Target="../ink/ink278.xml"/><Relationship Id="rId207" Type="http://schemas.openxmlformats.org/officeDocument/2006/relationships/customXml" Target="../ink/ink285.xml"/><Relationship Id="rId249" Type="http://schemas.openxmlformats.org/officeDocument/2006/relationships/customXml" Target="../ink/ink306.xml"/><Relationship Id="rId13" Type="http://schemas.openxmlformats.org/officeDocument/2006/relationships/customXml" Target="../ink/ink188.xml"/><Relationship Id="rId109" Type="http://schemas.openxmlformats.org/officeDocument/2006/relationships/customXml" Target="../ink/ink236.xml"/><Relationship Id="rId260" Type="http://schemas.openxmlformats.org/officeDocument/2006/relationships/image" Target="../media/image3018.png"/><Relationship Id="rId316" Type="http://schemas.openxmlformats.org/officeDocument/2006/relationships/image" Target="../media/image3046.png"/><Relationship Id="rId55" Type="http://schemas.openxmlformats.org/officeDocument/2006/relationships/customXml" Target="../ink/ink209.xml"/><Relationship Id="rId97" Type="http://schemas.openxmlformats.org/officeDocument/2006/relationships/customXml" Target="../ink/ink230.xml"/><Relationship Id="rId120" Type="http://schemas.openxmlformats.org/officeDocument/2006/relationships/image" Target="../media/image2948.png"/><Relationship Id="rId358" Type="http://schemas.openxmlformats.org/officeDocument/2006/relationships/image" Target="../media/image3067.png"/><Relationship Id="rId162" Type="http://schemas.openxmlformats.org/officeDocument/2006/relationships/image" Target="../media/image2969.png"/><Relationship Id="rId218" Type="http://schemas.openxmlformats.org/officeDocument/2006/relationships/image" Target="../media/image2997.png"/><Relationship Id="rId271" Type="http://schemas.openxmlformats.org/officeDocument/2006/relationships/customXml" Target="../ink/ink317.xml"/><Relationship Id="rId24" Type="http://schemas.openxmlformats.org/officeDocument/2006/relationships/image" Target="../media/image2900.png"/><Relationship Id="rId66" Type="http://schemas.openxmlformats.org/officeDocument/2006/relationships/image" Target="../media/image2921.png"/><Relationship Id="rId131" Type="http://schemas.openxmlformats.org/officeDocument/2006/relationships/customXml" Target="../ink/ink247.xml"/><Relationship Id="rId327" Type="http://schemas.openxmlformats.org/officeDocument/2006/relationships/customXml" Target="../ink/ink345.xml"/><Relationship Id="rId369" Type="http://schemas.openxmlformats.org/officeDocument/2006/relationships/customXml" Target="../ink/ink366.xml"/><Relationship Id="rId173" Type="http://schemas.openxmlformats.org/officeDocument/2006/relationships/customXml" Target="../ink/ink268.xml"/><Relationship Id="rId229" Type="http://schemas.openxmlformats.org/officeDocument/2006/relationships/customXml" Target="../ink/ink296.xml"/><Relationship Id="rId380" Type="http://schemas.openxmlformats.org/officeDocument/2006/relationships/image" Target="../media/image3078.png"/><Relationship Id="rId240" Type="http://schemas.openxmlformats.org/officeDocument/2006/relationships/image" Target="../media/image3008.png"/><Relationship Id="rId35" Type="http://schemas.openxmlformats.org/officeDocument/2006/relationships/customXml" Target="../ink/ink199.xml"/><Relationship Id="rId77" Type="http://schemas.openxmlformats.org/officeDocument/2006/relationships/customXml" Target="../ink/ink220.xml"/><Relationship Id="rId100" Type="http://schemas.openxmlformats.org/officeDocument/2006/relationships/image" Target="../media/image2938.png"/><Relationship Id="rId282" Type="http://schemas.openxmlformats.org/officeDocument/2006/relationships/image" Target="../media/image3029.png"/><Relationship Id="rId338" Type="http://schemas.openxmlformats.org/officeDocument/2006/relationships/image" Target="../media/image3057.png"/><Relationship Id="rId8" Type="http://schemas.openxmlformats.org/officeDocument/2006/relationships/image" Target="../media/image2892.png"/><Relationship Id="rId142" Type="http://schemas.openxmlformats.org/officeDocument/2006/relationships/image" Target="../media/image2959.png"/><Relationship Id="rId184" Type="http://schemas.openxmlformats.org/officeDocument/2006/relationships/image" Target="../media/image2980.png"/><Relationship Id="rId391" Type="http://schemas.openxmlformats.org/officeDocument/2006/relationships/customXml" Target="../ink/ink377.xml"/><Relationship Id="rId405" Type="http://schemas.openxmlformats.org/officeDocument/2006/relationships/customXml" Target="../ink/ink384.xml"/><Relationship Id="rId251" Type="http://schemas.openxmlformats.org/officeDocument/2006/relationships/customXml" Target="../ink/ink307.xml"/><Relationship Id="rId46" Type="http://schemas.openxmlformats.org/officeDocument/2006/relationships/image" Target="../media/image2911.png"/><Relationship Id="rId293" Type="http://schemas.openxmlformats.org/officeDocument/2006/relationships/customXml" Target="../ink/ink328.xml"/><Relationship Id="rId307" Type="http://schemas.openxmlformats.org/officeDocument/2006/relationships/customXml" Target="../ink/ink335.xml"/><Relationship Id="rId349" Type="http://schemas.openxmlformats.org/officeDocument/2006/relationships/customXml" Target="../ink/ink356.xml"/><Relationship Id="rId88" Type="http://schemas.openxmlformats.org/officeDocument/2006/relationships/image" Target="../media/image2932.png"/><Relationship Id="rId111" Type="http://schemas.openxmlformats.org/officeDocument/2006/relationships/customXml" Target="../ink/ink237.xml"/><Relationship Id="rId153" Type="http://schemas.openxmlformats.org/officeDocument/2006/relationships/customXml" Target="../ink/ink258.xml"/><Relationship Id="rId195" Type="http://schemas.openxmlformats.org/officeDocument/2006/relationships/customXml" Target="../ink/ink279.xml"/><Relationship Id="rId209" Type="http://schemas.openxmlformats.org/officeDocument/2006/relationships/customXml" Target="../ink/ink286.xml"/><Relationship Id="rId360" Type="http://schemas.openxmlformats.org/officeDocument/2006/relationships/image" Target="../media/image3068.png"/><Relationship Id="rId220" Type="http://schemas.openxmlformats.org/officeDocument/2006/relationships/image" Target="../media/image2998.png"/><Relationship Id="rId15" Type="http://schemas.openxmlformats.org/officeDocument/2006/relationships/customXml" Target="../ink/ink189.xml"/><Relationship Id="rId57" Type="http://schemas.openxmlformats.org/officeDocument/2006/relationships/customXml" Target="../ink/ink210.xml"/><Relationship Id="rId262" Type="http://schemas.openxmlformats.org/officeDocument/2006/relationships/image" Target="../media/image3019.png"/><Relationship Id="rId318" Type="http://schemas.openxmlformats.org/officeDocument/2006/relationships/image" Target="../media/image3047.png"/><Relationship Id="rId99" Type="http://schemas.openxmlformats.org/officeDocument/2006/relationships/customXml" Target="../ink/ink231.xml"/><Relationship Id="rId122" Type="http://schemas.openxmlformats.org/officeDocument/2006/relationships/image" Target="../media/image2949.png"/><Relationship Id="rId164" Type="http://schemas.openxmlformats.org/officeDocument/2006/relationships/image" Target="../media/image2970.png"/><Relationship Id="rId371" Type="http://schemas.openxmlformats.org/officeDocument/2006/relationships/customXml" Target="../ink/ink367.xml"/><Relationship Id="rId26" Type="http://schemas.openxmlformats.org/officeDocument/2006/relationships/image" Target="../media/image2901.png"/><Relationship Id="rId231" Type="http://schemas.openxmlformats.org/officeDocument/2006/relationships/customXml" Target="../ink/ink297.xml"/><Relationship Id="rId273" Type="http://schemas.openxmlformats.org/officeDocument/2006/relationships/customXml" Target="../ink/ink318.xml"/><Relationship Id="rId329" Type="http://schemas.openxmlformats.org/officeDocument/2006/relationships/customXml" Target="../ink/ink346.xml"/><Relationship Id="rId68" Type="http://schemas.openxmlformats.org/officeDocument/2006/relationships/image" Target="../media/image2922.png"/><Relationship Id="rId133" Type="http://schemas.openxmlformats.org/officeDocument/2006/relationships/customXml" Target="../ink/ink248.xml"/><Relationship Id="rId175" Type="http://schemas.openxmlformats.org/officeDocument/2006/relationships/customXml" Target="../ink/ink269.xml"/><Relationship Id="rId340" Type="http://schemas.openxmlformats.org/officeDocument/2006/relationships/image" Target="../media/image3058.png"/><Relationship Id="rId200" Type="http://schemas.openxmlformats.org/officeDocument/2006/relationships/image" Target="../media/image2988.png"/><Relationship Id="rId382" Type="http://schemas.openxmlformats.org/officeDocument/2006/relationships/image" Target="../media/image3079.png"/><Relationship Id="rId242" Type="http://schemas.openxmlformats.org/officeDocument/2006/relationships/image" Target="../media/image3009.png"/><Relationship Id="rId284" Type="http://schemas.openxmlformats.org/officeDocument/2006/relationships/image" Target="../media/image3030.png"/><Relationship Id="rId37" Type="http://schemas.openxmlformats.org/officeDocument/2006/relationships/customXml" Target="../ink/ink200.xml"/><Relationship Id="rId79" Type="http://schemas.openxmlformats.org/officeDocument/2006/relationships/customXml" Target="../ink/ink221.xml"/><Relationship Id="rId102" Type="http://schemas.openxmlformats.org/officeDocument/2006/relationships/image" Target="../media/image2939.png"/><Relationship Id="rId144" Type="http://schemas.openxmlformats.org/officeDocument/2006/relationships/image" Target="../media/image2960.png"/><Relationship Id="rId90" Type="http://schemas.openxmlformats.org/officeDocument/2006/relationships/image" Target="../media/image2933.png"/><Relationship Id="rId186" Type="http://schemas.openxmlformats.org/officeDocument/2006/relationships/image" Target="../media/image2981.png"/><Relationship Id="rId351" Type="http://schemas.openxmlformats.org/officeDocument/2006/relationships/customXml" Target="../ink/ink357.xml"/><Relationship Id="rId393" Type="http://schemas.openxmlformats.org/officeDocument/2006/relationships/customXml" Target="../ink/ink37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04.png"/><Relationship Id="rId21" Type="http://schemas.openxmlformats.org/officeDocument/2006/relationships/customXml" Target="../ink/ink394.xml"/><Relationship Id="rId42" Type="http://schemas.openxmlformats.org/officeDocument/2006/relationships/image" Target="../media/image3112.png"/><Relationship Id="rId47" Type="http://schemas.openxmlformats.org/officeDocument/2006/relationships/customXml" Target="../ink/ink407.xml"/><Relationship Id="rId63" Type="http://schemas.openxmlformats.org/officeDocument/2006/relationships/customXml" Target="../ink/ink415.xml"/><Relationship Id="rId68" Type="http://schemas.openxmlformats.org/officeDocument/2006/relationships/image" Target="../media/image3125.png"/><Relationship Id="rId16" Type="http://schemas.openxmlformats.org/officeDocument/2006/relationships/image" Target="../media/image3099.png"/><Relationship Id="rId11" Type="http://schemas.openxmlformats.org/officeDocument/2006/relationships/customXml" Target="../ink/ink389.xml"/><Relationship Id="rId24" Type="http://schemas.openxmlformats.org/officeDocument/2006/relationships/image" Target="../media/image3103.png"/><Relationship Id="rId32" Type="http://schemas.openxmlformats.org/officeDocument/2006/relationships/image" Target="../media/image3107.png"/><Relationship Id="rId37" Type="http://schemas.openxmlformats.org/officeDocument/2006/relationships/customXml" Target="../ink/ink402.xml"/><Relationship Id="rId40" Type="http://schemas.openxmlformats.org/officeDocument/2006/relationships/image" Target="../media/image3111.png"/><Relationship Id="rId45" Type="http://schemas.openxmlformats.org/officeDocument/2006/relationships/customXml" Target="../ink/ink406.xml"/><Relationship Id="rId53" Type="http://schemas.openxmlformats.org/officeDocument/2006/relationships/customXml" Target="../ink/ink410.xml"/><Relationship Id="rId58" Type="http://schemas.openxmlformats.org/officeDocument/2006/relationships/image" Target="../media/image3120.png"/><Relationship Id="rId66" Type="http://schemas.openxmlformats.org/officeDocument/2006/relationships/image" Target="../media/image3124.png"/><Relationship Id="rId74" Type="http://schemas.openxmlformats.org/officeDocument/2006/relationships/image" Target="../media/image3128.png"/><Relationship Id="rId79" Type="http://schemas.openxmlformats.org/officeDocument/2006/relationships/customXml" Target="../ink/ink423.xml"/><Relationship Id="rId5" Type="http://schemas.openxmlformats.org/officeDocument/2006/relationships/customXml" Target="../ink/ink386.xml"/><Relationship Id="rId61" Type="http://schemas.openxmlformats.org/officeDocument/2006/relationships/customXml" Target="../ink/ink414.xml"/><Relationship Id="rId19" Type="http://schemas.openxmlformats.org/officeDocument/2006/relationships/customXml" Target="../ink/ink393.xml"/><Relationship Id="rId14" Type="http://schemas.openxmlformats.org/officeDocument/2006/relationships/image" Target="../media/image3098.png"/><Relationship Id="rId22" Type="http://schemas.openxmlformats.org/officeDocument/2006/relationships/image" Target="../media/image3102.png"/><Relationship Id="rId27" Type="http://schemas.openxmlformats.org/officeDocument/2006/relationships/customXml" Target="../ink/ink397.xml"/><Relationship Id="rId30" Type="http://schemas.openxmlformats.org/officeDocument/2006/relationships/image" Target="../media/image3106.png"/><Relationship Id="rId35" Type="http://schemas.openxmlformats.org/officeDocument/2006/relationships/customXml" Target="../ink/ink401.xml"/><Relationship Id="rId43" Type="http://schemas.openxmlformats.org/officeDocument/2006/relationships/customXml" Target="../ink/ink405.xml"/><Relationship Id="rId48" Type="http://schemas.openxmlformats.org/officeDocument/2006/relationships/image" Target="../media/image3115.png"/><Relationship Id="rId56" Type="http://schemas.openxmlformats.org/officeDocument/2006/relationships/image" Target="../media/image3119.png"/><Relationship Id="rId64" Type="http://schemas.openxmlformats.org/officeDocument/2006/relationships/image" Target="../media/image3123.png"/><Relationship Id="rId69" Type="http://schemas.openxmlformats.org/officeDocument/2006/relationships/customXml" Target="../ink/ink418.xml"/><Relationship Id="rId77" Type="http://schemas.openxmlformats.org/officeDocument/2006/relationships/customXml" Target="../ink/ink422.xml"/><Relationship Id="rId8" Type="http://schemas.openxmlformats.org/officeDocument/2006/relationships/image" Target="../media/image3095.png"/><Relationship Id="rId51" Type="http://schemas.openxmlformats.org/officeDocument/2006/relationships/customXml" Target="../ink/ink409.xml"/><Relationship Id="rId72" Type="http://schemas.openxmlformats.org/officeDocument/2006/relationships/image" Target="../media/image3127.png"/><Relationship Id="rId80" Type="http://schemas.openxmlformats.org/officeDocument/2006/relationships/image" Target="../media/image3131.png"/><Relationship Id="rId3" Type="http://schemas.openxmlformats.org/officeDocument/2006/relationships/customXml" Target="../ink/ink385.xml"/><Relationship Id="rId12" Type="http://schemas.openxmlformats.org/officeDocument/2006/relationships/image" Target="../media/image3097.png"/><Relationship Id="rId17" Type="http://schemas.openxmlformats.org/officeDocument/2006/relationships/customXml" Target="../ink/ink392.xml"/><Relationship Id="rId25" Type="http://schemas.openxmlformats.org/officeDocument/2006/relationships/customXml" Target="../ink/ink396.xml"/><Relationship Id="rId33" Type="http://schemas.openxmlformats.org/officeDocument/2006/relationships/customXml" Target="../ink/ink400.xml"/><Relationship Id="rId38" Type="http://schemas.openxmlformats.org/officeDocument/2006/relationships/image" Target="../media/image3110.png"/><Relationship Id="rId46" Type="http://schemas.openxmlformats.org/officeDocument/2006/relationships/image" Target="../media/image3114.png"/><Relationship Id="rId59" Type="http://schemas.openxmlformats.org/officeDocument/2006/relationships/customXml" Target="../ink/ink413.xml"/><Relationship Id="rId67" Type="http://schemas.openxmlformats.org/officeDocument/2006/relationships/customXml" Target="../ink/ink417.xml"/><Relationship Id="rId20" Type="http://schemas.openxmlformats.org/officeDocument/2006/relationships/image" Target="../media/image3101.png"/><Relationship Id="rId41" Type="http://schemas.openxmlformats.org/officeDocument/2006/relationships/customXml" Target="../ink/ink404.xml"/><Relationship Id="rId54" Type="http://schemas.openxmlformats.org/officeDocument/2006/relationships/image" Target="../media/image3118.png"/><Relationship Id="rId62" Type="http://schemas.openxmlformats.org/officeDocument/2006/relationships/image" Target="../media/image3122.png"/><Relationship Id="rId70" Type="http://schemas.openxmlformats.org/officeDocument/2006/relationships/image" Target="../media/image3126.png"/><Relationship Id="rId75" Type="http://schemas.openxmlformats.org/officeDocument/2006/relationships/customXml" Target="../ink/ink4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94.png"/><Relationship Id="rId15" Type="http://schemas.openxmlformats.org/officeDocument/2006/relationships/customXml" Target="../ink/ink391.xml"/><Relationship Id="rId23" Type="http://schemas.openxmlformats.org/officeDocument/2006/relationships/customXml" Target="../ink/ink395.xml"/><Relationship Id="rId28" Type="http://schemas.openxmlformats.org/officeDocument/2006/relationships/image" Target="../media/image3105.png"/><Relationship Id="rId36" Type="http://schemas.openxmlformats.org/officeDocument/2006/relationships/image" Target="../media/image3109.png"/><Relationship Id="rId49" Type="http://schemas.openxmlformats.org/officeDocument/2006/relationships/customXml" Target="../ink/ink408.xml"/><Relationship Id="rId57" Type="http://schemas.openxmlformats.org/officeDocument/2006/relationships/customXml" Target="../ink/ink412.xml"/><Relationship Id="rId10" Type="http://schemas.openxmlformats.org/officeDocument/2006/relationships/image" Target="../media/image3096.png"/><Relationship Id="rId31" Type="http://schemas.openxmlformats.org/officeDocument/2006/relationships/customXml" Target="../ink/ink399.xml"/><Relationship Id="rId44" Type="http://schemas.openxmlformats.org/officeDocument/2006/relationships/image" Target="../media/image3113.png"/><Relationship Id="rId52" Type="http://schemas.openxmlformats.org/officeDocument/2006/relationships/image" Target="../media/image3117.png"/><Relationship Id="rId60" Type="http://schemas.openxmlformats.org/officeDocument/2006/relationships/image" Target="../media/image3121.png"/><Relationship Id="rId65" Type="http://schemas.openxmlformats.org/officeDocument/2006/relationships/customXml" Target="../ink/ink416.xml"/><Relationship Id="rId73" Type="http://schemas.openxmlformats.org/officeDocument/2006/relationships/customXml" Target="../ink/ink420.xml"/><Relationship Id="rId78" Type="http://schemas.openxmlformats.org/officeDocument/2006/relationships/image" Target="../media/image3130.png"/><Relationship Id="rId4" Type="http://schemas.openxmlformats.org/officeDocument/2006/relationships/image" Target="../media/image3093.png"/><Relationship Id="rId9" Type="http://schemas.openxmlformats.org/officeDocument/2006/relationships/customXml" Target="../ink/ink388.xml"/><Relationship Id="rId13" Type="http://schemas.openxmlformats.org/officeDocument/2006/relationships/customXml" Target="../ink/ink390.xml"/><Relationship Id="rId18" Type="http://schemas.openxmlformats.org/officeDocument/2006/relationships/image" Target="../media/image3100.png"/><Relationship Id="rId39" Type="http://schemas.openxmlformats.org/officeDocument/2006/relationships/customXml" Target="../ink/ink403.xml"/><Relationship Id="rId34" Type="http://schemas.openxmlformats.org/officeDocument/2006/relationships/image" Target="../media/image3108.png"/><Relationship Id="rId50" Type="http://schemas.openxmlformats.org/officeDocument/2006/relationships/image" Target="../media/image3116.png"/><Relationship Id="rId55" Type="http://schemas.openxmlformats.org/officeDocument/2006/relationships/customXml" Target="../ink/ink411.xml"/><Relationship Id="rId76" Type="http://schemas.openxmlformats.org/officeDocument/2006/relationships/image" Target="../media/image3129.png"/><Relationship Id="rId7" Type="http://schemas.openxmlformats.org/officeDocument/2006/relationships/customXml" Target="../ink/ink387.xml"/><Relationship Id="rId71" Type="http://schemas.openxmlformats.org/officeDocument/2006/relationships/customXml" Target="../ink/ink419.xml"/><Relationship Id="rId2" Type="http://schemas.openxmlformats.org/officeDocument/2006/relationships/image" Target="../media/image3.emf"/><Relationship Id="rId29" Type="http://schemas.openxmlformats.org/officeDocument/2006/relationships/customXml" Target="../ink/ink39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89.png"/><Relationship Id="rId299" Type="http://schemas.openxmlformats.org/officeDocument/2006/relationships/image" Target="../media/image3279.png"/><Relationship Id="rId21" Type="http://schemas.openxmlformats.org/officeDocument/2006/relationships/image" Target="../media/image3141.png"/><Relationship Id="rId63" Type="http://schemas.openxmlformats.org/officeDocument/2006/relationships/image" Target="../media/image3162.png"/><Relationship Id="rId159" Type="http://schemas.openxmlformats.org/officeDocument/2006/relationships/image" Target="../media/image3210.png"/><Relationship Id="rId324" Type="http://schemas.openxmlformats.org/officeDocument/2006/relationships/customXml" Target="../ink/ink585.xml"/><Relationship Id="rId366" Type="http://schemas.openxmlformats.org/officeDocument/2006/relationships/customXml" Target="../ink/ink606.xml"/><Relationship Id="rId170" Type="http://schemas.openxmlformats.org/officeDocument/2006/relationships/customXml" Target="../ink/ink508.xml"/><Relationship Id="rId226" Type="http://schemas.openxmlformats.org/officeDocument/2006/relationships/customXml" Target="../ink/ink536.xml"/><Relationship Id="rId268" Type="http://schemas.openxmlformats.org/officeDocument/2006/relationships/customXml" Target="../ink/ink557.xml"/><Relationship Id="rId32" Type="http://schemas.openxmlformats.org/officeDocument/2006/relationships/customXml" Target="../ink/ink439.xml"/><Relationship Id="rId74" Type="http://schemas.openxmlformats.org/officeDocument/2006/relationships/customXml" Target="../ink/ink460.xml"/><Relationship Id="rId128" Type="http://schemas.openxmlformats.org/officeDocument/2006/relationships/customXml" Target="../ink/ink487.xml"/><Relationship Id="rId335" Type="http://schemas.openxmlformats.org/officeDocument/2006/relationships/image" Target="../media/image3297.png"/><Relationship Id="rId377" Type="http://schemas.openxmlformats.org/officeDocument/2006/relationships/image" Target="../media/image3318.png"/><Relationship Id="rId5" Type="http://schemas.openxmlformats.org/officeDocument/2006/relationships/image" Target="../media/image3133.png"/><Relationship Id="rId181" Type="http://schemas.openxmlformats.org/officeDocument/2006/relationships/image" Target="../media/image3220.png"/><Relationship Id="rId237" Type="http://schemas.openxmlformats.org/officeDocument/2006/relationships/image" Target="../media/image3248.png"/><Relationship Id="rId279" Type="http://schemas.openxmlformats.org/officeDocument/2006/relationships/image" Target="../media/image3269.png"/><Relationship Id="rId43" Type="http://schemas.openxmlformats.org/officeDocument/2006/relationships/image" Target="../media/image3152.png"/><Relationship Id="rId139" Type="http://schemas.openxmlformats.org/officeDocument/2006/relationships/image" Target="../media/image3200.png"/><Relationship Id="rId290" Type="http://schemas.openxmlformats.org/officeDocument/2006/relationships/customXml" Target="../ink/ink568.xml"/><Relationship Id="rId304" Type="http://schemas.openxmlformats.org/officeDocument/2006/relationships/customXml" Target="../ink/ink575.xml"/><Relationship Id="rId346" Type="http://schemas.openxmlformats.org/officeDocument/2006/relationships/customXml" Target="../ink/ink596.xml"/><Relationship Id="rId388" Type="http://schemas.openxmlformats.org/officeDocument/2006/relationships/customXml" Target="../ink/ink617.xml"/><Relationship Id="rId85" Type="http://schemas.openxmlformats.org/officeDocument/2006/relationships/image" Target="../media/image3173.png"/><Relationship Id="rId150" Type="http://schemas.openxmlformats.org/officeDocument/2006/relationships/customXml" Target="../ink/ink498.xml"/><Relationship Id="rId192" Type="http://schemas.openxmlformats.org/officeDocument/2006/relationships/customXml" Target="../ink/ink519.xml"/><Relationship Id="rId206" Type="http://schemas.openxmlformats.org/officeDocument/2006/relationships/customXml" Target="../ink/ink526.xml"/><Relationship Id="rId248" Type="http://schemas.openxmlformats.org/officeDocument/2006/relationships/customXml" Target="../ink/ink547.xml"/><Relationship Id="rId12" Type="http://schemas.openxmlformats.org/officeDocument/2006/relationships/customXml" Target="../ink/ink429.xml"/><Relationship Id="rId108" Type="http://schemas.openxmlformats.org/officeDocument/2006/relationships/customXml" Target="../ink/ink477.xml"/><Relationship Id="rId315" Type="http://schemas.openxmlformats.org/officeDocument/2006/relationships/image" Target="../media/image3287.png"/><Relationship Id="rId357" Type="http://schemas.openxmlformats.org/officeDocument/2006/relationships/image" Target="../media/image3308.png"/><Relationship Id="rId54" Type="http://schemas.openxmlformats.org/officeDocument/2006/relationships/customXml" Target="../ink/ink450.xml"/><Relationship Id="rId96" Type="http://schemas.openxmlformats.org/officeDocument/2006/relationships/customXml" Target="../ink/ink471.xml"/><Relationship Id="rId161" Type="http://schemas.openxmlformats.org/officeDocument/2006/relationships/image" Target="../media/image3211.png"/><Relationship Id="rId217" Type="http://schemas.openxmlformats.org/officeDocument/2006/relationships/image" Target="../media/image3238.png"/><Relationship Id="rId259" Type="http://schemas.openxmlformats.org/officeDocument/2006/relationships/image" Target="../media/image3259.png"/><Relationship Id="rId23" Type="http://schemas.openxmlformats.org/officeDocument/2006/relationships/image" Target="../media/image3142.png"/><Relationship Id="rId119" Type="http://schemas.openxmlformats.org/officeDocument/2006/relationships/image" Target="../media/image3190.png"/><Relationship Id="rId270" Type="http://schemas.openxmlformats.org/officeDocument/2006/relationships/customXml" Target="../ink/ink558.xml"/><Relationship Id="rId326" Type="http://schemas.openxmlformats.org/officeDocument/2006/relationships/customXml" Target="../ink/ink586.xml"/><Relationship Id="rId65" Type="http://schemas.openxmlformats.org/officeDocument/2006/relationships/image" Target="../media/image3163.png"/><Relationship Id="rId130" Type="http://schemas.openxmlformats.org/officeDocument/2006/relationships/customXml" Target="../ink/ink488.xml"/><Relationship Id="rId368" Type="http://schemas.openxmlformats.org/officeDocument/2006/relationships/customXml" Target="../ink/ink607.xml"/><Relationship Id="rId172" Type="http://schemas.openxmlformats.org/officeDocument/2006/relationships/customXml" Target="../ink/ink509.xml"/><Relationship Id="rId228" Type="http://schemas.openxmlformats.org/officeDocument/2006/relationships/customXml" Target="../ink/ink537.xml"/><Relationship Id="rId281" Type="http://schemas.openxmlformats.org/officeDocument/2006/relationships/image" Target="../media/image3270.png"/><Relationship Id="rId337" Type="http://schemas.openxmlformats.org/officeDocument/2006/relationships/image" Target="../media/image3298.png"/><Relationship Id="rId34" Type="http://schemas.openxmlformats.org/officeDocument/2006/relationships/customXml" Target="../ink/ink440.xml"/><Relationship Id="rId76" Type="http://schemas.openxmlformats.org/officeDocument/2006/relationships/customXml" Target="../ink/ink461.xml"/><Relationship Id="rId141" Type="http://schemas.openxmlformats.org/officeDocument/2006/relationships/image" Target="../media/image3201.png"/><Relationship Id="rId379" Type="http://schemas.openxmlformats.org/officeDocument/2006/relationships/image" Target="../media/image3319.png"/><Relationship Id="rId7" Type="http://schemas.openxmlformats.org/officeDocument/2006/relationships/image" Target="../media/image3134.png"/><Relationship Id="rId183" Type="http://schemas.openxmlformats.org/officeDocument/2006/relationships/image" Target="../media/image3221.png"/><Relationship Id="rId239" Type="http://schemas.openxmlformats.org/officeDocument/2006/relationships/image" Target="../media/image3249.png"/><Relationship Id="rId390" Type="http://schemas.openxmlformats.org/officeDocument/2006/relationships/customXml" Target="../ink/ink618.xml"/><Relationship Id="rId250" Type="http://schemas.openxmlformats.org/officeDocument/2006/relationships/customXml" Target="../ink/ink548.xml"/><Relationship Id="rId292" Type="http://schemas.openxmlformats.org/officeDocument/2006/relationships/customXml" Target="../ink/ink569.xml"/><Relationship Id="rId306" Type="http://schemas.openxmlformats.org/officeDocument/2006/relationships/customXml" Target="../ink/ink576.xml"/><Relationship Id="rId45" Type="http://schemas.openxmlformats.org/officeDocument/2006/relationships/image" Target="../media/image3153.png"/><Relationship Id="rId87" Type="http://schemas.openxmlformats.org/officeDocument/2006/relationships/image" Target="../media/image3174.png"/><Relationship Id="rId110" Type="http://schemas.openxmlformats.org/officeDocument/2006/relationships/customXml" Target="../ink/ink478.xml"/><Relationship Id="rId348" Type="http://schemas.openxmlformats.org/officeDocument/2006/relationships/customXml" Target="../ink/ink597.xml"/><Relationship Id="rId152" Type="http://schemas.openxmlformats.org/officeDocument/2006/relationships/customXml" Target="../ink/ink499.xml"/><Relationship Id="rId194" Type="http://schemas.openxmlformats.org/officeDocument/2006/relationships/customXml" Target="../ink/ink520.xml"/><Relationship Id="rId208" Type="http://schemas.openxmlformats.org/officeDocument/2006/relationships/customXml" Target="../ink/ink527.xml"/><Relationship Id="rId261" Type="http://schemas.openxmlformats.org/officeDocument/2006/relationships/image" Target="../media/image3260.png"/><Relationship Id="rId14" Type="http://schemas.openxmlformats.org/officeDocument/2006/relationships/customXml" Target="../ink/ink430.xml"/><Relationship Id="rId56" Type="http://schemas.openxmlformats.org/officeDocument/2006/relationships/customXml" Target="../ink/ink451.xml"/><Relationship Id="rId317" Type="http://schemas.openxmlformats.org/officeDocument/2006/relationships/image" Target="../media/image3288.png"/><Relationship Id="rId359" Type="http://schemas.openxmlformats.org/officeDocument/2006/relationships/image" Target="../media/image3309.png"/><Relationship Id="rId98" Type="http://schemas.openxmlformats.org/officeDocument/2006/relationships/customXml" Target="../ink/ink472.xml"/><Relationship Id="rId121" Type="http://schemas.openxmlformats.org/officeDocument/2006/relationships/image" Target="../media/image3191.png"/><Relationship Id="rId163" Type="http://schemas.openxmlformats.org/officeDocument/2006/relationships/image" Target="../media/image3212.png"/><Relationship Id="rId219" Type="http://schemas.openxmlformats.org/officeDocument/2006/relationships/image" Target="../media/image3239.png"/><Relationship Id="rId370" Type="http://schemas.openxmlformats.org/officeDocument/2006/relationships/customXml" Target="../ink/ink608.xml"/><Relationship Id="rId230" Type="http://schemas.openxmlformats.org/officeDocument/2006/relationships/customXml" Target="../ink/ink538.xml"/><Relationship Id="rId25" Type="http://schemas.openxmlformats.org/officeDocument/2006/relationships/image" Target="../media/image3143.png"/><Relationship Id="rId67" Type="http://schemas.openxmlformats.org/officeDocument/2006/relationships/image" Target="../media/image3164.png"/><Relationship Id="rId272" Type="http://schemas.openxmlformats.org/officeDocument/2006/relationships/customXml" Target="../ink/ink559.xml"/><Relationship Id="rId328" Type="http://schemas.openxmlformats.org/officeDocument/2006/relationships/customXml" Target="../ink/ink587.xml"/><Relationship Id="rId132" Type="http://schemas.openxmlformats.org/officeDocument/2006/relationships/customXml" Target="../ink/ink489.xml"/><Relationship Id="rId174" Type="http://schemas.openxmlformats.org/officeDocument/2006/relationships/customXml" Target="../ink/ink510.xml"/><Relationship Id="rId381" Type="http://schemas.openxmlformats.org/officeDocument/2006/relationships/image" Target="../media/image3320.png"/><Relationship Id="rId241" Type="http://schemas.openxmlformats.org/officeDocument/2006/relationships/image" Target="../media/image3250.png"/><Relationship Id="rId36" Type="http://schemas.openxmlformats.org/officeDocument/2006/relationships/customXml" Target="../ink/ink441.xml"/><Relationship Id="rId283" Type="http://schemas.openxmlformats.org/officeDocument/2006/relationships/image" Target="../media/image3271.png"/><Relationship Id="rId339" Type="http://schemas.openxmlformats.org/officeDocument/2006/relationships/image" Target="../media/image3299.png"/><Relationship Id="rId78" Type="http://schemas.openxmlformats.org/officeDocument/2006/relationships/customXml" Target="../ink/ink462.xml"/><Relationship Id="rId101" Type="http://schemas.openxmlformats.org/officeDocument/2006/relationships/image" Target="../media/image3181.png"/><Relationship Id="rId143" Type="http://schemas.openxmlformats.org/officeDocument/2006/relationships/image" Target="../media/image3202.png"/><Relationship Id="rId185" Type="http://schemas.openxmlformats.org/officeDocument/2006/relationships/image" Target="../media/image3222.png"/><Relationship Id="rId350" Type="http://schemas.openxmlformats.org/officeDocument/2006/relationships/customXml" Target="../ink/ink598.xml"/><Relationship Id="rId9" Type="http://schemas.openxmlformats.org/officeDocument/2006/relationships/image" Target="../media/image3135.png"/><Relationship Id="rId210" Type="http://schemas.openxmlformats.org/officeDocument/2006/relationships/customXml" Target="../ink/ink528.xml"/><Relationship Id="rId392" Type="http://schemas.openxmlformats.org/officeDocument/2006/relationships/customXml" Target="../ink/ink619.xml"/><Relationship Id="rId252" Type="http://schemas.openxmlformats.org/officeDocument/2006/relationships/customXml" Target="../ink/ink549.xml"/><Relationship Id="rId294" Type="http://schemas.openxmlformats.org/officeDocument/2006/relationships/customXml" Target="../ink/ink570.xml"/><Relationship Id="rId308" Type="http://schemas.openxmlformats.org/officeDocument/2006/relationships/customXml" Target="../ink/ink577.xml"/><Relationship Id="rId47" Type="http://schemas.openxmlformats.org/officeDocument/2006/relationships/image" Target="../media/image3154.png"/><Relationship Id="rId89" Type="http://schemas.openxmlformats.org/officeDocument/2006/relationships/image" Target="../media/image3175.png"/><Relationship Id="rId112" Type="http://schemas.openxmlformats.org/officeDocument/2006/relationships/customXml" Target="../ink/ink479.xml"/><Relationship Id="rId154" Type="http://schemas.openxmlformats.org/officeDocument/2006/relationships/customXml" Target="../ink/ink500.xml"/><Relationship Id="rId361" Type="http://schemas.openxmlformats.org/officeDocument/2006/relationships/image" Target="../media/image3310.png"/><Relationship Id="rId196" Type="http://schemas.openxmlformats.org/officeDocument/2006/relationships/customXml" Target="../ink/ink521.xml"/><Relationship Id="rId16" Type="http://schemas.openxmlformats.org/officeDocument/2006/relationships/customXml" Target="../ink/ink431.xml"/><Relationship Id="rId221" Type="http://schemas.openxmlformats.org/officeDocument/2006/relationships/image" Target="../media/image3240.png"/><Relationship Id="rId263" Type="http://schemas.openxmlformats.org/officeDocument/2006/relationships/image" Target="../media/image3261.png"/><Relationship Id="rId319" Type="http://schemas.openxmlformats.org/officeDocument/2006/relationships/image" Target="../media/image3289.png"/><Relationship Id="rId37" Type="http://schemas.openxmlformats.org/officeDocument/2006/relationships/image" Target="../media/image3149.png"/><Relationship Id="rId58" Type="http://schemas.openxmlformats.org/officeDocument/2006/relationships/customXml" Target="../ink/ink452.xml"/><Relationship Id="rId79" Type="http://schemas.openxmlformats.org/officeDocument/2006/relationships/image" Target="../media/image3170.png"/><Relationship Id="rId102" Type="http://schemas.openxmlformats.org/officeDocument/2006/relationships/customXml" Target="../ink/ink474.xml"/><Relationship Id="rId123" Type="http://schemas.openxmlformats.org/officeDocument/2006/relationships/image" Target="../media/image3192.png"/><Relationship Id="rId144" Type="http://schemas.openxmlformats.org/officeDocument/2006/relationships/customXml" Target="../ink/ink495.xml"/><Relationship Id="rId330" Type="http://schemas.openxmlformats.org/officeDocument/2006/relationships/customXml" Target="../ink/ink588.xml"/><Relationship Id="rId90" Type="http://schemas.openxmlformats.org/officeDocument/2006/relationships/customXml" Target="../ink/ink468.xml"/><Relationship Id="rId165" Type="http://schemas.openxmlformats.org/officeDocument/2006/relationships/image" Target="../media/image3213.png"/><Relationship Id="rId186" Type="http://schemas.openxmlformats.org/officeDocument/2006/relationships/customXml" Target="../ink/ink516.xml"/><Relationship Id="rId351" Type="http://schemas.openxmlformats.org/officeDocument/2006/relationships/image" Target="../media/image3305.png"/><Relationship Id="rId372" Type="http://schemas.openxmlformats.org/officeDocument/2006/relationships/customXml" Target="../ink/ink609.xml"/><Relationship Id="rId393" Type="http://schemas.openxmlformats.org/officeDocument/2006/relationships/image" Target="../media/image3326.png"/><Relationship Id="rId211" Type="http://schemas.openxmlformats.org/officeDocument/2006/relationships/image" Target="../media/image3235.png"/><Relationship Id="rId232" Type="http://schemas.openxmlformats.org/officeDocument/2006/relationships/customXml" Target="../ink/ink539.xml"/><Relationship Id="rId253" Type="http://schemas.openxmlformats.org/officeDocument/2006/relationships/image" Target="../media/image3256.png"/><Relationship Id="rId274" Type="http://schemas.openxmlformats.org/officeDocument/2006/relationships/customXml" Target="../ink/ink560.xml"/><Relationship Id="rId295" Type="http://schemas.openxmlformats.org/officeDocument/2006/relationships/image" Target="../media/image3277.png"/><Relationship Id="rId309" Type="http://schemas.openxmlformats.org/officeDocument/2006/relationships/image" Target="../media/image3284.png"/><Relationship Id="rId27" Type="http://schemas.openxmlformats.org/officeDocument/2006/relationships/image" Target="../media/image3144.png"/><Relationship Id="rId48" Type="http://schemas.openxmlformats.org/officeDocument/2006/relationships/customXml" Target="../ink/ink447.xml"/><Relationship Id="rId69" Type="http://schemas.openxmlformats.org/officeDocument/2006/relationships/image" Target="../media/image3165.png"/><Relationship Id="rId113" Type="http://schemas.openxmlformats.org/officeDocument/2006/relationships/image" Target="../media/image3187.png"/><Relationship Id="rId134" Type="http://schemas.openxmlformats.org/officeDocument/2006/relationships/customXml" Target="../ink/ink490.xml"/><Relationship Id="rId320" Type="http://schemas.openxmlformats.org/officeDocument/2006/relationships/customXml" Target="../ink/ink583.xml"/><Relationship Id="rId80" Type="http://schemas.openxmlformats.org/officeDocument/2006/relationships/customXml" Target="../ink/ink463.xml"/><Relationship Id="rId155" Type="http://schemas.openxmlformats.org/officeDocument/2006/relationships/image" Target="../media/image3208.png"/><Relationship Id="rId176" Type="http://schemas.openxmlformats.org/officeDocument/2006/relationships/customXml" Target="../ink/ink511.xml"/><Relationship Id="rId197" Type="http://schemas.openxmlformats.org/officeDocument/2006/relationships/image" Target="../media/image3228.png"/><Relationship Id="rId341" Type="http://schemas.openxmlformats.org/officeDocument/2006/relationships/image" Target="../media/image3300.png"/><Relationship Id="rId362" Type="http://schemas.openxmlformats.org/officeDocument/2006/relationships/customXml" Target="../ink/ink604.xml"/><Relationship Id="rId383" Type="http://schemas.openxmlformats.org/officeDocument/2006/relationships/image" Target="../media/image3321.png"/><Relationship Id="rId201" Type="http://schemas.openxmlformats.org/officeDocument/2006/relationships/image" Target="../media/image3230.png"/><Relationship Id="rId222" Type="http://schemas.openxmlformats.org/officeDocument/2006/relationships/customXml" Target="../ink/ink534.xml"/><Relationship Id="rId243" Type="http://schemas.openxmlformats.org/officeDocument/2006/relationships/image" Target="../media/image3251.png"/><Relationship Id="rId264" Type="http://schemas.openxmlformats.org/officeDocument/2006/relationships/customXml" Target="../ink/ink555.xml"/><Relationship Id="rId285" Type="http://schemas.openxmlformats.org/officeDocument/2006/relationships/image" Target="../media/image3272.png"/><Relationship Id="rId17" Type="http://schemas.openxmlformats.org/officeDocument/2006/relationships/image" Target="../media/image3139.png"/><Relationship Id="rId38" Type="http://schemas.openxmlformats.org/officeDocument/2006/relationships/customXml" Target="../ink/ink442.xml"/><Relationship Id="rId59" Type="http://schemas.openxmlformats.org/officeDocument/2006/relationships/image" Target="../media/image3160.png"/><Relationship Id="rId103" Type="http://schemas.openxmlformats.org/officeDocument/2006/relationships/image" Target="../media/image3182.png"/><Relationship Id="rId124" Type="http://schemas.openxmlformats.org/officeDocument/2006/relationships/customXml" Target="../ink/ink485.xml"/><Relationship Id="rId310" Type="http://schemas.openxmlformats.org/officeDocument/2006/relationships/customXml" Target="../ink/ink578.xml"/><Relationship Id="rId70" Type="http://schemas.openxmlformats.org/officeDocument/2006/relationships/customXml" Target="../ink/ink458.xml"/><Relationship Id="rId91" Type="http://schemas.openxmlformats.org/officeDocument/2006/relationships/image" Target="../media/image3176.png"/><Relationship Id="rId145" Type="http://schemas.openxmlformats.org/officeDocument/2006/relationships/image" Target="../media/image3203.png"/><Relationship Id="rId166" Type="http://schemas.openxmlformats.org/officeDocument/2006/relationships/customXml" Target="../ink/ink506.xml"/><Relationship Id="rId187" Type="http://schemas.openxmlformats.org/officeDocument/2006/relationships/image" Target="../media/image3223.png"/><Relationship Id="rId331" Type="http://schemas.openxmlformats.org/officeDocument/2006/relationships/image" Target="../media/image3295.png"/><Relationship Id="rId352" Type="http://schemas.openxmlformats.org/officeDocument/2006/relationships/customXml" Target="../ink/ink599.xml"/><Relationship Id="rId373" Type="http://schemas.openxmlformats.org/officeDocument/2006/relationships/image" Target="../media/image3316.png"/><Relationship Id="rId394" Type="http://schemas.openxmlformats.org/officeDocument/2006/relationships/customXml" Target="../ink/ink62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9.xml"/><Relationship Id="rId233" Type="http://schemas.openxmlformats.org/officeDocument/2006/relationships/image" Target="../media/image3246.png"/><Relationship Id="rId254" Type="http://schemas.openxmlformats.org/officeDocument/2006/relationships/customXml" Target="../ink/ink550.xml"/><Relationship Id="rId28" Type="http://schemas.openxmlformats.org/officeDocument/2006/relationships/customXml" Target="../ink/ink437.xml"/><Relationship Id="rId49" Type="http://schemas.openxmlformats.org/officeDocument/2006/relationships/image" Target="../media/image3155.png"/><Relationship Id="rId114" Type="http://schemas.openxmlformats.org/officeDocument/2006/relationships/customXml" Target="../ink/ink480.xml"/><Relationship Id="rId275" Type="http://schemas.openxmlformats.org/officeDocument/2006/relationships/image" Target="../media/image3267.png"/><Relationship Id="rId296" Type="http://schemas.openxmlformats.org/officeDocument/2006/relationships/customXml" Target="../ink/ink571.xml"/><Relationship Id="rId300" Type="http://schemas.openxmlformats.org/officeDocument/2006/relationships/customXml" Target="../ink/ink573.xml"/><Relationship Id="rId60" Type="http://schemas.openxmlformats.org/officeDocument/2006/relationships/customXml" Target="../ink/ink453.xml"/><Relationship Id="rId81" Type="http://schemas.openxmlformats.org/officeDocument/2006/relationships/image" Target="../media/image3171.png"/><Relationship Id="rId135" Type="http://schemas.openxmlformats.org/officeDocument/2006/relationships/image" Target="../media/image3198.png"/><Relationship Id="rId156" Type="http://schemas.openxmlformats.org/officeDocument/2006/relationships/customXml" Target="../ink/ink501.xml"/><Relationship Id="rId177" Type="http://schemas.openxmlformats.org/officeDocument/2006/relationships/image" Target="../media/image3218.png"/><Relationship Id="rId198" Type="http://schemas.openxmlformats.org/officeDocument/2006/relationships/customXml" Target="../ink/ink522.xml"/><Relationship Id="rId321" Type="http://schemas.openxmlformats.org/officeDocument/2006/relationships/image" Target="../media/image3290.png"/><Relationship Id="rId342" Type="http://schemas.openxmlformats.org/officeDocument/2006/relationships/customXml" Target="../ink/ink594.xml"/><Relationship Id="rId363" Type="http://schemas.openxmlformats.org/officeDocument/2006/relationships/image" Target="../media/image3311.png"/><Relationship Id="rId384" Type="http://schemas.openxmlformats.org/officeDocument/2006/relationships/customXml" Target="../ink/ink615.xml"/><Relationship Id="rId202" Type="http://schemas.openxmlformats.org/officeDocument/2006/relationships/customXml" Target="../ink/ink524.xml"/><Relationship Id="rId223" Type="http://schemas.openxmlformats.org/officeDocument/2006/relationships/image" Target="../media/image3241.png"/><Relationship Id="rId244" Type="http://schemas.openxmlformats.org/officeDocument/2006/relationships/customXml" Target="../ink/ink545.xml"/><Relationship Id="rId18" Type="http://schemas.openxmlformats.org/officeDocument/2006/relationships/customXml" Target="../ink/ink432.xml"/><Relationship Id="rId39" Type="http://schemas.openxmlformats.org/officeDocument/2006/relationships/image" Target="../media/image3150.png"/><Relationship Id="rId265" Type="http://schemas.openxmlformats.org/officeDocument/2006/relationships/image" Target="../media/image3262.png"/><Relationship Id="rId286" Type="http://schemas.openxmlformats.org/officeDocument/2006/relationships/customXml" Target="../ink/ink566.xml"/><Relationship Id="rId50" Type="http://schemas.openxmlformats.org/officeDocument/2006/relationships/customXml" Target="../ink/ink448.xml"/><Relationship Id="rId104" Type="http://schemas.openxmlformats.org/officeDocument/2006/relationships/customXml" Target="../ink/ink475.xml"/><Relationship Id="rId125" Type="http://schemas.openxmlformats.org/officeDocument/2006/relationships/image" Target="../media/image3193.png"/><Relationship Id="rId146" Type="http://schemas.openxmlformats.org/officeDocument/2006/relationships/customXml" Target="../ink/ink496.xml"/><Relationship Id="rId167" Type="http://schemas.openxmlformats.org/officeDocument/2006/relationships/image" Target="../media/image2661.png"/><Relationship Id="rId188" Type="http://schemas.openxmlformats.org/officeDocument/2006/relationships/customXml" Target="../ink/ink517.xml"/><Relationship Id="rId311" Type="http://schemas.openxmlformats.org/officeDocument/2006/relationships/image" Target="../media/image3285.png"/><Relationship Id="rId332" Type="http://schemas.openxmlformats.org/officeDocument/2006/relationships/customXml" Target="../ink/ink589.xml"/><Relationship Id="rId353" Type="http://schemas.openxmlformats.org/officeDocument/2006/relationships/image" Target="../media/image3306.png"/><Relationship Id="rId374" Type="http://schemas.openxmlformats.org/officeDocument/2006/relationships/customXml" Target="../ink/ink610.xml"/><Relationship Id="rId395" Type="http://schemas.openxmlformats.org/officeDocument/2006/relationships/image" Target="../media/image3327.png"/><Relationship Id="rId71" Type="http://schemas.openxmlformats.org/officeDocument/2006/relationships/image" Target="../media/image3166.png"/><Relationship Id="rId92" Type="http://schemas.openxmlformats.org/officeDocument/2006/relationships/customXml" Target="../ink/ink469.xml"/><Relationship Id="rId213" Type="http://schemas.openxmlformats.org/officeDocument/2006/relationships/image" Target="../media/image3236.png"/><Relationship Id="rId234" Type="http://schemas.openxmlformats.org/officeDocument/2006/relationships/customXml" Target="../ink/ink540.xml"/><Relationship Id="rId2" Type="http://schemas.openxmlformats.org/officeDocument/2006/relationships/customXml" Target="../ink/ink424.xml"/><Relationship Id="rId29" Type="http://schemas.openxmlformats.org/officeDocument/2006/relationships/image" Target="../media/image3145.png"/><Relationship Id="rId255" Type="http://schemas.openxmlformats.org/officeDocument/2006/relationships/image" Target="../media/image3257.png"/><Relationship Id="rId276" Type="http://schemas.openxmlformats.org/officeDocument/2006/relationships/customXml" Target="../ink/ink561.xml"/><Relationship Id="rId297" Type="http://schemas.openxmlformats.org/officeDocument/2006/relationships/image" Target="../media/image3278.png"/><Relationship Id="rId40" Type="http://schemas.openxmlformats.org/officeDocument/2006/relationships/customXml" Target="../ink/ink443.xml"/><Relationship Id="rId115" Type="http://schemas.openxmlformats.org/officeDocument/2006/relationships/image" Target="../media/image3188.png"/><Relationship Id="rId136" Type="http://schemas.openxmlformats.org/officeDocument/2006/relationships/customXml" Target="../ink/ink491.xml"/><Relationship Id="rId157" Type="http://schemas.openxmlformats.org/officeDocument/2006/relationships/image" Target="../media/image3209.png"/><Relationship Id="rId178" Type="http://schemas.openxmlformats.org/officeDocument/2006/relationships/customXml" Target="../ink/ink512.xml"/><Relationship Id="rId301" Type="http://schemas.openxmlformats.org/officeDocument/2006/relationships/image" Target="../media/image3280.png"/><Relationship Id="rId322" Type="http://schemas.openxmlformats.org/officeDocument/2006/relationships/customXml" Target="../ink/ink584.xml"/><Relationship Id="rId343" Type="http://schemas.openxmlformats.org/officeDocument/2006/relationships/image" Target="../media/image3301.png"/><Relationship Id="rId364" Type="http://schemas.openxmlformats.org/officeDocument/2006/relationships/customXml" Target="../ink/ink605.xml"/><Relationship Id="rId61" Type="http://schemas.openxmlformats.org/officeDocument/2006/relationships/image" Target="../media/image3161.png"/><Relationship Id="rId82" Type="http://schemas.openxmlformats.org/officeDocument/2006/relationships/customXml" Target="../ink/ink464.xml"/><Relationship Id="rId199" Type="http://schemas.openxmlformats.org/officeDocument/2006/relationships/image" Target="../media/image3229.png"/><Relationship Id="rId203" Type="http://schemas.openxmlformats.org/officeDocument/2006/relationships/image" Target="../media/image3231.png"/><Relationship Id="rId385" Type="http://schemas.openxmlformats.org/officeDocument/2006/relationships/image" Target="../media/image3322.png"/><Relationship Id="rId19" Type="http://schemas.openxmlformats.org/officeDocument/2006/relationships/image" Target="../media/image3140.png"/><Relationship Id="rId224" Type="http://schemas.openxmlformats.org/officeDocument/2006/relationships/customXml" Target="../ink/ink535.xml"/><Relationship Id="rId245" Type="http://schemas.openxmlformats.org/officeDocument/2006/relationships/image" Target="../media/image3252.png"/><Relationship Id="rId266" Type="http://schemas.openxmlformats.org/officeDocument/2006/relationships/customXml" Target="../ink/ink556.xml"/><Relationship Id="rId287" Type="http://schemas.openxmlformats.org/officeDocument/2006/relationships/image" Target="../media/image3273.png"/><Relationship Id="rId30" Type="http://schemas.openxmlformats.org/officeDocument/2006/relationships/customXml" Target="../ink/ink438.xml"/><Relationship Id="rId105" Type="http://schemas.openxmlformats.org/officeDocument/2006/relationships/image" Target="../media/image3183.png"/><Relationship Id="rId126" Type="http://schemas.openxmlformats.org/officeDocument/2006/relationships/customXml" Target="../ink/ink486.xml"/><Relationship Id="rId147" Type="http://schemas.openxmlformats.org/officeDocument/2006/relationships/image" Target="../media/image3204.png"/><Relationship Id="rId168" Type="http://schemas.openxmlformats.org/officeDocument/2006/relationships/customXml" Target="../ink/ink507.xml"/><Relationship Id="rId312" Type="http://schemas.openxmlformats.org/officeDocument/2006/relationships/customXml" Target="../ink/ink579.xml"/><Relationship Id="rId333" Type="http://schemas.openxmlformats.org/officeDocument/2006/relationships/image" Target="../media/image3296.png"/><Relationship Id="rId354" Type="http://schemas.openxmlformats.org/officeDocument/2006/relationships/customXml" Target="../ink/ink600.xml"/><Relationship Id="rId51" Type="http://schemas.openxmlformats.org/officeDocument/2006/relationships/image" Target="../media/image3156.png"/><Relationship Id="rId72" Type="http://schemas.openxmlformats.org/officeDocument/2006/relationships/customXml" Target="../ink/ink459.xml"/><Relationship Id="rId93" Type="http://schemas.openxmlformats.org/officeDocument/2006/relationships/image" Target="../media/image3177.png"/><Relationship Id="rId189" Type="http://schemas.openxmlformats.org/officeDocument/2006/relationships/image" Target="../media/image3224.png"/><Relationship Id="rId375" Type="http://schemas.openxmlformats.org/officeDocument/2006/relationships/image" Target="../media/image3317.png"/><Relationship Id="rId396" Type="http://schemas.openxmlformats.org/officeDocument/2006/relationships/customXml" Target="../ink/ink621.xml"/><Relationship Id="rId3" Type="http://schemas.openxmlformats.org/officeDocument/2006/relationships/image" Target="../media/image3132.png"/><Relationship Id="rId214" Type="http://schemas.openxmlformats.org/officeDocument/2006/relationships/customXml" Target="../ink/ink530.xml"/><Relationship Id="rId235" Type="http://schemas.openxmlformats.org/officeDocument/2006/relationships/image" Target="../media/image3247.png"/><Relationship Id="rId256" Type="http://schemas.openxmlformats.org/officeDocument/2006/relationships/customXml" Target="../ink/ink551.xml"/><Relationship Id="rId277" Type="http://schemas.openxmlformats.org/officeDocument/2006/relationships/image" Target="../media/image3268.png"/><Relationship Id="rId298" Type="http://schemas.openxmlformats.org/officeDocument/2006/relationships/customXml" Target="../ink/ink572.xml"/><Relationship Id="rId116" Type="http://schemas.openxmlformats.org/officeDocument/2006/relationships/customXml" Target="../ink/ink481.xml"/><Relationship Id="rId137" Type="http://schemas.openxmlformats.org/officeDocument/2006/relationships/image" Target="../media/image3199.png"/><Relationship Id="rId158" Type="http://schemas.openxmlformats.org/officeDocument/2006/relationships/customXml" Target="../ink/ink502.xml"/><Relationship Id="rId302" Type="http://schemas.openxmlformats.org/officeDocument/2006/relationships/customXml" Target="../ink/ink574.xml"/><Relationship Id="rId323" Type="http://schemas.openxmlformats.org/officeDocument/2006/relationships/image" Target="../media/image3291.png"/><Relationship Id="rId344" Type="http://schemas.openxmlformats.org/officeDocument/2006/relationships/customXml" Target="../ink/ink595.xml"/><Relationship Id="rId20" Type="http://schemas.openxmlformats.org/officeDocument/2006/relationships/customXml" Target="../ink/ink433.xml"/><Relationship Id="rId41" Type="http://schemas.openxmlformats.org/officeDocument/2006/relationships/image" Target="../media/image3151.png"/><Relationship Id="rId62" Type="http://schemas.openxmlformats.org/officeDocument/2006/relationships/customXml" Target="../ink/ink454.xml"/><Relationship Id="rId83" Type="http://schemas.openxmlformats.org/officeDocument/2006/relationships/image" Target="../media/image3172.png"/><Relationship Id="rId179" Type="http://schemas.openxmlformats.org/officeDocument/2006/relationships/image" Target="../media/image3219.png"/><Relationship Id="rId365" Type="http://schemas.openxmlformats.org/officeDocument/2006/relationships/image" Target="../media/image3312.png"/><Relationship Id="rId386" Type="http://schemas.openxmlformats.org/officeDocument/2006/relationships/customXml" Target="../ink/ink616.xml"/><Relationship Id="rId190" Type="http://schemas.openxmlformats.org/officeDocument/2006/relationships/customXml" Target="../ink/ink518.xml"/><Relationship Id="rId204" Type="http://schemas.openxmlformats.org/officeDocument/2006/relationships/customXml" Target="../ink/ink525.xml"/><Relationship Id="rId225" Type="http://schemas.openxmlformats.org/officeDocument/2006/relationships/image" Target="../media/image3242.png"/><Relationship Id="rId246" Type="http://schemas.openxmlformats.org/officeDocument/2006/relationships/customXml" Target="../ink/ink546.xml"/><Relationship Id="rId267" Type="http://schemas.openxmlformats.org/officeDocument/2006/relationships/image" Target="../media/image3263.png"/><Relationship Id="rId288" Type="http://schemas.openxmlformats.org/officeDocument/2006/relationships/customXml" Target="../ink/ink567.xml"/><Relationship Id="rId106" Type="http://schemas.openxmlformats.org/officeDocument/2006/relationships/customXml" Target="../ink/ink476.xml"/><Relationship Id="rId127" Type="http://schemas.openxmlformats.org/officeDocument/2006/relationships/image" Target="../media/image3194.png"/><Relationship Id="rId313" Type="http://schemas.openxmlformats.org/officeDocument/2006/relationships/image" Target="../media/image3286.png"/><Relationship Id="rId10" Type="http://schemas.openxmlformats.org/officeDocument/2006/relationships/customXml" Target="../ink/ink428.xml"/><Relationship Id="rId31" Type="http://schemas.openxmlformats.org/officeDocument/2006/relationships/image" Target="../media/image3146.png"/><Relationship Id="rId52" Type="http://schemas.openxmlformats.org/officeDocument/2006/relationships/customXml" Target="../ink/ink449.xml"/><Relationship Id="rId73" Type="http://schemas.openxmlformats.org/officeDocument/2006/relationships/image" Target="../media/image3167.png"/><Relationship Id="rId94" Type="http://schemas.openxmlformats.org/officeDocument/2006/relationships/customXml" Target="../ink/ink470.xml"/><Relationship Id="rId148" Type="http://schemas.openxmlformats.org/officeDocument/2006/relationships/customXml" Target="../ink/ink497.xml"/><Relationship Id="rId169" Type="http://schemas.openxmlformats.org/officeDocument/2006/relationships/image" Target="../media/image3214.png"/><Relationship Id="rId334" Type="http://schemas.openxmlformats.org/officeDocument/2006/relationships/customXml" Target="../ink/ink590.xml"/><Relationship Id="rId355" Type="http://schemas.openxmlformats.org/officeDocument/2006/relationships/image" Target="../media/image3307.png"/><Relationship Id="rId376" Type="http://schemas.openxmlformats.org/officeDocument/2006/relationships/customXml" Target="../ink/ink611.xml"/><Relationship Id="rId397" Type="http://schemas.openxmlformats.org/officeDocument/2006/relationships/image" Target="../media/image3328.png"/><Relationship Id="rId4" Type="http://schemas.openxmlformats.org/officeDocument/2006/relationships/customXml" Target="../ink/ink425.xml"/><Relationship Id="rId180" Type="http://schemas.openxmlformats.org/officeDocument/2006/relationships/customXml" Target="../ink/ink513.xml"/><Relationship Id="rId215" Type="http://schemas.openxmlformats.org/officeDocument/2006/relationships/image" Target="../media/image3237.png"/><Relationship Id="rId236" Type="http://schemas.openxmlformats.org/officeDocument/2006/relationships/customXml" Target="../ink/ink541.xml"/><Relationship Id="rId257" Type="http://schemas.openxmlformats.org/officeDocument/2006/relationships/image" Target="../media/image3258.png"/><Relationship Id="rId278" Type="http://schemas.openxmlformats.org/officeDocument/2006/relationships/customXml" Target="../ink/ink562.xml"/><Relationship Id="rId303" Type="http://schemas.openxmlformats.org/officeDocument/2006/relationships/image" Target="../media/image3281.png"/><Relationship Id="rId42" Type="http://schemas.openxmlformats.org/officeDocument/2006/relationships/customXml" Target="../ink/ink444.xml"/><Relationship Id="rId84" Type="http://schemas.openxmlformats.org/officeDocument/2006/relationships/customXml" Target="../ink/ink465.xml"/><Relationship Id="rId138" Type="http://schemas.openxmlformats.org/officeDocument/2006/relationships/customXml" Target="../ink/ink492.xml"/><Relationship Id="rId345" Type="http://schemas.openxmlformats.org/officeDocument/2006/relationships/image" Target="../media/image3302.png"/><Relationship Id="rId387" Type="http://schemas.openxmlformats.org/officeDocument/2006/relationships/image" Target="../media/image3323.png"/><Relationship Id="rId191" Type="http://schemas.openxmlformats.org/officeDocument/2006/relationships/image" Target="../media/image3225.png"/><Relationship Id="rId205" Type="http://schemas.openxmlformats.org/officeDocument/2006/relationships/image" Target="../media/image3232.png"/><Relationship Id="rId247" Type="http://schemas.openxmlformats.org/officeDocument/2006/relationships/image" Target="../media/image3253.png"/><Relationship Id="rId107" Type="http://schemas.openxmlformats.org/officeDocument/2006/relationships/image" Target="../media/image3184.png"/><Relationship Id="rId289" Type="http://schemas.openxmlformats.org/officeDocument/2006/relationships/image" Target="../media/image3274.png"/><Relationship Id="rId11" Type="http://schemas.openxmlformats.org/officeDocument/2006/relationships/image" Target="../media/image3136.png"/><Relationship Id="rId53" Type="http://schemas.openxmlformats.org/officeDocument/2006/relationships/image" Target="../media/image3157.png"/><Relationship Id="rId149" Type="http://schemas.openxmlformats.org/officeDocument/2006/relationships/image" Target="../media/image3205.png"/><Relationship Id="rId314" Type="http://schemas.openxmlformats.org/officeDocument/2006/relationships/customXml" Target="../ink/ink580.xml"/><Relationship Id="rId356" Type="http://schemas.openxmlformats.org/officeDocument/2006/relationships/customXml" Target="../ink/ink601.xml"/><Relationship Id="rId95" Type="http://schemas.openxmlformats.org/officeDocument/2006/relationships/image" Target="../media/image3178.png"/><Relationship Id="rId160" Type="http://schemas.openxmlformats.org/officeDocument/2006/relationships/customXml" Target="../ink/ink503.xml"/><Relationship Id="rId216" Type="http://schemas.openxmlformats.org/officeDocument/2006/relationships/customXml" Target="../ink/ink531.xml"/><Relationship Id="rId258" Type="http://schemas.openxmlformats.org/officeDocument/2006/relationships/customXml" Target="../ink/ink552.xml"/><Relationship Id="rId22" Type="http://schemas.openxmlformats.org/officeDocument/2006/relationships/customXml" Target="../ink/ink434.xml"/><Relationship Id="rId64" Type="http://schemas.openxmlformats.org/officeDocument/2006/relationships/customXml" Target="../ink/ink455.xml"/><Relationship Id="rId118" Type="http://schemas.openxmlformats.org/officeDocument/2006/relationships/customXml" Target="../ink/ink482.xml"/><Relationship Id="rId325" Type="http://schemas.openxmlformats.org/officeDocument/2006/relationships/image" Target="../media/image3292.png"/><Relationship Id="rId367" Type="http://schemas.openxmlformats.org/officeDocument/2006/relationships/image" Target="../media/image3313.png"/><Relationship Id="rId171" Type="http://schemas.openxmlformats.org/officeDocument/2006/relationships/image" Target="../media/image3215.png"/><Relationship Id="rId227" Type="http://schemas.openxmlformats.org/officeDocument/2006/relationships/image" Target="../media/image3243.png"/><Relationship Id="rId269" Type="http://schemas.openxmlformats.org/officeDocument/2006/relationships/image" Target="../media/image3264.png"/><Relationship Id="rId33" Type="http://schemas.openxmlformats.org/officeDocument/2006/relationships/image" Target="../media/image3147.png"/><Relationship Id="rId129" Type="http://schemas.openxmlformats.org/officeDocument/2006/relationships/image" Target="../media/image3195.png"/><Relationship Id="rId280" Type="http://schemas.openxmlformats.org/officeDocument/2006/relationships/customXml" Target="../ink/ink563.xml"/><Relationship Id="rId336" Type="http://schemas.openxmlformats.org/officeDocument/2006/relationships/customXml" Target="../ink/ink591.xml"/><Relationship Id="rId75" Type="http://schemas.openxmlformats.org/officeDocument/2006/relationships/image" Target="../media/image3168.png"/><Relationship Id="rId140" Type="http://schemas.openxmlformats.org/officeDocument/2006/relationships/customXml" Target="../ink/ink493.xml"/><Relationship Id="rId182" Type="http://schemas.openxmlformats.org/officeDocument/2006/relationships/customXml" Target="../ink/ink514.xml"/><Relationship Id="rId378" Type="http://schemas.openxmlformats.org/officeDocument/2006/relationships/customXml" Target="../ink/ink612.xml"/><Relationship Id="rId6" Type="http://schemas.openxmlformats.org/officeDocument/2006/relationships/customXml" Target="../ink/ink426.xml"/><Relationship Id="rId238" Type="http://schemas.openxmlformats.org/officeDocument/2006/relationships/customXml" Target="../ink/ink542.xml"/><Relationship Id="rId291" Type="http://schemas.openxmlformats.org/officeDocument/2006/relationships/image" Target="../media/image3275.png"/><Relationship Id="rId305" Type="http://schemas.openxmlformats.org/officeDocument/2006/relationships/image" Target="../media/image3282.png"/><Relationship Id="rId347" Type="http://schemas.openxmlformats.org/officeDocument/2006/relationships/image" Target="../media/image3303.png"/><Relationship Id="rId44" Type="http://schemas.openxmlformats.org/officeDocument/2006/relationships/customXml" Target="../ink/ink445.xml"/><Relationship Id="rId86" Type="http://schemas.openxmlformats.org/officeDocument/2006/relationships/customXml" Target="../ink/ink466.xml"/><Relationship Id="rId151" Type="http://schemas.openxmlformats.org/officeDocument/2006/relationships/image" Target="../media/image3206.png"/><Relationship Id="rId389" Type="http://schemas.openxmlformats.org/officeDocument/2006/relationships/image" Target="../media/image3324.png"/><Relationship Id="rId193" Type="http://schemas.openxmlformats.org/officeDocument/2006/relationships/image" Target="../media/image3226.png"/><Relationship Id="rId207" Type="http://schemas.openxmlformats.org/officeDocument/2006/relationships/image" Target="../media/image3233.png"/><Relationship Id="rId249" Type="http://schemas.openxmlformats.org/officeDocument/2006/relationships/image" Target="../media/image3254.png"/><Relationship Id="rId13" Type="http://schemas.openxmlformats.org/officeDocument/2006/relationships/image" Target="../media/image3137.png"/><Relationship Id="rId109" Type="http://schemas.openxmlformats.org/officeDocument/2006/relationships/image" Target="../media/image3185.png"/><Relationship Id="rId260" Type="http://schemas.openxmlformats.org/officeDocument/2006/relationships/customXml" Target="../ink/ink553.xml"/><Relationship Id="rId316" Type="http://schemas.openxmlformats.org/officeDocument/2006/relationships/customXml" Target="../ink/ink581.xml"/><Relationship Id="rId55" Type="http://schemas.openxmlformats.org/officeDocument/2006/relationships/image" Target="../media/image3158.png"/><Relationship Id="rId97" Type="http://schemas.openxmlformats.org/officeDocument/2006/relationships/image" Target="../media/image3179.png"/><Relationship Id="rId120" Type="http://schemas.openxmlformats.org/officeDocument/2006/relationships/customXml" Target="../ink/ink483.xml"/><Relationship Id="rId358" Type="http://schemas.openxmlformats.org/officeDocument/2006/relationships/customXml" Target="../ink/ink602.xml"/><Relationship Id="rId162" Type="http://schemas.openxmlformats.org/officeDocument/2006/relationships/customXml" Target="../ink/ink504.xml"/><Relationship Id="rId218" Type="http://schemas.openxmlformats.org/officeDocument/2006/relationships/customXml" Target="../ink/ink532.xml"/><Relationship Id="rId271" Type="http://schemas.openxmlformats.org/officeDocument/2006/relationships/image" Target="../media/image3265.png"/><Relationship Id="rId24" Type="http://schemas.openxmlformats.org/officeDocument/2006/relationships/customXml" Target="../ink/ink435.xml"/><Relationship Id="rId66" Type="http://schemas.openxmlformats.org/officeDocument/2006/relationships/customXml" Target="../ink/ink456.xml"/><Relationship Id="rId131" Type="http://schemas.openxmlformats.org/officeDocument/2006/relationships/image" Target="../media/image3196.png"/><Relationship Id="rId327" Type="http://schemas.openxmlformats.org/officeDocument/2006/relationships/image" Target="../media/image3293.png"/><Relationship Id="rId369" Type="http://schemas.openxmlformats.org/officeDocument/2006/relationships/image" Target="../media/image3314.png"/><Relationship Id="rId173" Type="http://schemas.openxmlformats.org/officeDocument/2006/relationships/image" Target="../media/image3216.png"/><Relationship Id="rId229" Type="http://schemas.openxmlformats.org/officeDocument/2006/relationships/image" Target="../media/image3244.png"/><Relationship Id="rId380" Type="http://schemas.openxmlformats.org/officeDocument/2006/relationships/customXml" Target="../ink/ink613.xml"/><Relationship Id="rId240" Type="http://schemas.openxmlformats.org/officeDocument/2006/relationships/customXml" Target="../ink/ink543.xml"/><Relationship Id="rId35" Type="http://schemas.openxmlformats.org/officeDocument/2006/relationships/image" Target="../media/image3148.png"/><Relationship Id="rId77" Type="http://schemas.openxmlformats.org/officeDocument/2006/relationships/image" Target="../media/image3169.png"/><Relationship Id="rId100" Type="http://schemas.openxmlformats.org/officeDocument/2006/relationships/customXml" Target="../ink/ink473.xml"/><Relationship Id="rId282" Type="http://schemas.openxmlformats.org/officeDocument/2006/relationships/customXml" Target="../ink/ink564.xml"/><Relationship Id="rId338" Type="http://schemas.openxmlformats.org/officeDocument/2006/relationships/customXml" Target="../ink/ink592.xml"/><Relationship Id="rId8" Type="http://schemas.openxmlformats.org/officeDocument/2006/relationships/customXml" Target="../ink/ink427.xml"/><Relationship Id="rId142" Type="http://schemas.openxmlformats.org/officeDocument/2006/relationships/customXml" Target="../ink/ink494.xml"/><Relationship Id="rId184" Type="http://schemas.openxmlformats.org/officeDocument/2006/relationships/customXml" Target="../ink/ink515.xml"/><Relationship Id="rId391" Type="http://schemas.openxmlformats.org/officeDocument/2006/relationships/image" Target="../media/image3325.png"/><Relationship Id="rId251" Type="http://schemas.openxmlformats.org/officeDocument/2006/relationships/image" Target="../media/image3255.png"/><Relationship Id="rId46" Type="http://schemas.openxmlformats.org/officeDocument/2006/relationships/customXml" Target="../ink/ink446.xml"/><Relationship Id="rId293" Type="http://schemas.openxmlformats.org/officeDocument/2006/relationships/image" Target="../media/image3276.png"/><Relationship Id="rId307" Type="http://schemas.openxmlformats.org/officeDocument/2006/relationships/image" Target="../media/image3283.png"/><Relationship Id="rId349" Type="http://schemas.openxmlformats.org/officeDocument/2006/relationships/image" Target="../media/image3304.png"/><Relationship Id="rId88" Type="http://schemas.openxmlformats.org/officeDocument/2006/relationships/customXml" Target="../ink/ink467.xml"/><Relationship Id="rId111" Type="http://schemas.openxmlformats.org/officeDocument/2006/relationships/image" Target="../media/image3186.png"/><Relationship Id="rId153" Type="http://schemas.openxmlformats.org/officeDocument/2006/relationships/image" Target="../media/image3207.png"/><Relationship Id="rId195" Type="http://schemas.openxmlformats.org/officeDocument/2006/relationships/image" Target="../media/image3227.png"/><Relationship Id="rId209" Type="http://schemas.openxmlformats.org/officeDocument/2006/relationships/image" Target="../media/image3234.png"/><Relationship Id="rId360" Type="http://schemas.openxmlformats.org/officeDocument/2006/relationships/customXml" Target="../ink/ink603.xml"/><Relationship Id="rId220" Type="http://schemas.openxmlformats.org/officeDocument/2006/relationships/customXml" Target="../ink/ink533.xml"/><Relationship Id="rId15" Type="http://schemas.openxmlformats.org/officeDocument/2006/relationships/image" Target="../media/image3138.png"/><Relationship Id="rId57" Type="http://schemas.openxmlformats.org/officeDocument/2006/relationships/image" Target="../media/image3159.png"/><Relationship Id="rId262" Type="http://schemas.openxmlformats.org/officeDocument/2006/relationships/customXml" Target="../ink/ink554.xml"/><Relationship Id="rId318" Type="http://schemas.openxmlformats.org/officeDocument/2006/relationships/customXml" Target="../ink/ink582.xml"/><Relationship Id="rId99" Type="http://schemas.openxmlformats.org/officeDocument/2006/relationships/image" Target="../media/image3180.png"/><Relationship Id="rId122" Type="http://schemas.openxmlformats.org/officeDocument/2006/relationships/customXml" Target="../ink/ink484.xml"/><Relationship Id="rId164" Type="http://schemas.openxmlformats.org/officeDocument/2006/relationships/customXml" Target="../ink/ink505.xml"/><Relationship Id="rId371" Type="http://schemas.openxmlformats.org/officeDocument/2006/relationships/image" Target="../media/image3315.png"/><Relationship Id="rId26" Type="http://schemas.openxmlformats.org/officeDocument/2006/relationships/customXml" Target="../ink/ink436.xml"/><Relationship Id="rId231" Type="http://schemas.openxmlformats.org/officeDocument/2006/relationships/image" Target="../media/image3245.png"/><Relationship Id="rId273" Type="http://schemas.openxmlformats.org/officeDocument/2006/relationships/image" Target="../media/image3266.png"/><Relationship Id="rId329" Type="http://schemas.openxmlformats.org/officeDocument/2006/relationships/image" Target="../media/image3294.png"/><Relationship Id="rId68" Type="http://schemas.openxmlformats.org/officeDocument/2006/relationships/customXml" Target="../ink/ink457.xml"/><Relationship Id="rId133" Type="http://schemas.openxmlformats.org/officeDocument/2006/relationships/image" Target="../media/image3197.png"/><Relationship Id="rId175" Type="http://schemas.openxmlformats.org/officeDocument/2006/relationships/image" Target="../media/image3217.png"/><Relationship Id="rId340" Type="http://schemas.openxmlformats.org/officeDocument/2006/relationships/customXml" Target="../ink/ink593.xml"/><Relationship Id="rId200" Type="http://schemas.openxmlformats.org/officeDocument/2006/relationships/customXml" Target="../ink/ink523.xml"/><Relationship Id="rId382" Type="http://schemas.openxmlformats.org/officeDocument/2006/relationships/customXml" Target="../ink/ink614.xml"/><Relationship Id="rId242" Type="http://schemas.openxmlformats.org/officeDocument/2006/relationships/customXml" Target="../ink/ink544.xml"/><Relationship Id="rId284" Type="http://schemas.openxmlformats.org/officeDocument/2006/relationships/customXml" Target="../ink/ink56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84.png"/><Relationship Id="rId21" Type="http://schemas.openxmlformats.org/officeDocument/2006/relationships/image" Target="../media/image3336.png"/><Relationship Id="rId42" Type="http://schemas.openxmlformats.org/officeDocument/2006/relationships/customXml" Target="../ink/ink642.xml"/><Relationship Id="rId63" Type="http://schemas.openxmlformats.org/officeDocument/2006/relationships/image" Target="../media/image3357.png"/><Relationship Id="rId84" Type="http://schemas.openxmlformats.org/officeDocument/2006/relationships/customXml" Target="../ink/ink663.xml"/><Relationship Id="rId138" Type="http://schemas.openxmlformats.org/officeDocument/2006/relationships/customXml" Target="../ink/ink690.xml"/><Relationship Id="rId159" Type="http://schemas.openxmlformats.org/officeDocument/2006/relationships/image" Target="../media/image3405.png"/><Relationship Id="rId170" Type="http://schemas.openxmlformats.org/officeDocument/2006/relationships/customXml" Target="../ink/ink706.xml"/><Relationship Id="rId191" Type="http://schemas.openxmlformats.org/officeDocument/2006/relationships/image" Target="../media/image3421.png"/><Relationship Id="rId205" Type="http://schemas.openxmlformats.org/officeDocument/2006/relationships/image" Target="../media/image3428.png"/><Relationship Id="rId226" Type="http://schemas.openxmlformats.org/officeDocument/2006/relationships/customXml" Target="../ink/ink734.xml"/><Relationship Id="rId107" Type="http://schemas.openxmlformats.org/officeDocument/2006/relationships/image" Target="../media/image3379.png"/><Relationship Id="rId11" Type="http://schemas.openxmlformats.org/officeDocument/2006/relationships/image" Target="../media/image3331.png"/><Relationship Id="rId32" Type="http://schemas.openxmlformats.org/officeDocument/2006/relationships/customXml" Target="../ink/ink637.xml"/><Relationship Id="rId53" Type="http://schemas.openxmlformats.org/officeDocument/2006/relationships/image" Target="../media/image3352.png"/><Relationship Id="rId74" Type="http://schemas.openxmlformats.org/officeDocument/2006/relationships/customXml" Target="../ink/ink658.xml"/><Relationship Id="rId128" Type="http://schemas.openxmlformats.org/officeDocument/2006/relationships/customXml" Target="../ink/ink685.xml"/><Relationship Id="rId149" Type="http://schemas.openxmlformats.org/officeDocument/2006/relationships/image" Target="../media/image3400.png"/><Relationship Id="rId5" Type="http://schemas.openxmlformats.org/officeDocument/2006/relationships/image" Target="../media/image3092.png"/><Relationship Id="rId95" Type="http://schemas.openxmlformats.org/officeDocument/2006/relationships/image" Target="../media/image3373.png"/><Relationship Id="rId160" Type="http://schemas.openxmlformats.org/officeDocument/2006/relationships/customXml" Target="../ink/ink701.xml"/><Relationship Id="rId181" Type="http://schemas.openxmlformats.org/officeDocument/2006/relationships/image" Target="../media/image3416.png"/><Relationship Id="rId216" Type="http://schemas.openxmlformats.org/officeDocument/2006/relationships/customXml" Target="../ink/ink729.xml"/><Relationship Id="rId237" Type="http://schemas.openxmlformats.org/officeDocument/2006/relationships/image" Target="../media/image3444.png"/><Relationship Id="rId22" Type="http://schemas.openxmlformats.org/officeDocument/2006/relationships/customXml" Target="../ink/ink632.xml"/><Relationship Id="rId43" Type="http://schemas.openxmlformats.org/officeDocument/2006/relationships/image" Target="../media/image3347.png"/><Relationship Id="rId64" Type="http://schemas.openxmlformats.org/officeDocument/2006/relationships/customXml" Target="../ink/ink653.xml"/><Relationship Id="rId118" Type="http://schemas.openxmlformats.org/officeDocument/2006/relationships/customXml" Target="../ink/ink680.xml"/><Relationship Id="rId139" Type="http://schemas.openxmlformats.org/officeDocument/2006/relationships/image" Target="../media/image3395.png"/><Relationship Id="rId85" Type="http://schemas.openxmlformats.org/officeDocument/2006/relationships/image" Target="../media/image3368.png"/><Relationship Id="rId150" Type="http://schemas.openxmlformats.org/officeDocument/2006/relationships/customXml" Target="../ink/ink696.xml"/><Relationship Id="rId171" Type="http://schemas.openxmlformats.org/officeDocument/2006/relationships/image" Target="../media/image3411.png"/><Relationship Id="rId192" Type="http://schemas.openxmlformats.org/officeDocument/2006/relationships/customXml" Target="../ink/ink717.xml"/><Relationship Id="rId206" Type="http://schemas.openxmlformats.org/officeDocument/2006/relationships/customXml" Target="../ink/ink724.xml"/><Relationship Id="rId227" Type="http://schemas.openxmlformats.org/officeDocument/2006/relationships/image" Target="../media/image3439.png"/><Relationship Id="rId12" Type="http://schemas.openxmlformats.org/officeDocument/2006/relationships/customXml" Target="../ink/ink627.xml"/><Relationship Id="rId33" Type="http://schemas.openxmlformats.org/officeDocument/2006/relationships/image" Target="../media/image3342.png"/><Relationship Id="rId108" Type="http://schemas.openxmlformats.org/officeDocument/2006/relationships/customXml" Target="../ink/ink675.xml"/><Relationship Id="rId129" Type="http://schemas.openxmlformats.org/officeDocument/2006/relationships/image" Target="../media/image3390.png"/><Relationship Id="rId54" Type="http://schemas.openxmlformats.org/officeDocument/2006/relationships/customXml" Target="../ink/ink648.xml"/><Relationship Id="rId75" Type="http://schemas.openxmlformats.org/officeDocument/2006/relationships/image" Target="../media/image3363.png"/><Relationship Id="rId96" Type="http://schemas.openxmlformats.org/officeDocument/2006/relationships/customXml" Target="../ink/ink669.xml"/><Relationship Id="rId140" Type="http://schemas.openxmlformats.org/officeDocument/2006/relationships/customXml" Target="../ink/ink691.xml"/><Relationship Id="rId161" Type="http://schemas.openxmlformats.org/officeDocument/2006/relationships/image" Target="../media/image3406.png"/><Relationship Id="rId182" Type="http://schemas.openxmlformats.org/officeDocument/2006/relationships/customXml" Target="../ink/ink712.xml"/><Relationship Id="rId217" Type="http://schemas.openxmlformats.org/officeDocument/2006/relationships/image" Target="../media/image3434.png"/><Relationship Id="rId6" Type="http://schemas.openxmlformats.org/officeDocument/2006/relationships/customXml" Target="../ink/ink624.xml"/><Relationship Id="rId238" Type="http://schemas.openxmlformats.org/officeDocument/2006/relationships/customXml" Target="../ink/ink740.xml"/><Relationship Id="rId23" Type="http://schemas.openxmlformats.org/officeDocument/2006/relationships/image" Target="../media/image3337.png"/><Relationship Id="rId119" Type="http://schemas.openxmlformats.org/officeDocument/2006/relationships/image" Target="../media/image3385.png"/><Relationship Id="rId44" Type="http://schemas.openxmlformats.org/officeDocument/2006/relationships/customXml" Target="../ink/ink643.xml"/><Relationship Id="rId65" Type="http://schemas.openxmlformats.org/officeDocument/2006/relationships/image" Target="../media/image3358.png"/><Relationship Id="rId86" Type="http://schemas.openxmlformats.org/officeDocument/2006/relationships/customXml" Target="../ink/ink664.xml"/><Relationship Id="rId130" Type="http://schemas.openxmlformats.org/officeDocument/2006/relationships/customXml" Target="../ink/ink686.xml"/><Relationship Id="rId151" Type="http://schemas.openxmlformats.org/officeDocument/2006/relationships/image" Target="../media/image3401.png"/><Relationship Id="rId172" Type="http://schemas.openxmlformats.org/officeDocument/2006/relationships/customXml" Target="../ink/ink707.xml"/><Relationship Id="rId193" Type="http://schemas.openxmlformats.org/officeDocument/2006/relationships/image" Target="../media/image3422.png"/><Relationship Id="rId207" Type="http://schemas.openxmlformats.org/officeDocument/2006/relationships/image" Target="../media/image3429.png"/><Relationship Id="rId228" Type="http://schemas.openxmlformats.org/officeDocument/2006/relationships/customXml" Target="../ink/ink735.xml"/><Relationship Id="rId13" Type="http://schemas.openxmlformats.org/officeDocument/2006/relationships/image" Target="../media/image3332.png"/><Relationship Id="rId109" Type="http://schemas.openxmlformats.org/officeDocument/2006/relationships/image" Target="../media/image3380.png"/><Relationship Id="rId34" Type="http://schemas.openxmlformats.org/officeDocument/2006/relationships/customXml" Target="../ink/ink638.xml"/><Relationship Id="rId55" Type="http://schemas.openxmlformats.org/officeDocument/2006/relationships/image" Target="../media/image3353.png"/><Relationship Id="rId76" Type="http://schemas.openxmlformats.org/officeDocument/2006/relationships/customXml" Target="../ink/ink659.xml"/><Relationship Id="rId97" Type="http://schemas.openxmlformats.org/officeDocument/2006/relationships/image" Target="../media/image3374.png"/><Relationship Id="rId120" Type="http://schemas.openxmlformats.org/officeDocument/2006/relationships/customXml" Target="../ink/ink681.xml"/><Relationship Id="rId141" Type="http://schemas.openxmlformats.org/officeDocument/2006/relationships/image" Target="../media/image3396.png"/><Relationship Id="rId7" Type="http://schemas.openxmlformats.org/officeDocument/2006/relationships/image" Target="../media/image3329.png"/><Relationship Id="rId162" Type="http://schemas.openxmlformats.org/officeDocument/2006/relationships/customXml" Target="../ink/ink702.xml"/><Relationship Id="rId183" Type="http://schemas.openxmlformats.org/officeDocument/2006/relationships/image" Target="../media/image3417.png"/><Relationship Id="rId218" Type="http://schemas.openxmlformats.org/officeDocument/2006/relationships/customXml" Target="../ink/ink730.xml"/><Relationship Id="rId239" Type="http://schemas.openxmlformats.org/officeDocument/2006/relationships/image" Target="../media/image3445.png"/><Relationship Id="rId24" Type="http://schemas.openxmlformats.org/officeDocument/2006/relationships/customXml" Target="../ink/ink633.xml"/><Relationship Id="rId45" Type="http://schemas.openxmlformats.org/officeDocument/2006/relationships/image" Target="../media/image3348.png"/><Relationship Id="rId66" Type="http://schemas.openxmlformats.org/officeDocument/2006/relationships/customXml" Target="../ink/ink654.xml"/><Relationship Id="rId87" Type="http://schemas.openxmlformats.org/officeDocument/2006/relationships/image" Target="../media/image3369.png"/><Relationship Id="rId110" Type="http://schemas.openxmlformats.org/officeDocument/2006/relationships/customXml" Target="../ink/ink676.xml"/><Relationship Id="rId131" Type="http://schemas.openxmlformats.org/officeDocument/2006/relationships/image" Target="../media/image3391.png"/><Relationship Id="rId152" Type="http://schemas.openxmlformats.org/officeDocument/2006/relationships/customXml" Target="../ink/ink697.xml"/><Relationship Id="rId173" Type="http://schemas.openxmlformats.org/officeDocument/2006/relationships/image" Target="../media/image3412.png"/><Relationship Id="rId194" Type="http://schemas.openxmlformats.org/officeDocument/2006/relationships/customXml" Target="../ink/ink718.xml"/><Relationship Id="rId208" Type="http://schemas.openxmlformats.org/officeDocument/2006/relationships/customXml" Target="../ink/ink725.xml"/><Relationship Id="rId229" Type="http://schemas.openxmlformats.org/officeDocument/2006/relationships/image" Target="../media/image3440.png"/><Relationship Id="rId240" Type="http://schemas.openxmlformats.org/officeDocument/2006/relationships/customXml" Target="../ink/ink741.xml"/><Relationship Id="rId14" Type="http://schemas.openxmlformats.org/officeDocument/2006/relationships/customXml" Target="../ink/ink628.xml"/><Relationship Id="rId35" Type="http://schemas.openxmlformats.org/officeDocument/2006/relationships/image" Target="../media/image3343.png"/><Relationship Id="rId56" Type="http://schemas.openxmlformats.org/officeDocument/2006/relationships/customXml" Target="../ink/ink649.xml"/><Relationship Id="rId77" Type="http://schemas.openxmlformats.org/officeDocument/2006/relationships/image" Target="../media/image3364.png"/><Relationship Id="rId100" Type="http://schemas.openxmlformats.org/officeDocument/2006/relationships/customXml" Target="../ink/ink671.xml"/><Relationship Id="rId8" Type="http://schemas.openxmlformats.org/officeDocument/2006/relationships/customXml" Target="../ink/ink625.xml"/><Relationship Id="rId98" Type="http://schemas.openxmlformats.org/officeDocument/2006/relationships/customXml" Target="../ink/ink670.xml"/><Relationship Id="rId121" Type="http://schemas.openxmlformats.org/officeDocument/2006/relationships/image" Target="../media/image3386.png"/><Relationship Id="rId142" Type="http://schemas.openxmlformats.org/officeDocument/2006/relationships/customXml" Target="../ink/ink692.xml"/><Relationship Id="rId163" Type="http://schemas.openxmlformats.org/officeDocument/2006/relationships/image" Target="../media/image3407.png"/><Relationship Id="rId184" Type="http://schemas.openxmlformats.org/officeDocument/2006/relationships/customXml" Target="../ink/ink713.xml"/><Relationship Id="rId219" Type="http://schemas.openxmlformats.org/officeDocument/2006/relationships/image" Target="../media/image3435.png"/><Relationship Id="rId230" Type="http://schemas.openxmlformats.org/officeDocument/2006/relationships/customXml" Target="../ink/ink736.xml"/><Relationship Id="rId25" Type="http://schemas.openxmlformats.org/officeDocument/2006/relationships/image" Target="../media/image3338.png"/><Relationship Id="rId46" Type="http://schemas.openxmlformats.org/officeDocument/2006/relationships/customXml" Target="../ink/ink644.xml"/><Relationship Id="rId67" Type="http://schemas.openxmlformats.org/officeDocument/2006/relationships/image" Target="../media/image3359.png"/><Relationship Id="rId88" Type="http://schemas.openxmlformats.org/officeDocument/2006/relationships/customXml" Target="../ink/ink665.xml"/><Relationship Id="rId111" Type="http://schemas.openxmlformats.org/officeDocument/2006/relationships/image" Target="../media/image3381.png"/><Relationship Id="rId132" Type="http://schemas.openxmlformats.org/officeDocument/2006/relationships/customXml" Target="../ink/ink687.xml"/><Relationship Id="rId153" Type="http://schemas.openxmlformats.org/officeDocument/2006/relationships/image" Target="../media/image3402.png"/><Relationship Id="rId174" Type="http://schemas.openxmlformats.org/officeDocument/2006/relationships/customXml" Target="../ink/ink708.xml"/><Relationship Id="rId195" Type="http://schemas.openxmlformats.org/officeDocument/2006/relationships/image" Target="../media/image3423.png"/><Relationship Id="rId209" Type="http://schemas.openxmlformats.org/officeDocument/2006/relationships/image" Target="../media/image3430.png"/><Relationship Id="rId220" Type="http://schemas.openxmlformats.org/officeDocument/2006/relationships/customXml" Target="../ink/ink731.xml"/><Relationship Id="rId241" Type="http://schemas.openxmlformats.org/officeDocument/2006/relationships/image" Target="../media/image3446.png"/><Relationship Id="rId15" Type="http://schemas.openxmlformats.org/officeDocument/2006/relationships/image" Target="../media/image3333.png"/><Relationship Id="rId36" Type="http://schemas.openxmlformats.org/officeDocument/2006/relationships/customXml" Target="../ink/ink639.xml"/><Relationship Id="rId57" Type="http://schemas.openxmlformats.org/officeDocument/2006/relationships/image" Target="../media/image3354.png"/><Relationship Id="rId106" Type="http://schemas.openxmlformats.org/officeDocument/2006/relationships/customXml" Target="../ink/ink674.xml"/><Relationship Id="rId127" Type="http://schemas.openxmlformats.org/officeDocument/2006/relationships/image" Target="../media/image3389.png"/><Relationship Id="rId10" Type="http://schemas.openxmlformats.org/officeDocument/2006/relationships/customXml" Target="../ink/ink626.xml"/><Relationship Id="rId31" Type="http://schemas.openxmlformats.org/officeDocument/2006/relationships/image" Target="../media/image3341.png"/><Relationship Id="rId52" Type="http://schemas.openxmlformats.org/officeDocument/2006/relationships/customXml" Target="../ink/ink647.xml"/><Relationship Id="rId73" Type="http://schemas.openxmlformats.org/officeDocument/2006/relationships/image" Target="../media/image3362.png"/><Relationship Id="rId78" Type="http://schemas.openxmlformats.org/officeDocument/2006/relationships/customXml" Target="../ink/ink660.xml"/><Relationship Id="rId94" Type="http://schemas.openxmlformats.org/officeDocument/2006/relationships/customXml" Target="../ink/ink668.xml"/><Relationship Id="rId99" Type="http://schemas.openxmlformats.org/officeDocument/2006/relationships/image" Target="../media/image3375.png"/><Relationship Id="rId101" Type="http://schemas.openxmlformats.org/officeDocument/2006/relationships/image" Target="../media/image3376.png"/><Relationship Id="rId122" Type="http://schemas.openxmlformats.org/officeDocument/2006/relationships/customXml" Target="../ink/ink682.xml"/><Relationship Id="rId143" Type="http://schemas.openxmlformats.org/officeDocument/2006/relationships/image" Target="../media/image3397.png"/><Relationship Id="rId148" Type="http://schemas.openxmlformats.org/officeDocument/2006/relationships/customXml" Target="../ink/ink695.xml"/><Relationship Id="rId164" Type="http://schemas.openxmlformats.org/officeDocument/2006/relationships/customXml" Target="../ink/ink703.xml"/><Relationship Id="rId169" Type="http://schemas.openxmlformats.org/officeDocument/2006/relationships/image" Target="../media/image3410.png"/><Relationship Id="rId185" Type="http://schemas.openxmlformats.org/officeDocument/2006/relationships/image" Target="../media/image3418.png"/><Relationship Id="rId4" Type="http://schemas.openxmlformats.org/officeDocument/2006/relationships/customXml" Target="../ink/ink623.xml"/><Relationship Id="rId9" Type="http://schemas.openxmlformats.org/officeDocument/2006/relationships/image" Target="../media/image3330.png"/><Relationship Id="rId180" Type="http://schemas.openxmlformats.org/officeDocument/2006/relationships/customXml" Target="../ink/ink711.xml"/><Relationship Id="rId210" Type="http://schemas.openxmlformats.org/officeDocument/2006/relationships/customXml" Target="../ink/ink726.xml"/><Relationship Id="rId215" Type="http://schemas.openxmlformats.org/officeDocument/2006/relationships/image" Target="../media/image3433.png"/><Relationship Id="rId236" Type="http://schemas.openxmlformats.org/officeDocument/2006/relationships/customXml" Target="../ink/ink739.xml"/><Relationship Id="rId26" Type="http://schemas.openxmlformats.org/officeDocument/2006/relationships/customXml" Target="../ink/ink634.xml"/><Relationship Id="rId231" Type="http://schemas.openxmlformats.org/officeDocument/2006/relationships/image" Target="../media/image3441.png"/><Relationship Id="rId47" Type="http://schemas.openxmlformats.org/officeDocument/2006/relationships/image" Target="../media/image3349.png"/><Relationship Id="rId68" Type="http://schemas.openxmlformats.org/officeDocument/2006/relationships/customXml" Target="../ink/ink655.xml"/><Relationship Id="rId89" Type="http://schemas.openxmlformats.org/officeDocument/2006/relationships/image" Target="../media/image3370.png"/><Relationship Id="rId112" Type="http://schemas.openxmlformats.org/officeDocument/2006/relationships/customXml" Target="../ink/ink677.xml"/><Relationship Id="rId133" Type="http://schemas.openxmlformats.org/officeDocument/2006/relationships/image" Target="../media/image3392.png"/><Relationship Id="rId154" Type="http://schemas.openxmlformats.org/officeDocument/2006/relationships/customXml" Target="../ink/ink698.xml"/><Relationship Id="rId175" Type="http://schemas.openxmlformats.org/officeDocument/2006/relationships/image" Target="../media/image3413.png"/><Relationship Id="rId196" Type="http://schemas.openxmlformats.org/officeDocument/2006/relationships/customXml" Target="../ink/ink719.xml"/><Relationship Id="rId200" Type="http://schemas.openxmlformats.org/officeDocument/2006/relationships/customXml" Target="../ink/ink721.xml"/><Relationship Id="rId16" Type="http://schemas.openxmlformats.org/officeDocument/2006/relationships/customXml" Target="../ink/ink629.xml"/><Relationship Id="rId221" Type="http://schemas.openxmlformats.org/officeDocument/2006/relationships/image" Target="../media/image3436.png"/><Relationship Id="rId242" Type="http://schemas.openxmlformats.org/officeDocument/2006/relationships/customXml" Target="../ink/ink742.xml"/><Relationship Id="rId37" Type="http://schemas.openxmlformats.org/officeDocument/2006/relationships/image" Target="../media/image3344.png"/><Relationship Id="rId58" Type="http://schemas.openxmlformats.org/officeDocument/2006/relationships/customXml" Target="../ink/ink650.xml"/><Relationship Id="rId79" Type="http://schemas.openxmlformats.org/officeDocument/2006/relationships/image" Target="../media/image3365.png"/><Relationship Id="rId102" Type="http://schemas.openxmlformats.org/officeDocument/2006/relationships/customXml" Target="../ink/ink672.xml"/><Relationship Id="rId123" Type="http://schemas.openxmlformats.org/officeDocument/2006/relationships/image" Target="../media/image3387.png"/><Relationship Id="rId144" Type="http://schemas.openxmlformats.org/officeDocument/2006/relationships/customXml" Target="../ink/ink693.xml"/><Relationship Id="rId90" Type="http://schemas.openxmlformats.org/officeDocument/2006/relationships/customXml" Target="../ink/ink666.xml"/><Relationship Id="rId165" Type="http://schemas.openxmlformats.org/officeDocument/2006/relationships/image" Target="../media/image3408.png"/><Relationship Id="rId186" Type="http://schemas.openxmlformats.org/officeDocument/2006/relationships/customXml" Target="../ink/ink714.xml"/><Relationship Id="rId211" Type="http://schemas.openxmlformats.org/officeDocument/2006/relationships/image" Target="../media/image3431.png"/><Relationship Id="rId232" Type="http://schemas.openxmlformats.org/officeDocument/2006/relationships/customXml" Target="../ink/ink737.xml"/><Relationship Id="rId27" Type="http://schemas.openxmlformats.org/officeDocument/2006/relationships/image" Target="../media/image3339.png"/><Relationship Id="rId48" Type="http://schemas.openxmlformats.org/officeDocument/2006/relationships/customXml" Target="../ink/ink645.xml"/><Relationship Id="rId69" Type="http://schemas.openxmlformats.org/officeDocument/2006/relationships/image" Target="../media/image3360.png"/><Relationship Id="rId113" Type="http://schemas.openxmlformats.org/officeDocument/2006/relationships/image" Target="../media/image3382.png"/><Relationship Id="rId134" Type="http://schemas.openxmlformats.org/officeDocument/2006/relationships/customXml" Target="../ink/ink688.xml"/><Relationship Id="rId80" Type="http://schemas.openxmlformats.org/officeDocument/2006/relationships/customXml" Target="../ink/ink661.xml"/><Relationship Id="rId155" Type="http://schemas.openxmlformats.org/officeDocument/2006/relationships/image" Target="../media/image3403.png"/><Relationship Id="rId176" Type="http://schemas.openxmlformats.org/officeDocument/2006/relationships/customXml" Target="../ink/ink709.xml"/><Relationship Id="rId197" Type="http://schemas.openxmlformats.org/officeDocument/2006/relationships/image" Target="../media/image3424.png"/><Relationship Id="rId201" Type="http://schemas.openxmlformats.org/officeDocument/2006/relationships/image" Target="../media/image3426.png"/><Relationship Id="rId222" Type="http://schemas.openxmlformats.org/officeDocument/2006/relationships/customXml" Target="../ink/ink732.xml"/><Relationship Id="rId243" Type="http://schemas.openxmlformats.org/officeDocument/2006/relationships/image" Target="../media/image3447.png"/><Relationship Id="rId17" Type="http://schemas.openxmlformats.org/officeDocument/2006/relationships/image" Target="../media/image3334.png"/><Relationship Id="rId38" Type="http://schemas.openxmlformats.org/officeDocument/2006/relationships/customXml" Target="../ink/ink640.xml"/><Relationship Id="rId59" Type="http://schemas.openxmlformats.org/officeDocument/2006/relationships/image" Target="../media/image3355.png"/><Relationship Id="rId103" Type="http://schemas.openxmlformats.org/officeDocument/2006/relationships/image" Target="../media/image3377.png"/><Relationship Id="rId124" Type="http://schemas.openxmlformats.org/officeDocument/2006/relationships/customXml" Target="../ink/ink683.xml"/><Relationship Id="rId70" Type="http://schemas.openxmlformats.org/officeDocument/2006/relationships/customXml" Target="../ink/ink656.xml"/><Relationship Id="rId91" Type="http://schemas.openxmlformats.org/officeDocument/2006/relationships/image" Target="../media/image3371.png"/><Relationship Id="rId145" Type="http://schemas.openxmlformats.org/officeDocument/2006/relationships/image" Target="../media/image3398.png"/><Relationship Id="rId166" Type="http://schemas.openxmlformats.org/officeDocument/2006/relationships/customXml" Target="../ink/ink704.xml"/><Relationship Id="rId187" Type="http://schemas.openxmlformats.org/officeDocument/2006/relationships/image" Target="../media/image341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27.xml"/><Relationship Id="rId233" Type="http://schemas.openxmlformats.org/officeDocument/2006/relationships/image" Target="../media/image3442.png"/><Relationship Id="rId28" Type="http://schemas.openxmlformats.org/officeDocument/2006/relationships/customXml" Target="../ink/ink635.xml"/><Relationship Id="rId49" Type="http://schemas.openxmlformats.org/officeDocument/2006/relationships/image" Target="../media/image3350.png"/><Relationship Id="rId114" Type="http://schemas.openxmlformats.org/officeDocument/2006/relationships/customXml" Target="../ink/ink678.xml"/><Relationship Id="rId60" Type="http://schemas.openxmlformats.org/officeDocument/2006/relationships/customXml" Target="../ink/ink651.xml"/><Relationship Id="rId81" Type="http://schemas.openxmlformats.org/officeDocument/2006/relationships/image" Target="../media/image3366.png"/><Relationship Id="rId135" Type="http://schemas.openxmlformats.org/officeDocument/2006/relationships/image" Target="../media/image3393.png"/><Relationship Id="rId156" Type="http://schemas.openxmlformats.org/officeDocument/2006/relationships/customXml" Target="../ink/ink699.xml"/><Relationship Id="rId177" Type="http://schemas.openxmlformats.org/officeDocument/2006/relationships/image" Target="../media/image3414.png"/><Relationship Id="rId198" Type="http://schemas.openxmlformats.org/officeDocument/2006/relationships/customXml" Target="../ink/ink720.xml"/><Relationship Id="rId202" Type="http://schemas.openxmlformats.org/officeDocument/2006/relationships/customXml" Target="../ink/ink722.xml"/><Relationship Id="rId223" Type="http://schemas.openxmlformats.org/officeDocument/2006/relationships/image" Target="../media/image3437.png"/><Relationship Id="rId18" Type="http://schemas.openxmlformats.org/officeDocument/2006/relationships/customXml" Target="../ink/ink630.xml"/><Relationship Id="rId39" Type="http://schemas.openxmlformats.org/officeDocument/2006/relationships/image" Target="../media/image3345.png"/><Relationship Id="rId50" Type="http://schemas.openxmlformats.org/officeDocument/2006/relationships/customXml" Target="../ink/ink646.xml"/><Relationship Id="rId104" Type="http://schemas.openxmlformats.org/officeDocument/2006/relationships/customXml" Target="../ink/ink673.xml"/><Relationship Id="rId125" Type="http://schemas.openxmlformats.org/officeDocument/2006/relationships/image" Target="../media/image3388.png"/><Relationship Id="rId146" Type="http://schemas.openxmlformats.org/officeDocument/2006/relationships/customXml" Target="../ink/ink694.xml"/><Relationship Id="rId167" Type="http://schemas.openxmlformats.org/officeDocument/2006/relationships/image" Target="../media/image3409.png"/><Relationship Id="rId188" Type="http://schemas.openxmlformats.org/officeDocument/2006/relationships/customXml" Target="../ink/ink715.xml"/><Relationship Id="rId71" Type="http://schemas.openxmlformats.org/officeDocument/2006/relationships/image" Target="../media/image3361.png"/><Relationship Id="rId92" Type="http://schemas.openxmlformats.org/officeDocument/2006/relationships/customXml" Target="../ink/ink667.xml"/><Relationship Id="rId213" Type="http://schemas.openxmlformats.org/officeDocument/2006/relationships/image" Target="../media/image3432.png"/><Relationship Id="rId234" Type="http://schemas.openxmlformats.org/officeDocument/2006/relationships/customXml" Target="../ink/ink738.xml"/><Relationship Id="rId2" Type="http://schemas.openxmlformats.org/officeDocument/2006/relationships/customXml" Target="../ink/ink622.xml"/><Relationship Id="rId29" Type="http://schemas.openxmlformats.org/officeDocument/2006/relationships/image" Target="../media/image3340.png"/><Relationship Id="rId40" Type="http://schemas.openxmlformats.org/officeDocument/2006/relationships/customXml" Target="../ink/ink641.xml"/><Relationship Id="rId115" Type="http://schemas.openxmlformats.org/officeDocument/2006/relationships/image" Target="../media/image3383.png"/><Relationship Id="rId136" Type="http://schemas.openxmlformats.org/officeDocument/2006/relationships/customXml" Target="../ink/ink689.xml"/><Relationship Id="rId157" Type="http://schemas.openxmlformats.org/officeDocument/2006/relationships/image" Target="../media/image3404.png"/><Relationship Id="rId178" Type="http://schemas.openxmlformats.org/officeDocument/2006/relationships/customXml" Target="../ink/ink710.xml"/><Relationship Id="rId61" Type="http://schemas.openxmlformats.org/officeDocument/2006/relationships/image" Target="../media/image3356.png"/><Relationship Id="rId82" Type="http://schemas.openxmlformats.org/officeDocument/2006/relationships/customXml" Target="../ink/ink662.xml"/><Relationship Id="rId199" Type="http://schemas.openxmlformats.org/officeDocument/2006/relationships/image" Target="../media/image3425.png"/><Relationship Id="rId203" Type="http://schemas.openxmlformats.org/officeDocument/2006/relationships/image" Target="../media/image3427.png"/><Relationship Id="rId19" Type="http://schemas.openxmlformats.org/officeDocument/2006/relationships/image" Target="../media/image3335.png"/><Relationship Id="rId224" Type="http://schemas.openxmlformats.org/officeDocument/2006/relationships/customXml" Target="../ink/ink733.xml"/><Relationship Id="rId30" Type="http://schemas.openxmlformats.org/officeDocument/2006/relationships/customXml" Target="../ink/ink636.xml"/><Relationship Id="rId105" Type="http://schemas.openxmlformats.org/officeDocument/2006/relationships/image" Target="../media/image3378.png"/><Relationship Id="rId126" Type="http://schemas.openxmlformats.org/officeDocument/2006/relationships/customXml" Target="../ink/ink684.xml"/><Relationship Id="rId147" Type="http://schemas.openxmlformats.org/officeDocument/2006/relationships/image" Target="../media/image3399.png"/><Relationship Id="rId168" Type="http://schemas.openxmlformats.org/officeDocument/2006/relationships/customXml" Target="../ink/ink705.xml"/><Relationship Id="rId51" Type="http://schemas.openxmlformats.org/officeDocument/2006/relationships/image" Target="../media/image3351.png"/><Relationship Id="rId72" Type="http://schemas.openxmlformats.org/officeDocument/2006/relationships/customXml" Target="../ink/ink657.xml"/><Relationship Id="rId93" Type="http://schemas.openxmlformats.org/officeDocument/2006/relationships/image" Target="../media/image3372.png"/><Relationship Id="rId189" Type="http://schemas.openxmlformats.org/officeDocument/2006/relationships/image" Target="../media/image3420.png"/><Relationship Id="rId3" Type="http://schemas.openxmlformats.org/officeDocument/2006/relationships/image" Target="../media/image2889.png"/><Relationship Id="rId214" Type="http://schemas.openxmlformats.org/officeDocument/2006/relationships/customXml" Target="../ink/ink728.xml"/><Relationship Id="rId235" Type="http://schemas.openxmlformats.org/officeDocument/2006/relationships/image" Target="../media/image3443.png"/><Relationship Id="rId116" Type="http://schemas.openxmlformats.org/officeDocument/2006/relationships/customXml" Target="../ink/ink679.xml"/><Relationship Id="rId137" Type="http://schemas.openxmlformats.org/officeDocument/2006/relationships/image" Target="../media/image3394.png"/><Relationship Id="rId158" Type="http://schemas.openxmlformats.org/officeDocument/2006/relationships/customXml" Target="../ink/ink700.xml"/><Relationship Id="rId20" Type="http://schemas.openxmlformats.org/officeDocument/2006/relationships/customXml" Target="../ink/ink631.xml"/><Relationship Id="rId41" Type="http://schemas.openxmlformats.org/officeDocument/2006/relationships/image" Target="../media/image3346.png"/><Relationship Id="rId62" Type="http://schemas.openxmlformats.org/officeDocument/2006/relationships/customXml" Target="../ink/ink652.xml"/><Relationship Id="rId83" Type="http://schemas.openxmlformats.org/officeDocument/2006/relationships/image" Target="../media/image3367.png"/><Relationship Id="rId179" Type="http://schemas.openxmlformats.org/officeDocument/2006/relationships/image" Target="../media/image3415.png"/><Relationship Id="rId190" Type="http://schemas.openxmlformats.org/officeDocument/2006/relationships/customXml" Target="../ink/ink716.xml"/><Relationship Id="rId204" Type="http://schemas.openxmlformats.org/officeDocument/2006/relationships/customXml" Target="../ink/ink723.xml"/><Relationship Id="rId225" Type="http://schemas.openxmlformats.org/officeDocument/2006/relationships/image" Target="../media/image343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05.png"/><Relationship Id="rId299" Type="http://schemas.openxmlformats.org/officeDocument/2006/relationships/image" Target="../media/image3596.png"/><Relationship Id="rId21" Type="http://schemas.openxmlformats.org/officeDocument/2006/relationships/image" Target="../media/image3457.png"/><Relationship Id="rId63" Type="http://schemas.openxmlformats.org/officeDocument/2006/relationships/image" Target="../media/image3478.png"/><Relationship Id="rId159" Type="http://schemas.openxmlformats.org/officeDocument/2006/relationships/image" Target="../media/image3526.png"/><Relationship Id="rId324" Type="http://schemas.openxmlformats.org/officeDocument/2006/relationships/customXml" Target="../ink/ink904.xml"/><Relationship Id="rId366" Type="http://schemas.openxmlformats.org/officeDocument/2006/relationships/customXml" Target="../ink/ink925.xml"/><Relationship Id="rId170" Type="http://schemas.openxmlformats.org/officeDocument/2006/relationships/customXml" Target="../ink/ink827.xml"/><Relationship Id="rId226" Type="http://schemas.openxmlformats.org/officeDocument/2006/relationships/customXml" Target="../ink/ink855.xml"/><Relationship Id="rId268" Type="http://schemas.openxmlformats.org/officeDocument/2006/relationships/customXml" Target="../ink/ink876.xml"/><Relationship Id="rId32" Type="http://schemas.openxmlformats.org/officeDocument/2006/relationships/customXml" Target="../ink/ink758.xml"/><Relationship Id="rId74" Type="http://schemas.openxmlformats.org/officeDocument/2006/relationships/customXml" Target="../ink/ink779.xml"/><Relationship Id="rId128" Type="http://schemas.openxmlformats.org/officeDocument/2006/relationships/customXml" Target="../ink/ink806.xml"/><Relationship Id="rId335" Type="http://schemas.openxmlformats.org/officeDocument/2006/relationships/image" Target="../media/image3614.png"/><Relationship Id="rId377" Type="http://schemas.openxmlformats.org/officeDocument/2006/relationships/image" Target="../media/image3635.png"/><Relationship Id="rId5" Type="http://schemas.openxmlformats.org/officeDocument/2006/relationships/image" Target="../media/image3449.png"/><Relationship Id="rId181" Type="http://schemas.openxmlformats.org/officeDocument/2006/relationships/image" Target="../media/image3537.png"/><Relationship Id="rId237" Type="http://schemas.openxmlformats.org/officeDocument/2006/relationships/image" Target="../media/image3565.png"/><Relationship Id="rId279" Type="http://schemas.openxmlformats.org/officeDocument/2006/relationships/image" Target="../media/image3586.png"/><Relationship Id="rId43" Type="http://schemas.openxmlformats.org/officeDocument/2006/relationships/image" Target="../media/image3468.png"/><Relationship Id="rId139" Type="http://schemas.openxmlformats.org/officeDocument/2006/relationships/image" Target="../media/image3516.png"/><Relationship Id="rId290" Type="http://schemas.openxmlformats.org/officeDocument/2006/relationships/customXml" Target="../ink/ink887.xml"/><Relationship Id="rId304" Type="http://schemas.openxmlformats.org/officeDocument/2006/relationships/customXml" Target="../ink/ink894.xml"/><Relationship Id="rId346" Type="http://schemas.openxmlformats.org/officeDocument/2006/relationships/customXml" Target="../ink/ink915.xml"/><Relationship Id="rId85" Type="http://schemas.openxmlformats.org/officeDocument/2006/relationships/image" Target="../media/image3489.png"/><Relationship Id="rId150" Type="http://schemas.openxmlformats.org/officeDocument/2006/relationships/customXml" Target="../ink/ink817.xml"/><Relationship Id="rId192" Type="http://schemas.openxmlformats.org/officeDocument/2006/relationships/customXml" Target="../ink/ink838.xml"/><Relationship Id="rId206" Type="http://schemas.openxmlformats.org/officeDocument/2006/relationships/customXml" Target="../ink/ink845.xml"/><Relationship Id="rId248" Type="http://schemas.openxmlformats.org/officeDocument/2006/relationships/customXml" Target="../ink/ink866.xml"/><Relationship Id="rId12" Type="http://schemas.openxmlformats.org/officeDocument/2006/relationships/customXml" Target="../ink/ink748.xml"/><Relationship Id="rId108" Type="http://schemas.openxmlformats.org/officeDocument/2006/relationships/customXml" Target="../ink/ink796.xml"/><Relationship Id="rId315" Type="http://schemas.openxmlformats.org/officeDocument/2006/relationships/image" Target="../media/image3604.png"/><Relationship Id="rId357" Type="http://schemas.openxmlformats.org/officeDocument/2006/relationships/image" Target="../media/image3625.png"/><Relationship Id="rId54" Type="http://schemas.openxmlformats.org/officeDocument/2006/relationships/customXml" Target="../ink/ink769.xml"/><Relationship Id="rId96" Type="http://schemas.openxmlformats.org/officeDocument/2006/relationships/customXml" Target="../ink/ink790.xml"/><Relationship Id="rId161" Type="http://schemas.openxmlformats.org/officeDocument/2006/relationships/image" Target="../media/image3527.png"/><Relationship Id="rId217" Type="http://schemas.openxmlformats.org/officeDocument/2006/relationships/image" Target="../media/image3555.png"/><Relationship Id="rId259" Type="http://schemas.openxmlformats.org/officeDocument/2006/relationships/image" Target="../media/image3576.png"/><Relationship Id="rId23" Type="http://schemas.openxmlformats.org/officeDocument/2006/relationships/image" Target="../media/image3458.png"/><Relationship Id="rId119" Type="http://schemas.openxmlformats.org/officeDocument/2006/relationships/image" Target="../media/image3506.png"/><Relationship Id="rId270" Type="http://schemas.openxmlformats.org/officeDocument/2006/relationships/customXml" Target="../ink/ink877.xml"/><Relationship Id="rId326" Type="http://schemas.openxmlformats.org/officeDocument/2006/relationships/customXml" Target="../ink/ink905.xml"/><Relationship Id="rId65" Type="http://schemas.openxmlformats.org/officeDocument/2006/relationships/image" Target="../media/image3479.png"/><Relationship Id="rId130" Type="http://schemas.openxmlformats.org/officeDocument/2006/relationships/customXml" Target="../ink/ink807.xml"/><Relationship Id="rId368" Type="http://schemas.openxmlformats.org/officeDocument/2006/relationships/customXml" Target="../ink/ink926.xml"/><Relationship Id="rId172" Type="http://schemas.openxmlformats.org/officeDocument/2006/relationships/customXml" Target="../ink/ink828.xml"/><Relationship Id="rId228" Type="http://schemas.openxmlformats.org/officeDocument/2006/relationships/customXml" Target="../ink/ink856.xml"/><Relationship Id="rId281" Type="http://schemas.openxmlformats.org/officeDocument/2006/relationships/image" Target="../media/image3587.png"/><Relationship Id="rId337" Type="http://schemas.openxmlformats.org/officeDocument/2006/relationships/image" Target="../media/image3615.png"/><Relationship Id="rId34" Type="http://schemas.openxmlformats.org/officeDocument/2006/relationships/customXml" Target="../ink/ink759.xml"/><Relationship Id="rId76" Type="http://schemas.openxmlformats.org/officeDocument/2006/relationships/customXml" Target="../ink/ink780.xml"/><Relationship Id="rId141" Type="http://schemas.openxmlformats.org/officeDocument/2006/relationships/image" Target="../media/image3517.png"/><Relationship Id="rId379" Type="http://schemas.openxmlformats.org/officeDocument/2006/relationships/image" Target="../media/image3636.png"/><Relationship Id="rId7" Type="http://schemas.openxmlformats.org/officeDocument/2006/relationships/image" Target="../media/image3450.png"/><Relationship Id="rId183" Type="http://schemas.openxmlformats.org/officeDocument/2006/relationships/image" Target="../media/image3538.png"/><Relationship Id="rId239" Type="http://schemas.openxmlformats.org/officeDocument/2006/relationships/image" Target="../media/image3566.png"/><Relationship Id="rId250" Type="http://schemas.openxmlformats.org/officeDocument/2006/relationships/customXml" Target="../ink/ink867.xml"/><Relationship Id="rId292" Type="http://schemas.openxmlformats.org/officeDocument/2006/relationships/customXml" Target="../ink/ink888.xml"/><Relationship Id="rId306" Type="http://schemas.openxmlformats.org/officeDocument/2006/relationships/customXml" Target="../ink/ink895.xml"/><Relationship Id="rId45" Type="http://schemas.openxmlformats.org/officeDocument/2006/relationships/image" Target="../media/image3469.png"/><Relationship Id="rId87" Type="http://schemas.openxmlformats.org/officeDocument/2006/relationships/image" Target="../media/image3490.png"/><Relationship Id="rId110" Type="http://schemas.openxmlformats.org/officeDocument/2006/relationships/customXml" Target="../ink/ink797.xml"/><Relationship Id="rId348" Type="http://schemas.openxmlformats.org/officeDocument/2006/relationships/customXml" Target="../ink/ink916.xml"/><Relationship Id="rId152" Type="http://schemas.openxmlformats.org/officeDocument/2006/relationships/customXml" Target="../ink/ink818.xml"/><Relationship Id="rId194" Type="http://schemas.openxmlformats.org/officeDocument/2006/relationships/customXml" Target="../ink/ink839.xml"/><Relationship Id="rId208" Type="http://schemas.openxmlformats.org/officeDocument/2006/relationships/customXml" Target="../ink/ink846.xml"/><Relationship Id="rId261" Type="http://schemas.openxmlformats.org/officeDocument/2006/relationships/image" Target="../media/image3577.png"/><Relationship Id="rId14" Type="http://schemas.openxmlformats.org/officeDocument/2006/relationships/customXml" Target="../ink/ink749.xml"/><Relationship Id="rId56" Type="http://schemas.openxmlformats.org/officeDocument/2006/relationships/customXml" Target="../ink/ink770.xml"/><Relationship Id="rId317" Type="http://schemas.openxmlformats.org/officeDocument/2006/relationships/image" Target="../media/image3605.png"/><Relationship Id="rId359" Type="http://schemas.openxmlformats.org/officeDocument/2006/relationships/image" Target="../media/image3626.png"/><Relationship Id="rId98" Type="http://schemas.openxmlformats.org/officeDocument/2006/relationships/customXml" Target="../ink/ink791.xml"/><Relationship Id="rId121" Type="http://schemas.openxmlformats.org/officeDocument/2006/relationships/image" Target="../media/image3507.png"/><Relationship Id="rId163" Type="http://schemas.openxmlformats.org/officeDocument/2006/relationships/image" Target="../media/image3528.png"/><Relationship Id="rId219" Type="http://schemas.openxmlformats.org/officeDocument/2006/relationships/image" Target="../media/image3556.png"/><Relationship Id="rId370" Type="http://schemas.openxmlformats.org/officeDocument/2006/relationships/customXml" Target="../ink/ink927.xml"/><Relationship Id="rId230" Type="http://schemas.openxmlformats.org/officeDocument/2006/relationships/customXml" Target="../ink/ink857.xml"/><Relationship Id="rId25" Type="http://schemas.openxmlformats.org/officeDocument/2006/relationships/image" Target="../media/image3459.png"/><Relationship Id="rId67" Type="http://schemas.openxmlformats.org/officeDocument/2006/relationships/image" Target="../media/image3480.png"/><Relationship Id="rId272" Type="http://schemas.openxmlformats.org/officeDocument/2006/relationships/customXml" Target="../ink/ink878.xml"/><Relationship Id="rId328" Type="http://schemas.openxmlformats.org/officeDocument/2006/relationships/customXml" Target="../ink/ink906.xml"/><Relationship Id="rId132" Type="http://schemas.openxmlformats.org/officeDocument/2006/relationships/customXml" Target="../ink/ink808.xml"/><Relationship Id="rId174" Type="http://schemas.openxmlformats.org/officeDocument/2006/relationships/customXml" Target="../ink/ink829.xml"/><Relationship Id="rId381" Type="http://schemas.openxmlformats.org/officeDocument/2006/relationships/image" Target="../media/image3637.png"/><Relationship Id="rId241" Type="http://schemas.openxmlformats.org/officeDocument/2006/relationships/image" Target="../media/image3567.png"/><Relationship Id="rId36" Type="http://schemas.openxmlformats.org/officeDocument/2006/relationships/customXml" Target="../ink/ink760.xml"/><Relationship Id="rId283" Type="http://schemas.openxmlformats.org/officeDocument/2006/relationships/image" Target="../media/image3588.png"/><Relationship Id="rId339" Type="http://schemas.openxmlformats.org/officeDocument/2006/relationships/image" Target="../media/image3616.png"/><Relationship Id="rId78" Type="http://schemas.openxmlformats.org/officeDocument/2006/relationships/customXml" Target="../ink/ink781.xml"/><Relationship Id="rId101" Type="http://schemas.openxmlformats.org/officeDocument/2006/relationships/image" Target="../media/image3497.png"/><Relationship Id="rId143" Type="http://schemas.openxmlformats.org/officeDocument/2006/relationships/image" Target="../media/image3518.png"/><Relationship Id="rId185" Type="http://schemas.openxmlformats.org/officeDocument/2006/relationships/image" Target="../media/image3539.png"/><Relationship Id="rId350" Type="http://schemas.openxmlformats.org/officeDocument/2006/relationships/customXml" Target="../ink/ink917.xml"/><Relationship Id="rId9" Type="http://schemas.openxmlformats.org/officeDocument/2006/relationships/image" Target="../media/image3451.png"/><Relationship Id="rId210" Type="http://schemas.openxmlformats.org/officeDocument/2006/relationships/customXml" Target="../ink/ink847.xml"/><Relationship Id="rId252" Type="http://schemas.openxmlformats.org/officeDocument/2006/relationships/customXml" Target="../ink/ink868.xml"/><Relationship Id="rId294" Type="http://schemas.openxmlformats.org/officeDocument/2006/relationships/customXml" Target="../ink/ink889.xml"/><Relationship Id="rId308" Type="http://schemas.openxmlformats.org/officeDocument/2006/relationships/customXml" Target="../ink/ink896.xml"/><Relationship Id="rId47" Type="http://schemas.openxmlformats.org/officeDocument/2006/relationships/image" Target="../media/image3470.png"/><Relationship Id="rId68" Type="http://schemas.openxmlformats.org/officeDocument/2006/relationships/customXml" Target="../ink/ink776.xml"/><Relationship Id="rId89" Type="http://schemas.openxmlformats.org/officeDocument/2006/relationships/image" Target="../media/image3491.png"/><Relationship Id="rId112" Type="http://schemas.openxmlformats.org/officeDocument/2006/relationships/customXml" Target="../ink/ink798.xml"/><Relationship Id="rId133" Type="http://schemas.openxmlformats.org/officeDocument/2006/relationships/image" Target="../media/image3513.png"/><Relationship Id="rId154" Type="http://schemas.openxmlformats.org/officeDocument/2006/relationships/customXml" Target="../ink/ink819.xml"/><Relationship Id="rId175" Type="http://schemas.openxmlformats.org/officeDocument/2006/relationships/image" Target="../media/image3534.png"/><Relationship Id="rId340" Type="http://schemas.openxmlformats.org/officeDocument/2006/relationships/customXml" Target="../ink/ink912.xml"/><Relationship Id="rId361" Type="http://schemas.openxmlformats.org/officeDocument/2006/relationships/image" Target="../media/image3627.png"/><Relationship Id="rId196" Type="http://schemas.openxmlformats.org/officeDocument/2006/relationships/customXml" Target="../ink/ink840.xml"/><Relationship Id="rId200" Type="http://schemas.openxmlformats.org/officeDocument/2006/relationships/customXml" Target="../ink/ink842.xml"/><Relationship Id="rId382" Type="http://schemas.openxmlformats.org/officeDocument/2006/relationships/customXml" Target="../ink/ink933.xml"/><Relationship Id="rId16" Type="http://schemas.openxmlformats.org/officeDocument/2006/relationships/customXml" Target="../ink/ink750.xml"/><Relationship Id="rId221" Type="http://schemas.openxmlformats.org/officeDocument/2006/relationships/image" Target="../media/image3557.png"/><Relationship Id="rId242" Type="http://schemas.openxmlformats.org/officeDocument/2006/relationships/customXml" Target="../ink/ink863.xml"/><Relationship Id="rId263" Type="http://schemas.openxmlformats.org/officeDocument/2006/relationships/image" Target="../media/image3578.png"/><Relationship Id="rId284" Type="http://schemas.openxmlformats.org/officeDocument/2006/relationships/customXml" Target="../ink/ink884.xml"/><Relationship Id="rId319" Type="http://schemas.openxmlformats.org/officeDocument/2006/relationships/image" Target="../media/image3606.png"/><Relationship Id="rId37" Type="http://schemas.openxmlformats.org/officeDocument/2006/relationships/image" Target="../media/image3465.png"/><Relationship Id="rId58" Type="http://schemas.openxmlformats.org/officeDocument/2006/relationships/customXml" Target="../ink/ink771.xml"/><Relationship Id="rId79" Type="http://schemas.openxmlformats.org/officeDocument/2006/relationships/image" Target="../media/image3486.png"/><Relationship Id="rId102" Type="http://schemas.openxmlformats.org/officeDocument/2006/relationships/customXml" Target="../ink/ink793.xml"/><Relationship Id="rId123" Type="http://schemas.openxmlformats.org/officeDocument/2006/relationships/image" Target="../media/image3508.png"/><Relationship Id="rId144" Type="http://schemas.openxmlformats.org/officeDocument/2006/relationships/customXml" Target="../ink/ink814.xml"/><Relationship Id="rId330" Type="http://schemas.openxmlformats.org/officeDocument/2006/relationships/customXml" Target="../ink/ink907.xml"/><Relationship Id="rId90" Type="http://schemas.openxmlformats.org/officeDocument/2006/relationships/customXml" Target="../ink/ink787.xml"/><Relationship Id="rId165" Type="http://schemas.openxmlformats.org/officeDocument/2006/relationships/image" Target="../media/image3529.png"/><Relationship Id="rId186" Type="http://schemas.openxmlformats.org/officeDocument/2006/relationships/customXml" Target="../ink/ink835.xml"/><Relationship Id="rId351" Type="http://schemas.openxmlformats.org/officeDocument/2006/relationships/image" Target="../media/image3622.png"/><Relationship Id="rId372" Type="http://schemas.openxmlformats.org/officeDocument/2006/relationships/customXml" Target="../ink/ink928.xml"/><Relationship Id="rId211" Type="http://schemas.openxmlformats.org/officeDocument/2006/relationships/image" Target="../media/image3552.png"/><Relationship Id="rId232" Type="http://schemas.openxmlformats.org/officeDocument/2006/relationships/customXml" Target="../ink/ink858.xml"/><Relationship Id="rId253" Type="http://schemas.openxmlformats.org/officeDocument/2006/relationships/image" Target="../media/image3573.png"/><Relationship Id="rId274" Type="http://schemas.openxmlformats.org/officeDocument/2006/relationships/customXml" Target="../ink/ink879.xml"/><Relationship Id="rId295" Type="http://schemas.openxmlformats.org/officeDocument/2006/relationships/image" Target="../media/image3594.png"/><Relationship Id="rId309" Type="http://schemas.openxmlformats.org/officeDocument/2006/relationships/image" Target="../media/image3601.png"/><Relationship Id="rId27" Type="http://schemas.openxmlformats.org/officeDocument/2006/relationships/image" Target="../media/image3460.png"/><Relationship Id="rId48" Type="http://schemas.openxmlformats.org/officeDocument/2006/relationships/customXml" Target="../ink/ink766.xml"/><Relationship Id="rId69" Type="http://schemas.openxmlformats.org/officeDocument/2006/relationships/image" Target="../media/image3481.png"/><Relationship Id="rId113" Type="http://schemas.openxmlformats.org/officeDocument/2006/relationships/image" Target="../media/image3503.png"/><Relationship Id="rId134" Type="http://schemas.openxmlformats.org/officeDocument/2006/relationships/customXml" Target="../ink/ink809.xml"/><Relationship Id="rId320" Type="http://schemas.openxmlformats.org/officeDocument/2006/relationships/customXml" Target="../ink/ink902.xml"/><Relationship Id="rId80" Type="http://schemas.openxmlformats.org/officeDocument/2006/relationships/customXml" Target="../ink/ink782.xml"/><Relationship Id="rId155" Type="http://schemas.openxmlformats.org/officeDocument/2006/relationships/image" Target="../media/image3524.png"/><Relationship Id="rId176" Type="http://schemas.openxmlformats.org/officeDocument/2006/relationships/customXml" Target="../ink/ink830.xml"/><Relationship Id="rId197" Type="http://schemas.openxmlformats.org/officeDocument/2006/relationships/image" Target="../media/image3545.png"/><Relationship Id="rId341" Type="http://schemas.openxmlformats.org/officeDocument/2006/relationships/image" Target="../media/image3617.png"/><Relationship Id="rId362" Type="http://schemas.openxmlformats.org/officeDocument/2006/relationships/customXml" Target="../ink/ink923.xml"/><Relationship Id="rId383" Type="http://schemas.openxmlformats.org/officeDocument/2006/relationships/image" Target="../media/image3638.png"/><Relationship Id="rId201" Type="http://schemas.openxmlformats.org/officeDocument/2006/relationships/image" Target="../media/image3547.png"/><Relationship Id="rId222" Type="http://schemas.openxmlformats.org/officeDocument/2006/relationships/customXml" Target="../ink/ink853.xml"/><Relationship Id="rId243" Type="http://schemas.openxmlformats.org/officeDocument/2006/relationships/image" Target="../media/image3568.png"/><Relationship Id="rId264" Type="http://schemas.openxmlformats.org/officeDocument/2006/relationships/customXml" Target="../ink/ink874.xml"/><Relationship Id="rId285" Type="http://schemas.openxmlformats.org/officeDocument/2006/relationships/image" Target="../media/image3589.png"/><Relationship Id="rId17" Type="http://schemas.openxmlformats.org/officeDocument/2006/relationships/image" Target="../media/image3455.png"/><Relationship Id="rId38" Type="http://schemas.openxmlformats.org/officeDocument/2006/relationships/customXml" Target="../ink/ink761.xml"/><Relationship Id="rId59" Type="http://schemas.openxmlformats.org/officeDocument/2006/relationships/image" Target="../media/image3476.png"/><Relationship Id="rId103" Type="http://schemas.openxmlformats.org/officeDocument/2006/relationships/image" Target="../media/image3498.png"/><Relationship Id="rId124" Type="http://schemas.openxmlformats.org/officeDocument/2006/relationships/customXml" Target="../ink/ink804.xml"/><Relationship Id="rId310" Type="http://schemas.openxmlformats.org/officeDocument/2006/relationships/customXml" Target="../ink/ink897.xml"/><Relationship Id="rId70" Type="http://schemas.openxmlformats.org/officeDocument/2006/relationships/customXml" Target="../ink/ink777.xml"/><Relationship Id="rId91" Type="http://schemas.openxmlformats.org/officeDocument/2006/relationships/image" Target="../media/image3492.png"/><Relationship Id="rId145" Type="http://schemas.openxmlformats.org/officeDocument/2006/relationships/image" Target="../media/image3519.png"/><Relationship Id="rId166" Type="http://schemas.openxmlformats.org/officeDocument/2006/relationships/customXml" Target="../ink/ink825.xml"/><Relationship Id="rId187" Type="http://schemas.openxmlformats.org/officeDocument/2006/relationships/image" Target="../media/image3540.png"/><Relationship Id="rId331" Type="http://schemas.openxmlformats.org/officeDocument/2006/relationships/image" Target="../media/image3612.png"/><Relationship Id="rId352" Type="http://schemas.openxmlformats.org/officeDocument/2006/relationships/customXml" Target="../ink/ink918.xml"/><Relationship Id="rId373" Type="http://schemas.openxmlformats.org/officeDocument/2006/relationships/image" Target="../media/image363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48.xml"/><Relationship Id="rId233" Type="http://schemas.openxmlformats.org/officeDocument/2006/relationships/image" Target="../media/image3563.png"/><Relationship Id="rId254" Type="http://schemas.openxmlformats.org/officeDocument/2006/relationships/customXml" Target="../ink/ink869.xml"/><Relationship Id="rId28" Type="http://schemas.openxmlformats.org/officeDocument/2006/relationships/customXml" Target="../ink/ink756.xml"/><Relationship Id="rId49" Type="http://schemas.openxmlformats.org/officeDocument/2006/relationships/image" Target="../media/image3471.png"/><Relationship Id="rId114" Type="http://schemas.openxmlformats.org/officeDocument/2006/relationships/customXml" Target="../ink/ink799.xml"/><Relationship Id="rId275" Type="http://schemas.openxmlformats.org/officeDocument/2006/relationships/image" Target="../media/image3584.png"/><Relationship Id="rId296" Type="http://schemas.openxmlformats.org/officeDocument/2006/relationships/customXml" Target="../ink/ink890.xml"/><Relationship Id="rId300" Type="http://schemas.openxmlformats.org/officeDocument/2006/relationships/customXml" Target="../ink/ink892.xml"/><Relationship Id="rId60" Type="http://schemas.openxmlformats.org/officeDocument/2006/relationships/customXml" Target="../ink/ink772.xml"/><Relationship Id="rId81" Type="http://schemas.openxmlformats.org/officeDocument/2006/relationships/image" Target="../media/image3487.png"/><Relationship Id="rId135" Type="http://schemas.openxmlformats.org/officeDocument/2006/relationships/image" Target="../media/image3514.png"/><Relationship Id="rId156" Type="http://schemas.openxmlformats.org/officeDocument/2006/relationships/customXml" Target="../ink/ink820.xml"/><Relationship Id="rId177" Type="http://schemas.openxmlformats.org/officeDocument/2006/relationships/image" Target="../media/image3535.png"/><Relationship Id="rId198" Type="http://schemas.openxmlformats.org/officeDocument/2006/relationships/customXml" Target="../ink/ink841.xml"/><Relationship Id="rId321" Type="http://schemas.openxmlformats.org/officeDocument/2006/relationships/image" Target="../media/image3607.png"/><Relationship Id="rId342" Type="http://schemas.openxmlformats.org/officeDocument/2006/relationships/customXml" Target="../ink/ink913.xml"/><Relationship Id="rId363" Type="http://schemas.openxmlformats.org/officeDocument/2006/relationships/image" Target="../media/image3628.png"/><Relationship Id="rId384" Type="http://schemas.openxmlformats.org/officeDocument/2006/relationships/customXml" Target="../ink/ink934.xml"/><Relationship Id="rId202" Type="http://schemas.openxmlformats.org/officeDocument/2006/relationships/customXml" Target="../ink/ink843.xml"/><Relationship Id="rId223" Type="http://schemas.openxmlformats.org/officeDocument/2006/relationships/image" Target="../media/image3558.png"/><Relationship Id="rId244" Type="http://schemas.openxmlformats.org/officeDocument/2006/relationships/customXml" Target="../ink/ink864.xml"/><Relationship Id="rId18" Type="http://schemas.openxmlformats.org/officeDocument/2006/relationships/customXml" Target="../ink/ink751.xml"/><Relationship Id="rId39" Type="http://schemas.openxmlformats.org/officeDocument/2006/relationships/image" Target="../media/image3466.png"/><Relationship Id="rId265" Type="http://schemas.openxmlformats.org/officeDocument/2006/relationships/image" Target="../media/image3579.png"/><Relationship Id="rId286" Type="http://schemas.openxmlformats.org/officeDocument/2006/relationships/customXml" Target="../ink/ink885.xml"/><Relationship Id="rId50" Type="http://schemas.openxmlformats.org/officeDocument/2006/relationships/customXml" Target="../ink/ink767.xml"/><Relationship Id="rId104" Type="http://schemas.openxmlformats.org/officeDocument/2006/relationships/customXml" Target="../ink/ink794.xml"/><Relationship Id="rId125" Type="http://schemas.openxmlformats.org/officeDocument/2006/relationships/image" Target="../media/image3509.png"/><Relationship Id="rId146" Type="http://schemas.openxmlformats.org/officeDocument/2006/relationships/customXml" Target="../ink/ink815.xml"/><Relationship Id="rId167" Type="http://schemas.openxmlformats.org/officeDocument/2006/relationships/image" Target="../media/image3530.png"/><Relationship Id="rId188" Type="http://schemas.openxmlformats.org/officeDocument/2006/relationships/customXml" Target="../ink/ink836.xml"/><Relationship Id="rId311" Type="http://schemas.openxmlformats.org/officeDocument/2006/relationships/image" Target="../media/image3602.png"/><Relationship Id="rId332" Type="http://schemas.openxmlformats.org/officeDocument/2006/relationships/customXml" Target="../ink/ink908.xml"/><Relationship Id="rId353" Type="http://schemas.openxmlformats.org/officeDocument/2006/relationships/image" Target="../media/image3623.png"/><Relationship Id="rId374" Type="http://schemas.openxmlformats.org/officeDocument/2006/relationships/customXml" Target="../ink/ink929.xml"/><Relationship Id="rId71" Type="http://schemas.openxmlformats.org/officeDocument/2006/relationships/image" Target="../media/image3482.png"/><Relationship Id="rId92" Type="http://schemas.openxmlformats.org/officeDocument/2006/relationships/customXml" Target="../ink/ink788.xml"/><Relationship Id="rId213" Type="http://schemas.openxmlformats.org/officeDocument/2006/relationships/image" Target="../media/image3553.png"/><Relationship Id="rId234" Type="http://schemas.openxmlformats.org/officeDocument/2006/relationships/customXml" Target="../ink/ink859.xml"/><Relationship Id="rId2" Type="http://schemas.openxmlformats.org/officeDocument/2006/relationships/customXml" Target="../ink/ink743.xml"/><Relationship Id="rId29" Type="http://schemas.openxmlformats.org/officeDocument/2006/relationships/image" Target="../media/image3461.png"/><Relationship Id="rId255" Type="http://schemas.openxmlformats.org/officeDocument/2006/relationships/image" Target="../media/image3574.png"/><Relationship Id="rId276" Type="http://schemas.openxmlformats.org/officeDocument/2006/relationships/customXml" Target="../ink/ink880.xml"/><Relationship Id="rId297" Type="http://schemas.openxmlformats.org/officeDocument/2006/relationships/image" Target="../media/image3595.png"/><Relationship Id="rId40" Type="http://schemas.openxmlformats.org/officeDocument/2006/relationships/customXml" Target="../ink/ink762.xml"/><Relationship Id="rId115" Type="http://schemas.openxmlformats.org/officeDocument/2006/relationships/image" Target="../media/image3504.png"/><Relationship Id="rId136" Type="http://schemas.openxmlformats.org/officeDocument/2006/relationships/customXml" Target="../ink/ink810.xml"/><Relationship Id="rId157" Type="http://schemas.openxmlformats.org/officeDocument/2006/relationships/image" Target="../media/image3525.png"/><Relationship Id="rId178" Type="http://schemas.openxmlformats.org/officeDocument/2006/relationships/customXml" Target="../ink/ink831.xml"/><Relationship Id="rId301" Type="http://schemas.openxmlformats.org/officeDocument/2006/relationships/image" Target="../media/image3597.png"/><Relationship Id="rId322" Type="http://schemas.openxmlformats.org/officeDocument/2006/relationships/customXml" Target="../ink/ink903.xml"/><Relationship Id="rId343" Type="http://schemas.openxmlformats.org/officeDocument/2006/relationships/image" Target="../media/image3618.png"/><Relationship Id="rId364" Type="http://schemas.openxmlformats.org/officeDocument/2006/relationships/customXml" Target="../ink/ink924.xml"/><Relationship Id="rId61" Type="http://schemas.openxmlformats.org/officeDocument/2006/relationships/image" Target="../media/image3477.png"/><Relationship Id="rId82" Type="http://schemas.openxmlformats.org/officeDocument/2006/relationships/customXml" Target="../ink/ink783.xml"/><Relationship Id="rId199" Type="http://schemas.openxmlformats.org/officeDocument/2006/relationships/image" Target="../media/image3546.png"/><Relationship Id="rId203" Type="http://schemas.openxmlformats.org/officeDocument/2006/relationships/image" Target="../media/image3548.png"/><Relationship Id="rId385" Type="http://schemas.openxmlformats.org/officeDocument/2006/relationships/image" Target="../media/image3639.png"/><Relationship Id="rId19" Type="http://schemas.openxmlformats.org/officeDocument/2006/relationships/image" Target="../media/image3456.png"/><Relationship Id="rId224" Type="http://schemas.openxmlformats.org/officeDocument/2006/relationships/customXml" Target="../ink/ink854.xml"/><Relationship Id="rId245" Type="http://schemas.openxmlformats.org/officeDocument/2006/relationships/image" Target="../media/image3569.png"/><Relationship Id="rId266" Type="http://schemas.openxmlformats.org/officeDocument/2006/relationships/customXml" Target="../ink/ink875.xml"/><Relationship Id="rId287" Type="http://schemas.openxmlformats.org/officeDocument/2006/relationships/image" Target="../media/image3590.png"/><Relationship Id="rId30" Type="http://schemas.openxmlformats.org/officeDocument/2006/relationships/customXml" Target="../ink/ink757.xml"/><Relationship Id="rId105" Type="http://schemas.openxmlformats.org/officeDocument/2006/relationships/image" Target="../media/image3499.png"/><Relationship Id="rId126" Type="http://schemas.openxmlformats.org/officeDocument/2006/relationships/customXml" Target="../ink/ink805.xml"/><Relationship Id="rId147" Type="http://schemas.openxmlformats.org/officeDocument/2006/relationships/image" Target="../media/image3520.png"/><Relationship Id="rId168" Type="http://schemas.openxmlformats.org/officeDocument/2006/relationships/customXml" Target="../ink/ink826.xml"/><Relationship Id="rId312" Type="http://schemas.openxmlformats.org/officeDocument/2006/relationships/customXml" Target="../ink/ink898.xml"/><Relationship Id="rId333" Type="http://schemas.openxmlformats.org/officeDocument/2006/relationships/image" Target="../media/image3613.png"/><Relationship Id="rId354" Type="http://schemas.openxmlformats.org/officeDocument/2006/relationships/customXml" Target="../ink/ink919.xml"/><Relationship Id="rId51" Type="http://schemas.openxmlformats.org/officeDocument/2006/relationships/image" Target="../media/image3472.png"/><Relationship Id="rId72" Type="http://schemas.openxmlformats.org/officeDocument/2006/relationships/customXml" Target="../ink/ink778.xml"/><Relationship Id="rId93" Type="http://schemas.openxmlformats.org/officeDocument/2006/relationships/image" Target="../media/image3493.png"/><Relationship Id="rId189" Type="http://schemas.openxmlformats.org/officeDocument/2006/relationships/image" Target="../media/image3541.png"/><Relationship Id="rId375" Type="http://schemas.openxmlformats.org/officeDocument/2006/relationships/image" Target="../media/image3634.png"/><Relationship Id="rId3" Type="http://schemas.openxmlformats.org/officeDocument/2006/relationships/image" Target="../media/image3448.png"/><Relationship Id="rId214" Type="http://schemas.openxmlformats.org/officeDocument/2006/relationships/customXml" Target="../ink/ink849.xml"/><Relationship Id="rId235" Type="http://schemas.openxmlformats.org/officeDocument/2006/relationships/image" Target="../media/image3564.png"/><Relationship Id="rId256" Type="http://schemas.openxmlformats.org/officeDocument/2006/relationships/customXml" Target="../ink/ink870.xml"/><Relationship Id="rId277" Type="http://schemas.openxmlformats.org/officeDocument/2006/relationships/image" Target="../media/image3585.png"/><Relationship Id="rId298" Type="http://schemas.openxmlformats.org/officeDocument/2006/relationships/customXml" Target="../ink/ink891.xml"/><Relationship Id="rId116" Type="http://schemas.openxmlformats.org/officeDocument/2006/relationships/customXml" Target="../ink/ink800.xml"/><Relationship Id="rId137" Type="http://schemas.openxmlformats.org/officeDocument/2006/relationships/image" Target="../media/image3515.png"/><Relationship Id="rId158" Type="http://schemas.openxmlformats.org/officeDocument/2006/relationships/customXml" Target="../ink/ink821.xml"/><Relationship Id="rId302" Type="http://schemas.openxmlformats.org/officeDocument/2006/relationships/customXml" Target="../ink/ink893.xml"/><Relationship Id="rId323" Type="http://schemas.openxmlformats.org/officeDocument/2006/relationships/image" Target="../media/image3608.png"/><Relationship Id="rId344" Type="http://schemas.openxmlformats.org/officeDocument/2006/relationships/customXml" Target="../ink/ink914.xml"/><Relationship Id="rId20" Type="http://schemas.openxmlformats.org/officeDocument/2006/relationships/customXml" Target="../ink/ink752.xml"/><Relationship Id="rId41" Type="http://schemas.openxmlformats.org/officeDocument/2006/relationships/image" Target="../media/image3467.png"/><Relationship Id="rId62" Type="http://schemas.openxmlformats.org/officeDocument/2006/relationships/customXml" Target="../ink/ink773.xml"/><Relationship Id="rId83" Type="http://schemas.openxmlformats.org/officeDocument/2006/relationships/image" Target="../media/image3488.png"/><Relationship Id="rId179" Type="http://schemas.openxmlformats.org/officeDocument/2006/relationships/image" Target="../media/image3536.png"/><Relationship Id="rId365" Type="http://schemas.openxmlformats.org/officeDocument/2006/relationships/image" Target="../media/image3629.png"/><Relationship Id="rId190" Type="http://schemas.openxmlformats.org/officeDocument/2006/relationships/customXml" Target="../ink/ink837.xml"/><Relationship Id="rId204" Type="http://schemas.openxmlformats.org/officeDocument/2006/relationships/customXml" Target="../ink/ink844.xml"/><Relationship Id="rId225" Type="http://schemas.openxmlformats.org/officeDocument/2006/relationships/image" Target="../media/image3559.png"/><Relationship Id="rId246" Type="http://schemas.openxmlformats.org/officeDocument/2006/relationships/customXml" Target="../ink/ink865.xml"/><Relationship Id="rId267" Type="http://schemas.openxmlformats.org/officeDocument/2006/relationships/image" Target="../media/image3580.png"/><Relationship Id="rId288" Type="http://schemas.openxmlformats.org/officeDocument/2006/relationships/customXml" Target="../ink/ink886.xml"/><Relationship Id="rId106" Type="http://schemas.openxmlformats.org/officeDocument/2006/relationships/customXml" Target="../ink/ink795.xml"/><Relationship Id="rId127" Type="http://schemas.openxmlformats.org/officeDocument/2006/relationships/image" Target="../media/image3510.png"/><Relationship Id="rId313" Type="http://schemas.openxmlformats.org/officeDocument/2006/relationships/image" Target="../media/image3603.png"/><Relationship Id="rId10" Type="http://schemas.openxmlformats.org/officeDocument/2006/relationships/customXml" Target="../ink/ink747.xml"/><Relationship Id="rId31" Type="http://schemas.openxmlformats.org/officeDocument/2006/relationships/image" Target="../media/image3462.png"/><Relationship Id="rId52" Type="http://schemas.openxmlformats.org/officeDocument/2006/relationships/customXml" Target="../ink/ink768.xml"/><Relationship Id="rId73" Type="http://schemas.openxmlformats.org/officeDocument/2006/relationships/image" Target="../media/image3483.png"/><Relationship Id="rId94" Type="http://schemas.openxmlformats.org/officeDocument/2006/relationships/customXml" Target="../ink/ink789.xml"/><Relationship Id="rId148" Type="http://schemas.openxmlformats.org/officeDocument/2006/relationships/customXml" Target="../ink/ink816.xml"/><Relationship Id="rId169" Type="http://schemas.openxmlformats.org/officeDocument/2006/relationships/image" Target="../media/image3531.png"/><Relationship Id="rId334" Type="http://schemas.openxmlformats.org/officeDocument/2006/relationships/customXml" Target="../ink/ink909.xml"/><Relationship Id="rId355" Type="http://schemas.openxmlformats.org/officeDocument/2006/relationships/image" Target="../media/image3624.png"/><Relationship Id="rId376" Type="http://schemas.openxmlformats.org/officeDocument/2006/relationships/customXml" Target="../ink/ink930.xml"/><Relationship Id="rId4" Type="http://schemas.openxmlformats.org/officeDocument/2006/relationships/customXml" Target="../ink/ink744.xml"/><Relationship Id="rId180" Type="http://schemas.openxmlformats.org/officeDocument/2006/relationships/customXml" Target="../ink/ink832.xml"/><Relationship Id="rId215" Type="http://schemas.openxmlformats.org/officeDocument/2006/relationships/image" Target="../media/image3554.png"/><Relationship Id="rId236" Type="http://schemas.openxmlformats.org/officeDocument/2006/relationships/customXml" Target="../ink/ink860.xml"/><Relationship Id="rId257" Type="http://schemas.openxmlformats.org/officeDocument/2006/relationships/image" Target="../media/image3575.png"/><Relationship Id="rId278" Type="http://schemas.openxmlformats.org/officeDocument/2006/relationships/customXml" Target="../ink/ink881.xml"/><Relationship Id="rId303" Type="http://schemas.openxmlformats.org/officeDocument/2006/relationships/image" Target="../media/image3598.png"/><Relationship Id="rId42" Type="http://schemas.openxmlformats.org/officeDocument/2006/relationships/customXml" Target="../ink/ink763.xml"/><Relationship Id="rId84" Type="http://schemas.openxmlformats.org/officeDocument/2006/relationships/customXml" Target="../ink/ink784.xml"/><Relationship Id="rId138" Type="http://schemas.openxmlformats.org/officeDocument/2006/relationships/customXml" Target="../ink/ink811.xml"/><Relationship Id="rId345" Type="http://schemas.openxmlformats.org/officeDocument/2006/relationships/image" Target="../media/image3619.png"/><Relationship Id="rId191" Type="http://schemas.openxmlformats.org/officeDocument/2006/relationships/image" Target="../media/image3542.png"/><Relationship Id="rId205" Type="http://schemas.openxmlformats.org/officeDocument/2006/relationships/image" Target="../media/image3549.png"/><Relationship Id="rId247" Type="http://schemas.openxmlformats.org/officeDocument/2006/relationships/image" Target="../media/image3570.png"/><Relationship Id="rId107" Type="http://schemas.openxmlformats.org/officeDocument/2006/relationships/image" Target="../media/image3500.png"/><Relationship Id="rId289" Type="http://schemas.openxmlformats.org/officeDocument/2006/relationships/image" Target="../media/image3591.png"/><Relationship Id="rId11" Type="http://schemas.openxmlformats.org/officeDocument/2006/relationships/image" Target="../media/image3452.png"/><Relationship Id="rId53" Type="http://schemas.openxmlformats.org/officeDocument/2006/relationships/image" Target="../media/image3473.png"/><Relationship Id="rId149" Type="http://schemas.openxmlformats.org/officeDocument/2006/relationships/image" Target="../media/image3521.png"/><Relationship Id="rId314" Type="http://schemas.openxmlformats.org/officeDocument/2006/relationships/customXml" Target="../ink/ink899.xml"/><Relationship Id="rId356" Type="http://schemas.openxmlformats.org/officeDocument/2006/relationships/customXml" Target="../ink/ink920.xml"/><Relationship Id="rId95" Type="http://schemas.openxmlformats.org/officeDocument/2006/relationships/image" Target="../media/image3494.png"/><Relationship Id="rId160" Type="http://schemas.openxmlformats.org/officeDocument/2006/relationships/customXml" Target="../ink/ink822.xml"/><Relationship Id="rId216" Type="http://schemas.openxmlformats.org/officeDocument/2006/relationships/customXml" Target="../ink/ink850.xml"/><Relationship Id="rId258" Type="http://schemas.openxmlformats.org/officeDocument/2006/relationships/customXml" Target="../ink/ink871.xml"/><Relationship Id="rId22" Type="http://schemas.openxmlformats.org/officeDocument/2006/relationships/customXml" Target="../ink/ink753.xml"/><Relationship Id="rId64" Type="http://schemas.openxmlformats.org/officeDocument/2006/relationships/customXml" Target="../ink/ink774.xml"/><Relationship Id="rId118" Type="http://schemas.openxmlformats.org/officeDocument/2006/relationships/customXml" Target="../ink/ink801.xml"/><Relationship Id="rId325" Type="http://schemas.openxmlformats.org/officeDocument/2006/relationships/image" Target="../media/image3609.png"/><Relationship Id="rId367" Type="http://schemas.openxmlformats.org/officeDocument/2006/relationships/image" Target="../media/image3630.png"/><Relationship Id="rId171" Type="http://schemas.openxmlformats.org/officeDocument/2006/relationships/image" Target="../media/image3532.png"/><Relationship Id="rId227" Type="http://schemas.openxmlformats.org/officeDocument/2006/relationships/image" Target="../media/image3560.png"/><Relationship Id="rId269" Type="http://schemas.openxmlformats.org/officeDocument/2006/relationships/image" Target="../media/image3581.png"/><Relationship Id="rId33" Type="http://schemas.openxmlformats.org/officeDocument/2006/relationships/image" Target="../media/image3463.png"/><Relationship Id="rId129" Type="http://schemas.openxmlformats.org/officeDocument/2006/relationships/image" Target="../media/image3511.png"/><Relationship Id="rId280" Type="http://schemas.openxmlformats.org/officeDocument/2006/relationships/customXml" Target="../ink/ink882.xml"/><Relationship Id="rId336" Type="http://schemas.openxmlformats.org/officeDocument/2006/relationships/customXml" Target="../ink/ink910.xml"/><Relationship Id="rId75" Type="http://schemas.openxmlformats.org/officeDocument/2006/relationships/image" Target="../media/image3484.png"/><Relationship Id="rId140" Type="http://schemas.openxmlformats.org/officeDocument/2006/relationships/customXml" Target="../ink/ink812.xml"/><Relationship Id="rId182" Type="http://schemas.openxmlformats.org/officeDocument/2006/relationships/customXml" Target="../ink/ink833.xml"/><Relationship Id="rId378" Type="http://schemas.openxmlformats.org/officeDocument/2006/relationships/customXml" Target="../ink/ink931.xml"/><Relationship Id="rId6" Type="http://schemas.openxmlformats.org/officeDocument/2006/relationships/customXml" Target="../ink/ink745.xml"/><Relationship Id="rId238" Type="http://schemas.openxmlformats.org/officeDocument/2006/relationships/customXml" Target="../ink/ink861.xml"/><Relationship Id="rId291" Type="http://schemas.openxmlformats.org/officeDocument/2006/relationships/image" Target="../media/image3592.png"/><Relationship Id="rId305" Type="http://schemas.openxmlformats.org/officeDocument/2006/relationships/image" Target="../media/image3599.png"/><Relationship Id="rId347" Type="http://schemas.openxmlformats.org/officeDocument/2006/relationships/image" Target="../media/image3620.png"/><Relationship Id="rId44" Type="http://schemas.openxmlformats.org/officeDocument/2006/relationships/customXml" Target="../ink/ink764.xml"/><Relationship Id="rId86" Type="http://schemas.openxmlformats.org/officeDocument/2006/relationships/customXml" Target="../ink/ink785.xml"/><Relationship Id="rId151" Type="http://schemas.openxmlformats.org/officeDocument/2006/relationships/image" Target="../media/image3522.png"/><Relationship Id="rId193" Type="http://schemas.openxmlformats.org/officeDocument/2006/relationships/image" Target="../media/image3543.png"/><Relationship Id="rId207" Type="http://schemas.openxmlformats.org/officeDocument/2006/relationships/image" Target="../media/image3550.png"/><Relationship Id="rId249" Type="http://schemas.openxmlformats.org/officeDocument/2006/relationships/image" Target="../media/image3571.png"/><Relationship Id="rId13" Type="http://schemas.openxmlformats.org/officeDocument/2006/relationships/image" Target="../media/image3453.png"/><Relationship Id="rId109" Type="http://schemas.openxmlformats.org/officeDocument/2006/relationships/image" Target="../media/image3501.png"/><Relationship Id="rId260" Type="http://schemas.openxmlformats.org/officeDocument/2006/relationships/customXml" Target="../ink/ink872.xml"/><Relationship Id="rId316" Type="http://schemas.openxmlformats.org/officeDocument/2006/relationships/customXml" Target="../ink/ink900.xml"/><Relationship Id="rId55" Type="http://schemas.openxmlformats.org/officeDocument/2006/relationships/image" Target="../media/image3474.png"/><Relationship Id="rId97" Type="http://schemas.openxmlformats.org/officeDocument/2006/relationships/image" Target="../media/image3495.png"/><Relationship Id="rId120" Type="http://schemas.openxmlformats.org/officeDocument/2006/relationships/customXml" Target="../ink/ink802.xml"/><Relationship Id="rId358" Type="http://schemas.openxmlformats.org/officeDocument/2006/relationships/customXml" Target="../ink/ink921.xml"/><Relationship Id="rId162" Type="http://schemas.openxmlformats.org/officeDocument/2006/relationships/customXml" Target="../ink/ink823.xml"/><Relationship Id="rId218" Type="http://schemas.openxmlformats.org/officeDocument/2006/relationships/customXml" Target="../ink/ink851.xml"/><Relationship Id="rId271" Type="http://schemas.openxmlformats.org/officeDocument/2006/relationships/image" Target="../media/image3582.png"/><Relationship Id="rId24" Type="http://schemas.openxmlformats.org/officeDocument/2006/relationships/customXml" Target="../ink/ink754.xml"/><Relationship Id="rId66" Type="http://schemas.openxmlformats.org/officeDocument/2006/relationships/customXml" Target="../ink/ink775.xml"/><Relationship Id="rId131" Type="http://schemas.openxmlformats.org/officeDocument/2006/relationships/image" Target="../media/image3512.png"/><Relationship Id="rId327" Type="http://schemas.openxmlformats.org/officeDocument/2006/relationships/image" Target="../media/image3610.png"/><Relationship Id="rId369" Type="http://schemas.openxmlformats.org/officeDocument/2006/relationships/image" Target="../media/image3631.png"/><Relationship Id="rId173" Type="http://schemas.openxmlformats.org/officeDocument/2006/relationships/image" Target="../media/image3533.png"/><Relationship Id="rId229" Type="http://schemas.openxmlformats.org/officeDocument/2006/relationships/image" Target="../media/image3561.png"/><Relationship Id="rId380" Type="http://schemas.openxmlformats.org/officeDocument/2006/relationships/customXml" Target="../ink/ink932.xml"/><Relationship Id="rId240" Type="http://schemas.openxmlformats.org/officeDocument/2006/relationships/customXml" Target="../ink/ink862.xml"/><Relationship Id="rId35" Type="http://schemas.openxmlformats.org/officeDocument/2006/relationships/image" Target="../media/image3464.png"/><Relationship Id="rId77" Type="http://schemas.openxmlformats.org/officeDocument/2006/relationships/image" Target="../media/image3485.png"/><Relationship Id="rId100" Type="http://schemas.openxmlformats.org/officeDocument/2006/relationships/customXml" Target="../ink/ink792.xml"/><Relationship Id="rId282" Type="http://schemas.openxmlformats.org/officeDocument/2006/relationships/customXml" Target="../ink/ink883.xml"/><Relationship Id="rId338" Type="http://schemas.openxmlformats.org/officeDocument/2006/relationships/customXml" Target="../ink/ink911.xml"/><Relationship Id="rId8" Type="http://schemas.openxmlformats.org/officeDocument/2006/relationships/customXml" Target="../ink/ink746.xml"/><Relationship Id="rId142" Type="http://schemas.openxmlformats.org/officeDocument/2006/relationships/customXml" Target="../ink/ink813.xml"/><Relationship Id="rId184" Type="http://schemas.openxmlformats.org/officeDocument/2006/relationships/customXml" Target="../ink/ink834.xml"/><Relationship Id="rId251" Type="http://schemas.openxmlformats.org/officeDocument/2006/relationships/image" Target="../media/image3572.png"/><Relationship Id="rId46" Type="http://schemas.openxmlformats.org/officeDocument/2006/relationships/customXml" Target="../ink/ink765.xml"/><Relationship Id="rId293" Type="http://schemas.openxmlformats.org/officeDocument/2006/relationships/image" Target="../media/image3593.png"/><Relationship Id="rId307" Type="http://schemas.openxmlformats.org/officeDocument/2006/relationships/image" Target="../media/image3600.png"/><Relationship Id="rId349" Type="http://schemas.openxmlformats.org/officeDocument/2006/relationships/image" Target="../media/image3621.png"/><Relationship Id="rId88" Type="http://schemas.openxmlformats.org/officeDocument/2006/relationships/customXml" Target="../ink/ink786.xml"/><Relationship Id="rId111" Type="http://schemas.openxmlformats.org/officeDocument/2006/relationships/image" Target="../media/image3502.png"/><Relationship Id="rId153" Type="http://schemas.openxmlformats.org/officeDocument/2006/relationships/image" Target="../media/image3523.png"/><Relationship Id="rId195" Type="http://schemas.openxmlformats.org/officeDocument/2006/relationships/image" Target="../media/image3544.png"/><Relationship Id="rId209" Type="http://schemas.openxmlformats.org/officeDocument/2006/relationships/image" Target="../media/image3551.png"/><Relationship Id="rId360" Type="http://schemas.openxmlformats.org/officeDocument/2006/relationships/customXml" Target="../ink/ink922.xml"/><Relationship Id="rId220" Type="http://schemas.openxmlformats.org/officeDocument/2006/relationships/customXml" Target="../ink/ink852.xml"/><Relationship Id="rId15" Type="http://schemas.openxmlformats.org/officeDocument/2006/relationships/image" Target="../media/image3454.png"/><Relationship Id="rId57" Type="http://schemas.openxmlformats.org/officeDocument/2006/relationships/image" Target="../media/image3475.png"/><Relationship Id="rId262" Type="http://schemas.openxmlformats.org/officeDocument/2006/relationships/customXml" Target="../ink/ink873.xml"/><Relationship Id="rId318" Type="http://schemas.openxmlformats.org/officeDocument/2006/relationships/customXml" Target="../ink/ink901.xml"/><Relationship Id="rId99" Type="http://schemas.openxmlformats.org/officeDocument/2006/relationships/image" Target="../media/image3496.png"/><Relationship Id="rId122" Type="http://schemas.openxmlformats.org/officeDocument/2006/relationships/customXml" Target="../ink/ink803.xml"/><Relationship Id="rId164" Type="http://schemas.openxmlformats.org/officeDocument/2006/relationships/customXml" Target="../ink/ink824.xml"/><Relationship Id="rId371" Type="http://schemas.openxmlformats.org/officeDocument/2006/relationships/image" Target="../media/image3632.png"/><Relationship Id="rId26" Type="http://schemas.openxmlformats.org/officeDocument/2006/relationships/customXml" Target="../ink/ink755.xml"/><Relationship Id="rId231" Type="http://schemas.openxmlformats.org/officeDocument/2006/relationships/image" Target="../media/image3562.png"/><Relationship Id="rId273" Type="http://schemas.openxmlformats.org/officeDocument/2006/relationships/image" Target="../media/image3583.png"/><Relationship Id="rId329" Type="http://schemas.openxmlformats.org/officeDocument/2006/relationships/image" Target="../media/image361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97.png"/><Relationship Id="rId21" Type="http://schemas.openxmlformats.org/officeDocument/2006/relationships/image" Target="../media/image3649.png"/><Relationship Id="rId324" Type="http://schemas.openxmlformats.org/officeDocument/2006/relationships/customXml" Target="../ink/ink1096.xml"/><Relationship Id="rId531" Type="http://schemas.openxmlformats.org/officeDocument/2006/relationships/image" Target="../media/image99.png"/><Relationship Id="rId170" Type="http://schemas.openxmlformats.org/officeDocument/2006/relationships/customXml" Target="../ink/ink1019.xml"/><Relationship Id="rId268" Type="http://schemas.openxmlformats.org/officeDocument/2006/relationships/customXml" Target="../ink/ink1068.xml"/><Relationship Id="rId475" Type="http://schemas.openxmlformats.org/officeDocument/2006/relationships/image" Target="../media/image71.png"/><Relationship Id="rId32" Type="http://schemas.openxmlformats.org/officeDocument/2006/relationships/customXml" Target="../ink/ink950.xml"/><Relationship Id="rId128" Type="http://schemas.openxmlformats.org/officeDocument/2006/relationships/customXml" Target="../ink/ink998.xml"/><Relationship Id="rId335" Type="http://schemas.openxmlformats.org/officeDocument/2006/relationships/image" Target="../media/image3806.png"/><Relationship Id="rId542" Type="http://schemas.openxmlformats.org/officeDocument/2006/relationships/customXml" Target="../ink/ink1205.xml"/><Relationship Id="rId181" Type="http://schemas.openxmlformats.org/officeDocument/2006/relationships/image" Target="../media/image3729.png"/><Relationship Id="rId402" Type="http://schemas.openxmlformats.org/officeDocument/2006/relationships/customXml" Target="../ink/ink1135.xml"/><Relationship Id="rId279" Type="http://schemas.openxmlformats.org/officeDocument/2006/relationships/image" Target="../media/image3778.png"/><Relationship Id="rId486" Type="http://schemas.openxmlformats.org/officeDocument/2006/relationships/customXml" Target="../ink/ink1177.xml"/><Relationship Id="rId43" Type="http://schemas.openxmlformats.org/officeDocument/2006/relationships/image" Target="../media/image3660.png"/><Relationship Id="rId139" Type="http://schemas.openxmlformats.org/officeDocument/2006/relationships/image" Target="../media/image3708.png"/><Relationship Id="rId346" Type="http://schemas.openxmlformats.org/officeDocument/2006/relationships/customXml" Target="../ink/ink1107.xml"/><Relationship Id="rId553" Type="http://schemas.openxmlformats.org/officeDocument/2006/relationships/image" Target="../media/image110.png"/><Relationship Id="rId192" Type="http://schemas.openxmlformats.org/officeDocument/2006/relationships/customXml" Target="../ink/ink1030.xml"/><Relationship Id="rId206" Type="http://schemas.openxmlformats.org/officeDocument/2006/relationships/customXml" Target="../ink/ink1037.xml"/><Relationship Id="rId413" Type="http://schemas.openxmlformats.org/officeDocument/2006/relationships/image" Target="../media/image40.png"/><Relationship Id="rId497" Type="http://schemas.openxmlformats.org/officeDocument/2006/relationships/image" Target="../media/image82.png"/><Relationship Id="rId357" Type="http://schemas.openxmlformats.org/officeDocument/2006/relationships/image" Target="../media/image12.png"/><Relationship Id="rId54" Type="http://schemas.openxmlformats.org/officeDocument/2006/relationships/customXml" Target="../ink/ink961.xml"/><Relationship Id="rId217" Type="http://schemas.openxmlformats.org/officeDocument/2006/relationships/image" Target="../media/image3747.png"/><Relationship Id="rId564" Type="http://schemas.openxmlformats.org/officeDocument/2006/relationships/customXml" Target="../ink/ink1216.xml"/><Relationship Id="rId424" Type="http://schemas.openxmlformats.org/officeDocument/2006/relationships/customXml" Target="../ink/ink1146.xml"/><Relationship Id="rId270" Type="http://schemas.openxmlformats.org/officeDocument/2006/relationships/customXml" Target="../ink/ink1069.xml"/><Relationship Id="rId65" Type="http://schemas.openxmlformats.org/officeDocument/2006/relationships/image" Target="../media/image3671.png"/><Relationship Id="rId130" Type="http://schemas.openxmlformats.org/officeDocument/2006/relationships/customXml" Target="../ink/ink999.xml"/><Relationship Id="rId368" Type="http://schemas.openxmlformats.org/officeDocument/2006/relationships/customXml" Target="../ink/ink1118.xml"/><Relationship Id="rId172" Type="http://schemas.openxmlformats.org/officeDocument/2006/relationships/customXml" Target="../ink/ink1020.xml"/><Relationship Id="rId228" Type="http://schemas.openxmlformats.org/officeDocument/2006/relationships/customXml" Target="../ink/ink1048.xml"/><Relationship Id="rId435" Type="http://schemas.openxmlformats.org/officeDocument/2006/relationships/image" Target="../media/image51.png"/><Relationship Id="rId477" Type="http://schemas.openxmlformats.org/officeDocument/2006/relationships/image" Target="../media/image72.png"/><Relationship Id="rId281" Type="http://schemas.openxmlformats.org/officeDocument/2006/relationships/image" Target="../media/image3779.png"/><Relationship Id="rId337" Type="http://schemas.openxmlformats.org/officeDocument/2006/relationships/image" Target="../media/image3807.png"/><Relationship Id="rId502" Type="http://schemas.openxmlformats.org/officeDocument/2006/relationships/customXml" Target="../ink/ink1185.xml"/><Relationship Id="rId34" Type="http://schemas.openxmlformats.org/officeDocument/2006/relationships/customXml" Target="../ink/ink951.xml"/><Relationship Id="rId76" Type="http://schemas.openxmlformats.org/officeDocument/2006/relationships/customXml" Target="../ink/ink972.xml"/><Relationship Id="rId141" Type="http://schemas.openxmlformats.org/officeDocument/2006/relationships/image" Target="../media/image3709.png"/><Relationship Id="rId379" Type="http://schemas.openxmlformats.org/officeDocument/2006/relationships/image" Target="../media/image23.png"/><Relationship Id="rId544" Type="http://schemas.openxmlformats.org/officeDocument/2006/relationships/customXml" Target="../ink/ink1206.xml"/><Relationship Id="rId7" Type="http://schemas.openxmlformats.org/officeDocument/2006/relationships/image" Target="../media/image3642.png"/><Relationship Id="rId183" Type="http://schemas.openxmlformats.org/officeDocument/2006/relationships/image" Target="../media/image3730.png"/><Relationship Id="rId239" Type="http://schemas.openxmlformats.org/officeDocument/2006/relationships/image" Target="../media/image3758.png"/><Relationship Id="rId390" Type="http://schemas.openxmlformats.org/officeDocument/2006/relationships/customXml" Target="../ink/ink1129.xml"/><Relationship Id="rId404" Type="http://schemas.openxmlformats.org/officeDocument/2006/relationships/customXml" Target="../ink/ink1136.xml"/><Relationship Id="rId446" Type="http://schemas.openxmlformats.org/officeDocument/2006/relationships/customXml" Target="../ink/ink1157.xml"/><Relationship Id="rId250" Type="http://schemas.openxmlformats.org/officeDocument/2006/relationships/customXml" Target="../ink/ink1059.xml"/><Relationship Id="rId292" Type="http://schemas.openxmlformats.org/officeDocument/2006/relationships/customXml" Target="../ink/ink1080.xml"/><Relationship Id="rId306" Type="http://schemas.openxmlformats.org/officeDocument/2006/relationships/customXml" Target="../ink/ink1087.xml"/><Relationship Id="rId488" Type="http://schemas.openxmlformats.org/officeDocument/2006/relationships/customXml" Target="../ink/ink1178.xml"/><Relationship Id="rId45" Type="http://schemas.openxmlformats.org/officeDocument/2006/relationships/image" Target="../media/image3661.png"/><Relationship Id="rId87" Type="http://schemas.openxmlformats.org/officeDocument/2006/relationships/image" Target="../media/image3682.png"/><Relationship Id="rId110" Type="http://schemas.openxmlformats.org/officeDocument/2006/relationships/customXml" Target="../ink/ink989.xml"/><Relationship Id="rId348" Type="http://schemas.openxmlformats.org/officeDocument/2006/relationships/customXml" Target="../ink/ink1108.xml"/><Relationship Id="rId513" Type="http://schemas.openxmlformats.org/officeDocument/2006/relationships/image" Target="../media/image90.png"/><Relationship Id="rId555" Type="http://schemas.openxmlformats.org/officeDocument/2006/relationships/image" Target="../media/image111.png"/><Relationship Id="rId152" Type="http://schemas.openxmlformats.org/officeDocument/2006/relationships/customXml" Target="../ink/ink1010.xml"/><Relationship Id="rId194" Type="http://schemas.openxmlformats.org/officeDocument/2006/relationships/customXml" Target="../ink/ink1031.xml"/><Relationship Id="rId208" Type="http://schemas.openxmlformats.org/officeDocument/2006/relationships/customXml" Target="../ink/ink1038.xml"/><Relationship Id="rId415" Type="http://schemas.openxmlformats.org/officeDocument/2006/relationships/image" Target="../media/image41.png"/><Relationship Id="rId457" Type="http://schemas.openxmlformats.org/officeDocument/2006/relationships/image" Target="../media/image62.png"/><Relationship Id="rId261" Type="http://schemas.openxmlformats.org/officeDocument/2006/relationships/image" Target="../media/image3769.png"/><Relationship Id="rId499" Type="http://schemas.openxmlformats.org/officeDocument/2006/relationships/image" Target="../media/image83.png"/><Relationship Id="rId14" Type="http://schemas.openxmlformats.org/officeDocument/2006/relationships/customXml" Target="../ink/ink941.xml"/><Relationship Id="rId56" Type="http://schemas.openxmlformats.org/officeDocument/2006/relationships/customXml" Target="../ink/ink962.xml"/><Relationship Id="rId317" Type="http://schemas.openxmlformats.org/officeDocument/2006/relationships/image" Target="../media/image3797.png"/><Relationship Id="rId359" Type="http://schemas.openxmlformats.org/officeDocument/2006/relationships/image" Target="../media/image13.png"/><Relationship Id="rId524" Type="http://schemas.openxmlformats.org/officeDocument/2006/relationships/customXml" Target="../ink/ink1196.xml"/><Relationship Id="rId98" Type="http://schemas.openxmlformats.org/officeDocument/2006/relationships/customXml" Target="../ink/ink983.xml"/><Relationship Id="rId121" Type="http://schemas.openxmlformats.org/officeDocument/2006/relationships/image" Target="../media/image3699.png"/><Relationship Id="rId163" Type="http://schemas.openxmlformats.org/officeDocument/2006/relationships/image" Target="../media/image3720.png"/><Relationship Id="rId219" Type="http://schemas.openxmlformats.org/officeDocument/2006/relationships/image" Target="../media/image3748.png"/><Relationship Id="rId370" Type="http://schemas.openxmlformats.org/officeDocument/2006/relationships/customXml" Target="../ink/ink1119.xml"/><Relationship Id="rId426" Type="http://schemas.openxmlformats.org/officeDocument/2006/relationships/customXml" Target="../ink/ink1147.xml"/><Relationship Id="rId230" Type="http://schemas.openxmlformats.org/officeDocument/2006/relationships/customXml" Target="../ink/ink1049.xml"/><Relationship Id="rId468" Type="http://schemas.openxmlformats.org/officeDocument/2006/relationships/customXml" Target="../ink/ink1168.xml"/><Relationship Id="rId25" Type="http://schemas.openxmlformats.org/officeDocument/2006/relationships/image" Target="../media/image3651.png"/><Relationship Id="rId67" Type="http://schemas.openxmlformats.org/officeDocument/2006/relationships/image" Target="../media/image3672.png"/><Relationship Id="rId272" Type="http://schemas.openxmlformats.org/officeDocument/2006/relationships/customXml" Target="../ink/ink1070.xml"/><Relationship Id="rId328" Type="http://schemas.openxmlformats.org/officeDocument/2006/relationships/customXml" Target="../ink/ink1098.xml"/><Relationship Id="rId535" Type="http://schemas.openxmlformats.org/officeDocument/2006/relationships/image" Target="../media/image101.png"/><Relationship Id="rId132" Type="http://schemas.openxmlformats.org/officeDocument/2006/relationships/customXml" Target="../ink/ink1000.xml"/><Relationship Id="rId174" Type="http://schemas.openxmlformats.org/officeDocument/2006/relationships/customXml" Target="../ink/ink1021.xml"/><Relationship Id="rId381" Type="http://schemas.openxmlformats.org/officeDocument/2006/relationships/image" Target="../media/image24.png"/><Relationship Id="rId241" Type="http://schemas.openxmlformats.org/officeDocument/2006/relationships/image" Target="../media/image3759.png"/><Relationship Id="rId437" Type="http://schemas.openxmlformats.org/officeDocument/2006/relationships/image" Target="../media/image52.png"/><Relationship Id="rId479" Type="http://schemas.openxmlformats.org/officeDocument/2006/relationships/image" Target="../media/image73.png"/><Relationship Id="rId36" Type="http://schemas.openxmlformats.org/officeDocument/2006/relationships/customXml" Target="../ink/ink952.xml"/><Relationship Id="rId283" Type="http://schemas.openxmlformats.org/officeDocument/2006/relationships/image" Target="../media/image3780.png"/><Relationship Id="rId339" Type="http://schemas.openxmlformats.org/officeDocument/2006/relationships/image" Target="../media/image3.png"/><Relationship Id="rId490" Type="http://schemas.openxmlformats.org/officeDocument/2006/relationships/customXml" Target="../ink/ink1179.xml"/><Relationship Id="rId504" Type="http://schemas.openxmlformats.org/officeDocument/2006/relationships/customXml" Target="../ink/ink1186.xml"/><Relationship Id="rId546" Type="http://schemas.openxmlformats.org/officeDocument/2006/relationships/customXml" Target="../ink/ink1207.xml"/><Relationship Id="rId78" Type="http://schemas.openxmlformats.org/officeDocument/2006/relationships/customXml" Target="../ink/ink973.xml"/><Relationship Id="rId101" Type="http://schemas.openxmlformats.org/officeDocument/2006/relationships/image" Target="../media/image3689.png"/><Relationship Id="rId143" Type="http://schemas.openxmlformats.org/officeDocument/2006/relationships/image" Target="../media/image3710.png"/><Relationship Id="rId185" Type="http://schemas.openxmlformats.org/officeDocument/2006/relationships/image" Target="../media/image3731.png"/><Relationship Id="rId350" Type="http://schemas.openxmlformats.org/officeDocument/2006/relationships/customXml" Target="../ink/ink1109.xml"/><Relationship Id="rId406" Type="http://schemas.openxmlformats.org/officeDocument/2006/relationships/customXml" Target="../ink/ink1137.xml"/><Relationship Id="rId9" Type="http://schemas.openxmlformats.org/officeDocument/2006/relationships/image" Target="../media/image3643.png"/><Relationship Id="rId210" Type="http://schemas.openxmlformats.org/officeDocument/2006/relationships/customXml" Target="../ink/ink1039.xml"/><Relationship Id="rId392" Type="http://schemas.openxmlformats.org/officeDocument/2006/relationships/customXml" Target="../ink/ink1130.xml"/><Relationship Id="rId448" Type="http://schemas.openxmlformats.org/officeDocument/2006/relationships/customXml" Target="../ink/ink1158.xml"/><Relationship Id="rId252" Type="http://schemas.openxmlformats.org/officeDocument/2006/relationships/customXml" Target="../ink/ink1060.xml"/><Relationship Id="rId294" Type="http://schemas.openxmlformats.org/officeDocument/2006/relationships/customXml" Target="../ink/ink1081.xml"/><Relationship Id="rId308" Type="http://schemas.openxmlformats.org/officeDocument/2006/relationships/customXml" Target="../ink/ink1088.xml"/><Relationship Id="rId515" Type="http://schemas.openxmlformats.org/officeDocument/2006/relationships/image" Target="../media/image91.png"/><Relationship Id="rId47" Type="http://schemas.openxmlformats.org/officeDocument/2006/relationships/image" Target="../media/image3662.png"/><Relationship Id="rId89" Type="http://schemas.openxmlformats.org/officeDocument/2006/relationships/image" Target="../media/image3683.png"/><Relationship Id="rId112" Type="http://schemas.openxmlformats.org/officeDocument/2006/relationships/customXml" Target="../ink/ink990.xml"/><Relationship Id="rId154" Type="http://schemas.openxmlformats.org/officeDocument/2006/relationships/customXml" Target="../ink/ink1011.xml"/><Relationship Id="rId361" Type="http://schemas.openxmlformats.org/officeDocument/2006/relationships/image" Target="../media/image14.png"/><Relationship Id="rId557" Type="http://schemas.openxmlformats.org/officeDocument/2006/relationships/image" Target="../media/image112.png"/><Relationship Id="rId196" Type="http://schemas.openxmlformats.org/officeDocument/2006/relationships/customXml" Target="../ink/ink1032.xml"/><Relationship Id="rId417" Type="http://schemas.openxmlformats.org/officeDocument/2006/relationships/image" Target="../media/image42.png"/><Relationship Id="rId459" Type="http://schemas.openxmlformats.org/officeDocument/2006/relationships/image" Target="../media/image63.png"/><Relationship Id="rId16" Type="http://schemas.openxmlformats.org/officeDocument/2006/relationships/customXml" Target="../ink/ink942.xml"/><Relationship Id="rId221" Type="http://schemas.openxmlformats.org/officeDocument/2006/relationships/image" Target="../media/image3749.png"/><Relationship Id="rId263" Type="http://schemas.openxmlformats.org/officeDocument/2006/relationships/image" Target="../media/image3770.png"/><Relationship Id="rId319" Type="http://schemas.openxmlformats.org/officeDocument/2006/relationships/image" Target="../media/image3798.png"/><Relationship Id="rId470" Type="http://schemas.openxmlformats.org/officeDocument/2006/relationships/customXml" Target="../ink/ink1169.xml"/><Relationship Id="rId526" Type="http://schemas.openxmlformats.org/officeDocument/2006/relationships/customXml" Target="../ink/ink1197.xml"/><Relationship Id="rId58" Type="http://schemas.openxmlformats.org/officeDocument/2006/relationships/customXml" Target="../ink/ink963.xml"/><Relationship Id="rId123" Type="http://schemas.openxmlformats.org/officeDocument/2006/relationships/image" Target="../media/image3700.png"/><Relationship Id="rId330" Type="http://schemas.openxmlformats.org/officeDocument/2006/relationships/customXml" Target="../ink/ink1099.xml"/><Relationship Id="rId165" Type="http://schemas.openxmlformats.org/officeDocument/2006/relationships/image" Target="../media/image3721.png"/><Relationship Id="rId372" Type="http://schemas.openxmlformats.org/officeDocument/2006/relationships/customXml" Target="../ink/ink1120.xml"/><Relationship Id="rId428" Type="http://schemas.openxmlformats.org/officeDocument/2006/relationships/customXml" Target="../ink/ink1148.xml"/><Relationship Id="rId232" Type="http://schemas.openxmlformats.org/officeDocument/2006/relationships/customXml" Target="../ink/ink1050.xml"/><Relationship Id="rId274" Type="http://schemas.openxmlformats.org/officeDocument/2006/relationships/customXml" Target="../ink/ink1071.xml"/><Relationship Id="rId481" Type="http://schemas.openxmlformats.org/officeDocument/2006/relationships/image" Target="../media/image74.png"/><Relationship Id="rId27" Type="http://schemas.openxmlformats.org/officeDocument/2006/relationships/image" Target="../media/image3652.png"/><Relationship Id="rId69" Type="http://schemas.openxmlformats.org/officeDocument/2006/relationships/image" Target="../media/image3673.png"/><Relationship Id="rId134" Type="http://schemas.openxmlformats.org/officeDocument/2006/relationships/customXml" Target="../ink/ink1001.xml"/><Relationship Id="rId537" Type="http://schemas.openxmlformats.org/officeDocument/2006/relationships/image" Target="../media/image102.png"/><Relationship Id="rId80" Type="http://schemas.openxmlformats.org/officeDocument/2006/relationships/customXml" Target="../ink/ink974.xml"/><Relationship Id="rId176" Type="http://schemas.openxmlformats.org/officeDocument/2006/relationships/customXml" Target="../ink/ink1022.xml"/><Relationship Id="rId341" Type="http://schemas.openxmlformats.org/officeDocument/2006/relationships/image" Target="../media/image4.png"/><Relationship Id="rId383" Type="http://schemas.openxmlformats.org/officeDocument/2006/relationships/image" Target="../media/image25.png"/><Relationship Id="rId439" Type="http://schemas.openxmlformats.org/officeDocument/2006/relationships/image" Target="../media/image53.png"/><Relationship Id="rId201" Type="http://schemas.openxmlformats.org/officeDocument/2006/relationships/image" Target="../media/image3739.png"/><Relationship Id="rId243" Type="http://schemas.openxmlformats.org/officeDocument/2006/relationships/image" Target="../media/image3760.png"/><Relationship Id="rId285" Type="http://schemas.openxmlformats.org/officeDocument/2006/relationships/image" Target="../media/image3781.png"/><Relationship Id="rId450" Type="http://schemas.openxmlformats.org/officeDocument/2006/relationships/customXml" Target="../ink/ink1159.xml"/><Relationship Id="rId506" Type="http://schemas.openxmlformats.org/officeDocument/2006/relationships/customXml" Target="../ink/ink1187.xml"/><Relationship Id="rId38" Type="http://schemas.openxmlformats.org/officeDocument/2006/relationships/customXml" Target="../ink/ink953.xml"/><Relationship Id="rId103" Type="http://schemas.openxmlformats.org/officeDocument/2006/relationships/image" Target="../media/image3690.png"/><Relationship Id="rId310" Type="http://schemas.openxmlformats.org/officeDocument/2006/relationships/customXml" Target="../ink/ink1089.xml"/><Relationship Id="rId492" Type="http://schemas.openxmlformats.org/officeDocument/2006/relationships/customXml" Target="../ink/ink1180.xml"/><Relationship Id="rId548" Type="http://schemas.openxmlformats.org/officeDocument/2006/relationships/customXml" Target="../ink/ink1208.xml"/><Relationship Id="rId91" Type="http://schemas.openxmlformats.org/officeDocument/2006/relationships/image" Target="../media/image3684.png"/><Relationship Id="rId145" Type="http://schemas.openxmlformats.org/officeDocument/2006/relationships/image" Target="../media/image3711.png"/><Relationship Id="rId187" Type="http://schemas.openxmlformats.org/officeDocument/2006/relationships/image" Target="../media/image3732.png"/><Relationship Id="rId352" Type="http://schemas.openxmlformats.org/officeDocument/2006/relationships/customXml" Target="../ink/ink1110.xml"/><Relationship Id="rId394" Type="http://schemas.openxmlformats.org/officeDocument/2006/relationships/customXml" Target="../ink/ink1131.xml"/><Relationship Id="rId408" Type="http://schemas.openxmlformats.org/officeDocument/2006/relationships/customXml" Target="../ink/ink1138.xml"/><Relationship Id="rId212" Type="http://schemas.openxmlformats.org/officeDocument/2006/relationships/customXml" Target="../ink/ink1040.xml"/><Relationship Id="rId254" Type="http://schemas.openxmlformats.org/officeDocument/2006/relationships/customXml" Target="../ink/ink1061.xml"/><Relationship Id="rId49" Type="http://schemas.openxmlformats.org/officeDocument/2006/relationships/image" Target="../media/image3663.png"/><Relationship Id="rId114" Type="http://schemas.openxmlformats.org/officeDocument/2006/relationships/customXml" Target="../ink/ink991.xml"/><Relationship Id="rId296" Type="http://schemas.openxmlformats.org/officeDocument/2006/relationships/customXml" Target="../ink/ink1082.xml"/><Relationship Id="rId461" Type="http://schemas.openxmlformats.org/officeDocument/2006/relationships/image" Target="../media/image64.png"/><Relationship Id="rId517" Type="http://schemas.openxmlformats.org/officeDocument/2006/relationships/image" Target="../media/image92.png"/><Relationship Id="rId559" Type="http://schemas.openxmlformats.org/officeDocument/2006/relationships/image" Target="../media/image113.png"/><Relationship Id="rId60" Type="http://schemas.openxmlformats.org/officeDocument/2006/relationships/customXml" Target="../ink/ink964.xml"/><Relationship Id="rId156" Type="http://schemas.openxmlformats.org/officeDocument/2006/relationships/customXml" Target="../ink/ink1012.xml"/><Relationship Id="rId198" Type="http://schemas.openxmlformats.org/officeDocument/2006/relationships/customXml" Target="../ink/ink1033.xml"/><Relationship Id="rId321" Type="http://schemas.openxmlformats.org/officeDocument/2006/relationships/image" Target="../media/image3799.png"/><Relationship Id="rId363" Type="http://schemas.openxmlformats.org/officeDocument/2006/relationships/image" Target="../media/image15.png"/><Relationship Id="rId419" Type="http://schemas.openxmlformats.org/officeDocument/2006/relationships/image" Target="../media/image43.png"/><Relationship Id="rId223" Type="http://schemas.openxmlformats.org/officeDocument/2006/relationships/image" Target="../media/image3750.png"/><Relationship Id="rId430" Type="http://schemas.openxmlformats.org/officeDocument/2006/relationships/customXml" Target="../ink/ink1149.xml"/><Relationship Id="rId18" Type="http://schemas.openxmlformats.org/officeDocument/2006/relationships/customXml" Target="../ink/ink943.xml"/><Relationship Id="rId265" Type="http://schemas.openxmlformats.org/officeDocument/2006/relationships/image" Target="../media/image3771.png"/><Relationship Id="rId472" Type="http://schemas.openxmlformats.org/officeDocument/2006/relationships/customXml" Target="../ink/ink1170.xml"/><Relationship Id="rId528" Type="http://schemas.openxmlformats.org/officeDocument/2006/relationships/customXml" Target="../ink/ink1198.xml"/><Relationship Id="rId125" Type="http://schemas.openxmlformats.org/officeDocument/2006/relationships/image" Target="../media/image3701.png"/><Relationship Id="rId167" Type="http://schemas.openxmlformats.org/officeDocument/2006/relationships/image" Target="../media/image3722.png"/><Relationship Id="rId332" Type="http://schemas.openxmlformats.org/officeDocument/2006/relationships/customXml" Target="../ink/ink1100.xml"/><Relationship Id="rId374" Type="http://schemas.openxmlformats.org/officeDocument/2006/relationships/customXml" Target="../ink/ink1121.xml"/><Relationship Id="rId71" Type="http://schemas.openxmlformats.org/officeDocument/2006/relationships/image" Target="../media/image3674.png"/><Relationship Id="rId234" Type="http://schemas.openxmlformats.org/officeDocument/2006/relationships/customXml" Target="../ink/ink1051.xml"/><Relationship Id="rId2" Type="http://schemas.openxmlformats.org/officeDocument/2006/relationships/customXml" Target="../ink/ink935.xml"/><Relationship Id="rId29" Type="http://schemas.openxmlformats.org/officeDocument/2006/relationships/image" Target="../media/image3653.png"/><Relationship Id="rId276" Type="http://schemas.openxmlformats.org/officeDocument/2006/relationships/customXml" Target="../ink/ink1072.xml"/><Relationship Id="rId441" Type="http://schemas.openxmlformats.org/officeDocument/2006/relationships/image" Target="../media/image54.png"/><Relationship Id="rId483" Type="http://schemas.openxmlformats.org/officeDocument/2006/relationships/image" Target="../media/image75.png"/><Relationship Id="rId539" Type="http://schemas.openxmlformats.org/officeDocument/2006/relationships/image" Target="../media/image103.png"/><Relationship Id="rId40" Type="http://schemas.openxmlformats.org/officeDocument/2006/relationships/customXml" Target="../ink/ink954.xml"/><Relationship Id="rId136" Type="http://schemas.openxmlformats.org/officeDocument/2006/relationships/customXml" Target="../ink/ink1002.xml"/><Relationship Id="rId178" Type="http://schemas.openxmlformats.org/officeDocument/2006/relationships/customXml" Target="../ink/ink1023.xml"/><Relationship Id="rId301" Type="http://schemas.openxmlformats.org/officeDocument/2006/relationships/image" Target="../media/image3789.png"/><Relationship Id="rId343" Type="http://schemas.openxmlformats.org/officeDocument/2006/relationships/image" Target="../media/image5.png"/><Relationship Id="rId550" Type="http://schemas.openxmlformats.org/officeDocument/2006/relationships/customXml" Target="../ink/ink1209.xml"/><Relationship Id="rId82" Type="http://schemas.openxmlformats.org/officeDocument/2006/relationships/customXml" Target="../ink/ink975.xml"/><Relationship Id="rId203" Type="http://schemas.openxmlformats.org/officeDocument/2006/relationships/image" Target="../media/image3740.png"/><Relationship Id="rId385" Type="http://schemas.openxmlformats.org/officeDocument/2006/relationships/image" Target="../media/image26.png"/><Relationship Id="rId245" Type="http://schemas.openxmlformats.org/officeDocument/2006/relationships/image" Target="../media/image3761.png"/><Relationship Id="rId287" Type="http://schemas.openxmlformats.org/officeDocument/2006/relationships/image" Target="../media/image3782.png"/><Relationship Id="rId410" Type="http://schemas.openxmlformats.org/officeDocument/2006/relationships/customXml" Target="../ink/ink1139.xml"/><Relationship Id="rId452" Type="http://schemas.openxmlformats.org/officeDocument/2006/relationships/customXml" Target="../ink/ink1160.xml"/><Relationship Id="rId494" Type="http://schemas.openxmlformats.org/officeDocument/2006/relationships/customXml" Target="../ink/ink1181.xml"/><Relationship Id="rId508" Type="http://schemas.openxmlformats.org/officeDocument/2006/relationships/customXml" Target="../ink/ink1188.xml"/><Relationship Id="rId105" Type="http://schemas.openxmlformats.org/officeDocument/2006/relationships/image" Target="../media/image3691.png"/><Relationship Id="rId147" Type="http://schemas.openxmlformats.org/officeDocument/2006/relationships/image" Target="../media/image3712.png"/><Relationship Id="rId312" Type="http://schemas.openxmlformats.org/officeDocument/2006/relationships/customXml" Target="../ink/ink1090.xml"/><Relationship Id="rId354" Type="http://schemas.openxmlformats.org/officeDocument/2006/relationships/customXml" Target="../ink/ink1111.xml"/><Relationship Id="rId51" Type="http://schemas.openxmlformats.org/officeDocument/2006/relationships/image" Target="../media/image3664.png"/><Relationship Id="rId93" Type="http://schemas.openxmlformats.org/officeDocument/2006/relationships/image" Target="../media/image3685.png"/><Relationship Id="rId189" Type="http://schemas.openxmlformats.org/officeDocument/2006/relationships/image" Target="../media/image3733.png"/><Relationship Id="rId396" Type="http://schemas.openxmlformats.org/officeDocument/2006/relationships/customXml" Target="../ink/ink1132.xml"/><Relationship Id="rId561" Type="http://schemas.openxmlformats.org/officeDocument/2006/relationships/image" Target="../media/image114.png"/><Relationship Id="rId214" Type="http://schemas.openxmlformats.org/officeDocument/2006/relationships/customXml" Target="../ink/ink1041.xml"/><Relationship Id="rId256" Type="http://schemas.openxmlformats.org/officeDocument/2006/relationships/customXml" Target="../ink/ink1062.xml"/><Relationship Id="rId298" Type="http://schemas.openxmlformats.org/officeDocument/2006/relationships/customXml" Target="../ink/ink1083.xml"/><Relationship Id="rId421" Type="http://schemas.openxmlformats.org/officeDocument/2006/relationships/image" Target="../media/image44.png"/><Relationship Id="rId463" Type="http://schemas.openxmlformats.org/officeDocument/2006/relationships/image" Target="../media/image65.png"/><Relationship Id="rId519" Type="http://schemas.openxmlformats.org/officeDocument/2006/relationships/image" Target="../media/image93.png"/><Relationship Id="rId116" Type="http://schemas.openxmlformats.org/officeDocument/2006/relationships/customXml" Target="../ink/ink992.xml"/><Relationship Id="rId158" Type="http://schemas.openxmlformats.org/officeDocument/2006/relationships/customXml" Target="../ink/ink1013.xml"/><Relationship Id="rId323" Type="http://schemas.openxmlformats.org/officeDocument/2006/relationships/image" Target="../media/image3800.png"/><Relationship Id="rId530" Type="http://schemas.openxmlformats.org/officeDocument/2006/relationships/customXml" Target="../ink/ink1199.xml"/><Relationship Id="rId20" Type="http://schemas.openxmlformats.org/officeDocument/2006/relationships/customXml" Target="../ink/ink944.xml"/><Relationship Id="rId62" Type="http://schemas.openxmlformats.org/officeDocument/2006/relationships/customXml" Target="../ink/ink965.xml"/><Relationship Id="rId365" Type="http://schemas.openxmlformats.org/officeDocument/2006/relationships/image" Target="../media/image16.png"/><Relationship Id="rId225" Type="http://schemas.openxmlformats.org/officeDocument/2006/relationships/image" Target="../media/image3751.png"/><Relationship Id="rId267" Type="http://schemas.openxmlformats.org/officeDocument/2006/relationships/image" Target="../media/image3772.png"/><Relationship Id="rId432" Type="http://schemas.openxmlformats.org/officeDocument/2006/relationships/customXml" Target="../ink/ink1150.xml"/><Relationship Id="rId474" Type="http://schemas.openxmlformats.org/officeDocument/2006/relationships/customXml" Target="../ink/ink1171.xml"/><Relationship Id="rId127" Type="http://schemas.openxmlformats.org/officeDocument/2006/relationships/image" Target="../media/image3702.png"/><Relationship Id="rId31" Type="http://schemas.openxmlformats.org/officeDocument/2006/relationships/image" Target="../media/image3654.png"/><Relationship Id="rId73" Type="http://schemas.openxmlformats.org/officeDocument/2006/relationships/image" Target="../media/image3675.png"/><Relationship Id="rId169" Type="http://schemas.openxmlformats.org/officeDocument/2006/relationships/image" Target="../media/image3723.png"/><Relationship Id="rId334" Type="http://schemas.openxmlformats.org/officeDocument/2006/relationships/customXml" Target="../ink/ink1101.xml"/><Relationship Id="rId376" Type="http://schemas.openxmlformats.org/officeDocument/2006/relationships/customXml" Target="../ink/ink1122.xml"/><Relationship Id="rId541" Type="http://schemas.openxmlformats.org/officeDocument/2006/relationships/image" Target="../media/image104.png"/><Relationship Id="rId4" Type="http://schemas.openxmlformats.org/officeDocument/2006/relationships/customXml" Target="../ink/ink936.xml"/><Relationship Id="rId180" Type="http://schemas.openxmlformats.org/officeDocument/2006/relationships/customXml" Target="../ink/ink1024.xml"/><Relationship Id="rId236" Type="http://schemas.openxmlformats.org/officeDocument/2006/relationships/customXml" Target="../ink/ink1052.xml"/><Relationship Id="rId278" Type="http://schemas.openxmlformats.org/officeDocument/2006/relationships/customXml" Target="../ink/ink1073.xml"/><Relationship Id="rId401" Type="http://schemas.openxmlformats.org/officeDocument/2006/relationships/image" Target="../media/image34.png"/><Relationship Id="rId443" Type="http://schemas.openxmlformats.org/officeDocument/2006/relationships/image" Target="../media/image55.png"/><Relationship Id="rId303" Type="http://schemas.openxmlformats.org/officeDocument/2006/relationships/image" Target="../media/image3790.png"/><Relationship Id="rId485" Type="http://schemas.openxmlformats.org/officeDocument/2006/relationships/image" Target="../media/image76.png"/><Relationship Id="rId42" Type="http://schemas.openxmlformats.org/officeDocument/2006/relationships/customXml" Target="../ink/ink955.xml"/><Relationship Id="rId84" Type="http://schemas.openxmlformats.org/officeDocument/2006/relationships/customXml" Target="../ink/ink976.xml"/><Relationship Id="rId138" Type="http://schemas.openxmlformats.org/officeDocument/2006/relationships/customXml" Target="../ink/ink1003.xml"/><Relationship Id="rId345" Type="http://schemas.openxmlformats.org/officeDocument/2006/relationships/image" Target="../media/image6.png"/><Relationship Id="rId387" Type="http://schemas.openxmlformats.org/officeDocument/2006/relationships/image" Target="../media/image27.png"/><Relationship Id="rId510" Type="http://schemas.openxmlformats.org/officeDocument/2006/relationships/customXml" Target="../ink/ink1189.xml"/><Relationship Id="rId552" Type="http://schemas.openxmlformats.org/officeDocument/2006/relationships/customXml" Target="../ink/ink1210.xml"/><Relationship Id="rId191" Type="http://schemas.openxmlformats.org/officeDocument/2006/relationships/image" Target="../media/image3734.png"/><Relationship Id="rId205" Type="http://schemas.openxmlformats.org/officeDocument/2006/relationships/image" Target="../media/image3741.png"/><Relationship Id="rId247" Type="http://schemas.openxmlformats.org/officeDocument/2006/relationships/image" Target="../media/image3762.png"/><Relationship Id="rId412" Type="http://schemas.openxmlformats.org/officeDocument/2006/relationships/customXml" Target="../ink/ink1140.xml"/><Relationship Id="rId107" Type="http://schemas.openxmlformats.org/officeDocument/2006/relationships/image" Target="../media/image3692.png"/><Relationship Id="rId289" Type="http://schemas.openxmlformats.org/officeDocument/2006/relationships/image" Target="../media/image3783.png"/><Relationship Id="rId454" Type="http://schemas.openxmlformats.org/officeDocument/2006/relationships/customXml" Target="../ink/ink1161.xml"/><Relationship Id="rId496" Type="http://schemas.openxmlformats.org/officeDocument/2006/relationships/customXml" Target="../ink/ink1182.xml"/><Relationship Id="rId11" Type="http://schemas.openxmlformats.org/officeDocument/2006/relationships/image" Target="../media/image3644.png"/><Relationship Id="rId53" Type="http://schemas.openxmlformats.org/officeDocument/2006/relationships/image" Target="../media/image3665.png"/><Relationship Id="rId149" Type="http://schemas.openxmlformats.org/officeDocument/2006/relationships/image" Target="../media/image3713.png"/><Relationship Id="rId314" Type="http://schemas.openxmlformats.org/officeDocument/2006/relationships/customXml" Target="../ink/ink1091.xml"/><Relationship Id="rId356" Type="http://schemas.openxmlformats.org/officeDocument/2006/relationships/customXml" Target="../ink/ink1112.xml"/><Relationship Id="rId398" Type="http://schemas.openxmlformats.org/officeDocument/2006/relationships/customXml" Target="../ink/ink1133.xml"/><Relationship Id="rId521" Type="http://schemas.openxmlformats.org/officeDocument/2006/relationships/image" Target="../media/image94.png"/><Relationship Id="rId563" Type="http://schemas.openxmlformats.org/officeDocument/2006/relationships/image" Target="../media/image115.png"/><Relationship Id="rId95" Type="http://schemas.openxmlformats.org/officeDocument/2006/relationships/image" Target="../media/image3686.png"/><Relationship Id="rId160" Type="http://schemas.openxmlformats.org/officeDocument/2006/relationships/customXml" Target="../ink/ink1014.xml"/><Relationship Id="rId216" Type="http://schemas.openxmlformats.org/officeDocument/2006/relationships/customXml" Target="../ink/ink1042.xml"/><Relationship Id="rId423" Type="http://schemas.openxmlformats.org/officeDocument/2006/relationships/image" Target="../media/image45.png"/><Relationship Id="rId258" Type="http://schemas.openxmlformats.org/officeDocument/2006/relationships/customXml" Target="../ink/ink1063.xml"/><Relationship Id="rId465" Type="http://schemas.openxmlformats.org/officeDocument/2006/relationships/image" Target="../media/image66.png"/><Relationship Id="rId22" Type="http://schemas.openxmlformats.org/officeDocument/2006/relationships/customXml" Target="../ink/ink945.xml"/><Relationship Id="rId64" Type="http://schemas.openxmlformats.org/officeDocument/2006/relationships/customXml" Target="../ink/ink966.xml"/><Relationship Id="rId118" Type="http://schemas.openxmlformats.org/officeDocument/2006/relationships/customXml" Target="../ink/ink993.xml"/><Relationship Id="rId325" Type="http://schemas.openxmlformats.org/officeDocument/2006/relationships/image" Target="../media/image3801.png"/><Relationship Id="rId367" Type="http://schemas.openxmlformats.org/officeDocument/2006/relationships/image" Target="../media/image17.png"/><Relationship Id="rId532" Type="http://schemas.openxmlformats.org/officeDocument/2006/relationships/customXml" Target="../ink/ink1200.xml"/><Relationship Id="rId171" Type="http://schemas.openxmlformats.org/officeDocument/2006/relationships/image" Target="../media/image3724.png"/><Relationship Id="rId227" Type="http://schemas.openxmlformats.org/officeDocument/2006/relationships/image" Target="../media/image3752.png"/><Relationship Id="rId269" Type="http://schemas.openxmlformats.org/officeDocument/2006/relationships/image" Target="../media/image3773.png"/><Relationship Id="rId434" Type="http://schemas.openxmlformats.org/officeDocument/2006/relationships/customXml" Target="../ink/ink1151.xml"/><Relationship Id="rId476" Type="http://schemas.openxmlformats.org/officeDocument/2006/relationships/customXml" Target="../ink/ink1172.xml"/><Relationship Id="rId33" Type="http://schemas.openxmlformats.org/officeDocument/2006/relationships/image" Target="../media/image3655.png"/><Relationship Id="rId129" Type="http://schemas.openxmlformats.org/officeDocument/2006/relationships/image" Target="../media/image3703.png"/><Relationship Id="rId280" Type="http://schemas.openxmlformats.org/officeDocument/2006/relationships/customXml" Target="../ink/ink1074.xml"/><Relationship Id="rId336" Type="http://schemas.openxmlformats.org/officeDocument/2006/relationships/customXml" Target="../ink/ink1102.xml"/><Relationship Id="rId501" Type="http://schemas.openxmlformats.org/officeDocument/2006/relationships/image" Target="../media/image84.png"/><Relationship Id="rId543" Type="http://schemas.openxmlformats.org/officeDocument/2006/relationships/image" Target="../media/image105.png"/><Relationship Id="rId75" Type="http://schemas.openxmlformats.org/officeDocument/2006/relationships/image" Target="../media/image3676.png"/><Relationship Id="rId140" Type="http://schemas.openxmlformats.org/officeDocument/2006/relationships/customXml" Target="../ink/ink1004.xml"/><Relationship Id="rId182" Type="http://schemas.openxmlformats.org/officeDocument/2006/relationships/customXml" Target="../ink/ink1025.xml"/><Relationship Id="rId378" Type="http://schemas.openxmlformats.org/officeDocument/2006/relationships/customXml" Target="../ink/ink1123.xml"/><Relationship Id="rId403" Type="http://schemas.openxmlformats.org/officeDocument/2006/relationships/image" Target="../media/image35.png"/><Relationship Id="rId6" Type="http://schemas.openxmlformats.org/officeDocument/2006/relationships/customXml" Target="../ink/ink937.xml"/><Relationship Id="rId238" Type="http://schemas.openxmlformats.org/officeDocument/2006/relationships/customXml" Target="../ink/ink1053.xml"/><Relationship Id="rId445" Type="http://schemas.openxmlformats.org/officeDocument/2006/relationships/image" Target="../media/image56.png"/><Relationship Id="rId487" Type="http://schemas.openxmlformats.org/officeDocument/2006/relationships/image" Target="../media/image77.png"/><Relationship Id="rId291" Type="http://schemas.openxmlformats.org/officeDocument/2006/relationships/image" Target="../media/image3784.png"/><Relationship Id="rId305" Type="http://schemas.openxmlformats.org/officeDocument/2006/relationships/image" Target="../media/image3791.png"/><Relationship Id="rId347" Type="http://schemas.openxmlformats.org/officeDocument/2006/relationships/image" Target="../media/image7.png"/><Relationship Id="rId512" Type="http://schemas.openxmlformats.org/officeDocument/2006/relationships/customXml" Target="../ink/ink1190.xml"/><Relationship Id="rId44" Type="http://schemas.openxmlformats.org/officeDocument/2006/relationships/customXml" Target="../ink/ink956.xml"/><Relationship Id="rId86" Type="http://schemas.openxmlformats.org/officeDocument/2006/relationships/customXml" Target="../ink/ink977.xml"/><Relationship Id="rId151" Type="http://schemas.openxmlformats.org/officeDocument/2006/relationships/image" Target="../media/image3714.png"/><Relationship Id="rId389" Type="http://schemas.openxmlformats.org/officeDocument/2006/relationships/image" Target="../media/image28.png"/><Relationship Id="rId554" Type="http://schemas.openxmlformats.org/officeDocument/2006/relationships/customXml" Target="../ink/ink1211.xml"/><Relationship Id="rId193" Type="http://schemas.openxmlformats.org/officeDocument/2006/relationships/image" Target="../media/image3735.png"/><Relationship Id="rId207" Type="http://schemas.openxmlformats.org/officeDocument/2006/relationships/image" Target="../media/image3742.png"/><Relationship Id="rId249" Type="http://schemas.openxmlformats.org/officeDocument/2006/relationships/image" Target="../media/image3763.png"/><Relationship Id="rId414" Type="http://schemas.openxmlformats.org/officeDocument/2006/relationships/customXml" Target="../ink/ink1141.xml"/><Relationship Id="rId456" Type="http://schemas.openxmlformats.org/officeDocument/2006/relationships/customXml" Target="../ink/ink1162.xml"/><Relationship Id="rId498" Type="http://schemas.openxmlformats.org/officeDocument/2006/relationships/customXml" Target="../ink/ink1183.xml"/><Relationship Id="rId13" Type="http://schemas.openxmlformats.org/officeDocument/2006/relationships/image" Target="../media/image3645.png"/><Relationship Id="rId109" Type="http://schemas.openxmlformats.org/officeDocument/2006/relationships/image" Target="../media/image3693.png"/><Relationship Id="rId260" Type="http://schemas.openxmlformats.org/officeDocument/2006/relationships/customXml" Target="../ink/ink1064.xml"/><Relationship Id="rId316" Type="http://schemas.openxmlformats.org/officeDocument/2006/relationships/customXml" Target="../ink/ink1092.xml"/><Relationship Id="rId523" Type="http://schemas.openxmlformats.org/officeDocument/2006/relationships/image" Target="../media/image95.png"/><Relationship Id="rId55" Type="http://schemas.openxmlformats.org/officeDocument/2006/relationships/image" Target="../media/image3666.png"/><Relationship Id="rId97" Type="http://schemas.openxmlformats.org/officeDocument/2006/relationships/image" Target="../media/image3687.png"/><Relationship Id="rId120" Type="http://schemas.openxmlformats.org/officeDocument/2006/relationships/customXml" Target="../ink/ink994.xml"/><Relationship Id="rId358" Type="http://schemas.openxmlformats.org/officeDocument/2006/relationships/customXml" Target="../ink/ink1113.xml"/><Relationship Id="rId565" Type="http://schemas.openxmlformats.org/officeDocument/2006/relationships/image" Target="../media/image116.png"/><Relationship Id="rId162" Type="http://schemas.openxmlformats.org/officeDocument/2006/relationships/customXml" Target="../ink/ink1015.xml"/><Relationship Id="rId218" Type="http://schemas.openxmlformats.org/officeDocument/2006/relationships/customXml" Target="../ink/ink1043.xml"/><Relationship Id="rId425" Type="http://schemas.openxmlformats.org/officeDocument/2006/relationships/image" Target="../media/image46.png"/><Relationship Id="rId467" Type="http://schemas.openxmlformats.org/officeDocument/2006/relationships/image" Target="../media/image67.png"/><Relationship Id="rId271" Type="http://schemas.openxmlformats.org/officeDocument/2006/relationships/image" Target="../media/image3774.png"/><Relationship Id="rId24" Type="http://schemas.openxmlformats.org/officeDocument/2006/relationships/customXml" Target="../ink/ink946.xml"/><Relationship Id="rId66" Type="http://schemas.openxmlformats.org/officeDocument/2006/relationships/customXml" Target="../ink/ink967.xml"/><Relationship Id="rId131" Type="http://schemas.openxmlformats.org/officeDocument/2006/relationships/image" Target="../media/image3704.png"/><Relationship Id="rId327" Type="http://schemas.openxmlformats.org/officeDocument/2006/relationships/image" Target="../media/image3802.png"/><Relationship Id="rId369" Type="http://schemas.openxmlformats.org/officeDocument/2006/relationships/image" Target="../media/image18.png"/><Relationship Id="rId534" Type="http://schemas.openxmlformats.org/officeDocument/2006/relationships/customXml" Target="../ink/ink1201.xml"/><Relationship Id="rId173" Type="http://schemas.openxmlformats.org/officeDocument/2006/relationships/image" Target="../media/image3725.png"/><Relationship Id="rId229" Type="http://schemas.openxmlformats.org/officeDocument/2006/relationships/image" Target="../media/image3753.png"/><Relationship Id="rId380" Type="http://schemas.openxmlformats.org/officeDocument/2006/relationships/customXml" Target="../ink/ink1124.xml"/><Relationship Id="rId436" Type="http://schemas.openxmlformats.org/officeDocument/2006/relationships/customXml" Target="../ink/ink1152.xml"/><Relationship Id="rId240" Type="http://schemas.openxmlformats.org/officeDocument/2006/relationships/customXml" Target="../ink/ink1054.xml"/><Relationship Id="rId478" Type="http://schemas.openxmlformats.org/officeDocument/2006/relationships/customXml" Target="../ink/ink1173.xml"/><Relationship Id="rId35" Type="http://schemas.openxmlformats.org/officeDocument/2006/relationships/image" Target="../media/image3656.png"/><Relationship Id="rId77" Type="http://schemas.openxmlformats.org/officeDocument/2006/relationships/image" Target="../media/image3677.png"/><Relationship Id="rId100" Type="http://schemas.openxmlformats.org/officeDocument/2006/relationships/customXml" Target="../ink/ink984.xml"/><Relationship Id="rId282" Type="http://schemas.openxmlformats.org/officeDocument/2006/relationships/customXml" Target="../ink/ink1075.xml"/><Relationship Id="rId338" Type="http://schemas.openxmlformats.org/officeDocument/2006/relationships/customXml" Target="../ink/ink1103.xml"/><Relationship Id="rId503" Type="http://schemas.openxmlformats.org/officeDocument/2006/relationships/image" Target="../media/image85.png"/><Relationship Id="rId545" Type="http://schemas.openxmlformats.org/officeDocument/2006/relationships/image" Target="../media/image106.png"/><Relationship Id="rId8" Type="http://schemas.openxmlformats.org/officeDocument/2006/relationships/customXml" Target="../ink/ink938.xml"/><Relationship Id="rId142" Type="http://schemas.openxmlformats.org/officeDocument/2006/relationships/customXml" Target="../ink/ink1005.xml"/><Relationship Id="rId184" Type="http://schemas.openxmlformats.org/officeDocument/2006/relationships/customXml" Target="../ink/ink1026.xml"/><Relationship Id="rId391" Type="http://schemas.openxmlformats.org/officeDocument/2006/relationships/image" Target="../media/image29.png"/><Relationship Id="rId405" Type="http://schemas.openxmlformats.org/officeDocument/2006/relationships/image" Target="../media/image36.png"/><Relationship Id="rId447" Type="http://schemas.openxmlformats.org/officeDocument/2006/relationships/image" Target="../media/image57.png"/><Relationship Id="rId251" Type="http://schemas.openxmlformats.org/officeDocument/2006/relationships/image" Target="../media/image3764.png"/><Relationship Id="rId489" Type="http://schemas.openxmlformats.org/officeDocument/2006/relationships/image" Target="../media/image78.png"/><Relationship Id="rId46" Type="http://schemas.openxmlformats.org/officeDocument/2006/relationships/customXml" Target="../ink/ink957.xml"/><Relationship Id="rId293" Type="http://schemas.openxmlformats.org/officeDocument/2006/relationships/image" Target="../media/image3785.png"/><Relationship Id="rId307" Type="http://schemas.openxmlformats.org/officeDocument/2006/relationships/image" Target="../media/image3792.png"/><Relationship Id="rId349" Type="http://schemas.openxmlformats.org/officeDocument/2006/relationships/image" Target="../media/image8.png"/><Relationship Id="rId514" Type="http://schemas.openxmlformats.org/officeDocument/2006/relationships/customXml" Target="../ink/ink1191.xml"/><Relationship Id="rId556" Type="http://schemas.openxmlformats.org/officeDocument/2006/relationships/customXml" Target="../ink/ink1212.xml"/><Relationship Id="rId88" Type="http://schemas.openxmlformats.org/officeDocument/2006/relationships/customXml" Target="../ink/ink978.xml"/><Relationship Id="rId111" Type="http://schemas.openxmlformats.org/officeDocument/2006/relationships/image" Target="../media/image3694.png"/><Relationship Id="rId153" Type="http://schemas.openxmlformats.org/officeDocument/2006/relationships/image" Target="../media/image3715.png"/><Relationship Id="rId195" Type="http://schemas.openxmlformats.org/officeDocument/2006/relationships/image" Target="../media/image3736.png"/><Relationship Id="rId209" Type="http://schemas.openxmlformats.org/officeDocument/2006/relationships/image" Target="../media/image3743.png"/><Relationship Id="rId360" Type="http://schemas.openxmlformats.org/officeDocument/2006/relationships/customXml" Target="../ink/ink1114.xml"/><Relationship Id="rId416" Type="http://schemas.openxmlformats.org/officeDocument/2006/relationships/customXml" Target="../ink/ink1142.xml"/><Relationship Id="rId220" Type="http://schemas.openxmlformats.org/officeDocument/2006/relationships/customXml" Target="../ink/ink1044.xml"/><Relationship Id="rId458" Type="http://schemas.openxmlformats.org/officeDocument/2006/relationships/customXml" Target="../ink/ink1163.xml"/><Relationship Id="rId15" Type="http://schemas.openxmlformats.org/officeDocument/2006/relationships/image" Target="../media/image3646.png"/><Relationship Id="rId57" Type="http://schemas.openxmlformats.org/officeDocument/2006/relationships/image" Target="../media/image3667.png"/><Relationship Id="rId262" Type="http://schemas.openxmlformats.org/officeDocument/2006/relationships/customXml" Target="../ink/ink1065.xml"/><Relationship Id="rId318" Type="http://schemas.openxmlformats.org/officeDocument/2006/relationships/customXml" Target="../ink/ink1093.xml"/><Relationship Id="rId525" Type="http://schemas.openxmlformats.org/officeDocument/2006/relationships/image" Target="../media/image96.png"/><Relationship Id="rId99" Type="http://schemas.openxmlformats.org/officeDocument/2006/relationships/image" Target="../media/image3688.png"/><Relationship Id="rId122" Type="http://schemas.openxmlformats.org/officeDocument/2006/relationships/customXml" Target="../ink/ink995.xml"/><Relationship Id="rId164" Type="http://schemas.openxmlformats.org/officeDocument/2006/relationships/customXml" Target="../ink/ink1016.xml"/><Relationship Id="rId371" Type="http://schemas.openxmlformats.org/officeDocument/2006/relationships/image" Target="../media/image19.png"/><Relationship Id="rId427" Type="http://schemas.openxmlformats.org/officeDocument/2006/relationships/image" Target="../media/image47.png"/><Relationship Id="rId469" Type="http://schemas.openxmlformats.org/officeDocument/2006/relationships/image" Target="../media/image68.png"/><Relationship Id="rId26" Type="http://schemas.openxmlformats.org/officeDocument/2006/relationships/customXml" Target="../ink/ink947.xml"/><Relationship Id="rId231" Type="http://schemas.openxmlformats.org/officeDocument/2006/relationships/image" Target="../media/image3754.png"/><Relationship Id="rId273" Type="http://schemas.openxmlformats.org/officeDocument/2006/relationships/image" Target="../media/image3775.png"/><Relationship Id="rId329" Type="http://schemas.openxmlformats.org/officeDocument/2006/relationships/image" Target="../media/image3803.png"/><Relationship Id="rId480" Type="http://schemas.openxmlformats.org/officeDocument/2006/relationships/customXml" Target="../ink/ink1174.xml"/><Relationship Id="rId536" Type="http://schemas.openxmlformats.org/officeDocument/2006/relationships/customXml" Target="../ink/ink1202.xml"/><Relationship Id="rId68" Type="http://schemas.openxmlformats.org/officeDocument/2006/relationships/customXml" Target="../ink/ink968.xml"/><Relationship Id="rId133" Type="http://schemas.openxmlformats.org/officeDocument/2006/relationships/image" Target="../media/image3705.png"/><Relationship Id="rId175" Type="http://schemas.openxmlformats.org/officeDocument/2006/relationships/image" Target="../media/image3726.png"/><Relationship Id="rId340" Type="http://schemas.openxmlformats.org/officeDocument/2006/relationships/customXml" Target="../ink/ink1104.xml"/><Relationship Id="rId200" Type="http://schemas.openxmlformats.org/officeDocument/2006/relationships/customXml" Target="../ink/ink1034.xml"/><Relationship Id="rId382" Type="http://schemas.openxmlformats.org/officeDocument/2006/relationships/customXml" Target="../ink/ink1125.xml"/><Relationship Id="rId438" Type="http://schemas.openxmlformats.org/officeDocument/2006/relationships/customXml" Target="../ink/ink1153.xml"/><Relationship Id="rId242" Type="http://schemas.openxmlformats.org/officeDocument/2006/relationships/customXml" Target="../ink/ink1055.xml"/><Relationship Id="rId284" Type="http://schemas.openxmlformats.org/officeDocument/2006/relationships/customXml" Target="../ink/ink1076.xml"/><Relationship Id="rId491" Type="http://schemas.openxmlformats.org/officeDocument/2006/relationships/image" Target="../media/image79.png"/><Relationship Id="rId505" Type="http://schemas.openxmlformats.org/officeDocument/2006/relationships/image" Target="../media/image86.png"/><Relationship Id="rId37" Type="http://schemas.openxmlformats.org/officeDocument/2006/relationships/image" Target="../media/image3657.png"/><Relationship Id="rId79" Type="http://schemas.openxmlformats.org/officeDocument/2006/relationships/image" Target="../media/image3678.png"/><Relationship Id="rId102" Type="http://schemas.openxmlformats.org/officeDocument/2006/relationships/customXml" Target="../ink/ink985.xml"/><Relationship Id="rId144" Type="http://schemas.openxmlformats.org/officeDocument/2006/relationships/customXml" Target="../ink/ink1006.xml"/><Relationship Id="rId547" Type="http://schemas.openxmlformats.org/officeDocument/2006/relationships/image" Target="../media/image107.png"/><Relationship Id="rId90" Type="http://schemas.openxmlformats.org/officeDocument/2006/relationships/customXml" Target="../ink/ink979.xml"/><Relationship Id="rId186" Type="http://schemas.openxmlformats.org/officeDocument/2006/relationships/customXml" Target="../ink/ink1027.xml"/><Relationship Id="rId351" Type="http://schemas.openxmlformats.org/officeDocument/2006/relationships/image" Target="../media/image9.png"/><Relationship Id="rId393" Type="http://schemas.openxmlformats.org/officeDocument/2006/relationships/image" Target="../media/image30.png"/><Relationship Id="rId407" Type="http://schemas.openxmlformats.org/officeDocument/2006/relationships/image" Target="../media/image37.png"/><Relationship Id="rId449" Type="http://schemas.openxmlformats.org/officeDocument/2006/relationships/image" Target="../media/image58.png"/><Relationship Id="rId211" Type="http://schemas.openxmlformats.org/officeDocument/2006/relationships/image" Target="../media/image3744.png"/><Relationship Id="rId253" Type="http://schemas.openxmlformats.org/officeDocument/2006/relationships/image" Target="../media/image3765.png"/><Relationship Id="rId295" Type="http://schemas.openxmlformats.org/officeDocument/2006/relationships/image" Target="../media/image3786.png"/><Relationship Id="rId309" Type="http://schemas.openxmlformats.org/officeDocument/2006/relationships/image" Target="../media/image3793.png"/><Relationship Id="rId460" Type="http://schemas.openxmlformats.org/officeDocument/2006/relationships/customXml" Target="../ink/ink1164.xml"/><Relationship Id="rId516" Type="http://schemas.openxmlformats.org/officeDocument/2006/relationships/customXml" Target="../ink/ink1192.xml"/><Relationship Id="rId48" Type="http://schemas.openxmlformats.org/officeDocument/2006/relationships/customXml" Target="../ink/ink958.xml"/><Relationship Id="rId113" Type="http://schemas.openxmlformats.org/officeDocument/2006/relationships/image" Target="../media/image3695.png"/><Relationship Id="rId320" Type="http://schemas.openxmlformats.org/officeDocument/2006/relationships/customXml" Target="../ink/ink1094.xml"/><Relationship Id="rId558" Type="http://schemas.openxmlformats.org/officeDocument/2006/relationships/customXml" Target="../ink/ink1213.xml"/><Relationship Id="rId155" Type="http://schemas.openxmlformats.org/officeDocument/2006/relationships/image" Target="../media/image3716.png"/><Relationship Id="rId197" Type="http://schemas.openxmlformats.org/officeDocument/2006/relationships/image" Target="../media/image3737.png"/><Relationship Id="rId362" Type="http://schemas.openxmlformats.org/officeDocument/2006/relationships/customXml" Target="../ink/ink1115.xml"/><Relationship Id="rId418" Type="http://schemas.openxmlformats.org/officeDocument/2006/relationships/customXml" Target="../ink/ink1143.xml"/><Relationship Id="rId222" Type="http://schemas.openxmlformats.org/officeDocument/2006/relationships/customXml" Target="../ink/ink1045.xml"/><Relationship Id="rId264" Type="http://schemas.openxmlformats.org/officeDocument/2006/relationships/customXml" Target="../ink/ink1066.xml"/><Relationship Id="rId471" Type="http://schemas.openxmlformats.org/officeDocument/2006/relationships/image" Target="../media/image69.png"/><Relationship Id="rId17" Type="http://schemas.openxmlformats.org/officeDocument/2006/relationships/image" Target="../media/image3647.png"/><Relationship Id="rId59" Type="http://schemas.openxmlformats.org/officeDocument/2006/relationships/image" Target="../media/image3668.png"/><Relationship Id="rId124" Type="http://schemas.openxmlformats.org/officeDocument/2006/relationships/customXml" Target="../ink/ink996.xml"/><Relationship Id="rId527" Type="http://schemas.openxmlformats.org/officeDocument/2006/relationships/image" Target="../media/image97.png"/><Relationship Id="rId70" Type="http://schemas.openxmlformats.org/officeDocument/2006/relationships/customXml" Target="../ink/ink969.xml"/><Relationship Id="rId166" Type="http://schemas.openxmlformats.org/officeDocument/2006/relationships/customXml" Target="../ink/ink1017.xml"/><Relationship Id="rId331" Type="http://schemas.openxmlformats.org/officeDocument/2006/relationships/image" Target="../media/image3804.png"/><Relationship Id="rId373" Type="http://schemas.openxmlformats.org/officeDocument/2006/relationships/image" Target="../media/image20.png"/><Relationship Id="rId4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755.png"/><Relationship Id="rId440" Type="http://schemas.openxmlformats.org/officeDocument/2006/relationships/customXml" Target="../ink/ink1154.xml"/><Relationship Id="rId28" Type="http://schemas.openxmlformats.org/officeDocument/2006/relationships/customXml" Target="../ink/ink948.xml"/><Relationship Id="rId275" Type="http://schemas.openxmlformats.org/officeDocument/2006/relationships/image" Target="../media/image3776.png"/><Relationship Id="rId300" Type="http://schemas.openxmlformats.org/officeDocument/2006/relationships/customXml" Target="../ink/ink1084.xml"/><Relationship Id="rId482" Type="http://schemas.openxmlformats.org/officeDocument/2006/relationships/customXml" Target="../ink/ink1175.xml"/><Relationship Id="rId538" Type="http://schemas.openxmlformats.org/officeDocument/2006/relationships/customXml" Target="../ink/ink1203.xml"/><Relationship Id="rId81" Type="http://schemas.openxmlformats.org/officeDocument/2006/relationships/image" Target="../media/image3679.png"/><Relationship Id="rId135" Type="http://schemas.openxmlformats.org/officeDocument/2006/relationships/image" Target="../media/image3706.png"/><Relationship Id="rId177" Type="http://schemas.openxmlformats.org/officeDocument/2006/relationships/image" Target="../media/image3727.png"/><Relationship Id="rId342" Type="http://schemas.openxmlformats.org/officeDocument/2006/relationships/customXml" Target="../ink/ink1105.xml"/><Relationship Id="rId384" Type="http://schemas.openxmlformats.org/officeDocument/2006/relationships/customXml" Target="../ink/ink1126.xml"/><Relationship Id="rId202" Type="http://schemas.openxmlformats.org/officeDocument/2006/relationships/customXml" Target="../ink/ink1035.xml"/><Relationship Id="rId244" Type="http://schemas.openxmlformats.org/officeDocument/2006/relationships/customXml" Target="../ink/ink1056.xml"/><Relationship Id="rId39" Type="http://schemas.openxmlformats.org/officeDocument/2006/relationships/image" Target="../media/image3658.png"/><Relationship Id="rId286" Type="http://schemas.openxmlformats.org/officeDocument/2006/relationships/customXml" Target="../ink/ink1077.xml"/><Relationship Id="rId451" Type="http://schemas.openxmlformats.org/officeDocument/2006/relationships/image" Target="../media/image59.png"/><Relationship Id="rId493" Type="http://schemas.openxmlformats.org/officeDocument/2006/relationships/image" Target="../media/image80.png"/><Relationship Id="rId507" Type="http://schemas.openxmlformats.org/officeDocument/2006/relationships/image" Target="../media/image87.png"/><Relationship Id="rId549" Type="http://schemas.openxmlformats.org/officeDocument/2006/relationships/image" Target="../media/image108.png"/><Relationship Id="rId50" Type="http://schemas.openxmlformats.org/officeDocument/2006/relationships/customXml" Target="../ink/ink959.xml"/><Relationship Id="rId104" Type="http://schemas.openxmlformats.org/officeDocument/2006/relationships/customXml" Target="../ink/ink986.xml"/><Relationship Id="rId146" Type="http://schemas.openxmlformats.org/officeDocument/2006/relationships/customXml" Target="../ink/ink1007.xml"/><Relationship Id="rId188" Type="http://schemas.openxmlformats.org/officeDocument/2006/relationships/customXml" Target="../ink/ink1028.xml"/><Relationship Id="rId311" Type="http://schemas.openxmlformats.org/officeDocument/2006/relationships/image" Target="../media/image3794.png"/><Relationship Id="rId353" Type="http://schemas.openxmlformats.org/officeDocument/2006/relationships/image" Target="../media/image10.png"/><Relationship Id="rId395" Type="http://schemas.openxmlformats.org/officeDocument/2006/relationships/image" Target="../media/image31.png"/><Relationship Id="rId409" Type="http://schemas.openxmlformats.org/officeDocument/2006/relationships/image" Target="../media/image38.png"/><Relationship Id="rId560" Type="http://schemas.openxmlformats.org/officeDocument/2006/relationships/customXml" Target="../ink/ink1214.xml"/><Relationship Id="rId92" Type="http://schemas.openxmlformats.org/officeDocument/2006/relationships/customXml" Target="../ink/ink980.xml"/><Relationship Id="rId213" Type="http://schemas.openxmlformats.org/officeDocument/2006/relationships/image" Target="../media/image3745.png"/><Relationship Id="rId420" Type="http://schemas.openxmlformats.org/officeDocument/2006/relationships/customXml" Target="../ink/ink1144.xml"/><Relationship Id="rId255" Type="http://schemas.openxmlformats.org/officeDocument/2006/relationships/image" Target="../media/image3766.png"/><Relationship Id="rId297" Type="http://schemas.openxmlformats.org/officeDocument/2006/relationships/image" Target="../media/image3787.png"/><Relationship Id="rId462" Type="http://schemas.openxmlformats.org/officeDocument/2006/relationships/customXml" Target="../ink/ink1165.xml"/><Relationship Id="rId518" Type="http://schemas.openxmlformats.org/officeDocument/2006/relationships/customXml" Target="../ink/ink1193.xml"/><Relationship Id="rId115" Type="http://schemas.openxmlformats.org/officeDocument/2006/relationships/image" Target="../media/image3696.png"/><Relationship Id="rId157" Type="http://schemas.openxmlformats.org/officeDocument/2006/relationships/image" Target="../media/image3717.png"/><Relationship Id="rId322" Type="http://schemas.openxmlformats.org/officeDocument/2006/relationships/customXml" Target="../ink/ink1095.xml"/><Relationship Id="rId364" Type="http://schemas.openxmlformats.org/officeDocument/2006/relationships/customXml" Target="../ink/ink1116.xml"/><Relationship Id="rId61" Type="http://schemas.openxmlformats.org/officeDocument/2006/relationships/image" Target="../media/image3669.png"/><Relationship Id="rId199" Type="http://schemas.openxmlformats.org/officeDocument/2006/relationships/image" Target="../media/image3738.png"/><Relationship Id="rId19" Type="http://schemas.openxmlformats.org/officeDocument/2006/relationships/image" Target="../media/image3648.png"/><Relationship Id="rId224" Type="http://schemas.openxmlformats.org/officeDocument/2006/relationships/customXml" Target="../ink/ink1046.xml"/><Relationship Id="rId266" Type="http://schemas.openxmlformats.org/officeDocument/2006/relationships/customXml" Target="../ink/ink1067.xml"/><Relationship Id="rId431" Type="http://schemas.openxmlformats.org/officeDocument/2006/relationships/image" Target="../media/image49.png"/><Relationship Id="rId473" Type="http://schemas.openxmlformats.org/officeDocument/2006/relationships/image" Target="../media/image70.png"/><Relationship Id="rId529" Type="http://schemas.openxmlformats.org/officeDocument/2006/relationships/image" Target="../media/image98.png"/><Relationship Id="rId30" Type="http://schemas.openxmlformats.org/officeDocument/2006/relationships/customXml" Target="../ink/ink949.xml"/><Relationship Id="rId126" Type="http://schemas.openxmlformats.org/officeDocument/2006/relationships/customXml" Target="../ink/ink997.xml"/><Relationship Id="rId168" Type="http://schemas.openxmlformats.org/officeDocument/2006/relationships/customXml" Target="../ink/ink1018.xml"/><Relationship Id="rId333" Type="http://schemas.openxmlformats.org/officeDocument/2006/relationships/image" Target="../media/image3805.png"/><Relationship Id="rId540" Type="http://schemas.openxmlformats.org/officeDocument/2006/relationships/customXml" Target="../ink/ink1204.xml"/><Relationship Id="rId72" Type="http://schemas.openxmlformats.org/officeDocument/2006/relationships/customXml" Target="../ink/ink970.xml"/><Relationship Id="rId375" Type="http://schemas.openxmlformats.org/officeDocument/2006/relationships/image" Target="../media/image21.png"/><Relationship Id="rId3" Type="http://schemas.openxmlformats.org/officeDocument/2006/relationships/image" Target="../media/image3640.png"/><Relationship Id="rId235" Type="http://schemas.openxmlformats.org/officeDocument/2006/relationships/image" Target="../media/image3756.png"/><Relationship Id="rId277" Type="http://schemas.openxmlformats.org/officeDocument/2006/relationships/image" Target="../media/image3777.png"/><Relationship Id="rId400" Type="http://schemas.openxmlformats.org/officeDocument/2006/relationships/customXml" Target="../ink/ink1134.xml"/><Relationship Id="rId442" Type="http://schemas.openxmlformats.org/officeDocument/2006/relationships/customXml" Target="../ink/ink1155.xml"/><Relationship Id="rId484" Type="http://schemas.openxmlformats.org/officeDocument/2006/relationships/customXml" Target="../ink/ink1176.xml"/><Relationship Id="rId137" Type="http://schemas.openxmlformats.org/officeDocument/2006/relationships/image" Target="../media/image3707.png"/><Relationship Id="rId302" Type="http://schemas.openxmlformats.org/officeDocument/2006/relationships/customXml" Target="../ink/ink1085.xml"/><Relationship Id="rId344" Type="http://schemas.openxmlformats.org/officeDocument/2006/relationships/customXml" Target="../ink/ink1106.xml"/><Relationship Id="rId41" Type="http://schemas.openxmlformats.org/officeDocument/2006/relationships/image" Target="../media/image3659.png"/><Relationship Id="rId83" Type="http://schemas.openxmlformats.org/officeDocument/2006/relationships/image" Target="../media/image3680.png"/><Relationship Id="rId179" Type="http://schemas.openxmlformats.org/officeDocument/2006/relationships/image" Target="../media/image3728.png"/><Relationship Id="rId386" Type="http://schemas.openxmlformats.org/officeDocument/2006/relationships/customXml" Target="../ink/ink1127.xml"/><Relationship Id="rId551" Type="http://schemas.openxmlformats.org/officeDocument/2006/relationships/image" Target="../media/image109.png"/><Relationship Id="rId190" Type="http://schemas.openxmlformats.org/officeDocument/2006/relationships/customXml" Target="../ink/ink1029.xml"/><Relationship Id="rId204" Type="http://schemas.openxmlformats.org/officeDocument/2006/relationships/customXml" Target="../ink/ink1036.xml"/><Relationship Id="rId246" Type="http://schemas.openxmlformats.org/officeDocument/2006/relationships/customXml" Target="../ink/ink1057.xml"/><Relationship Id="rId288" Type="http://schemas.openxmlformats.org/officeDocument/2006/relationships/customXml" Target="../ink/ink1078.xml"/><Relationship Id="rId411" Type="http://schemas.openxmlformats.org/officeDocument/2006/relationships/image" Target="../media/image39.png"/><Relationship Id="rId453" Type="http://schemas.openxmlformats.org/officeDocument/2006/relationships/image" Target="../media/image60.png"/><Relationship Id="rId509" Type="http://schemas.openxmlformats.org/officeDocument/2006/relationships/image" Target="../media/image88.png"/><Relationship Id="rId106" Type="http://schemas.openxmlformats.org/officeDocument/2006/relationships/customXml" Target="../ink/ink987.xml"/><Relationship Id="rId313" Type="http://schemas.openxmlformats.org/officeDocument/2006/relationships/image" Target="../media/image3795.png"/><Relationship Id="rId495" Type="http://schemas.openxmlformats.org/officeDocument/2006/relationships/image" Target="../media/image81.png"/><Relationship Id="rId10" Type="http://schemas.openxmlformats.org/officeDocument/2006/relationships/customXml" Target="../ink/ink939.xml"/><Relationship Id="rId52" Type="http://schemas.openxmlformats.org/officeDocument/2006/relationships/customXml" Target="../ink/ink960.xml"/><Relationship Id="rId94" Type="http://schemas.openxmlformats.org/officeDocument/2006/relationships/customXml" Target="../ink/ink981.xml"/><Relationship Id="rId148" Type="http://schemas.openxmlformats.org/officeDocument/2006/relationships/customXml" Target="../ink/ink1008.xml"/><Relationship Id="rId355" Type="http://schemas.openxmlformats.org/officeDocument/2006/relationships/image" Target="../media/image11.png"/><Relationship Id="rId397" Type="http://schemas.openxmlformats.org/officeDocument/2006/relationships/image" Target="../media/image32.png"/><Relationship Id="rId520" Type="http://schemas.openxmlformats.org/officeDocument/2006/relationships/customXml" Target="../ink/ink1194.xml"/><Relationship Id="rId562" Type="http://schemas.openxmlformats.org/officeDocument/2006/relationships/customXml" Target="../ink/ink1215.xml"/><Relationship Id="rId215" Type="http://schemas.openxmlformats.org/officeDocument/2006/relationships/image" Target="../media/image3746.png"/><Relationship Id="rId257" Type="http://schemas.openxmlformats.org/officeDocument/2006/relationships/image" Target="../media/image3767.png"/><Relationship Id="rId422" Type="http://schemas.openxmlformats.org/officeDocument/2006/relationships/customXml" Target="../ink/ink1145.xml"/><Relationship Id="rId464" Type="http://schemas.openxmlformats.org/officeDocument/2006/relationships/customXml" Target="../ink/ink1166.xml"/><Relationship Id="rId299" Type="http://schemas.openxmlformats.org/officeDocument/2006/relationships/image" Target="../media/image3788.png"/><Relationship Id="rId63" Type="http://schemas.openxmlformats.org/officeDocument/2006/relationships/image" Target="../media/image3670.png"/><Relationship Id="rId159" Type="http://schemas.openxmlformats.org/officeDocument/2006/relationships/image" Target="../media/image3718.png"/><Relationship Id="rId366" Type="http://schemas.openxmlformats.org/officeDocument/2006/relationships/customXml" Target="../ink/ink1117.xml"/><Relationship Id="rId226" Type="http://schemas.openxmlformats.org/officeDocument/2006/relationships/customXml" Target="../ink/ink1047.xml"/><Relationship Id="rId433" Type="http://schemas.openxmlformats.org/officeDocument/2006/relationships/image" Target="../media/image50.png"/><Relationship Id="rId74" Type="http://schemas.openxmlformats.org/officeDocument/2006/relationships/customXml" Target="../ink/ink971.xml"/><Relationship Id="rId377" Type="http://schemas.openxmlformats.org/officeDocument/2006/relationships/image" Target="../media/image22.png"/><Relationship Id="rId500" Type="http://schemas.openxmlformats.org/officeDocument/2006/relationships/customXml" Target="../ink/ink1184.xml"/><Relationship Id="rId5" Type="http://schemas.openxmlformats.org/officeDocument/2006/relationships/image" Target="../media/image3641.png"/><Relationship Id="rId237" Type="http://schemas.openxmlformats.org/officeDocument/2006/relationships/image" Target="../media/image3757.png"/><Relationship Id="rId444" Type="http://schemas.openxmlformats.org/officeDocument/2006/relationships/customXml" Target="../ink/ink1156.xml"/><Relationship Id="rId290" Type="http://schemas.openxmlformats.org/officeDocument/2006/relationships/customXml" Target="../ink/ink1079.xml"/><Relationship Id="rId304" Type="http://schemas.openxmlformats.org/officeDocument/2006/relationships/customXml" Target="../ink/ink1086.xml"/><Relationship Id="rId388" Type="http://schemas.openxmlformats.org/officeDocument/2006/relationships/customXml" Target="../ink/ink1128.xml"/><Relationship Id="rId511" Type="http://schemas.openxmlformats.org/officeDocument/2006/relationships/image" Target="../media/image89.png"/><Relationship Id="rId85" Type="http://schemas.openxmlformats.org/officeDocument/2006/relationships/image" Target="../media/image3681.png"/><Relationship Id="rId150" Type="http://schemas.openxmlformats.org/officeDocument/2006/relationships/customXml" Target="../ink/ink1009.xml"/><Relationship Id="rId248" Type="http://schemas.openxmlformats.org/officeDocument/2006/relationships/customXml" Target="../ink/ink1058.xml"/><Relationship Id="rId455" Type="http://schemas.openxmlformats.org/officeDocument/2006/relationships/image" Target="../media/image61.png"/><Relationship Id="rId12" Type="http://schemas.openxmlformats.org/officeDocument/2006/relationships/customXml" Target="../ink/ink940.xml"/><Relationship Id="rId108" Type="http://schemas.openxmlformats.org/officeDocument/2006/relationships/customXml" Target="../ink/ink988.xml"/><Relationship Id="rId315" Type="http://schemas.openxmlformats.org/officeDocument/2006/relationships/image" Target="../media/image3796.png"/><Relationship Id="rId522" Type="http://schemas.openxmlformats.org/officeDocument/2006/relationships/customXml" Target="../ink/ink1195.xml"/><Relationship Id="rId96" Type="http://schemas.openxmlformats.org/officeDocument/2006/relationships/customXml" Target="../ink/ink982.xml"/><Relationship Id="rId161" Type="http://schemas.openxmlformats.org/officeDocument/2006/relationships/image" Target="../media/image3719.png"/><Relationship Id="rId399" Type="http://schemas.openxmlformats.org/officeDocument/2006/relationships/image" Target="../media/image33.png"/><Relationship Id="rId259" Type="http://schemas.openxmlformats.org/officeDocument/2006/relationships/image" Target="../media/image3768.png"/><Relationship Id="rId466" Type="http://schemas.openxmlformats.org/officeDocument/2006/relationships/customXml" Target="../ink/ink1167.xml"/><Relationship Id="rId23" Type="http://schemas.openxmlformats.org/officeDocument/2006/relationships/image" Target="../media/image3650.png"/><Relationship Id="rId119" Type="http://schemas.openxmlformats.org/officeDocument/2006/relationships/image" Target="../media/image3698.png"/><Relationship Id="rId326" Type="http://schemas.openxmlformats.org/officeDocument/2006/relationships/customXml" Target="../ink/ink1097.xml"/><Relationship Id="rId533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65.png"/><Relationship Id="rId21" Type="http://schemas.openxmlformats.org/officeDocument/2006/relationships/image" Target="../media/image3817.png"/><Relationship Id="rId42" Type="http://schemas.openxmlformats.org/officeDocument/2006/relationships/customXml" Target="../ink/ink1237.xml"/><Relationship Id="rId63" Type="http://schemas.openxmlformats.org/officeDocument/2006/relationships/image" Target="../media/image3838.png"/><Relationship Id="rId84" Type="http://schemas.openxmlformats.org/officeDocument/2006/relationships/customXml" Target="../ink/ink1258.xml"/><Relationship Id="rId138" Type="http://schemas.openxmlformats.org/officeDocument/2006/relationships/customXml" Target="../ink/ink1285.xml"/><Relationship Id="rId159" Type="http://schemas.openxmlformats.org/officeDocument/2006/relationships/image" Target="../media/image3886.png"/><Relationship Id="rId170" Type="http://schemas.openxmlformats.org/officeDocument/2006/relationships/customXml" Target="../ink/ink1301.xml"/><Relationship Id="rId107" Type="http://schemas.openxmlformats.org/officeDocument/2006/relationships/image" Target="../media/image3860.png"/><Relationship Id="rId11" Type="http://schemas.openxmlformats.org/officeDocument/2006/relationships/image" Target="../media/image3812.png"/><Relationship Id="rId32" Type="http://schemas.openxmlformats.org/officeDocument/2006/relationships/customXml" Target="../ink/ink1232.xml"/><Relationship Id="rId53" Type="http://schemas.openxmlformats.org/officeDocument/2006/relationships/image" Target="../media/image3833.png"/><Relationship Id="rId74" Type="http://schemas.openxmlformats.org/officeDocument/2006/relationships/customXml" Target="../ink/ink1253.xml"/><Relationship Id="rId128" Type="http://schemas.openxmlformats.org/officeDocument/2006/relationships/customXml" Target="../ink/ink1280.xml"/><Relationship Id="rId149" Type="http://schemas.openxmlformats.org/officeDocument/2006/relationships/image" Target="../media/image3881.png"/><Relationship Id="rId5" Type="http://schemas.openxmlformats.org/officeDocument/2006/relationships/image" Target="../media/image3809.png"/><Relationship Id="rId95" Type="http://schemas.openxmlformats.org/officeDocument/2006/relationships/image" Target="../media/image3854.png"/><Relationship Id="rId160" Type="http://schemas.openxmlformats.org/officeDocument/2006/relationships/customXml" Target="../ink/ink1296.xml"/><Relationship Id="rId181" Type="http://schemas.openxmlformats.org/officeDocument/2006/relationships/image" Target="../media/image3897.png"/><Relationship Id="rId22" Type="http://schemas.openxmlformats.org/officeDocument/2006/relationships/customXml" Target="../ink/ink1227.xml"/><Relationship Id="rId43" Type="http://schemas.openxmlformats.org/officeDocument/2006/relationships/image" Target="../media/image3828.png"/><Relationship Id="rId64" Type="http://schemas.openxmlformats.org/officeDocument/2006/relationships/customXml" Target="../ink/ink1248.xml"/><Relationship Id="rId118" Type="http://schemas.openxmlformats.org/officeDocument/2006/relationships/customXml" Target="../ink/ink1275.xml"/><Relationship Id="rId139" Type="http://schemas.openxmlformats.org/officeDocument/2006/relationships/image" Target="../media/image3876.png"/><Relationship Id="rId85" Type="http://schemas.openxmlformats.org/officeDocument/2006/relationships/image" Target="../media/image3849.png"/><Relationship Id="rId150" Type="http://schemas.openxmlformats.org/officeDocument/2006/relationships/customXml" Target="../ink/ink1291.xml"/><Relationship Id="rId171" Type="http://schemas.openxmlformats.org/officeDocument/2006/relationships/image" Target="../media/image3892.png"/><Relationship Id="rId12" Type="http://schemas.openxmlformats.org/officeDocument/2006/relationships/customXml" Target="../ink/ink1222.xml"/><Relationship Id="rId33" Type="http://schemas.openxmlformats.org/officeDocument/2006/relationships/image" Target="../media/image3823.png"/><Relationship Id="rId108" Type="http://schemas.openxmlformats.org/officeDocument/2006/relationships/customXml" Target="../ink/ink1270.xml"/><Relationship Id="rId129" Type="http://schemas.openxmlformats.org/officeDocument/2006/relationships/image" Target="../media/image3871.png"/><Relationship Id="rId54" Type="http://schemas.openxmlformats.org/officeDocument/2006/relationships/customXml" Target="../ink/ink1243.xml"/><Relationship Id="rId75" Type="http://schemas.openxmlformats.org/officeDocument/2006/relationships/image" Target="../media/image3844.png"/><Relationship Id="rId96" Type="http://schemas.openxmlformats.org/officeDocument/2006/relationships/customXml" Target="../ink/ink1264.xml"/><Relationship Id="rId140" Type="http://schemas.openxmlformats.org/officeDocument/2006/relationships/customXml" Target="../ink/ink1286.xml"/><Relationship Id="rId161" Type="http://schemas.openxmlformats.org/officeDocument/2006/relationships/image" Target="../media/image3887.png"/><Relationship Id="rId182" Type="http://schemas.openxmlformats.org/officeDocument/2006/relationships/customXml" Target="../ink/ink1307.xml"/><Relationship Id="rId6" Type="http://schemas.openxmlformats.org/officeDocument/2006/relationships/customXml" Target="../ink/ink1219.xml"/><Relationship Id="rId23" Type="http://schemas.openxmlformats.org/officeDocument/2006/relationships/image" Target="../media/image3818.png"/><Relationship Id="rId119" Type="http://schemas.openxmlformats.org/officeDocument/2006/relationships/image" Target="../media/image3866.png"/><Relationship Id="rId44" Type="http://schemas.openxmlformats.org/officeDocument/2006/relationships/customXml" Target="../ink/ink1238.xml"/><Relationship Id="rId65" Type="http://schemas.openxmlformats.org/officeDocument/2006/relationships/image" Target="../media/image3839.png"/><Relationship Id="rId86" Type="http://schemas.openxmlformats.org/officeDocument/2006/relationships/customXml" Target="../ink/ink1259.xml"/><Relationship Id="rId130" Type="http://schemas.openxmlformats.org/officeDocument/2006/relationships/customXml" Target="../ink/ink1281.xml"/><Relationship Id="rId151" Type="http://schemas.openxmlformats.org/officeDocument/2006/relationships/image" Target="../media/image3882.png"/><Relationship Id="rId172" Type="http://schemas.openxmlformats.org/officeDocument/2006/relationships/customXml" Target="../ink/ink1302.xml"/><Relationship Id="rId13" Type="http://schemas.openxmlformats.org/officeDocument/2006/relationships/image" Target="../media/image3813.png"/><Relationship Id="rId18" Type="http://schemas.openxmlformats.org/officeDocument/2006/relationships/customXml" Target="../ink/ink1225.xml"/><Relationship Id="rId39" Type="http://schemas.openxmlformats.org/officeDocument/2006/relationships/image" Target="../media/image3826.png"/><Relationship Id="rId109" Type="http://schemas.openxmlformats.org/officeDocument/2006/relationships/image" Target="../media/image3861.png"/><Relationship Id="rId34" Type="http://schemas.openxmlformats.org/officeDocument/2006/relationships/customXml" Target="../ink/ink1233.xml"/><Relationship Id="rId50" Type="http://schemas.openxmlformats.org/officeDocument/2006/relationships/customXml" Target="../ink/ink1241.xml"/><Relationship Id="rId55" Type="http://schemas.openxmlformats.org/officeDocument/2006/relationships/image" Target="../media/image3834.png"/><Relationship Id="rId76" Type="http://schemas.openxmlformats.org/officeDocument/2006/relationships/customXml" Target="../ink/ink1254.xml"/><Relationship Id="rId97" Type="http://schemas.openxmlformats.org/officeDocument/2006/relationships/image" Target="../media/image3855.png"/><Relationship Id="rId104" Type="http://schemas.openxmlformats.org/officeDocument/2006/relationships/customXml" Target="../ink/ink1268.xml"/><Relationship Id="rId120" Type="http://schemas.openxmlformats.org/officeDocument/2006/relationships/customXml" Target="../ink/ink1276.xml"/><Relationship Id="rId125" Type="http://schemas.openxmlformats.org/officeDocument/2006/relationships/image" Target="../media/image3869.png"/><Relationship Id="rId141" Type="http://schemas.openxmlformats.org/officeDocument/2006/relationships/image" Target="../media/image3877.png"/><Relationship Id="rId146" Type="http://schemas.openxmlformats.org/officeDocument/2006/relationships/customXml" Target="../ink/ink1289.xml"/><Relationship Id="rId167" Type="http://schemas.openxmlformats.org/officeDocument/2006/relationships/image" Target="../media/image3890.png"/><Relationship Id="rId7" Type="http://schemas.openxmlformats.org/officeDocument/2006/relationships/image" Target="../media/image3810.png"/><Relationship Id="rId71" Type="http://schemas.openxmlformats.org/officeDocument/2006/relationships/image" Target="../media/image3842.png"/><Relationship Id="rId92" Type="http://schemas.openxmlformats.org/officeDocument/2006/relationships/customXml" Target="../ink/ink1262.xml"/><Relationship Id="rId162" Type="http://schemas.openxmlformats.org/officeDocument/2006/relationships/customXml" Target="../ink/ink1297.xml"/><Relationship Id="rId183" Type="http://schemas.openxmlformats.org/officeDocument/2006/relationships/image" Target="../media/image3898.png"/><Relationship Id="rId2" Type="http://schemas.openxmlformats.org/officeDocument/2006/relationships/customXml" Target="../ink/ink1217.xml"/><Relationship Id="rId29" Type="http://schemas.openxmlformats.org/officeDocument/2006/relationships/image" Target="../media/image3821.png"/><Relationship Id="rId24" Type="http://schemas.openxmlformats.org/officeDocument/2006/relationships/customXml" Target="../ink/ink1228.xml"/><Relationship Id="rId40" Type="http://schemas.openxmlformats.org/officeDocument/2006/relationships/customXml" Target="../ink/ink1236.xml"/><Relationship Id="rId45" Type="http://schemas.openxmlformats.org/officeDocument/2006/relationships/image" Target="../media/image3829.png"/><Relationship Id="rId66" Type="http://schemas.openxmlformats.org/officeDocument/2006/relationships/customXml" Target="../ink/ink1249.xml"/><Relationship Id="rId87" Type="http://schemas.openxmlformats.org/officeDocument/2006/relationships/image" Target="../media/image3850.png"/><Relationship Id="rId110" Type="http://schemas.openxmlformats.org/officeDocument/2006/relationships/customXml" Target="../ink/ink1271.xml"/><Relationship Id="rId115" Type="http://schemas.openxmlformats.org/officeDocument/2006/relationships/image" Target="../media/image3864.png"/><Relationship Id="rId131" Type="http://schemas.openxmlformats.org/officeDocument/2006/relationships/image" Target="../media/image3872.png"/><Relationship Id="rId136" Type="http://schemas.openxmlformats.org/officeDocument/2006/relationships/customXml" Target="../ink/ink1284.xml"/><Relationship Id="rId157" Type="http://schemas.openxmlformats.org/officeDocument/2006/relationships/image" Target="../media/image3885.png"/><Relationship Id="rId178" Type="http://schemas.openxmlformats.org/officeDocument/2006/relationships/customXml" Target="../ink/ink1305.xml"/><Relationship Id="rId61" Type="http://schemas.openxmlformats.org/officeDocument/2006/relationships/image" Target="../media/image3837.png"/><Relationship Id="rId82" Type="http://schemas.openxmlformats.org/officeDocument/2006/relationships/customXml" Target="../ink/ink1257.xml"/><Relationship Id="rId152" Type="http://schemas.openxmlformats.org/officeDocument/2006/relationships/customXml" Target="../ink/ink1292.xml"/><Relationship Id="rId173" Type="http://schemas.openxmlformats.org/officeDocument/2006/relationships/image" Target="../media/image3893.png"/><Relationship Id="rId19" Type="http://schemas.openxmlformats.org/officeDocument/2006/relationships/image" Target="../media/image3816.png"/><Relationship Id="rId14" Type="http://schemas.openxmlformats.org/officeDocument/2006/relationships/customXml" Target="../ink/ink1223.xml"/><Relationship Id="rId30" Type="http://schemas.openxmlformats.org/officeDocument/2006/relationships/customXml" Target="../ink/ink1231.xml"/><Relationship Id="rId35" Type="http://schemas.openxmlformats.org/officeDocument/2006/relationships/image" Target="../media/image3824.png"/><Relationship Id="rId56" Type="http://schemas.openxmlformats.org/officeDocument/2006/relationships/customXml" Target="../ink/ink1244.xml"/><Relationship Id="rId77" Type="http://schemas.openxmlformats.org/officeDocument/2006/relationships/image" Target="../media/image3845.png"/><Relationship Id="rId100" Type="http://schemas.openxmlformats.org/officeDocument/2006/relationships/customXml" Target="../ink/ink1266.xml"/><Relationship Id="rId105" Type="http://schemas.openxmlformats.org/officeDocument/2006/relationships/image" Target="../media/image3859.png"/><Relationship Id="rId126" Type="http://schemas.openxmlformats.org/officeDocument/2006/relationships/customXml" Target="../ink/ink1279.xml"/><Relationship Id="rId147" Type="http://schemas.openxmlformats.org/officeDocument/2006/relationships/image" Target="../media/image3880.png"/><Relationship Id="rId168" Type="http://schemas.openxmlformats.org/officeDocument/2006/relationships/customXml" Target="../ink/ink1300.xml"/><Relationship Id="rId8" Type="http://schemas.openxmlformats.org/officeDocument/2006/relationships/customXml" Target="../ink/ink1220.xml"/><Relationship Id="rId51" Type="http://schemas.openxmlformats.org/officeDocument/2006/relationships/image" Target="../media/image3832.png"/><Relationship Id="rId72" Type="http://schemas.openxmlformats.org/officeDocument/2006/relationships/customXml" Target="../ink/ink1252.xml"/><Relationship Id="rId93" Type="http://schemas.openxmlformats.org/officeDocument/2006/relationships/image" Target="../media/image3853.png"/><Relationship Id="rId98" Type="http://schemas.openxmlformats.org/officeDocument/2006/relationships/customXml" Target="../ink/ink1265.xml"/><Relationship Id="rId121" Type="http://schemas.openxmlformats.org/officeDocument/2006/relationships/image" Target="../media/image3867.png"/><Relationship Id="rId142" Type="http://schemas.openxmlformats.org/officeDocument/2006/relationships/customXml" Target="../ink/ink1287.xml"/><Relationship Id="rId163" Type="http://schemas.openxmlformats.org/officeDocument/2006/relationships/image" Target="../media/image3888.png"/><Relationship Id="rId184" Type="http://schemas.openxmlformats.org/officeDocument/2006/relationships/customXml" Target="../ink/ink1308.xml"/><Relationship Id="rId3" Type="http://schemas.openxmlformats.org/officeDocument/2006/relationships/image" Target="../media/image3808.png"/><Relationship Id="rId25" Type="http://schemas.openxmlformats.org/officeDocument/2006/relationships/image" Target="../media/image3819.png"/><Relationship Id="rId46" Type="http://schemas.openxmlformats.org/officeDocument/2006/relationships/customXml" Target="../ink/ink1239.xml"/><Relationship Id="rId67" Type="http://schemas.openxmlformats.org/officeDocument/2006/relationships/image" Target="../media/image3840.png"/><Relationship Id="rId116" Type="http://schemas.openxmlformats.org/officeDocument/2006/relationships/customXml" Target="../ink/ink1274.xml"/><Relationship Id="rId137" Type="http://schemas.openxmlformats.org/officeDocument/2006/relationships/image" Target="../media/image3875.png"/><Relationship Id="rId158" Type="http://schemas.openxmlformats.org/officeDocument/2006/relationships/customXml" Target="../ink/ink1295.xml"/><Relationship Id="rId20" Type="http://schemas.openxmlformats.org/officeDocument/2006/relationships/customXml" Target="../ink/ink1226.xml"/><Relationship Id="rId41" Type="http://schemas.openxmlformats.org/officeDocument/2006/relationships/image" Target="../media/image3827.png"/><Relationship Id="rId62" Type="http://schemas.openxmlformats.org/officeDocument/2006/relationships/customXml" Target="../ink/ink1247.xml"/><Relationship Id="rId83" Type="http://schemas.openxmlformats.org/officeDocument/2006/relationships/image" Target="../media/image3848.png"/><Relationship Id="rId88" Type="http://schemas.openxmlformats.org/officeDocument/2006/relationships/customXml" Target="../ink/ink1260.xml"/><Relationship Id="rId111" Type="http://schemas.openxmlformats.org/officeDocument/2006/relationships/image" Target="../media/image3862.png"/><Relationship Id="rId132" Type="http://schemas.openxmlformats.org/officeDocument/2006/relationships/customXml" Target="../ink/ink1282.xml"/><Relationship Id="rId153" Type="http://schemas.openxmlformats.org/officeDocument/2006/relationships/image" Target="../media/image3883.png"/><Relationship Id="rId174" Type="http://schemas.openxmlformats.org/officeDocument/2006/relationships/customXml" Target="../ink/ink1303.xml"/><Relationship Id="rId179" Type="http://schemas.openxmlformats.org/officeDocument/2006/relationships/image" Target="../media/image3896.png"/><Relationship Id="rId15" Type="http://schemas.openxmlformats.org/officeDocument/2006/relationships/image" Target="../media/image3814.png"/><Relationship Id="rId36" Type="http://schemas.openxmlformats.org/officeDocument/2006/relationships/customXml" Target="../ink/ink1234.xml"/><Relationship Id="rId57" Type="http://schemas.openxmlformats.org/officeDocument/2006/relationships/image" Target="../media/image3835.png"/><Relationship Id="rId106" Type="http://schemas.openxmlformats.org/officeDocument/2006/relationships/customXml" Target="../ink/ink1269.xml"/><Relationship Id="rId127" Type="http://schemas.openxmlformats.org/officeDocument/2006/relationships/image" Target="../media/image3870.png"/><Relationship Id="rId10" Type="http://schemas.openxmlformats.org/officeDocument/2006/relationships/customXml" Target="../ink/ink1221.xml"/><Relationship Id="rId31" Type="http://schemas.openxmlformats.org/officeDocument/2006/relationships/image" Target="../media/image3822.png"/><Relationship Id="rId52" Type="http://schemas.openxmlformats.org/officeDocument/2006/relationships/customXml" Target="../ink/ink1242.xml"/><Relationship Id="rId73" Type="http://schemas.openxmlformats.org/officeDocument/2006/relationships/image" Target="../media/image3843.png"/><Relationship Id="rId78" Type="http://schemas.openxmlformats.org/officeDocument/2006/relationships/customXml" Target="../ink/ink1255.xml"/><Relationship Id="rId94" Type="http://schemas.openxmlformats.org/officeDocument/2006/relationships/customXml" Target="../ink/ink1263.xml"/><Relationship Id="rId99" Type="http://schemas.openxmlformats.org/officeDocument/2006/relationships/image" Target="../media/image3856.png"/><Relationship Id="rId101" Type="http://schemas.openxmlformats.org/officeDocument/2006/relationships/image" Target="../media/image3857.png"/><Relationship Id="rId122" Type="http://schemas.openxmlformats.org/officeDocument/2006/relationships/customXml" Target="../ink/ink1277.xml"/><Relationship Id="rId143" Type="http://schemas.openxmlformats.org/officeDocument/2006/relationships/image" Target="../media/image3878.png"/><Relationship Id="rId148" Type="http://schemas.openxmlformats.org/officeDocument/2006/relationships/customXml" Target="../ink/ink1290.xml"/><Relationship Id="rId164" Type="http://schemas.openxmlformats.org/officeDocument/2006/relationships/customXml" Target="../ink/ink1298.xml"/><Relationship Id="rId169" Type="http://schemas.openxmlformats.org/officeDocument/2006/relationships/image" Target="../media/image3891.png"/><Relationship Id="rId185" Type="http://schemas.openxmlformats.org/officeDocument/2006/relationships/image" Target="../media/image3899.png"/><Relationship Id="rId4" Type="http://schemas.openxmlformats.org/officeDocument/2006/relationships/customXml" Target="../ink/ink1218.xml"/><Relationship Id="rId9" Type="http://schemas.openxmlformats.org/officeDocument/2006/relationships/image" Target="../media/image3811.png"/><Relationship Id="rId180" Type="http://schemas.openxmlformats.org/officeDocument/2006/relationships/customXml" Target="../ink/ink1306.xml"/><Relationship Id="rId26" Type="http://schemas.openxmlformats.org/officeDocument/2006/relationships/customXml" Target="../ink/ink1229.xml"/><Relationship Id="rId47" Type="http://schemas.openxmlformats.org/officeDocument/2006/relationships/image" Target="../media/image3830.png"/><Relationship Id="rId68" Type="http://schemas.openxmlformats.org/officeDocument/2006/relationships/customXml" Target="../ink/ink1250.xml"/><Relationship Id="rId89" Type="http://schemas.openxmlformats.org/officeDocument/2006/relationships/image" Target="../media/image3851.png"/><Relationship Id="rId112" Type="http://schemas.openxmlformats.org/officeDocument/2006/relationships/customXml" Target="../ink/ink1272.xml"/><Relationship Id="rId133" Type="http://schemas.openxmlformats.org/officeDocument/2006/relationships/image" Target="../media/image3873.png"/><Relationship Id="rId154" Type="http://schemas.openxmlformats.org/officeDocument/2006/relationships/customXml" Target="../ink/ink1293.xml"/><Relationship Id="rId175" Type="http://schemas.openxmlformats.org/officeDocument/2006/relationships/image" Target="../media/image3894.png"/><Relationship Id="rId16" Type="http://schemas.openxmlformats.org/officeDocument/2006/relationships/customXml" Target="../ink/ink1224.xml"/><Relationship Id="rId37" Type="http://schemas.openxmlformats.org/officeDocument/2006/relationships/image" Target="../media/image3825.png"/><Relationship Id="rId58" Type="http://schemas.openxmlformats.org/officeDocument/2006/relationships/customXml" Target="../ink/ink1245.xml"/><Relationship Id="rId79" Type="http://schemas.openxmlformats.org/officeDocument/2006/relationships/image" Target="../media/image3846.png"/><Relationship Id="rId102" Type="http://schemas.openxmlformats.org/officeDocument/2006/relationships/customXml" Target="../ink/ink1267.xml"/><Relationship Id="rId123" Type="http://schemas.openxmlformats.org/officeDocument/2006/relationships/image" Target="../media/image3868.png"/><Relationship Id="rId144" Type="http://schemas.openxmlformats.org/officeDocument/2006/relationships/customXml" Target="../ink/ink1288.xml"/><Relationship Id="rId90" Type="http://schemas.openxmlformats.org/officeDocument/2006/relationships/customXml" Target="../ink/ink1261.xml"/><Relationship Id="rId165" Type="http://schemas.openxmlformats.org/officeDocument/2006/relationships/image" Target="../media/image3889.png"/><Relationship Id="rId27" Type="http://schemas.openxmlformats.org/officeDocument/2006/relationships/image" Target="../media/image3820.png"/><Relationship Id="rId48" Type="http://schemas.openxmlformats.org/officeDocument/2006/relationships/customXml" Target="../ink/ink1240.xml"/><Relationship Id="rId69" Type="http://schemas.openxmlformats.org/officeDocument/2006/relationships/image" Target="../media/image3841.png"/><Relationship Id="rId113" Type="http://schemas.openxmlformats.org/officeDocument/2006/relationships/image" Target="../media/image3863.png"/><Relationship Id="rId134" Type="http://schemas.openxmlformats.org/officeDocument/2006/relationships/customXml" Target="../ink/ink1283.xml"/><Relationship Id="rId80" Type="http://schemas.openxmlformats.org/officeDocument/2006/relationships/customXml" Target="../ink/ink1256.xml"/><Relationship Id="rId155" Type="http://schemas.openxmlformats.org/officeDocument/2006/relationships/image" Target="../media/image3884.png"/><Relationship Id="rId176" Type="http://schemas.openxmlformats.org/officeDocument/2006/relationships/customXml" Target="../ink/ink1304.xml"/><Relationship Id="rId17" Type="http://schemas.openxmlformats.org/officeDocument/2006/relationships/image" Target="../media/image3815.png"/><Relationship Id="rId38" Type="http://schemas.openxmlformats.org/officeDocument/2006/relationships/customXml" Target="../ink/ink1235.xml"/><Relationship Id="rId59" Type="http://schemas.openxmlformats.org/officeDocument/2006/relationships/image" Target="../media/image3836.png"/><Relationship Id="rId103" Type="http://schemas.openxmlformats.org/officeDocument/2006/relationships/image" Target="../media/image3858.png"/><Relationship Id="rId124" Type="http://schemas.openxmlformats.org/officeDocument/2006/relationships/customXml" Target="../ink/ink1278.xml"/><Relationship Id="rId70" Type="http://schemas.openxmlformats.org/officeDocument/2006/relationships/customXml" Target="../ink/ink1251.xml"/><Relationship Id="rId91" Type="http://schemas.openxmlformats.org/officeDocument/2006/relationships/image" Target="../media/image3852.png"/><Relationship Id="rId145" Type="http://schemas.openxmlformats.org/officeDocument/2006/relationships/image" Target="../media/image3879.png"/><Relationship Id="rId166" Type="http://schemas.openxmlformats.org/officeDocument/2006/relationships/customXml" Target="../ink/ink1299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30.xml"/><Relationship Id="rId49" Type="http://schemas.openxmlformats.org/officeDocument/2006/relationships/image" Target="../media/image3831.png"/><Relationship Id="rId114" Type="http://schemas.openxmlformats.org/officeDocument/2006/relationships/customXml" Target="../ink/ink1273.xml"/><Relationship Id="rId60" Type="http://schemas.openxmlformats.org/officeDocument/2006/relationships/customXml" Target="../ink/ink1246.xml"/><Relationship Id="rId81" Type="http://schemas.openxmlformats.org/officeDocument/2006/relationships/image" Target="../media/image3847.png"/><Relationship Id="rId135" Type="http://schemas.openxmlformats.org/officeDocument/2006/relationships/image" Target="../media/image3874.png"/><Relationship Id="rId156" Type="http://schemas.openxmlformats.org/officeDocument/2006/relationships/customXml" Target="../ink/ink1294.xml"/><Relationship Id="rId177" Type="http://schemas.openxmlformats.org/officeDocument/2006/relationships/image" Target="../media/image38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8F35-A915-4457-0318-6D8D6C0D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Beta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7EAC6-871D-44DF-37DC-B2A7EE1F7C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Super allowed transitions</a:t>
            </a:r>
          </a:p>
          <a:p>
            <a:r>
              <a:rPr lang="en-US" dirty="0"/>
              <a:t>K-capture</a:t>
            </a:r>
          </a:p>
          <a:p>
            <a:r>
              <a:rPr lang="en-US" dirty="0"/>
              <a:t>neutrinos</a:t>
            </a:r>
          </a:p>
        </p:txBody>
      </p:sp>
    </p:spTree>
    <p:extLst>
      <p:ext uri="{BB962C8B-B14F-4D97-AF65-F5344CB8AC3E}">
        <p14:creationId xmlns:p14="http://schemas.microsoft.com/office/powerpoint/2010/main" val="136035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862DD7B-07AE-6C4F-3A5C-37C8289F9496}"/>
              </a:ext>
            </a:extLst>
          </p:cNvPr>
          <p:cNvGrpSpPr/>
          <p:nvPr/>
        </p:nvGrpSpPr>
        <p:grpSpPr>
          <a:xfrm>
            <a:off x="362410" y="82067"/>
            <a:ext cx="7508880" cy="464040"/>
            <a:chOff x="362410" y="82067"/>
            <a:chExt cx="750888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9753925-7812-F61D-732E-2D5A2314C514}"/>
                    </a:ext>
                  </a:extLst>
                </p14:cNvPr>
                <p14:cNvContentPartPr/>
                <p14:nvPr/>
              </p14:nvContentPartPr>
              <p14:xfrm>
                <a:off x="451330" y="223187"/>
                <a:ext cx="7200" cy="272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9753925-7812-F61D-732E-2D5A2314C5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2690" y="214187"/>
                  <a:ext cx="24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11BF85-44BC-F49C-082E-AFF31F2EBFCB}"/>
                    </a:ext>
                  </a:extLst>
                </p14:cNvPr>
                <p14:cNvContentPartPr/>
                <p14:nvPr/>
              </p14:nvContentPartPr>
              <p14:xfrm>
                <a:off x="565810" y="227507"/>
                <a:ext cx="201600" cy="255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11BF85-44BC-F49C-082E-AFF31F2EBF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170" y="218867"/>
                  <a:ext cx="219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338798-9B73-A50A-1071-2A98A45BA3EB}"/>
                    </a:ext>
                  </a:extLst>
                </p14:cNvPr>
                <p14:cNvContentPartPr/>
                <p14:nvPr/>
              </p14:nvContentPartPr>
              <p14:xfrm>
                <a:off x="362410" y="178907"/>
                <a:ext cx="533160" cy="42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338798-9B73-A50A-1071-2A98A45BA3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3410" y="170267"/>
                  <a:ext cx="550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2B63DD8-71BA-2106-6184-4F62B9DD71F7}"/>
                    </a:ext>
                  </a:extLst>
                </p14:cNvPr>
                <p14:cNvContentPartPr/>
                <p14:nvPr/>
              </p14:nvContentPartPr>
              <p14:xfrm>
                <a:off x="376450" y="500747"/>
                <a:ext cx="494640" cy="4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2B63DD8-71BA-2106-6184-4F62B9DD71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7810" y="492107"/>
                  <a:ext cx="512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90081E-F241-F81D-13B2-ABE87DEA6EF2}"/>
                    </a:ext>
                  </a:extLst>
                </p14:cNvPr>
                <p14:cNvContentPartPr/>
                <p14:nvPr/>
              </p14:nvContentPartPr>
              <p14:xfrm>
                <a:off x="1035970" y="489587"/>
                <a:ext cx="53280" cy="33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90081E-F241-F81D-13B2-ABE87DEA6E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6970" y="480587"/>
                  <a:ext cx="7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1D97F5-8AC3-9B6B-2BA6-52C289CCDED4}"/>
                    </a:ext>
                  </a:extLst>
                </p14:cNvPr>
                <p14:cNvContentPartPr/>
                <p14:nvPr/>
              </p14:nvContentPartPr>
              <p14:xfrm>
                <a:off x="1182490" y="249827"/>
                <a:ext cx="236880" cy="26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1D97F5-8AC3-9B6B-2BA6-52C289CCDE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3850" y="241187"/>
                  <a:ext cx="254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4242EE-D823-3F00-C9AD-EFD26ECC8C8F}"/>
                    </a:ext>
                  </a:extLst>
                </p14:cNvPr>
                <p14:cNvContentPartPr/>
                <p14:nvPr/>
              </p14:nvContentPartPr>
              <p14:xfrm>
                <a:off x="1519810" y="497867"/>
                <a:ext cx="25920" cy="2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4242EE-D823-3F00-C9AD-EFD26ECC8C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10810" y="489227"/>
                  <a:ext cx="43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968A06-C64B-7863-9642-AB9D83FB6350}"/>
                    </a:ext>
                  </a:extLst>
                </p14:cNvPr>
                <p14:cNvContentPartPr/>
                <p14:nvPr/>
              </p14:nvContentPartPr>
              <p14:xfrm>
                <a:off x="1937050" y="132467"/>
                <a:ext cx="224280" cy="36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968A06-C64B-7863-9642-AB9D83FB63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8050" y="123827"/>
                  <a:ext cx="241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F64B60-0FAE-2AE9-7A2E-8144BB4239C0}"/>
                    </a:ext>
                  </a:extLst>
                </p14:cNvPr>
                <p14:cNvContentPartPr/>
                <p14:nvPr/>
              </p14:nvContentPartPr>
              <p14:xfrm>
                <a:off x="2181490" y="184667"/>
                <a:ext cx="521280" cy="342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F64B60-0FAE-2AE9-7A2E-8144BB4239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2850" y="176027"/>
                  <a:ext cx="5389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EE391F-CACF-E9B5-0166-518345E22425}"/>
                    </a:ext>
                  </a:extLst>
                </p14:cNvPr>
                <p14:cNvContentPartPr/>
                <p14:nvPr/>
              </p14:nvContentPartPr>
              <p14:xfrm>
                <a:off x="2545450" y="285107"/>
                <a:ext cx="146160" cy="4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EE391F-CACF-E9B5-0166-518345E2242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6810" y="276107"/>
                  <a:ext cx="163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4F3DD5-F895-73A6-EB9E-335016025F90}"/>
                    </a:ext>
                  </a:extLst>
                </p14:cNvPr>
                <p14:cNvContentPartPr/>
                <p14:nvPr/>
              </p14:nvContentPartPr>
              <p14:xfrm>
                <a:off x="2643730" y="289787"/>
                <a:ext cx="915480" cy="249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4F3DD5-F895-73A6-EB9E-335016025F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35090" y="280787"/>
                  <a:ext cx="933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0C238D-A815-3022-CAA3-EBD1C4DCBA99}"/>
                    </a:ext>
                  </a:extLst>
                </p14:cNvPr>
                <p14:cNvContentPartPr/>
                <p14:nvPr/>
              </p14:nvContentPartPr>
              <p14:xfrm>
                <a:off x="3010210" y="236507"/>
                <a:ext cx="63720" cy="4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0C238D-A815-3022-CAA3-EBD1C4DCBA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01210" y="227867"/>
                  <a:ext cx="81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7C4DAC-3A9B-37C9-C6E7-B37B430FDD85}"/>
                    </a:ext>
                  </a:extLst>
                </p14:cNvPr>
                <p14:cNvContentPartPr/>
                <p14:nvPr/>
              </p14:nvContentPartPr>
              <p14:xfrm>
                <a:off x="3883570" y="154427"/>
                <a:ext cx="703440" cy="37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7C4DAC-3A9B-37C9-C6E7-B37B430FD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4930" y="145427"/>
                  <a:ext cx="7210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93BB80-DBF3-85FC-7B91-611879050DAB}"/>
                    </a:ext>
                  </a:extLst>
                </p14:cNvPr>
                <p14:cNvContentPartPr/>
                <p14:nvPr/>
              </p14:nvContentPartPr>
              <p14:xfrm>
                <a:off x="4854850" y="121667"/>
                <a:ext cx="795600" cy="39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93BB80-DBF3-85FC-7B91-611879050D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46210" y="113027"/>
                  <a:ext cx="8132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97DAE3-F4D1-45F5-96AB-009B5FD302A9}"/>
                    </a:ext>
                  </a:extLst>
                </p14:cNvPr>
                <p14:cNvContentPartPr/>
                <p14:nvPr/>
              </p14:nvContentPartPr>
              <p14:xfrm>
                <a:off x="5647210" y="277907"/>
                <a:ext cx="17640" cy="1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97DAE3-F4D1-45F5-96AB-009B5FD302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38210" y="268907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A024B1-C057-AEC3-76F3-E0BB59130BB9}"/>
                    </a:ext>
                  </a:extLst>
                </p14:cNvPr>
                <p14:cNvContentPartPr/>
                <p14:nvPr/>
              </p14:nvContentPartPr>
              <p14:xfrm>
                <a:off x="5336170" y="263507"/>
                <a:ext cx="362880" cy="3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A024B1-C057-AEC3-76F3-E0BB59130B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27170" y="254507"/>
                  <a:ext cx="38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E854C6D-A005-CB28-BAFF-93ECF12CD51B}"/>
                    </a:ext>
                  </a:extLst>
                </p14:cNvPr>
                <p14:cNvContentPartPr/>
                <p14:nvPr/>
              </p14:nvContentPartPr>
              <p14:xfrm>
                <a:off x="5836210" y="82067"/>
                <a:ext cx="2035080" cy="44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E854C6D-A005-CB28-BAFF-93ECF12CD5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27210" y="73067"/>
                  <a:ext cx="20527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A9073E8-6060-747D-334A-303F6B82D814}"/>
                    </a:ext>
                  </a:extLst>
                </p14:cNvPr>
                <p14:cNvContentPartPr/>
                <p14:nvPr/>
              </p14:nvContentPartPr>
              <p14:xfrm>
                <a:off x="7111690" y="119867"/>
                <a:ext cx="35640" cy="3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A9073E8-6060-747D-334A-303F6B82D8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03050" y="111227"/>
                  <a:ext cx="53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FEB5BE-2D0C-9293-1C02-A524C014AD57}"/>
                    </a:ext>
                  </a:extLst>
                </p14:cNvPr>
                <p14:cNvContentPartPr/>
                <p14:nvPr/>
              </p14:nvContentPartPr>
              <p14:xfrm>
                <a:off x="6410770" y="185747"/>
                <a:ext cx="702360" cy="73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FEB5BE-2D0C-9293-1C02-A524C014AD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02130" y="176747"/>
                  <a:ext cx="720000" cy="91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974CAE1-6A85-4BC1-6B5D-FEF22566766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785566" y="1306272"/>
            <a:ext cx="3723287" cy="55517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AF60EB7-B497-1F2B-7BFC-6255DC03F254}"/>
                  </a:ext>
                </a:extLst>
              </p14:cNvPr>
              <p14:cNvContentPartPr/>
              <p14:nvPr/>
            </p14:nvContentPartPr>
            <p14:xfrm>
              <a:off x="1960450" y="4910747"/>
              <a:ext cx="993960" cy="293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AF60EB7-B497-1F2B-7BFC-6255DC03F25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51810" y="4901747"/>
                <a:ext cx="101160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2F86542-FDC3-1BFF-3A8A-493D3D4DC489}"/>
              </a:ext>
            </a:extLst>
          </p:cNvPr>
          <p:cNvGrpSpPr/>
          <p:nvPr/>
        </p:nvGrpSpPr>
        <p:grpSpPr>
          <a:xfrm>
            <a:off x="655450" y="4243307"/>
            <a:ext cx="1186920" cy="998280"/>
            <a:chOff x="655450" y="4243307"/>
            <a:chExt cx="1186920" cy="9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EE00B0-D732-CF38-32A1-4C605406CDF5}"/>
                    </a:ext>
                  </a:extLst>
                </p14:cNvPr>
                <p14:cNvContentPartPr/>
                <p14:nvPr/>
              </p14:nvContentPartPr>
              <p14:xfrm>
                <a:off x="670570" y="4742267"/>
                <a:ext cx="1171800" cy="499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EE00B0-D732-CF38-32A1-4C605406CD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1570" y="4733267"/>
                  <a:ext cx="11894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685564-145A-D9D7-F88E-87DE138A73C6}"/>
                    </a:ext>
                  </a:extLst>
                </p14:cNvPr>
                <p14:cNvContentPartPr/>
                <p14:nvPr/>
              </p14:nvContentPartPr>
              <p14:xfrm>
                <a:off x="1534570" y="4858547"/>
                <a:ext cx="61200" cy="15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685564-145A-D9D7-F88E-87DE138A73C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25930" y="4849547"/>
                  <a:ext cx="78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B794F5-4AC1-6F0D-9803-50A779D3EE96}"/>
                    </a:ext>
                  </a:extLst>
                </p14:cNvPr>
                <p14:cNvContentPartPr/>
                <p14:nvPr/>
              </p14:nvContentPartPr>
              <p14:xfrm>
                <a:off x="1212370" y="4831187"/>
                <a:ext cx="256320" cy="59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B794F5-4AC1-6F0D-9803-50A779D3EE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03370" y="4822187"/>
                  <a:ext cx="273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88118F9-F864-E1E1-CD9F-E809BFCF0568}"/>
                    </a:ext>
                  </a:extLst>
                </p14:cNvPr>
                <p14:cNvContentPartPr/>
                <p14:nvPr/>
              </p14:nvContentPartPr>
              <p14:xfrm>
                <a:off x="655450" y="4243307"/>
                <a:ext cx="999720" cy="501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88118F9-F864-E1E1-CD9F-E809BFCF056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6810" y="4234307"/>
                  <a:ext cx="10173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1D20B2-73EB-6A47-C16B-EE5CAB3086D3}"/>
                    </a:ext>
                  </a:extLst>
                </p14:cNvPr>
                <p14:cNvContentPartPr/>
                <p14:nvPr/>
              </p14:nvContentPartPr>
              <p14:xfrm>
                <a:off x="943810" y="4368227"/>
                <a:ext cx="1476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1D20B2-73EB-6A47-C16B-EE5CAB3086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4810" y="4359227"/>
                  <a:ext cx="32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BA33AA-FDC4-F7B0-62D6-F8665DCDB249}"/>
              </a:ext>
            </a:extLst>
          </p:cNvPr>
          <p:cNvGrpSpPr/>
          <p:nvPr/>
        </p:nvGrpSpPr>
        <p:grpSpPr>
          <a:xfrm>
            <a:off x="504250" y="5215667"/>
            <a:ext cx="3209040" cy="418320"/>
            <a:chOff x="504250" y="5215667"/>
            <a:chExt cx="320904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543212-6341-689D-0C9B-E6CBA45A5911}"/>
                    </a:ext>
                  </a:extLst>
                </p14:cNvPr>
                <p14:cNvContentPartPr/>
                <p14:nvPr/>
              </p14:nvContentPartPr>
              <p14:xfrm>
                <a:off x="504250" y="5215667"/>
                <a:ext cx="1075680" cy="418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543212-6341-689D-0C9B-E6CBA45A591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5250" y="5206667"/>
                  <a:ext cx="10933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113568-9BB2-19B0-3F23-B04BE9C65B83}"/>
                    </a:ext>
                  </a:extLst>
                </p14:cNvPr>
                <p14:cNvContentPartPr/>
                <p14:nvPr/>
              </p14:nvContentPartPr>
              <p14:xfrm>
                <a:off x="1065130" y="5377667"/>
                <a:ext cx="289800" cy="2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113568-9BB2-19B0-3F23-B04BE9C65B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6130" y="5368667"/>
                  <a:ext cx="307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95C0AC-B4AF-CB14-FEA1-C91A60D514B9}"/>
                    </a:ext>
                  </a:extLst>
                </p14:cNvPr>
                <p14:cNvContentPartPr/>
                <p14:nvPr/>
              </p14:nvContentPartPr>
              <p14:xfrm>
                <a:off x="705490" y="5369387"/>
                <a:ext cx="162360" cy="1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95C0AC-B4AF-CB14-FEA1-C91A60D514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6850" y="5360387"/>
                  <a:ext cx="180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8119DBC-02FE-64C9-F6C9-BBB1ECDFA7EE}"/>
                    </a:ext>
                  </a:extLst>
                </p14:cNvPr>
                <p14:cNvContentPartPr/>
                <p14:nvPr/>
              </p14:nvContentPartPr>
              <p14:xfrm>
                <a:off x="1837690" y="5314667"/>
                <a:ext cx="300600" cy="312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8119DBC-02FE-64C9-F6C9-BBB1ECDFA7E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29050" y="5306027"/>
                  <a:ext cx="318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93212BD-2CD2-0209-E74D-384CD7F56732}"/>
                    </a:ext>
                  </a:extLst>
                </p14:cNvPr>
                <p14:cNvContentPartPr/>
                <p14:nvPr/>
              </p14:nvContentPartPr>
              <p14:xfrm>
                <a:off x="2296690" y="5308547"/>
                <a:ext cx="655200" cy="30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93212BD-2CD2-0209-E74D-384CD7F567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87690" y="5299907"/>
                  <a:ext cx="672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765DB18-F861-2E0B-DBA5-28FE06E4BD02}"/>
                    </a:ext>
                  </a:extLst>
                </p14:cNvPr>
                <p14:cNvContentPartPr/>
                <p14:nvPr/>
              </p14:nvContentPartPr>
              <p14:xfrm>
                <a:off x="2782330" y="5398907"/>
                <a:ext cx="238320" cy="56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765DB18-F861-2E0B-DBA5-28FE06E4BD0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73690" y="5390267"/>
                  <a:ext cx="255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9F9E06-8FEF-A8B8-F439-B1EEAB5909EE}"/>
                    </a:ext>
                  </a:extLst>
                </p14:cNvPr>
                <p14:cNvContentPartPr/>
                <p14:nvPr/>
              </p14:nvContentPartPr>
              <p14:xfrm>
                <a:off x="2924530" y="5411147"/>
                <a:ext cx="788760" cy="207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9F9E06-8FEF-A8B8-F439-B1EEAB5909E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15530" y="5402147"/>
                  <a:ext cx="80640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291497-909C-63FF-C23F-4BAEED351CB1}"/>
                  </a:ext>
                </a:extLst>
              </p14:cNvPr>
              <p14:cNvContentPartPr/>
              <p14:nvPr/>
            </p14:nvContentPartPr>
            <p14:xfrm>
              <a:off x="4657210" y="4805627"/>
              <a:ext cx="207360" cy="1374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291497-909C-63FF-C23F-4BAEED351C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621570" y="4733987"/>
                <a:ext cx="279000" cy="15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6C9DB53-7DFD-8315-CD0C-8A4C26F377CF}"/>
                  </a:ext>
                </a:extLst>
              </p14:cNvPr>
              <p14:cNvContentPartPr/>
              <p14:nvPr/>
            </p14:nvContentPartPr>
            <p14:xfrm>
              <a:off x="4008850" y="5371187"/>
              <a:ext cx="538200" cy="130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6C9DB53-7DFD-8315-CD0C-8A4C26F377C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00210" y="5362187"/>
                <a:ext cx="555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7D0D8B-D411-A270-CC31-09EAC0909841}"/>
                  </a:ext>
                </a:extLst>
              </p14:cNvPr>
              <p14:cNvContentPartPr/>
              <p14:nvPr/>
            </p14:nvContentPartPr>
            <p14:xfrm>
              <a:off x="3712930" y="5607707"/>
              <a:ext cx="36720" cy="10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7D0D8B-D411-A270-CC31-09EAC090984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03930" y="5599067"/>
                <a:ext cx="543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780860CF-8A47-BA07-C088-427B16D9B34F}"/>
              </a:ext>
            </a:extLst>
          </p:cNvPr>
          <p:cNvGrpSpPr/>
          <p:nvPr/>
        </p:nvGrpSpPr>
        <p:grpSpPr>
          <a:xfrm>
            <a:off x="274570" y="5777627"/>
            <a:ext cx="2841120" cy="962640"/>
            <a:chOff x="274570" y="5777627"/>
            <a:chExt cx="2841120" cy="9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757D8C8-BD82-01E9-CF0D-B9C96D80F64E}"/>
                    </a:ext>
                  </a:extLst>
                </p14:cNvPr>
                <p14:cNvContentPartPr/>
                <p14:nvPr/>
              </p14:nvContentPartPr>
              <p14:xfrm>
                <a:off x="274570" y="5867987"/>
                <a:ext cx="138600" cy="25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757D8C8-BD82-01E9-CF0D-B9C96D80F64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5570" y="5859347"/>
                  <a:ext cx="156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E5DD4C-E445-9B6F-9B54-1F53C7C7FA26}"/>
                    </a:ext>
                  </a:extLst>
                </p14:cNvPr>
                <p14:cNvContentPartPr/>
                <p14:nvPr/>
              </p14:nvContentPartPr>
              <p14:xfrm>
                <a:off x="323530" y="6049787"/>
                <a:ext cx="99000" cy="1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E5DD4C-E445-9B6F-9B54-1F53C7C7FA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4890" y="6041147"/>
                  <a:ext cx="11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79869B-ACA5-C456-0462-6296733EF883}"/>
                    </a:ext>
                  </a:extLst>
                </p14:cNvPr>
                <p14:cNvContentPartPr/>
                <p14:nvPr/>
              </p14:nvContentPartPr>
              <p14:xfrm>
                <a:off x="434770" y="6005867"/>
                <a:ext cx="214560" cy="12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79869B-ACA5-C456-0462-6296733EF8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5770" y="5996867"/>
                  <a:ext cx="232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F16A38-DF2C-6942-F131-9CF55C9D6C58}"/>
                    </a:ext>
                  </a:extLst>
                </p14:cNvPr>
                <p14:cNvContentPartPr/>
                <p14:nvPr/>
              </p14:nvContentPartPr>
              <p14:xfrm>
                <a:off x="834010" y="5824067"/>
                <a:ext cx="770400" cy="442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F16A38-DF2C-6942-F131-9CF55C9D6C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5010" y="5815067"/>
                  <a:ext cx="7880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CDD6FB-F872-C927-9233-E6FBBC6EDD1A}"/>
                    </a:ext>
                  </a:extLst>
                </p14:cNvPr>
                <p14:cNvContentPartPr/>
                <p14:nvPr/>
              </p14:nvContentPartPr>
              <p14:xfrm>
                <a:off x="1265650" y="5864027"/>
                <a:ext cx="130320" cy="30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CDD6FB-F872-C927-9233-E6FBBC6EDD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56650" y="5855027"/>
                  <a:ext cx="147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2B52E46-1342-3DDE-868C-8303F0931E14}"/>
                    </a:ext>
                  </a:extLst>
                </p14:cNvPr>
                <p14:cNvContentPartPr/>
                <p14:nvPr/>
              </p14:nvContentPartPr>
              <p14:xfrm>
                <a:off x="1803850" y="5777627"/>
                <a:ext cx="802080" cy="334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2B52E46-1342-3DDE-868C-8303F0931E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95210" y="5768987"/>
                  <a:ext cx="8197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62D5886-5D2E-F769-E6F9-5EC3B9666084}"/>
                    </a:ext>
                  </a:extLst>
                </p14:cNvPr>
                <p14:cNvContentPartPr/>
                <p14:nvPr/>
              </p14:nvContentPartPr>
              <p14:xfrm>
                <a:off x="2301370" y="5897507"/>
                <a:ext cx="267840" cy="34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62D5886-5D2E-F769-E6F9-5EC3B966608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92730" y="5888507"/>
                  <a:ext cx="285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E1574C-9767-7BD4-7CB5-8A8B53CF2432}"/>
                    </a:ext>
                  </a:extLst>
                </p14:cNvPr>
                <p14:cNvContentPartPr/>
                <p14:nvPr/>
              </p14:nvContentPartPr>
              <p14:xfrm>
                <a:off x="1929490" y="5874107"/>
                <a:ext cx="212040" cy="2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E1574C-9767-7BD4-7CB5-8A8B53CF24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20490" y="5865107"/>
                  <a:ext cx="229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AF91B70-C3EB-DAA7-A6E4-DD597DB433A1}"/>
                    </a:ext>
                  </a:extLst>
                </p14:cNvPr>
                <p14:cNvContentPartPr/>
                <p14:nvPr/>
              </p14:nvContentPartPr>
              <p14:xfrm>
                <a:off x="2713570" y="5981747"/>
                <a:ext cx="402120" cy="137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AF91B70-C3EB-DAA7-A6E4-DD597DB433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04930" y="5972747"/>
                  <a:ext cx="419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AB518C-0608-BB17-7772-EDB1186DA55D}"/>
                    </a:ext>
                  </a:extLst>
                </p14:cNvPr>
                <p14:cNvContentPartPr/>
                <p14:nvPr/>
              </p14:nvContentPartPr>
              <p14:xfrm>
                <a:off x="2940730" y="5906867"/>
                <a:ext cx="10080" cy="9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AB518C-0608-BB17-7772-EDB1186DA5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32090" y="5898227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64C37A2-4EE8-11AE-F864-33574232C658}"/>
                    </a:ext>
                  </a:extLst>
                </p14:cNvPr>
                <p14:cNvContentPartPr/>
                <p14:nvPr/>
              </p14:nvContentPartPr>
              <p14:xfrm>
                <a:off x="277090" y="6444347"/>
                <a:ext cx="179640" cy="13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64C37A2-4EE8-11AE-F864-33574232C6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8090" y="6435707"/>
                  <a:ext cx="197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4EA4FC-9118-C815-C450-200825B219A9}"/>
                    </a:ext>
                  </a:extLst>
                </p14:cNvPr>
                <p14:cNvContentPartPr/>
                <p14:nvPr/>
              </p14:nvContentPartPr>
              <p14:xfrm>
                <a:off x="669130" y="6306467"/>
                <a:ext cx="1487160" cy="433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4EA4FC-9118-C815-C450-200825B219A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0490" y="6297467"/>
                  <a:ext cx="15048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3BFB4D-A2EE-EA92-0E78-BE29198FF17F}"/>
                    </a:ext>
                  </a:extLst>
                </p14:cNvPr>
                <p14:cNvContentPartPr/>
                <p14:nvPr/>
              </p14:nvContentPartPr>
              <p14:xfrm>
                <a:off x="1317850" y="6383507"/>
                <a:ext cx="309240" cy="79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3BFB4D-A2EE-EA92-0E78-BE29198FF17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08850" y="6374867"/>
                  <a:ext cx="326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7221B5-5466-FFA0-AF87-CAF8DB81FDBB}"/>
                    </a:ext>
                  </a:extLst>
                </p14:cNvPr>
                <p14:cNvContentPartPr/>
                <p14:nvPr/>
              </p14:nvContentPartPr>
              <p14:xfrm>
                <a:off x="1184650" y="6356147"/>
                <a:ext cx="32760" cy="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7221B5-5466-FFA0-AF87-CAF8DB81FD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6010" y="6347147"/>
                  <a:ext cx="504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B1DBA59-81F3-B5B7-C4FB-6DC9B5F981C3}"/>
                  </a:ext>
                </a:extLst>
              </p14:cNvPr>
              <p14:cNvContentPartPr/>
              <p14:nvPr/>
            </p14:nvContentPartPr>
            <p14:xfrm>
              <a:off x="6286570" y="3821747"/>
              <a:ext cx="210240" cy="2325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B1DBA59-81F3-B5B7-C4FB-6DC9B5F981C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50570" y="3749747"/>
                <a:ext cx="281880" cy="24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E568237-1C59-933E-5B2A-685060E0A898}"/>
                  </a:ext>
                </a:extLst>
              </p14:cNvPr>
              <p14:cNvContentPartPr/>
              <p14:nvPr/>
            </p14:nvContentPartPr>
            <p14:xfrm>
              <a:off x="6535690" y="3950267"/>
              <a:ext cx="822960" cy="376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E568237-1C59-933E-5B2A-685060E0A89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526690" y="3941267"/>
                <a:ext cx="84060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6574797-7B62-5927-6C01-B409B02E7D55}"/>
              </a:ext>
            </a:extLst>
          </p:cNvPr>
          <p:cNvGrpSpPr/>
          <p:nvPr/>
        </p:nvGrpSpPr>
        <p:grpSpPr>
          <a:xfrm>
            <a:off x="6993610" y="2409827"/>
            <a:ext cx="4203720" cy="3194280"/>
            <a:chOff x="6993610" y="2409827"/>
            <a:chExt cx="4203720" cy="31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B0934E0-2690-62E8-10BD-120E872B041D}"/>
                    </a:ext>
                  </a:extLst>
                </p14:cNvPr>
                <p14:cNvContentPartPr/>
                <p14:nvPr/>
              </p14:nvContentPartPr>
              <p14:xfrm>
                <a:off x="7554490" y="3546707"/>
                <a:ext cx="821520" cy="517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B0934E0-2690-62E8-10BD-120E872B041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45850" y="3537707"/>
                  <a:ext cx="8391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18886B6-6A1F-BE9A-173F-694BF2B98E5B}"/>
                    </a:ext>
                  </a:extLst>
                </p14:cNvPr>
                <p14:cNvContentPartPr/>
                <p14:nvPr/>
              </p14:nvContentPartPr>
              <p14:xfrm>
                <a:off x="7811170" y="3734627"/>
                <a:ext cx="1440" cy="2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18886B6-6A1F-BE9A-173F-694BF2B98E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02170" y="3725987"/>
                  <a:ext cx="19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1D2F0B2-ADA1-EC31-5A31-34FDC13225DF}"/>
                    </a:ext>
                  </a:extLst>
                </p14:cNvPr>
                <p14:cNvContentPartPr/>
                <p14:nvPr/>
              </p14:nvContentPartPr>
              <p14:xfrm>
                <a:off x="8545570" y="3528347"/>
                <a:ext cx="1274400" cy="539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1D2F0B2-ADA1-EC31-5A31-34FDC13225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36570" y="3519347"/>
                  <a:ext cx="129204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916751-F33F-7F48-6452-0DE094EB95F7}"/>
                    </a:ext>
                  </a:extLst>
                </p14:cNvPr>
                <p14:cNvContentPartPr/>
                <p14:nvPr/>
              </p14:nvContentPartPr>
              <p14:xfrm>
                <a:off x="9563290" y="3635267"/>
                <a:ext cx="38160" cy="1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916751-F33F-7F48-6452-0DE094EB95F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54650" y="3626627"/>
                  <a:ext cx="55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A5F8A1-74B9-DBCB-007D-A4B4DE198407}"/>
                    </a:ext>
                  </a:extLst>
                </p14:cNvPr>
                <p14:cNvContentPartPr/>
                <p14:nvPr/>
              </p14:nvContentPartPr>
              <p14:xfrm>
                <a:off x="9269170" y="3641387"/>
                <a:ext cx="234720" cy="24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A5F8A1-74B9-DBCB-007D-A4B4DE19840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60530" y="3632747"/>
                  <a:ext cx="252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29E5C6-2E5A-4C1F-1E93-68A516493A5E}"/>
                    </a:ext>
                  </a:extLst>
                </p14:cNvPr>
                <p14:cNvContentPartPr/>
                <p14:nvPr/>
              </p14:nvContentPartPr>
              <p14:xfrm>
                <a:off x="10024450" y="3687467"/>
                <a:ext cx="1172880" cy="442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29E5C6-2E5A-4C1F-1E93-68A516493A5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15450" y="3678467"/>
                  <a:ext cx="1190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2C09B84-FB44-5D5F-C969-ED067517A371}"/>
                    </a:ext>
                  </a:extLst>
                </p14:cNvPr>
                <p14:cNvContentPartPr/>
                <p14:nvPr/>
              </p14:nvContentPartPr>
              <p14:xfrm>
                <a:off x="7586170" y="4086707"/>
                <a:ext cx="947160" cy="347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2C09B84-FB44-5D5F-C969-ED067517A37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77170" y="4078067"/>
                  <a:ext cx="9648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546A53A-60D2-2D49-AC95-C10D77633FF1}"/>
                    </a:ext>
                  </a:extLst>
                </p14:cNvPr>
                <p14:cNvContentPartPr/>
                <p14:nvPr/>
              </p14:nvContentPartPr>
              <p14:xfrm>
                <a:off x="8073610" y="4188227"/>
                <a:ext cx="253800" cy="7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546A53A-60D2-2D49-AC95-C10D77633FF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64970" y="4179227"/>
                  <a:ext cx="271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C978DA-DFC3-B12D-9D23-BFD9AAC0AC66}"/>
                    </a:ext>
                  </a:extLst>
                </p14:cNvPr>
                <p14:cNvContentPartPr/>
                <p14:nvPr/>
              </p14:nvContentPartPr>
              <p14:xfrm>
                <a:off x="7757170" y="4172387"/>
                <a:ext cx="279000" cy="11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C978DA-DFC3-B12D-9D23-BFD9AAC0AC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48530" y="4163747"/>
                  <a:ext cx="296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A04B95-ED99-9AB0-FD4C-86980EDEFA2C}"/>
                    </a:ext>
                  </a:extLst>
                </p14:cNvPr>
                <p14:cNvContentPartPr/>
                <p14:nvPr/>
              </p14:nvContentPartPr>
              <p14:xfrm>
                <a:off x="8782090" y="4181027"/>
                <a:ext cx="226800" cy="391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A04B95-ED99-9AB0-FD4C-86980EDEFA2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73090" y="4172027"/>
                  <a:ext cx="2444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E7B8B1F-7573-DE7B-48FE-3C13CD1F09D4}"/>
                    </a:ext>
                  </a:extLst>
                </p14:cNvPr>
                <p14:cNvContentPartPr/>
                <p14:nvPr/>
              </p14:nvContentPartPr>
              <p14:xfrm>
                <a:off x="9171610" y="3981587"/>
                <a:ext cx="1613880" cy="397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E7B8B1F-7573-DE7B-48FE-3C13CD1F09D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62970" y="3972947"/>
                  <a:ext cx="16315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3C06CFB-401D-36B1-9D16-73EB8778D672}"/>
                    </a:ext>
                  </a:extLst>
                </p14:cNvPr>
                <p14:cNvContentPartPr/>
                <p14:nvPr/>
              </p14:nvContentPartPr>
              <p14:xfrm>
                <a:off x="10229290" y="4134947"/>
                <a:ext cx="19440" cy="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3C06CFB-401D-36B1-9D16-73EB8778D67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20290" y="4125947"/>
                  <a:ext cx="3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38CA7D-09A2-5D94-1620-E52A43AA58F8}"/>
                    </a:ext>
                  </a:extLst>
                </p14:cNvPr>
                <p14:cNvContentPartPr/>
                <p14:nvPr/>
              </p14:nvContentPartPr>
              <p14:xfrm>
                <a:off x="9662290" y="4119467"/>
                <a:ext cx="1274400" cy="277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38CA7D-09A2-5D94-1620-E52A43AA58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53290" y="4110467"/>
                  <a:ext cx="1292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C1E083-C742-F0F1-3A7A-27F7F6CF6BCD}"/>
                    </a:ext>
                  </a:extLst>
                </p14:cNvPr>
                <p14:cNvContentPartPr/>
                <p14:nvPr/>
              </p14:nvContentPartPr>
              <p14:xfrm>
                <a:off x="7580770" y="4652627"/>
                <a:ext cx="502200" cy="250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C1E083-C742-F0F1-3A7A-27F7F6CF6BC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72130" y="4643987"/>
                  <a:ext cx="519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A69D80-8424-78F5-AA4D-A6E45A6C34CB}"/>
                    </a:ext>
                  </a:extLst>
                </p14:cNvPr>
                <p14:cNvContentPartPr/>
                <p14:nvPr/>
              </p14:nvContentPartPr>
              <p14:xfrm>
                <a:off x="8289970" y="4609427"/>
                <a:ext cx="1121760" cy="58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A69D80-8424-78F5-AA4D-A6E45A6C34C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81330" y="4600427"/>
                  <a:ext cx="113940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F005413-4A50-D344-720B-B3A151D5B216}"/>
                    </a:ext>
                  </a:extLst>
                </p14:cNvPr>
                <p14:cNvContentPartPr/>
                <p14:nvPr/>
              </p14:nvContentPartPr>
              <p14:xfrm>
                <a:off x="9039490" y="4690427"/>
                <a:ext cx="267120" cy="41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F005413-4A50-D344-720B-B3A151D5B21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30850" y="4681787"/>
                  <a:ext cx="284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E43CA1-81F6-DE68-218F-C779FE8EB4A4}"/>
                    </a:ext>
                  </a:extLst>
                </p14:cNvPr>
                <p14:cNvContentPartPr/>
                <p14:nvPr/>
              </p14:nvContentPartPr>
              <p14:xfrm>
                <a:off x="9587410" y="4514027"/>
                <a:ext cx="903960" cy="421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E43CA1-81F6-DE68-218F-C779FE8EB4A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78770" y="4505387"/>
                  <a:ext cx="9216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FB6EA0-2387-D323-A36B-A18AC8C36292}"/>
                    </a:ext>
                  </a:extLst>
                </p14:cNvPr>
                <p14:cNvContentPartPr/>
                <p14:nvPr/>
              </p14:nvContentPartPr>
              <p14:xfrm>
                <a:off x="10287250" y="4684307"/>
                <a:ext cx="215640" cy="1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FB6EA0-2387-D323-A36B-A18AC8C3629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78250" y="4675307"/>
                  <a:ext cx="233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144F30-A7E0-7238-D2D0-98EF71543140}"/>
                    </a:ext>
                  </a:extLst>
                </p14:cNvPr>
                <p14:cNvContentPartPr/>
                <p14:nvPr/>
              </p14:nvContentPartPr>
              <p14:xfrm>
                <a:off x="10437010" y="4741187"/>
                <a:ext cx="132120" cy="133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144F30-A7E0-7238-D2D0-98EF7154314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28370" y="4732547"/>
                  <a:ext cx="149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E22F59C-0F22-F700-BE93-B1E7E6A2FCBA}"/>
                    </a:ext>
                  </a:extLst>
                </p14:cNvPr>
                <p14:cNvContentPartPr/>
                <p14:nvPr/>
              </p14:nvContentPartPr>
              <p14:xfrm>
                <a:off x="9793690" y="4602587"/>
                <a:ext cx="534600" cy="59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E22F59C-0F22-F700-BE93-B1E7E6A2FCB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85050" y="4593587"/>
                  <a:ext cx="55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67EBB2-9088-F2A2-E1D7-7F34C4728491}"/>
                    </a:ext>
                  </a:extLst>
                </p14:cNvPr>
                <p14:cNvContentPartPr/>
                <p14:nvPr/>
              </p14:nvContentPartPr>
              <p14:xfrm>
                <a:off x="10728610" y="4752707"/>
                <a:ext cx="356760" cy="150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67EBB2-9088-F2A2-E1D7-7F34C47284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19610" y="4744067"/>
                  <a:ext cx="37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7161CE-44C1-A081-8E36-E89329C79F35}"/>
                    </a:ext>
                  </a:extLst>
                </p14:cNvPr>
                <p14:cNvContentPartPr/>
                <p14:nvPr/>
              </p14:nvContentPartPr>
              <p14:xfrm>
                <a:off x="10818250" y="4664147"/>
                <a:ext cx="21240" cy="1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7161CE-44C1-A081-8E36-E89329C79F3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09610" y="4655147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E93859-515F-E370-3AF5-F8896B1886E1}"/>
                    </a:ext>
                  </a:extLst>
                </p14:cNvPr>
                <p14:cNvContentPartPr/>
                <p14:nvPr/>
              </p14:nvContentPartPr>
              <p14:xfrm>
                <a:off x="7631170" y="5375867"/>
                <a:ext cx="479160" cy="183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2E93859-515F-E370-3AF5-F8896B1886E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22530" y="5367227"/>
                  <a:ext cx="49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B357675-BA17-F35F-7300-F4AD30B6DFF8}"/>
                    </a:ext>
                  </a:extLst>
                </p14:cNvPr>
                <p14:cNvContentPartPr/>
                <p14:nvPr/>
              </p14:nvContentPartPr>
              <p14:xfrm>
                <a:off x="8334610" y="5223947"/>
                <a:ext cx="758520" cy="380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B357675-BA17-F35F-7300-F4AD30B6DFF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25610" y="5215307"/>
                  <a:ext cx="7761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58563A7-B678-7723-7A0B-73C2A1B72356}"/>
                    </a:ext>
                  </a:extLst>
                </p14:cNvPr>
                <p14:cNvContentPartPr/>
                <p14:nvPr/>
              </p14:nvContentPartPr>
              <p14:xfrm>
                <a:off x="9070090" y="5365067"/>
                <a:ext cx="8640" cy="2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58563A7-B678-7723-7A0B-73C2A1B7235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61090" y="5356427"/>
                  <a:ext cx="26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914EF1D-5871-4E10-2B08-F1B97A99A394}"/>
                    </a:ext>
                  </a:extLst>
                </p14:cNvPr>
                <p14:cNvContentPartPr/>
                <p14:nvPr/>
              </p14:nvContentPartPr>
              <p14:xfrm>
                <a:off x="8781010" y="5332307"/>
                <a:ext cx="369000" cy="23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914EF1D-5871-4E10-2B08-F1B97A99A39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72370" y="5323307"/>
                  <a:ext cx="38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DD34E9A-FC98-4436-A4F3-1CCEED9E4142}"/>
                    </a:ext>
                  </a:extLst>
                </p14:cNvPr>
                <p14:cNvContentPartPr/>
                <p14:nvPr/>
              </p14:nvContentPartPr>
              <p14:xfrm>
                <a:off x="9276010" y="5141507"/>
                <a:ext cx="1812960" cy="45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DD34E9A-FC98-4436-A4F3-1CCEED9E414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67010" y="5132507"/>
                  <a:ext cx="18306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8F2A28-5A08-530E-5D6E-10633F626770}"/>
                    </a:ext>
                  </a:extLst>
                </p14:cNvPr>
                <p14:cNvContentPartPr/>
                <p14:nvPr/>
              </p14:nvContentPartPr>
              <p14:xfrm>
                <a:off x="10410370" y="5263907"/>
                <a:ext cx="50760" cy="30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8F2A28-5A08-530E-5D6E-10633F62677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01370" y="5255267"/>
                  <a:ext cx="68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7177AF1-DD50-DB40-20D9-251670072993}"/>
                    </a:ext>
                  </a:extLst>
                </p14:cNvPr>
                <p14:cNvContentPartPr/>
                <p14:nvPr/>
              </p14:nvContentPartPr>
              <p14:xfrm>
                <a:off x="9987370" y="5231147"/>
                <a:ext cx="600840" cy="66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7177AF1-DD50-DB40-20D9-25167007299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78730" y="5222147"/>
                  <a:ext cx="618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ACF60F-9021-426E-08D3-E91347F21F4E}"/>
                    </a:ext>
                  </a:extLst>
                </p14:cNvPr>
                <p14:cNvContentPartPr/>
                <p14:nvPr/>
              </p14:nvContentPartPr>
              <p14:xfrm>
                <a:off x="7022770" y="2409827"/>
                <a:ext cx="1825560" cy="1309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ACF60F-9021-426E-08D3-E91347F21F4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13770" y="2400827"/>
                  <a:ext cx="1843200" cy="13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7E158E-DCB5-0A25-29E5-0A3FD8BE4A34}"/>
                    </a:ext>
                  </a:extLst>
                </p14:cNvPr>
                <p14:cNvContentPartPr/>
                <p14:nvPr/>
              </p14:nvContentPartPr>
              <p14:xfrm>
                <a:off x="6993610" y="3605747"/>
                <a:ext cx="123480" cy="191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7E158E-DCB5-0A25-29E5-0A3FD8BE4A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84970" y="3596747"/>
                  <a:ext cx="1411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618780D-6AAA-489B-26DD-2813EF22A443}"/>
              </a:ext>
            </a:extLst>
          </p:cNvPr>
          <p:cNvGrpSpPr/>
          <p:nvPr/>
        </p:nvGrpSpPr>
        <p:grpSpPr>
          <a:xfrm>
            <a:off x="8879290" y="1687667"/>
            <a:ext cx="2074680" cy="587880"/>
            <a:chOff x="8879290" y="1687667"/>
            <a:chExt cx="207468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D2B6955-D51F-1F82-B9E5-DBA53E60D4FA}"/>
                    </a:ext>
                  </a:extLst>
                </p14:cNvPr>
                <p14:cNvContentPartPr/>
                <p14:nvPr/>
              </p14:nvContentPartPr>
              <p14:xfrm>
                <a:off x="8879290" y="1931747"/>
                <a:ext cx="299160" cy="158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D2B6955-D51F-1F82-B9E5-DBA53E60D4F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70650" y="1923107"/>
                  <a:ext cx="316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4BD27A-2836-8B20-67DB-1C85425C2F31}"/>
                    </a:ext>
                  </a:extLst>
                </p14:cNvPr>
                <p14:cNvContentPartPr/>
                <p14:nvPr/>
              </p14:nvContentPartPr>
              <p14:xfrm>
                <a:off x="9374650" y="1915907"/>
                <a:ext cx="561600" cy="347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4BD27A-2836-8B20-67DB-1C85425C2F3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66010" y="1907267"/>
                  <a:ext cx="5792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B24F224-E4DF-C231-3894-61B463241A26}"/>
                    </a:ext>
                  </a:extLst>
                </p14:cNvPr>
                <p14:cNvContentPartPr/>
                <p14:nvPr/>
              </p14:nvContentPartPr>
              <p14:xfrm>
                <a:off x="10129570" y="1687667"/>
                <a:ext cx="414000" cy="587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B24F224-E4DF-C231-3894-61B463241A2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20930" y="1678667"/>
                  <a:ext cx="4316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E16AE90-961A-1BDA-2F2D-C2545176491D}"/>
                    </a:ext>
                  </a:extLst>
                </p14:cNvPr>
                <p14:cNvContentPartPr/>
                <p14:nvPr/>
              </p14:nvContentPartPr>
              <p14:xfrm>
                <a:off x="10195090" y="1772267"/>
                <a:ext cx="63000" cy="1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E16AE90-961A-1BDA-2F2D-C2545176491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86090" y="1763627"/>
                  <a:ext cx="80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73B32F-9A7D-5116-5AD9-C6B369920190}"/>
                    </a:ext>
                  </a:extLst>
                </p14:cNvPr>
                <p14:cNvContentPartPr/>
                <p14:nvPr/>
              </p14:nvContentPartPr>
              <p14:xfrm>
                <a:off x="10727530" y="1880627"/>
                <a:ext cx="226440" cy="208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73B32F-9A7D-5116-5AD9-C6B36992019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18530" y="1871987"/>
                  <a:ext cx="2440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F45A22C-FE80-3B4C-2E2C-1042E8C0ACAF}"/>
              </a:ext>
            </a:extLst>
          </p:cNvPr>
          <p:cNvGrpSpPr/>
          <p:nvPr/>
        </p:nvGrpSpPr>
        <p:grpSpPr>
          <a:xfrm>
            <a:off x="8948410" y="2405867"/>
            <a:ext cx="2215800" cy="344880"/>
            <a:chOff x="8948410" y="2405867"/>
            <a:chExt cx="221580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B4FEF15-371F-D781-F592-4B8BB5492BDB}"/>
                    </a:ext>
                  </a:extLst>
                </p14:cNvPr>
                <p14:cNvContentPartPr/>
                <p14:nvPr/>
              </p14:nvContentPartPr>
              <p14:xfrm>
                <a:off x="8948410" y="2447627"/>
                <a:ext cx="814680" cy="228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B4FEF15-371F-D781-F592-4B8BB5492BD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39410" y="2438987"/>
                  <a:ext cx="832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1D5C615-A2CA-4D51-0992-34F7D21B057E}"/>
                    </a:ext>
                  </a:extLst>
                </p14:cNvPr>
                <p14:cNvContentPartPr/>
                <p14:nvPr/>
              </p14:nvContentPartPr>
              <p14:xfrm>
                <a:off x="9918250" y="2458427"/>
                <a:ext cx="367560" cy="189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1D5C615-A2CA-4D51-0992-34F7D21B057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09250" y="2449787"/>
                  <a:ext cx="385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C4C93E4-07E8-C0D4-C616-424D4C0C018F}"/>
                    </a:ext>
                  </a:extLst>
                </p14:cNvPr>
                <p14:cNvContentPartPr/>
                <p14:nvPr/>
              </p14:nvContentPartPr>
              <p14:xfrm>
                <a:off x="10112650" y="2405867"/>
                <a:ext cx="51840" cy="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C4C93E4-07E8-C0D4-C616-424D4C0C018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03650" y="2396867"/>
                  <a:ext cx="69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0B1DF25-6409-FE3D-5481-8356431B466C}"/>
                    </a:ext>
                  </a:extLst>
                </p14:cNvPr>
                <p14:cNvContentPartPr/>
                <p14:nvPr/>
              </p14:nvContentPartPr>
              <p14:xfrm>
                <a:off x="10406410" y="2480027"/>
                <a:ext cx="757800" cy="270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0B1DF25-6409-FE3D-5481-8356431B466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97770" y="2471387"/>
                  <a:ext cx="7754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710575B-F2F4-A815-853F-7D993CDE125D}"/>
              </a:ext>
            </a:extLst>
          </p:cNvPr>
          <p:cNvGrpSpPr/>
          <p:nvPr/>
        </p:nvGrpSpPr>
        <p:grpSpPr>
          <a:xfrm>
            <a:off x="11299930" y="5126387"/>
            <a:ext cx="627120" cy="482040"/>
            <a:chOff x="11299930" y="5126387"/>
            <a:chExt cx="62712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40C4B75-D90D-AC40-E37B-125620C237D1}"/>
                    </a:ext>
                  </a:extLst>
                </p14:cNvPr>
                <p14:cNvContentPartPr/>
                <p14:nvPr/>
              </p14:nvContentPartPr>
              <p14:xfrm>
                <a:off x="11299930" y="5344907"/>
                <a:ext cx="346320" cy="263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40C4B75-D90D-AC40-E37B-125620C237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290930" y="5335907"/>
                  <a:ext cx="363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7385B1D-D72C-3626-7023-4269814C613A}"/>
                    </a:ext>
                  </a:extLst>
                </p14:cNvPr>
                <p14:cNvContentPartPr/>
                <p14:nvPr/>
              </p14:nvContentPartPr>
              <p14:xfrm>
                <a:off x="11709970" y="5134667"/>
                <a:ext cx="129600" cy="231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7385B1D-D72C-3626-7023-4269814C613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701330" y="5126027"/>
                  <a:ext cx="147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0F135D8-F784-A7A9-FAD1-5E2FF142EADF}"/>
                    </a:ext>
                  </a:extLst>
                </p14:cNvPr>
                <p14:cNvContentPartPr/>
                <p14:nvPr/>
              </p14:nvContentPartPr>
              <p14:xfrm>
                <a:off x="11622850" y="5242667"/>
                <a:ext cx="212040" cy="62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0F135D8-F784-A7A9-FAD1-5E2FF142EAD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13850" y="5234027"/>
                  <a:ext cx="229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06368CF-BC17-2208-DC7A-6CB12B1E2991}"/>
                    </a:ext>
                  </a:extLst>
                </p14:cNvPr>
                <p14:cNvContentPartPr/>
                <p14:nvPr/>
              </p14:nvContentPartPr>
              <p14:xfrm>
                <a:off x="11681890" y="5233307"/>
                <a:ext cx="245160" cy="100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06368CF-BC17-2208-DC7A-6CB12B1E299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72890" y="5224667"/>
                  <a:ext cx="262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B131757-A02F-C429-1753-CF019332546C}"/>
                    </a:ext>
                  </a:extLst>
                </p14:cNvPr>
                <p14:cNvContentPartPr/>
                <p14:nvPr/>
              </p14:nvContentPartPr>
              <p14:xfrm>
                <a:off x="11742370" y="5126387"/>
                <a:ext cx="46800" cy="247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B131757-A02F-C429-1753-CF019332546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33730" y="5117387"/>
                  <a:ext cx="644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3A0FC05-5478-A86F-4D6E-F0746D67FEC3}"/>
              </a:ext>
            </a:extLst>
          </p:cNvPr>
          <p:cNvGrpSpPr/>
          <p:nvPr/>
        </p:nvGrpSpPr>
        <p:grpSpPr>
          <a:xfrm>
            <a:off x="7938250" y="5777627"/>
            <a:ext cx="1581840" cy="432360"/>
            <a:chOff x="7938250" y="5777627"/>
            <a:chExt cx="158184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D31B5F-AFF4-94F7-FC4C-2A3007085C03}"/>
                    </a:ext>
                  </a:extLst>
                </p14:cNvPr>
                <p14:cNvContentPartPr/>
                <p14:nvPr/>
              </p14:nvContentPartPr>
              <p14:xfrm>
                <a:off x="7938250" y="6032507"/>
                <a:ext cx="31320" cy="1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D31B5F-AFF4-94F7-FC4C-2A3007085C0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29610" y="6023867"/>
                  <a:ext cx="48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40AC30-5D3B-CECC-12DF-0DBACFB6D20C}"/>
                    </a:ext>
                  </a:extLst>
                </p14:cNvPr>
                <p14:cNvContentPartPr/>
                <p14:nvPr/>
              </p14:nvContentPartPr>
              <p14:xfrm>
                <a:off x="7978210" y="5930267"/>
                <a:ext cx="410760" cy="152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40AC30-5D3B-CECC-12DF-0DBACFB6D20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69570" y="5921627"/>
                  <a:ext cx="428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85D4B35-9011-0528-28DC-1E4BF53F1CDF}"/>
                    </a:ext>
                  </a:extLst>
                </p14:cNvPr>
                <p14:cNvContentPartPr/>
                <p14:nvPr/>
              </p14:nvContentPartPr>
              <p14:xfrm>
                <a:off x="8781370" y="5926307"/>
                <a:ext cx="494640" cy="283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85D4B35-9011-0528-28DC-1E4BF53F1CD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772730" y="5917307"/>
                  <a:ext cx="5122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0E2D2C-1F05-B8DE-A15C-832B3754758A}"/>
                    </a:ext>
                  </a:extLst>
                </p14:cNvPr>
                <p14:cNvContentPartPr/>
                <p14:nvPr/>
              </p14:nvContentPartPr>
              <p14:xfrm>
                <a:off x="8802610" y="5777627"/>
                <a:ext cx="717480" cy="45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0E2D2C-1F05-B8DE-A15C-832B375475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93970" y="5768987"/>
                  <a:ext cx="73512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A5321D-C2EB-E466-7BF0-651CD968DC50}"/>
                  </a:ext>
                </a:extLst>
              </p14:cNvPr>
              <p14:cNvContentPartPr/>
              <p14:nvPr/>
            </p14:nvContentPartPr>
            <p14:xfrm>
              <a:off x="6390813" y="4917646"/>
              <a:ext cx="7560" cy="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A5321D-C2EB-E466-7BF0-651CD968DC5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327813" y="4855006"/>
                <a:ext cx="133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9F9026-18CB-C764-0218-C3012435590C}"/>
                  </a:ext>
                </a:extLst>
              </p14:cNvPr>
              <p14:cNvContentPartPr/>
              <p14:nvPr/>
            </p14:nvContentPartPr>
            <p14:xfrm>
              <a:off x="4767213" y="6036166"/>
              <a:ext cx="79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9F9026-18CB-C764-0218-C3012435590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704573" y="5973526"/>
                <a:ext cx="1335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B17CB1-1A1B-064B-41B1-70E6E8BDEE17}"/>
                  </a:ext>
                </a:extLst>
              </p14:cNvPr>
              <p14:cNvContentPartPr/>
              <p14:nvPr/>
            </p14:nvContentPartPr>
            <p14:xfrm>
              <a:off x="3529893" y="6026446"/>
              <a:ext cx="1051920" cy="69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B17CB1-1A1B-064B-41B1-70E6E8BDEE1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520893" y="6017446"/>
                <a:ext cx="10695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52FE61A-7561-AE31-635C-C9F86FF3D945}"/>
                  </a:ext>
                </a:extLst>
              </p14:cNvPr>
              <p14:cNvContentPartPr/>
              <p14:nvPr/>
            </p14:nvContentPartPr>
            <p14:xfrm>
              <a:off x="6387933" y="4918006"/>
              <a:ext cx="15120" cy="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52FE61A-7561-AE31-635C-C9F86FF3D94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325293" y="4855366"/>
                <a:ext cx="140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F8C4BD1-7869-8863-40FA-FF4F959FB5F3}"/>
                  </a:ext>
                </a:extLst>
              </p14:cNvPr>
              <p14:cNvContentPartPr/>
              <p14:nvPr/>
            </p14:nvContentPartPr>
            <p14:xfrm>
              <a:off x="6880773" y="4828366"/>
              <a:ext cx="573120" cy="213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F8C4BD1-7869-8863-40FA-FF4F959FB5F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871773" y="4819726"/>
                <a:ext cx="59076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3E316319-D123-CA8F-338D-1E6591A2F4E9}"/>
              </a:ext>
            </a:extLst>
          </p:cNvPr>
          <p:cNvGrpSpPr/>
          <p:nvPr/>
        </p:nvGrpSpPr>
        <p:grpSpPr>
          <a:xfrm>
            <a:off x="5009133" y="765766"/>
            <a:ext cx="1216080" cy="542160"/>
            <a:chOff x="5009133" y="765766"/>
            <a:chExt cx="121608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10B0B8-0EE8-A000-B741-E80228B51074}"/>
                    </a:ext>
                  </a:extLst>
                </p14:cNvPr>
                <p14:cNvContentPartPr/>
                <p14:nvPr/>
              </p14:nvContentPartPr>
              <p14:xfrm>
                <a:off x="5049453" y="765766"/>
                <a:ext cx="1175760" cy="435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10B0B8-0EE8-A000-B741-E80228B5107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40453" y="757126"/>
                  <a:ext cx="11934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279954-A053-3938-098D-17E63C9CC83B}"/>
                    </a:ext>
                  </a:extLst>
                </p14:cNvPr>
                <p14:cNvContentPartPr/>
                <p14:nvPr/>
              </p14:nvContentPartPr>
              <p14:xfrm>
                <a:off x="5051253" y="1226566"/>
                <a:ext cx="1004400" cy="73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279954-A053-3938-098D-17E63C9CC83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42253" y="1217566"/>
                  <a:ext cx="1022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0CD8B8-BABB-2E27-7117-CEE174570C6B}"/>
                    </a:ext>
                  </a:extLst>
                </p14:cNvPr>
                <p14:cNvContentPartPr/>
                <p14:nvPr/>
              </p14:nvContentPartPr>
              <p14:xfrm>
                <a:off x="5009133" y="1243846"/>
                <a:ext cx="138960" cy="64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A0CD8B8-BABB-2E27-7117-CEE174570C6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00493" y="1234846"/>
                  <a:ext cx="156600" cy="8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929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E5BBBA1-2342-F559-2608-0490FDECF37D}"/>
              </a:ext>
            </a:extLst>
          </p:cNvPr>
          <p:cNvGrpSpPr/>
          <p:nvPr/>
        </p:nvGrpSpPr>
        <p:grpSpPr>
          <a:xfrm>
            <a:off x="652570" y="249467"/>
            <a:ext cx="1981080" cy="282960"/>
            <a:chOff x="652570" y="249467"/>
            <a:chExt cx="198108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27243FE-A9FA-8687-B10F-4534789D5AC2}"/>
                    </a:ext>
                  </a:extLst>
                </p14:cNvPr>
                <p14:cNvContentPartPr/>
                <p14:nvPr/>
              </p14:nvContentPartPr>
              <p14:xfrm>
                <a:off x="652570" y="249467"/>
                <a:ext cx="1538280" cy="282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27243FE-A9FA-8687-B10F-4534789D5A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3570" y="240467"/>
                  <a:ext cx="1555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2E9973-AA9C-926B-E55B-100456F53B0F}"/>
                    </a:ext>
                  </a:extLst>
                </p14:cNvPr>
                <p14:cNvContentPartPr/>
                <p14:nvPr/>
              </p14:nvContentPartPr>
              <p14:xfrm>
                <a:off x="1995730" y="294107"/>
                <a:ext cx="35640" cy="1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2E9973-AA9C-926B-E55B-100456F53B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87090" y="285107"/>
                  <a:ext cx="53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112A53-334D-AEE1-5D7D-BBD64769BADC}"/>
                    </a:ext>
                  </a:extLst>
                </p14:cNvPr>
                <p14:cNvContentPartPr/>
                <p14:nvPr/>
              </p14:nvContentPartPr>
              <p14:xfrm>
                <a:off x="1639330" y="298067"/>
                <a:ext cx="304920" cy="47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112A53-334D-AEE1-5D7D-BBD64769BA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0330" y="289427"/>
                  <a:ext cx="322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030D217-6D47-87F8-A684-ECE0EFE24289}"/>
                    </a:ext>
                  </a:extLst>
                </p14:cNvPr>
                <p14:cNvContentPartPr/>
                <p14:nvPr/>
              </p14:nvContentPartPr>
              <p14:xfrm>
                <a:off x="2380210" y="377987"/>
                <a:ext cx="253440" cy="141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030D217-6D47-87F8-A684-ECE0EFE242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71210" y="368987"/>
                  <a:ext cx="271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DF8CE1-DADA-5331-EADB-4ED768286EA0}"/>
                    </a:ext>
                  </a:extLst>
                </p14:cNvPr>
                <p14:cNvContentPartPr/>
                <p14:nvPr/>
              </p14:nvContentPartPr>
              <p14:xfrm>
                <a:off x="2497570" y="274667"/>
                <a:ext cx="39240" cy="1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DF8CE1-DADA-5331-EADB-4ED768286E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8570" y="266027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722725-9015-3BBA-0EE1-EFB319DD96BC}"/>
              </a:ext>
            </a:extLst>
          </p:cNvPr>
          <p:cNvGrpSpPr/>
          <p:nvPr/>
        </p:nvGrpSpPr>
        <p:grpSpPr>
          <a:xfrm>
            <a:off x="2961970" y="191867"/>
            <a:ext cx="2199600" cy="387720"/>
            <a:chOff x="2961970" y="191867"/>
            <a:chExt cx="21996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459C158-E475-E2C2-4E14-5EFC26AEE101}"/>
                    </a:ext>
                  </a:extLst>
                </p14:cNvPr>
                <p14:cNvContentPartPr/>
                <p14:nvPr/>
              </p14:nvContentPartPr>
              <p14:xfrm>
                <a:off x="2961970" y="212747"/>
                <a:ext cx="71280" cy="225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459C158-E475-E2C2-4E14-5EFC26AEE1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52970" y="203747"/>
                  <a:ext cx="88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7BE2B5-C084-4BD4-1DDF-08BEB709A131}"/>
                    </a:ext>
                  </a:extLst>
                </p14:cNvPr>
                <p14:cNvContentPartPr/>
                <p14:nvPr/>
              </p14:nvContentPartPr>
              <p14:xfrm>
                <a:off x="3107050" y="227867"/>
                <a:ext cx="104400" cy="21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7BE2B5-C084-4BD4-1DDF-08BEB709A1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98410" y="219227"/>
                  <a:ext cx="122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193D8B-F5B8-10A3-B169-5615E7941336}"/>
                    </a:ext>
                  </a:extLst>
                </p14:cNvPr>
                <p14:cNvContentPartPr/>
                <p14:nvPr/>
              </p14:nvContentPartPr>
              <p14:xfrm>
                <a:off x="3343930" y="260627"/>
                <a:ext cx="120960" cy="21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193D8B-F5B8-10A3-B169-5615E79413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35290" y="251627"/>
                  <a:ext cx="138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CFADDD-E218-BEC0-7916-B45F48DC067C}"/>
                    </a:ext>
                  </a:extLst>
                </p14:cNvPr>
                <p14:cNvContentPartPr/>
                <p14:nvPr/>
              </p14:nvContentPartPr>
              <p14:xfrm>
                <a:off x="3386770" y="253787"/>
                <a:ext cx="166320" cy="3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CFADDD-E218-BEC0-7916-B45F48DC06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78130" y="245147"/>
                  <a:ext cx="183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29F1B5-C5BB-0CF7-73F5-F2FF23B8473D}"/>
                    </a:ext>
                  </a:extLst>
                </p14:cNvPr>
                <p14:cNvContentPartPr/>
                <p14:nvPr/>
              </p14:nvContentPartPr>
              <p14:xfrm>
                <a:off x="3603130" y="245147"/>
                <a:ext cx="136800" cy="160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29F1B5-C5BB-0CF7-73F5-F2FF23B847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94490" y="236507"/>
                  <a:ext cx="154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EFDB25E-B375-0D17-D51D-CD1C8DD847C5}"/>
                    </a:ext>
                  </a:extLst>
                </p14:cNvPr>
                <p14:cNvContentPartPr/>
                <p14:nvPr/>
              </p14:nvContentPartPr>
              <p14:xfrm>
                <a:off x="3973570" y="220307"/>
                <a:ext cx="606960" cy="258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EFDB25E-B375-0D17-D51D-CD1C8DD847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64930" y="211667"/>
                  <a:ext cx="624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F4E608-E4CD-E5F8-3568-1CC08D7C5213}"/>
                    </a:ext>
                  </a:extLst>
                </p14:cNvPr>
                <p14:cNvContentPartPr/>
                <p14:nvPr/>
              </p14:nvContentPartPr>
              <p14:xfrm>
                <a:off x="4799050" y="191867"/>
                <a:ext cx="362520" cy="38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F4E608-E4CD-E5F8-3568-1CC08D7C52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0410" y="183227"/>
                  <a:ext cx="38016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7E6A4C-F348-D2E8-D624-CEE8BCFE74AA}"/>
              </a:ext>
            </a:extLst>
          </p:cNvPr>
          <p:cNvGrpSpPr/>
          <p:nvPr/>
        </p:nvGrpSpPr>
        <p:grpSpPr>
          <a:xfrm>
            <a:off x="5512210" y="180347"/>
            <a:ext cx="1000080" cy="282600"/>
            <a:chOff x="5512210" y="180347"/>
            <a:chExt cx="10000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FE1F28-3BC2-854E-7915-0093DEB7DA6B}"/>
                    </a:ext>
                  </a:extLst>
                </p14:cNvPr>
                <p14:cNvContentPartPr/>
                <p14:nvPr/>
              </p14:nvContentPartPr>
              <p14:xfrm>
                <a:off x="5512210" y="230387"/>
                <a:ext cx="84240" cy="209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FE1F28-3BC2-854E-7915-0093DEB7DA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03570" y="221747"/>
                  <a:ext cx="101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17B8A9-466E-23B0-0417-7A5CC1BC0159}"/>
                    </a:ext>
                  </a:extLst>
                </p14:cNvPr>
                <p14:cNvContentPartPr/>
                <p14:nvPr/>
              </p14:nvContentPartPr>
              <p14:xfrm>
                <a:off x="5537410" y="180347"/>
                <a:ext cx="193680" cy="80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17B8A9-466E-23B0-0417-7A5CC1BC01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28410" y="171707"/>
                  <a:ext cx="211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756D9A-8C3E-DCE3-A205-8D094CE70EF7}"/>
                    </a:ext>
                  </a:extLst>
                </p14:cNvPr>
                <p14:cNvContentPartPr/>
                <p14:nvPr/>
              </p14:nvContentPartPr>
              <p14:xfrm>
                <a:off x="5524450" y="288707"/>
                <a:ext cx="156600" cy="25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756D9A-8C3E-DCE3-A205-8D094CE70E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15810" y="279707"/>
                  <a:ext cx="174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FEDBA7-119B-42DE-57C8-2095C53C87A2}"/>
                    </a:ext>
                  </a:extLst>
                </p14:cNvPr>
                <p14:cNvContentPartPr/>
                <p14:nvPr/>
              </p14:nvContentPartPr>
              <p14:xfrm>
                <a:off x="5643610" y="300587"/>
                <a:ext cx="868680" cy="16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FEDBA7-119B-42DE-57C8-2095C53C87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34610" y="291947"/>
                  <a:ext cx="886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257556-52BB-6C5C-1C13-039A1A83EF71}"/>
                    </a:ext>
                  </a:extLst>
                </p14:cNvPr>
                <p14:cNvContentPartPr/>
                <p14:nvPr/>
              </p14:nvContentPartPr>
              <p14:xfrm>
                <a:off x="6438490" y="236507"/>
                <a:ext cx="6300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257556-52BB-6C5C-1C13-039A1A83EF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29490" y="227867"/>
                  <a:ext cx="806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E5F9E1-A56D-81F6-9882-6F79CC2E7276}"/>
              </a:ext>
            </a:extLst>
          </p:cNvPr>
          <p:cNvGrpSpPr/>
          <p:nvPr/>
        </p:nvGrpSpPr>
        <p:grpSpPr>
          <a:xfrm>
            <a:off x="1544650" y="1005107"/>
            <a:ext cx="1342080" cy="366120"/>
            <a:chOff x="1544650" y="1005107"/>
            <a:chExt cx="13420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83673F-003B-9F82-D783-1C3C33BA10B0}"/>
                    </a:ext>
                  </a:extLst>
                </p14:cNvPr>
                <p14:cNvContentPartPr/>
                <p14:nvPr/>
              </p14:nvContentPartPr>
              <p14:xfrm>
                <a:off x="1544650" y="1022747"/>
                <a:ext cx="245880" cy="348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83673F-003B-9F82-D783-1C3C33BA10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35650" y="1013747"/>
                  <a:ext cx="263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9B0408-49E2-B726-70CE-CBE87CD90EDE}"/>
                    </a:ext>
                  </a:extLst>
                </p14:cNvPr>
                <p14:cNvContentPartPr/>
                <p14:nvPr/>
              </p14:nvContentPartPr>
              <p14:xfrm>
                <a:off x="2046130" y="1115267"/>
                <a:ext cx="555120" cy="16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9B0408-49E2-B726-70CE-CBE87CD90E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37130" y="1106627"/>
                  <a:ext cx="572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C6ACB8-FDD1-63B2-BC9C-811C2BEBA66B}"/>
                    </a:ext>
                  </a:extLst>
                </p14:cNvPr>
                <p14:cNvContentPartPr/>
                <p14:nvPr/>
              </p14:nvContentPartPr>
              <p14:xfrm>
                <a:off x="2740210" y="1043267"/>
                <a:ext cx="43920" cy="239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C6ACB8-FDD1-63B2-BC9C-811C2BEBA6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31570" y="1034627"/>
                  <a:ext cx="61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9DA6E7-3239-679E-3198-B43FB81D67FE}"/>
                    </a:ext>
                  </a:extLst>
                </p14:cNvPr>
                <p14:cNvContentPartPr/>
                <p14:nvPr/>
              </p14:nvContentPartPr>
              <p14:xfrm>
                <a:off x="2717530" y="1005107"/>
                <a:ext cx="169200" cy="153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9DA6E7-3239-679E-3198-B43FB81D67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08890" y="996107"/>
                  <a:ext cx="18684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84B0BF-E96E-7E9E-0CEE-7B152EC30716}"/>
              </a:ext>
            </a:extLst>
          </p:cNvPr>
          <p:cNvGrpSpPr/>
          <p:nvPr/>
        </p:nvGrpSpPr>
        <p:grpSpPr>
          <a:xfrm>
            <a:off x="3154570" y="943907"/>
            <a:ext cx="1629720" cy="547200"/>
            <a:chOff x="3154570" y="943907"/>
            <a:chExt cx="162972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424671-D8CA-D5C1-ADEB-CEEAD17A0311}"/>
                    </a:ext>
                  </a:extLst>
                </p14:cNvPr>
                <p14:cNvContentPartPr/>
                <p14:nvPr/>
              </p14:nvContentPartPr>
              <p14:xfrm>
                <a:off x="3236290" y="1059467"/>
                <a:ext cx="46080" cy="22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424671-D8CA-D5C1-ADEB-CEEAD17A03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27650" y="1050827"/>
                  <a:ext cx="63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A79FC1-1F4F-15B4-D09A-220CFCA85BE8}"/>
                    </a:ext>
                  </a:extLst>
                </p14:cNvPr>
                <p14:cNvContentPartPr/>
                <p14:nvPr/>
              </p14:nvContentPartPr>
              <p14:xfrm>
                <a:off x="3154570" y="1191587"/>
                <a:ext cx="19620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A79FC1-1F4F-15B4-D09A-220CFCA85BE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45570" y="1182947"/>
                  <a:ext cx="213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541D79E-32C8-3786-E5A6-8EE765CF2DAC}"/>
                    </a:ext>
                  </a:extLst>
                </p14:cNvPr>
                <p14:cNvContentPartPr/>
                <p14:nvPr/>
              </p14:nvContentPartPr>
              <p14:xfrm>
                <a:off x="3424570" y="1012667"/>
                <a:ext cx="299160" cy="47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541D79E-32C8-3786-E5A6-8EE765CF2D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15930" y="1003667"/>
                  <a:ext cx="3168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FFDA722-F011-38A8-701F-00F551A8CC08}"/>
                    </a:ext>
                  </a:extLst>
                </p14:cNvPr>
                <p14:cNvContentPartPr/>
                <p14:nvPr/>
              </p14:nvContentPartPr>
              <p14:xfrm>
                <a:off x="3788890" y="943907"/>
                <a:ext cx="86400" cy="20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FFDA722-F011-38A8-701F-00F551A8CC0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79890" y="935267"/>
                  <a:ext cx="104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96C41F-178A-DC20-BA58-B5C1E8FA3249}"/>
                    </a:ext>
                  </a:extLst>
                </p14:cNvPr>
                <p14:cNvContentPartPr/>
                <p14:nvPr/>
              </p14:nvContentPartPr>
              <p14:xfrm>
                <a:off x="4155730" y="1045067"/>
                <a:ext cx="42840" cy="239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696C41F-178A-DC20-BA58-B5C1E8FA32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46730" y="1036427"/>
                  <a:ext cx="60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2E806A-A411-A01B-5D5A-640434F69988}"/>
                    </a:ext>
                  </a:extLst>
                </p14:cNvPr>
                <p14:cNvContentPartPr/>
                <p14:nvPr/>
              </p14:nvContentPartPr>
              <p14:xfrm>
                <a:off x="4103170" y="1158107"/>
                <a:ext cx="231480" cy="1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2E806A-A411-A01B-5D5A-640434F699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94530" y="1149107"/>
                  <a:ext cx="24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8D111D-56C2-943F-BA36-BDEB007EAA20}"/>
                    </a:ext>
                  </a:extLst>
                </p14:cNvPr>
                <p14:cNvContentPartPr/>
                <p14:nvPr/>
              </p14:nvContentPartPr>
              <p14:xfrm>
                <a:off x="4512130" y="1060547"/>
                <a:ext cx="272160" cy="22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8D111D-56C2-943F-BA36-BDEB007EAA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03490" y="1051547"/>
                  <a:ext cx="28980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DF55AB1-E820-7199-2F1F-3F08106DB28B}"/>
                  </a:ext>
                </a:extLst>
              </p14:cNvPr>
              <p14:cNvContentPartPr/>
              <p14:nvPr/>
            </p14:nvContentPartPr>
            <p14:xfrm>
              <a:off x="620170" y="1737347"/>
              <a:ext cx="927360" cy="424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DF55AB1-E820-7199-2F1F-3F08106DB28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1170" y="1728707"/>
                <a:ext cx="945000" cy="44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6696AD5-13C5-6F82-75CF-0B4609784A6E}"/>
              </a:ext>
            </a:extLst>
          </p:cNvPr>
          <p:cNvGrpSpPr/>
          <p:nvPr/>
        </p:nvGrpSpPr>
        <p:grpSpPr>
          <a:xfrm>
            <a:off x="1740850" y="1712867"/>
            <a:ext cx="1265040" cy="389520"/>
            <a:chOff x="1740850" y="1712867"/>
            <a:chExt cx="12650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A66DA3-A526-02E4-D528-9519528E13B0}"/>
                    </a:ext>
                  </a:extLst>
                </p14:cNvPr>
                <p14:cNvContentPartPr/>
                <p14:nvPr/>
              </p14:nvContentPartPr>
              <p14:xfrm>
                <a:off x="1740850" y="1712867"/>
                <a:ext cx="1265040" cy="389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A66DA3-A526-02E4-D528-9519528E13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31850" y="1703867"/>
                  <a:ext cx="12826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D85277-EF91-B18F-039E-BC2095595E2F}"/>
                    </a:ext>
                  </a:extLst>
                </p14:cNvPr>
                <p14:cNvContentPartPr/>
                <p14:nvPr/>
              </p14:nvContentPartPr>
              <p14:xfrm>
                <a:off x="2477770" y="1808987"/>
                <a:ext cx="359640" cy="9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D85277-EF91-B18F-039E-BC2095595E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69130" y="1799987"/>
                  <a:ext cx="3772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AA7478-38C9-1645-F983-204F2761B2D8}"/>
              </a:ext>
            </a:extLst>
          </p:cNvPr>
          <p:cNvGrpSpPr/>
          <p:nvPr/>
        </p:nvGrpSpPr>
        <p:grpSpPr>
          <a:xfrm>
            <a:off x="1383370" y="2335307"/>
            <a:ext cx="2840400" cy="393120"/>
            <a:chOff x="1383370" y="2335307"/>
            <a:chExt cx="284040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961B76-36DB-1A52-0FF3-8A0C014B900D}"/>
                    </a:ext>
                  </a:extLst>
                </p14:cNvPr>
                <p14:cNvContentPartPr/>
                <p14:nvPr/>
              </p14:nvContentPartPr>
              <p14:xfrm>
                <a:off x="1383370" y="2445467"/>
                <a:ext cx="208080" cy="28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961B76-36DB-1A52-0FF3-8A0C014B90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74370" y="2436467"/>
                  <a:ext cx="225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504C1F-FF9E-653E-DE7D-34D773856987}"/>
                    </a:ext>
                  </a:extLst>
                </p14:cNvPr>
                <p14:cNvContentPartPr/>
                <p14:nvPr/>
              </p14:nvContentPartPr>
              <p14:xfrm>
                <a:off x="1651930" y="2408387"/>
                <a:ext cx="133560" cy="3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504C1F-FF9E-653E-DE7D-34D7738569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43290" y="2399747"/>
                  <a:ext cx="15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529CF14-2313-98C4-8713-5CB0E15212CB}"/>
                    </a:ext>
                  </a:extLst>
                </p14:cNvPr>
                <p14:cNvContentPartPr/>
                <p14:nvPr/>
              </p14:nvContentPartPr>
              <p14:xfrm>
                <a:off x="1965130" y="2441507"/>
                <a:ext cx="43560" cy="216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529CF14-2313-98C4-8713-5CB0E15212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56490" y="2432867"/>
                  <a:ext cx="61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714DCE6-EB4F-570C-6F94-134F98E4E821}"/>
                    </a:ext>
                  </a:extLst>
                </p14:cNvPr>
                <p14:cNvContentPartPr/>
                <p14:nvPr/>
              </p14:nvContentPartPr>
              <p14:xfrm>
                <a:off x="1917970" y="2516747"/>
                <a:ext cx="195120" cy="1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714DCE6-EB4F-570C-6F94-134F98E4E8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09330" y="2507747"/>
                  <a:ext cx="21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5F2846-7709-1690-9AB9-A18C5BD9552B}"/>
                    </a:ext>
                  </a:extLst>
                </p14:cNvPr>
                <p14:cNvContentPartPr/>
                <p14:nvPr/>
              </p14:nvContentPartPr>
              <p14:xfrm>
                <a:off x="2211010" y="2445467"/>
                <a:ext cx="240480" cy="201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5F2846-7709-1690-9AB9-A18C5BD955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02370" y="2436827"/>
                  <a:ext cx="258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0A840D-D626-0A74-D3CD-B592F5AA20ED}"/>
                    </a:ext>
                  </a:extLst>
                </p14:cNvPr>
                <p14:cNvContentPartPr/>
                <p14:nvPr/>
              </p14:nvContentPartPr>
              <p14:xfrm>
                <a:off x="2740210" y="2437547"/>
                <a:ext cx="28080" cy="204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0A840D-D626-0A74-D3CD-B592F5AA20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31570" y="2428547"/>
                  <a:ext cx="45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D9D710-5D30-FB1E-8663-371855C2885B}"/>
                    </a:ext>
                  </a:extLst>
                </p14:cNvPr>
                <p14:cNvContentPartPr/>
                <p14:nvPr/>
              </p14:nvContentPartPr>
              <p14:xfrm>
                <a:off x="2657770" y="2510267"/>
                <a:ext cx="221760" cy="4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D9D710-5D30-FB1E-8663-371855C288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48770" y="2501627"/>
                  <a:ext cx="23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996CC5-B360-0EE7-7CB2-E62D041FFB9C}"/>
                    </a:ext>
                  </a:extLst>
                </p14:cNvPr>
                <p14:cNvContentPartPr/>
                <p14:nvPr/>
              </p14:nvContentPartPr>
              <p14:xfrm>
                <a:off x="3065290" y="2384627"/>
                <a:ext cx="45720" cy="27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996CC5-B360-0EE7-7CB2-E62D041FFB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56290" y="2375987"/>
                  <a:ext cx="63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0C8E17-135F-BFE0-7A33-8D08BD921230}"/>
                    </a:ext>
                  </a:extLst>
                </p14:cNvPr>
                <p14:cNvContentPartPr/>
                <p14:nvPr/>
              </p14:nvContentPartPr>
              <p14:xfrm>
                <a:off x="3022090" y="2399747"/>
                <a:ext cx="160560" cy="97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0C8E17-135F-BFE0-7A33-8D08BD9212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13090" y="2390747"/>
                  <a:ext cx="178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863341F-DAE2-EAF5-363A-B22853BC35CF}"/>
                    </a:ext>
                  </a:extLst>
                </p14:cNvPr>
                <p14:cNvContentPartPr/>
                <p14:nvPr/>
              </p14:nvContentPartPr>
              <p14:xfrm>
                <a:off x="3402970" y="2409107"/>
                <a:ext cx="467280" cy="189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863341F-DAE2-EAF5-363A-B22853BC35C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4330" y="2400467"/>
                  <a:ext cx="484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BA4F11C-BCB9-E094-B1AD-4C557E5E9316}"/>
                    </a:ext>
                  </a:extLst>
                </p14:cNvPr>
                <p14:cNvContentPartPr/>
                <p14:nvPr/>
              </p14:nvContentPartPr>
              <p14:xfrm>
                <a:off x="4007050" y="2335307"/>
                <a:ext cx="216720" cy="284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BA4F11C-BCB9-E094-B1AD-4C557E5E93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98410" y="2326307"/>
                  <a:ext cx="23436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80F5E-A57B-DC55-E3BD-9921ED13BAB7}"/>
              </a:ext>
            </a:extLst>
          </p:cNvPr>
          <p:cNvGrpSpPr/>
          <p:nvPr/>
        </p:nvGrpSpPr>
        <p:grpSpPr>
          <a:xfrm>
            <a:off x="1391650" y="2821667"/>
            <a:ext cx="172080" cy="569160"/>
            <a:chOff x="1391650" y="2821667"/>
            <a:chExt cx="17208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5C3A40-C266-80D4-B36F-105F3E764B5A}"/>
                    </a:ext>
                  </a:extLst>
                </p14:cNvPr>
                <p14:cNvContentPartPr/>
                <p14:nvPr/>
              </p14:nvContentPartPr>
              <p14:xfrm>
                <a:off x="1426570" y="2912387"/>
                <a:ext cx="137160" cy="478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5C3A40-C266-80D4-B36F-105F3E764B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17930" y="2903747"/>
                  <a:ext cx="1548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AD6AC4-3C71-7A44-68F0-BF3A1C6F9930}"/>
                    </a:ext>
                  </a:extLst>
                </p14:cNvPr>
                <p14:cNvContentPartPr/>
                <p14:nvPr/>
              </p14:nvContentPartPr>
              <p14:xfrm>
                <a:off x="1391650" y="2821667"/>
                <a:ext cx="104760" cy="171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AD6AC4-3C71-7A44-68F0-BF3A1C6F99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82650" y="2813027"/>
                  <a:ext cx="1224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E0086D9-1CE3-796B-6E88-35E7B6D9329E}"/>
              </a:ext>
            </a:extLst>
          </p:cNvPr>
          <p:cNvGrpSpPr/>
          <p:nvPr/>
        </p:nvGrpSpPr>
        <p:grpSpPr>
          <a:xfrm>
            <a:off x="925450" y="3224867"/>
            <a:ext cx="5137560" cy="987840"/>
            <a:chOff x="925450" y="3224867"/>
            <a:chExt cx="5137560" cy="9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3A0030-656E-3D9A-A1E5-D3FE384178A2}"/>
                    </a:ext>
                  </a:extLst>
                </p14:cNvPr>
                <p14:cNvContentPartPr/>
                <p14:nvPr/>
              </p14:nvContentPartPr>
              <p14:xfrm>
                <a:off x="981970" y="3224867"/>
                <a:ext cx="1645200" cy="564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3A0030-656E-3D9A-A1E5-D3FE384178A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3330" y="3216227"/>
                  <a:ext cx="166284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A976008-83AD-8B47-53E3-651B09AE413E}"/>
                    </a:ext>
                  </a:extLst>
                </p14:cNvPr>
                <p14:cNvContentPartPr/>
                <p14:nvPr/>
              </p14:nvContentPartPr>
              <p14:xfrm>
                <a:off x="2437810" y="3428627"/>
                <a:ext cx="19440" cy="6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A976008-83AD-8B47-53E3-651B09AE41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28810" y="3419627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3180AFE-6F2A-DC55-8C86-679F5CB35FCD}"/>
                    </a:ext>
                  </a:extLst>
                </p14:cNvPr>
                <p14:cNvContentPartPr/>
                <p14:nvPr/>
              </p14:nvContentPartPr>
              <p14:xfrm>
                <a:off x="2159170" y="3399827"/>
                <a:ext cx="324000" cy="11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3180AFE-6F2A-DC55-8C86-679F5CB35F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0170" y="3390827"/>
                  <a:ext cx="341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843445B-86BB-4C7B-5CA2-AC61C5238DE2}"/>
                    </a:ext>
                  </a:extLst>
                </p14:cNvPr>
                <p14:cNvContentPartPr/>
                <p14:nvPr/>
              </p14:nvContentPartPr>
              <p14:xfrm>
                <a:off x="2851810" y="3360587"/>
                <a:ext cx="219960" cy="45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843445B-86BB-4C7B-5CA2-AC61C5238D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43170" y="3351587"/>
                  <a:ext cx="2376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1AE126-93BA-C473-4B4D-3352D904618C}"/>
                    </a:ext>
                  </a:extLst>
                </p14:cNvPr>
                <p14:cNvContentPartPr/>
                <p14:nvPr/>
              </p14:nvContentPartPr>
              <p14:xfrm>
                <a:off x="3284170" y="3470387"/>
                <a:ext cx="133200" cy="141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1AE126-93BA-C473-4B4D-3352D90461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75170" y="3461387"/>
                  <a:ext cx="150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FFD7BB0-ACEB-19DD-5E48-3C15B11527D3}"/>
                    </a:ext>
                  </a:extLst>
                </p14:cNvPr>
                <p14:cNvContentPartPr/>
                <p14:nvPr/>
              </p14:nvContentPartPr>
              <p14:xfrm>
                <a:off x="3594490" y="3338267"/>
                <a:ext cx="210600" cy="513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FFD7BB0-ACEB-19DD-5E48-3C15B11527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85490" y="3329267"/>
                  <a:ext cx="2282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098EE3-C4A5-596E-8C64-FD481486FAED}"/>
                    </a:ext>
                  </a:extLst>
                </p14:cNvPr>
                <p14:cNvContentPartPr/>
                <p14:nvPr/>
              </p14:nvContentPartPr>
              <p14:xfrm>
                <a:off x="3900850" y="3300467"/>
                <a:ext cx="155880" cy="6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098EE3-C4A5-596E-8C64-FD481486FA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91850" y="3291827"/>
                  <a:ext cx="173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DB865C5-38BA-6719-4EF9-270D8AB14901}"/>
                    </a:ext>
                  </a:extLst>
                </p14:cNvPr>
                <p14:cNvContentPartPr/>
                <p14:nvPr/>
              </p14:nvContentPartPr>
              <p14:xfrm>
                <a:off x="4165090" y="3485867"/>
                <a:ext cx="299520" cy="175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DB865C5-38BA-6719-4EF9-270D8AB149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56090" y="3477227"/>
                  <a:ext cx="317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7BA4AAB-484B-B914-230A-C28303CC2ACB}"/>
                    </a:ext>
                  </a:extLst>
                </p14:cNvPr>
                <p14:cNvContentPartPr/>
                <p14:nvPr/>
              </p14:nvContentPartPr>
              <p14:xfrm>
                <a:off x="4662610" y="3282107"/>
                <a:ext cx="558000" cy="46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7BA4AAB-484B-B914-230A-C28303CC2A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53970" y="3273467"/>
                  <a:ext cx="5756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967BC0-DF30-5ACB-44F4-0062191860D4}"/>
                    </a:ext>
                  </a:extLst>
                </p14:cNvPr>
                <p14:cNvContentPartPr/>
                <p14:nvPr/>
              </p14:nvContentPartPr>
              <p14:xfrm>
                <a:off x="5111170" y="3429707"/>
                <a:ext cx="73440" cy="10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967BC0-DF30-5ACB-44F4-0062191860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02530" y="3420707"/>
                  <a:ext cx="91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959BC6-839D-60CA-340D-8483B89D3896}"/>
                    </a:ext>
                  </a:extLst>
                </p14:cNvPr>
                <p14:cNvContentPartPr/>
                <p14:nvPr/>
              </p14:nvContentPartPr>
              <p14:xfrm>
                <a:off x="5396650" y="3227387"/>
                <a:ext cx="666360" cy="403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959BC6-839D-60CA-340D-8483B89D38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88010" y="3218387"/>
                  <a:ext cx="6840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16DC331-3C90-8CF0-3889-E2757522C316}"/>
                    </a:ext>
                  </a:extLst>
                </p14:cNvPr>
                <p14:cNvContentPartPr/>
                <p14:nvPr/>
              </p14:nvContentPartPr>
              <p14:xfrm>
                <a:off x="5713450" y="3358067"/>
                <a:ext cx="4716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16DC331-3C90-8CF0-3889-E2757522C3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04810" y="3349067"/>
                  <a:ext cx="64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48FCAC-7038-B6A8-0B82-B235F484A64C}"/>
                    </a:ext>
                  </a:extLst>
                </p14:cNvPr>
                <p14:cNvContentPartPr/>
                <p14:nvPr/>
              </p14:nvContentPartPr>
              <p14:xfrm>
                <a:off x="925450" y="3868187"/>
                <a:ext cx="933120" cy="34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48FCAC-7038-B6A8-0B82-B235F484A6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6450" y="3859547"/>
                  <a:ext cx="9507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D5655FF-8993-DCE8-358E-38F8F8D1E22E}"/>
                    </a:ext>
                  </a:extLst>
                </p14:cNvPr>
                <p14:cNvContentPartPr/>
                <p14:nvPr/>
              </p14:nvContentPartPr>
              <p14:xfrm>
                <a:off x="2083210" y="4112627"/>
                <a:ext cx="168120" cy="79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D5655FF-8993-DCE8-358E-38F8F8D1E22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74570" y="4103987"/>
                  <a:ext cx="185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EB0AC6-936B-EC92-AA06-404674DD6AA7}"/>
                    </a:ext>
                  </a:extLst>
                </p14:cNvPr>
                <p14:cNvContentPartPr/>
                <p14:nvPr/>
              </p14:nvContentPartPr>
              <p14:xfrm>
                <a:off x="2429530" y="3869987"/>
                <a:ext cx="532440" cy="30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EB0AC6-936B-EC92-AA06-404674DD6A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20890" y="3860987"/>
                  <a:ext cx="5500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A22B43E-578F-D92C-4969-D79C79CB299F}"/>
                    </a:ext>
                  </a:extLst>
                </p14:cNvPr>
                <p14:cNvContentPartPr/>
                <p14:nvPr/>
              </p14:nvContentPartPr>
              <p14:xfrm>
                <a:off x="3141610" y="4073747"/>
                <a:ext cx="324000" cy="10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A22B43E-578F-D92C-4969-D79C79CB29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32970" y="4065107"/>
                  <a:ext cx="341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87C4054-9802-AC41-BEAC-834A741956E0}"/>
                    </a:ext>
                  </a:extLst>
                </p14:cNvPr>
                <p14:cNvContentPartPr/>
                <p14:nvPr/>
              </p14:nvContentPartPr>
              <p14:xfrm>
                <a:off x="3259690" y="3929027"/>
                <a:ext cx="24840" cy="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87C4054-9802-AC41-BEAC-834A741956E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50690" y="3920387"/>
                  <a:ext cx="42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702B375-46C5-78C1-269A-078C447787FD}"/>
                    </a:ext>
                  </a:extLst>
                </p14:cNvPr>
                <p14:cNvContentPartPr/>
                <p14:nvPr/>
              </p14:nvContentPartPr>
              <p14:xfrm>
                <a:off x="3673690" y="3804827"/>
                <a:ext cx="459000" cy="37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702B375-46C5-78C1-269A-078C447787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64690" y="3796187"/>
                  <a:ext cx="476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0AB9923-A9BC-C912-C351-F7E5B6CDBD40}"/>
                    </a:ext>
                  </a:extLst>
                </p14:cNvPr>
                <p14:cNvContentPartPr/>
                <p14:nvPr/>
              </p14:nvContentPartPr>
              <p14:xfrm>
                <a:off x="3704650" y="3974027"/>
                <a:ext cx="240120" cy="2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0AB9923-A9BC-C912-C351-F7E5B6CDBD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95650" y="3965027"/>
                  <a:ext cx="2577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273C7B5-6827-E782-9AA9-3A1F3AB8A2F7}"/>
              </a:ext>
            </a:extLst>
          </p:cNvPr>
          <p:cNvGrpSpPr/>
          <p:nvPr/>
        </p:nvGrpSpPr>
        <p:grpSpPr>
          <a:xfrm>
            <a:off x="4391890" y="3813467"/>
            <a:ext cx="1260720" cy="333720"/>
            <a:chOff x="4391890" y="3813467"/>
            <a:chExt cx="126072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5605F9-6EA2-6606-B477-BB0894856F98}"/>
                    </a:ext>
                  </a:extLst>
                </p14:cNvPr>
                <p14:cNvContentPartPr/>
                <p14:nvPr/>
              </p14:nvContentPartPr>
              <p14:xfrm>
                <a:off x="4391890" y="3813467"/>
                <a:ext cx="1260720" cy="333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5605F9-6EA2-6606-B477-BB0894856F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83250" y="3804827"/>
                  <a:ext cx="1278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80626F7-B44B-8F46-0FA6-C0DC7672643D}"/>
                    </a:ext>
                  </a:extLst>
                </p14:cNvPr>
                <p14:cNvContentPartPr/>
                <p14:nvPr/>
              </p14:nvContentPartPr>
              <p14:xfrm>
                <a:off x="4978330" y="3935147"/>
                <a:ext cx="312480" cy="2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80626F7-B44B-8F46-0FA6-C0DC767264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69690" y="3926147"/>
                  <a:ext cx="3301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2A2C085-3CB6-E40D-2813-0E077F8BE285}"/>
              </a:ext>
            </a:extLst>
          </p:cNvPr>
          <p:cNvGrpSpPr/>
          <p:nvPr/>
        </p:nvGrpSpPr>
        <p:grpSpPr>
          <a:xfrm>
            <a:off x="898090" y="4375067"/>
            <a:ext cx="3682440" cy="492840"/>
            <a:chOff x="898090" y="4375067"/>
            <a:chExt cx="368244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CE6BB6-6A7A-B91D-0D9D-1B3EC51C73F2}"/>
                    </a:ext>
                  </a:extLst>
                </p14:cNvPr>
                <p14:cNvContentPartPr/>
                <p14:nvPr/>
              </p14:nvContentPartPr>
              <p14:xfrm>
                <a:off x="898090" y="4377227"/>
                <a:ext cx="1398960" cy="470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CE6BB6-6A7A-B91D-0D9D-1B3EC51C73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9090" y="4368587"/>
                  <a:ext cx="14166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54DF217-6453-5AFF-0F3E-E119E42C67C8}"/>
                    </a:ext>
                  </a:extLst>
                </p14:cNvPr>
                <p14:cNvContentPartPr/>
                <p14:nvPr/>
              </p14:nvContentPartPr>
              <p14:xfrm>
                <a:off x="1739770" y="4414307"/>
                <a:ext cx="390240" cy="51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54DF217-6453-5AFF-0F3E-E119E42C67C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30770" y="4405307"/>
                  <a:ext cx="407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83097CA-5CF3-1686-DA33-76799B06A292}"/>
                    </a:ext>
                  </a:extLst>
                </p14:cNvPr>
                <p14:cNvContentPartPr/>
                <p14:nvPr/>
              </p14:nvContentPartPr>
              <p14:xfrm>
                <a:off x="2445370" y="4503947"/>
                <a:ext cx="1080000" cy="363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83097CA-5CF3-1686-DA33-76799B06A2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36730" y="4495307"/>
                  <a:ext cx="10976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5EB1460-73EB-0A60-8252-C9D0A53C4730}"/>
                    </a:ext>
                  </a:extLst>
                </p14:cNvPr>
                <p14:cNvContentPartPr/>
                <p14:nvPr/>
              </p14:nvContentPartPr>
              <p14:xfrm>
                <a:off x="3263290" y="4522307"/>
                <a:ext cx="66600" cy="71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5EB1460-73EB-0A60-8252-C9D0A53C47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54650" y="4513307"/>
                  <a:ext cx="84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8F9EEA8-55D9-2C5C-0B32-082CC016EB17}"/>
                    </a:ext>
                  </a:extLst>
                </p14:cNvPr>
                <p14:cNvContentPartPr/>
                <p14:nvPr/>
              </p14:nvContentPartPr>
              <p14:xfrm>
                <a:off x="3813730" y="4375067"/>
                <a:ext cx="578880" cy="231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8F9EEA8-55D9-2C5C-0B32-082CC016EB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04730" y="4366427"/>
                  <a:ext cx="596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868F9C-F0A7-3103-36AB-A1D82155392E}"/>
                    </a:ext>
                  </a:extLst>
                </p14:cNvPr>
                <p14:cNvContentPartPr/>
                <p14:nvPr/>
              </p14:nvContentPartPr>
              <p14:xfrm>
                <a:off x="4158610" y="4488467"/>
                <a:ext cx="72720" cy="118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868F9C-F0A7-3103-36AB-A1D82155392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49610" y="4479467"/>
                  <a:ext cx="90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AB1565-F350-82DC-F29D-C4C5A1CAC37E}"/>
                    </a:ext>
                  </a:extLst>
                </p14:cNvPr>
                <p14:cNvContentPartPr/>
                <p14:nvPr/>
              </p14:nvContentPartPr>
              <p14:xfrm>
                <a:off x="4558930" y="4603667"/>
                <a:ext cx="21600" cy="1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AB1565-F350-82DC-F29D-C4C5A1CAC3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49930" y="4594667"/>
                  <a:ext cx="392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2644341-8B10-F773-1CE0-36598E44B8D0}"/>
              </a:ext>
            </a:extLst>
          </p:cNvPr>
          <p:cNvGrpSpPr/>
          <p:nvPr/>
        </p:nvGrpSpPr>
        <p:grpSpPr>
          <a:xfrm>
            <a:off x="806290" y="5032787"/>
            <a:ext cx="5082120" cy="1098360"/>
            <a:chOff x="806290" y="5032787"/>
            <a:chExt cx="5082120" cy="10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4D99B1C-A969-21FF-6E0C-255BD275E512}"/>
                    </a:ext>
                  </a:extLst>
                </p14:cNvPr>
                <p14:cNvContentPartPr/>
                <p14:nvPr/>
              </p14:nvContentPartPr>
              <p14:xfrm>
                <a:off x="885850" y="5104787"/>
                <a:ext cx="212760" cy="264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4D99B1C-A969-21FF-6E0C-255BD275E5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6850" y="5095787"/>
                  <a:ext cx="230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56F1ED2-C6AF-776D-ABC0-FB2DA370EB74}"/>
                    </a:ext>
                  </a:extLst>
                </p14:cNvPr>
                <p14:cNvContentPartPr/>
                <p14:nvPr/>
              </p14:nvContentPartPr>
              <p14:xfrm>
                <a:off x="1162330" y="5293067"/>
                <a:ext cx="571320" cy="119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56F1ED2-C6AF-776D-ABC0-FB2DA370EB7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3330" y="5284427"/>
                  <a:ext cx="588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D199BF5-77D8-D3CD-7161-29C226140D86}"/>
                    </a:ext>
                  </a:extLst>
                </p14:cNvPr>
                <p14:cNvContentPartPr/>
                <p14:nvPr/>
              </p14:nvContentPartPr>
              <p14:xfrm>
                <a:off x="1934530" y="5243747"/>
                <a:ext cx="360720" cy="149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D199BF5-77D8-D3CD-7161-29C226140D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25530" y="5234747"/>
                  <a:ext cx="378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7B8261F-5E86-8888-CC98-CE63CAEB4604}"/>
                    </a:ext>
                  </a:extLst>
                </p14:cNvPr>
                <p14:cNvContentPartPr/>
                <p14:nvPr/>
              </p14:nvContentPartPr>
              <p14:xfrm>
                <a:off x="2511970" y="5039267"/>
                <a:ext cx="1676880" cy="543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7B8261F-5E86-8888-CC98-CE63CAEB460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02970" y="5030627"/>
                  <a:ext cx="16945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924625-B934-B884-AD07-62579BDC6E61}"/>
                    </a:ext>
                  </a:extLst>
                </p14:cNvPr>
                <p14:cNvContentPartPr/>
                <p14:nvPr/>
              </p14:nvContentPartPr>
              <p14:xfrm>
                <a:off x="4443010" y="5032787"/>
                <a:ext cx="172440" cy="504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924625-B934-B884-AD07-62579BDC6E6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34010" y="5024147"/>
                  <a:ext cx="1900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611F045-9ADA-E9DF-ABDD-151D0CAC93EB}"/>
                    </a:ext>
                  </a:extLst>
                </p14:cNvPr>
                <p14:cNvContentPartPr/>
                <p14:nvPr/>
              </p14:nvContentPartPr>
              <p14:xfrm>
                <a:off x="4995970" y="5191187"/>
                <a:ext cx="296640" cy="155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611F045-9ADA-E9DF-ABDD-151D0CAC93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87330" y="5182187"/>
                  <a:ext cx="314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6AA6A0D-4958-7535-796A-F278923AB316}"/>
                    </a:ext>
                  </a:extLst>
                </p14:cNvPr>
                <p14:cNvContentPartPr/>
                <p14:nvPr/>
              </p14:nvContentPartPr>
              <p14:xfrm>
                <a:off x="806290" y="5499707"/>
                <a:ext cx="1440000" cy="631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6AA6A0D-4958-7535-796A-F278923AB3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7650" y="5490707"/>
                  <a:ext cx="145764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AB00576-7FD1-E947-C396-71CEF3324B55}"/>
                    </a:ext>
                  </a:extLst>
                </p14:cNvPr>
                <p14:cNvContentPartPr/>
                <p14:nvPr/>
              </p14:nvContentPartPr>
              <p14:xfrm>
                <a:off x="1655530" y="5632547"/>
                <a:ext cx="256320" cy="17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AB00576-7FD1-E947-C396-71CEF3324B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46890" y="5623547"/>
                  <a:ext cx="273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44F19C7-3144-F511-A298-E12B2BB76315}"/>
                    </a:ext>
                  </a:extLst>
                </p14:cNvPr>
                <p14:cNvContentPartPr/>
                <p14:nvPr/>
              </p14:nvContentPartPr>
              <p14:xfrm>
                <a:off x="1556890" y="5560547"/>
                <a:ext cx="16560" cy="15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44F19C7-3144-F511-A298-E12B2BB7631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47890" y="5551907"/>
                  <a:ext cx="3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69DC688-0CD2-2107-AD76-7D38B73A520A}"/>
                    </a:ext>
                  </a:extLst>
                </p14:cNvPr>
                <p14:cNvContentPartPr/>
                <p14:nvPr/>
              </p14:nvContentPartPr>
              <p14:xfrm>
                <a:off x="2539690" y="5780147"/>
                <a:ext cx="380160" cy="10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69DC688-0CD2-2107-AD76-7D38B73A520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31050" y="5771147"/>
                  <a:ext cx="397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B5AC73-EA72-B5F6-3865-7C3D56559CBD}"/>
                    </a:ext>
                  </a:extLst>
                </p14:cNvPr>
                <p14:cNvContentPartPr/>
                <p14:nvPr/>
              </p14:nvContentPartPr>
              <p14:xfrm>
                <a:off x="3110650" y="5549027"/>
                <a:ext cx="582840" cy="379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B5AC73-EA72-B5F6-3865-7C3D56559C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01650" y="5540027"/>
                  <a:ext cx="6004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EB48577-4B20-533B-885F-BA872E017368}"/>
                    </a:ext>
                  </a:extLst>
                </p14:cNvPr>
                <p14:cNvContentPartPr/>
                <p14:nvPr/>
              </p14:nvContentPartPr>
              <p14:xfrm>
                <a:off x="3167530" y="5686907"/>
                <a:ext cx="272520" cy="33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EB48577-4B20-533B-885F-BA872E0173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58530" y="5677907"/>
                  <a:ext cx="290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BC467CF-CF81-76C2-1CC3-435C67369A88}"/>
                    </a:ext>
                  </a:extLst>
                </p14:cNvPr>
                <p14:cNvContentPartPr/>
                <p14:nvPr/>
              </p14:nvContentPartPr>
              <p14:xfrm>
                <a:off x="3778090" y="5525267"/>
                <a:ext cx="1113840" cy="543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BC467CF-CF81-76C2-1CC3-435C67369A8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69090" y="5516627"/>
                  <a:ext cx="113148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864BEE6-0E93-9A4D-1E3A-7EE771BE2C63}"/>
                    </a:ext>
                  </a:extLst>
                </p14:cNvPr>
                <p14:cNvContentPartPr/>
                <p14:nvPr/>
              </p14:nvContentPartPr>
              <p14:xfrm>
                <a:off x="4794370" y="5646947"/>
                <a:ext cx="82800" cy="1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864BEE6-0E93-9A4D-1E3A-7EE771BE2C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85370" y="5637947"/>
                  <a:ext cx="100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0F75EA-ECE3-D48E-188B-11911C44EA68}"/>
                    </a:ext>
                  </a:extLst>
                </p14:cNvPr>
                <p14:cNvContentPartPr/>
                <p14:nvPr/>
              </p14:nvContentPartPr>
              <p14:xfrm>
                <a:off x="4308730" y="5576387"/>
                <a:ext cx="43920" cy="1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0F75EA-ECE3-D48E-188B-11911C44EA6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99730" y="5567387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5D637F0-C062-6F3E-AEC2-3A5A67CAC0A4}"/>
                    </a:ext>
                  </a:extLst>
                </p14:cNvPr>
                <p14:cNvContentPartPr/>
                <p14:nvPr/>
              </p14:nvContentPartPr>
              <p14:xfrm>
                <a:off x="5119450" y="5423747"/>
                <a:ext cx="768960" cy="442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5D637F0-C062-6F3E-AEC2-3A5A67CAC0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10810" y="5414747"/>
                  <a:ext cx="7866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27D0CD2-82C5-706A-A8FD-F5335249C2DA}"/>
                    </a:ext>
                  </a:extLst>
                </p14:cNvPr>
                <p14:cNvContentPartPr/>
                <p14:nvPr/>
              </p14:nvContentPartPr>
              <p14:xfrm>
                <a:off x="5360650" y="5592227"/>
                <a:ext cx="45360" cy="5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27D0CD2-82C5-706A-A8FD-F5335249C2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51650" y="5583587"/>
                  <a:ext cx="630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3BA7FFD-C905-47CA-6E86-89F87AE36B61}"/>
              </a:ext>
            </a:extLst>
          </p:cNvPr>
          <p:cNvGrpSpPr/>
          <p:nvPr/>
        </p:nvGrpSpPr>
        <p:grpSpPr>
          <a:xfrm>
            <a:off x="849490" y="6159947"/>
            <a:ext cx="4297320" cy="632520"/>
            <a:chOff x="849490" y="6159947"/>
            <a:chExt cx="429732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E00EBF-16F6-ABFD-1E56-14226FCB7E44}"/>
                    </a:ext>
                  </a:extLst>
                </p14:cNvPr>
                <p14:cNvContentPartPr/>
                <p14:nvPr/>
              </p14:nvContentPartPr>
              <p14:xfrm>
                <a:off x="849490" y="6252827"/>
                <a:ext cx="176040" cy="436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E00EBF-16F6-ABFD-1E56-14226FCB7E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0850" y="6244187"/>
                  <a:ext cx="1936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064B426-9043-7F14-1948-6F8C32EB383A}"/>
                    </a:ext>
                  </a:extLst>
                </p14:cNvPr>
                <p14:cNvContentPartPr/>
                <p14:nvPr/>
              </p14:nvContentPartPr>
              <p14:xfrm>
                <a:off x="1030570" y="6159947"/>
                <a:ext cx="910440" cy="453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064B426-9043-7F14-1948-6F8C32EB383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1570" y="6150947"/>
                  <a:ext cx="9280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44E377-FB90-2119-771E-87680EF80DE9}"/>
                    </a:ext>
                  </a:extLst>
                </p14:cNvPr>
                <p14:cNvContentPartPr/>
                <p14:nvPr/>
              </p14:nvContentPartPr>
              <p14:xfrm>
                <a:off x="2086090" y="6276227"/>
                <a:ext cx="346680" cy="346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44E377-FB90-2119-771E-87680EF80DE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77090" y="6267587"/>
                  <a:ext cx="3643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75AC626-B762-01C2-D93E-D79E57CE6899}"/>
                    </a:ext>
                  </a:extLst>
                </p14:cNvPr>
                <p14:cNvContentPartPr/>
                <p14:nvPr/>
              </p14:nvContentPartPr>
              <p14:xfrm>
                <a:off x="2267530" y="6405467"/>
                <a:ext cx="118080" cy="46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75AC626-B762-01C2-D93E-D79E57CE689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58890" y="6396827"/>
                  <a:ext cx="13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D0F47D3-A467-0397-8A3F-ABB2B03D075C}"/>
                    </a:ext>
                  </a:extLst>
                </p14:cNvPr>
                <p14:cNvContentPartPr/>
                <p14:nvPr/>
              </p14:nvContentPartPr>
              <p14:xfrm>
                <a:off x="2115250" y="6321587"/>
                <a:ext cx="63720" cy="9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D0F47D3-A467-0397-8A3F-ABB2B03D075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06610" y="6312587"/>
                  <a:ext cx="81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A623BE-621C-DF79-1A0D-2642D4858E2D}"/>
                    </a:ext>
                  </a:extLst>
                </p14:cNvPr>
                <p14:cNvContentPartPr/>
                <p14:nvPr/>
              </p14:nvContentPartPr>
              <p14:xfrm>
                <a:off x="2571730" y="6509147"/>
                <a:ext cx="282240" cy="95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A623BE-621C-DF79-1A0D-2642D4858E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62730" y="6500147"/>
                  <a:ext cx="299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2E4B343-A85A-E341-2209-2CDC1B0F7F2A}"/>
                    </a:ext>
                  </a:extLst>
                </p14:cNvPr>
                <p14:cNvContentPartPr/>
                <p14:nvPr/>
              </p14:nvContentPartPr>
              <p14:xfrm>
                <a:off x="2636170" y="6356147"/>
                <a:ext cx="43920" cy="10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2E4B343-A85A-E341-2209-2CDC1B0F7F2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27530" y="6347147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EFEFE0-29D3-B7B7-CD15-3A5B9B95ACF0}"/>
                    </a:ext>
                  </a:extLst>
                </p14:cNvPr>
                <p14:cNvContentPartPr/>
                <p14:nvPr/>
              </p14:nvContentPartPr>
              <p14:xfrm>
                <a:off x="3118930" y="6331667"/>
                <a:ext cx="62280" cy="310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EFEFE0-29D3-B7B7-CD15-3A5B9B95ACF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09930" y="6322667"/>
                  <a:ext cx="799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3554408-2715-5076-E676-9529B2E8E1C5}"/>
                    </a:ext>
                  </a:extLst>
                </p14:cNvPr>
                <p14:cNvContentPartPr/>
                <p14:nvPr/>
              </p14:nvContentPartPr>
              <p14:xfrm>
                <a:off x="3130450" y="6330227"/>
                <a:ext cx="254520" cy="309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3554408-2715-5076-E676-9529B2E8E1C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21450" y="6321587"/>
                  <a:ext cx="272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54D26F9-CFF6-3FF6-70C8-6541E33F6C5F}"/>
                    </a:ext>
                  </a:extLst>
                </p14:cNvPr>
                <p14:cNvContentPartPr/>
                <p14:nvPr/>
              </p14:nvContentPartPr>
              <p14:xfrm>
                <a:off x="3548050" y="6533267"/>
                <a:ext cx="103680" cy="27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54D26F9-CFF6-3FF6-70C8-6541E33F6C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39050" y="6524627"/>
                  <a:ext cx="121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A9245B1-7F91-EFB2-F374-C215A0DE4EA4}"/>
                    </a:ext>
                  </a:extLst>
                </p14:cNvPr>
                <p14:cNvContentPartPr/>
                <p14:nvPr/>
              </p14:nvContentPartPr>
              <p14:xfrm>
                <a:off x="3760090" y="6263987"/>
                <a:ext cx="1160280" cy="525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A9245B1-7F91-EFB2-F374-C215A0DE4E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51090" y="6255347"/>
                  <a:ext cx="11779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EDF886-BFAD-E220-A67E-79DD14696AA1}"/>
                    </a:ext>
                  </a:extLst>
                </p14:cNvPr>
                <p14:cNvContentPartPr/>
                <p14:nvPr/>
              </p14:nvContentPartPr>
              <p14:xfrm>
                <a:off x="4208650" y="6400067"/>
                <a:ext cx="285120" cy="44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EDF886-BFAD-E220-A67E-79DD14696AA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00010" y="6391427"/>
                  <a:ext cx="302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7078588-41D4-FBA5-9299-81440D00FD25}"/>
                    </a:ext>
                  </a:extLst>
                </p14:cNvPr>
                <p14:cNvContentPartPr/>
                <p14:nvPr/>
              </p14:nvContentPartPr>
              <p14:xfrm>
                <a:off x="4853770" y="6246707"/>
                <a:ext cx="293040" cy="545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7078588-41D4-FBA5-9299-81440D00FD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44770" y="6237707"/>
                  <a:ext cx="310680" cy="56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3FADC98-59A0-5BF3-D35E-DA58E2FAC646}"/>
                  </a:ext>
                </a:extLst>
              </p14:cNvPr>
              <p14:cNvContentPartPr/>
              <p14:nvPr/>
            </p14:nvContentPartPr>
            <p14:xfrm>
              <a:off x="4860970" y="4296587"/>
              <a:ext cx="109800" cy="340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3FADC98-59A0-5BF3-D35E-DA58E2FAC64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852330" y="4287947"/>
                <a:ext cx="127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2D8F6C3-40FE-B8D5-3705-7D59BC57B8EE}"/>
                  </a:ext>
                </a:extLst>
              </p14:cNvPr>
              <p14:cNvContentPartPr/>
              <p14:nvPr/>
            </p14:nvContentPartPr>
            <p14:xfrm>
              <a:off x="4960690" y="4355267"/>
              <a:ext cx="203760" cy="3726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2D8F6C3-40FE-B8D5-3705-7D59BC57B8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951690" y="4346267"/>
                <a:ext cx="22140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C304CFD-9DC6-1B02-C9A3-6BE2CCB51944}"/>
              </a:ext>
            </a:extLst>
          </p:cNvPr>
          <p:cNvGrpSpPr/>
          <p:nvPr/>
        </p:nvGrpSpPr>
        <p:grpSpPr>
          <a:xfrm>
            <a:off x="5345530" y="4179587"/>
            <a:ext cx="1488600" cy="475920"/>
            <a:chOff x="5345530" y="4179587"/>
            <a:chExt cx="148860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6EE6CAF-8CE1-B553-0D8B-3F9E792A6533}"/>
                    </a:ext>
                  </a:extLst>
                </p14:cNvPr>
                <p14:cNvContentPartPr/>
                <p14:nvPr/>
              </p14:nvContentPartPr>
              <p14:xfrm>
                <a:off x="5345530" y="4407107"/>
                <a:ext cx="968760" cy="248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6EE6CAF-8CE1-B553-0D8B-3F9E792A653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36530" y="4398107"/>
                  <a:ext cx="9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9FBC4DA-1FC6-2620-49B0-C0493887ADEF}"/>
                    </a:ext>
                  </a:extLst>
                </p14:cNvPr>
                <p14:cNvContentPartPr/>
                <p14:nvPr/>
              </p14:nvContentPartPr>
              <p14:xfrm>
                <a:off x="6497170" y="4263107"/>
                <a:ext cx="249120" cy="333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9FBC4DA-1FC6-2620-49B0-C0493887ADE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88530" y="4254107"/>
                  <a:ext cx="266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EB1F899-A849-BE4E-260D-1746DDADE68D}"/>
                    </a:ext>
                  </a:extLst>
                </p14:cNvPr>
                <p14:cNvContentPartPr/>
                <p14:nvPr/>
              </p14:nvContentPartPr>
              <p14:xfrm>
                <a:off x="6725050" y="4179587"/>
                <a:ext cx="109080" cy="46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EB1F899-A849-BE4E-260D-1746DDADE6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16050" y="4170947"/>
                  <a:ext cx="126720" cy="48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F48F119-1942-DA99-BE37-B835132323AB}"/>
                  </a:ext>
                </a:extLst>
              </p14:cNvPr>
              <p14:cNvContentPartPr/>
              <p14:nvPr/>
            </p14:nvContentPartPr>
            <p14:xfrm>
              <a:off x="5656210" y="2117867"/>
              <a:ext cx="1789200" cy="6710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F48F119-1942-DA99-BE37-B835132323A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647210" y="2109227"/>
                <a:ext cx="180684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97874AC-066F-8277-12C0-B411A1588BA5}"/>
                  </a:ext>
                </a:extLst>
              </p14:cNvPr>
              <p14:cNvContentPartPr/>
              <p14:nvPr/>
            </p14:nvContentPartPr>
            <p14:xfrm>
              <a:off x="7181170" y="2274827"/>
              <a:ext cx="190080" cy="709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97874AC-066F-8277-12C0-B411A1588BA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172530" y="2265827"/>
                <a:ext cx="207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72F2421-C088-A592-9451-83165D0A1C21}"/>
                  </a:ext>
                </a:extLst>
              </p14:cNvPr>
              <p14:cNvContentPartPr/>
              <p14:nvPr/>
            </p14:nvContentPartPr>
            <p14:xfrm>
              <a:off x="6373690" y="2275907"/>
              <a:ext cx="86040" cy="392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72F2421-C088-A592-9451-83165D0A1C2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65050" y="2267267"/>
                <a:ext cx="103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9A18D7C-F7C4-2A68-D324-2BD5CF56CF63}"/>
                  </a:ext>
                </a:extLst>
              </p14:cNvPr>
              <p14:cNvContentPartPr/>
              <p14:nvPr/>
            </p14:nvContentPartPr>
            <p14:xfrm>
              <a:off x="7580410" y="2181947"/>
              <a:ext cx="309960" cy="2977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9A18D7C-F7C4-2A68-D324-2BD5CF56CF6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571770" y="2173307"/>
                <a:ext cx="3276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8FCFAD0-D603-13CC-27A9-4FC9256D0797}"/>
                  </a:ext>
                </a:extLst>
              </p14:cNvPr>
              <p14:cNvContentPartPr/>
              <p14:nvPr/>
            </p14:nvContentPartPr>
            <p14:xfrm>
              <a:off x="7579690" y="2210027"/>
              <a:ext cx="379080" cy="392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8FCFAD0-D603-13CC-27A9-4FC9256D079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570690" y="2201387"/>
                <a:ext cx="39672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56468D7-F8C5-FF70-8258-01B56080EB2C}"/>
              </a:ext>
            </a:extLst>
          </p:cNvPr>
          <p:cNvGrpSpPr/>
          <p:nvPr/>
        </p:nvGrpSpPr>
        <p:grpSpPr>
          <a:xfrm>
            <a:off x="8325250" y="2158187"/>
            <a:ext cx="1729440" cy="338040"/>
            <a:chOff x="8325250" y="2158187"/>
            <a:chExt cx="17294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A5D6D25-2BF5-788D-FF63-C6DF10495178}"/>
                    </a:ext>
                  </a:extLst>
                </p14:cNvPr>
                <p14:cNvContentPartPr/>
                <p14:nvPr/>
              </p14:nvContentPartPr>
              <p14:xfrm>
                <a:off x="8325250" y="2271947"/>
                <a:ext cx="250920" cy="224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A5D6D25-2BF5-788D-FF63-C6DF104951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16250" y="2262947"/>
                  <a:ext cx="268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E2CB7E6-9F77-DBA2-4717-2748BA4CC84F}"/>
                    </a:ext>
                  </a:extLst>
                </p14:cNvPr>
                <p14:cNvContentPartPr/>
                <p14:nvPr/>
              </p14:nvContentPartPr>
              <p14:xfrm>
                <a:off x="8837890" y="2261507"/>
                <a:ext cx="23760" cy="212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E2CB7E6-9F77-DBA2-4717-2748BA4CC8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28890" y="2252867"/>
                  <a:ext cx="41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9192582-7EF8-5EC8-3C15-92DA75BFF524}"/>
                    </a:ext>
                  </a:extLst>
                </p14:cNvPr>
                <p14:cNvContentPartPr/>
                <p14:nvPr/>
              </p14:nvContentPartPr>
              <p14:xfrm>
                <a:off x="8743570" y="2377427"/>
                <a:ext cx="255600" cy="29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9192582-7EF8-5EC8-3C15-92DA75BFF5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34570" y="2368427"/>
                  <a:ext cx="273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19C7266-8CA1-A3D0-9E5E-7E2BFDE251E4}"/>
                    </a:ext>
                  </a:extLst>
                </p14:cNvPr>
                <p14:cNvContentPartPr/>
                <p14:nvPr/>
              </p14:nvContentPartPr>
              <p14:xfrm>
                <a:off x="9196810" y="2204987"/>
                <a:ext cx="35640" cy="248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19C7266-8CA1-A3D0-9E5E-7E2BFDE251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88170" y="2196347"/>
                  <a:ext cx="53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08E5EE5-0EF7-C00C-BE1C-E63335900FAC}"/>
                    </a:ext>
                  </a:extLst>
                </p14:cNvPr>
                <p14:cNvContentPartPr/>
                <p14:nvPr/>
              </p14:nvContentPartPr>
              <p14:xfrm>
                <a:off x="9139570" y="2158187"/>
                <a:ext cx="223560" cy="86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08E5EE5-0EF7-C00C-BE1C-E63335900FA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30930" y="2149187"/>
                  <a:ext cx="241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FDD9F49-390A-9C35-7BD4-5A9F3ACBC878}"/>
                    </a:ext>
                  </a:extLst>
                </p14:cNvPr>
                <p14:cNvContentPartPr/>
                <p14:nvPr/>
              </p14:nvContentPartPr>
              <p14:xfrm>
                <a:off x="9571930" y="2256827"/>
                <a:ext cx="482760" cy="137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FDD9F49-390A-9C35-7BD4-5A9F3ACBC8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62930" y="2247827"/>
                  <a:ext cx="50040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005301B-1BB5-8E68-8ECC-EFE9EA0206BA}"/>
                  </a:ext>
                </a:extLst>
              </p14:cNvPr>
              <p14:cNvContentPartPr/>
              <p14:nvPr/>
            </p14:nvContentPartPr>
            <p14:xfrm>
              <a:off x="10293370" y="2142707"/>
              <a:ext cx="216000" cy="3074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005301B-1BB5-8E68-8ECC-EFE9EA0206B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284730" y="2134067"/>
                <a:ext cx="23364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22FEFCE-1D11-7DCA-533D-31114F4B79C7}"/>
              </a:ext>
            </a:extLst>
          </p:cNvPr>
          <p:cNvGrpSpPr/>
          <p:nvPr/>
        </p:nvGrpSpPr>
        <p:grpSpPr>
          <a:xfrm>
            <a:off x="10652290" y="2012747"/>
            <a:ext cx="692280" cy="584640"/>
            <a:chOff x="10652290" y="2012747"/>
            <a:chExt cx="69228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97E26F9-843C-3AED-4566-0AABC1FED59E}"/>
                    </a:ext>
                  </a:extLst>
                </p14:cNvPr>
                <p14:cNvContentPartPr/>
                <p14:nvPr/>
              </p14:nvContentPartPr>
              <p14:xfrm>
                <a:off x="10781530" y="2247467"/>
                <a:ext cx="11880" cy="163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97E26F9-843C-3AED-4566-0AABC1FED59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72890" y="2238467"/>
                  <a:ext cx="29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55983F8-3E62-536F-4FAD-93208F52D648}"/>
                    </a:ext>
                  </a:extLst>
                </p14:cNvPr>
                <p14:cNvContentPartPr/>
                <p14:nvPr/>
              </p14:nvContentPartPr>
              <p14:xfrm>
                <a:off x="10652290" y="2298587"/>
                <a:ext cx="222480" cy="27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55983F8-3E62-536F-4FAD-93208F52D64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43650" y="2289587"/>
                  <a:ext cx="240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D070FED-1AA0-13F8-67A8-8E92EB9A4A0C}"/>
                    </a:ext>
                  </a:extLst>
                </p14:cNvPr>
                <p14:cNvContentPartPr/>
                <p14:nvPr/>
              </p14:nvContentPartPr>
              <p14:xfrm>
                <a:off x="10809610" y="2202107"/>
                <a:ext cx="268920" cy="395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D070FED-1AA0-13F8-67A8-8E92EB9A4A0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00970" y="2193467"/>
                  <a:ext cx="2865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4855AB2-2C75-3B9A-333C-05A6B707EBD7}"/>
                    </a:ext>
                  </a:extLst>
                </p14:cNvPr>
                <p14:cNvContentPartPr/>
                <p14:nvPr/>
              </p14:nvContentPartPr>
              <p14:xfrm>
                <a:off x="11197690" y="2012747"/>
                <a:ext cx="52920" cy="191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4855AB2-2C75-3B9A-333C-05A6B707EBD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88690" y="2003747"/>
                  <a:ext cx="70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67F7304-0F93-DE2A-594D-B549F4F9BA26}"/>
                    </a:ext>
                  </a:extLst>
                </p14:cNvPr>
                <p14:cNvContentPartPr/>
                <p14:nvPr/>
              </p14:nvContentPartPr>
              <p14:xfrm>
                <a:off x="11086810" y="2077547"/>
                <a:ext cx="257760" cy="59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67F7304-0F93-DE2A-594D-B549F4F9BA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77810" y="2068547"/>
                  <a:ext cx="27540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1580545-4C03-A200-DA3D-4FF2B8E23111}"/>
                  </a:ext>
                </a:extLst>
              </p14:cNvPr>
              <p14:cNvContentPartPr/>
              <p14:nvPr/>
            </p14:nvContentPartPr>
            <p14:xfrm>
              <a:off x="5444890" y="2720867"/>
              <a:ext cx="2064960" cy="38242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1580545-4C03-A200-DA3D-4FF2B8E2311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36250" y="2711867"/>
                <a:ext cx="2082600" cy="38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E77288B-E0CE-68F1-7645-CC793D2120E5}"/>
              </a:ext>
            </a:extLst>
          </p:cNvPr>
          <p:cNvGrpSpPr/>
          <p:nvPr/>
        </p:nvGrpSpPr>
        <p:grpSpPr>
          <a:xfrm>
            <a:off x="8059570" y="3055307"/>
            <a:ext cx="2865600" cy="373320"/>
            <a:chOff x="8059570" y="3055307"/>
            <a:chExt cx="286560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8ACD5ED-082C-D71E-98FF-5D9821D72F22}"/>
                    </a:ext>
                  </a:extLst>
                </p14:cNvPr>
                <p14:cNvContentPartPr/>
                <p14:nvPr/>
              </p14:nvContentPartPr>
              <p14:xfrm>
                <a:off x="8059570" y="3055307"/>
                <a:ext cx="27000" cy="320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8ACD5ED-082C-D71E-98FF-5D9821D72F2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50930" y="3046667"/>
                  <a:ext cx="44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F14BB0E-D14F-B8CC-2E39-F294FE382B81}"/>
                    </a:ext>
                  </a:extLst>
                </p14:cNvPr>
                <p14:cNvContentPartPr/>
                <p14:nvPr/>
              </p14:nvContentPartPr>
              <p14:xfrm>
                <a:off x="8117170" y="3212627"/>
                <a:ext cx="130680" cy="136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F14BB0E-D14F-B8CC-2E39-F294FE382B8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08530" y="3203627"/>
                  <a:ext cx="148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B1865D5-D7FC-45C8-789E-4C59801FF1A5}"/>
                    </a:ext>
                  </a:extLst>
                </p14:cNvPr>
                <p14:cNvContentPartPr/>
                <p14:nvPr/>
              </p14:nvContentPartPr>
              <p14:xfrm>
                <a:off x="8390410" y="3067907"/>
                <a:ext cx="573120" cy="289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B1865D5-D7FC-45C8-789E-4C59801FF1A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81410" y="3059267"/>
                  <a:ext cx="590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A47DA82-7E9E-1A92-5502-ED4876800DA6}"/>
                    </a:ext>
                  </a:extLst>
                </p14:cNvPr>
                <p14:cNvContentPartPr/>
                <p14:nvPr/>
              </p14:nvContentPartPr>
              <p14:xfrm>
                <a:off x="9095290" y="3095267"/>
                <a:ext cx="905400" cy="206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A47DA82-7E9E-1A92-5502-ED4876800DA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86650" y="3086267"/>
                  <a:ext cx="923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7C9FF25-906D-1944-A058-B717522E4DF8}"/>
                    </a:ext>
                  </a:extLst>
                </p14:cNvPr>
                <p14:cNvContentPartPr/>
                <p14:nvPr/>
              </p14:nvContentPartPr>
              <p14:xfrm>
                <a:off x="10220650" y="3098507"/>
                <a:ext cx="704520" cy="330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7C9FF25-906D-1944-A058-B717522E4DF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11650" y="3089507"/>
                  <a:ext cx="72216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5836FA5-4D10-C3BC-772A-4D14C7DD8699}"/>
              </a:ext>
            </a:extLst>
          </p:cNvPr>
          <p:cNvGrpSpPr/>
          <p:nvPr/>
        </p:nvGrpSpPr>
        <p:grpSpPr>
          <a:xfrm>
            <a:off x="8121490" y="3705827"/>
            <a:ext cx="3437280" cy="853560"/>
            <a:chOff x="8121490" y="3705827"/>
            <a:chExt cx="343728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46BC3A3-2FE6-34F8-74BF-E35889A93F22}"/>
                    </a:ext>
                  </a:extLst>
                </p14:cNvPr>
                <p14:cNvContentPartPr/>
                <p14:nvPr/>
              </p14:nvContentPartPr>
              <p14:xfrm>
                <a:off x="8178730" y="3937667"/>
                <a:ext cx="11160" cy="436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46BC3A3-2FE6-34F8-74BF-E35889A93F2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70090" y="3929027"/>
                  <a:ext cx="288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93FB377-419F-D597-1055-9511675082E0}"/>
                    </a:ext>
                  </a:extLst>
                </p14:cNvPr>
                <p14:cNvContentPartPr/>
                <p14:nvPr/>
              </p14:nvContentPartPr>
              <p14:xfrm>
                <a:off x="8121490" y="3926147"/>
                <a:ext cx="214920" cy="199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93FB377-419F-D597-1055-9511675082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12850" y="3917147"/>
                  <a:ext cx="232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01BCA8E-36CF-8837-BD20-92E7713DF2D0}"/>
                    </a:ext>
                  </a:extLst>
                </p14:cNvPr>
                <p14:cNvContentPartPr/>
                <p14:nvPr/>
              </p14:nvContentPartPr>
              <p14:xfrm>
                <a:off x="8498050" y="4143227"/>
                <a:ext cx="396720" cy="158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01BCA8E-36CF-8837-BD20-92E7713DF2D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89050" y="4134227"/>
                  <a:ext cx="414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B8AD031-260F-B68C-0009-5D1825358496}"/>
                    </a:ext>
                  </a:extLst>
                </p14:cNvPr>
                <p14:cNvContentPartPr/>
                <p14:nvPr/>
              </p14:nvContentPartPr>
              <p14:xfrm>
                <a:off x="9035890" y="3986627"/>
                <a:ext cx="254520" cy="367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B8AD031-260F-B68C-0009-5D182535849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27250" y="3977627"/>
                  <a:ext cx="2721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C870BC-7D41-F5B2-CDB6-7727D84ABBCC}"/>
                    </a:ext>
                  </a:extLst>
                </p14:cNvPr>
                <p14:cNvContentPartPr/>
                <p14:nvPr/>
              </p14:nvContentPartPr>
              <p14:xfrm>
                <a:off x="9547450" y="4036667"/>
                <a:ext cx="29520" cy="244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C870BC-7D41-F5B2-CDB6-7727D84ABBC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38450" y="4027667"/>
                  <a:ext cx="47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F2CF2C6-D9F2-FAAB-E92B-9F58DEDE8121}"/>
                    </a:ext>
                  </a:extLst>
                </p14:cNvPr>
                <p14:cNvContentPartPr/>
                <p14:nvPr/>
              </p14:nvContentPartPr>
              <p14:xfrm>
                <a:off x="9414610" y="4130987"/>
                <a:ext cx="340560" cy="32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F2CF2C6-D9F2-FAAB-E92B-9F58DEDE81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05970" y="4122347"/>
                  <a:ext cx="358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B8B78A0-E163-931B-A6ED-0FCFA1156E1B}"/>
                    </a:ext>
                  </a:extLst>
                </p14:cNvPr>
                <p14:cNvContentPartPr/>
                <p14:nvPr/>
              </p14:nvContentPartPr>
              <p14:xfrm>
                <a:off x="9725650" y="3919307"/>
                <a:ext cx="335160" cy="640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B8B78A0-E163-931B-A6ED-0FCFA1156E1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16650" y="3910667"/>
                  <a:ext cx="35280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C2C54A1-F22C-680B-962B-8D38847DBBB0}"/>
                    </a:ext>
                  </a:extLst>
                </p14:cNvPr>
                <p14:cNvContentPartPr/>
                <p14:nvPr/>
              </p14:nvContentPartPr>
              <p14:xfrm>
                <a:off x="10269250" y="3732827"/>
                <a:ext cx="33120" cy="241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C2C54A1-F22C-680B-962B-8D38847DBBB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60250" y="3723827"/>
                  <a:ext cx="50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B3876DF-AE22-3470-1BAA-0DF2A0B13BD4}"/>
                    </a:ext>
                  </a:extLst>
                </p14:cNvPr>
                <p14:cNvContentPartPr/>
                <p14:nvPr/>
              </p14:nvContentPartPr>
              <p14:xfrm>
                <a:off x="10158370" y="3831467"/>
                <a:ext cx="250560" cy="16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B3876DF-AE22-3470-1BAA-0DF2A0B13BD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49370" y="3822827"/>
                  <a:ext cx="268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CD2A248-ABAD-63D6-4A58-3CE327B90C2B}"/>
                    </a:ext>
                  </a:extLst>
                </p14:cNvPr>
                <p14:cNvContentPartPr/>
                <p14:nvPr/>
              </p14:nvContentPartPr>
              <p14:xfrm>
                <a:off x="10625290" y="3954947"/>
                <a:ext cx="59040" cy="225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CD2A248-ABAD-63D6-4A58-3CE327B90C2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16290" y="3945947"/>
                  <a:ext cx="76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DD26020-4E4E-A6A5-E10C-7C1124B841FB}"/>
                    </a:ext>
                  </a:extLst>
                </p14:cNvPr>
                <p14:cNvContentPartPr/>
                <p14:nvPr/>
              </p14:nvContentPartPr>
              <p14:xfrm>
                <a:off x="10554010" y="4106147"/>
                <a:ext cx="233640" cy="3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DD26020-4E4E-A6A5-E10C-7C1124B841F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45010" y="4097147"/>
                  <a:ext cx="251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6FD617F-5E18-4C23-105E-D5BC41C061FE}"/>
                    </a:ext>
                  </a:extLst>
                </p14:cNvPr>
                <p14:cNvContentPartPr/>
                <p14:nvPr/>
              </p14:nvContentPartPr>
              <p14:xfrm>
                <a:off x="10997530" y="3935867"/>
                <a:ext cx="298080" cy="212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6FD617F-5E18-4C23-105E-D5BC41C061F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88890" y="3927227"/>
                  <a:ext cx="315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CB3F20D-AC17-B85A-8429-AA62F606981B}"/>
                    </a:ext>
                  </a:extLst>
                </p14:cNvPr>
                <p14:cNvContentPartPr/>
                <p14:nvPr/>
              </p14:nvContentPartPr>
              <p14:xfrm>
                <a:off x="11391370" y="3741827"/>
                <a:ext cx="79200" cy="180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CB3F20D-AC17-B85A-8429-AA62F606981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382370" y="3732827"/>
                  <a:ext cx="96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E2893B8-AFF6-B825-288A-24E5ADC756F1}"/>
                    </a:ext>
                  </a:extLst>
                </p14:cNvPr>
                <p14:cNvContentPartPr/>
                <p14:nvPr/>
              </p14:nvContentPartPr>
              <p14:xfrm>
                <a:off x="11330890" y="3801947"/>
                <a:ext cx="227880" cy="116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E2893B8-AFF6-B825-288A-24E5ADC756F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321890" y="3792947"/>
                  <a:ext cx="245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28CF34-5ED2-A8E4-509F-72EBEFFBBB85}"/>
                    </a:ext>
                  </a:extLst>
                </p14:cNvPr>
                <p14:cNvContentPartPr/>
                <p14:nvPr/>
              </p14:nvContentPartPr>
              <p14:xfrm>
                <a:off x="11376250" y="3705827"/>
                <a:ext cx="119880" cy="241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28CF34-5ED2-A8E4-509F-72EBEFFBBB8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367610" y="3697187"/>
                  <a:ext cx="137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1BC36CF-913F-DD0B-7C15-FB2E69FE9651}"/>
                    </a:ext>
                  </a:extLst>
                </p14:cNvPr>
                <p14:cNvContentPartPr/>
                <p14:nvPr/>
              </p14:nvContentPartPr>
              <p14:xfrm>
                <a:off x="11294530" y="3845147"/>
                <a:ext cx="240480" cy="35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1BC36CF-913F-DD0B-7C15-FB2E69FE965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85890" y="3836147"/>
                  <a:ext cx="2581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6BCD67BE-5771-FACD-1FB8-A103C51B1D76}"/>
                  </a:ext>
                </a:extLst>
              </p14:cNvPr>
              <p14:cNvContentPartPr/>
              <p14:nvPr/>
            </p14:nvContentPartPr>
            <p14:xfrm>
              <a:off x="10936330" y="4370027"/>
              <a:ext cx="163080" cy="491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6BCD67BE-5771-FACD-1FB8-A103C51B1D7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927690" y="4361027"/>
                <a:ext cx="18072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FCB75CF-1AE7-BF89-7E39-F3EE9477DF34}"/>
              </a:ext>
            </a:extLst>
          </p:cNvPr>
          <p:cNvGrpSpPr/>
          <p:nvPr/>
        </p:nvGrpSpPr>
        <p:grpSpPr>
          <a:xfrm>
            <a:off x="9308050" y="5027747"/>
            <a:ext cx="2136960" cy="332280"/>
            <a:chOff x="9308050" y="5027747"/>
            <a:chExt cx="213696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0F3E9A-C85B-A289-8301-C61D77D8F80D}"/>
                    </a:ext>
                  </a:extLst>
                </p14:cNvPr>
                <p14:cNvContentPartPr/>
                <p14:nvPr/>
              </p14:nvContentPartPr>
              <p14:xfrm>
                <a:off x="9308050" y="5027747"/>
                <a:ext cx="568080" cy="328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0F3E9A-C85B-A289-8301-C61D77D8F8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99410" y="5019107"/>
                  <a:ext cx="585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827310A-DBA4-79C6-8010-20843DF486CE}"/>
                    </a:ext>
                  </a:extLst>
                </p14:cNvPr>
                <p14:cNvContentPartPr/>
                <p14:nvPr/>
              </p14:nvContentPartPr>
              <p14:xfrm>
                <a:off x="9864970" y="5126027"/>
                <a:ext cx="6840" cy="5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827310A-DBA4-79C6-8010-20843DF486C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55970" y="5117027"/>
                  <a:ext cx="24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5F2A076-93F6-DECE-9B51-3ADC5FAE2D5D}"/>
                    </a:ext>
                  </a:extLst>
                </p14:cNvPr>
                <p14:cNvContentPartPr/>
                <p14:nvPr/>
              </p14:nvContentPartPr>
              <p14:xfrm>
                <a:off x="9578410" y="5137907"/>
                <a:ext cx="344880" cy="10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5F2A076-93F6-DECE-9B51-3ADC5FAE2D5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69410" y="5128907"/>
                  <a:ext cx="362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CDB456F-A9F9-2601-98F5-B9B1F64B5C8B}"/>
                    </a:ext>
                  </a:extLst>
                </p14:cNvPr>
                <p14:cNvContentPartPr/>
                <p14:nvPr/>
              </p14:nvContentPartPr>
              <p14:xfrm>
                <a:off x="9955330" y="5060867"/>
                <a:ext cx="1489680" cy="299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CDB456F-A9F9-2601-98F5-B9B1F64B5C8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46330" y="5052227"/>
                  <a:ext cx="1507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0C98554-07D8-250E-1855-AFDEC6A33BBC}"/>
                    </a:ext>
                  </a:extLst>
                </p14:cNvPr>
                <p14:cNvContentPartPr/>
                <p14:nvPr/>
              </p14:nvContentPartPr>
              <p14:xfrm>
                <a:off x="10471210" y="5134667"/>
                <a:ext cx="410040" cy="10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0C98554-07D8-250E-1855-AFDEC6A33BB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62570" y="5126027"/>
                  <a:ext cx="42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AD01E17-0D77-1CC8-BB57-CD930599F173}"/>
                    </a:ext>
                  </a:extLst>
                </p14:cNvPr>
                <p14:cNvContentPartPr/>
                <p14:nvPr/>
              </p14:nvContentPartPr>
              <p14:xfrm>
                <a:off x="10967290" y="5113427"/>
                <a:ext cx="14760" cy="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AD01E17-0D77-1CC8-BB57-CD930599F17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58290" y="5104427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547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7192D1D-81DD-9C98-84FF-BFDFF10BEEBE}"/>
              </a:ext>
            </a:extLst>
          </p:cNvPr>
          <p:cNvGrpSpPr/>
          <p:nvPr/>
        </p:nvGrpSpPr>
        <p:grpSpPr>
          <a:xfrm>
            <a:off x="376830" y="317162"/>
            <a:ext cx="4610880" cy="1248120"/>
            <a:chOff x="7464850" y="5525267"/>
            <a:chExt cx="4610880" cy="12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60A2DA6-0AF1-B49C-53FA-C763E242DA4E}"/>
                    </a:ext>
                  </a:extLst>
                </p14:cNvPr>
                <p14:cNvContentPartPr/>
                <p14:nvPr/>
              </p14:nvContentPartPr>
              <p14:xfrm>
                <a:off x="7822330" y="5623907"/>
                <a:ext cx="243720" cy="191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60A2DA6-0AF1-B49C-53FA-C763E242DA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13690" y="5615267"/>
                  <a:ext cx="261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C31793-078D-D496-E735-BF6EDBB73E5F}"/>
                    </a:ext>
                  </a:extLst>
                </p14:cNvPr>
                <p14:cNvContentPartPr/>
                <p14:nvPr/>
              </p14:nvContentPartPr>
              <p14:xfrm>
                <a:off x="9916450" y="5525267"/>
                <a:ext cx="678600" cy="288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C31793-078D-D496-E735-BF6EDBB73E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7450" y="5516267"/>
                  <a:ext cx="696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B6B2DE5-B122-7FA7-A553-3E3A70124639}"/>
                    </a:ext>
                  </a:extLst>
                </p14:cNvPr>
                <p14:cNvContentPartPr/>
                <p14:nvPr/>
              </p14:nvContentPartPr>
              <p14:xfrm>
                <a:off x="10760650" y="5636147"/>
                <a:ext cx="519120" cy="162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B6B2DE5-B122-7FA7-A553-3E3A701246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51650" y="5627507"/>
                  <a:ext cx="536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B40FDF-698B-5B60-2A5E-6B3FB10CA903}"/>
                    </a:ext>
                  </a:extLst>
                </p14:cNvPr>
                <p14:cNvContentPartPr/>
                <p14:nvPr/>
              </p14:nvContentPartPr>
              <p14:xfrm>
                <a:off x="8342530" y="5534987"/>
                <a:ext cx="548280" cy="28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B40FDF-698B-5B60-2A5E-6B3FB10CA9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33890" y="5526347"/>
                  <a:ext cx="565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0619F0-64FC-05BD-AD40-32112C800D98}"/>
                    </a:ext>
                  </a:extLst>
                </p14:cNvPr>
                <p14:cNvContentPartPr/>
                <p14:nvPr/>
              </p14:nvContentPartPr>
              <p14:xfrm>
                <a:off x="9135250" y="5593667"/>
                <a:ext cx="272160" cy="198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0619F0-64FC-05BD-AD40-32112C800D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26250" y="5584667"/>
                  <a:ext cx="289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D841F0D-7D98-0DA1-0385-059CBE7532E4}"/>
                    </a:ext>
                  </a:extLst>
                </p14:cNvPr>
                <p14:cNvContentPartPr/>
                <p14:nvPr/>
              </p14:nvContentPartPr>
              <p14:xfrm>
                <a:off x="9521170" y="5550467"/>
                <a:ext cx="26280" cy="76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D841F0D-7D98-0DA1-0385-059CBE7532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12530" y="5541467"/>
                  <a:ext cx="43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251ECC-419F-B42B-F468-261332D56950}"/>
                    </a:ext>
                  </a:extLst>
                </p14:cNvPr>
                <p14:cNvContentPartPr/>
                <p14:nvPr/>
              </p14:nvContentPartPr>
              <p14:xfrm>
                <a:off x="9499210" y="5533187"/>
                <a:ext cx="118440" cy="88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251ECC-419F-B42B-F468-261332D569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90210" y="5524547"/>
                  <a:ext cx="136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CE838B-A4C5-4A11-1287-628C984922D3}"/>
                    </a:ext>
                  </a:extLst>
                </p14:cNvPr>
                <p14:cNvContentPartPr/>
                <p14:nvPr/>
              </p14:nvContentPartPr>
              <p14:xfrm>
                <a:off x="9546010" y="5531027"/>
                <a:ext cx="16560" cy="94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CE838B-A4C5-4A11-1287-628C984922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37370" y="5522027"/>
                  <a:ext cx="34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69F030-67AB-00BD-0A77-33CEE0A9F9F0}"/>
                    </a:ext>
                  </a:extLst>
                </p14:cNvPr>
                <p14:cNvContentPartPr/>
                <p14:nvPr/>
              </p14:nvContentPartPr>
              <p14:xfrm>
                <a:off x="9453490" y="5596547"/>
                <a:ext cx="146160" cy="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69F030-67AB-00BD-0A77-33CEE0A9F9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44490" y="5587907"/>
                  <a:ext cx="163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5B9886-955B-4BBA-9AFD-50A87A06C90A}"/>
                    </a:ext>
                  </a:extLst>
                </p14:cNvPr>
                <p14:cNvContentPartPr/>
                <p14:nvPr/>
              </p14:nvContentPartPr>
              <p14:xfrm>
                <a:off x="7626130" y="5921987"/>
                <a:ext cx="1284120" cy="428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5B9886-955B-4BBA-9AFD-50A87A06C9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17130" y="5913347"/>
                  <a:ext cx="13017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2161A4F-4729-DA31-D936-9BF6D8B81289}"/>
                    </a:ext>
                  </a:extLst>
                </p14:cNvPr>
                <p14:cNvContentPartPr/>
                <p14:nvPr/>
              </p14:nvContentPartPr>
              <p14:xfrm>
                <a:off x="8850490" y="6005867"/>
                <a:ext cx="886680" cy="342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2161A4F-4729-DA31-D936-9BF6D8B8128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41850" y="5997227"/>
                  <a:ext cx="904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21FA70-1DAF-5DA9-DB2B-7505DF6F47B7}"/>
                    </a:ext>
                  </a:extLst>
                </p14:cNvPr>
                <p14:cNvContentPartPr/>
                <p14:nvPr/>
              </p14:nvContentPartPr>
              <p14:xfrm>
                <a:off x="9397330" y="6012347"/>
                <a:ext cx="23040" cy="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21FA70-1DAF-5DA9-DB2B-7505DF6F47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88330" y="6003347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7431509-F75E-FEDD-E384-43282EB7ED2D}"/>
                    </a:ext>
                  </a:extLst>
                </p14:cNvPr>
                <p14:cNvContentPartPr/>
                <p14:nvPr/>
              </p14:nvContentPartPr>
              <p14:xfrm>
                <a:off x="8238130" y="6030707"/>
                <a:ext cx="55440" cy="1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7431509-F75E-FEDD-E384-43282EB7ED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29130" y="6022067"/>
                  <a:ext cx="73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3618273-FD3C-1E6D-4E66-A0E80E159868}"/>
                    </a:ext>
                  </a:extLst>
                </p14:cNvPr>
                <p14:cNvContentPartPr/>
                <p14:nvPr/>
              </p14:nvContentPartPr>
              <p14:xfrm>
                <a:off x="7922410" y="5970227"/>
                <a:ext cx="428040" cy="3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3618273-FD3C-1E6D-4E66-A0E80E1598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13410" y="5961587"/>
                  <a:ext cx="44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61CA42-A777-C10D-51FA-42A8337AB66F}"/>
                    </a:ext>
                  </a:extLst>
                </p14:cNvPr>
                <p14:cNvContentPartPr/>
                <p14:nvPr/>
              </p14:nvContentPartPr>
              <p14:xfrm>
                <a:off x="7883530" y="5964827"/>
                <a:ext cx="5544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61CA42-A777-C10D-51FA-42A8337AB6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74530" y="5956187"/>
                  <a:ext cx="73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984F7F-C0D8-9E7F-F48E-1AC28EFE4EF4}"/>
                    </a:ext>
                  </a:extLst>
                </p14:cNvPr>
                <p14:cNvContentPartPr/>
                <p14:nvPr/>
              </p14:nvContentPartPr>
              <p14:xfrm>
                <a:off x="9996010" y="6001547"/>
                <a:ext cx="670320" cy="28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984F7F-C0D8-9E7F-F48E-1AC28EFE4E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87010" y="5992907"/>
                  <a:ext cx="687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14DD7A-51DD-74E0-6A42-CEF1ADCB6D1B}"/>
                    </a:ext>
                  </a:extLst>
                </p14:cNvPr>
                <p14:cNvContentPartPr/>
                <p14:nvPr/>
              </p14:nvContentPartPr>
              <p14:xfrm>
                <a:off x="10505410" y="6078947"/>
                <a:ext cx="262800" cy="1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14DD7A-51DD-74E0-6A42-CEF1ADCB6D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96770" y="6069947"/>
                  <a:ext cx="280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F6F4B4-BE09-8F71-118B-8D77B40C8B88}"/>
                    </a:ext>
                  </a:extLst>
                </p14:cNvPr>
                <p14:cNvContentPartPr/>
                <p14:nvPr/>
              </p14:nvContentPartPr>
              <p14:xfrm>
                <a:off x="10608010" y="6024587"/>
                <a:ext cx="1467720" cy="31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F6F4B4-BE09-8F71-118B-8D77B40C8B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99010" y="6015947"/>
                  <a:ext cx="14853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64B536-5858-A527-35AB-741BEA65E545}"/>
                    </a:ext>
                  </a:extLst>
                </p14:cNvPr>
                <p14:cNvContentPartPr/>
                <p14:nvPr/>
              </p14:nvContentPartPr>
              <p14:xfrm>
                <a:off x="7464850" y="6406187"/>
                <a:ext cx="960480" cy="36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64B536-5858-A527-35AB-741BEA65E5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55850" y="6397187"/>
                  <a:ext cx="9781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CE39D6E-2AE4-3DC3-8351-A68B12D08240}"/>
                    </a:ext>
                  </a:extLst>
                </p14:cNvPr>
                <p14:cNvContentPartPr/>
                <p14:nvPr/>
              </p14:nvContentPartPr>
              <p14:xfrm>
                <a:off x="8403010" y="6530027"/>
                <a:ext cx="53640" cy="1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CE39D6E-2AE4-3DC3-8351-A68B12D082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94370" y="6521387"/>
                  <a:ext cx="71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3D6617-D9E3-6F2B-C8F3-6D04A1BA2928}"/>
                    </a:ext>
                  </a:extLst>
                </p14:cNvPr>
                <p14:cNvContentPartPr/>
                <p14:nvPr/>
              </p14:nvContentPartPr>
              <p14:xfrm>
                <a:off x="8496970" y="6573587"/>
                <a:ext cx="122040" cy="9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3D6617-D9E3-6F2B-C8F3-6D04A1BA29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88330" y="6564587"/>
                  <a:ext cx="139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763689-EF9C-AF71-3737-D2C0D2888C73}"/>
                    </a:ext>
                  </a:extLst>
                </p14:cNvPr>
                <p14:cNvContentPartPr/>
                <p14:nvPr/>
              </p14:nvContentPartPr>
              <p14:xfrm>
                <a:off x="8682010" y="6619307"/>
                <a:ext cx="43920" cy="43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763689-EF9C-AF71-3737-D2C0D2888C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73010" y="6610307"/>
                  <a:ext cx="615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959CF89-672A-F0AD-664F-C4211DA457A6}"/>
              </a:ext>
            </a:extLst>
          </p:cNvPr>
          <p:cNvGrpSpPr/>
          <p:nvPr/>
        </p:nvGrpSpPr>
        <p:grpSpPr>
          <a:xfrm>
            <a:off x="543130" y="1462307"/>
            <a:ext cx="8188560" cy="777240"/>
            <a:chOff x="543130" y="1462307"/>
            <a:chExt cx="8188560" cy="7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01C392-7905-0755-CB44-55D8CA1AD399}"/>
                    </a:ext>
                  </a:extLst>
                </p14:cNvPr>
                <p14:cNvContentPartPr/>
                <p14:nvPr/>
              </p14:nvContentPartPr>
              <p14:xfrm>
                <a:off x="543130" y="1988267"/>
                <a:ext cx="276120" cy="251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01C392-7905-0755-CB44-55D8CA1AD3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4130" y="1979627"/>
                  <a:ext cx="293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E25D42-0772-8DFF-1878-33E64E8B8A49}"/>
                    </a:ext>
                  </a:extLst>
                </p14:cNvPr>
                <p14:cNvContentPartPr/>
                <p14:nvPr/>
              </p14:nvContentPartPr>
              <p14:xfrm>
                <a:off x="845170" y="1859387"/>
                <a:ext cx="255600" cy="37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E25D42-0772-8DFF-1878-33E64E8B8A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6530" y="1850387"/>
                  <a:ext cx="2732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D62ED0-2BC0-07A8-EEB6-DDB3BC7E1ACE}"/>
                    </a:ext>
                  </a:extLst>
                </p14:cNvPr>
                <p14:cNvContentPartPr/>
                <p14:nvPr/>
              </p14:nvContentPartPr>
              <p14:xfrm>
                <a:off x="1155490" y="2068907"/>
                <a:ext cx="170280" cy="160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D62ED0-2BC0-07A8-EEB6-DDB3BC7E1A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6490" y="2060267"/>
                  <a:ext cx="187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00FC8C-02C6-AF1F-D4EF-73127537B611}"/>
                    </a:ext>
                  </a:extLst>
                </p14:cNvPr>
                <p14:cNvContentPartPr/>
                <p14:nvPr/>
              </p14:nvContentPartPr>
              <p14:xfrm>
                <a:off x="1344130" y="1830227"/>
                <a:ext cx="90360" cy="372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00FC8C-02C6-AF1F-D4EF-73127537B6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35490" y="1821587"/>
                  <a:ext cx="1080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9B08A2-1002-EDB1-FC27-FE4AAE4AE329}"/>
                    </a:ext>
                  </a:extLst>
                </p14:cNvPr>
                <p14:cNvContentPartPr/>
                <p14:nvPr/>
              </p14:nvContentPartPr>
              <p14:xfrm>
                <a:off x="1676050" y="2001947"/>
                <a:ext cx="261360" cy="18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9B08A2-1002-EDB1-FC27-FE4AAE4AE3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67410" y="1993307"/>
                  <a:ext cx="279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7D3117-1B88-7FB4-CE22-958B49A68FE1}"/>
                    </a:ext>
                  </a:extLst>
                </p14:cNvPr>
                <p14:cNvContentPartPr/>
                <p14:nvPr/>
              </p14:nvContentPartPr>
              <p14:xfrm>
                <a:off x="1786930" y="1947227"/>
                <a:ext cx="2304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7D3117-1B88-7FB4-CE22-958B49A68F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78290" y="1938227"/>
                  <a:ext cx="40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0C0F4A-B1B3-1BBC-FAEF-640D0BB21C6A}"/>
                    </a:ext>
                  </a:extLst>
                </p14:cNvPr>
                <p14:cNvContentPartPr/>
                <p14:nvPr/>
              </p14:nvContentPartPr>
              <p14:xfrm>
                <a:off x="2167450" y="1742387"/>
                <a:ext cx="961560" cy="426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0C0F4A-B1B3-1BBC-FAEF-640D0BB21C6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58450" y="1733747"/>
                  <a:ext cx="9792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E926237-2EF9-363C-3F20-5E36AC4E0798}"/>
                    </a:ext>
                  </a:extLst>
                </p14:cNvPr>
                <p14:cNvContentPartPr/>
                <p14:nvPr/>
              </p14:nvContentPartPr>
              <p14:xfrm>
                <a:off x="2743450" y="1923827"/>
                <a:ext cx="61920" cy="1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E926237-2EF9-363C-3F20-5E36AC4E07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34450" y="1914827"/>
                  <a:ext cx="79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BA48E13-60A9-2873-0101-33567789A062}"/>
                    </a:ext>
                  </a:extLst>
                </p14:cNvPr>
                <p14:cNvContentPartPr/>
                <p14:nvPr/>
              </p14:nvContentPartPr>
              <p14:xfrm>
                <a:off x="3247090" y="1974587"/>
                <a:ext cx="501480" cy="202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BA48E13-60A9-2873-0101-33567789A0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38090" y="1965947"/>
                  <a:ext cx="519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2647B2-189D-587E-5F4A-E91638CEABE6}"/>
                    </a:ext>
                  </a:extLst>
                </p14:cNvPr>
                <p14:cNvContentPartPr/>
                <p14:nvPr/>
              </p14:nvContentPartPr>
              <p14:xfrm>
                <a:off x="3456970" y="1908347"/>
                <a:ext cx="102600" cy="2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2647B2-189D-587E-5F4A-E91638CEAB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47970" y="1899347"/>
                  <a:ext cx="120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5940C9-3B89-BE06-2FC9-1FB0E7C628D1}"/>
                    </a:ext>
                  </a:extLst>
                </p14:cNvPr>
                <p14:cNvContentPartPr/>
                <p14:nvPr/>
              </p14:nvContentPartPr>
              <p14:xfrm>
                <a:off x="4025410" y="1980347"/>
                <a:ext cx="268560" cy="170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5940C9-3B89-BE06-2FC9-1FB0E7C628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6770" y="1971347"/>
                  <a:ext cx="286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FC2E3A-13E7-9310-1823-6F8E0E18B741}"/>
                    </a:ext>
                  </a:extLst>
                </p14:cNvPr>
                <p14:cNvContentPartPr/>
                <p14:nvPr/>
              </p14:nvContentPartPr>
              <p14:xfrm>
                <a:off x="4529050" y="1519547"/>
                <a:ext cx="1419480" cy="620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FC2E3A-13E7-9310-1823-6F8E0E18B7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0050" y="1510907"/>
                  <a:ext cx="143712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F20642-A157-F56A-2D96-935CCAC7109F}"/>
                    </a:ext>
                  </a:extLst>
                </p14:cNvPr>
                <p14:cNvContentPartPr/>
                <p14:nvPr/>
              </p14:nvContentPartPr>
              <p14:xfrm>
                <a:off x="5245810" y="1710707"/>
                <a:ext cx="466200" cy="6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F20642-A157-F56A-2D96-935CCAC710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36810" y="1702067"/>
                  <a:ext cx="483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8FD683-BC6E-43DA-A074-62253FAED7A3}"/>
                    </a:ext>
                  </a:extLst>
                </p14:cNvPr>
                <p14:cNvContentPartPr/>
                <p14:nvPr/>
              </p14:nvContentPartPr>
              <p14:xfrm>
                <a:off x="6243730" y="1570307"/>
                <a:ext cx="408600" cy="581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8FD683-BC6E-43DA-A074-62253FAED7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34730" y="1561307"/>
                  <a:ext cx="42624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5FDFCF-58BE-AA0A-2482-C6B10FF1F03C}"/>
                    </a:ext>
                  </a:extLst>
                </p14:cNvPr>
                <p14:cNvContentPartPr/>
                <p14:nvPr/>
              </p14:nvContentPartPr>
              <p14:xfrm>
                <a:off x="7026370" y="1462307"/>
                <a:ext cx="1705320" cy="69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5FDFCF-58BE-AA0A-2482-C6B10FF1F0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17370" y="1453307"/>
                  <a:ext cx="172296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AF3450-9F7A-A634-BDAF-701BEC9DBDDD}"/>
                    </a:ext>
                  </a:extLst>
                </p14:cNvPr>
                <p14:cNvContentPartPr/>
                <p14:nvPr/>
              </p14:nvContentPartPr>
              <p14:xfrm>
                <a:off x="8184850" y="1637267"/>
                <a:ext cx="326880" cy="30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AF3450-9F7A-A634-BDAF-701BEC9DBD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75850" y="1628267"/>
                  <a:ext cx="344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04FABC-F0CD-EAC7-5D80-C2324026FD00}"/>
                    </a:ext>
                  </a:extLst>
                </p14:cNvPr>
                <p14:cNvContentPartPr/>
                <p14:nvPr/>
              </p14:nvContentPartPr>
              <p14:xfrm>
                <a:off x="8054890" y="1668947"/>
                <a:ext cx="47520" cy="19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04FABC-F0CD-EAC7-5D80-C2324026FD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46250" y="1659947"/>
                  <a:ext cx="65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5416A5-15B2-EAB5-0BB3-1C05678E9ABB}"/>
                    </a:ext>
                  </a:extLst>
                </p14:cNvPr>
                <p14:cNvContentPartPr/>
                <p14:nvPr/>
              </p14:nvContentPartPr>
              <p14:xfrm>
                <a:off x="7731610" y="1657427"/>
                <a:ext cx="36360" cy="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5416A5-15B2-EAB5-0BB3-1C05678E9A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22610" y="1648787"/>
                  <a:ext cx="540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40A5AA5-8239-C17F-A755-B69DCC0FF6AF}"/>
              </a:ext>
            </a:extLst>
          </p:cNvPr>
          <p:cNvGrpSpPr/>
          <p:nvPr/>
        </p:nvGrpSpPr>
        <p:grpSpPr>
          <a:xfrm>
            <a:off x="577330" y="2665427"/>
            <a:ext cx="1917720" cy="438120"/>
            <a:chOff x="577330" y="2665427"/>
            <a:chExt cx="191772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9E5FB4-3F63-297F-870E-CDEF3883CBE7}"/>
                    </a:ext>
                  </a:extLst>
                </p14:cNvPr>
                <p14:cNvContentPartPr/>
                <p14:nvPr/>
              </p14:nvContentPartPr>
              <p14:xfrm>
                <a:off x="577330" y="2789987"/>
                <a:ext cx="101160" cy="298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9E5FB4-3F63-297F-870E-CDEF3883CB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8690" y="2780987"/>
                  <a:ext cx="118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353F68-67AE-8279-23E5-B5D81ADF9C16}"/>
                    </a:ext>
                  </a:extLst>
                </p14:cNvPr>
                <p14:cNvContentPartPr/>
                <p14:nvPr/>
              </p14:nvContentPartPr>
              <p14:xfrm>
                <a:off x="633490" y="2776667"/>
                <a:ext cx="171360" cy="7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353F68-67AE-8279-23E5-B5D81ADF9C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850" y="2767667"/>
                  <a:ext cx="189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CE15B2-13A5-74E3-D2A2-C6B92057FCB8}"/>
                    </a:ext>
                  </a:extLst>
                </p14:cNvPr>
                <p14:cNvContentPartPr/>
                <p14:nvPr/>
              </p14:nvContentPartPr>
              <p14:xfrm>
                <a:off x="591010" y="2883227"/>
                <a:ext cx="167040" cy="22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CE15B2-13A5-74E3-D2A2-C6B92057FC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2010" y="2874227"/>
                  <a:ext cx="184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D8123B7-DDAB-CFE4-F425-B87CDC039C56}"/>
                    </a:ext>
                  </a:extLst>
                </p14:cNvPr>
                <p14:cNvContentPartPr/>
                <p14:nvPr/>
              </p14:nvContentPartPr>
              <p14:xfrm>
                <a:off x="763810" y="2942267"/>
                <a:ext cx="705960" cy="161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D8123B7-DDAB-CFE4-F425-B87CDC039C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5170" y="2933267"/>
                  <a:ext cx="723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B0451BF-57DF-38F8-CB01-89B490F3E66F}"/>
                    </a:ext>
                  </a:extLst>
                </p14:cNvPr>
                <p14:cNvContentPartPr/>
                <p14:nvPr/>
              </p14:nvContentPartPr>
              <p14:xfrm>
                <a:off x="1435210" y="2849027"/>
                <a:ext cx="20160" cy="40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B0451BF-57DF-38F8-CB01-89B490F3E66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26570" y="2840027"/>
                  <a:ext cx="37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A0E41CA-FDD7-02D2-D62E-E9A836248C05}"/>
                    </a:ext>
                  </a:extLst>
                </p14:cNvPr>
                <p14:cNvContentPartPr/>
                <p14:nvPr/>
              </p14:nvContentPartPr>
              <p14:xfrm>
                <a:off x="1668490" y="2665427"/>
                <a:ext cx="826560" cy="414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A0E41CA-FDD7-02D2-D62E-E9A836248C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59850" y="2656787"/>
                  <a:ext cx="8442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A1D796-98A1-908B-FBB6-838F72A837E8}"/>
                    </a:ext>
                  </a:extLst>
                </p14:cNvPr>
                <p14:cNvContentPartPr/>
                <p14:nvPr/>
              </p14:nvContentPartPr>
              <p14:xfrm>
                <a:off x="2028130" y="2814107"/>
                <a:ext cx="282240" cy="15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A1D796-98A1-908B-FBB6-838F72A837E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19130" y="2805467"/>
                  <a:ext cx="2998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7CC1DAE-18B6-7679-CE31-D13B85282480}"/>
              </a:ext>
            </a:extLst>
          </p:cNvPr>
          <p:cNvGrpSpPr/>
          <p:nvPr/>
        </p:nvGrpSpPr>
        <p:grpSpPr>
          <a:xfrm>
            <a:off x="2811490" y="2298587"/>
            <a:ext cx="8149680" cy="843840"/>
            <a:chOff x="2811490" y="2298587"/>
            <a:chExt cx="8149680" cy="84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6650EE-2BD2-E205-4ED1-B5B45AF50735}"/>
                    </a:ext>
                  </a:extLst>
                </p14:cNvPr>
                <p14:cNvContentPartPr/>
                <p14:nvPr/>
              </p14:nvContentPartPr>
              <p14:xfrm>
                <a:off x="2814370" y="2569667"/>
                <a:ext cx="353160" cy="42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6650EE-2BD2-E205-4ED1-B5B45AF507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05730" y="2561027"/>
                  <a:ext cx="3708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425D2E-B96D-6DFF-5678-374EE0F19657}"/>
                    </a:ext>
                  </a:extLst>
                </p14:cNvPr>
                <p14:cNvContentPartPr/>
                <p14:nvPr/>
              </p14:nvContentPartPr>
              <p14:xfrm>
                <a:off x="3049450" y="2686667"/>
                <a:ext cx="464400" cy="288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425D2E-B96D-6DFF-5678-374EE0F196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40810" y="2677667"/>
                  <a:ext cx="48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43C1F7-67A6-62F3-22F1-8B6397F2B6BC}"/>
                    </a:ext>
                  </a:extLst>
                </p14:cNvPr>
                <p14:cNvContentPartPr/>
                <p14:nvPr/>
              </p14:nvContentPartPr>
              <p14:xfrm>
                <a:off x="2811490" y="2813027"/>
                <a:ext cx="220320" cy="75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43C1F7-67A6-62F3-22F1-8B6397F2B6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02850" y="2804387"/>
                  <a:ext cx="237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28D323-DC82-D50D-C57A-979BB2CF6037}"/>
                    </a:ext>
                  </a:extLst>
                </p14:cNvPr>
                <p14:cNvContentPartPr/>
                <p14:nvPr/>
              </p14:nvContentPartPr>
              <p14:xfrm>
                <a:off x="3772690" y="2840747"/>
                <a:ext cx="176760" cy="11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28D323-DC82-D50D-C57A-979BB2CF603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64050" y="2832107"/>
                  <a:ext cx="194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CD746E3-9AFB-4F74-E35B-D85BD5246282}"/>
                    </a:ext>
                  </a:extLst>
                </p14:cNvPr>
                <p14:cNvContentPartPr/>
                <p14:nvPr/>
              </p14:nvContentPartPr>
              <p14:xfrm>
                <a:off x="4211170" y="2480027"/>
                <a:ext cx="1236240" cy="662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CD746E3-9AFB-4F74-E35B-D85BD52462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02170" y="2471387"/>
                  <a:ext cx="125388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E1125A-D0D3-8358-4F0B-D86292024B23}"/>
                    </a:ext>
                  </a:extLst>
                </p14:cNvPr>
                <p14:cNvContentPartPr/>
                <p14:nvPr/>
              </p14:nvContentPartPr>
              <p14:xfrm>
                <a:off x="4538410" y="2677307"/>
                <a:ext cx="829440" cy="33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E1125A-D0D3-8358-4F0B-D86292024B2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29410" y="2668667"/>
                  <a:ext cx="847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FCF598-A6BD-5E49-6085-9B9CD514FB26}"/>
                    </a:ext>
                  </a:extLst>
                </p14:cNvPr>
                <p14:cNvContentPartPr/>
                <p14:nvPr/>
              </p14:nvContentPartPr>
              <p14:xfrm>
                <a:off x="5777170" y="2492627"/>
                <a:ext cx="693720" cy="64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FCF598-A6BD-5E49-6085-9B9CD514FB2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68530" y="2483627"/>
                  <a:ext cx="71136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61A76D8-FB19-AD6B-1429-52755AFB324E}"/>
                    </a:ext>
                  </a:extLst>
                </p14:cNvPr>
                <p14:cNvContentPartPr/>
                <p14:nvPr/>
              </p14:nvContentPartPr>
              <p14:xfrm>
                <a:off x="6408970" y="2601347"/>
                <a:ext cx="42840" cy="1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61A76D8-FB19-AD6B-1429-52755AFB324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00330" y="2592707"/>
                  <a:ext cx="60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E503215-DA4F-581F-5910-C0C6F045392E}"/>
                    </a:ext>
                  </a:extLst>
                </p14:cNvPr>
                <p14:cNvContentPartPr/>
                <p14:nvPr/>
              </p14:nvContentPartPr>
              <p14:xfrm>
                <a:off x="6559090" y="2726267"/>
                <a:ext cx="203760" cy="12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E503215-DA4F-581F-5910-C0C6F04539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0450" y="2717267"/>
                  <a:ext cx="221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6CFF16-07BB-C3DC-A8E0-A277D8257137}"/>
                    </a:ext>
                  </a:extLst>
                </p14:cNvPr>
                <p14:cNvContentPartPr/>
                <p14:nvPr/>
              </p14:nvContentPartPr>
              <p14:xfrm>
                <a:off x="6826570" y="2476427"/>
                <a:ext cx="221400" cy="395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6CFF16-07BB-C3DC-A8E0-A277D82571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17930" y="2467787"/>
                  <a:ext cx="2390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1C7689-B7B2-8755-A09B-D606D9EE461D}"/>
                    </a:ext>
                  </a:extLst>
                </p14:cNvPr>
                <p14:cNvContentPartPr/>
                <p14:nvPr/>
              </p14:nvContentPartPr>
              <p14:xfrm>
                <a:off x="7074250" y="2732387"/>
                <a:ext cx="54720" cy="160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1C7689-B7B2-8755-A09B-D606D9EE46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65610" y="2723387"/>
                  <a:ext cx="72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E8F507-8AE2-3DCA-8FE4-666F9CE7CCBA}"/>
                    </a:ext>
                  </a:extLst>
                </p14:cNvPr>
                <p14:cNvContentPartPr/>
                <p14:nvPr/>
              </p14:nvContentPartPr>
              <p14:xfrm>
                <a:off x="7180090" y="2776307"/>
                <a:ext cx="195840" cy="113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E8F507-8AE2-3DCA-8FE4-666F9CE7CC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71450" y="2767667"/>
                  <a:ext cx="21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1A12CD5-A51A-5220-6D86-7B110678DB49}"/>
                    </a:ext>
                  </a:extLst>
                </p14:cNvPr>
                <p14:cNvContentPartPr/>
                <p14:nvPr/>
              </p14:nvContentPartPr>
              <p14:xfrm>
                <a:off x="7601290" y="2656427"/>
                <a:ext cx="371520" cy="244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1A12CD5-A51A-5220-6D86-7B110678DB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92650" y="2647787"/>
                  <a:ext cx="389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E185F2-0644-908B-095B-8B1266B9D407}"/>
                    </a:ext>
                  </a:extLst>
                </p14:cNvPr>
                <p14:cNvContentPartPr/>
                <p14:nvPr/>
              </p14:nvContentPartPr>
              <p14:xfrm>
                <a:off x="7644130" y="2638427"/>
                <a:ext cx="30960" cy="1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E185F2-0644-908B-095B-8B1266B9D40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35490" y="2629787"/>
                  <a:ext cx="48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EC4BA3-4B11-3C95-E249-68A15133CF26}"/>
                    </a:ext>
                  </a:extLst>
                </p14:cNvPr>
                <p14:cNvContentPartPr/>
                <p14:nvPr/>
              </p14:nvContentPartPr>
              <p14:xfrm>
                <a:off x="8111050" y="2298587"/>
                <a:ext cx="1747800" cy="583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EC4BA3-4B11-3C95-E249-68A15133CF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02050" y="2289947"/>
                  <a:ext cx="17654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5999F38-6305-4D85-A7C5-76CDD1FEF29D}"/>
                    </a:ext>
                  </a:extLst>
                </p14:cNvPr>
                <p14:cNvContentPartPr/>
                <p14:nvPr/>
              </p14:nvContentPartPr>
              <p14:xfrm>
                <a:off x="9571930" y="2546987"/>
                <a:ext cx="8280" cy="30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5999F38-6305-4D85-A7C5-76CDD1FEF2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62930" y="2537987"/>
                  <a:ext cx="25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6692402-B8D5-3261-0889-872971090BD8}"/>
                    </a:ext>
                  </a:extLst>
                </p14:cNvPr>
                <p14:cNvContentPartPr/>
                <p14:nvPr/>
              </p14:nvContentPartPr>
              <p14:xfrm>
                <a:off x="9084490" y="2491907"/>
                <a:ext cx="460440" cy="24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6692402-B8D5-3261-0889-872971090B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75490" y="2482907"/>
                  <a:ext cx="478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19EAC46-FEA4-75B5-2F58-AF0B6BAE1EBD}"/>
                    </a:ext>
                  </a:extLst>
                </p14:cNvPr>
                <p14:cNvContentPartPr/>
                <p14:nvPr/>
              </p14:nvContentPartPr>
              <p14:xfrm>
                <a:off x="10122730" y="2425307"/>
                <a:ext cx="838440" cy="353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19EAC46-FEA4-75B5-2F58-AF0B6BAE1E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13730" y="2416667"/>
                  <a:ext cx="85608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C8B0700-C0A4-7CE8-0631-C2551FB7CD9B}"/>
              </a:ext>
            </a:extLst>
          </p:cNvPr>
          <p:cNvGrpSpPr/>
          <p:nvPr/>
        </p:nvGrpSpPr>
        <p:grpSpPr>
          <a:xfrm>
            <a:off x="2906170" y="3463907"/>
            <a:ext cx="728280" cy="418320"/>
            <a:chOff x="2906170" y="3463907"/>
            <a:chExt cx="7282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F2CBE43-7318-4163-0E36-A3C10A6A2DDE}"/>
                    </a:ext>
                  </a:extLst>
                </p14:cNvPr>
                <p14:cNvContentPartPr/>
                <p14:nvPr/>
              </p14:nvContentPartPr>
              <p14:xfrm>
                <a:off x="2906170" y="3615827"/>
                <a:ext cx="424080" cy="225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F2CBE43-7318-4163-0E36-A3C10A6A2D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97170" y="3606827"/>
                  <a:ext cx="441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B79426-F2F8-C4B2-633B-3F831972B6C7}"/>
                    </a:ext>
                  </a:extLst>
                </p14:cNvPr>
                <p14:cNvContentPartPr/>
                <p14:nvPr/>
              </p14:nvContentPartPr>
              <p14:xfrm>
                <a:off x="3458770" y="3496667"/>
                <a:ext cx="25920" cy="385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B79426-F2F8-C4B2-633B-3F831972B6C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50130" y="3488027"/>
                  <a:ext cx="435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3ECA9E8-C988-1DC9-EBC6-5F4254CA0D90}"/>
                    </a:ext>
                  </a:extLst>
                </p14:cNvPr>
                <p14:cNvContentPartPr/>
                <p14:nvPr/>
              </p14:nvContentPartPr>
              <p14:xfrm>
                <a:off x="3421690" y="3463907"/>
                <a:ext cx="212760" cy="223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3ECA9E8-C988-1DC9-EBC6-5F4254CA0D9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12690" y="3454907"/>
                  <a:ext cx="23040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C356832-A442-BD5D-83D1-ACAE3E4FF45D}"/>
                  </a:ext>
                </a:extLst>
              </p14:cNvPr>
              <p14:cNvContentPartPr/>
              <p14:nvPr/>
            </p14:nvContentPartPr>
            <p14:xfrm>
              <a:off x="2503330" y="3439787"/>
              <a:ext cx="279360" cy="442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C356832-A442-BD5D-83D1-ACAE3E4FF45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494690" y="3431147"/>
                <a:ext cx="297000" cy="46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687F4D1-3AA7-8A1B-09E4-C3BA0162AE26}"/>
              </a:ext>
            </a:extLst>
          </p:cNvPr>
          <p:cNvGrpSpPr/>
          <p:nvPr/>
        </p:nvGrpSpPr>
        <p:grpSpPr>
          <a:xfrm>
            <a:off x="3891490" y="3390467"/>
            <a:ext cx="1993320" cy="698040"/>
            <a:chOff x="3891490" y="3390467"/>
            <a:chExt cx="1993320" cy="6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4C1C0E-0261-9B73-0DF7-64DE6FA35609}"/>
                    </a:ext>
                  </a:extLst>
                </p14:cNvPr>
                <p14:cNvContentPartPr/>
                <p14:nvPr/>
              </p14:nvContentPartPr>
              <p14:xfrm>
                <a:off x="3986170" y="3542387"/>
                <a:ext cx="57240" cy="311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4C1C0E-0261-9B73-0DF7-64DE6FA356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77530" y="3533387"/>
                  <a:ext cx="74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DA341D-6146-D531-F71A-4D744687CC07}"/>
                    </a:ext>
                  </a:extLst>
                </p14:cNvPr>
                <p14:cNvContentPartPr/>
                <p14:nvPr/>
              </p14:nvContentPartPr>
              <p14:xfrm>
                <a:off x="3891490" y="3670187"/>
                <a:ext cx="24552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DA341D-6146-D531-F71A-4D744687CC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82850" y="3661187"/>
                  <a:ext cx="263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BE9D84B-7971-C6A6-BB0B-B48A09659118}"/>
                    </a:ext>
                  </a:extLst>
                </p14:cNvPr>
                <p14:cNvContentPartPr/>
                <p14:nvPr/>
              </p14:nvContentPartPr>
              <p14:xfrm>
                <a:off x="4164010" y="3490907"/>
                <a:ext cx="276840" cy="597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BE9D84B-7971-C6A6-BB0B-B48A096591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55010" y="3481907"/>
                  <a:ext cx="29448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89333F-3BB2-A5EE-F9C1-639DD3A8CE44}"/>
                    </a:ext>
                  </a:extLst>
                </p14:cNvPr>
                <p14:cNvContentPartPr/>
                <p14:nvPr/>
              </p14:nvContentPartPr>
              <p14:xfrm>
                <a:off x="4543090" y="3451667"/>
                <a:ext cx="105480" cy="3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89333F-3BB2-A5EE-F9C1-639DD3A8CE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34090" y="3443027"/>
                  <a:ext cx="123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8F076D-ED2F-1208-B2FE-6DC2DB12C9A7}"/>
                    </a:ext>
                  </a:extLst>
                </p14:cNvPr>
                <p14:cNvContentPartPr/>
                <p14:nvPr/>
              </p14:nvContentPartPr>
              <p14:xfrm>
                <a:off x="4887970" y="3557507"/>
                <a:ext cx="16920" cy="20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8F076D-ED2F-1208-B2FE-6DC2DB12C9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78970" y="3548507"/>
                  <a:ext cx="34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55B3ECE-F660-7BA8-E974-23B62D008711}"/>
                    </a:ext>
                  </a:extLst>
                </p14:cNvPr>
                <p14:cNvContentPartPr/>
                <p14:nvPr/>
              </p14:nvContentPartPr>
              <p14:xfrm>
                <a:off x="4787530" y="3649667"/>
                <a:ext cx="260640" cy="38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55B3ECE-F660-7BA8-E974-23B62D0087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78530" y="3641027"/>
                  <a:ext cx="278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4FBB5A3-EDE6-225D-E04C-EFB9535A3398}"/>
                    </a:ext>
                  </a:extLst>
                </p14:cNvPr>
                <p14:cNvContentPartPr/>
                <p14:nvPr/>
              </p14:nvContentPartPr>
              <p14:xfrm>
                <a:off x="5240410" y="3512147"/>
                <a:ext cx="342000" cy="290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4FBB5A3-EDE6-225D-E04C-EFB9535A33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31770" y="3503507"/>
                  <a:ext cx="359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4B46D3A-755F-B5E2-09A7-61B2CED533FF}"/>
                    </a:ext>
                  </a:extLst>
                </p14:cNvPr>
                <p14:cNvContentPartPr/>
                <p14:nvPr/>
              </p14:nvContentPartPr>
              <p14:xfrm>
                <a:off x="5716330" y="3407747"/>
                <a:ext cx="119880" cy="153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4B46D3A-755F-B5E2-09A7-61B2CED533F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07690" y="3398747"/>
                  <a:ext cx="137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5F85432-78E1-1B06-0989-A805F4F72CDD}"/>
                    </a:ext>
                  </a:extLst>
                </p14:cNvPr>
                <p14:cNvContentPartPr/>
                <p14:nvPr/>
              </p14:nvContentPartPr>
              <p14:xfrm>
                <a:off x="5697610" y="3415307"/>
                <a:ext cx="187200" cy="16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5F85432-78E1-1B06-0989-A805F4F72CD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88970" y="3406667"/>
                  <a:ext cx="204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571ABFE-7708-4E04-93EF-F94D0F906401}"/>
                    </a:ext>
                  </a:extLst>
                </p14:cNvPr>
                <p14:cNvContentPartPr/>
                <p14:nvPr/>
              </p14:nvContentPartPr>
              <p14:xfrm>
                <a:off x="5810290" y="3390467"/>
                <a:ext cx="69840" cy="175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571ABFE-7708-4E04-93EF-F94D0F9064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01650" y="3381467"/>
                  <a:ext cx="87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7C37AA6-4206-21AC-B22D-9F8F2B31E8BC}"/>
                    </a:ext>
                  </a:extLst>
                </p14:cNvPr>
                <p14:cNvContentPartPr/>
                <p14:nvPr/>
              </p14:nvContentPartPr>
              <p14:xfrm>
                <a:off x="5645770" y="3470747"/>
                <a:ext cx="233280" cy="25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7C37AA6-4206-21AC-B22D-9F8F2B31E8B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36770" y="3462107"/>
                  <a:ext cx="2509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FA758B2-3DFC-94EA-54D5-E21E88C9D9F7}"/>
              </a:ext>
            </a:extLst>
          </p:cNvPr>
          <p:cNvGrpSpPr/>
          <p:nvPr/>
        </p:nvGrpSpPr>
        <p:grpSpPr>
          <a:xfrm>
            <a:off x="2385610" y="4262747"/>
            <a:ext cx="3396240" cy="662040"/>
            <a:chOff x="2385610" y="4262747"/>
            <a:chExt cx="339624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6471582-5940-3C23-820A-B36924DE3359}"/>
                    </a:ext>
                  </a:extLst>
                </p14:cNvPr>
                <p14:cNvContentPartPr/>
                <p14:nvPr/>
              </p14:nvContentPartPr>
              <p14:xfrm>
                <a:off x="2427730" y="4519427"/>
                <a:ext cx="23400" cy="325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6471582-5940-3C23-820A-B36924DE33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18730" y="4510427"/>
                  <a:ext cx="41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2F30A37-3FBE-C1E8-A992-EEB6BB0A365C}"/>
                    </a:ext>
                  </a:extLst>
                </p14:cNvPr>
                <p14:cNvContentPartPr/>
                <p14:nvPr/>
              </p14:nvContentPartPr>
              <p14:xfrm>
                <a:off x="2385610" y="4430147"/>
                <a:ext cx="235440" cy="193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2F30A37-3FBE-C1E8-A992-EEB6BB0A36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76610" y="4421507"/>
                  <a:ext cx="253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04A3A6-D5A2-1FFB-6161-0441EAA20F7C}"/>
                    </a:ext>
                  </a:extLst>
                </p14:cNvPr>
                <p14:cNvContentPartPr/>
                <p14:nvPr/>
              </p14:nvContentPartPr>
              <p14:xfrm>
                <a:off x="2853250" y="4553267"/>
                <a:ext cx="446760" cy="159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04A3A6-D5A2-1FFB-6161-0441EAA20F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44610" y="4544627"/>
                  <a:ext cx="464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36AC8C-A226-073C-5D50-0CDE20984F0E}"/>
                    </a:ext>
                  </a:extLst>
                </p14:cNvPr>
                <p14:cNvContentPartPr/>
                <p14:nvPr/>
              </p14:nvContentPartPr>
              <p14:xfrm>
                <a:off x="3401890" y="4467227"/>
                <a:ext cx="254520" cy="300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36AC8C-A226-073C-5D50-0CDE20984F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92890" y="4458587"/>
                  <a:ext cx="2721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66439CD-404B-F0FC-546D-883B802CC05B}"/>
                    </a:ext>
                  </a:extLst>
                </p14:cNvPr>
                <p14:cNvContentPartPr/>
                <p14:nvPr/>
              </p14:nvContentPartPr>
              <p14:xfrm>
                <a:off x="3935050" y="4452107"/>
                <a:ext cx="14400" cy="256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66439CD-404B-F0FC-546D-883B802CC05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26050" y="4443467"/>
                  <a:ext cx="32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5E14EA8-9795-15BF-EB6D-BABEA588E57B}"/>
                    </a:ext>
                  </a:extLst>
                </p14:cNvPr>
                <p14:cNvContentPartPr/>
                <p14:nvPr/>
              </p14:nvContentPartPr>
              <p14:xfrm>
                <a:off x="3872770" y="4574867"/>
                <a:ext cx="218880" cy="7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5E14EA8-9795-15BF-EB6D-BABEA588E57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64130" y="4566227"/>
                  <a:ext cx="236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B44DD63-93FF-1CD8-31E5-3C2E3523FE50}"/>
                    </a:ext>
                  </a:extLst>
                </p14:cNvPr>
                <p14:cNvContentPartPr/>
                <p14:nvPr/>
              </p14:nvContentPartPr>
              <p14:xfrm>
                <a:off x="4120810" y="4370747"/>
                <a:ext cx="265320" cy="554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B44DD63-93FF-1CD8-31E5-3C2E3523FE5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11810" y="4362107"/>
                  <a:ext cx="28296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404E8D4-36A3-682A-E087-B78FFD7E1D86}"/>
                    </a:ext>
                  </a:extLst>
                </p14:cNvPr>
                <p14:cNvContentPartPr/>
                <p14:nvPr/>
              </p14:nvContentPartPr>
              <p14:xfrm>
                <a:off x="4517170" y="4269227"/>
                <a:ext cx="15120" cy="166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404E8D4-36A3-682A-E087-B78FFD7E1D8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08530" y="4260587"/>
                  <a:ext cx="32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D178DF4-DB68-D05A-9C7B-704B33CA9ED8}"/>
                    </a:ext>
                  </a:extLst>
                </p14:cNvPr>
                <p14:cNvContentPartPr/>
                <p14:nvPr/>
              </p14:nvContentPartPr>
              <p14:xfrm>
                <a:off x="4413850" y="4355987"/>
                <a:ext cx="165600" cy="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D178DF4-DB68-D05A-9C7B-704B33CA9E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05210" y="4347347"/>
                  <a:ext cx="183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EC3195E-7B47-4809-54A6-430BBC9A8C7E}"/>
                    </a:ext>
                  </a:extLst>
                </p14:cNvPr>
                <p14:cNvContentPartPr/>
                <p14:nvPr/>
              </p14:nvContentPartPr>
              <p14:xfrm>
                <a:off x="4890850" y="4346267"/>
                <a:ext cx="26280" cy="237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EC3195E-7B47-4809-54A6-430BBC9A8C7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81850" y="4337627"/>
                  <a:ext cx="43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4AB76A-40A0-0D6D-ED13-2D1C2526D692}"/>
                    </a:ext>
                  </a:extLst>
                </p14:cNvPr>
                <p14:cNvContentPartPr/>
                <p14:nvPr/>
              </p14:nvContentPartPr>
              <p14:xfrm>
                <a:off x="4823530" y="4406747"/>
                <a:ext cx="242640" cy="20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4AB76A-40A0-0D6D-ED13-2D1C2526D69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14890" y="4397747"/>
                  <a:ext cx="260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57080D9-F49F-7655-AC2B-57EEAF253D29}"/>
                    </a:ext>
                  </a:extLst>
                </p14:cNvPr>
                <p14:cNvContentPartPr/>
                <p14:nvPr/>
              </p14:nvContentPartPr>
              <p14:xfrm>
                <a:off x="5337970" y="4262747"/>
                <a:ext cx="443880" cy="324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57080D9-F49F-7655-AC2B-57EEAF253D2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29330" y="4254107"/>
                  <a:ext cx="46152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B17CC6D-AAAB-7EAC-161C-47147579E01C}"/>
              </a:ext>
            </a:extLst>
          </p:cNvPr>
          <p:cNvGrpSpPr/>
          <p:nvPr/>
        </p:nvGrpSpPr>
        <p:grpSpPr>
          <a:xfrm>
            <a:off x="461770" y="5213507"/>
            <a:ext cx="671400" cy="464040"/>
            <a:chOff x="461770" y="5213507"/>
            <a:chExt cx="67140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82C6B7E-CA5A-2560-A436-09127B346840}"/>
                    </a:ext>
                  </a:extLst>
                </p14:cNvPr>
                <p14:cNvContentPartPr/>
                <p14:nvPr/>
              </p14:nvContentPartPr>
              <p14:xfrm>
                <a:off x="532330" y="5300267"/>
                <a:ext cx="115920" cy="377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82C6B7E-CA5A-2560-A436-09127B34684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330" y="5291627"/>
                  <a:ext cx="1335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41A2562-347D-8773-0E26-DDD63F6CF575}"/>
                    </a:ext>
                  </a:extLst>
                </p14:cNvPr>
                <p14:cNvContentPartPr/>
                <p14:nvPr/>
              </p14:nvContentPartPr>
              <p14:xfrm>
                <a:off x="461770" y="5241227"/>
                <a:ext cx="304200" cy="117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41A2562-347D-8773-0E26-DDD63F6CF5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2770" y="5232587"/>
                  <a:ext cx="321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630F327-19AE-8F7E-6C95-0F44C92E5556}"/>
                    </a:ext>
                  </a:extLst>
                </p14:cNvPr>
                <p14:cNvContentPartPr/>
                <p14:nvPr/>
              </p14:nvContentPartPr>
              <p14:xfrm>
                <a:off x="711970" y="5213507"/>
                <a:ext cx="421200" cy="44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630F327-19AE-8F7E-6C95-0F44C92E55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2970" y="5204867"/>
                  <a:ext cx="4388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35C651D-D1A2-2885-0DF3-FC9351A7A815}"/>
                    </a:ext>
                  </a:extLst>
                </p14:cNvPr>
                <p14:cNvContentPartPr/>
                <p14:nvPr/>
              </p14:nvContentPartPr>
              <p14:xfrm>
                <a:off x="942010" y="5386667"/>
                <a:ext cx="43920" cy="8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35C651D-D1A2-2885-0DF3-FC9351A7A8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3010" y="5377667"/>
                  <a:ext cx="615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0A146F4-DB3C-13B0-6B95-0EAF0C07BF14}"/>
              </a:ext>
            </a:extLst>
          </p:cNvPr>
          <p:cNvGrpSpPr/>
          <p:nvPr/>
        </p:nvGrpSpPr>
        <p:grpSpPr>
          <a:xfrm>
            <a:off x="1432690" y="5103707"/>
            <a:ext cx="5637240" cy="700920"/>
            <a:chOff x="1432690" y="5103707"/>
            <a:chExt cx="563724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2A32E50-4700-61A9-DD46-01419F7648EA}"/>
                    </a:ext>
                  </a:extLst>
                </p14:cNvPr>
                <p14:cNvContentPartPr/>
                <p14:nvPr/>
              </p14:nvContentPartPr>
              <p14:xfrm>
                <a:off x="1432690" y="5150147"/>
                <a:ext cx="1461240" cy="654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2A32E50-4700-61A9-DD46-01419F7648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23690" y="5141507"/>
                  <a:ext cx="147888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CEBEF88-4474-B9D4-8067-E63ADC509DB0}"/>
                    </a:ext>
                  </a:extLst>
                </p14:cNvPr>
                <p14:cNvContentPartPr/>
                <p14:nvPr/>
              </p14:nvContentPartPr>
              <p14:xfrm>
                <a:off x="2625010" y="5334467"/>
                <a:ext cx="13680" cy="9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CEBEF88-4474-B9D4-8067-E63ADC509D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16010" y="5325827"/>
                  <a:ext cx="3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D27E2D5-3B80-485C-9885-067F022DCC28}"/>
                    </a:ext>
                  </a:extLst>
                </p14:cNvPr>
                <p14:cNvContentPartPr/>
                <p14:nvPr/>
              </p14:nvContentPartPr>
              <p14:xfrm>
                <a:off x="2267170" y="5317547"/>
                <a:ext cx="356760" cy="57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D27E2D5-3B80-485C-9885-067F022DCC2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58530" y="5308547"/>
                  <a:ext cx="374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3A6FC43-98ED-9B2D-3D44-627EE3693835}"/>
                    </a:ext>
                  </a:extLst>
                </p14:cNvPr>
                <p14:cNvContentPartPr/>
                <p14:nvPr/>
              </p14:nvContentPartPr>
              <p14:xfrm>
                <a:off x="2042530" y="5245547"/>
                <a:ext cx="42840" cy="25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3A6FC43-98ED-9B2D-3D44-627EE36938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33530" y="5236547"/>
                  <a:ext cx="60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9548CE-AAEF-FD89-0F85-C5F2FE941BD5}"/>
                    </a:ext>
                  </a:extLst>
                </p14:cNvPr>
                <p14:cNvContentPartPr/>
                <p14:nvPr/>
              </p14:nvContentPartPr>
              <p14:xfrm>
                <a:off x="3099850" y="5376587"/>
                <a:ext cx="1032480" cy="246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9548CE-AAEF-FD89-0F85-C5F2FE941BD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91210" y="5367587"/>
                  <a:ext cx="1050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421B1D9-4E79-C624-6220-2C3013479038}"/>
                    </a:ext>
                  </a:extLst>
                </p14:cNvPr>
                <p14:cNvContentPartPr/>
                <p14:nvPr/>
              </p14:nvContentPartPr>
              <p14:xfrm>
                <a:off x="4387210" y="5213507"/>
                <a:ext cx="467640" cy="381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421B1D9-4E79-C624-6220-2C301347903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78210" y="5204507"/>
                  <a:ext cx="4852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5518143-B7EB-D936-25A0-1929DB081F42}"/>
                    </a:ext>
                  </a:extLst>
                </p14:cNvPr>
                <p14:cNvContentPartPr/>
                <p14:nvPr/>
              </p14:nvContentPartPr>
              <p14:xfrm>
                <a:off x="4409170" y="5282987"/>
                <a:ext cx="359280" cy="8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5518143-B7EB-D936-25A0-1929DB081F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00170" y="5274347"/>
                  <a:ext cx="376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AD6AAE-56D2-1729-18BC-9BDC70D96491}"/>
                    </a:ext>
                  </a:extLst>
                </p14:cNvPr>
                <p14:cNvContentPartPr/>
                <p14:nvPr/>
              </p14:nvContentPartPr>
              <p14:xfrm>
                <a:off x="5145010" y="5103707"/>
                <a:ext cx="879120" cy="445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AD6AAE-56D2-1729-18BC-9BDC70D964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36370" y="5095067"/>
                  <a:ext cx="8967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6EA62F-7B9B-1AAC-ED0C-89FD8DCDF471}"/>
                    </a:ext>
                  </a:extLst>
                </p14:cNvPr>
                <p14:cNvContentPartPr/>
                <p14:nvPr/>
              </p14:nvContentPartPr>
              <p14:xfrm>
                <a:off x="6300970" y="5354267"/>
                <a:ext cx="768960" cy="190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6EA62F-7B9B-1AAC-ED0C-89FD8DCDF4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91970" y="5345267"/>
                  <a:ext cx="78660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AF16420-C7EC-2C73-DC20-D5651CD0D296}"/>
                  </a:ext>
                </a:extLst>
              </p14:cNvPr>
              <p14:cNvContentPartPr/>
              <p14:nvPr/>
            </p14:nvContentPartPr>
            <p14:xfrm>
              <a:off x="7394650" y="5101547"/>
              <a:ext cx="644040" cy="3229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AF16420-C7EC-2C73-DC20-D5651CD0D29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386010" y="5092907"/>
                <a:ext cx="6616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E407C26-FB03-03D2-5F39-3A8C1DDD4D02}"/>
                  </a:ext>
                </a:extLst>
              </p14:cNvPr>
              <p14:cNvContentPartPr/>
              <p14:nvPr/>
            </p14:nvContentPartPr>
            <p14:xfrm>
              <a:off x="7830250" y="5154467"/>
              <a:ext cx="283680" cy="554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E407C26-FB03-03D2-5F39-3A8C1DDD4D0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821250" y="5145827"/>
                <a:ext cx="301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23B4C88-545B-91CE-22A9-A9DAAFD4E24E}"/>
                  </a:ext>
                </a:extLst>
              </p14:cNvPr>
              <p14:cNvContentPartPr/>
              <p14:nvPr/>
            </p14:nvContentPartPr>
            <p14:xfrm>
              <a:off x="8379970" y="4965107"/>
              <a:ext cx="538560" cy="651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23B4C88-545B-91CE-22A9-A9DAAFD4E24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371330" y="4956107"/>
                <a:ext cx="556200" cy="66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AC6F081-CAF3-000F-1AD6-B708B70EC5D3}"/>
              </a:ext>
            </a:extLst>
          </p:cNvPr>
          <p:cNvGrpSpPr/>
          <p:nvPr/>
        </p:nvGrpSpPr>
        <p:grpSpPr>
          <a:xfrm>
            <a:off x="9322450" y="4907147"/>
            <a:ext cx="2365200" cy="722880"/>
            <a:chOff x="9322450" y="4907147"/>
            <a:chExt cx="2365200" cy="72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422E557-F65B-7949-6BDC-C95E1735423D}"/>
                    </a:ext>
                  </a:extLst>
                </p14:cNvPr>
                <p14:cNvContentPartPr/>
                <p14:nvPr/>
              </p14:nvContentPartPr>
              <p14:xfrm>
                <a:off x="9322450" y="5088947"/>
                <a:ext cx="23040" cy="259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422E557-F65B-7949-6BDC-C95E173542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13810" y="5079947"/>
                  <a:ext cx="40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70C57E4-A704-10ED-D9DD-E24710F6D83A}"/>
                    </a:ext>
                  </a:extLst>
                </p14:cNvPr>
                <p14:cNvContentPartPr/>
                <p14:nvPr/>
              </p14:nvContentPartPr>
              <p14:xfrm>
                <a:off x="9488050" y="5075267"/>
                <a:ext cx="108360" cy="278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70C57E4-A704-10ED-D9DD-E24710F6D8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79050" y="5066267"/>
                  <a:ext cx="126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F7DD07-2B0B-D0F6-10A2-33997D47F230}"/>
                    </a:ext>
                  </a:extLst>
                </p14:cNvPr>
                <p14:cNvContentPartPr/>
                <p14:nvPr/>
              </p14:nvContentPartPr>
              <p14:xfrm>
                <a:off x="9704410" y="5070227"/>
                <a:ext cx="157320" cy="287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F7DD07-2B0B-D0F6-10A2-33997D47F2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95410" y="5061587"/>
                  <a:ext cx="174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0018D4-9B59-ABDD-BEE9-5A6391FA8920}"/>
                    </a:ext>
                  </a:extLst>
                </p14:cNvPr>
                <p14:cNvContentPartPr/>
                <p14:nvPr/>
              </p14:nvContentPartPr>
              <p14:xfrm>
                <a:off x="9951370" y="5056907"/>
                <a:ext cx="259560" cy="348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0018D4-9B59-ABDD-BEE9-5A6391FA892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42730" y="5048267"/>
                  <a:ext cx="277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9385414-8B0D-5315-B745-F99E2146DBC7}"/>
                    </a:ext>
                  </a:extLst>
                </p14:cNvPr>
                <p14:cNvContentPartPr/>
                <p14:nvPr/>
              </p14:nvContentPartPr>
              <p14:xfrm>
                <a:off x="10344850" y="5018027"/>
                <a:ext cx="165600" cy="38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9385414-8B0D-5315-B745-F99E2146DBC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35850" y="5009027"/>
                  <a:ext cx="1832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8F6784-EE74-CA30-5BF7-49D1DEF4A952}"/>
                    </a:ext>
                  </a:extLst>
                </p14:cNvPr>
                <p14:cNvContentPartPr/>
                <p14:nvPr/>
              </p14:nvContentPartPr>
              <p14:xfrm>
                <a:off x="10497130" y="5145827"/>
                <a:ext cx="222120" cy="240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8F6784-EE74-CA30-5BF7-49D1DEF4A95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88490" y="5136827"/>
                  <a:ext cx="239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0D6621-1C57-3E3B-C422-C8E54586730F}"/>
                    </a:ext>
                  </a:extLst>
                </p14:cNvPr>
                <p14:cNvContentPartPr/>
                <p14:nvPr/>
              </p14:nvContentPartPr>
              <p14:xfrm>
                <a:off x="10754890" y="5282267"/>
                <a:ext cx="447120" cy="295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70D6621-1C57-3E3B-C422-C8E54586730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46250" y="5273267"/>
                  <a:ext cx="464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C43B6CE-AC43-E2FE-E1F8-11E40094E61E}"/>
                    </a:ext>
                  </a:extLst>
                </p14:cNvPr>
                <p14:cNvContentPartPr/>
                <p14:nvPr/>
              </p14:nvContentPartPr>
              <p14:xfrm>
                <a:off x="11297410" y="5062307"/>
                <a:ext cx="272160" cy="554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C43B6CE-AC43-E2FE-E1F8-11E40094E61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88410" y="5053307"/>
                  <a:ext cx="28980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CB71E14-243D-337E-8DFA-CB263F660D89}"/>
                    </a:ext>
                  </a:extLst>
                </p14:cNvPr>
                <p14:cNvContentPartPr/>
                <p14:nvPr/>
              </p14:nvContentPartPr>
              <p14:xfrm>
                <a:off x="11517370" y="4907147"/>
                <a:ext cx="170280" cy="722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CB71E14-243D-337E-8DFA-CB263F660D8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508730" y="4898147"/>
                  <a:ext cx="187920" cy="74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5B91E17-55C0-1F75-8A25-DDBB508A2D08}"/>
              </a:ext>
            </a:extLst>
          </p:cNvPr>
          <p:cNvGrpSpPr/>
          <p:nvPr/>
        </p:nvGrpSpPr>
        <p:grpSpPr>
          <a:xfrm>
            <a:off x="8994130" y="1107707"/>
            <a:ext cx="2639880" cy="1110240"/>
            <a:chOff x="8994130" y="1107707"/>
            <a:chExt cx="263988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6F4C07D-A9D2-373B-38D3-1E69B58212F4}"/>
                    </a:ext>
                  </a:extLst>
                </p14:cNvPr>
                <p14:cNvContentPartPr/>
                <p14:nvPr/>
              </p14:nvContentPartPr>
              <p14:xfrm>
                <a:off x="9088810" y="1187627"/>
                <a:ext cx="209880" cy="304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6F4C07D-A9D2-373B-38D3-1E69B58212F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80170" y="1178987"/>
                  <a:ext cx="227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9F83FC2-2D18-96D5-6C56-3D7019753790}"/>
                    </a:ext>
                  </a:extLst>
                </p14:cNvPr>
                <p14:cNvContentPartPr/>
                <p14:nvPr/>
              </p14:nvContentPartPr>
              <p14:xfrm>
                <a:off x="9389050" y="1242347"/>
                <a:ext cx="389520" cy="167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9F83FC2-2D18-96D5-6C56-3D701975379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80410" y="1233347"/>
                  <a:ext cx="407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981F9A-46C4-3112-3BA8-BA85313E9C65}"/>
                    </a:ext>
                  </a:extLst>
                </p14:cNvPr>
                <p14:cNvContentPartPr/>
                <p14:nvPr/>
              </p14:nvContentPartPr>
              <p14:xfrm>
                <a:off x="9849130" y="1216067"/>
                <a:ext cx="20520" cy="222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981F9A-46C4-3112-3BA8-BA85313E9C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40490" y="1207427"/>
                  <a:ext cx="38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FA4054-43F4-CC14-3A10-3CDD2D407645}"/>
                    </a:ext>
                  </a:extLst>
                </p14:cNvPr>
                <p14:cNvContentPartPr/>
                <p14:nvPr/>
              </p14:nvContentPartPr>
              <p14:xfrm>
                <a:off x="9821410" y="1107707"/>
                <a:ext cx="197640" cy="154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FA4054-43F4-CC14-3A10-3CDD2D4076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12410" y="1099067"/>
                  <a:ext cx="215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DA4BE39-FD79-DAFA-BF1D-BC770B7C7CBD}"/>
                    </a:ext>
                  </a:extLst>
                </p14:cNvPr>
                <p14:cNvContentPartPr/>
                <p14:nvPr/>
              </p14:nvContentPartPr>
              <p14:xfrm>
                <a:off x="10133170" y="1211747"/>
                <a:ext cx="21960" cy="201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DA4BE39-FD79-DAFA-BF1D-BC770B7C7CB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24170" y="1203107"/>
                  <a:ext cx="39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25D335-584B-5893-4746-90C58F291AB4}"/>
                    </a:ext>
                  </a:extLst>
                </p14:cNvPr>
                <p14:cNvContentPartPr/>
                <p14:nvPr/>
              </p14:nvContentPartPr>
              <p14:xfrm>
                <a:off x="10051450" y="1282667"/>
                <a:ext cx="215640" cy="14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25D335-584B-5893-4746-90C58F291AB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42810" y="1273667"/>
                  <a:ext cx="233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C62181F-D5C9-6985-58D5-41760F96E8B6}"/>
                    </a:ext>
                  </a:extLst>
                </p14:cNvPr>
                <p14:cNvContentPartPr/>
                <p14:nvPr/>
              </p14:nvContentPartPr>
              <p14:xfrm>
                <a:off x="10171330" y="1230827"/>
                <a:ext cx="275040" cy="443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C62181F-D5C9-6985-58D5-41760F96E8B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62690" y="1222187"/>
                  <a:ext cx="292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DEBFCB3-669D-78BD-1AA2-0DA88D91ACCB}"/>
                    </a:ext>
                  </a:extLst>
                </p14:cNvPr>
                <p14:cNvContentPartPr/>
                <p14:nvPr/>
              </p14:nvContentPartPr>
              <p14:xfrm>
                <a:off x="10524850" y="1178627"/>
                <a:ext cx="86040" cy="27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DEBFCB3-669D-78BD-1AA2-0DA88D91ACC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16210" y="1169627"/>
                  <a:ext cx="103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628C71A-5039-04C8-F8D8-475D7AF5714E}"/>
                    </a:ext>
                  </a:extLst>
                </p14:cNvPr>
                <p14:cNvContentPartPr/>
                <p14:nvPr/>
              </p14:nvContentPartPr>
              <p14:xfrm>
                <a:off x="10718890" y="1260347"/>
                <a:ext cx="45720" cy="177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628C71A-5039-04C8-F8D8-475D7AF5714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10250" y="1251707"/>
                  <a:ext cx="63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CE022AF-ACEB-9451-0B0D-8AA8F50B5C07}"/>
                    </a:ext>
                  </a:extLst>
                </p14:cNvPr>
                <p14:cNvContentPartPr/>
                <p14:nvPr/>
              </p14:nvContentPartPr>
              <p14:xfrm>
                <a:off x="10626730" y="1323707"/>
                <a:ext cx="185040" cy="23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CE022AF-ACEB-9451-0B0D-8AA8F50B5C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18090" y="1315067"/>
                  <a:ext cx="202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F0BBC47-D582-7CF1-C8C9-2259274D2800}"/>
                    </a:ext>
                  </a:extLst>
                </p14:cNvPr>
                <p14:cNvContentPartPr/>
                <p14:nvPr/>
              </p14:nvContentPartPr>
              <p14:xfrm>
                <a:off x="10959370" y="1254947"/>
                <a:ext cx="267120" cy="208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F0BBC47-D582-7CF1-C8C9-2259274D280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50730" y="1246307"/>
                  <a:ext cx="284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C02A99-D91A-3F8B-A3D3-E03A71973353}"/>
                    </a:ext>
                  </a:extLst>
                </p14:cNvPr>
                <p14:cNvContentPartPr/>
                <p14:nvPr/>
              </p14:nvContentPartPr>
              <p14:xfrm>
                <a:off x="9003850" y="1775507"/>
                <a:ext cx="28440" cy="275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C02A99-D91A-3F8B-A3D3-E03A7197335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94850" y="1766507"/>
                  <a:ext cx="46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2E9579-43AF-4882-079D-B1FB9CF6604A}"/>
                    </a:ext>
                  </a:extLst>
                </p14:cNvPr>
                <p14:cNvContentPartPr/>
                <p14:nvPr/>
              </p14:nvContentPartPr>
              <p14:xfrm>
                <a:off x="8994130" y="1753547"/>
                <a:ext cx="155880" cy="126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2E9579-43AF-4882-079D-B1FB9CF660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985130" y="1744547"/>
                  <a:ext cx="173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EDC1CE9-007A-4E0C-6DDF-AF9175B53049}"/>
                    </a:ext>
                  </a:extLst>
                </p14:cNvPr>
                <p14:cNvContentPartPr/>
                <p14:nvPr/>
              </p14:nvContentPartPr>
              <p14:xfrm>
                <a:off x="9201130" y="1816547"/>
                <a:ext cx="328320" cy="171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EDC1CE9-007A-4E0C-6DDF-AF9175B5304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92490" y="1807547"/>
                  <a:ext cx="345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8215AE1-9321-854F-40BF-0A3C2A7110FB}"/>
                    </a:ext>
                  </a:extLst>
                </p14:cNvPr>
                <p14:cNvContentPartPr/>
                <p14:nvPr/>
              </p14:nvContentPartPr>
              <p14:xfrm>
                <a:off x="9617290" y="1732307"/>
                <a:ext cx="243000" cy="251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8215AE1-9321-854F-40BF-0A3C2A7110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08650" y="1723667"/>
                  <a:ext cx="260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E120D5F-2517-064A-37C3-400A7584BBF8}"/>
                    </a:ext>
                  </a:extLst>
                </p14:cNvPr>
                <p14:cNvContentPartPr/>
                <p14:nvPr/>
              </p14:nvContentPartPr>
              <p14:xfrm>
                <a:off x="10055770" y="1815467"/>
                <a:ext cx="23040" cy="179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E120D5F-2517-064A-37C3-400A7584BBF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46770" y="1806467"/>
                  <a:ext cx="40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FD5FB3E-203C-BAC1-50B7-780F249264EE}"/>
                    </a:ext>
                  </a:extLst>
                </p14:cNvPr>
                <p14:cNvContentPartPr/>
                <p14:nvPr/>
              </p14:nvContentPartPr>
              <p14:xfrm>
                <a:off x="9950290" y="1916627"/>
                <a:ext cx="151200" cy="8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FD5FB3E-203C-BAC1-50B7-780F249264E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41650" y="1907627"/>
                  <a:ext cx="168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5B799B6-B86C-7798-96E0-8CEDD52B58D8}"/>
                    </a:ext>
                  </a:extLst>
                </p14:cNvPr>
                <p14:cNvContentPartPr/>
                <p14:nvPr/>
              </p14:nvContentPartPr>
              <p14:xfrm>
                <a:off x="10083130" y="1813307"/>
                <a:ext cx="253080" cy="404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5B799B6-B86C-7798-96E0-8CEDD52B58D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74490" y="1804307"/>
                  <a:ext cx="2707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B5FF30-7D4E-9B0B-D017-CB28FD417A93}"/>
                    </a:ext>
                  </a:extLst>
                </p14:cNvPr>
                <p14:cNvContentPartPr/>
                <p14:nvPr/>
              </p14:nvContentPartPr>
              <p14:xfrm>
                <a:off x="10283290" y="1845347"/>
                <a:ext cx="60120" cy="118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B5FF30-7D4E-9B0B-D017-CB28FD417A9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74650" y="1836347"/>
                  <a:ext cx="77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0718EE4-BB23-F82E-A7D5-215A6BB00520}"/>
                    </a:ext>
                  </a:extLst>
                </p14:cNvPr>
                <p14:cNvContentPartPr/>
                <p14:nvPr/>
              </p14:nvContentPartPr>
              <p14:xfrm>
                <a:off x="10481650" y="1702427"/>
                <a:ext cx="29160" cy="139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0718EE4-BB23-F82E-A7D5-215A6BB0052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72650" y="1693787"/>
                  <a:ext cx="4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220DF3-1E48-8140-99B7-233D5674CED0}"/>
                    </a:ext>
                  </a:extLst>
                </p14:cNvPr>
                <p14:cNvContentPartPr/>
                <p14:nvPr/>
              </p14:nvContentPartPr>
              <p14:xfrm>
                <a:off x="10397050" y="1746707"/>
                <a:ext cx="167400" cy="14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220DF3-1E48-8140-99B7-233D5674CE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88410" y="1737707"/>
                  <a:ext cx="185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ADBAE59-E8BE-4157-5CE5-F1262AAAB89D}"/>
                    </a:ext>
                  </a:extLst>
                </p14:cNvPr>
                <p14:cNvContentPartPr/>
                <p14:nvPr/>
              </p14:nvContentPartPr>
              <p14:xfrm>
                <a:off x="10759210" y="1770107"/>
                <a:ext cx="23400" cy="214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ADBAE59-E8BE-4157-5CE5-F1262AAAB8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50570" y="1761467"/>
                  <a:ext cx="41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0CA3DF7-37D7-243A-3291-C347938603E3}"/>
                    </a:ext>
                  </a:extLst>
                </p14:cNvPr>
                <p14:cNvContentPartPr/>
                <p14:nvPr/>
              </p14:nvContentPartPr>
              <p14:xfrm>
                <a:off x="10654450" y="1847867"/>
                <a:ext cx="192960" cy="61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0CA3DF7-37D7-243A-3291-C347938603E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45450" y="1838867"/>
                  <a:ext cx="210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91BC334-BF19-509C-2A3E-EF5EB2C68266}"/>
                    </a:ext>
                  </a:extLst>
                </p14:cNvPr>
                <p14:cNvContentPartPr/>
                <p14:nvPr/>
              </p14:nvContentPartPr>
              <p14:xfrm>
                <a:off x="11027050" y="1760027"/>
                <a:ext cx="269640" cy="208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91BC334-BF19-509C-2A3E-EF5EB2C6826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18410" y="1751027"/>
                  <a:ext cx="287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98AB684-D52C-A156-4E01-E6B82228AAB8}"/>
                    </a:ext>
                  </a:extLst>
                </p14:cNvPr>
                <p14:cNvContentPartPr/>
                <p14:nvPr/>
              </p14:nvContentPartPr>
              <p14:xfrm>
                <a:off x="11495770" y="1637267"/>
                <a:ext cx="12240" cy="138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98AB684-D52C-A156-4E01-E6B82228AA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87130" y="1628267"/>
                  <a:ext cx="29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A0F32E0-1D69-FFC5-8CCA-2FA0B07E6E5F}"/>
                    </a:ext>
                  </a:extLst>
                </p14:cNvPr>
                <p14:cNvContentPartPr/>
                <p14:nvPr/>
              </p14:nvContentPartPr>
              <p14:xfrm>
                <a:off x="11354650" y="1688747"/>
                <a:ext cx="279360" cy="77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A0F32E0-1D69-FFC5-8CCA-2FA0B07E6E5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345650" y="1680107"/>
                  <a:ext cx="297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2FA958-9DBF-28F4-7FC5-C8F97C6F992B}"/>
                    </a:ext>
                  </a:extLst>
                </p14:cNvPr>
                <p14:cNvContentPartPr/>
                <p14:nvPr/>
              </p14:nvContentPartPr>
              <p14:xfrm>
                <a:off x="11523490" y="1554107"/>
                <a:ext cx="55440" cy="225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2FA958-9DBF-28F4-7FC5-C8F97C6F992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514490" y="1545467"/>
                  <a:ext cx="73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F1B3CE8-2DB0-DF9F-42CF-DA1082FFF15B}"/>
                    </a:ext>
                  </a:extLst>
                </p14:cNvPr>
                <p14:cNvContentPartPr/>
                <p14:nvPr/>
              </p14:nvContentPartPr>
              <p14:xfrm>
                <a:off x="11389570" y="1702427"/>
                <a:ext cx="239760" cy="33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F1B3CE8-2DB0-DF9F-42CF-DA1082FFF15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380570" y="1693787"/>
                  <a:ext cx="25740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6F35D12-13ED-4FB6-2C3F-09C7316FF33E}"/>
                  </a:ext>
                </a:extLst>
              </p14:cNvPr>
              <p14:cNvContentPartPr/>
              <p14:nvPr/>
            </p14:nvContentPartPr>
            <p14:xfrm>
              <a:off x="2019130" y="3133787"/>
              <a:ext cx="4343760" cy="18590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6F35D12-13ED-4FB6-2C3F-09C7316FF33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983490" y="3061787"/>
                <a:ext cx="4415400" cy="20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F282564-3C0E-683B-A0E6-7E78D3D613D7}"/>
                  </a:ext>
                </a:extLst>
              </p14:cNvPr>
              <p14:cNvContentPartPr/>
              <p14:nvPr/>
            </p14:nvContentPartPr>
            <p14:xfrm>
              <a:off x="2001693" y="5778046"/>
              <a:ext cx="630720" cy="316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F282564-3C0E-683B-A0E6-7E78D3D613D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992693" y="5769406"/>
                <a:ext cx="6483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2E76899-6F95-7B73-9C63-045DD70EA466}"/>
                  </a:ext>
                </a:extLst>
              </p14:cNvPr>
              <p14:cNvContentPartPr/>
              <p14:nvPr/>
            </p14:nvContentPartPr>
            <p14:xfrm>
              <a:off x="2583453" y="5895046"/>
              <a:ext cx="4572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2E76899-6F95-7B73-9C63-045DD70EA46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574813" y="5886406"/>
                <a:ext cx="633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306BA56-FAE0-E11A-8C8C-5053092B26EA}"/>
                  </a:ext>
                </a:extLst>
              </p14:cNvPr>
              <p14:cNvContentPartPr/>
              <p14:nvPr/>
            </p14:nvContentPartPr>
            <p14:xfrm>
              <a:off x="2403453" y="5855446"/>
              <a:ext cx="240840" cy="38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306BA56-FAE0-E11A-8C8C-5053092B26E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394453" y="5846806"/>
                <a:ext cx="25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479C8DA-251C-7967-1FD0-A13ABCF62B85}"/>
                  </a:ext>
                </a:extLst>
              </p14:cNvPr>
              <p14:cNvContentPartPr/>
              <p14:nvPr/>
            </p14:nvContentPartPr>
            <p14:xfrm>
              <a:off x="2724573" y="5800366"/>
              <a:ext cx="1392840" cy="356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479C8DA-251C-7967-1FD0-A13ABCF62B8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715933" y="5791726"/>
                <a:ext cx="14104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2EAB908-0E09-3AB1-231C-EC2E69F8804C}"/>
                  </a:ext>
                </a:extLst>
              </p14:cNvPr>
              <p14:cNvContentPartPr/>
              <p14:nvPr/>
            </p14:nvContentPartPr>
            <p14:xfrm>
              <a:off x="3572013" y="5804686"/>
              <a:ext cx="42480" cy="28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2EAB908-0E09-3AB1-231C-EC2E69F8804C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563013" y="5795686"/>
                <a:ext cx="60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0DD0109-6CD3-7353-7973-9322D30FE54B}"/>
                  </a:ext>
                </a:extLst>
              </p14:cNvPr>
              <p14:cNvContentPartPr/>
              <p14:nvPr/>
            </p14:nvContentPartPr>
            <p14:xfrm>
              <a:off x="4308213" y="5792086"/>
              <a:ext cx="740160" cy="272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0DD0109-6CD3-7353-7973-9322D30FE54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299213" y="5783446"/>
                <a:ext cx="7578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BF64E70-AAD4-B909-9291-38E301F0EEC1}"/>
                  </a:ext>
                </a:extLst>
              </p14:cNvPr>
              <p14:cNvContentPartPr/>
              <p14:nvPr/>
            </p14:nvContentPartPr>
            <p14:xfrm>
              <a:off x="5176173" y="5904766"/>
              <a:ext cx="689400" cy="336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BF64E70-AAD4-B909-9291-38E301F0EEC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167173" y="5896126"/>
                <a:ext cx="707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C4CCDA3-F843-EFA9-6259-691571B066E1}"/>
                  </a:ext>
                </a:extLst>
              </p14:cNvPr>
              <p14:cNvContentPartPr/>
              <p14:nvPr/>
            </p14:nvContentPartPr>
            <p14:xfrm>
              <a:off x="5621493" y="5787766"/>
              <a:ext cx="42120" cy="1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C4CCDA3-F843-EFA9-6259-691571B066E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612493" y="5778766"/>
                <a:ext cx="5976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4C7B6DA-71A7-8582-CF81-2E0E638FD0E0}"/>
              </a:ext>
            </a:extLst>
          </p:cNvPr>
          <p:cNvGrpSpPr/>
          <p:nvPr/>
        </p:nvGrpSpPr>
        <p:grpSpPr>
          <a:xfrm>
            <a:off x="6012453" y="5762926"/>
            <a:ext cx="1135440" cy="318960"/>
            <a:chOff x="6012453" y="5762926"/>
            <a:chExt cx="11354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EB63C1A-B863-0044-6C24-B61CB074FAD9}"/>
                    </a:ext>
                  </a:extLst>
                </p14:cNvPr>
                <p14:cNvContentPartPr/>
                <p14:nvPr/>
              </p14:nvContentPartPr>
              <p14:xfrm>
                <a:off x="6020733" y="5958046"/>
                <a:ext cx="106560" cy="123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EB63C1A-B863-0044-6C24-B61CB074FAD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12093" y="5949046"/>
                  <a:ext cx="124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887254A-419F-0E41-19FF-0C216FFD8E23}"/>
                    </a:ext>
                  </a:extLst>
                </p14:cNvPr>
                <p14:cNvContentPartPr/>
                <p14:nvPr/>
              </p14:nvContentPartPr>
              <p14:xfrm>
                <a:off x="6012453" y="5850406"/>
                <a:ext cx="185760" cy="2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887254A-419F-0E41-19FF-0C216FFD8E2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03453" y="5841766"/>
                  <a:ext cx="20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341508-5292-D23B-AEA8-5D52D1268BA3}"/>
                    </a:ext>
                  </a:extLst>
                </p14:cNvPr>
                <p14:cNvContentPartPr/>
                <p14:nvPr/>
              </p14:nvContentPartPr>
              <p14:xfrm>
                <a:off x="6392973" y="5949406"/>
                <a:ext cx="281160" cy="120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341508-5292-D23B-AEA8-5D52D1268BA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384333" y="5940766"/>
                  <a:ext cx="298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4AE84E6-9BBC-6958-8D9C-192FF3815B9F}"/>
                    </a:ext>
                  </a:extLst>
                </p14:cNvPr>
                <p14:cNvContentPartPr/>
                <p14:nvPr/>
              </p14:nvContentPartPr>
              <p14:xfrm>
                <a:off x="6510333" y="5827006"/>
                <a:ext cx="42480" cy="22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4AE84E6-9BBC-6958-8D9C-192FF3815B9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01693" y="5818006"/>
                  <a:ext cx="60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40BC7D8-DCC6-F2FB-F110-AF6FB9BF40EB}"/>
                    </a:ext>
                  </a:extLst>
                </p14:cNvPr>
                <p14:cNvContentPartPr/>
                <p14:nvPr/>
              </p14:nvContentPartPr>
              <p14:xfrm>
                <a:off x="6813093" y="5762926"/>
                <a:ext cx="334800" cy="286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40BC7D8-DCC6-F2FB-F110-AF6FB9BF40E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04093" y="5753926"/>
                  <a:ext cx="352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1FA8AB6-57BA-53B5-D601-ECF0E00C21FA}"/>
                    </a:ext>
                  </a:extLst>
                </p14:cNvPr>
                <p14:cNvContentPartPr/>
                <p14:nvPr/>
              </p14:nvContentPartPr>
              <p14:xfrm>
                <a:off x="6778173" y="5883526"/>
                <a:ext cx="265680" cy="27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1FA8AB6-57BA-53B5-D601-ECF0E00C21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69533" y="5874526"/>
                  <a:ext cx="2833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0B49FD6-CC2E-59FE-FE0D-5859E11412B9}"/>
              </a:ext>
            </a:extLst>
          </p:cNvPr>
          <p:cNvGrpSpPr/>
          <p:nvPr/>
        </p:nvGrpSpPr>
        <p:grpSpPr>
          <a:xfrm>
            <a:off x="7358493" y="5708566"/>
            <a:ext cx="2651400" cy="458640"/>
            <a:chOff x="7358493" y="5708566"/>
            <a:chExt cx="265140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1186406-1DD4-8AFF-706B-ED6E3FC03A65}"/>
                    </a:ext>
                  </a:extLst>
                </p14:cNvPr>
                <p14:cNvContentPartPr/>
                <p14:nvPr/>
              </p14:nvContentPartPr>
              <p14:xfrm>
                <a:off x="7358493" y="5779126"/>
                <a:ext cx="1033560" cy="258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1186406-1DD4-8AFF-706B-ED6E3FC03A6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49493" y="5770126"/>
                  <a:ext cx="1051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A2173F6-42EC-E85F-58D6-E43FBDE1AF35}"/>
                    </a:ext>
                  </a:extLst>
                </p14:cNvPr>
                <p14:cNvContentPartPr/>
                <p14:nvPr/>
              </p14:nvContentPartPr>
              <p14:xfrm>
                <a:off x="7934493" y="5831326"/>
                <a:ext cx="221040" cy="54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A2173F6-42EC-E85F-58D6-E43FBDE1AF3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925493" y="5822326"/>
                  <a:ext cx="238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AAC5808-FD26-A00D-EC89-57D658F26562}"/>
                    </a:ext>
                  </a:extLst>
                </p14:cNvPr>
                <p14:cNvContentPartPr/>
                <p14:nvPr/>
              </p14:nvContentPartPr>
              <p14:xfrm>
                <a:off x="7571613" y="5792806"/>
                <a:ext cx="59400" cy="25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AAC5808-FD26-A00D-EC89-57D658F2656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62613" y="5783806"/>
                  <a:ext cx="77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C0C854-AEFC-66B7-55E0-5210C8395BD0}"/>
                    </a:ext>
                  </a:extLst>
                </p14:cNvPr>
                <p14:cNvContentPartPr/>
                <p14:nvPr/>
              </p14:nvContentPartPr>
              <p14:xfrm>
                <a:off x="8593293" y="5767966"/>
                <a:ext cx="293040" cy="399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C0C854-AEFC-66B7-55E0-5210C8395BD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584653" y="5758966"/>
                  <a:ext cx="3106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F006307-72AB-DF60-E93A-133A0CD6210E}"/>
                    </a:ext>
                  </a:extLst>
                </p14:cNvPr>
                <p14:cNvContentPartPr/>
                <p14:nvPr/>
              </p14:nvContentPartPr>
              <p14:xfrm>
                <a:off x="9155253" y="5739886"/>
                <a:ext cx="128160" cy="253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F006307-72AB-DF60-E93A-133A0CD621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46253" y="5730886"/>
                  <a:ext cx="145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5747985-DE2F-F3D1-C929-2E4A336FB6A6}"/>
                    </a:ext>
                  </a:extLst>
                </p14:cNvPr>
                <p14:cNvContentPartPr/>
                <p14:nvPr/>
              </p14:nvContentPartPr>
              <p14:xfrm>
                <a:off x="9123573" y="5793886"/>
                <a:ext cx="209880" cy="49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5747985-DE2F-F3D1-C929-2E4A336FB6A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14933" y="5785246"/>
                  <a:ext cx="227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BB4E5AA-21BB-87AB-5BFC-06B68D79EEFB}"/>
                    </a:ext>
                  </a:extLst>
                </p14:cNvPr>
                <p14:cNvContentPartPr/>
                <p14:nvPr/>
              </p14:nvContentPartPr>
              <p14:xfrm>
                <a:off x="9336693" y="5708566"/>
                <a:ext cx="673200" cy="282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BB4E5AA-21BB-87AB-5BFC-06B68D79EEF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27693" y="5699566"/>
                  <a:ext cx="690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2F2A9C2-97D8-F278-1FC4-5117DACCC54B}"/>
                    </a:ext>
                  </a:extLst>
                </p14:cNvPr>
                <p14:cNvContentPartPr/>
                <p14:nvPr/>
              </p14:nvContentPartPr>
              <p14:xfrm>
                <a:off x="9612453" y="5882086"/>
                <a:ext cx="32040" cy="76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2F2A9C2-97D8-F278-1FC4-5117DACCC54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03453" y="5873446"/>
                  <a:ext cx="496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1546D86-56D0-16B1-2B8A-1F3ECCCA6575}"/>
              </a:ext>
            </a:extLst>
          </p:cNvPr>
          <p:cNvGrpSpPr/>
          <p:nvPr/>
        </p:nvGrpSpPr>
        <p:grpSpPr>
          <a:xfrm>
            <a:off x="2075853" y="6297526"/>
            <a:ext cx="2305440" cy="262080"/>
            <a:chOff x="2075853" y="6297526"/>
            <a:chExt cx="23054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A41EB39-33F1-7A78-C929-C1B4E4D8D7B2}"/>
                    </a:ext>
                  </a:extLst>
                </p14:cNvPr>
                <p14:cNvContentPartPr/>
                <p14:nvPr/>
              </p14:nvContentPartPr>
              <p14:xfrm>
                <a:off x="2075853" y="6358726"/>
                <a:ext cx="447120" cy="155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A41EB39-33F1-7A78-C929-C1B4E4D8D7B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067213" y="6350086"/>
                  <a:ext cx="464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99B36BE-8D8B-533C-0E75-8662ECA4C78D}"/>
                    </a:ext>
                  </a:extLst>
                </p14:cNvPr>
                <p14:cNvContentPartPr/>
                <p14:nvPr/>
              </p14:nvContentPartPr>
              <p14:xfrm>
                <a:off x="2541333" y="6297526"/>
                <a:ext cx="205560" cy="236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99B36BE-8D8B-533C-0E75-8662ECA4C78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532333" y="6288526"/>
                  <a:ext cx="223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881FA5F-904B-3C7E-FD2C-A30E119BB059}"/>
                    </a:ext>
                  </a:extLst>
                </p14:cNvPr>
                <p14:cNvContentPartPr/>
                <p14:nvPr/>
              </p14:nvContentPartPr>
              <p14:xfrm>
                <a:off x="3003573" y="6360526"/>
                <a:ext cx="109440" cy="168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881FA5F-904B-3C7E-FD2C-A30E119BB05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94933" y="6351886"/>
                  <a:ext cx="127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DFF0E95-CF28-C031-C667-EC08F31C9C93}"/>
                    </a:ext>
                  </a:extLst>
                </p14:cNvPr>
                <p14:cNvContentPartPr/>
                <p14:nvPr/>
              </p14:nvContentPartPr>
              <p14:xfrm>
                <a:off x="3180333" y="6419926"/>
                <a:ext cx="32040" cy="79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DFF0E95-CF28-C031-C667-EC08F31C9C9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71693" y="6411286"/>
                  <a:ext cx="49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C21C7A6-AABD-E947-7360-5895FD37A281}"/>
                    </a:ext>
                  </a:extLst>
                </p14:cNvPr>
                <p14:cNvContentPartPr/>
                <p14:nvPr/>
              </p14:nvContentPartPr>
              <p14:xfrm>
                <a:off x="3221013" y="6332086"/>
                <a:ext cx="17280" cy="14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C21C7A6-AABD-E947-7360-5895FD37A28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12013" y="6323086"/>
                  <a:ext cx="34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6CC61C7-57F2-DAFB-535F-03F467103D5E}"/>
                    </a:ext>
                  </a:extLst>
                </p14:cNvPr>
                <p14:cNvContentPartPr/>
                <p14:nvPr/>
              </p14:nvContentPartPr>
              <p14:xfrm>
                <a:off x="3272133" y="6405166"/>
                <a:ext cx="261720" cy="130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6CC61C7-57F2-DAFB-535F-03F467103D5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263133" y="6396526"/>
                  <a:ext cx="279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71155B9-D858-5893-96DC-DA5252447795}"/>
                    </a:ext>
                  </a:extLst>
                </p14:cNvPr>
                <p14:cNvContentPartPr/>
                <p14:nvPr/>
              </p14:nvContentPartPr>
              <p14:xfrm>
                <a:off x="3664533" y="6423526"/>
                <a:ext cx="158040" cy="136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71155B9-D858-5893-96DC-DA525244779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655893" y="6414526"/>
                  <a:ext cx="175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E1D965E-94A3-A3E5-34ED-A24DFCC46F86}"/>
                    </a:ext>
                  </a:extLst>
                </p14:cNvPr>
                <p14:cNvContentPartPr/>
                <p14:nvPr/>
              </p14:nvContentPartPr>
              <p14:xfrm>
                <a:off x="3827253" y="6447286"/>
                <a:ext cx="554040" cy="110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E1D965E-94A3-A3E5-34ED-A24DFCC46F8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18253" y="6438286"/>
                  <a:ext cx="57168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1344E23-A67A-95FC-2255-0FC202749304}"/>
                  </a:ext>
                </a:extLst>
              </p14:cNvPr>
              <p14:cNvContentPartPr/>
              <p14:nvPr/>
            </p14:nvContentPartPr>
            <p14:xfrm>
              <a:off x="4585773" y="6536206"/>
              <a:ext cx="20160" cy="248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1344E23-A67A-95FC-2255-0FC20274930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577133" y="6527206"/>
                <a:ext cx="378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739F530-724A-6E2D-A149-8A7F94F77143}"/>
              </a:ext>
            </a:extLst>
          </p:cNvPr>
          <p:cNvGrpSpPr/>
          <p:nvPr/>
        </p:nvGrpSpPr>
        <p:grpSpPr>
          <a:xfrm>
            <a:off x="1823853" y="5791006"/>
            <a:ext cx="173880" cy="185400"/>
            <a:chOff x="1823853" y="5791006"/>
            <a:chExt cx="17388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ED5F5AD-E036-EBD7-0E36-C83657517760}"/>
                    </a:ext>
                  </a:extLst>
                </p14:cNvPr>
                <p14:cNvContentPartPr/>
                <p14:nvPr/>
              </p14:nvContentPartPr>
              <p14:xfrm>
                <a:off x="1823853" y="5791006"/>
                <a:ext cx="110880" cy="160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ED5F5AD-E036-EBD7-0E36-C8365751776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15213" y="5782006"/>
                  <a:ext cx="128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64AE293-F87A-DB7E-DA36-B6EF8FE0C935}"/>
                    </a:ext>
                  </a:extLst>
                </p14:cNvPr>
                <p14:cNvContentPartPr/>
                <p14:nvPr/>
              </p14:nvContentPartPr>
              <p14:xfrm>
                <a:off x="1965693" y="5805766"/>
                <a:ext cx="32040" cy="170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64AE293-F87A-DB7E-DA36-B6EF8FE0C93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956693" y="5797126"/>
                  <a:ext cx="496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B2D435E-15DA-02FF-7142-E3F96CBE668C}"/>
              </a:ext>
            </a:extLst>
          </p:cNvPr>
          <p:cNvGrpSpPr/>
          <p:nvPr/>
        </p:nvGrpSpPr>
        <p:grpSpPr>
          <a:xfrm>
            <a:off x="10032933" y="5576806"/>
            <a:ext cx="124200" cy="189000"/>
            <a:chOff x="10032933" y="5576806"/>
            <a:chExt cx="12420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F987A60-8D78-277E-8684-42928A2059C7}"/>
                    </a:ext>
                  </a:extLst>
                </p14:cNvPr>
                <p14:cNvContentPartPr/>
                <p14:nvPr/>
              </p14:nvContentPartPr>
              <p14:xfrm>
                <a:off x="10032933" y="5620366"/>
                <a:ext cx="35280" cy="126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F987A60-8D78-277E-8684-42928A2059C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23933" y="5611366"/>
                  <a:ext cx="52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F8B62DD-C1A7-CFFA-EBA0-49B8C0069ECE}"/>
                    </a:ext>
                  </a:extLst>
                </p14:cNvPr>
                <p14:cNvContentPartPr/>
                <p14:nvPr/>
              </p14:nvContentPartPr>
              <p14:xfrm>
                <a:off x="10147413" y="5576806"/>
                <a:ext cx="9720" cy="18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F8B62DD-C1A7-CFFA-EBA0-49B8C0069EC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38773" y="5567806"/>
                  <a:ext cx="2736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1478477-D5D3-DD04-AD50-EB02E9129F16}"/>
              </a:ext>
            </a:extLst>
          </p:cNvPr>
          <p:cNvGrpSpPr/>
          <p:nvPr/>
        </p:nvGrpSpPr>
        <p:grpSpPr>
          <a:xfrm>
            <a:off x="5454093" y="6334966"/>
            <a:ext cx="611280" cy="269280"/>
            <a:chOff x="5454093" y="6334966"/>
            <a:chExt cx="61128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8DB2293-B8A8-0C77-4FE4-EB36C6D8288C}"/>
                    </a:ext>
                  </a:extLst>
                </p14:cNvPr>
                <p14:cNvContentPartPr/>
                <p14:nvPr/>
              </p14:nvContentPartPr>
              <p14:xfrm>
                <a:off x="5454093" y="6334966"/>
                <a:ext cx="611280" cy="269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8DB2293-B8A8-0C77-4FE4-EB36C6D828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45453" y="6326326"/>
                  <a:ext cx="628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3C9A844-AE7F-7426-01E2-0A1BA393820A}"/>
                    </a:ext>
                  </a:extLst>
                </p14:cNvPr>
                <p14:cNvContentPartPr/>
                <p14:nvPr/>
              </p14:nvContentPartPr>
              <p14:xfrm>
                <a:off x="5776293" y="6379966"/>
                <a:ext cx="47520" cy="21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3C9A844-AE7F-7426-01E2-0A1BA39382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67293" y="6370966"/>
                  <a:ext cx="6516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993C466-5BA8-E112-415F-E2E9BD3B928D}"/>
                  </a:ext>
                </a:extLst>
              </p14:cNvPr>
              <p14:cNvContentPartPr/>
              <p14:nvPr/>
            </p14:nvContentPartPr>
            <p14:xfrm>
              <a:off x="6241413" y="6333166"/>
              <a:ext cx="671400" cy="3949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993C466-5BA8-E112-415F-E2E9BD3B928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232773" y="6324526"/>
                <a:ext cx="6890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079D3BC1-932B-A003-98ED-23544E672F56}"/>
                  </a:ext>
                </a:extLst>
              </p14:cNvPr>
              <p14:cNvContentPartPr/>
              <p14:nvPr/>
            </p14:nvContentPartPr>
            <p14:xfrm>
              <a:off x="6621573" y="6350086"/>
              <a:ext cx="20160" cy="270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079D3BC1-932B-A003-98ED-23544E672F56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612933" y="6341086"/>
                <a:ext cx="37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F3025F5C-E20A-FA23-6587-5766383313DC}"/>
                  </a:ext>
                </a:extLst>
              </p14:cNvPr>
              <p14:cNvContentPartPr/>
              <p14:nvPr/>
            </p14:nvContentPartPr>
            <p14:xfrm>
              <a:off x="6917493" y="6344326"/>
              <a:ext cx="106560" cy="2293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F3025F5C-E20A-FA23-6587-5766383313D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6908493" y="6335326"/>
                <a:ext cx="124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5A1F7ABA-895C-4093-CA7B-A1A96D609415}"/>
                  </a:ext>
                </a:extLst>
              </p14:cNvPr>
              <p14:cNvContentPartPr/>
              <p14:nvPr/>
            </p14:nvContentPartPr>
            <p14:xfrm>
              <a:off x="6901653" y="6445486"/>
              <a:ext cx="281880" cy="493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5A1F7ABA-895C-4093-CA7B-A1A96D60941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6893013" y="6436846"/>
                <a:ext cx="299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95C3497-4FBC-EFC8-26E7-5F7E401D37DC}"/>
                  </a:ext>
                </a:extLst>
              </p14:cNvPr>
              <p14:cNvContentPartPr/>
              <p14:nvPr/>
            </p14:nvContentPartPr>
            <p14:xfrm>
              <a:off x="7233933" y="6359806"/>
              <a:ext cx="492840" cy="2469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95C3497-4FBC-EFC8-26E7-5F7E401D37D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224933" y="6351166"/>
                <a:ext cx="5104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51211B7-99F2-2567-E857-9EB0A174B817}"/>
                  </a:ext>
                </a:extLst>
              </p14:cNvPr>
              <p14:cNvContentPartPr/>
              <p14:nvPr/>
            </p14:nvContentPartPr>
            <p14:xfrm>
              <a:off x="7843773" y="6386446"/>
              <a:ext cx="102600" cy="2001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51211B7-99F2-2567-E857-9EB0A174B817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835133" y="6377446"/>
                <a:ext cx="120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E9E14A2-BFFF-AB22-0A47-EF21BA18D7BB}"/>
                  </a:ext>
                </a:extLst>
              </p14:cNvPr>
              <p14:cNvContentPartPr/>
              <p14:nvPr/>
            </p14:nvContentPartPr>
            <p14:xfrm>
              <a:off x="7967613" y="6311566"/>
              <a:ext cx="428040" cy="3654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E9E14A2-BFFF-AB22-0A47-EF21BA18D7BB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958613" y="6302566"/>
                <a:ext cx="445680" cy="38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CB3B148-567D-5A21-7DBB-ACA496D89190}"/>
              </a:ext>
            </a:extLst>
          </p:cNvPr>
          <p:cNvGrpSpPr/>
          <p:nvPr/>
        </p:nvGrpSpPr>
        <p:grpSpPr>
          <a:xfrm>
            <a:off x="8465493" y="6227686"/>
            <a:ext cx="3225600" cy="502560"/>
            <a:chOff x="8465493" y="6227686"/>
            <a:chExt cx="322560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ED7F267-1662-BFC9-E2F6-C66560AF4303}"/>
                    </a:ext>
                  </a:extLst>
                </p14:cNvPr>
                <p14:cNvContentPartPr/>
                <p14:nvPr/>
              </p14:nvContentPartPr>
              <p14:xfrm>
                <a:off x="8465493" y="6303286"/>
                <a:ext cx="1131120" cy="298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ED7F267-1662-BFC9-E2F6-C66560AF430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456853" y="6294646"/>
                  <a:ext cx="1148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263F0F5-B5DA-F9AA-07CF-EFAAEA1D8127}"/>
                    </a:ext>
                  </a:extLst>
                </p14:cNvPr>
                <p14:cNvContentPartPr/>
                <p14:nvPr/>
              </p14:nvContentPartPr>
              <p14:xfrm>
                <a:off x="8693013" y="6361606"/>
                <a:ext cx="32040" cy="56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263F0F5-B5DA-F9AA-07CF-EFAAEA1D812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84013" y="6352966"/>
                  <a:ext cx="49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42E43DD-3D24-088C-BA5D-BFD587DAFF1F}"/>
                    </a:ext>
                  </a:extLst>
                </p14:cNvPr>
                <p14:cNvContentPartPr/>
                <p14:nvPr/>
              </p14:nvContentPartPr>
              <p14:xfrm>
                <a:off x="9743493" y="6292486"/>
                <a:ext cx="478080" cy="385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42E43DD-3D24-088C-BA5D-BFD587DAFF1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34493" y="6283846"/>
                  <a:ext cx="4957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D0EA77A-354C-E833-E90A-7558BE1AD9D1}"/>
                    </a:ext>
                  </a:extLst>
                </p14:cNvPr>
                <p14:cNvContentPartPr/>
                <p14:nvPr/>
              </p14:nvContentPartPr>
              <p14:xfrm>
                <a:off x="10257933" y="6542686"/>
                <a:ext cx="30960" cy="12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D0EA77A-354C-E833-E90A-7558BE1AD9D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248933" y="6533686"/>
                  <a:ext cx="48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27E8CEC-F86D-DFCD-D315-C5FF1E056841}"/>
                    </a:ext>
                  </a:extLst>
                </p14:cNvPr>
                <p14:cNvContentPartPr/>
                <p14:nvPr/>
              </p14:nvContentPartPr>
              <p14:xfrm>
                <a:off x="10459893" y="6227686"/>
                <a:ext cx="1231200" cy="502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27E8CEC-F86D-DFCD-D315-C5FF1E05684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51253" y="6218686"/>
                  <a:ext cx="12488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7614400-56BD-9709-CCBA-AF3C36900F69}"/>
                    </a:ext>
                  </a:extLst>
                </p14:cNvPr>
                <p14:cNvContentPartPr/>
                <p14:nvPr/>
              </p14:nvContentPartPr>
              <p14:xfrm>
                <a:off x="10849773" y="6354406"/>
                <a:ext cx="388800" cy="46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7614400-56BD-9709-CCBA-AF3C36900F6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41133" y="6345406"/>
                  <a:ext cx="406440" cy="6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506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93E617-6EBA-4E4D-5B9B-315B43054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551" y="4319653"/>
            <a:ext cx="6180790" cy="21833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2610C1-F6C6-277D-2681-BCCEBEB81CB6}"/>
                  </a:ext>
                </a:extLst>
              </p14:cNvPr>
              <p14:cNvContentPartPr/>
              <p14:nvPr/>
            </p14:nvContentPartPr>
            <p14:xfrm>
              <a:off x="6532450" y="3579827"/>
              <a:ext cx="37440" cy="3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2610C1-F6C6-277D-2681-BCCEBEB81C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3450" y="3570827"/>
                <a:ext cx="550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E6129-6E7B-4DDD-34B9-3693CE21272A}"/>
                  </a:ext>
                </a:extLst>
              </p14:cNvPr>
              <p14:cNvContentPartPr/>
              <p14:nvPr/>
            </p14:nvContentPartPr>
            <p14:xfrm>
              <a:off x="6417610" y="3221627"/>
              <a:ext cx="43920" cy="1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E6129-6E7B-4DDD-34B9-3693CE2127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8610" y="3212627"/>
                <a:ext cx="61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27E2A5-CABD-E541-6E44-B65A439B3DB9}"/>
                  </a:ext>
                </a:extLst>
              </p14:cNvPr>
              <p14:cNvContentPartPr/>
              <p14:nvPr/>
            </p14:nvContentPartPr>
            <p14:xfrm>
              <a:off x="6346330" y="3419987"/>
              <a:ext cx="12960" cy="1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27E2A5-CABD-E541-6E44-B65A439B3D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7330" y="3411347"/>
                <a:ext cx="3060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71EAEC3-EB3A-D163-1473-3725E6AB0E24}"/>
              </a:ext>
            </a:extLst>
          </p:cNvPr>
          <p:cNvGrpSpPr/>
          <p:nvPr/>
        </p:nvGrpSpPr>
        <p:grpSpPr>
          <a:xfrm>
            <a:off x="256570" y="204107"/>
            <a:ext cx="2889000" cy="507960"/>
            <a:chOff x="256570" y="204107"/>
            <a:chExt cx="288900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A56077-2694-DA2C-3515-E622587410B2}"/>
                    </a:ext>
                  </a:extLst>
                </p14:cNvPr>
                <p14:cNvContentPartPr/>
                <p14:nvPr/>
              </p14:nvContentPartPr>
              <p14:xfrm>
                <a:off x="256570" y="204107"/>
                <a:ext cx="1151640" cy="446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8A56077-2694-DA2C-3515-E622587410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7570" y="195107"/>
                  <a:ext cx="11692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5B15DE-11D2-440F-4826-0326CF210BC4}"/>
                    </a:ext>
                  </a:extLst>
                </p14:cNvPr>
                <p14:cNvContentPartPr/>
                <p14:nvPr/>
              </p14:nvContentPartPr>
              <p14:xfrm>
                <a:off x="1584610" y="213467"/>
                <a:ext cx="334440" cy="457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5B15DE-11D2-440F-4826-0326CF210B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75610" y="204467"/>
                  <a:ext cx="3520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326C8B-5E4F-BAFD-6A68-F4132929EB20}"/>
                    </a:ext>
                  </a:extLst>
                </p14:cNvPr>
                <p14:cNvContentPartPr/>
                <p14:nvPr/>
              </p14:nvContentPartPr>
              <p14:xfrm>
                <a:off x="2113090" y="206267"/>
                <a:ext cx="1032480" cy="505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326C8B-5E4F-BAFD-6A68-F4132929EB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04090" y="197627"/>
                  <a:ext cx="1050120" cy="52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F80E4F-FAC7-C76D-777D-9D01F28E607E}"/>
                  </a:ext>
                </a:extLst>
              </p14:cNvPr>
              <p14:cNvContentPartPr/>
              <p14:nvPr/>
            </p14:nvContentPartPr>
            <p14:xfrm>
              <a:off x="1088530" y="772187"/>
              <a:ext cx="232200" cy="262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F80E4F-FAC7-C76D-777D-9D01F28E607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9890" y="763547"/>
                <a:ext cx="24984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CD0EC54-AF68-6D4B-ECC8-6FA21540124A}"/>
              </a:ext>
            </a:extLst>
          </p:cNvPr>
          <p:cNvGrpSpPr/>
          <p:nvPr/>
        </p:nvGrpSpPr>
        <p:grpSpPr>
          <a:xfrm>
            <a:off x="1454290" y="507587"/>
            <a:ext cx="3930120" cy="684000"/>
            <a:chOff x="1454290" y="507587"/>
            <a:chExt cx="393012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F76532-47CE-319C-8D9F-840F104C4937}"/>
                    </a:ext>
                  </a:extLst>
                </p14:cNvPr>
                <p14:cNvContentPartPr/>
                <p14:nvPr/>
              </p14:nvContentPartPr>
              <p14:xfrm>
                <a:off x="1454290" y="700907"/>
                <a:ext cx="1181520" cy="490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F76532-47CE-319C-8D9F-840F104C49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45650" y="691907"/>
                  <a:ext cx="11991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BDD677-1098-58AD-9379-C10B236C6E2D}"/>
                    </a:ext>
                  </a:extLst>
                </p14:cNvPr>
                <p14:cNvContentPartPr/>
                <p14:nvPr/>
              </p14:nvContentPartPr>
              <p14:xfrm>
                <a:off x="2440690" y="823307"/>
                <a:ext cx="190080" cy="36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BDD677-1098-58AD-9379-C10B236C6E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32050" y="814307"/>
                  <a:ext cx="207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C9C33F-136B-8DF5-F48D-91D3C2CFE31D}"/>
                    </a:ext>
                  </a:extLst>
                </p14:cNvPr>
                <p14:cNvContentPartPr/>
                <p14:nvPr/>
              </p14:nvContentPartPr>
              <p14:xfrm>
                <a:off x="1672090" y="804587"/>
                <a:ext cx="45360" cy="37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C9C33F-136B-8DF5-F48D-91D3C2CFE3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63450" y="795947"/>
                  <a:ext cx="63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8547B47-4891-8AB3-7395-37A08E54BF0A}"/>
                    </a:ext>
                  </a:extLst>
                </p14:cNvPr>
                <p14:cNvContentPartPr/>
                <p14:nvPr/>
              </p14:nvContentPartPr>
              <p14:xfrm>
                <a:off x="2780530" y="601907"/>
                <a:ext cx="1063440" cy="49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8547B47-4891-8AB3-7395-37A08E54BF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1530" y="592907"/>
                  <a:ext cx="10810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D17525-66CA-4A71-2CAB-38B5A8DB1F01}"/>
                    </a:ext>
                  </a:extLst>
                </p14:cNvPr>
                <p14:cNvContentPartPr/>
                <p14:nvPr/>
              </p14:nvContentPartPr>
              <p14:xfrm>
                <a:off x="2898970" y="822227"/>
                <a:ext cx="264240" cy="40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D17525-66CA-4A71-2CAB-38B5A8DB1F0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89970" y="813227"/>
                  <a:ext cx="281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3B9FD1-2E44-A8CF-EB9E-4BA20FA17F66}"/>
                    </a:ext>
                  </a:extLst>
                </p14:cNvPr>
                <p14:cNvContentPartPr/>
                <p14:nvPr/>
              </p14:nvContentPartPr>
              <p14:xfrm>
                <a:off x="4126930" y="764267"/>
                <a:ext cx="389160" cy="125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3B9FD1-2E44-A8CF-EB9E-4BA20FA17F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17930" y="755267"/>
                  <a:ext cx="406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EB55CD-79A7-003D-A5D1-692FBB974651}"/>
                    </a:ext>
                  </a:extLst>
                </p14:cNvPr>
                <p14:cNvContentPartPr/>
                <p14:nvPr/>
              </p14:nvContentPartPr>
              <p14:xfrm>
                <a:off x="4349050" y="736907"/>
                <a:ext cx="223920" cy="20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EB55CD-79A7-003D-A5D1-692FBB9746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40050" y="727907"/>
                  <a:ext cx="241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C5B8D7-79CE-0FCE-0C8B-F63652DCD527}"/>
                    </a:ext>
                  </a:extLst>
                </p14:cNvPr>
                <p14:cNvContentPartPr/>
                <p14:nvPr/>
              </p14:nvContentPartPr>
              <p14:xfrm>
                <a:off x="4571890" y="507587"/>
                <a:ext cx="812520" cy="434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C5B8D7-79CE-0FCE-0C8B-F63652DCD5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63250" y="498587"/>
                  <a:ext cx="8301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60D50B-629A-F1D1-D5E0-7051910AE556}"/>
                    </a:ext>
                  </a:extLst>
                </p14:cNvPr>
                <p14:cNvContentPartPr/>
                <p14:nvPr/>
              </p14:nvContentPartPr>
              <p14:xfrm>
                <a:off x="4776370" y="640067"/>
                <a:ext cx="333360" cy="3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60D50B-629A-F1D1-D5E0-7051910AE55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67370" y="631427"/>
                  <a:ext cx="351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7DBBC7-E83E-47CA-E313-F7F6D5056DA9}"/>
                    </a:ext>
                  </a:extLst>
                </p14:cNvPr>
                <p14:cNvContentPartPr/>
                <p14:nvPr/>
              </p14:nvContentPartPr>
              <p14:xfrm>
                <a:off x="4643530" y="600107"/>
                <a:ext cx="13680" cy="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7DBBC7-E83E-47CA-E313-F7F6D5056D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34530" y="591467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3129067-1518-62B8-A83B-085C460E5DD8}"/>
                  </a:ext>
                </a:extLst>
              </p14:cNvPr>
              <p14:cNvContentPartPr/>
              <p14:nvPr/>
            </p14:nvContentPartPr>
            <p14:xfrm>
              <a:off x="5577010" y="721427"/>
              <a:ext cx="302040" cy="109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3129067-1518-62B8-A83B-085C460E5DD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68370" y="712787"/>
                <a:ext cx="319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9A9042-65EF-0525-71C0-0365154995CA}"/>
                  </a:ext>
                </a:extLst>
              </p14:cNvPr>
              <p14:cNvContentPartPr/>
              <p14:nvPr/>
            </p14:nvContentPartPr>
            <p14:xfrm>
              <a:off x="5732530" y="557267"/>
              <a:ext cx="50760" cy="21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9A9042-65EF-0525-71C0-0365154995C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23890" y="548267"/>
                <a:ext cx="68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39A977E-91FC-564C-88A3-18EB3D18AA32}"/>
                  </a:ext>
                </a:extLst>
              </p14:cNvPr>
              <p14:cNvContentPartPr/>
              <p14:nvPr/>
            </p14:nvContentPartPr>
            <p14:xfrm>
              <a:off x="6096850" y="486707"/>
              <a:ext cx="928080" cy="317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39A977E-91FC-564C-88A3-18EB3D18AA3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87850" y="477707"/>
                <a:ext cx="9457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200C7A-C8B4-2848-D60D-9443D12C1E1F}"/>
                  </a:ext>
                </a:extLst>
              </p14:cNvPr>
              <p14:cNvContentPartPr/>
              <p14:nvPr/>
            </p14:nvContentPartPr>
            <p14:xfrm>
              <a:off x="6650170" y="604427"/>
              <a:ext cx="47520" cy="52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200C7A-C8B4-2848-D60D-9443D12C1E1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41170" y="595427"/>
                <a:ext cx="651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A10DF08-8BDD-CDCA-0D14-35B5E6231E32}"/>
                  </a:ext>
                </a:extLst>
              </p14:cNvPr>
              <p14:cNvContentPartPr/>
              <p14:nvPr/>
            </p14:nvContentPartPr>
            <p14:xfrm>
              <a:off x="7207090" y="464747"/>
              <a:ext cx="529560" cy="33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A10DF08-8BDD-CDCA-0D14-35B5E6231E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98090" y="455747"/>
                <a:ext cx="5472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CE4E755-A1EB-645D-3DAC-4B05AC8C8472}"/>
                  </a:ext>
                </a:extLst>
              </p14:cNvPr>
              <p14:cNvContentPartPr/>
              <p14:nvPr/>
            </p14:nvContentPartPr>
            <p14:xfrm>
              <a:off x="7890010" y="546107"/>
              <a:ext cx="279360" cy="216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CE4E755-A1EB-645D-3DAC-4B05AC8C847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81370" y="537467"/>
                <a:ext cx="297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C5AA965-4BEA-F37D-5642-6C73E223DBE2}"/>
                  </a:ext>
                </a:extLst>
              </p14:cNvPr>
              <p14:cNvContentPartPr/>
              <p14:nvPr/>
            </p14:nvContentPartPr>
            <p14:xfrm>
              <a:off x="8332810" y="621707"/>
              <a:ext cx="524160" cy="145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C5AA965-4BEA-F37D-5642-6C73E223DBE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23810" y="613067"/>
                <a:ext cx="5418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4D30F31-6540-80C4-3B2C-ACF043052134}"/>
                  </a:ext>
                </a:extLst>
              </p14:cNvPr>
              <p14:cNvContentPartPr/>
              <p14:nvPr/>
            </p14:nvContentPartPr>
            <p14:xfrm>
              <a:off x="8850490" y="370067"/>
              <a:ext cx="740880" cy="441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4D30F31-6540-80C4-3B2C-ACF0430521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841850" y="361427"/>
                <a:ext cx="75852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2418A1-F48B-974D-80E4-DF74E1547F84}"/>
                  </a:ext>
                </a:extLst>
              </p14:cNvPr>
              <p14:cNvContentPartPr/>
              <p14:nvPr/>
            </p14:nvContentPartPr>
            <p14:xfrm>
              <a:off x="9053890" y="532427"/>
              <a:ext cx="385560" cy="20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2418A1-F48B-974D-80E4-DF74E1547F8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44890" y="523787"/>
                <a:ext cx="403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B19F1D-6624-8FE7-EE3B-B19972363E79}"/>
                  </a:ext>
                </a:extLst>
              </p14:cNvPr>
              <p14:cNvContentPartPr/>
              <p14:nvPr/>
            </p14:nvContentPartPr>
            <p14:xfrm>
              <a:off x="9681370" y="546827"/>
              <a:ext cx="924840" cy="19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B19F1D-6624-8FE7-EE3B-B19972363E7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672730" y="538187"/>
                <a:ext cx="94248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6B42F355-BE4F-4830-6DFB-C667B62BF922}"/>
              </a:ext>
            </a:extLst>
          </p:cNvPr>
          <p:cNvGrpSpPr/>
          <p:nvPr/>
        </p:nvGrpSpPr>
        <p:grpSpPr>
          <a:xfrm>
            <a:off x="7262890" y="903947"/>
            <a:ext cx="2073960" cy="420840"/>
            <a:chOff x="7262890" y="903947"/>
            <a:chExt cx="207396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2E4DCB-50A0-7493-3CD4-8806D558DFFA}"/>
                    </a:ext>
                  </a:extLst>
                </p14:cNvPr>
                <p14:cNvContentPartPr/>
                <p14:nvPr/>
              </p14:nvContentPartPr>
              <p14:xfrm>
                <a:off x="7262890" y="903947"/>
                <a:ext cx="184320" cy="381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2E4DCB-50A0-7493-3CD4-8806D558DF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53890" y="895307"/>
                  <a:ext cx="2019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83A2FCC-60D2-9EE8-652A-324772A5FD35}"/>
                    </a:ext>
                  </a:extLst>
                </p14:cNvPr>
                <p14:cNvContentPartPr/>
                <p14:nvPr/>
              </p14:nvContentPartPr>
              <p14:xfrm>
                <a:off x="7453690" y="960827"/>
                <a:ext cx="254160" cy="25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83A2FCC-60D2-9EE8-652A-324772A5FD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44690" y="951827"/>
                  <a:ext cx="271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64ECB25-73C4-EFAF-5ACD-B8C69D0C8126}"/>
                    </a:ext>
                  </a:extLst>
                </p14:cNvPr>
                <p14:cNvContentPartPr/>
                <p14:nvPr/>
              </p14:nvContentPartPr>
              <p14:xfrm>
                <a:off x="7801450" y="1082147"/>
                <a:ext cx="90720" cy="14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64ECB25-73C4-EFAF-5ACD-B8C69D0C81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92810" y="1073507"/>
                  <a:ext cx="108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1F46A81-3A9B-C3AC-0C9A-D8DD3A039D4F}"/>
                    </a:ext>
                  </a:extLst>
                </p14:cNvPr>
                <p14:cNvContentPartPr/>
                <p14:nvPr/>
              </p14:nvContentPartPr>
              <p14:xfrm>
                <a:off x="7953370" y="1146587"/>
                <a:ext cx="131400" cy="178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1F46A81-3A9B-C3AC-0C9A-D8DD3A039D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44730" y="1137587"/>
                  <a:ext cx="149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BFB0B21-0AC0-65D9-B459-DD26D868966D}"/>
                    </a:ext>
                  </a:extLst>
                </p14:cNvPr>
                <p14:cNvContentPartPr/>
                <p14:nvPr/>
              </p14:nvContentPartPr>
              <p14:xfrm>
                <a:off x="8071090" y="996107"/>
                <a:ext cx="10440" cy="24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BFB0B21-0AC0-65D9-B459-DD26D868966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62450" y="987107"/>
                  <a:ext cx="28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0B92332-E12D-C18B-87D8-4C23306A1273}"/>
                    </a:ext>
                  </a:extLst>
                </p14:cNvPr>
                <p14:cNvContentPartPr/>
                <p14:nvPr/>
              </p14:nvContentPartPr>
              <p14:xfrm>
                <a:off x="8184850" y="1065947"/>
                <a:ext cx="327960" cy="163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0B92332-E12D-C18B-87D8-4C23306A12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76210" y="1056947"/>
                  <a:ext cx="345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D04E9A-8D84-C72A-0239-4556578CD74B}"/>
                    </a:ext>
                  </a:extLst>
                </p14:cNvPr>
                <p14:cNvContentPartPr/>
                <p14:nvPr/>
              </p14:nvContentPartPr>
              <p14:xfrm>
                <a:off x="8459890" y="1127147"/>
                <a:ext cx="243360" cy="12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D04E9A-8D84-C72A-0239-4556578CD7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50890" y="1118147"/>
                  <a:ext cx="261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0F29211-55FE-89D1-5A3B-BBE88E633860}"/>
                    </a:ext>
                  </a:extLst>
                </p14:cNvPr>
                <p14:cNvContentPartPr/>
                <p14:nvPr/>
              </p14:nvContentPartPr>
              <p14:xfrm>
                <a:off x="8739610" y="1068467"/>
                <a:ext cx="119160" cy="141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0F29211-55FE-89D1-5A3B-BBE88E6338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30610" y="1059467"/>
                  <a:ext cx="136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998BB6-8747-E5BA-243F-133722AE3C01}"/>
                    </a:ext>
                  </a:extLst>
                </p14:cNvPr>
                <p14:cNvContentPartPr/>
                <p14:nvPr/>
              </p14:nvContentPartPr>
              <p14:xfrm>
                <a:off x="8931850" y="1082507"/>
                <a:ext cx="19188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998BB6-8747-E5BA-243F-133722AE3C0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22850" y="1073867"/>
                  <a:ext cx="20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71E1D7-F515-7AA8-E9D2-2909499D83F1}"/>
                    </a:ext>
                  </a:extLst>
                </p14:cNvPr>
                <p14:cNvContentPartPr/>
                <p14:nvPr/>
              </p14:nvContentPartPr>
              <p14:xfrm>
                <a:off x="9217330" y="911867"/>
                <a:ext cx="119520" cy="408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71E1D7-F515-7AA8-E9D2-2909499D83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08330" y="903227"/>
                  <a:ext cx="137160" cy="42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5D3B9E5-DD9C-36D2-9C2B-7A96D285DC58}"/>
                  </a:ext>
                </a:extLst>
              </p14:cNvPr>
              <p14:cNvContentPartPr/>
              <p14:nvPr/>
            </p14:nvContentPartPr>
            <p14:xfrm>
              <a:off x="7377010" y="3909227"/>
              <a:ext cx="114120" cy="263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5D3B9E5-DD9C-36D2-9C2B-7A96D285DC5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368010" y="3900587"/>
                <a:ext cx="13176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7ECEEDA5-DE52-0792-991D-CB4EB05F6555}"/>
              </a:ext>
            </a:extLst>
          </p:cNvPr>
          <p:cNvGrpSpPr/>
          <p:nvPr/>
        </p:nvGrpSpPr>
        <p:grpSpPr>
          <a:xfrm>
            <a:off x="7447570" y="3927947"/>
            <a:ext cx="1100160" cy="267480"/>
            <a:chOff x="7447570" y="3927947"/>
            <a:chExt cx="110016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6AE0474-CFC2-226A-350B-27CD869D550B}"/>
                    </a:ext>
                  </a:extLst>
                </p14:cNvPr>
                <p14:cNvContentPartPr/>
                <p14:nvPr/>
              </p14:nvContentPartPr>
              <p14:xfrm>
                <a:off x="7447570" y="3927947"/>
                <a:ext cx="1100160" cy="267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6AE0474-CFC2-226A-350B-27CD869D55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38930" y="3918947"/>
                  <a:ext cx="1117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A9A59E-25FE-C857-52D0-3A98E3A91876}"/>
                    </a:ext>
                  </a:extLst>
                </p14:cNvPr>
                <p14:cNvContentPartPr/>
                <p14:nvPr/>
              </p14:nvContentPartPr>
              <p14:xfrm>
                <a:off x="8334970" y="3930467"/>
                <a:ext cx="26640" cy="1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A9A59E-25FE-C857-52D0-3A98E3A918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25970" y="3921467"/>
                  <a:ext cx="442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9ED392-43AE-70F6-3314-7DD9F58AF4E8}"/>
              </a:ext>
            </a:extLst>
          </p:cNvPr>
          <p:cNvGrpSpPr/>
          <p:nvPr/>
        </p:nvGrpSpPr>
        <p:grpSpPr>
          <a:xfrm>
            <a:off x="8748250" y="3755867"/>
            <a:ext cx="1124640" cy="502920"/>
            <a:chOff x="8748250" y="3755867"/>
            <a:chExt cx="112464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CA0C780-2855-63DB-5B9D-B6BF1EB2CA14}"/>
                    </a:ext>
                  </a:extLst>
                </p14:cNvPr>
                <p14:cNvContentPartPr/>
                <p14:nvPr/>
              </p14:nvContentPartPr>
              <p14:xfrm>
                <a:off x="8748250" y="3755867"/>
                <a:ext cx="1124640" cy="50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CA0C780-2855-63DB-5B9D-B6BF1EB2CA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39610" y="3746867"/>
                  <a:ext cx="11422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1059B6-27C5-66AD-AA7C-E77AE26B1641}"/>
                    </a:ext>
                  </a:extLst>
                </p14:cNvPr>
                <p14:cNvContentPartPr/>
                <p14:nvPr/>
              </p14:nvContentPartPr>
              <p14:xfrm>
                <a:off x="9595690" y="3950627"/>
                <a:ext cx="206280" cy="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1059B6-27C5-66AD-AA7C-E77AE26B164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87050" y="3941987"/>
                  <a:ext cx="223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F3C9C05-DB95-ADA4-5C55-4E3321F1CA3D}"/>
                    </a:ext>
                  </a:extLst>
                </p14:cNvPr>
                <p14:cNvContentPartPr/>
                <p14:nvPr/>
              </p14:nvContentPartPr>
              <p14:xfrm>
                <a:off x="9184930" y="3925427"/>
                <a:ext cx="3456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F3C9C05-DB95-ADA4-5C55-4E3321F1CA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75930" y="3916427"/>
                  <a:ext cx="52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661A06-F27B-7BE7-C178-1FEC517022A3}"/>
                    </a:ext>
                  </a:extLst>
                </p14:cNvPr>
                <p14:cNvContentPartPr/>
                <p14:nvPr/>
              </p14:nvContentPartPr>
              <p14:xfrm>
                <a:off x="8756170" y="3913547"/>
                <a:ext cx="249840" cy="10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661A06-F27B-7BE7-C178-1FEC517022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47170" y="3904907"/>
                  <a:ext cx="2674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D14464-3909-CB31-C1F7-9CEE16FB010F}"/>
                  </a:ext>
                </a:extLst>
              </p14:cNvPr>
              <p14:cNvContentPartPr/>
              <p14:nvPr/>
            </p14:nvContentPartPr>
            <p14:xfrm>
              <a:off x="2878450" y="1668947"/>
              <a:ext cx="1016640" cy="133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D14464-3909-CB31-C1F7-9CEE16FB010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69450" y="1659947"/>
                <a:ext cx="10342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12DB088-2289-0968-1197-5640B0E77453}"/>
                  </a:ext>
                </a:extLst>
              </p14:cNvPr>
              <p14:cNvContentPartPr/>
              <p14:nvPr/>
            </p14:nvContentPartPr>
            <p14:xfrm>
              <a:off x="3330610" y="1537907"/>
              <a:ext cx="401760" cy="68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12DB088-2289-0968-1197-5640B0E7745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321970" y="1529267"/>
                <a:ext cx="41940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6760FAEB-A9FE-5D7B-E5B5-B50C60B14C61}"/>
              </a:ext>
            </a:extLst>
          </p:cNvPr>
          <p:cNvGrpSpPr/>
          <p:nvPr/>
        </p:nvGrpSpPr>
        <p:grpSpPr>
          <a:xfrm>
            <a:off x="4337530" y="1383107"/>
            <a:ext cx="3001680" cy="447120"/>
            <a:chOff x="4337530" y="1383107"/>
            <a:chExt cx="30016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DFC99B-6CC4-3C1C-09B4-768E7018985C}"/>
                    </a:ext>
                  </a:extLst>
                </p14:cNvPr>
                <p14:cNvContentPartPr/>
                <p14:nvPr/>
              </p14:nvContentPartPr>
              <p14:xfrm>
                <a:off x="4337530" y="1582907"/>
                <a:ext cx="164520" cy="238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DFC99B-6CC4-3C1C-09B4-768E7018985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28530" y="1574267"/>
                  <a:ext cx="182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94A67A-4F87-DC6C-EAE1-B7416EB0FC64}"/>
                    </a:ext>
                  </a:extLst>
                </p14:cNvPr>
                <p14:cNvContentPartPr/>
                <p14:nvPr/>
              </p14:nvContentPartPr>
              <p14:xfrm>
                <a:off x="4578370" y="1723307"/>
                <a:ext cx="80640" cy="10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94A67A-4F87-DC6C-EAE1-B7416EB0FC6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69370" y="1714307"/>
                  <a:ext cx="98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8018F4-009F-12F8-2187-C871552336BB}"/>
                    </a:ext>
                  </a:extLst>
                </p14:cNvPr>
                <p14:cNvContentPartPr/>
                <p14:nvPr/>
              </p14:nvContentPartPr>
              <p14:xfrm>
                <a:off x="4743610" y="1424507"/>
                <a:ext cx="12240" cy="159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8018F4-009F-12F8-2187-C871552336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34610" y="1415867"/>
                  <a:ext cx="29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76F00B0-3A91-FA3C-8F57-9D5020097E27}"/>
                    </a:ext>
                  </a:extLst>
                </p14:cNvPr>
                <p14:cNvContentPartPr/>
                <p14:nvPr/>
              </p14:nvContentPartPr>
              <p14:xfrm>
                <a:off x="4828930" y="1443227"/>
                <a:ext cx="56520" cy="104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76F00B0-3A91-FA3C-8F57-9D5020097E2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19930" y="1434587"/>
                  <a:ext cx="74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2BA275D-0EAB-39C3-6042-996D3618ADCA}"/>
                    </a:ext>
                  </a:extLst>
                </p14:cNvPr>
                <p14:cNvContentPartPr/>
                <p14:nvPr/>
              </p14:nvContentPartPr>
              <p14:xfrm>
                <a:off x="5057890" y="1431707"/>
                <a:ext cx="6480" cy="10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2BA275D-0EAB-39C3-6042-996D3618AD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49250" y="1423067"/>
                  <a:ext cx="24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E4C1522-279E-5FD4-8BFD-AA56F4F76DB2}"/>
                    </a:ext>
                  </a:extLst>
                </p14:cNvPr>
                <p14:cNvContentPartPr/>
                <p14:nvPr/>
              </p14:nvContentPartPr>
              <p14:xfrm>
                <a:off x="4981570" y="1383107"/>
                <a:ext cx="146160" cy="112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E4C1522-279E-5FD4-8BFD-AA56F4F76DB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72570" y="1374107"/>
                  <a:ext cx="163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030799-DA4C-1CCA-F1F3-16827E164634}"/>
                    </a:ext>
                  </a:extLst>
                </p14:cNvPr>
                <p14:cNvContentPartPr/>
                <p14:nvPr/>
              </p14:nvContentPartPr>
              <p14:xfrm>
                <a:off x="5192530" y="1662827"/>
                <a:ext cx="386640" cy="11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030799-DA4C-1CCA-F1F3-16827E1646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3530" y="1653827"/>
                  <a:ext cx="404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B93F90-8E39-F6E5-95E5-24958E40FB41}"/>
                    </a:ext>
                  </a:extLst>
                </p14:cNvPr>
                <p14:cNvContentPartPr/>
                <p14:nvPr/>
              </p14:nvContentPartPr>
              <p14:xfrm>
                <a:off x="5862490" y="1556987"/>
                <a:ext cx="8280" cy="20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B93F90-8E39-F6E5-95E5-24958E40FB4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53490" y="1548347"/>
                  <a:ext cx="25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99DF92C-C6C4-520B-26F9-6C245D8063A8}"/>
                    </a:ext>
                  </a:extLst>
                </p14:cNvPr>
                <p14:cNvContentPartPr/>
                <p14:nvPr/>
              </p14:nvContentPartPr>
              <p14:xfrm>
                <a:off x="5791930" y="1525667"/>
                <a:ext cx="214200" cy="34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99DF92C-C6C4-520B-26F9-6C245D8063A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82930" y="1516667"/>
                  <a:ext cx="231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C21B278-22EE-F4EF-7BFF-737EAB68B145}"/>
                    </a:ext>
                  </a:extLst>
                </p14:cNvPr>
                <p14:cNvContentPartPr/>
                <p14:nvPr/>
              </p14:nvContentPartPr>
              <p14:xfrm>
                <a:off x="5971570" y="1703507"/>
                <a:ext cx="153360" cy="10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C21B278-22EE-F4EF-7BFF-737EAB68B14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62570" y="1694507"/>
                  <a:ext cx="171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96758E-0FD2-EC77-4371-2FB6E286B82C}"/>
                    </a:ext>
                  </a:extLst>
                </p14:cNvPr>
                <p14:cNvContentPartPr/>
                <p14:nvPr/>
              </p14:nvContentPartPr>
              <p14:xfrm>
                <a:off x="6201610" y="1460147"/>
                <a:ext cx="8640" cy="70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96758E-0FD2-EC77-4371-2FB6E286B82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92970" y="1451507"/>
                  <a:ext cx="26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B900BF4-D752-6DAD-0500-956CB6876ECD}"/>
                    </a:ext>
                  </a:extLst>
                </p14:cNvPr>
                <p14:cNvContentPartPr/>
                <p14:nvPr/>
              </p14:nvContentPartPr>
              <p14:xfrm>
                <a:off x="6307450" y="1460507"/>
                <a:ext cx="63000" cy="86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B900BF4-D752-6DAD-0500-956CB6876EC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98810" y="1451867"/>
                  <a:ext cx="80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3ED7256-07E2-D89D-4807-6FEEC24A42D3}"/>
                    </a:ext>
                  </a:extLst>
                </p14:cNvPr>
                <p14:cNvContentPartPr/>
                <p14:nvPr/>
              </p14:nvContentPartPr>
              <p14:xfrm>
                <a:off x="6525610" y="1437467"/>
                <a:ext cx="15120" cy="13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3ED7256-07E2-D89D-4807-6FEEC24A42D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16970" y="1428827"/>
                  <a:ext cx="32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9DCFA5-29F6-28F4-BC94-7BDB13E27C19}"/>
                    </a:ext>
                  </a:extLst>
                </p14:cNvPr>
                <p14:cNvContentPartPr/>
                <p14:nvPr/>
              </p14:nvContentPartPr>
              <p14:xfrm>
                <a:off x="6454690" y="1422707"/>
                <a:ext cx="123120" cy="96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9DCFA5-29F6-28F4-BC94-7BDB13E27C1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46050" y="1414067"/>
                  <a:ext cx="140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AED642-F227-287C-A5CF-29ACFEA42D35}"/>
                    </a:ext>
                  </a:extLst>
                </p14:cNvPr>
                <p14:cNvContentPartPr/>
                <p14:nvPr/>
              </p14:nvContentPartPr>
              <p14:xfrm>
                <a:off x="6923410" y="1564187"/>
                <a:ext cx="30240" cy="181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AED642-F227-287C-A5CF-29ACFEA42D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14410" y="1555547"/>
                  <a:ext cx="47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B4D81AC-C945-5666-FE27-42F1BFF74144}"/>
                    </a:ext>
                  </a:extLst>
                </p14:cNvPr>
                <p14:cNvContentPartPr/>
                <p14:nvPr/>
              </p14:nvContentPartPr>
              <p14:xfrm>
                <a:off x="6858250" y="1686227"/>
                <a:ext cx="201960" cy="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B4D81AC-C945-5666-FE27-42F1BFF7414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49250" y="1677587"/>
                  <a:ext cx="21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D19FBAB-80AB-F1F0-D490-9CC6B4BCFEAF}"/>
                    </a:ext>
                  </a:extLst>
                </p14:cNvPr>
                <p14:cNvContentPartPr/>
                <p14:nvPr/>
              </p14:nvContentPartPr>
              <p14:xfrm>
                <a:off x="7179730" y="1527467"/>
                <a:ext cx="159480" cy="237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D19FBAB-80AB-F1F0-D490-9CC6B4BCFEA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70730" y="1518827"/>
                  <a:ext cx="17712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8514402-7A81-2E8C-9E84-52B53B33075E}"/>
              </a:ext>
            </a:extLst>
          </p:cNvPr>
          <p:cNvGrpSpPr/>
          <p:nvPr/>
        </p:nvGrpSpPr>
        <p:grpSpPr>
          <a:xfrm>
            <a:off x="7338490" y="1496867"/>
            <a:ext cx="1185480" cy="500760"/>
            <a:chOff x="7338490" y="1496867"/>
            <a:chExt cx="118548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37AD911-B652-D7F7-8F8C-9A3FBEAE2756}"/>
                    </a:ext>
                  </a:extLst>
                </p14:cNvPr>
                <p14:cNvContentPartPr/>
                <p14:nvPr/>
              </p14:nvContentPartPr>
              <p14:xfrm>
                <a:off x="7338490" y="1541507"/>
                <a:ext cx="261720" cy="45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37AD911-B652-D7F7-8F8C-9A3FBEAE275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29850" y="1532867"/>
                  <a:ext cx="2793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9F5F0B-BB59-A62C-7373-9E4D8D1DC8F8}"/>
                    </a:ext>
                  </a:extLst>
                </p14:cNvPr>
                <p14:cNvContentPartPr/>
                <p14:nvPr/>
              </p14:nvContentPartPr>
              <p14:xfrm>
                <a:off x="7674370" y="1505507"/>
                <a:ext cx="151200" cy="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9F5F0B-BB59-A62C-7373-9E4D8D1DC8F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65730" y="1496507"/>
                  <a:ext cx="168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A9CD98-A3CF-83F9-05F8-A351D416FC67}"/>
                    </a:ext>
                  </a:extLst>
                </p14:cNvPr>
                <p14:cNvContentPartPr/>
                <p14:nvPr/>
              </p14:nvContentPartPr>
              <p14:xfrm>
                <a:off x="8127610" y="1582187"/>
                <a:ext cx="20520" cy="153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A9CD98-A3CF-83F9-05F8-A351D416FC6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18970" y="1573547"/>
                  <a:ext cx="38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5183206-0A0B-E278-1C2B-49EFC14C0931}"/>
                    </a:ext>
                  </a:extLst>
                </p14:cNvPr>
                <p14:cNvContentPartPr/>
                <p14:nvPr/>
              </p14:nvContentPartPr>
              <p14:xfrm>
                <a:off x="8070010" y="1683347"/>
                <a:ext cx="196560" cy="11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5183206-0A0B-E278-1C2B-49EFC14C09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61370" y="1674347"/>
                  <a:ext cx="214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AE8ECC9-4DB5-34FD-1947-13470DDBACC2}"/>
                    </a:ext>
                  </a:extLst>
                </p14:cNvPr>
                <p14:cNvContentPartPr/>
                <p14:nvPr/>
              </p14:nvContentPartPr>
              <p14:xfrm>
                <a:off x="8352970" y="1496867"/>
                <a:ext cx="171000" cy="251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AE8ECC9-4DB5-34FD-1947-13470DDBACC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44330" y="1488227"/>
                  <a:ext cx="188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3A52FF2-316A-7B58-26F0-8D67ECEA088C}"/>
                    </a:ext>
                  </a:extLst>
                </p14:cNvPr>
                <p14:cNvContentPartPr/>
                <p14:nvPr/>
              </p14:nvContentPartPr>
              <p14:xfrm>
                <a:off x="8434330" y="1884947"/>
                <a:ext cx="19440" cy="3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3A52FF2-316A-7B58-26F0-8D67ECEA088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25330" y="1875947"/>
                  <a:ext cx="3708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3BC9335-BD9B-F14D-BD68-C80AB3687407}"/>
                  </a:ext>
                </a:extLst>
              </p14:cNvPr>
              <p14:cNvContentPartPr/>
              <p14:nvPr/>
            </p14:nvContentPartPr>
            <p14:xfrm>
              <a:off x="9011410" y="1644107"/>
              <a:ext cx="387360" cy="1094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3BC9335-BD9B-F14D-BD68-C80AB368740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002770" y="1635107"/>
                <a:ext cx="405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E01B6FF-03CF-5BD9-57FA-7169FC159ABB}"/>
                  </a:ext>
                </a:extLst>
              </p14:cNvPr>
              <p14:cNvContentPartPr/>
              <p14:nvPr/>
            </p14:nvContentPartPr>
            <p14:xfrm>
              <a:off x="9194290" y="1518107"/>
              <a:ext cx="32760" cy="19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E01B6FF-03CF-5BD9-57FA-7169FC159AB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185650" y="1509467"/>
                <a:ext cx="504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6242AAC-95EC-816D-CC86-7E451C858182}"/>
              </a:ext>
            </a:extLst>
          </p:cNvPr>
          <p:cNvGrpSpPr/>
          <p:nvPr/>
        </p:nvGrpSpPr>
        <p:grpSpPr>
          <a:xfrm>
            <a:off x="9714850" y="1325507"/>
            <a:ext cx="1852560" cy="523800"/>
            <a:chOff x="9714850" y="1325507"/>
            <a:chExt cx="18525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F30989C-EA18-0407-3318-D17D11ABB54F}"/>
                    </a:ext>
                  </a:extLst>
                </p14:cNvPr>
                <p14:cNvContentPartPr/>
                <p14:nvPr/>
              </p14:nvContentPartPr>
              <p14:xfrm>
                <a:off x="9714850" y="1325507"/>
                <a:ext cx="1736640" cy="444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F30989C-EA18-0407-3318-D17D11ABB54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06210" y="1316507"/>
                  <a:ext cx="1754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71AAB34-ABEB-5592-F954-A1FC49FF31AA}"/>
                    </a:ext>
                  </a:extLst>
                </p14:cNvPr>
                <p14:cNvContentPartPr/>
                <p14:nvPr/>
              </p14:nvContentPartPr>
              <p14:xfrm>
                <a:off x="11549770" y="1807187"/>
                <a:ext cx="17640" cy="42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71AAB34-ABEB-5592-F954-A1FC49FF31A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40770" y="1798187"/>
                  <a:ext cx="352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2D3A08E-5D30-66D1-F138-3CAC80031D09}"/>
              </a:ext>
            </a:extLst>
          </p:cNvPr>
          <p:cNvGrpSpPr/>
          <p:nvPr/>
        </p:nvGrpSpPr>
        <p:grpSpPr>
          <a:xfrm>
            <a:off x="1128850" y="1466987"/>
            <a:ext cx="1575720" cy="455760"/>
            <a:chOff x="1128850" y="1466987"/>
            <a:chExt cx="15757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C5C5A72-4837-E306-B924-0D5971660D0A}"/>
                    </a:ext>
                  </a:extLst>
                </p14:cNvPr>
                <p14:cNvContentPartPr/>
                <p14:nvPr/>
              </p14:nvContentPartPr>
              <p14:xfrm>
                <a:off x="1128850" y="1466987"/>
                <a:ext cx="1028520" cy="384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C5C5A72-4837-E306-B924-0D5971660D0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0210" y="1458347"/>
                  <a:ext cx="10461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47FFCC-33B3-27A3-488D-4161CE1632E5}"/>
                    </a:ext>
                  </a:extLst>
                </p14:cNvPr>
                <p14:cNvContentPartPr/>
                <p14:nvPr/>
              </p14:nvContentPartPr>
              <p14:xfrm>
                <a:off x="2304970" y="1522787"/>
                <a:ext cx="162360" cy="399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47FFCC-33B3-27A3-488D-4161CE1632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95970" y="1514147"/>
                  <a:ext cx="1800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68B60D-F8BF-985E-B68D-3E99FEB57F1F}"/>
                    </a:ext>
                  </a:extLst>
                </p14:cNvPr>
                <p14:cNvContentPartPr/>
                <p14:nvPr/>
              </p14:nvContentPartPr>
              <p14:xfrm>
                <a:off x="2596210" y="1496867"/>
                <a:ext cx="10836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68B60D-F8BF-985E-B68D-3E99FEB57F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87570" y="1487867"/>
                  <a:ext cx="1260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7C0EAAC-B024-B6BA-9B67-8D395E33E4FE}"/>
                  </a:ext>
                </a:extLst>
              </p14:cNvPr>
              <p14:cNvContentPartPr/>
              <p14:nvPr/>
            </p14:nvContentPartPr>
            <p14:xfrm>
              <a:off x="5867170" y="2700347"/>
              <a:ext cx="41040" cy="133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7C0EAAC-B024-B6BA-9B67-8D395E33E4F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858530" y="2691347"/>
                <a:ext cx="5868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B82A7DB-8B47-B611-D6DA-19F416C70F0A}"/>
              </a:ext>
            </a:extLst>
          </p:cNvPr>
          <p:cNvGrpSpPr/>
          <p:nvPr/>
        </p:nvGrpSpPr>
        <p:grpSpPr>
          <a:xfrm>
            <a:off x="1996450" y="1869827"/>
            <a:ext cx="9105120" cy="1039680"/>
            <a:chOff x="1996450" y="1869827"/>
            <a:chExt cx="910512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30814CE-2663-4D0D-9994-F7B94459D46C}"/>
                    </a:ext>
                  </a:extLst>
                </p14:cNvPr>
                <p14:cNvContentPartPr/>
                <p14:nvPr/>
              </p14:nvContentPartPr>
              <p14:xfrm>
                <a:off x="1996450" y="1953347"/>
                <a:ext cx="114480" cy="345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30814CE-2663-4D0D-9994-F7B94459D46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87810" y="1944347"/>
                  <a:ext cx="132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19C50B-2F99-A8C1-0A5C-F54D742A6665}"/>
                    </a:ext>
                  </a:extLst>
                </p14:cNvPr>
                <p14:cNvContentPartPr/>
                <p14:nvPr/>
              </p14:nvContentPartPr>
              <p14:xfrm>
                <a:off x="2087890" y="1934267"/>
                <a:ext cx="496440" cy="317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19C50B-2F99-A8C1-0A5C-F54D742A666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78890" y="1925627"/>
                  <a:ext cx="514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98C4F2A-9814-6823-956E-C789D7AF3008}"/>
                    </a:ext>
                  </a:extLst>
                </p14:cNvPr>
                <p14:cNvContentPartPr/>
                <p14:nvPr/>
              </p14:nvContentPartPr>
              <p14:xfrm>
                <a:off x="2416930" y="2027147"/>
                <a:ext cx="195840" cy="32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98C4F2A-9814-6823-956E-C789D7AF300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08290" y="2018147"/>
                  <a:ext cx="213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56CFF2-74CE-1513-ECC6-AF1E648E61B2}"/>
                    </a:ext>
                  </a:extLst>
                </p14:cNvPr>
                <p14:cNvContentPartPr/>
                <p14:nvPr/>
              </p14:nvContentPartPr>
              <p14:xfrm>
                <a:off x="2901130" y="1909787"/>
                <a:ext cx="1449720" cy="355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56CFF2-74CE-1513-ECC6-AF1E648E61B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92130" y="1901147"/>
                  <a:ext cx="1467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7F83C4-0C8A-7DCB-0081-377FAFEB3A86}"/>
                    </a:ext>
                  </a:extLst>
                </p14:cNvPr>
                <p14:cNvContentPartPr/>
                <p14:nvPr/>
              </p14:nvContentPartPr>
              <p14:xfrm>
                <a:off x="3620770" y="1933907"/>
                <a:ext cx="50760" cy="44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7F83C4-0C8A-7DCB-0081-377FAFEB3A8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12130" y="1924907"/>
                  <a:ext cx="68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FFC1756-8F9E-582B-79C3-F94118B34577}"/>
                    </a:ext>
                  </a:extLst>
                </p14:cNvPr>
                <p14:cNvContentPartPr/>
                <p14:nvPr/>
              </p14:nvContentPartPr>
              <p14:xfrm>
                <a:off x="4506010" y="1995467"/>
                <a:ext cx="385200" cy="304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FFC1756-8F9E-582B-79C3-F94118B3457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97370" y="1986827"/>
                  <a:ext cx="402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CB5A6D4-0F7F-E4FD-9263-017F871320AB}"/>
                    </a:ext>
                  </a:extLst>
                </p14:cNvPr>
                <p14:cNvContentPartPr/>
                <p14:nvPr/>
              </p14:nvContentPartPr>
              <p14:xfrm>
                <a:off x="5096770" y="1925267"/>
                <a:ext cx="736560" cy="299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CB5A6D4-0F7F-E4FD-9263-017F871320A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88130" y="1916627"/>
                  <a:ext cx="754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4B05922-207E-2CD0-F712-10E33BBC85E1}"/>
                    </a:ext>
                  </a:extLst>
                </p14:cNvPr>
                <p14:cNvContentPartPr/>
                <p14:nvPr/>
              </p14:nvContentPartPr>
              <p14:xfrm>
                <a:off x="5366770" y="1997267"/>
                <a:ext cx="219240" cy="1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4B05922-207E-2CD0-F712-10E33BBC85E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57770" y="1988627"/>
                  <a:ext cx="23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5342B66-8046-AA44-5B4B-D9DD7C9FAC42}"/>
                    </a:ext>
                  </a:extLst>
                </p14:cNvPr>
                <p14:cNvContentPartPr/>
                <p14:nvPr/>
              </p14:nvContentPartPr>
              <p14:xfrm>
                <a:off x="5269570" y="1969907"/>
                <a:ext cx="61920" cy="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5342B66-8046-AA44-5B4B-D9DD7C9FAC4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60930" y="1960907"/>
                  <a:ext cx="79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D46061-A5C2-1208-8318-F8139BCF91D2}"/>
                    </a:ext>
                  </a:extLst>
                </p14:cNvPr>
                <p14:cNvContentPartPr/>
                <p14:nvPr/>
              </p14:nvContentPartPr>
              <p14:xfrm>
                <a:off x="5989930" y="1869827"/>
                <a:ext cx="1094760" cy="354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D46061-A5C2-1208-8318-F8139BCF91D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80930" y="1860827"/>
                  <a:ext cx="11124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EA6CAA-40BA-8C11-7E50-AC40B7328F21}"/>
                    </a:ext>
                  </a:extLst>
                </p14:cNvPr>
                <p14:cNvContentPartPr/>
                <p14:nvPr/>
              </p14:nvContentPartPr>
              <p14:xfrm>
                <a:off x="7320490" y="2058467"/>
                <a:ext cx="296640" cy="161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EA6CAA-40BA-8C11-7E50-AC40B7328F2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11490" y="2049827"/>
                  <a:ext cx="314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A3EE705-7510-189D-E35B-C9F02B7DEF8B}"/>
                    </a:ext>
                  </a:extLst>
                </p14:cNvPr>
                <p14:cNvContentPartPr/>
                <p14:nvPr/>
              </p14:nvContentPartPr>
              <p14:xfrm>
                <a:off x="7797130" y="1949027"/>
                <a:ext cx="883080" cy="254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A3EE705-7510-189D-E35B-C9F02B7DEF8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88490" y="1940027"/>
                  <a:ext cx="900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2BC97E-5323-7770-218A-ABBA266FCAE5}"/>
                    </a:ext>
                  </a:extLst>
                </p14:cNvPr>
                <p14:cNvContentPartPr/>
                <p14:nvPr/>
              </p14:nvContentPartPr>
              <p14:xfrm>
                <a:off x="7762570" y="1992587"/>
                <a:ext cx="409320" cy="32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2BC97E-5323-7770-218A-ABBA266FCAE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53930" y="1983587"/>
                  <a:ext cx="426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42E015-E2FB-3706-EA33-63D30F146E40}"/>
                    </a:ext>
                  </a:extLst>
                </p14:cNvPr>
                <p14:cNvContentPartPr/>
                <p14:nvPr/>
              </p14:nvContentPartPr>
              <p14:xfrm>
                <a:off x="8791810" y="1888907"/>
                <a:ext cx="1792440" cy="323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42E015-E2FB-3706-EA33-63D30F146E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83170" y="1879907"/>
                  <a:ext cx="18100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1B3937B-7FB1-272F-D996-98B14F32BBBF}"/>
                    </a:ext>
                  </a:extLst>
                </p14:cNvPr>
                <p14:cNvContentPartPr/>
                <p14:nvPr/>
              </p14:nvContentPartPr>
              <p14:xfrm>
                <a:off x="8840410" y="1973867"/>
                <a:ext cx="68040" cy="36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1B3937B-7FB1-272F-D996-98B14F32BB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31410" y="1965227"/>
                  <a:ext cx="8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B8CD751-68D1-B985-7035-97993B2459B3}"/>
                    </a:ext>
                  </a:extLst>
                </p14:cNvPr>
                <p14:cNvContentPartPr/>
                <p14:nvPr/>
              </p14:nvContentPartPr>
              <p14:xfrm>
                <a:off x="10754530" y="1997267"/>
                <a:ext cx="347040" cy="201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B8CD751-68D1-B985-7035-97993B2459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45530" y="1988267"/>
                  <a:ext cx="364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30643D3-7F6A-357C-EEBA-BB71F01D39DB}"/>
                    </a:ext>
                  </a:extLst>
                </p14:cNvPr>
                <p14:cNvContentPartPr/>
                <p14:nvPr/>
              </p14:nvContentPartPr>
              <p14:xfrm>
                <a:off x="10784050" y="1910507"/>
                <a:ext cx="24120" cy="1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30643D3-7F6A-357C-EEBA-BB71F01D39D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75410" y="1901867"/>
                  <a:ext cx="41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CBEE4F3-692F-35E2-E67A-ABA29E41BD36}"/>
                    </a:ext>
                  </a:extLst>
                </p14:cNvPr>
                <p14:cNvContentPartPr/>
                <p14:nvPr/>
              </p14:nvContentPartPr>
              <p14:xfrm>
                <a:off x="2208130" y="2440427"/>
                <a:ext cx="173160" cy="26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CBEE4F3-692F-35E2-E67A-ABA29E41BD3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99130" y="2431427"/>
                  <a:ext cx="190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2917CA9-7683-7531-5ECF-BA9AA5D5EB69}"/>
                    </a:ext>
                  </a:extLst>
                </p14:cNvPr>
                <p14:cNvContentPartPr/>
                <p14:nvPr/>
              </p14:nvContentPartPr>
              <p14:xfrm>
                <a:off x="2405050" y="2436107"/>
                <a:ext cx="288360" cy="253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2917CA9-7683-7531-5ECF-BA9AA5D5EB6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96410" y="2427467"/>
                  <a:ext cx="306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43F13DF-BAE4-B505-F85E-73095F40A425}"/>
                    </a:ext>
                  </a:extLst>
                </p14:cNvPr>
                <p14:cNvContentPartPr/>
                <p14:nvPr/>
              </p14:nvContentPartPr>
              <p14:xfrm>
                <a:off x="2871610" y="2448347"/>
                <a:ext cx="686160" cy="261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43F13DF-BAE4-B505-F85E-73095F40A42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62610" y="2439707"/>
                  <a:ext cx="703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C234F6-9215-FFE5-6415-C90A2C78DCF5}"/>
                    </a:ext>
                  </a:extLst>
                </p14:cNvPr>
                <p14:cNvContentPartPr/>
                <p14:nvPr/>
              </p14:nvContentPartPr>
              <p14:xfrm>
                <a:off x="3835330" y="2505947"/>
                <a:ext cx="980280" cy="403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C234F6-9215-FFE5-6415-C90A2C78DCF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26330" y="2496947"/>
                  <a:ext cx="997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51B0606-F34C-9DA8-B22B-EA1237EB262D}"/>
                    </a:ext>
                  </a:extLst>
                </p14:cNvPr>
                <p14:cNvContentPartPr/>
                <p14:nvPr/>
              </p14:nvContentPartPr>
              <p14:xfrm>
                <a:off x="4607890" y="2553107"/>
                <a:ext cx="226800" cy="179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51B0606-F34C-9DA8-B22B-EA1237EB262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99250" y="2544107"/>
                  <a:ext cx="244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8254254-8FA1-D24C-B6B2-216D0E98709E}"/>
                    </a:ext>
                  </a:extLst>
                </p14:cNvPr>
                <p14:cNvContentPartPr/>
                <p14:nvPr/>
              </p14:nvContentPartPr>
              <p14:xfrm>
                <a:off x="4776370" y="2421347"/>
                <a:ext cx="1021680" cy="301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8254254-8FA1-D24C-B6B2-216D0E98709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67370" y="2412347"/>
                  <a:ext cx="1039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89AB453-B0CE-A947-43E1-3FF49661B7F7}"/>
                    </a:ext>
                  </a:extLst>
                </p14:cNvPr>
                <p14:cNvContentPartPr/>
                <p14:nvPr/>
              </p14:nvContentPartPr>
              <p14:xfrm>
                <a:off x="5570530" y="2471747"/>
                <a:ext cx="6840" cy="1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89AB453-B0CE-A947-43E1-3FF49661B7F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61890" y="2462747"/>
                  <a:ext cx="2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5BE6B0F-CB23-84DC-1246-A64CC98A7F9B}"/>
                    </a:ext>
                  </a:extLst>
                </p14:cNvPr>
                <p14:cNvContentPartPr/>
                <p14:nvPr/>
              </p14:nvContentPartPr>
              <p14:xfrm>
                <a:off x="4904170" y="2427467"/>
                <a:ext cx="76320" cy="13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5BE6B0F-CB23-84DC-1246-A64CC98A7F9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95530" y="2418467"/>
                  <a:ext cx="93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2E9D0B7-0F62-80F1-F02A-63539B4F6B8D}"/>
                    </a:ext>
                  </a:extLst>
                </p14:cNvPr>
                <p14:cNvContentPartPr/>
                <p14:nvPr/>
              </p14:nvContentPartPr>
              <p14:xfrm>
                <a:off x="6077050" y="2369867"/>
                <a:ext cx="1120680" cy="420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2E9D0B7-0F62-80F1-F02A-63539B4F6B8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68410" y="2361227"/>
                  <a:ext cx="11383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065977-02A4-FD9D-5D8E-288007E12749}"/>
                    </a:ext>
                  </a:extLst>
                </p14:cNvPr>
                <p14:cNvContentPartPr/>
                <p14:nvPr/>
              </p14:nvContentPartPr>
              <p14:xfrm>
                <a:off x="6114850" y="2496227"/>
                <a:ext cx="286920" cy="12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065977-02A4-FD9D-5D8E-288007E127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05850" y="2487227"/>
                  <a:ext cx="304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506915F-CAFE-F2B6-BD31-4302A292B778}"/>
                    </a:ext>
                  </a:extLst>
                </p14:cNvPr>
                <p14:cNvContentPartPr/>
                <p14:nvPr/>
              </p14:nvContentPartPr>
              <p14:xfrm>
                <a:off x="7317970" y="2374547"/>
                <a:ext cx="988560" cy="323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506915F-CAFE-F2B6-BD31-4302A292B77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08970" y="2365547"/>
                  <a:ext cx="1006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2941A08-041B-A2CC-0D5F-7F17330C68DF}"/>
                    </a:ext>
                  </a:extLst>
                </p14:cNvPr>
                <p14:cNvContentPartPr/>
                <p14:nvPr/>
              </p14:nvContentPartPr>
              <p14:xfrm>
                <a:off x="8357650" y="2338187"/>
                <a:ext cx="456480" cy="330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2941A08-041B-A2CC-0D5F-7F17330C68D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49010" y="2329547"/>
                  <a:ext cx="474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16C0783-AB7D-BD45-258B-3CCC46A8F5A6}"/>
                    </a:ext>
                  </a:extLst>
                </p14:cNvPr>
                <p14:cNvContentPartPr/>
                <p14:nvPr/>
              </p14:nvContentPartPr>
              <p14:xfrm>
                <a:off x="8976130" y="2417747"/>
                <a:ext cx="688320" cy="221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16C0783-AB7D-BD45-258B-3CCC46A8F5A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67130" y="2408747"/>
                  <a:ext cx="705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5ECF709-4B97-D2A0-EE26-142C9E59079A}"/>
                    </a:ext>
                  </a:extLst>
                </p14:cNvPr>
                <p14:cNvContentPartPr/>
                <p14:nvPr/>
              </p14:nvContentPartPr>
              <p14:xfrm>
                <a:off x="9827170" y="2256467"/>
                <a:ext cx="801720" cy="305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5ECF709-4B97-D2A0-EE26-142C9E59079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18530" y="2247827"/>
                  <a:ext cx="8193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5DB6699-8D7D-E967-D3AB-72C590E9E7E3}"/>
                    </a:ext>
                  </a:extLst>
                </p14:cNvPr>
                <p14:cNvContentPartPr/>
                <p14:nvPr/>
              </p14:nvContentPartPr>
              <p14:xfrm>
                <a:off x="10708810" y="2267267"/>
                <a:ext cx="66960" cy="330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5DB6699-8D7D-E967-D3AB-72C590E9E7E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00170" y="2258627"/>
                  <a:ext cx="8460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388D776-E84D-4793-C5DF-58C02A3F18DA}"/>
                  </a:ext>
                </a:extLst>
              </p14:cNvPr>
              <p14:cNvContentPartPr/>
              <p14:nvPr/>
            </p14:nvContentPartPr>
            <p14:xfrm>
              <a:off x="3164290" y="3180587"/>
              <a:ext cx="84240" cy="74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388D776-E84D-4793-C5DF-58C02A3F18D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155650" y="3171587"/>
                <a:ext cx="10188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38A91AD-8FBC-27A8-E4DB-2AE2E51B8370}"/>
              </a:ext>
            </a:extLst>
          </p:cNvPr>
          <p:cNvGrpSpPr/>
          <p:nvPr/>
        </p:nvGrpSpPr>
        <p:grpSpPr>
          <a:xfrm>
            <a:off x="443770" y="2822747"/>
            <a:ext cx="3845520" cy="549000"/>
            <a:chOff x="443770" y="2822747"/>
            <a:chExt cx="38455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7355392-D7B3-EC19-18B4-BA4488B5650A}"/>
                    </a:ext>
                  </a:extLst>
                </p14:cNvPr>
                <p14:cNvContentPartPr/>
                <p14:nvPr/>
              </p14:nvContentPartPr>
              <p14:xfrm>
                <a:off x="443770" y="2967827"/>
                <a:ext cx="84240" cy="281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7355392-D7B3-EC19-18B4-BA4488B565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4770" y="2959187"/>
                  <a:ext cx="101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40D1BF4-724F-1BF2-0CFE-BEBE95202ACE}"/>
                    </a:ext>
                  </a:extLst>
                </p14:cNvPr>
                <p14:cNvContentPartPr/>
                <p14:nvPr/>
              </p14:nvContentPartPr>
              <p14:xfrm>
                <a:off x="511810" y="2988707"/>
                <a:ext cx="171360" cy="383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40D1BF4-724F-1BF2-0CFE-BEBE95202A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2810" y="2980067"/>
                  <a:ext cx="1890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BD253B6-B854-592C-977A-CE3780205833}"/>
                    </a:ext>
                  </a:extLst>
                </p14:cNvPr>
                <p14:cNvContentPartPr/>
                <p14:nvPr/>
              </p14:nvContentPartPr>
              <p14:xfrm>
                <a:off x="977650" y="2983667"/>
                <a:ext cx="224280" cy="217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BD253B6-B854-592C-977A-CE378020583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8650" y="2975027"/>
                  <a:ext cx="241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7BCB25-AA40-52AE-1684-444E3E076CD8}"/>
                    </a:ext>
                  </a:extLst>
                </p14:cNvPr>
                <p14:cNvContentPartPr/>
                <p14:nvPr/>
              </p14:nvContentPartPr>
              <p14:xfrm>
                <a:off x="1389130" y="2822747"/>
                <a:ext cx="209880" cy="354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7BCB25-AA40-52AE-1684-444E3E076CD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380130" y="2813747"/>
                  <a:ext cx="227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004FF7A-7A90-6338-4418-96250F432401}"/>
                    </a:ext>
                  </a:extLst>
                </p14:cNvPr>
                <p14:cNvContentPartPr/>
                <p14:nvPr/>
              </p14:nvContentPartPr>
              <p14:xfrm>
                <a:off x="1754530" y="2967827"/>
                <a:ext cx="216360" cy="227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004FF7A-7A90-6338-4418-96250F4324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745530" y="2958827"/>
                  <a:ext cx="234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114D884-AB7F-3107-6A68-A0E3520D3057}"/>
                    </a:ext>
                  </a:extLst>
                </p14:cNvPr>
                <p14:cNvContentPartPr/>
                <p14:nvPr/>
              </p14:nvContentPartPr>
              <p14:xfrm>
                <a:off x="2104090" y="2913467"/>
                <a:ext cx="42120" cy="97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114D884-AB7F-3107-6A68-A0E3520D305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095090" y="2904827"/>
                  <a:ext cx="59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8E0297B-1C5A-67FF-1239-55350AB4937B}"/>
                    </a:ext>
                  </a:extLst>
                </p14:cNvPr>
                <p14:cNvContentPartPr/>
                <p14:nvPr/>
              </p14:nvContentPartPr>
              <p14:xfrm>
                <a:off x="2049730" y="2914547"/>
                <a:ext cx="151560" cy="116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8E0297B-1C5A-67FF-1239-55350AB4937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041090" y="2905907"/>
                  <a:ext cx="169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5A5ADC-F46E-D004-6D2A-4588B4644622}"/>
                    </a:ext>
                  </a:extLst>
                </p14:cNvPr>
                <p14:cNvContentPartPr/>
                <p14:nvPr/>
              </p14:nvContentPartPr>
              <p14:xfrm>
                <a:off x="2137210" y="2881787"/>
                <a:ext cx="16560" cy="167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5A5ADC-F46E-D004-6D2A-4588B464462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28210" y="2872787"/>
                  <a:ext cx="34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007D84-47BB-AFCF-A4C8-78DB7E831B4E}"/>
                    </a:ext>
                  </a:extLst>
                </p14:cNvPr>
                <p14:cNvContentPartPr/>
                <p14:nvPr/>
              </p14:nvContentPartPr>
              <p14:xfrm>
                <a:off x="2050810" y="2962427"/>
                <a:ext cx="150480" cy="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007D84-47BB-AFCF-A4C8-78DB7E831B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41810" y="2953787"/>
                  <a:ext cx="168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08800A8-3C3B-AC73-EA2A-E27B9EF65071}"/>
                    </a:ext>
                  </a:extLst>
                </p14:cNvPr>
                <p14:cNvContentPartPr/>
                <p14:nvPr/>
              </p14:nvContentPartPr>
              <p14:xfrm>
                <a:off x="2404690" y="3037667"/>
                <a:ext cx="286920" cy="143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08800A8-3C3B-AC73-EA2A-E27B9EF6507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396050" y="3028667"/>
                  <a:ext cx="304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25F7C6-B1D4-5965-48EB-0D90AD1EA115}"/>
                    </a:ext>
                  </a:extLst>
                </p14:cNvPr>
                <p14:cNvContentPartPr/>
                <p14:nvPr/>
              </p14:nvContentPartPr>
              <p14:xfrm>
                <a:off x="2565610" y="3010667"/>
                <a:ext cx="226800" cy="214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25F7C6-B1D4-5965-48EB-0D90AD1EA11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556610" y="3001667"/>
                  <a:ext cx="244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8F3424-EE13-EFC7-0C3A-7D147114D09C}"/>
                    </a:ext>
                  </a:extLst>
                </p14:cNvPr>
                <p14:cNvContentPartPr/>
                <p14:nvPr/>
              </p14:nvContentPartPr>
              <p14:xfrm>
                <a:off x="2756770" y="2965307"/>
                <a:ext cx="385200" cy="235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8F3424-EE13-EFC7-0C3A-7D147114D09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48130" y="2956667"/>
                  <a:ext cx="402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DD6B47A-C4A0-E086-7048-082E0DFDC9BB}"/>
                    </a:ext>
                  </a:extLst>
                </p14:cNvPr>
                <p14:cNvContentPartPr/>
                <p14:nvPr/>
              </p14:nvContentPartPr>
              <p14:xfrm>
                <a:off x="3044050" y="3005627"/>
                <a:ext cx="147960" cy="1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DD6B47A-C4A0-E086-7048-082E0DFDC9B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035410" y="2996987"/>
                  <a:ext cx="165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AC9BF33-2F6A-401F-257A-317E0F0142CB}"/>
                    </a:ext>
                  </a:extLst>
                </p14:cNvPr>
                <p14:cNvContentPartPr/>
                <p14:nvPr/>
              </p14:nvContentPartPr>
              <p14:xfrm>
                <a:off x="2851450" y="2985467"/>
                <a:ext cx="20160" cy="11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AC9BF33-2F6A-401F-257A-317E0F0142C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42810" y="2976467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15227AA-03CD-BCD9-8261-B34BD79F5C2E}"/>
                    </a:ext>
                  </a:extLst>
                </p14:cNvPr>
                <p14:cNvContentPartPr/>
                <p14:nvPr/>
              </p14:nvContentPartPr>
              <p14:xfrm>
                <a:off x="3424930" y="2878907"/>
                <a:ext cx="864360" cy="294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15227AA-03CD-BCD9-8261-B34BD79F5C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15930" y="2870267"/>
                  <a:ext cx="88200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28F41E3-E656-BA64-078C-90F51EAEEE16}"/>
              </a:ext>
            </a:extLst>
          </p:cNvPr>
          <p:cNvGrpSpPr/>
          <p:nvPr/>
        </p:nvGrpSpPr>
        <p:grpSpPr>
          <a:xfrm>
            <a:off x="4430410" y="2911667"/>
            <a:ext cx="2908440" cy="339120"/>
            <a:chOff x="4430410" y="2911667"/>
            <a:chExt cx="29084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0DAC332-8DAD-649E-3658-F95202BC3C82}"/>
                    </a:ext>
                  </a:extLst>
                </p14:cNvPr>
                <p14:cNvContentPartPr/>
                <p14:nvPr/>
              </p14:nvContentPartPr>
              <p14:xfrm>
                <a:off x="4430410" y="2935427"/>
                <a:ext cx="1218240" cy="315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0DAC332-8DAD-649E-3658-F95202BC3C8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421410" y="2926787"/>
                  <a:ext cx="1235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C0B4E80-812E-DA0D-7809-A6D4D00CFBE1}"/>
                    </a:ext>
                  </a:extLst>
                </p14:cNvPr>
                <p14:cNvContentPartPr/>
                <p14:nvPr/>
              </p14:nvContentPartPr>
              <p14:xfrm>
                <a:off x="5861410" y="2962787"/>
                <a:ext cx="300240" cy="144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C0B4E80-812E-DA0D-7809-A6D4D00CFBE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852770" y="2953787"/>
                  <a:ext cx="317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A23E9C8-DD29-700C-2715-A9670999764A}"/>
                    </a:ext>
                  </a:extLst>
                </p14:cNvPr>
                <p14:cNvContentPartPr/>
                <p14:nvPr/>
              </p14:nvContentPartPr>
              <p14:xfrm>
                <a:off x="6069490" y="2911667"/>
                <a:ext cx="13680" cy="13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A23E9C8-DD29-700C-2715-A9670999764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060490" y="2903027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61767F-8176-561E-0587-DE52C133032F}"/>
                    </a:ext>
                  </a:extLst>
                </p14:cNvPr>
                <p14:cNvContentPartPr/>
                <p14:nvPr/>
              </p14:nvContentPartPr>
              <p14:xfrm>
                <a:off x="6354250" y="2952707"/>
                <a:ext cx="533160" cy="174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61767F-8176-561E-0587-DE52C133032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45610" y="2943707"/>
                  <a:ext cx="550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4354DEF-424B-082F-8315-BA82048C624D}"/>
                    </a:ext>
                  </a:extLst>
                </p14:cNvPr>
                <p14:cNvContentPartPr/>
                <p14:nvPr/>
              </p14:nvContentPartPr>
              <p14:xfrm>
                <a:off x="7101610" y="2944067"/>
                <a:ext cx="237240" cy="272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4354DEF-424B-082F-8315-BA82048C624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92970" y="2935067"/>
                  <a:ext cx="25488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CEA99DE1-CB97-6168-5EC8-54B0E41F223E}"/>
                  </a:ext>
                </a:extLst>
              </p14:cNvPr>
              <p14:cNvContentPartPr/>
              <p14:nvPr/>
            </p14:nvContentPartPr>
            <p14:xfrm>
              <a:off x="7576090" y="2971067"/>
              <a:ext cx="223920" cy="64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EA99DE1-CB97-6168-5EC8-54B0E41F223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567090" y="2962067"/>
                <a:ext cx="241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76D9BF8-B075-C511-80E9-07A41A52D6F8}"/>
                  </a:ext>
                </a:extLst>
              </p14:cNvPr>
              <p14:cNvContentPartPr/>
              <p14:nvPr/>
            </p14:nvContentPartPr>
            <p14:xfrm>
              <a:off x="7619650" y="2921747"/>
              <a:ext cx="591480" cy="2854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76D9BF8-B075-C511-80E9-07A41A52D6F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610650" y="2912747"/>
                <a:ext cx="60912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4133897-2762-0E54-6BF8-E9C29E9E9009}"/>
                  </a:ext>
                </a:extLst>
              </p14:cNvPr>
              <p14:cNvContentPartPr/>
              <p14:nvPr/>
            </p14:nvContentPartPr>
            <p14:xfrm>
              <a:off x="8390410" y="2953787"/>
              <a:ext cx="1444680" cy="2984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4133897-2762-0E54-6BF8-E9C29E9E9009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381410" y="2945147"/>
                <a:ext cx="146232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4B5B7AF-44CF-257F-FCBD-812AB93ECF58}"/>
              </a:ext>
            </a:extLst>
          </p:cNvPr>
          <p:cNvGrpSpPr/>
          <p:nvPr/>
        </p:nvGrpSpPr>
        <p:grpSpPr>
          <a:xfrm>
            <a:off x="688210" y="3538067"/>
            <a:ext cx="2229120" cy="453600"/>
            <a:chOff x="688210" y="3538067"/>
            <a:chExt cx="222912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9649FE4-2EC8-5C60-1F16-0D532C8AD472}"/>
                    </a:ext>
                  </a:extLst>
                </p14:cNvPr>
                <p14:cNvContentPartPr/>
                <p14:nvPr/>
              </p14:nvContentPartPr>
              <p14:xfrm>
                <a:off x="688210" y="3635267"/>
                <a:ext cx="242640" cy="294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9649FE4-2EC8-5C60-1F16-0D532C8AD4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9570" y="3626627"/>
                  <a:ext cx="260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54B3353-E1E1-A736-A174-56974099BD88}"/>
                    </a:ext>
                  </a:extLst>
                </p14:cNvPr>
                <p14:cNvContentPartPr/>
                <p14:nvPr/>
              </p14:nvContentPartPr>
              <p14:xfrm>
                <a:off x="1001050" y="3705827"/>
                <a:ext cx="360000" cy="160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54B3353-E1E1-A736-A174-56974099BD8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2050" y="3696827"/>
                  <a:ext cx="377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54AE44F-D9D0-9E78-8531-FF0E3AE9A6F7}"/>
                    </a:ext>
                  </a:extLst>
                </p14:cNvPr>
                <p14:cNvContentPartPr/>
                <p14:nvPr/>
              </p14:nvContentPartPr>
              <p14:xfrm>
                <a:off x="1482370" y="3642107"/>
                <a:ext cx="29880" cy="231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54AE44F-D9D0-9E78-8531-FF0E3AE9A6F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473370" y="3633107"/>
                  <a:ext cx="47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E014314-6BB5-9E06-9063-ABD958F8C391}"/>
                    </a:ext>
                  </a:extLst>
                </p14:cNvPr>
                <p14:cNvContentPartPr/>
                <p14:nvPr/>
              </p14:nvContentPartPr>
              <p14:xfrm>
                <a:off x="1469410" y="3624827"/>
                <a:ext cx="181080" cy="94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E014314-6BB5-9E06-9063-ABD958F8C39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460770" y="3616187"/>
                  <a:ext cx="198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CF8D44-9DF5-0804-AC9C-47875783E4FB}"/>
                    </a:ext>
                  </a:extLst>
                </p14:cNvPr>
                <p14:cNvContentPartPr/>
                <p14:nvPr/>
              </p14:nvContentPartPr>
              <p14:xfrm>
                <a:off x="1818250" y="3699707"/>
                <a:ext cx="24120" cy="166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CF8D44-9DF5-0804-AC9C-47875783E4F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09250" y="3691067"/>
                  <a:ext cx="41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383AF4E-DCB9-3BC9-8C03-23BB6A41E067}"/>
                    </a:ext>
                  </a:extLst>
                </p14:cNvPr>
                <p14:cNvContentPartPr/>
                <p14:nvPr/>
              </p14:nvContentPartPr>
              <p14:xfrm>
                <a:off x="1737610" y="3773867"/>
                <a:ext cx="153360" cy="11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383AF4E-DCB9-3BC9-8C03-23BB6A41E06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8970" y="3765227"/>
                  <a:ext cx="171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78A4928-DF87-95C9-B633-2F4CA44B05E2}"/>
                    </a:ext>
                  </a:extLst>
                </p14:cNvPr>
                <p14:cNvContentPartPr/>
                <p14:nvPr/>
              </p14:nvContentPartPr>
              <p14:xfrm>
                <a:off x="1905370" y="3591347"/>
                <a:ext cx="241920" cy="400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78A4928-DF87-95C9-B633-2F4CA44B05E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896370" y="3582347"/>
                  <a:ext cx="2595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5F4CDDC-DCE2-6ECF-E03F-BFDA3ADF5375}"/>
                    </a:ext>
                  </a:extLst>
                </p14:cNvPr>
                <p14:cNvContentPartPr/>
                <p14:nvPr/>
              </p14:nvContentPartPr>
              <p14:xfrm>
                <a:off x="2410090" y="3628067"/>
                <a:ext cx="11520" cy="184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5F4CDDC-DCE2-6ECF-E03F-BFDA3ADF537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401090" y="3619067"/>
                  <a:ext cx="29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2152C87-6CC1-11AD-3C99-163F28DDD5B4}"/>
                    </a:ext>
                  </a:extLst>
                </p14:cNvPr>
                <p14:cNvContentPartPr/>
                <p14:nvPr/>
              </p14:nvContentPartPr>
              <p14:xfrm>
                <a:off x="2369770" y="3687107"/>
                <a:ext cx="172800" cy="3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2152C87-6CC1-11AD-3C99-163F28DDD5B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361130" y="3678467"/>
                  <a:ext cx="190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A6E0DD7-D669-4F31-153E-F72FF5B64258}"/>
                    </a:ext>
                  </a:extLst>
                </p14:cNvPr>
                <p14:cNvContentPartPr/>
                <p14:nvPr/>
              </p14:nvContentPartPr>
              <p14:xfrm>
                <a:off x="2148370" y="3538067"/>
                <a:ext cx="119520" cy="17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A6E0DD7-D669-4F31-153E-F72FF5B6425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39370" y="3529067"/>
                  <a:ext cx="137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6819D28-C35C-6E70-86D0-A7088D6C2674}"/>
                    </a:ext>
                  </a:extLst>
                </p14:cNvPr>
                <p14:cNvContentPartPr/>
                <p14:nvPr/>
              </p14:nvContentPartPr>
              <p14:xfrm>
                <a:off x="2660650" y="3652907"/>
                <a:ext cx="256680" cy="195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6819D28-C35C-6E70-86D0-A7088D6C267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651650" y="3643907"/>
                  <a:ext cx="27432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E6E7DD9-2F25-1397-587A-BCFB12A38C40}"/>
              </a:ext>
            </a:extLst>
          </p:cNvPr>
          <p:cNvGrpSpPr/>
          <p:nvPr/>
        </p:nvGrpSpPr>
        <p:grpSpPr>
          <a:xfrm>
            <a:off x="118330" y="4124507"/>
            <a:ext cx="2844000" cy="495720"/>
            <a:chOff x="118330" y="4124507"/>
            <a:chExt cx="284400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583FD69-6011-DB88-B328-8732FFB177A9}"/>
                    </a:ext>
                  </a:extLst>
                </p14:cNvPr>
                <p14:cNvContentPartPr/>
                <p14:nvPr/>
              </p14:nvContentPartPr>
              <p14:xfrm>
                <a:off x="636010" y="4139987"/>
                <a:ext cx="222120" cy="260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583FD69-6011-DB88-B328-8732FFB177A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27010" y="4130987"/>
                  <a:ext cx="239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CC45AF4-3697-BC22-DD65-F60C6EB52223}"/>
                    </a:ext>
                  </a:extLst>
                </p14:cNvPr>
                <p14:cNvContentPartPr/>
                <p14:nvPr/>
              </p14:nvContentPartPr>
              <p14:xfrm>
                <a:off x="962530" y="4269587"/>
                <a:ext cx="270360" cy="166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CC45AF4-3697-BC22-DD65-F60C6EB5222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3890" y="4260947"/>
                  <a:ext cx="28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E5CD481-9E24-D976-297A-50B41669ED71}"/>
                    </a:ext>
                  </a:extLst>
                </p14:cNvPr>
                <p14:cNvContentPartPr/>
                <p14:nvPr/>
              </p14:nvContentPartPr>
              <p14:xfrm>
                <a:off x="1400290" y="4256267"/>
                <a:ext cx="16200" cy="256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E5CD481-9E24-D976-297A-50B41669ED7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91650" y="4247267"/>
                  <a:ext cx="338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B2D5CF9-7AF4-8402-9C83-0F21C3AD8497}"/>
                    </a:ext>
                  </a:extLst>
                </p14:cNvPr>
                <p14:cNvContentPartPr/>
                <p14:nvPr/>
              </p14:nvContentPartPr>
              <p14:xfrm>
                <a:off x="1393810" y="4237547"/>
                <a:ext cx="143280" cy="150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B2D5CF9-7AF4-8402-9C83-0F21C3AD849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384810" y="4228907"/>
                  <a:ext cx="160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B09F513-DE53-139F-A687-08001C35212F}"/>
                    </a:ext>
                  </a:extLst>
                </p14:cNvPr>
                <p14:cNvContentPartPr/>
                <p14:nvPr/>
              </p14:nvContentPartPr>
              <p14:xfrm>
                <a:off x="1727170" y="4265987"/>
                <a:ext cx="16560" cy="183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B09F513-DE53-139F-A687-08001C35212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718530" y="4256987"/>
                  <a:ext cx="34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6D10B57-18D7-AF79-D1E2-AB9FED86E567}"/>
                    </a:ext>
                  </a:extLst>
                </p14:cNvPr>
                <p14:cNvContentPartPr/>
                <p14:nvPr/>
              </p14:nvContentPartPr>
              <p14:xfrm>
                <a:off x="1645090" y="4369307"/>
                <a:ext cx="183960" cy="14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6D10B57-18D7-AF79-D1E2-AB9FED86E56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636450" y="4360307"/>
                  <a:ext cx="201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513BC38-EEE6-F60E-BC53-8253609FC6C8}"/>
                    </a:ext>
                  </a:extLst>
                </p14:cNvPr>
                <p14:cNvContentPartPr/>
                <p14:nvPr/>
              </p14:nvContentPartPr>
              <p14:xfrm>
                <a:off x="1860010" y="4170947"/>
                <a:ext cx="225360" cy="449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513BC38-EEE6-F60E-BC53-8253609FC6C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51010" y="4162307"/>
                  <a:ext cx="2430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5E710CF-DA53-A087-2B45-DF7FBA957E42}"/>
                    </a:ext>
                  </a:extLst>
                </p14:cNvPr>
                <p14:cNvContentPartPr/>
                <p14:nvPr/>
              </p14:nvContentPartPr>
              <p14:xfrm>
                <a:off x="2128570" y="4147907"/>
                <a:ext cx="92520" cy="12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5E710CF-DA53-A087-2B45-DF7FBA957E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19570" y="4139267"/>
                  <a:ext cx="110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3600A3C-F6E0-6829-B45C-164448B84020}"/>
                    </a:ext>
                  </a:extLst>
                </p14:cNvPr>
                <p14:cNvContentPartPr/>
                <p14:nvPr/>
              </p14:nvContentPartPr>
              <p14:xfrm>
                <a:off x="2419090" y="4153307"/>
                <a:ext cx="9000" cy="221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3600A3C-F6E0-6829-B45C-164448B8402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10090" y="4144667"/>
                  <a:ext cx="26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FBEF448-3390-9E83-C694-EF4CF60547B8}"/>
                    </a:ext>
                  </a:extLst>
                </p14:cNvPr>
                <p14:cNvContentPartPr/>
                <p14:nvPr/>
              </p14:nvContentPartPr>
              <p14:xfrm>
                <a:off x="2364730" y="4240067"/>
                <a:ext cx="115200" cy="41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FBEF448-3390-9E83-C694-EF4CF60547B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356090" y="4231427"/>
                  <a:ext cx="132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AE7EE3-CA69-B0FA-6353-A94D80F81EB9}"/>
                    </a:ext>
                  </a:extLst>
                </p14:cNvPr>
                <p14:cNvContentPartPr/>
                <p14:nvPr/>
              </p14:nvContentPartPr>
              <p14:xfrm>
                <a:off x="2645170" y="4124507"/>
                <a:ext cx="249480" cy="174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AE7EE3-CA69-B0FA-6353-A94D80F81EB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36530" y="4115867"/>
                  <a:ext cx="267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5C74303-62BB-7EA6-8C9B-AD6DC7C73FF6}"/>
                    </a:ext>
                  </a:extLst>
                </p14:cNvPr>
                <p14:cNvContentPartPr/>
                <p14:nvPr/>
              </p14:nvContentPartPr>
              <p14:xfrm>
                <a:off x="276730" y="4506827"/>
                <a:ext cx="2685600" cy="104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5C74303-62BB-7EA6-8C9B-AD6DC7C73FF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8090" y="4497827"/>
                  <a:ext cx="2703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CE60477-C856-2228-09CB-F5A48E25C138}"/>
                    </a:ext>
                  </a:extLst>
                </p14:cNvPr>
                <p14:cNvContentPartPr/>
                <p14:nvPr/>
              </p14:nvContentPartPr>
              <p14:xfrm>
                <a:off x="226690" y="4224227"/>
                <a:ext cx="29520" cy="189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CE60477-C856-2228-09CB-F5A48E25C13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8050" y="4215587"/>
                  <a:ext cx="4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76D16EA-F3B5-A4CB-9690-0B9E7F058FA6}"/>
                    </a:ext>
                  </a:extLst>
                </p14:cNvPr>
                <p14:cNvContentPartPr/>
                <p14:nvPr/>
              </p14:nvContentPartPr>
              <p14:xfrm>
                <a:off x="165130" y="4360667"/>
                <a:ext cx="150840" cy="8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76D16EA-F3B5-A4CB-9690-0B9E7F058FA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56130" y="4351667"/>
                  <a:ext cx="168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B14CF51-FFAD-9239-F544-5CA553B1B4E2}"/>
                    </a:ext>
                  </a:extLst>
                </p14:cNvPr>
                <p14:cNvContentPartPr/>
                <p14:nvPr/>
              </p14:nvContentPartPr>
              <p14:xfrm>
                <a:off x="118330" y="4187867"/>
                <a:ext cx="287280" cy="312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B14CF51-FFAD-9239-F544-5CA553B1B4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9330" y="4178867"/>
                  <a:ext cx="30492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A24BAF4-2A9C-DF06-BC80-6008CD6FEF6B}"/>
              </a:ext>
            </a:extLst>
          </p:cNvPr>
          <p:cNvGrpSpPr/>
          <p:nvPr/>
        </p:nvGrpSpPr>
        <p:grpSpPr>
          <a:xfrm>
            <a:off x="322450" y="4648667"/>
            <a:ext cx="3478320" cy="599400"/>
            <a:chOff x="322450" y="4648667"/>
            <a:chExt cx="347832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E33A254-CC55-5374-D2C5-3C435C9869DB}"/>
                    </a:ext>
                  </a:extLst>
                </p14:cNvPr>
                <p14:cNvContentPartPr/>
                <p14:nvPr/>
              </p14:nvContentPartPr>
              <p14:xfrm>
                <a:off x="322450" y="4815707"/>
                <a:ext cx="165240" cy="235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E33A254-CC55-5374-D2C5-3C435C9869D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13810" y="4807067"/>
                  <a:ext cx="182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7BF1EC0-7E16-14BD-D562-2D82E50FCA99}"/>
                    </a:ext>
                  </a:extLst>
                </p14:cNvPr>
                <p14:cNvContentPartPr/>
                <p14:nvPr/>
              </p14:nvContentPartPr>
              <p14:xfrm>
                <a:off x="496690" y="4969067"/>
                <a:ext cx="115200" cy="130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7BF1EC0-7E16-14BD-D562-2D82E50FCA9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88050" y="4960427"/>
                  <a:ext cx="13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510889F-123B-D4ED-F728-886CD8C932FD}"/>
                    </a:ext>
                  </a:extLst>
                </p14:cNvPr>
                <p14:cNvContentPartPr/>
                <p14:nvPr/>
              </p14:nvContentPartPr>
              <p14:xfrm>
                <a:off x="645010" y="4710947"/>
                <a:ext cx="7920" cy="131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510889F-123B-D4ED-F728-886CD8C932F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6370" y="4701947"/>
                  <a:ext cx="25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4088BF3-100A-1141-5319-649F27E2D6A3}"/>
                    </a:ext>
                  </a:extLst>
                </p14:cNvPr>
                <p14:cNvContentPartPr/>
                <p14:nvPr/>
              </p14:nvContentPartPr>
              <p14:xfrm>
                <a:off x="692890" y="4697627"/>
                <a:ext cx="77760" cy="126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4088BF3-100A-1141-5319-649F27E2D6A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4250" y="4688627"/>
                  <a:ext cx="95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20351AA-E9AB-9777-5A67-383C498B6499}"/>
                    </a:ext>
                  </a:extLst>
                </p14:cNvPr>
                <p14:cNvContentPartPr/>
                <p14:nvPr/>
              </p14:nvContentPartPr>
              <p14:xfrm>
                <a:off x="886210" y="4679987"/>
                <a:ext cx="11160" cy="171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20351AA-E9AB-9777-5A67-383C498B649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77570" y="4671347"/>
                  <a:ext cx="28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112C95F-0089-53F9-3735-4190001E1DA3}"/>
                    </a:ext>
                  </a:extLst>
                </p14:cNvPr>
                <p14:cNvContentPartPr/>
                <p14:nvPr/>
              </p14:nvContentPartPr>
              <p14:xfrm>
                <a:off x="845170" y="4659467"/>
                <a:ext cx="95400" cy="107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112C95F-0089-53F9-3735-4190001E1DA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36170" y="4650467"/>
                  <a:ext cx="113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5F0E60-36CC-89EE-0C53-4EBBFF31591C}"/>
                    </a:ext>
                  </a:extLst>
                </p14:cNvPr>
                <p14:cNvContentPartPr/>
                <p14:nvPr/>
              </p14:nvContentPartPr>
              <p14:xfrm>
                <a:off x="1003930" y="4878707"/>
                <a:ext cx="358200" cy="148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5F0E60-36CC-89EE-0C53-4EBBFF31591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5290" y="4869707"/>
                  <a:ext cx="375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9C7F28D-D63A-88BB-C1F0-6BEBF36C9DCE}"/>
                    </a:ext>
                  </a:extLst>
                </p14:cNvPr>
                <p14:cNvContentPartPr/>
                <p14:nvPr/>
              </p14:nvContentPartPr>
              <p14:xfrm>
                <a:off x="1584250" y="4810667"/>
                <a:ext cx="22320" cy="252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9C7F28D-D63A-88BB-C1F0-6BEBF36C9DC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575610" y="4802027"/>
                  <a:ext cx="39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B67F38F-11F8-8A40-54E0-E14DAA77F5B5}"/>
                    </a:ext>
                  </a:extLst>
                </p14:cNvPr>
                <p14:cNvContentPartPr/>
                <p14:nvPr/>
              </p14:nvContentPartPr>
              <p14:xfrm>
                <a:off x="1455370" y="4772507"/>
                <a:ext cx="258480" cy="60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B67F38F-11F8-8A40-54E0-E14DAA77F5B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446370" y="4763507"/>
                  <a:ext cx="276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5201E62-2194-E4BA-FF4B-9B322D443130}"/>
                    </a:ext>
                  </a:extLst>
                </p14:cNvPr>
                <p14:cNvContentPartPr/>
                <p14:nvPr/>
              </p14:nvContentPartPr>
              <p14:xfrm>
                <a:off x="1687570" y="4926947"/>
                <a:ext cx="135000" cy="141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5201E62-2194-E4BA-FF4B-9B322D44313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678930" y="4917947"/>
                  <a:ext cx="152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8174175-4BCD-01EE-E294-55C42FEE2A63}"/>
                    </a:ext>
                  </a:extLst>
                </p14:cNvPr>
                <p14:cNvContentPartPr/>
                <p14:nvPr/>
              </p14:nvContentPartPr>
              <p14:xfrm>
                <a:off x="1870810" y="4678547"/>
                <a:ext cx="13680" cy="116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8174175-4BCD-01EE-E294-55C42FEE2A6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861810" y="4669907"/>
                  <a:ext cx="31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5F762E-A8E4-7148-A320-0BCF9EDE4D66}"/>
                    </a:ext>
                  </a:extLst>
                </p14:cNvPr>
                <p14:cNvContentPartPr/>
                <p14:nvPr/>
              </p14:nvContentPartPr>
              <p14:xfrm>
                <a:off x="1919770" y="4665947"/>
                <a:ext cx="94320" cy="138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5F762E-A8E4-7148-A320-0BCF9EDE4D6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910770" y="4656947"/>
                  <a:ext cx="111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122F40A-B2AA-0E0D-31BD-C32ED82969B7}"/>
                    </a:ext>
                  </a:extLst>
                </p14:cNvPr>
                <p14:cNvContentPartPr/>
                <p14:nvPr/>
              </p14:nvContentPartPr>
              <p14:xfrm>
                <a:off x="2122090" y="4665947"/>
                <a:ext cx="8640" cy="183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122F40A-B2AA-0E0D-31BD-C32ED82969B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113090" y="4656947"/>
                  <a:ext cx="26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EB257FE-3015-2AF8-4595-A1BB9C4BD011}"/>
                    </a:ext>
                  </a:extLst>
                </p14:cNvPr>
                <p14:cNvContentPartPr/>
                <p14:nvPr/>
              </p14:nvContentPartPr>
              <p14:xfrm>
                <a:off x="2082850" y="4648667"/>
                <a:ext cx="76680" cy="93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EB257FE-3015-2AF8-4595-A1BB9C4BD01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73850" y="4639667"/>
                  <a:ext cx="94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143A5C6-9396-7FB1-CC31-61B2FED51627}"/>
                    </a:ext>
                  </a:extLst>
                </p14:cNvPr>
                <p14:cNvContentPartPr/>
                <p14:nvPr/>
              </p14:nvContentPartPr>
              <p14:xfrm>
                <a:off x="2339530" y="4815347"/>
                <a:ext cx="22320" cy="143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143A5C6-9396-7FB1-CC31-61B2FED5162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330530" y="4806707"/>
                  <a:ext cx="39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6DBF2CE-F425-E810-1880-FB40299F8275}"/>
                    </a:ext>
                  </a:extLst>
                </p14:cNvPr>
                <p14:cNvContentPartPr/>
                <p14:nvPr/>
              </p14:nvContentPartPr>
              <p14:xfrm>
                <a:off x="2236210" y="4888427"/>
                <a:ext cx="179280" cy="2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6DBF2CE-F425-E810-1880-FB40299F827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227210" y="4879427"/>
                  <a:ext cx="196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DD60165-28E9-AA1A-9EB2-DF7F98C58ABF}"/>
                    </a:ext>
                  </a:extLst>
                </p14:cNvPr>
                <p14:cNvContentPartPr/>
                <p14:nvPr/>
              </p14:nvContentPartPr>
              <p14:xfrm>
                <a:off x="2460490" y="4764947"/>
                <a:ext cx="156600" cy="206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DD60165-28E9-AA1A-9EB2-DF7F98C58A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451490" y="4755947"/>
                  <a:ext cx="174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7C666A8-C975-73C6-B25B-AC445A5C1EC2}"/>
                    </a:ext>
                  </a:extLst>
                </p14:cNvPr>
                <p14:cNvContentPartPr/>
                <p14:nvPr/>
              </p14:nvContentPartPr>
              <p14:xfrm>
                <a:off x="2576410" y="4790147"/>
                <a:ext cx="270000" cy="457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7C666A8-C975-73C6-B25B-AC445A5C1EC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567770" y="4781147"/>
                  <a:ext cx="2876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D1B6AEA-0301-2C4D-FFE8-2ACF4FBE69C1}"/>
                    </a:ext>
                  </a:extLst>
                </p14:cNvPr>
                <p14:cNvContentPartPr/>
                <p14:nvPr/>
              </p14:nvContentPartPr>
              <p14:xfrm>
                <a:off x="2860090" y="4695827"/>
                <a:ext cx="81000" cy="40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D1B6AEA-0301-2C4D-FFE8-2ACF4FBE69C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851090" y="4687187"/>
                  <a:ext cx="98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3743C92-EC7C-CE1D-D210-9B6206D213E6}"/>
                    </a:ext>
                  </a:extLst>
                </p14:cNvPr>
                <p14:cNvContentPartPr/>
                <p14:nvPr/>
              </p14:nvContentPartPr>
              <p14:xfrm>
                <a:off x="3101650" y="4819667"/>
                <a:ext cx="5040" cy="146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3743C92-EC7C-CE1D-D210-9B6206D213E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092650" y="4810667"/>
                  <a:ext cx="22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939E469-BC34-BFC0-B37C-BF3E31EA0008}"/>
                    </a:ext>
                  </a:extLst>
                </p14:cNvPr>
                <p14:cNvContentPartPr/>
                <p14:nvPr/>
              </p14:nvContentPartPr>
              <p14:xfrm>
                <a:off x="2994010" y="4874027"/>
                <a:ext cx="151200" cy="12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939E469-BC34-BFC0-B37C-BF3E31EA000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985010" y="4865387"/>
                  <a:ext cx="168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3057735-E0D7-A1E2-D9A7-26CEE928B02F}"/>
                    </a:ext>
                  </a:extLst>
                </p14:cNvPr>
                <p14:cNvContentPartPr/>
                <p14:nvPr/>
              </p14:nvContentPartPr>
              <p14:xfrm>
                <a:off x="3279130" y="4667027"/>
                <a:ext cx="126720" cy="266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3057735-E0D7-A1E2-D9A7-26CEE928B02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270130" y="4658387"/>
                  <a:ext cx="144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956A341-444D-B72B-5D72-BBEE3C7EE067}"/>
                    </a:ext>
                  </a:extLst>
                </p14:cNvPr>
                <p14:cNvContentPartPr/>
                <p14:nvPr/>
              </p14:nvContentPartPr>
              <p14:xfrm>
                <a:off x="3421690" y="4769267"/>
                <a:ext cx="379080" cy="250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956A341-444D-B72B-5D72-BBEE3C7EE06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412690" y="4760627"/>
                  <a:ext cx="39672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B22E82B-A2A3-96D2-9E89-AD672188319F}"/>
              </a:ext>
            </a:extLst>
          </p:cNvPr>
          <p:cNvGrpSpPr/>
          <p:nvPr/>
        </p:nvGrpSpPr>
        <p:grpSpPr>
          <a:xfrm>
            <a:off x="3605650" y="3443747"/>
            <a:ext cx="2129400" cy="564480"/>
            <a:chOff x="3605650" y="3443747"/>
            <a:chExt cx="212940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E399127-2209-8E15-A4C9-E061A9372FC2}"/>
                    </a:ext>
                  </a:extLst>
                </p14:cNvPr>
                <p14:cNvContentPartPr/>
                <p14:nvPr/>
              </p14:nvContentPartPr>
              <p14:xfrm>
                <a:off x="3605650" y="3663707"/>
                <a:ext cx="82800" cy="344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E399127-2209-8E15-A4C9-E061A9372FC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97010" y="3655067"/>
                  <a:ext cx="1004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0259F84-EE4E-EB26-B6BC-7F3AB442A96F}"/>
                    </a:ext>
                  </a:extLst>
                </p14:cNvPr>
                <p14:cNvContentPartPr/>
                <p14:nvPr/>
              </p14:nvContentPartPr>
              <p14:xfrm>
                <a:off x="3751090" y="3684587"/>
                <a:ext cx="23760" cy="226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0259F84-EE4E-EB26-B6BC-7F3AB442A96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742450" y="3675587"/>
                  <a:ext cx="41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4F1F569-F292-C08A-27A2-1AE703EA3A06}"/>
                    </a:ext>
                  </a:extLst>
                </p14:cNvPr>
                <p14:cNvContentPartPr/>
                <p14:nvPr/>
              </p14:nvContentPartPr>
              <p14:xfrm>
                <a:off x="3738130" y="3686747"/>
                <a:ext cx="153360" cy="23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4F1F569-F292-C08A-27A2-1AE703EA3A0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729490" y="3678107"/>
                  <a:ext cx="171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11642A2-18AA-8413-692F-7B0E1DE6CA89}"/>
                    </a:ext>
                  </a:extLst>
                </p14:cNvPr>
                <p14:cNvContentPartPr/>
                <p14:nvPr/>
              </p14:nvContentPartPr>
              <p14:xfrm>
                <a:off x="3795370" y="3768107"/>
                <a:ext cx="101880" cy="15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11642A2-18AA-8413-692F-7B0E1DE6CA8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86730" y="3759467"/>
                  <a:ext cx="11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E8D7612-B38C-044C-6D94-E7F78B5C2CDF}"/>
                    </a:ext>
                  </a:extLst>
                </p14:cNvPr>
                <p14:cNvContentPartPr/>
                <p14:nvPr/>
              </p14:nvContentPartPr>
              <p14:xfrm>
                <a:off x="3894730" y="3809507"/>
                <a:ext cx="211320" cy="99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E8D7612-B38C-044C-6D94-E7F78B5C2CD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86090" y="3800867"/>
                  <a:ext cx="228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543B0EC-1035-BFB5-9E44-65068131A845}"/>
                    </a:ext>
                  </a:extLst>
                </p14:cNvPr>
                <p14:cNvContentPartPr/>
                <p14:nvPr/>
              </p14:nvContentPartPr>
              <p14:xfrm>
                <a:off x="4130170" y="3822827"/>
                <a:ext cx="119160" cy="64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543B0EC-1035-BFB5-9E44-65068131A84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121170" y="3813827"/>
                  <a:ext cx="136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C79531C-9FB3-B90D-0210-0B0F98F7067F}"/>
                    </a:ext>
                  </a:extLst>
                </p14:cNvPr>
                <p14:cNvContentPartPr/>
                <p14:nvPr/>
              </p14:nvContentPartPr>
              <p14:xfrm>
                <a:off x="4324570" y="3684587"/>
                <a:ext cx="24120" cy="195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C79531C-9FB3-B90D-0210-0B0F98F7067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15930" y="3675587"/>
                  <a:ext cx="41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B5B917-624C-D95C-F487-A88D85D5E323}"/>
                    </a:ext>
                  </a:extLst>
                </p14:cNvPr>
                <p14:cNvContentPartPr/>
                <p14:nvPr/>
              </p14:nvContentPartPr>
              <p14:xfrm>
                <a:off x="4496290" y="3665507"/>
                <a:ext cx="311400" cy="311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B5B917-624C-D95C-F487-A88D85D5E32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87290" y="3656867"/>
                  <a:ext cx="329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5BF377D-BD0D-D058-D6A5-93F40DE368BE}"/>
                    </a:ext>
                  </a:extLst>
                </p14:cNvPr>
                <p14:cNvContentPartPr/>
                <p14:nvPr/>
              </p14:nvContentPartPr>
              <p14:xfrm>
                <a:off x="4951690" y="3652187"/>
                <a:ext cx="234000" cy="317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5BF377D-BD0D-D058-D6A5-93F40DE368B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943050" y="3643187"/>
                  <a:ext cx="251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AF467E2-814B-201D-1983-3CB1AA06D6B9}"/>
                    </a:ext>
                  </a:extLst>
                </p14:cNvPr>
                <p14:cNvContentPartPr/>
                <p14:nvPr/>
              </p14:nvContentPartPr>
              <p14:xfrm>
                <a:off x="5331490" y="3727427"/>
                <a:ext cx="251640" cy="160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AF467E2-814B-201D-1983-3CB1AA06D6B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22850" y="3718427"/>
                  <a:ext cx="269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1467865-68D7-04D8-DB56-691BF003F89D}"/>
                    </a:ext>
                  </a:extLst>
                </p14:cNvPr>
                <p14:cNvContentPartPr/>
                <p14:nvPr/>
              </p14:nvContentPartPr>
              <p14:xfrm>
                <a:off x="5622730" y="3443747"/>
                <a:ext cx="112320" cy="461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1467865-68D7-04D8-DB56-691BF003F89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613730" y="3434747"/>
                  <a:ext cx="1299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848080E-AF9A-1A00-220E-8480435689F6}"/>
                    </a:ext>
                  </a:extLst>
                </p14:cNvPr>
                <p14:cNvContentPartPr/>
                <p14:nvPr/>
              </p14:nvContentPartPr>
              <p14:xfrm>
                <a:off x="4338970" y="3697547"/>
                <a:ext cx="8640" cy="29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848080E-AF9A-1A00-220E-8480435689F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330330" y="3688907"/>
                  <a:ext cx="262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FF12AFD9-3B43-B593-9E07-73AF3505995F}"/>
              </a:ext>
            </a:extLst>
          </p:cNvPr>
          <p:cNvGrpSpPr/>
          <p:nvPr/>
        </p:nvGrpSpPr>
        <p:grpSpPr>
          <a:xfrm>
            <a:off x="537730" y="5192267"/>
            <a:ext cx="1493640" cy="437040"/>
            <a:chOff x="537730" y="5192267"/>
            <a:chExt cx="14936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9E0E13F-DB0A-5CEA-E2C3-7ACE5ACFC032}"/>
                    </a:ext>
                  </a:extLst>
                </p14:cNvPr>
                <p14:cNvContentPartPr/>
                <p14:nvPr/>
              </p14:nvContentPartPr>
              <p14:xfrm>
                <a:off x="627730" y="5360387"/>
                <a:ext cx="27720" cy="213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9E0E13F-DB0A-5CEA-E2C3-7ACE5ACFC03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19090" y="5351387"/>
                  <a:ext cx="45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107BBEE-FD64-1F13-2EAE-EA42BB4EE62D}"/>
                    </a:ext>
                  </a:extLst>
                </p14:cNvPr>
                <p14:cNvContentPartPr/>
                <p14:nvPr/>
              </p14:nvContentPartPr>
              <p14:xfrm>
                <a:off x="537730" y="5298467"/>
                <a:ext cx="230040" cy="67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107BBEE-FD64-1F13-2EAE-EA42BB4EE62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28730" y="5289827"/>
                  <a:ext cx="247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2B1362E-A70B-4FF3-FB23-CB9FC5A6BE4A}"/>
                    </a:ext>
                  </a:extLst>
                </p14:cNvPr>
                <p14:cNvContentPartPr/>
                <p14:nvPr/>
              </p14:nvContentPartPr>
              <p14:xfrm>
                <a:off x="913570" y="5397107"/>
                <a:ext cx="192240" cy="14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2B1362E-A70B-4FF3-FB23-CB9FC5A6BE4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04570" y="5388467"/>
                  <a:ext cx="20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878CEFF-0608-9149-E66A-C22715AA64AD}"/>
                    </a:ext>
                  </a:extLst>
                </p14:cNvPr>
                <p14:cNvContentPartPr/>
                <p14:nvPr/>
              </p14:nvContentPartPr>
              <p14:xfrm>
                <a:off x="895210" y="5505467"/>
                <a:ext cx="197280" cy="9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878CEFF-0608-9149-E66A-C22715AA64A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86210" y="5496467"/>
                  <a:ext cx="214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BB2C18F-805D-F2A1-ADA8-A8327E8C3168}"/>
                    </a:ext>
                  </a:extLst>
                </p14:cNvPr>
                <p14:cNvContentPartPr/>
                <p14:nvPr/>
              </p14:nvContentPartPr>
              <p14:xfrm>
                <a:off x="1311730" y="5347787"/>
                <a:ext cx="13680" cy="249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BB2C18F-805D-F2A1-ADA8-A8327E8C316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303090" y="5338787"/>
                  <a:ext cx="31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38BAD8E-E26C-A94E-4FAD-26D1E446D9AE}"/>
                    </a:ext>
                  </a:extLst>
                </p14:cNvPr>
                <p14:cNvContentPartPr/>
                <p14:nvPr/>
              </p14:nvContentPartPr>
              <p14:xfrm>
                <a:off x="1424050" y="5379467"/>
                <a:ext cx="169200" cy="207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38BAD8E-E26C-A94E-4FAD-26D1E446D9A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15410" y="5370827"/>
                  <a:ext cx="186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5F33F70-EEAB-5073-66E9-F3C0DFC99369}"/>
                    </a:ext>
                  </a:extLst>
                </p14:cNvPr>
                <p14:cNvContentPartPr/>
                <p14:nvPr/>
              </p14:nvContentPartPr>
              <p14:xfrm>
                <a:off x="1642930" y="5295227"/>
                <a:ext cx="80280" cy="71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5F33F70-EEAB-5073-66E9-F3C0DFC9936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634290" y="5286587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E5ED2BF-088E-4EEE-3F47-77BB8A2115BA}"/>
                    </a:ext>
                  </a:extLst>
                </p14:cNvPr>
                <p14:cNvContentPartPr/>
                <p14:nvPr/>
              </p14:nvContentPartPr>
              <p14:xfrm>
                <a:off x="1829050" y="5236547"/>
                <a:ext cx="13320" cy="133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E5ED2BF-088E-4EEE-3F47-77BB8A2115B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820410" y="5227547"/>
                  <a:ext cx="30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9EB8D96-36DB-9C95-47D5-B762226D8DD2}"/>
                    </a:ext>
                  </a:extLst>
                </p14:cNvPr>
                <p14:cNvContentPartPr/>
                <p14:nvPr/>
              </p14:nvContentPartPr>
              <p14:xfrm>
                <a:off x="1772170" y="5192267"/>
                <a:ext cx="123120" cy="119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9EB8D96-36DB-9C95-47D5-B762226D8DD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763170" y="5183267"/>
                  <a:ext cx="140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A4EC0DF-FDF6-E6B0-F59A-8DAB5ACFEC8B}"/>
                    </a:ext>
                  </a:extLst>
                </p14:cNvPr>
                <p14:cNvContentPartPr/>
                <p14:nvPr/>
              </p14:nvContentPartPr>
              <p14:xfrm>
                <a:off x="1874770" y="5416907"/>
                <a:ext cx="156600" cy="212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A4EC0DF-FDF6-E6B0-F59A-8DAB5ACFEC8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865770" y="5407907"/>
                  <a:ext cx="174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0BBDA7F-1D82-CD18-D5B4-8E4178CF82D2}"/>
                    </a:ext>
                  </a:extLst>
                </p14:cNvPr>
                <p14:cNvContentPartPr/>
                <p14:nvPr/>
              </p14:nvContentPartPr>
              <p14:xfrm>
                <a:off x="1885570" y="5411147"/>
                <a:ext cx="56880" cy="135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0BBDA7F-1D82-CD18-D5B4-8E4178CF82D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876570" y="5402507"/>
                  <a:ext cx="7452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05B47EB-6F5B-F8D2-747C-B51ECF6919D5}"/>
                  </a:ext>
                </a:extLst>
              </p14:cNvPr>
              <p14:cNvContentPartPr/>
              <p14:nvPr/>
            </p14:nvContentPartPr>
            <p14:xfrm>
              <a:off x="2359330" y="5160947"/>
              <a:ext cx="1557720" cy="3898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305B47EB-6F5B-F8D2-747C-B51ECF6919D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350690" y="5152307"/>
                <a:ext cx="157536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7F0E73C1-2F00-4F44-B52C-1E6025CEC691}"/>
              </a:ext>
            </a:extLst>
          </p:cNvPr>
          <p:cNvGrpSpPr/>
          <p:nvPr/>
        </p:nvGrpSpPr>
        <p:grpSpPr>
          <a:xfrm>
            <a:off x="906730" y="5750267"/>
            <a:ext cx="2566080" cy="610200"/>
            <a:chOff x="906730" y="5750267"/>
            <a:chExt cx="256608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1823AAC-CE9E-B8A0-2E1D-0333AB7A1575}"/>
                    </a:ext>
                  </a:extLst>
                </p14:cNvPr>
                <p14:cNvContentPartPr/>
                <p14:nvPr/>
              </p14:nvContentPartPr>
              <p14:xfrm>
                <a:off x="965410" y="5805707"/>
                <a:ext cx="298440" cy="464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1823AAC-CE9E-B8A0-2E1D-0333AB7A157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6770" y="5796707"/>
                  <a:ext cx="3160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A3C2368-855D-0EB3-ACF6-1AC28F8D8946}"/>
                    </a:ext>
                  </a:extLst>
                </p14:cNvPr>
                <p14:cNvContentPartPr/>
                <p14:nvPr/>
              </p14:nvContentPartPr>
              <p14:xfrm>
                <a:off x="906730" y="5750267"/>
                <a:ext cx="175680" cy="146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A3C2368-855D-0EB3-ACF6-1AC28F8D894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97730" y="5741267"/>
                  <a:ext cx="19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CD72A62-3661-27EA-961A-2770881190A3}"/>
                    </a:ext>
                  </a:extLst>
                </p14:cNvPr>
                <p14:cNvContentPartPr/>
                <p14:nvPr/>
              </p14:nvContentPartPr>
              <p14:xfrm>
                <a:off x="1393810" y="6118187"/>
                <a:ext cx="382320" cy="159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CD72A62-3661-27EA-961A-2770881190A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84810" y="6109187"/>
                  <a:ext cx="399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0284D31-3099-B70A-318A-6A0659120F71}"/>
                    </a:ext>
                  </a:extLst>
                </p14:cNvPr>
                <p14:cNvContentPartPr/>
                <p14:nvPr/>
              </p14:nvContentPartPr>
              <p14:xfrm>
                <a:off x="1597210" y="6098747"/>
                <a:ext cx="188640" cy="221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0284D31-3099-B70A-318A-6A0659120F7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588210" y="6089747"/>
                  <a:ext cx="206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8543EF8-DED5-4AB3-B6E2-E8C7FA3545BC}"/>
                    </a:ext>
                  </a:extLst>
                </p14:cNvPr>
                <p14:cNvContentPartPr/>
                <p14:nvPr/>
              </p14:nvContentPartPr>
              <p14:xfrm>
                <a:off x="1787290" y="5884907"/>
                <a:ext cx="1685520" cy="475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8543EF8-DED5-4AB3-B6E2-E8C7FA3545B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778290" y="5876267"/>
                  <a:ext cx="17031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0452DAB-8021-B29A-DAB4-ACB4A03CFCD9}"/>
                    </a:ext>
                  </a:extLst>
                </p14:cNvPr>
                <p14:cNvContentPartPr/>
                <p14:nvPr/>
              </p14:nvContentPartPr>
              <p14:xfrm>
                <a:off x="2809690" y="5996507"/>
                <a:ext cx="139680" cy="24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0452DAB-8021-B29A-DAB4-ACB4A03CFCD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01050" y="5987867"/>
                  <a:ext cx="157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F5270DC-044A-1E0D-476E-56E2B1B301CF}"/>
                    </a:ext>
                  </a:extLst>
                </p14:cNvPr>
                <p14:cNvContentPartPr/>
                <p14:nvPr/>
              </p14:nvContentPartPr>
              <p14:xfrm>
                <a:off x="2289850" y="5874107"/>
                <a:ext cx="63720" cy="17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F5270DC-044A-1E0D-476E-56E2B1B301C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281210" y="5865107"/>
                  <a:ext cx="813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4FB7DE3A-DCCB-44E0-49B7-266AC7292F57}"/>
              </a:ext>
            </a:extLst>
          </p:cNvPr>
          <p:cNvGrpSpPr/>
          <p:nvPr/>
        </p:nvGrpSpPr>
        <p:grpSpPr>
          <a:xfrm>
            <a:off x="3746770" y="5826947"/>
            <a:ext cx="1947240" cy="468360"/>
            <a:chOff x="3746770" y="5826947"/>
            <a:chExt cx="194724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3AF0741-D5CB-1EEA-8216-884B801C2888}"/>
                    </a:ext>
                  </a:extLst>
                </p14:cNvPr>
                <p14:cNvContentPartPr/>
                <p14:nvPr/>
              </p14:nvContentPartPr>
              <p14:xfrm>
                <a:off x="3746770" y="5826947"/>
                <a:ext cx="1947240" cy="468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3AF0741-D5CB-1EEA-8216-884B801C288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738130" y="5818307"/>
                  <a:ext cx="19648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4856191-58B6-C8C7-8B03-6F4390A591E7}"/>
                    </a:ext>
                  </a:extLst>
                </p14:cNvPr>
                <p14:cNvContentPartPr/>
                <p14:nvPr/>
              </p14:nvContentPartPr>
              <p14:xfrm>
                <a:off x="4394050" y="5963027"/>
                <a:ext cx="311400" cy="72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4856191-58B6-C8C7-8B03-6F4390A591E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385410" y="5954387"/>
                  <a:ext cx="329040" cy="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907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EAE8475E-8892-3BE0-55BE-6520FDE22CF8}"/>
              </a:ext>
            </a:extLst>
          </p:cNvPr>
          <p:cNvGrpSpPr/>
          <p:nvPr/>
        </p:nvGrpSpPr>
        <p:grpSpPr>
          <a:xfrm>
            <a:off x="506770" y="66947"/>
            <a:ext cx="10061280" cy="1130040"/>
            <a:chOff x="506770" y="66947"/>
            <a:chExt cx="10061280" cy="11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D6EBE66-2A06-308D-C5BE-50C158D542E0}"/>
                    </a:ext>
                  </a:extLst>
                </p14:cNvPr>
                <p14:cNvContentPartPr/>
                <p14:nvPr/>
              </p14:nvContentPartPr>
              <p14:xfrm>
                <a:off x="660130" y="230387"/>
                <a:ext cx="106560" cy="305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D6EBE66-2A06-308D-C5BE-50C158D542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1130" y="221747"/>
                  <a:ext cx="124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3D1AE19-4188-9CF8-2CC3-00ECC0217C37}"/>
                    </a:ext>
                  </a:extLst>
                </p14:cNvPr>
                <p14:cNvContentPartPr/>
                <p14:nvPr/>
              </p14:nvContentPartPr>
              <p14:xfrm>
                <a:off x="642490" y="204467"/>
                <a:ext cx="262080" cy="73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3D1AE19-4188-9CF8-2CC3-00ECC0217C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850" y="195827"/>
                  <a:ext cx="279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17885E3-8E43-5611-AF4A-5282C780868F}"/>
                    </a:ext>
                  </a:extLst>
                </p14:cNvPr>
                <p14:cNvContentPartPr/>
                <p14:nvPr/>
              </p14:nvContentPartPr>
              <p14:xfrm>
                <a:off x="506770" y="521267"/>
                <a:ext cx="330120" cy="50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17885E3-8E43-5611-AF4A-5282C78086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8130" y="512267"/>
                  <a:ext cx="347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F84627-B5AB-09A3-804D-462A066D8408}"/>
                    </a:ext>
                  </a:extLst>
                </p14:cNvPr>
                <p14:cNvContentPartPr/>
                <p14:nvPr/>
              </p14:nvContentPartPr>
              <p14:xfrm>
                <a:off x="859210" y="381587"/>
                <a:ext cx="350280" cy="18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F84627-B5AB-09A3-804D-462A066D84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0570" y="372947"/>
                  <a:ext cx="367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4F1D6A-91C9-D632-EF2B-E45FBECDB1C1}"/>
                    </a:ext>
                  </a:extLst>
                </p14:cNvPr>
                <p14:cNvContentPartPr/>
                <p14:nvPr/>
              </p14:nvContentPartPr>
              <p14:xfrm>
                <a:off x="1451410" y="249827"/>
                <a:ext cx="1810440" cy="356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4F1D6A-91C9-D632-EF2B-E45FBECDB1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2410" y="241187"/>
                  <a:ext cx="18280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9FC9283-6906-3578-B585-039A8CDE0F8A}"/>
                    </a:ext>
                  </a:extLst>
                </p14:cNvPr>
                <p14:cNvContentPartPr/>
                <p14:nvPr/>
              </p14:nvContentPartPr>
              <p14:xfrm>
                <a:off x="2073490" y="129947"/>
                <a:ext cx="58320" cy="9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9FC9283-6906-3578-B585-039A8CDE0F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64850" y="121307"/>
                  <a:ext cx="75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949EE6-84E2-7C44-9E7B-DE2165596AC7}"/>
                    </a:ext>
                  </a:extLst>
                </p14:cNvPr>
                <p14:cNvContentPartPr/>
                <p14:nvPr/>
              </p14:nvContentPartPr>
              <p14:xfrm>
                <a:off x="3374530" y="189707"/>
                <a:ext cx="810360" cy="393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949EE6-84E2-7C44-9E7B-DE2165596A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5530" y="180707"/>
                  <a:ext cx="8280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C5762F-F8D8-FA93-C3A9-5156EACB8B86}"/>
                    </a:ext>
                  </a:extLst>
                </p14:cNvPr>
                <p14:cNvContentPartPr/>
                <p14:nvPr/>
              </p14:nvContentPartPr>
              <p14:xfrm>
                <a:off x="4305490" y="407867"/>
                <a:ext cx="63720" cy="121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C5762F-F8D8-FA93-C3A9-5156EACB8B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96850" y="399227"/>
                  <a:ext cx="81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D4FA78D-3201-C4D0-8A65-230FFC69D04F}"/>
                    </a:ext>
                  </a:extLst>
                </p14:cNvPr>
                <p14:cNvContentPartPr/>
                <p14:nvPr/>
              </p14:nvContentPartPr>
              <p14:xfrm>
                <a:off x="4612210" y="73787"/>
                <a:ext cx="506520" cy="35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D4FA78D-3201-C4D0-8A65-230FFC69D0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03210" y="65147"/>
                  <a:ext cx="5241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82E9DE-EBB0-9F15-D9AB-B920BD0FE887}"/>
                    </a:ext>
                  </a:extLst>
                </p14:cNvPr>
                <p14:cNvContentPartPr/>
                <p14:nvPr/>
              </p14:nvContentPartPr>
              <p14:xfrm>
                <a:off x="5336170" y="229667"/>
                <a:ext cx="258840" cy="19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82E9DE-EBB0-9F15-D9AB-B920BD0FE8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27170" y="220667"/>
                  <a:ext cx="276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9BDC17-75E4-E2CD-C2E1-FCCD79574C7B}"/>
                    </a:ext>
                  </a:extLst>
                </p14:cNvPr>
                <p14:cNvContentPartPr/>
                <p14:nvPr/>
              </p14:nvContentPartPr>
              <p14:xfrm>
                <a:off x="5718490" y="100067"/>
                <a:ext cx="82800" cy="11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9BDC17-75E4-E2CD-C2E1-FCCD79574C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09850" y="91067"/>
                  <a:ext cx="100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72D3E4-D97E-E545-DEFA-2A43FAB2A4C8}"/>
                    </a:ext>
                  </a:extLst>
                </p14:cNvPr>
                <p14:cNvContentPartPr/>
                <p14:nvPr/>
              </p14:nvContentPartPr>
              <p14:xfrm>
                <a:off x="5672770" y="280787"/>
                <a:ext cx="179640" cy="159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72D3E4-D97E-E545-DEFA-2A43FAB2A4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64130" y="272147"/>
                  <a:ext cx="197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577816-7C01-C4D0-0952-CCAF3675E78A}"/>
                    </a:ext>
                  </a:extLst>
                </p14:cNvPr>
                <p14:cNvContentPartPr/>
                <p14:nvPr/>
              </p14:nvContentPartPr>
              <p14:xfrm>
                <a:off x="6205930" y="252347"/>
                <a:ext cx="583920" cy="15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577816-7C01-C4D0-0952-CCAF3675E7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96930" y="243347"/>
                  <a:ext cx="601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3E26EF5-C3DB-1A9F-A49B-2415C2BEE58A}"/>
                    </a:ext>
                  </a:extLst>
                </p14:cNvPr>
                <p14:cNvContentPartPr/>
                <p14:nvPr/>
              </p14:nvContentPartPr>
              <p14:xfrm>
                <a:off x="7079650" y="66947"/>
                <a:ext cx="532440" cy="354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3E26EF5-C3DB-1A9F-A49B-2415C2BEE5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71010" y="58307"/>
                  <a:ext cx="5500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BFC4B9-0AC6-5676-E4A0-7D0EC7250DE5}"/>
                    </a:ext>
                  </a:extLst>
                </p14:cNvPr>
                <p14:cNvContentPartPr/>
                <p14:nvPr/>
              </p14:nvContentPartPr>
              <p14:xfrm>
                <a:off x="7085410" y="223547"/>
                <a:ext cx="412920" cy="2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BFC4B9-0AC6-5676-E4A0-7D0EC7250D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76770" y="214547"/>
                  <a:ext cx="430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6BF1E5-7498-0174-2A4A-3AE22DC51FE7}"/>
                    </a:ext>
                  </a:extLst>
                </p14:cNvPr>
                <p14:cNvContentPartPr/>
                <p14:nvPr/>
              </p14:nvContentPartPr>
              <p14:xfrm>
                <a:off x="7792090" y="209147"/>
                <a:ext cx="1027800" cy="19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6BF1E5-7498-0174-2A4A-3AE22DC51F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83090" y="200507"/>
                  <a:ext cx="1045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5EE563-308A-72B9-13E3-540971FAB339}"/>
                    </a:ext>
                  </a:extLst>
                </p14:cNvPr>
                <p14:cNvContentPartPr/>
                <p14:nvPr/>
              </p14:nvContentPartPr>
              <p14:xfrm>
                <a:off x="8943730" y="387347"/>
                <a:ext cx="29520" cy="3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5EE563-308A-72B9-13E3-540971FAB3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35090" y="378347"/>
                  <a:ext cx="47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1777730-F309-58CB-0843-D43842A39DDC}"/>
                    </a:ext>
                  </a:extLst>
                </p14:cNvPr>
                <p14:cNvContentPartPr/>
                <p14:nvPr/>
              </p14:nvContentPartPr>
              <p14:xfrm>
                <a:off x="1344850" y="861107"/>
                <a:ext cx="86400" cy="20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1777730-F309-58CB-0843-D43842A39D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36210" y="852467"/>
                  <a:ext cx="104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AFAE62-A408-0E76-93FF-572C894F7D00}"/>
                    </a:ext>
                  </a:extLst>
                </p14:cNvPr>
                <p14:cNvContentPartPr/>
                <p14:nvPr/>
              </p14:nvContentPartPr>
              <p14:xfrm>
                <a:off x="1330450" y="788387"/>
                <a:ext cx="205920" cy="3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AFAE62-A408-0E76-93FF-572C894F7D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21450" y="779747"/>
                  <a:ext cx="223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B0BB9E-39EE-343D-F629-8DF7F376965E}"/>
                    </a:ext>
                  </a:extLst>
                </p14:cNvPr>
                <p14:cNvContentPartPr/>
                <p14:nvPr/>
              </p14:nvContentPartPr>
              <p14:xfrm>
                <a:off x="1448890" y="753827"/>
                <a:ext cx="440280" cy="28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B0BB9E-39EE-343D-F629-8DF7F37696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39890" y="745187"/>
                  <a:ext cx="457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08275B-1690-209A-AB1E-F1B8621E4FD5}"/>
                    </a:ext>
                  </a:extLst>
                </p14:cNvPr>
                <p14:cNvContentPartPr/>
                <p14:nvPr/>
              </p14:nvContentPartPr>
              <p14:xfrm>
                <a:off x="2171410" y="837707"/>
                <a:ext cx="257040" cy="205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08275B-1690-209A-AB1E-F1B8621E4F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62770" y="828707"/>
                  <a:ext cx="274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A9D7B5-341B-0EC0-0CBA-BED35F31E2BA}"/>
                    </a:ext>
                  </a:extLst>
                </p14:cNvPr>
                <p14:cNvContentPartPr/>
                <p14:nvPr/>
              </p14:nvContentPartPr>
              <p14:xfrm>
                <a:off x="2807890" y="620627"/>
                <a:ext cx="1096560" cy="42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A9D7B5-341B-0EC0-0CBA-BED35F31E2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99250" y="611987"/>
                  <a:ext cx="11142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58A82C-EDC7-24E8-E858-45F0CED7A449}"/>
                    </a:ext>
                  </a:extLst>
                </p14:cNvPr>
                <p14:cNvContentPartPr/>
                <p14:nvPr/>
              </p14:nvContentPartPr>
              <p14:xfrm>
                <a:off x="3307930" y="792707"/>
                <a:ext cx="334080" cy="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58A82C-EDC7-24E8-E858-45F0CED7A4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99290" y="784067"/>
                  <a:ext cx="351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E5C3AC-A239-7D71-C8FD-FB34BA67C174}"/>
                    </a:ext>
                  </a:extLst>
                </p14:cNvPr>
                <p14:cNvContentPartPr/>
                <p14:nvPr/>
              </p14:nvContentPartPr>
              <p14:xfrm>
                <a:off x="3172210" y="753827"/>
                <a:ext cx="133200" cy="1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E5C3AC-A239-7D71-C8FD-FB34BA67C1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63210" y="745187"/>
                  <a:ext cx="150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6935C8-68BD-7399-B8C7-66A0E6424EBF}"/>
                    </a:ext>
                  </a:extLst>
                </p14:cNvPr>
                <p14:cNvContentPartPr/>
                <p14:nvPr/>
              </p14:nvContentPartPr>
              <p14:xfrm>
                <a:off x="4176250" y="748787"/>
                <a:ext cx="965160" cy="448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6935C8-68BD-7399-B8C7-66A0E6424E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67250" y="740147"/>
                  <a:ext cx="9828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3867A8-FD8A-04FB-C93C-B3A35F765B41}"/>
                    </a:ext>
                  </a:extLst>
                </p14:cNvPr>
                <p14:cNvContentPartPr/>
                <p14:nvPr/>
              </p14:nvContentPartPr>
              <p14:xfrm>
                <a:off x="4849090" y="762827"/>
                <a:ext cx="11880" cy="21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3867A8-FD8A-04FB-C93C-B3A35F765B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40450" y="754187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235593-D58D-F094-D958-FF9CFAD89586}"/>
                    </a:ext>
                  </a:extLst>
                </p14:cNvPr>
                <p14:cNvContentPartPr/>
                <p14:nvPr/>
              </p14:nvContentPartPr>
              <p14:xfrm>
                <a:off x="5401330" y="692987"/>
                <a:ext cx="280800" cy="343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235593-D58D-F094-D958-FF9CFAD8958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92690" y="683987"/>
                  <a:ext cx="2984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7A6FF0D-63BF-06FD-2D24-AC4B0A9A2802}"/>
                    </a:ext>
                  </a:extLst>
                </p14:cNvPr>
                <p14:cNvContentPartPr/>
                <p14:nvPr/>
              </p14:nvContentPartPr>
              <p14:xfrm>
                <a:off x="5686090" y="749507"/>
                <a:ext cx="11880" cy="4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7A6FF0D-63BF-06FD-2D24-AC4B0A9A28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77090" y="740867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8C52179-2992-E041-E6CF-36A909F7489D}"/>
                    </a:ext>
                  </a:extLst>
                </p14:cNvPr>
                <p14:cNvContentPartPr/>
                <p14:nvPr/>
              </p14:nvContentPartPr>
              <p14:xfrm>
                <a:off x="5723170" y="677147"/>
                <a:ext cx="488520" cy="29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8C52179-2992-E041-E6CF-36A909F748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14170" y="668507"/>
                  <a:ext cx="5061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BE46FC-E6C9-B7E4-0A2B-135D636857AB}"/>
                    </a:ext>
                  </a:extLst>
                </p14:cNvPr>
                <p14:cNvContentPartPr/>
                <p14:nvPr/>
              </p14:nvContentPartPr>
              <p14:xfrm>
                <a:off x="6039250" y="785147"/>
                <a:ext cx="237240" cy="9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BE46FC-E6C9-B7E4-0A2B-135D636857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30250" y="776507"/>
                  <a:ext cx="254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FB3C16-A37D-8A11-388C-C8C632721937}"/>
                    </a:ext>
                  </a:extLst>
                </p14:cNvPr>
                <p14:cNvContentPartPr/>
                <p14:nvPr/>
              </p14:nvContentPartPr>
              <p14:xfrm>
                <a:off x="5780050" y="746627"/>
                <a:ext cx="17640" cy="1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FB3C16-A37D-8A11-388C-C8C6327219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71050" y="737987"/>
                  <a:ext cx="3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AC2E114-70A4-E919-00E7-C15E4DEB1DB1}"/>
                    </a:ext>
                  </a:extLst>
                </p14:cNvPr>
                <p14:cNvContentPartPr/>
                <p14:nvPr/>
              </p14:nvContentPartPr>
              <p14:xfrm>
                <a:off x="6497530" y="565187"/>
                <a:ext cx="646560" cy="504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AC2E114-70A4-E919-00E7-C15E4DEB1D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88530" y="556187"/>
                  <a:ext cx="6642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62741C-B3A6-BC85-2CE5-6DB2D2AF8E01}"/>
                    </a:ext>
                  </a:extLst>
                </p14:cNvPr>
                <p14:cNvContentPartPr/>
                <p14:nvPr/>
              </p14:nvContentPartPr>
              <p14:xfrm>
                <a:off x="6761050" y="706307"/>
                <a:ext cx="239040" cy="1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62741C-B3A6-BC85-2CE5-6DB2D2AF8E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52410" y="697667"/>
                  <a:ext cx="256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11C0E1-4A68-E505-6A79-D2D2F464686C}"/>
                    </a:ext>
                  </a:extLst>
                </p14:cNvPr>
                <p14:cNvContentPartPr/>
                <p14:nvPr/>
              </p14:nvContentPartPr>
              <p14:xfrm>
                <a:off x="7448650" y="734027"/>
                <a:ext cx="794520" cy="20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11C0E1-4A68-E505-6A79-D2D2F464686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40010" y="725027"/>
                  <a:ext cx="812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C086963-8164-E558-14F8-DDEB6FE203FB}"/>
                    </a:ext>
                  </a:extLst>
                </p14:cNvPr>
                <p14:cNvContentPartPr/>
                <p14:nvPr/>
              </p14:nvContentPartPr>
              <p14:xfrm>
                <a:off x="8388970" y="568427"/>
                <a:ext cx="450000" cy="344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C086963-8164-E558-14F8-DDEB6FE203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79970" y="559787"/>
                  <a:ext cx="4676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7E70F23-9F12-46E6-DF49-68002591C6E6}"/>
                    </a:ext>
                  </a:extLst>
                </p14:cNvPr>
                <p14:cNvContentPartPr/>
                <p14:nvPr/>
              </p14:nvContentPartPr>
              <p14:xfrm>
                <a:off x="8989810" y="546467"/>
                <a:ext cx="1578240" cy="339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7E70F23-9F12-46E6-DF49-68002591C6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81170" y="537467"/>
                  <a:ext cx="159588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1D3901-0CF1-2D53-CA5F-FCF38C411F57}"/>
                  </a:ext>
                </a:extLst>
              </p14:cNvPr>
              <p14:cNvContentPartPr/>
              <p14:nvPr/>
            </p14:nvContentPartPr>
            <p14:xfrm>
              <a:off x="1342330" y="1288787"/>
              <a:ext cx="381600" cy="434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1D3901-0CF1-2D53-CA5F-FCF38C411F5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33330" y="1280147"/>
                <a:ext cx="399240" cy="45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38DCB8E-C53C-F738-63F5-488C951452C4}"/>
              </a:ext>
            </a:extLst>
          </p:cNvPr>
          <p:cNvGrpSpPr/>
          <p:nvPr/>
        </p:nvGrpSpPr>
        <p:grpSpPr>
          <a:xfrm>
            <a:off x="1892410" y="1286267"/>
            <a:ext cx="1286640" cy="248760"/>
            <a:chOff x="1892410" y="1286267"/>
            <a:chExt cx="1286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EBD2E47-6EB7-5DB4-576C-CA9EF690704C}"/>
                    </a:ext>
                  </a:extLst>
                </p14:cNvPr>
                <p14:cNvContentPartPr/>
                <p14:nvPr/>
              </p14:nvContentPartPr>
              <p14:xfrm>
                <a:off x="1892410" y="1286267"/>
                <a:ext cx="1213200" cy="24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EBD2E47-6EB7-5DB4-576C-CA9EF69070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83410" y="1277627"/>
                  <a:ext cx="1230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D532C8-6BAA-4BB6-7E6C-16168DA24C9E}"/>
                    </a:ext>
                  </a:extLst>
                </p14:cNvPr>
                <p14:cNvContentPartPr/>
                <p14:nvPr/>
              </p14:nvContentPartPr>
              <p14:xfrm>
                <a:off x="3164290" y="1519547"/>
                <a:ext cx="14760" cy="14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D532C8-6BAA-4BB6-7E6C-16168DA24C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55650" y="1510547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65FF50-7958-FDF6-B6A8-240702D3ECCE}"/>
              </a:ext>
            </a:extLst>
          </p:cNvPr>
          <p:cNvGrpSpPr/>
          <p:nvPr/>
        </p:nvGrpSpPr>
        <p:grpSpPr>
          <a:xfrm>
            <a:off x="2458330" y="1895027"/>
            <a:ext cx="3432600" cy="437760"/>
            <a:chOff x="2458330" y="1895027"/>
            <a:chExt cx="343260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A42787-3EA9-3C4D-ACD9-F61EA02AFE76}"/>
                    </a:ext>
                  </a:extLst>
                </p14:cNvPr>
                <p14:cNvContentPartPr/>
                <p14:nvPr/>
              </p14:nvContentPartPr>
              <p14:xfrm>
                <a:off x="2458330" y="1898627"/>
                <a:ext cx="212400" cy="34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A42787-3EA9-3C4D-ACD9-F61EA02AFE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49690" y="1889627"/>
                  <a:ext cx="2300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4F5A7B7-5E7B-DC0D-FDB9-95EC53478E93}"/>
                    </a:ext>
                  </a:extLst>
                </p14:cNvPr>
                <p14:cNvContentPartPr/>
                <p14:nvPr/>
              </p14:nvContentPartPr>
              <p14:xfrm>
                <a:off x="2874490" y="2013107"/>
                <a:ext cx="522720" cy="192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4F5A7B7-5E7B-DC0D-FDB9-95EC53478E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65850" y="2004107"/>
                  <a:ext cx="540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D2CC1EA-5B72-8E30-AFBF-0B8A97B38866}"/>
                    </a:ext>
                  </a:extLst>
                </p14:cNvPr>
                <p14:cNvContentPartPr/>
                <p14:nvPr/>
              </p14:nvContentPartPr>
              <p14:xfrm>
                <a:off x="3600970" y="1972067"/>
                <a:ext cx="21240" cy="270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D2CC1EA-5B72-8E30-AFBF-0B8A97B388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92330" y="1963067"/>
                  <a:ext cx="38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9622F06-B395-584F-AD80-4DBA1AF4AB1D}"/>
                    </a:ext>
                  </a:extLst>
                </p14:cNvPr>
                <p14:cNvContentPartPr/>
                <p14:nvPr/>
              </p14:nvContentPartPr>
              <p14:xfrm>
                <a:off x="3550210" y="1953347"/>
                <a:ext cx="215640" cy="13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9622F06-B395-584F-AD80-4DBA1AF4AB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41570" y="1944347"/>
                  <a:ext cx="233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308E4B-2E4B-B9D8-5EEC-A2AF1D177C39}"/>
                    </a:ext>
                  </a:extLst>
                </p14:cNvPr>
                <p14:cNvContentPartPr/>
                <p14:nvPr/>
              </p14:nvContentPartPr>
              <p14:xfrm>
                <a:off x="4133410" y="1995827"/>
                <a:ext cx="18360" cy="231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308E4B-2E4B-B9D8-5EEC-A2AF1D177C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24410" y="1986827"/>
                  <a:ext cx="36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499E38-2040-7DAF-691F-55D5EDFF47F3}"/>
                    </a:ext>
                  </a:extLst>
                </p14:cNvPr>
                <p14:cNvContentPartPr/>
                <p14:nvPr/>
              </p14:nvContentPartPr>
              <p14:xfrm>
                <a:off x="4040170" y="2058827"/>
                <a:ext cx="307800" cy="52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2499E38-2040-7DAF-691F-55D5EDFF47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31170" y="2050187"/>
                  <a:ext cx="325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6717FA-615A-A556-C1A3-8F40FA6BE8C4}"/>
                    </a:ext>
                  </a:extLst>
                </p14:cNvPr>
                <p14:cNvContentPartPr/>
                <p14:nvPr/>
              </p14:nvContentPartPr>
              <p14:xfrm>
                <a:off x="4359850" y="1895027"/>
                <a:ext cx="328320" cy="437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6717FA-615A-A556-C1A3-8F40FA6BE8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50850" y="1886027"/>
                  <a:ext cx="3459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34FE10-CECC-DB39-70F5-AF0E7BD12386}"/>
                    </a:ext>
                  </a:extLst>
                </p14:cNvPr>
                <p14:cNvContentPartPr/>
                <p14:nvPr/>
              </p14:nvContentPartPr>
              <p14:xfrm>
                <a:off x="4783930" y="1929227"/>
                <a:ext cx="94320" cy="5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34FE10-CECC-DB39-70F5-AF0E7BD1238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74930" y="1920587"/>
                  <a:ext cx="11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1059B3-7C1A-166C-D7CC-2826FAB1129F}"/>
                    </a:ext>
                  </a:extLst>
                </p14:cNvPr>
                <p14:cNvContentPartPr/>
                <p14:nvPr/>
              </p14:nvContentPartPr>
              <p14:xfrm>
                <a:off x="5172010" y="1991147"/>
                <a:ext cx="15480" cy="216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1059B3-7C1A-166C-D7CC-2826FAB112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63370" y="1982507"/>
                  <a:ext cx="33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140184-D9A8-19BB-9DDF-CC6EBF84CD36}"/>
                    </a:ext>
                  </a:extLst>
                </p14:cNvPr>
                <p14:cNvContentPartPr/>
                <p14:nvPr/>
              </p14:nvContentPartPr>
              <p14:xfrm>
                <a:off x="5110090" y="2097707"/>
                <a:ext cx="212040" cy="11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140184-D9A8-19BB-9DDF-CC6EBF84CD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01450" y="2089067"/>
                  <a:ext cx="229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02BBD2-7337-5FE2-5247-DDF0A211BE74}"/>
                    </a:ext>
                  </a:extLst>
                </p14:cNvPr>
                <p14:cNvContentPartPr/>
                <p14:nvPr/>
              </p14:nvContentPartPr>
              <p14:xfrm>
                <a:off x="5505010" y="1975667"/>
                <a:ext cx="385920" cy="225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02BBD2-7337-5FE2-5247-DDF0A211BE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96010" y="1967027"/>
                  <a:ext cx="4035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DEBA046-4C18-04AF-A0F6-E477BFBF03D7}"/>
              </a:ext>
            </a:extLst>
          </p:cNvPr>
          <p:cNvGrpSpPr/>
          <p:nvPr/>
        </p:nvGrpSpPr>
        <p:grpSpPr>
          <a:xfrm>
            <a:off x="589210" y="2583707"/>
            <a:ext cx="5716080" cy="621000"/>
            <a:chOff x="589210" y="2583707"/>
            <a:chExt cx="571608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56A0D3A-8B55-CEBB-1EE0-B7F2751AC126}"/>
                    </a:ext>
                  </a:extLst>
                </p14:cNvPr>
                <p14:cNvContentPartPr/>
                <p14:nvPr/>
              </p14:nvContentPartPr>
              <p14:xfrm>
                <a:off x="1651930" y="2654987"/>
                <a:ext cx="285480" cy="257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56A0D3A-8B55-CEBB-1EE0-B7F2751AC1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42930" y="2646347"/>
                  <a:ext cx="303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450B621-F727-9659-CA71-24620ECD8F7B}"/>
                    </a:ext>
                  </a:extLst>
                </p14:cNvPr>
                <p14:cNvContentPartPr/>
                <p14:nvPr/>
              </p14:nvContentPartPr>
              <p14:xfrm>
                <a:off x="2165650" y="2675147"/>
                <a:ext cx="12600" cy="215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450B621-F727-9659-CA71-24620ECD8F7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56650" y="2666147"/>
                  <a:ext cx="30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A930806-ABC7-63AC-3F35-39FE9A8FBFAB}"/>
                    </a:ext>
                  </a:extLst>
                </p14:cNvPr>
                <p14:cNvContentPartPr/>
                <p14:nvPr/>
              </p14:nvContentPartPr>
              <p14:xfrm>
                <a:off x="2095090" y="2766587"/>
                <a:ext cx="233280" cy="1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A930806-ABC7-63AC-3F35-39FE9A8FBF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86090" y="2757947"/>
                  <a:ext cx="250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D4D44CD-BF8A-E5E0-BEC0-718BF546D8AF}"/>
                    </a:ext>
                  </a:extLst>
                </p14:cNvPr>
                <p14:cNvContentPartPr/>
                <p14:nvPr/>
              </p14:nvContentPartPr>
              <p14:xfrm>
                <a:off x="2376970" y="2616827"/>
                <a:ext cx="222840" cy="281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D4D44CD-BF8A-E5E0-BEC0-718BF546D8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67970" y="2608187"/>
                  <a:ext cx="240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E892CB-3BBD-D012-249B-F4382755E2C0}"/>
                    </a:ext>
                  </a:extLst>
                </p14:cNvPr>
                <p14:cNvContentPartPr/>
                <p14:nvPr/>
              </p14:nvContentPartPr>
              <p14:xfrm>
                <a:off x="2802850" y="2713307"/>
                <a:ext cx="580680" cy="145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6E892CB-3BBD-D012-249B-F4382755E2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94210" y="2704307"/>
                  <a:ext cx="598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3E1C1C-09D5-74BA-E6E2-2EF2B899DCF6}"/>
                    </a:ext>
                  </a:extLst>
                </p14:cNvPr>
                <p14:cNvContentPartPr/>
                <p14:nvPr/>
              </p14:nvContentPartPr>
              <p14:xfrm>
                <a:off x="3597370" y="2607467"/>
                <a:ext cx="16560" cy="324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3E1C1C-09D5-74BA-E6E2-2EF2B899DC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88730" y="2598827"/>
                  <a:ext cx="34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B4B810-23D3-0350-1858-CACBCDB7DE1B}"/>
                    </a:ext>
                  </a:extLst>
                </p14:cNvPr>
                <p14:cNvContentPartPr/>
                <p14:nvPr/>
              </p14:nvContentPartPr>
              <p14:xfrm>
                <a:off x="3583330" y="2598827"/>
                <a:ext cx="168840" cy="133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B4B810-23D3-0350-1858-CACBCDB7DE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74330" y="2590187"/>
                  <a:ext cx="186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47126AF-47C2-D213-771E-6BCFD54D7038}"/>
                    </a:ext>
                  </a:extLst>
                </p14:cNvPr>
                <p14:cNvContentPartPr/>
                <p14:nvPr/>
              </p14:nvContentPartPr>
              <p14:xfrm>
                <a:off x="4097410" y="2677307"/>
                <a:ext cx="31320" cy="19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47126AF-47C2-D213-771E-6BCFD54D70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88410" y="2668667"/>
                  <a:ext cx="48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7E7CE6-8BFD-ECA0-E936-A98140569B4B}"/>
                    </a:ext>
                  </a:extLst>
                </p14:cNvPr>
                <p14:cNvContentPartPr/>
                <p14:nvPr/>
              </p14:nvContentPartPr>
              <p14:xfrm>
                <a:off x="3993370" y="2739587"/>
                <a:ext cx="219960" cy="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7E7CE6-8BFD-ECA0-E936-A98140569B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84730" y="2730947"/>
                  <a:ext cx="237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C82123E-FF07-5062-B701-8B86D35ACE74}"/>
                    </a:ext>
                  </a:extLst>
                </p14:cNvPr>
                <p14:cNvContentPartPr/>
                <p14:nvPr/>
              </p14:nvContentPartPr>
              <p14:xfrm>
                <a:off x="4258690" y="2594147"/>
                <a:ext cx="320760" cy="402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C82123E-FF07-5062-B701-8B86D35ACE7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50050" y="2585507"/>
                  <a:ext cx="3384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E1D35EC-1909-C85C-B786-DF03DE936173}"/>
                    </a:ext>
                  </a:extLst>
                </p14:cNvPr>
                <p14:cNvContentPartPr/>
                <p14:nvPr/>
              </p14:nvContentPartPr>
              <p14:xfrm>
                <a:off x="4619050" y="2583707"/>
                <a:ext cx="184320" cy="3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E1D35EC-1909-C85C-B786-DF03DE9361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10410" y="2574707"/>
                  <a:ext cx="201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0124AD-BBCB-4378-4B55-E23EEAD24E85}"/>
                    </a:ext>
                  </a:extLst>
                </p14:cNvPr>
                <p14:cNvContentPartPr/>
                <p14:nvPr/>
              </p14:nvContentPartPr>
              <p14:xfrm>
                <a:off x="589210" y="2971067"/>
                <a:ext cx="5716080" cy="233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0124AD-BBCB-4378-4B55-E23EEAD24E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0210" y="2962067"/>
                  <a:ext cx="5733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5410A3A-4D51-7334-76C6-E08E05630CE6}"/>
                    </a:ext>
                  </a:extLst>
                </p14:cNvPr>
                <p14:cNvContentPartPr/>
                <p14:nvPr/>
              </p14:nvContentPartPr>
              <p14:xfrm>
                <a:off x="935170" y="2761907"/>
                <a:ext cx="18720" cy="315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5410A3A-4D51-7334-76C6-E08E05630CE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6170" y="2753267"/>
                  <a:ext cx="36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6005CF3-5A1B-8FFD-8298-0E371442E6E0}"/>
                    </a:ext>
                  </a:extLst>
                </p14:cNvPr>
                <p14:cNvContentPartPr/>
                <p14:nvPr/>
              </p14:nvContentPartPr>
              <p14:xfrm>
                <a:off x="829330" y="2941187"/>
                <a:ext cx="29628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6005CF3-5A1B-8FFD-8298-0E371442E6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0330" y="2932187"/>
                  <a:ext cx="31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81BF9F1-1B30-EB1B-BEB7-61734981D18D}"/>
                    </a:ext>
                  </a:extLst>
                </p14:cNvPr>
                <p14:cNvContentPartPr/>
                <p14:nvPr/>
              </p14:nvContentPartPr>
              <p14:xfrm>
                <a:off x="707650" y="2750747"/>
                <a:ext cx="439920" cy="405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81BF9F1-1B30-EB1B-BEB7-61734981D1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9010" y="2742107"/>
                  <a:ext cx="45756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9A5244B-3F7A-1FB8-D466-1D8D51F7B65E}"/>
              </a:ext>
            </a:extLst>
          </p:cNvPr>
          <p:cNvGrpSpPr/>
          <p:nvPr/>
        </p:nvGrpSpPr>
        <p:grpSpPr>
          <a:xfrm>
            <a:off x="1887010" y="3209387"/>
            <a:ext cx="3857400" cy="679680"/>
            <a:chOff x="1887010" y="3209387"/>
            <a:chExt cx="385740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80FA7C-EC98-5D9F-F585-BB959402AB30}"/>
                    </a:ext>
                  </a:extLst>
                </p14:cNvPr>
                <p14:cNvContentPartPr/>
                <p14:nvPr/>
              </p14:nvContentPartPr>
              <p14:xfrm>
                <a:off x="1887010" y="3414947"/>
                <a:ext cx="162720" cy="225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80FA7C-EC98-5D9F-F585-BB959402AB3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78010" y="3405947"/>
                  <a:ext cx="180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4C8454-D37E-11AF-E2A6-3C49656968CB}"/>
                    </a:ext>
                  </a:extLst>
                </p14:cNvPr>
                <p14:cNvContentPartPr/>
                <p14:nvPr/>
              </p14:nvContentPartPr>
              <p14:xfrm>
                <a:off x="2113450" y="3554267"/>
                <a:ext cx="72000" cy="11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4C8454-D37E-11AF-E2A6-3C49656968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04450" y="3545627"/>
                  <a:ext cx="89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66A6EE5-1A42-82D4-48FF-5C93216E153F}"/>
                    </a:ext>
                  </a:extLst>
                </p14:cNvPr>
                <p14:cNvContentPartPr/>
                <p14:nvPr/>
              </p14:nvContentPartPr>
              <p14:xfrm>
                <a:off x="2252770" y="3295067"/>
                <a:ext cx="36360" cy="153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66A6EE5-1A42-82D4-48FF-5C93216E153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43770" y="3286067"/>
                  <a:ext cx="54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A9509A8-F736-9311-492A-2DF834F49B71}"/>
                    </a:ext>
                  </a:extLst>
                </p14:cNvPr>
                <p14:cNvContentPartPr/>
                <p14:nvPr/>
              </p14:nvContentPartPr>
              <p14:xfrm>
                <a:off x="2351410" y="3321347"/>
                <a:ext cx="78480" cy="13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A9509A8-F736-9311-492A-2DF834F49B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42410" y="3312707"/>
                  <a:ext cx="96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FCA55FF-1CFA-DF34-9732-1C545A8D42A3}"/>
                    </a:ext>
                  </a:extLst>
                </p14:cNvPr>
                <p14:cNvContentPartPr/>
                <p14:nvPr/>
              </p14:nvContentPartPr>
              <p14:xfrm>
                <a:off x="2533210" y="3263747"/>
                <a:ext cx="48240" cy="193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FCA55FF-1CFA-DF34-9732-1C545A8D42A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24210" y="3255107"/>
                  <a:ext cx="65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629F1B0-2558-17F7-999A-065BA4252D36}"/>
                    </a:ext>
                  </a:extLst>
                </p14:cNvPr>
                <p14:cNvContentPartPr/>
                <p14:nvPr/>
              </p14:nvContentPartPr>
              <p14:xfrm>
                <a:off x="2455450" y="3251507"/>
                <a:ext cx="202680" cy="151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629F1B0-2558-17F7-999A-065BA4252D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46450" y="3242507"/>
                  <a:ext cx="220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598552E-5D3A-DFC7-A81D-8A8BE9B71789}"/>
                    </a:ext>
                  </a:extLst>
                </p14:cNvPr>
                <p14:cNvContentPartPr/>
                <p14:nvPr/>
              </p14:nvContentPartPr>
              <p14:xfrm>
                <a:off x="2720410" y="3435827"/>
                <a:ext cx="555120" cy="20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598552E-5D3A-DFC7-A81D-8A8BE9B717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11410" y="3426827"/>
                  <a:ext cx="572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4B6C319-6630-5091-F81D-052174FDA354}"/>
                    </a:ext>
                  </a:extLst>
                </p14:cNvPr>
                <p14:cNvContentPartPr/>
                <p14:nvPr/>
              </p14:nvContentPartPr>
              <p14:xfrm>
                <a:off x="3481450" y="3356627"/>
                <a:ext cx="57960" cy="30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4B6C319-6630-5091-F81D-052174FDA3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72810" y="3347987"/>
                  <a:ext cx="756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55FAA6-5AAC-F7B8-33FF-C8BE1C601908}"/>
                    </a:ext>
                  </a:extLst>
                </p14:cNvPr>
                <p14:cNvContentPartPr/>
                <p14:nvPr/>
              </p14:nvContentPartPr>
              <p14:xfrm>
                <a:off x="3374890" y="3315947"/>
                <a:ext cx="377640" cy="45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55FAA6-5AAC-F7B8-33FF-C8BE1C6019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66250" y="3306947"/>
                  <a:ext cx="395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2941131-A875-CF75-71B3-7F469FBF4E96}"/>
                    </a:ext>
                  </a:extLst>
                </p14:cNvPr>
                <p14:cNvContentPartPr/>
                <p14:nvPr/>
              </p14:nvContentPartPr>
              <p14:xfrm>
                <a:off x="3634810" y="3504947"/>
                <a:ext cx="175320" cy="157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2941131-A875-CF75-71B3-7F469FBF4E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25810" y="3495947"/>
                  <a:ext cx="192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BA6A80-3788-E146-87A8-1CBE067A5DBC}"/>
                    </a:ext>
                  </a:extLst>
                </p14:cNvPr>
                <p14:cNvContentPartPr/>
                <p14:nvPr/>
              </p14:nvContentPartPr>
              <p14:xfrm>
                <a:off x="3904450" y="3272027"/>
                <a:ext cx="12960" cy="173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BA6A80-3788-E146-87A8-1CBE067A5D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95450" y="3263027"/>
                  <a:ext cx="30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8E0D2C8-A22F-E118-5E2B-70C53B9664F6}"/>
                    </a:ext>
                  </a:extLst>
                </p14:cNvPr>
                <p14:cNvContentPartPr/>
                <p14:nvPr/>
              </p14:nvContentPartPr>
              <p14:xfrm>
                <a:off x="4002010" y="3283187"/>
                <a:ext cx="112680" cy="139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8E0D2C8-A22F-E118-5E2B-70C53B9664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93370" y="3274547"/>
                  <a:ext cx="130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F5535D-0E69-03A5-C1F1-50551657E317}"/>
                    </a:ext>
                  </a:extLst>
                </p14:cNvPr>
                <p14:cNvContentPartPr/>
                <p14:nvPr/>
              </p14:nvContentPartPr>
              <p14:xfrm>
                <a:off x="4242130" y="3219467"/>
                <a:ext cx="55440" cy="213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F5535D-0E69-03A5-C1F1-50551657E31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33490" y="3210467"/>
                  <a:ext cx="73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2F89F8-7091-8A78-A58E-0C1C2F9AE2DB}"/>
                    </a:ext>
                  </a:extLst>
                </p14:cNvPr>
                <p14:cNvContentPartPr/>
                <p14:nvPr/>
              </p14:nvContentPartPr>
              <p14:xfrm>
                <a:off x="4149250" y="3217667"/>
                <a:ext cx="198360" cy="135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2F89F8-7091-8A78-A58E-0C1C2F9AE2D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40610" y="3209027"/>
                  <a:ext cx="21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05165C-3140-E3A6-C83B-396B32240D76}"/>
                    </a:ext>
                  </a:extLst>
                </p14:cNvPr>
                <p14:cNvContentPartPr/>
                <p14:nvPr/>
              </p14:nvContentPartPr>
              <p14:xfrm>
                <a:off x="4649290" y="3389747"/>
                <a:ext cx="33120" cy="22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05165C-3140-E3A6-C83B-396B32240D7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40290" y="3380747"/>
                  <a:ext cx="50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4F9384D-77B5-41D0-629D-E63DBB309319}"/>
                    </a:ext>
                  </a:extLst>
                </p14:cNvPr>
                <p14:cNvContentPartPr/>
                <p14:nvPr/>
              </p14:nvContentPartPr>
              <p14:xfrm>
                <a:off x="4592410" y="3461387"/>
                <a:ext cx="250560" cy="23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4F9384D-77B5-41D0-629D-E63DBB3093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83770" y="3452747"/>
                  <a:ext cx="268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8C7B01C-EA06-1B67-CAFA-DC3FA0605AA9}"/>
                    </a:ext>
                  </a:extLst>
                </p14:cNvPr>
                <p14:cNvContentPartPr/>
                <p14:nvPr/>
              </p14:nvContentPartPr>
              <p14:xfrm>
                <a:off x="4933690" y="3289667"/>
                <a:ext cx="189360" cy="31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8C7B01C-EA06-1B67-CAFA-DC3FA0605AA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4690" y="3280667"/>
                  <a:ext cx="207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54F5417-3909-0161-D3DF-ACC976738384}"/>
                    </a:ext>
                  </a:extLst>
                </p14:cNvPr>
                <p14:cNvContentPartPr/>
                <p14:nvPr/>
              </p14:nvContentPartPr>
              <p14:xfrm>
                <a:off x="5053570" y="3234587"/>
                <a:ext cx="457560" cy="65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54F5417-3909-0161-D3DF-ACC9767383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44570" y="3225947"/>
                  <a:ext cx="47520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C89A56F-B787-32FC-5D43-1E4B0807E984}"/>
                    </a:ext>
                  </a:extLst>
                </p14:cNvPr>
                <p14:cNvContentPartPr/>
                <p14:nvPr/>
              </p14:nvContentPartPr>
              <p14:xfrm>
                <a:off x="5585290" y="3209387"/>
                <a:ext cx="159120" cy="29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C89A56F-B787-32FC-5D43-1E4B0807E9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76290" y="3200387"/>
                  <a:ext cx="1767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A2B4DDC-5182-D29F-1335-C860DDA82287}"/>
              </a:ext>
            </a:extLst>
          </p:cNvPr>
          <p:cNvGrpSpPr/>
          <p:nvPr/>
        </p:nvGrpSpPr>
        <p:grpSpPr>
          <a:xfrm>
            <a:off x="7312930" y="2806907"/>
            <a:ext cx="3565800" cy="458640"/>
            <a:chOff x="7312930" y="2806907"/>
            <a:chExt cx="356580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F95B22B-0011-6554-A05B-70A414EDAD22}"/>
                    </a:ext>
                  </a:extLst>
                </p14:cNvPr>
                <p14:cNvContentPartPr/>
                <p14:nvPr/>
              </p14:nvContentPartPr>
              <p14:xfrm>
                <a:off x="7312930" y="3031907"/>
                <a:ext cx="433080" cy="233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F95B22B-0011-6554-A05B-70A414EDAD2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04290" y="3023267"/>
                  <a:ext cx="450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AEA0145-6DD2-B47F-8130-3130357BD5F1}"/>
                    </a:ext>
                  </a:extLst>
                </p14:cNvPr>
                <p14:cNvContentPartPr/>
                <p14:nvPr/>
              </p14:nvContentPartPr>
              <p14:xfrm>
                <a:off x="8047690" y="3013547"/>
                <a:ext cx="331200" cy="222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AEA0145-6DD2-B47F-8130-3130357BD5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39050" y="3004907"/>
                  <a:ext cx="348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51FD41-5BFB-0429-47A9-1A3410DCC350}"/>
                    </a:ext>
                  </a:extLst>
                </p14:cNvPr>
                <p14:cNvContentPartPr/>
                <p14:nvPr/>
              </p14:nvContentPartPr>
              <p14:xfrm>
                <a:off x="8850130" y="3009227"/>
                <a:ext cx="968040" cy="192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51FD41-5BFB-0429-47A9-1A3410DCC35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41130" y="3000227"/>
                  <a:ext cx="985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DD727A8-D2D9-D346-E936-EB39398D5E2D}"/>
                    </a:ext>
                  </a:extLst>
                </p14:cNvPr>
                <p14:cNvContentPartPr/>
                <p14:nvPr/>
              </p14:nvContentPartPr>
              <p14:xfrm>
                <a:off x="10135690" y="2806907"/>
                <a:ext cx="652320" cy="365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DD727A8-D2D9-D346-E936-EB39398D5E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27050" y="2797907"/>
                  <a:ext cx="669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A62C63D-7DA3-8FBB-D5FA-2500EE812F68}"/>
                    </a:ext>
                  </a:extLst>
                </p14:cNvPr>
                <p14:cNvContentPartPr/>
                <p14:nvPr/>
              </p14:nvContentPartPr>
              <p14:xfrm>
                <a:off x="10576690" y="2937947"/>
                <a:ext cx="191880" cy="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A62C63D-7DA3-8FBB-D5FA-2500EE812F6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67690" y="2929307"/>
                  <a:ext cx="20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1E3DF9B-48B1-5F71-FD75-ACA8ABD808D9}"/>
                    </a:ext>
                  </a:extLst>
                </p14:cNvPr>
                <p14:cNvContentPartPr/>
                <p14:nvPr/>
              </p14:nvContentPartPr>
              <p14:xfrm>
                <a:off x="10824370" y="3147827"/>
                <a:ext cx="54360" cy="42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1E3DF9B-48B1-5F71-FD75-ACA8ABD808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15370" y="3139187"/>
                  <a:ext cx="720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819456E-570E-7B64-89A5-35CA2341A667}"/>
              </a:ext>
            </a:extLst>
          </p:cNvPr>
          <p:cNvGrpSpPr/>
          <p:nvPr/>
        </p:nvGrpSpPr>
        <p:grpSpPr>
          <a:xfrm>
            <a:off x="7158490" y="3432587"/>
            <a:ext cx="3454200" cy="468360"/>
            <a:chOff x="7158490" y="3432587"/>
            <a:chExt cx="345420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A0467C-9B33-F95A-99B5-07ADDE6C59AB}"/>
                    </a:ext>
                  </a:extLst>
                </p14:cNvPr>
                <p14:cNvContentPartPr/>
                <p14:nvPr/>
              </p14:nvContentPartPr>
              <p14:xfrm>
                <a:off x="7299250" y="3523667"/>
                <a:ext cx="68400" cy="29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A0467C-9B33-F95A-99B5-07ADDE6C59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90610" y="3514667"/>
                  <a:ext cx="86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9CB60D-F03F-D38F-2FD2-5C22A43E4192}"/>
                    </a:ext>
                  </a:extLst>
                </p14:cNvPr>
                <p14:cNvContentPartPr/>
                <p14:nvPr/>
              </p14:nvContentPartPr>
              <p14:xfrm>
                <a:off x="7265050" y="3497387"/>
                <a:ext cx="311400" cy="41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9CB60D-F03F-D38F-2FD2-5C22A43E419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56410" y="3488387"/>
                  <a:ext cx="329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563491-BA43-CB45-1F39-D98D9AF46A5E}"/>
                    </a:ext>
                  </a:extLst>
                </p14:cNvPr>
                <p14:cNvContentPartPr/>
                <p14:nvPr/>
              </p14:nvContentPartPr>
              <p14:xfrm>
                <a:off x="7158490" y="3884747"/>
                <a:ext cx="299880" cy="16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563491-BA43-CB45-1F39-D98D9AF46A5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49850" y="3876107"/>
                  <a:ext cx="31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04B7785-95CF-B60E-C99A-1678FD4A6D18}"/>
                    </a:ext>
                  </a:extLst>
                </p14:cNvPr>
                <p14:cNvContentPartPr/>
                <p14:nvPr/>
              </p14:nvContentPartPr>
              <p14:xfrm>
                <a:off x="7618570" y="3511427"/>
                <a:ext cx="193320" cy="32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04B7785-95CF-B60E-C99A-1678FD4A6D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09930" y="3502427"/>
                  <a:ext cx="210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224C71F-8B8B-15DF-FBE9-B0CE250FA471}"/>
                    </a:ext>
                  </a:extLst>
                </p14:cNvPr>
                <p14:cNvContentPartPr/>
                <p14:nvPr/>
              </p14:nvContentPartPr>
              <p14:xfrm>
                <a:off x="7560970" y="3687467"/>
                <a:ext cx="271440" cy="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224C71F-8B8B-15DF-FBE9-B0CE250FA4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51970" y="3678827"/>
                  <a:ext cx="289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7CA5CB-4964-E814-337B-F3CE6B0F96F6}"/>
                    </a:ext>
                  </a:extLst>
                </p14:cNvPr>
                <p14:cNvContentPartPr/>
                <p14:nvPr/>
              </p14:nvContentPartPr>
              <p14:xfrm>
                <a:off x="7972450" y="3687827"/>
                <a:ext cx="403560" cy="19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7CA5CB-4964-E814-337B-F3CE6B0F96F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63810" y="3678827"/>
                  <a:ext cx="421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534E66-401E-708D-212F-569DC8075110}"/>
                    </a:ext>
                  </a:extLst>
                </p14:cNvPr>
                <p14:cNvContentPartPr/>
                <p14:nvPr/>
              </p14:nvContentPartPr>
              <p14:xfrm>
                <a:off x="8173330" y="3602507"/>
                <a:ext cx="32760" cy="3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534E66-401E-708D-212F-569DC807511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64690" y="3593867"/>
                  <a:ext cx="50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2641215-F7C7-8247-DB7D-7227047551CC}"/>
                    </a:ext>
                  </a:extLst>
                </p14:cNvPr>
                <p14:cNvContentPartPr/>
                <p14:nvPr/>
              </p14:nvContentPartPr>
              <p14:xfrm>
                <a:off x="8709370" y="3459227"/>
                <a:ext cx="120240" cy="174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2641215-F7C7-8247-DB7D-7227047551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00370" y="3450227"/>
                  <a:ext cx="137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DB4D9C1-10EA-70F8-AB44-1F83FA67B43C}"/>
                    </a:ext>
                  </a:extLst>
                </p14:cNvPr>
                <p14:cNvContentPartPr/>
                <p14:nvPr/>
              </p14:nvContentPartPr>
              <p14:xfrm>
                <a:off x="8837530" y="3452747"/>
                <a:ext cx="88920" cy="200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DB4D9C1-10EA-70F8-AB44-1F83FA67B4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28890" y="3444107"/>
                  <a:ext cx="106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E52A74-33DE-801F-4C27-E0510F90E508}"/>
                    </a:ext>
                  </a:extLst>
                </p14:cNvPr>
                <p14:cNvContentPartPr/>
                <p14:nvPr/>
              </p14:nvContentPartPr>
              <p14:xfrm>
                <a:off x="8891530" y="3441947"/>
                <a:ext cx="1465200" cy="41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E52A74-33DE-801F-4C27-E0510F90E5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82890" y="3432947"/>
                  <a:ext cx="14828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BBF1F34-4874-11DA-5EC1-5715E77A6F7D}"/>
                    </a:ext>
                  </a:extLst>
                </p14:cNvPr>
                <p14:cNvContentPartPr/>
                <p14:nvPr/>
              </p14:nvContentPartPr>
              <p14:xfrm>
                <a:off x="9762730" y="3525827"/>
                <a:ext cx="238320" cy="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BBF1F34-4874-11DA-5EC1-5715E77A6F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53730" y="3517187"/>
                  <a:ext cx="25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5C4A85-A9FC-F71B-0147-45D3AB9DBC54}"/>
                    </a:ext>
                  </a:extLst>
                </p14:cNvPr>
                <p14:cNvContentPartPr/>
                <p14:nvPr/>
              </p14:nvContentPartPr>
              <p14:xfrm>
                <a:off x="9450250" y="3499187"/>
                <a:ext cx="42120" cy="1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5C4A85-A9FC-F71B-0147-45D3AB9DBC5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41610" y="3490187"/>
                  <a:ext cx="59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4C84510-4763-9F28-F7D3-A103F6D6E989}"/>
                    </a:ext>
                  </a:extLst>
                </p14:cNvPr>
                <p14:cNvContentPartPr/>
                <p14:nvPr/>
              </p14:nvContentPartPr>
              <p14:xfrm>
                <a:off x="10474810" y="3447347"/>
                <a:ext cx="48600" cy="13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4C84510-4763-9F28-F7D3-A103F6D6E98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66170" y="3438707"/>
                  <a:ext cx="66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B60E986-D888-1FAB-42F3-D98E59D0B103}"/>
                    </a:ext>
                  </a:extLst>
                </p14:cNvPr>
                <p14:cNvContentPartPr/>
                <p14:nvPr/>
              </p14:nvContentPartPr>
              <p14:xfrm>
                <a:off x="10581370" y="3432587"/>
                <a:ext cx="31320" cy="19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B60E986-D888-1FAB-42F3-D98E59D0B10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72730" y="3423947"/>
                  <a:ext cx="4896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0F6AC08-CD74-8F89-8C4D-529F8556C5D2}"/>
              </a:ext>
            </a:extLst>
          </p:cNvPr>
          <p:cNvGrpSpPr/>
          <p:nvPr/>
        </p:nvGrpSpPr>
        <p:grpSpPr>
          <a:xfrm>
            <a:off x="674170" y="3875387"/>
            <a:ext cx="5606280" cy="1248840"/>
            <a:chOff x="674170" y="3875387"/>
            <a:chExt cx="5606280" cy="12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8DD924-32BB-58CC-A516-2DE6117DE364}"/>
                    </a:ext>
                  </a:extLst>
                </p14:cNvPr>
                <p14:cNvContentPartPr/>
                <p14:nvPr/>
              </p14:nvContentPartPr>
              <p14:xfrm>
                <a:off x="674170" y="4022987"/>
                <a:ext cx="1608480" cy="436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8DD924-32BB-58CC-A516-2DE6117DE3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5530" y="4014347"/>
                  <a:ext cx="16261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3241470-820B-6B48-62B9-FFA11A972596}"/>
                    </a:ext>
                  </a:extLst>
                </p14:cNvPr>
                <p14:cNvContentPartPr/>
                <p14:nvPr/>
              </p14:nvContentPartPr>
              <p14:xfrm>
                <a:off x="1717090" y="4163387"/>
                <a:ext cx="290520" cy="29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3241470-820B-6B48-62B9-FFA11A9725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08090" y="4154747"/>
                  <a:ext cx="308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05E318F-B236-B8F2-BF89-41B4699F903E}"/>
                    </a:ext>
                  </a:extLst>
                </p14:cNvPr>
                <p14:cNvContentPartPr/>
                <p14:nvPr/>
              </p14:nvContentPartPr>
              <p14:xfrm>
                <a:off x="2453650" y="4092827"/>
                <a:ext cx="414360" cy="303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05E318F-B236-B8F2-BF89-41B4699F903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45010" y="4084187"/>
                  <a:ext cx="432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17B3B36-98DA-1C4F-30C2-9810E221377F}"/>
                    </a:ext>
                  </a:extLst>
                </p14:cNvPr>
                <p14:cNvContentPartPr/>
                <p14:nvPr/>
              </p14:nvContentPartPr>
              <p14:xfrm>
                <a:off x="2550850" y="4140707"/>
                <a:ext cx="186480" cy="20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17B3B36-98DA-1C4F-30C2-9810E221377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41850" y="4132067"/>
                  <a:ext cx="204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94FB645-E0C6-D055-087B-77BD7A1B070E}"/>
                    </a:ext>
                  </a:extLst>
                </p14:cNvPr>
                <p14:cNvContentPartPr/>
                <p14:nvPr/>
              </p14:nvContentPartPr>
              <p14:xfrm>
                <a:off x="3121810" y="4084547"/>
                <a:ext cx="254880" cy="28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94FB645-E0C6-D055-087B-77BD7A1B070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12810" y="4075907"/>
                  <a:ext cx="2725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7CCAB1-CDDB-BD2F-17CF-309CE748889E}"/>
                    </a:ext>
                  </a:extLst>
                </p14:cNvPr>
                <p14:cNvContentPartPr/>
                <p14:nvPr/>
              </p14:nvContentPartPr>
              <p14:xfrm>
                <a:off x="3543010" y="4213427"/>
                <a:ext cx="958320" cy="252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7CCAB1-CDDB-BD2F-17CF-309CE748889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34370" y="4204787"/>
                  <a:ext cx="975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AEB8CC1-99A0-BAA6-606A-7272961B6A83}"/>
                    </a:ext>
                  </a:extLst>
                </p14:cNvPr>
                <p14:cNvContentPartPr/>
                <p14:nvPr/>
              </p14:nvContentPartPr>
              <p14:xfrm>
                <a:off x="4672690" y="3875387"/>
                <a:ext cx="1607760" cy="714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AEB8CC1-99A0-BAA6-606A-7272961B6A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63690" y="3866387"/>
                  <a:ext cx="162540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FF30FC-48E8-87FA-BD2B-B2205A7A173E}"/>
                    </a:ext>
                  </a:extLst>
                </p14:cNvPr>
                <p14:cNvContentPartPr/>
                <p14:nvPr/>
              </p14:nvContentPartPr>
              <p14:xfrm>
                <a:off x="1941010" y="4799507"/>
                <a:ext cx="11520" cy="29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FF30FC-48E8-87FA-BD2B-B2205A7A17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32010" y="4790867"/>
                  <a:ext cx="29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AD6381-33E1-0FA0-3C5A-9B5371EC0296}"/>
                    </a:ext>
                  </a:extLst>
                </p14:cNvPr>
                <p14:cNvContentPartPr/>
                <p14:nvPr/>
              </p14:nvContentPartPr>
              <p14:xfrm>
                <a:off x="1841290" y="4734707"/>
                <a:ext cx="308520" cy="128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AD6381-33E1-0FA0-3C5A-9B5371EC029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32290" y="4725707"/>
                  <a:ext cx="326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E3415D-1F3B-F5B6-9E79-0F2DF008C209}"/>
                    </a:ext>
                  </a:extLst>
                </p14:cNvPr>
                <p14:cNvContentPartPr/>
                <p14:nvPr/>
              </p14:nvContentPartPr>
              <p14:xfrm>
                <a:off x="2288770" y="4908587"/>
                <a:ext cx="141480" cy="7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E3415D-1F3B-F5B6-9E79-0F2DF008C20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79770" y="4899587"/>
                  <a:ext cx="159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F5C2ED7-696B-094E-2ADB-5E7BFD441676}"/>
                    </a:ext>
                  </a:extLst>
                </p14:cNvPr>
                <p14:cNvContentPartPr/>
                <p14:nvPr/>
              </p14:nvContentPartPr>
              <p14:xfrm>
                <a:off x="2281930" y="4979507"/>
                <a:ext cx="164880" cy="57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F5C2ED7-696B-094E-2ADB-5E7BFD44167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73290" y="4970507"/>
                  <a:ext cx="182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A3823DB-B3C4-FF1F-7AF9-80214504FF31}"/>
                    </a:ext>
                  </a:extLst>
                </p14:cNvPr>
                <p14:cNvContentPartPr/>
                <p14:nvPr/>
              </p14:nvContentPartPr>
              <p14:xfrm>
                <a:off x="2653810" y="4792307"/>
                <a:ext cx="45360" cy="319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A3823DB-B3C4-FF1F-7AF9-80214504FF3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45170" y="4783667"/>
                  <a:ext cx="63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7D3E8C4-122C-A3A7-3C36-8901E9364E17}"/>
                    </a:ext>
                  </a:extLst>
                </p14:cNvPr>
                <p14:cNvContentPartPr/>
                <p14:nvPr/>
              </p14:nvContentPartPr>
              <p14:xfrm>
                <a:off x="2838490" y="4852427"/>
                <a:ext cx="186120" cy="241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7D3E8C4-122C-A3A7-3C36-8901E9364E1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29850" y="4843787"/>
                  <a:ext cx="203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7CEA7A1-5C20-4097-FAE6-B8EE445D6F3B}"/>
                    </a:ext>
                  </a:extLst>
                </p14:cNvPr>
                <p14:cNvContentPartPr/>
                <p14:nvPr/>
              </p14:nvContentPartPr>
              <p14:xfrm>
                <a:off x="3147010" y="4636067"/>
                <a:ext cx="6480" cy="165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7CEA7A1-5C20-4097-FAE6-B8EE445D6F3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38010" y="4627427"/>
                  <a:ext cx="24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D09771D-99D3-B2F8-811A-59D040F41EE8}"/>
                    </a:ext>
                  </a:extLst>
                </p14:cNvPr>
                <p14:cNvContentPartPr/>
                <p14:nvPr/>
              </p14:nvContentPartPr>
              <p14:xfrm>
                <a:off x="3266890" y="4598267"/>
                <a:ext cx="106560" cy="179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D09771D-99D3-B2F8-811A-59D040F41EE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58250" y="4589627"/>
                  <a:ext cx="124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25EF30E-2D51-F089-9AC3-06CD3905A7ED}"/>
                    </a:ext>
                  </a:extLst>
                </p14:cNvPr>
                <p14:cNvContentPartPr/>
                <p14:nvPr/>
              </p14:nvContentPartPr>
              <p14:xfrm>
                <a:off x="3578290" y="4876907"/>
                <a:ext cx="120960" cy="15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25EF30E-2D51-F089-9AC3-06CD3905A7E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69650" y="4868267"/>
                  <a:ext cx="138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78D1C87-175C-0074-97A7-31A4AD2103D5}"/>
                    </a:ext>
                  </a:extLst>
                </p14:cNvPr>
                <p14:cNvContentPartPr/>
                <p14:nvPr/>
              </p14:nvContentPartPr>
              <p14:xfrm>
                <a:off x="3821290" y="4698707"/>
                <a:ext cx="34200" cy="340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78D1C87-175C-0074-97A7-31A4AD2103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12650" y="4690067"/>
                  <a:ext cx="51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ABB4B23-9B17-64B4-EAFB-F05EB9A1832E}"/>
                    </a:ext>
                  </a:extLst>
                </p14:cNvPr>
                <p14:cNvContentPartPr/>
                <p14:nvPr/>
              </p14:nvContentPartPr>
              <p14:xfrm>
                <a:off x="3952330" y="4789067"/>
                <a:ext cx="189000" cy="236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ABB4B23-9B17-64B4-EAFB-F05EB9A1832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43330" y="4780427"/>
                  <a:ext cx="206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7F105E5-5898-6987-CA84-52AC71F07E86}"/>
                    </a:ext>
                  </a:extLst>
                </p14:cNvPr>
                <p14:cNvContentPartPr/>
                <p14:nvPr/>
              </p14:nvContentPartPr>
              <p14:xfrm>
                <a:off x="4249330" y="4625627"/>
                <a:ext cx="22680" cy="152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7F105E5-5898-6987-CA84-52AC71F07E8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40330" y="4616987"/>
                  <a:ext cx="40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CBC0660-F8E1-3C81-3FF8-47BEE50A95F8}"/>
                    </a:ext>
                  </a:extLst>
                </p14:cNvPr>
                <p14:cNvContentPartPr/>
                <p14:nvPr/>
              </p14:nvContentPartPr>
              <p14:xfrm>
                <a:off x="4349770" y="4616987"/>
                <a:ext cx="129600" cy="164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CBC0660-F8E1-3C81-3FF8-47BEE50A95F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340770" y="4607987"/>
                  <a:ext cx="147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4FEBAA-DD40-2494-BAEA-E48F76846F10}"/>
                    </a:ext>
                  </a:extLst>
                </p14:cNvPr>
                <p14:cNvContentPartPr/>
                <p14:nvPr/>
              </p14:nvContentPartPr>
              <p14:xfrm>
                <a:off x="4628050" y="4842347"/>
                <a:ext cx="217800" cy="281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4FEBAA-DD40-2494-BAEA-E48F76846F1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19050" y="4833707"/>
                  <a:ext cx="235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1769A98-4B58-1E79-5C8F-2372542F38FA}"/>
                    </a:ext>
                  </a:extLst>
                </p14:cNvPr>
                <p14:cNvContentPartPr/>
                <p14:nvPr/>
              </p14:nvContentPartPr>
              <p14:xfrm>
                <a:off x="4672690" y="4810307"/>
                <a:ext cx="87840" cy="113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1769A98-4B58-1E79-5C8F-2372542F38F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64050" y="4801307"/>
                  <a:ext cx="1054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5B47EF6-ABE9-1C15-12F0-146C6DCEA1F9}"/>
              </a:ext>
            </a:extLst>
          </p:cNvPr>
          <p:cNvGrpSpPr/>
          <p:nvPr/>
        </p:nvGrpSpPr>
        <p:grpSpPr>
          <a:xfrm>
            <a:off x="2308570" y="5266427"/>
            <a:ext cx="2734920" cy="590040"/>
            <a:chOff x="2308570" y="5266427"/>
            <a:chExt cx="273492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16F948B-B1C2-60B1-C65C-6F549E0AB31A}"/>
                    </a:ext>
                  </a:extLst>
                </p14:cNvPr>
                <p14:cNvContentPartPr/>
                <p14:nvPr/>
              </p14:nvContentPartPr>
              <p14:xfrm>
                <a:off x="2329450" y="5397827"/>
                <a:ext cx="97200" cy="250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16F948B-B1C2-60B1-C65C-6F549E0AB31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20450" y="5389187"/>
                  <a:ext cx="114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70E095E-114D-15AC-636A-48E375E12877}"/>
                    </a:ext>
                  </a:extLst>
                </p14:cNvPr>
                <p14:cNvContentPartPr/>
                <p14:nvPr/>
              </p14:nvContentPartPr>
              <p14:xfrm>
                <a:off x="2308570" y="5335187"/>
                <a:ext cx="84240" cy="112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70E095E-114D-15AC-636A-48E375E1287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99570" y="5326187"/>
                  <a:ext cx="10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D35F985-D0B0-B8B9-6282-FDCFB470FD25}"/>
                    </a:ext>
                  </a:extLst>
                </p14:cNvPr>
                <p14:cNvContentPartPr/>
                <p14:nvPr/>
              </p14:nvContentPartPr>
              <p14:xfrm>
                <a:off x="2525290" y="5378387"/>
                <a:ext cx="602280" cy="478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D35F985-D0B0-B8B9-6282-FDCFB470FD2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16650" y="5369747"/>
                  <a:ext cx="6199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E007125-AD8B-4F3A-A944-E224ACDF5D21}"/>
                    </a:ext>
                  </a:extLst>
                </p14:cNvPr>
                <p14:cNvContentPartPr/>
                <p14:nvPr/>
              </p14:nvContentPartPr>
              <p14:xfrm>
                <a:off x="2932450" y="5472347"/>
                <a:ext cx="288720" cy="48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E007125-AD8B-4F3A-A944-E224ACDF5D2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23450" y="5463707"/>
                  <a:ext cx="306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F60B9A0-A70B-B67C-5670-E46EB87980A8}"/>
                    </a:ext>
                  </a:extLst>
                </p14:cNvPr>
                <p14:cNvContentPartPr/>
                <p14:nvPr/>
              </p14:nvContentPartPr>
              <p14:xfrm>
                <a:off x="3384250" y="5280467"/>
                <a:ext cx="996480" cy="420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F60B9A0-A70B-B67C-5670-E46EB87980A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75610" y="5271827"/>
                  <a:ext cx="10141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9FAC613-00EC-B2E1-D6BB-B6357F436877}"/>
                    </a:ext>
                  </a:extLst>
                </p14:cNvPr>
                <p14:cNvContentPartPr/>
                <p14:nvPr/>
              </p14:nvContentPartPr>
              <p14:xfrm>
                <a:off x="4378570" y="5266427"/>
                <a:ext cx="664920" cy="414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9FAC613-00EC-B2E1-D6BB-B6357F43687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369570" y="5257427"/>
                  <a:ext cx="6825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0E0B7FE-E943-74F5-EC05-6F617ACE2D4A}"/>
                    </a:ext>
                  </a:extLst>
                </p14:cNvPr>
                <p14:cNvContentPartPr/>
                <p14:nvPr/>
              </p14:nvContentPartPr>
              <p14:xfrm>
                <a:off x="3656410" y="5412587"/>
                <a:ext cx="22680" cy="6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0E0B7FE-E943-74F5-EC05-6F617ACE2D4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47410" y="5403947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1B72BF7-3D34-C3BB-CA4E-C483B2A06DB9}"/>
                    </a:ext>
                  </a:extLst>
                </p14:cNvPr>
                <p14:cNvContentPartPr/>
                <p14:nvPr/>
              </p14:nvContentPartPr>
              <p14:xfrm>
                <a:off x="3662530" y="5352467"/>
                <a:ext cx="293760" cy="51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1B72BF7-3D34-C3BB-CA4E-C483B2A06DB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53530" y="5343467"/>
                  <a:ext cx="311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FBA04FF-E5B1-1B79-464C-7E23F842BA8A}"/>
                    </a:ext>
                  </a:extLst>
                </p14:cNvPr>
                <p14:cNvContentPartPr/>
                <p14:nvPr/>
              </p14:nvContentPartPr>
              <p14:xfrm>
                <a:off x="2595850" y="5407547"/>
                <a:ext cx="26640" cy="33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FBA04FF-E5B1-1B79-464C-7E23F842BA8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87210" y="5398907"/>
                  <a:ext cx="4428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8722DBA-6E83-DB85-BD07-B1D1AD27EBEC}"/>
                  </a:ext>
                </a:extLst>
              </p14:cNvPr>
              <p14:cNvContentPartPr/>
              <p14:nvPr/>
            </p14:nvContentPartPr>
            <p14:xfrm>
              <a:off x="5762050" y="5173547"/>
              <a:ext cx="94320" cy="4546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8722DBA-6E83-DB85-BD07-B1D1AD27EBE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753410" y="5164907"/>
                <a:ext cx="111960" cy="4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AF111B4-91F7-D955-93F8-1F0AEF88B234}"/>
              </a:ext>
            </a:extLst>
          </p:cNvPr>
          <p:cNvGrpSpPr/>
          <p:nvPr/>
        </p:nvGrpSpPr>
        <p:grpSpPr>
          <a:xfrm>
            <a:off x="5968690" y="5248427"/>
            <a:ext cx="175320" cy="309600"/>
            <a:chOff x="5968690" y="5248427"/>
            <a:chExt cx="17532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211DF66-5BE1-C74E-A7AA-DC4C5460D2F6}"/>
                    </a:ext>
                  </a:extLst>
                </p14:cNvPr>
                <p14:cNvContentPartPr/>
                <p14:nvPr/>
              </p14:nvContentPartPr>
              <p14:xfrm>
                <a:off x="5968690" y="5248427"/>
                <a:ext cx="59400" cy="302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211DF66-5BE1-C74E-A7AA-DC4C5460D2F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59690" y="5239787"/>
                  <a:ext cx="77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0A9ACE2-9BAD-96D4-526A-A2F18ABEDCC0}"/>
                    </a:ext>
                  </a:extLst>
                </p14:cNvPr>
                <p14:cNvContentPartPr/>
                <p14:nvPr/>
              </p14:nvContentPartPr>
              <p14:xfrm>
                <a:off x="6077050" y="5423747"/>
                <a:ext cx="66960" cy="134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0A9ACE2-9BAD-96D4-526A-A2F18ABEDCC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68050" y="5414747"/>
                  <a:ext cx="8460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6870D1F-2EB3-F65B-440B-17783E8D635D}"/>
                  </a:ext>
                </a:extLst>
              </p14:cNvPr>
              <p14:cNvContentPartPr/>
              <p14:nvPr/>
            </p14:nvContentPartPr>
            <p14:xfrm>
              <a:off x="6446050" y="5311787"/>
              <a:ext cx="31320" cy="1785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6870D1F-2EB3-F65B-440B-17783E8D635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437410" y="5302787"/>
                <a:ext cx="489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AB9736B-9996-107E-A26E-8F036B095D4B}"/>
              </a:ext>
            </a:extLst>
          </p:cNvPr>
          <p:cNvGrpSpPr/>
          <p:nvPr/>
        </p:nvGrpSpPr>
        <p:grpSpPr>
          <a:xfrm>
            <a:off x="6594370" y="5285507"/>
            <a:ext cx="477360" cy="280800"/>
            <a:chOff x="6594370" y="5285507"/>
            <a:chExt cx="4773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A1192C0-B24A-EF6C-ED3C-ADC2C4178721}"/>
                    </a:ext>
                  </a:extLst>
                </p14:cNvPr>
                <p14:cNvContentPartPr/>
                <p14:nvPr/>
              </p14:nvContentPartPr>
              <p14:xfrm>
                <a:off x="6594370" y="5323307"/>
                <a:ext cx="87120" cy="232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A1192C0-B24A-EF6C-ED3C-ADC2C417872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85730" y="5314307"/>
                  <a:ext cx="104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9D6EDA4-67B3-0424-5D04-43039B35567D}"/>
                    </a:ext>
                  </a:extLst>
                </p14:cNvPr>
                <p14:cNvContentPartPr/>
                <p14:nvPr/>
              </p14:nvContentPartPr>
              <p14:xfrm>
                <a:off x="6845650" y="5285507"/>
                <a:ext cx="26640" cy="267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9D6EDA4-67B3-0424-5D04-43039B3556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36650" y="5276867"/>
                  <a:ext cx="44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DFC02DA-8E83-69A5-C762-6EFC2B5FCEE2}"/>
                    </a:ext>
                  </a:extLst>
                </p14:cNvPr>
                <p14:cNvContentPartPr/>
                <p14:nvPr/>
              </p14:nvContentPartPr>
              <p14:xfrm>
                <a:off x="6752410" y="5311787"/>
                <a:ext cx="131400" cy="79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DFC02DA-8E83-69A5-C762-6EFC2B5FCEE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43410" y="5303147"/>
                  <a:ext cx="149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2EE4FC4-5BB1-F7E4-E09F-00640456FE4D}"/>
                    </a:ext>
                  </a:extLst>
                </p14:cNvPr>
                <p14:cNvContentPartPr/>
                <p14:nvPr/>
              </p14:nvContentPartPr>
              <p14:xfrm>
                <a:off x="6927370" y="5316107"/>
                <a:ext cx="144360" cy="250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2EE4FC4-5BB1-F7E4-E09F-00640456FE4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18370" y="5307107"/>
                  <a:ext cx="16200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E21C769-7B84-A9FB-D3A7-1DFD9EF24C32}"/>
              </a:ext>
            </a:extLst>
          </p:cNvPr>
          <p:cNvGrpSpPr/>
          <p:nvPr/>
        </p:nvGrpSpPr>
        <p:grpSpPr>
          <a:xfrm>
            <a:off x="7318690" y="5083547"/>
            <a:ext cx="3319920" cy="481680"/>
            <a:chOff x="7318690" y="5083547"/>
            <a:chExt cx="331992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F0B647B-8FA3-F0F5-2872-710D0D899E7C}"/>
                    </a:ext>
                  </a:extLst>
                </p14:cNvPr>
                <p14:cNvContentPartPr/>
                <p14:nvPr/>
              </p14:nvContentPartPr>
              <p14:xfrm>
                <a:off x="7318690" y="5232587"/>
                <a:ext cx="683640" cy="332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F0B647B-8FA3-F0F5-2872-710D0D899E7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09690" y="5223947"/>
                  <a:ext cx="701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3BC4D6B-BDE9-D35B-C325-A6F4DD028172}"/>
                    </a:ext>
                  </a:extLst>
                </p14:cNvPr>
                <p14:cNvContentPartPr/>
                <p14:nvPr/>
              </p14:nvContentPartPr>
              <p14:xfrm>
                <a:off x="7336690" y="5360387"/>
                <a:ext cx="174960" cy="26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3BC4D6B-BDE9-D35B-C325-A6F4DD02817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28050" y="5351387"/>
                  <a:ext cx="192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25C4430-B488-C6F0-E8C9-E7F367574342}"/>
                    </a:ext>
                  </a:extLst>
                </p14:cNvPr>
                <p14:cNvContentPartPr/>
                <p14:nvPr/>
              </p14:nvContentPartPr>
              <p14:xfrm>
                <a:off x="8162890" y="5366147"/>
                <a:ext cx="650520" cy="188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25C4430-B488-C6F0-E8C9-E7F36757434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53890" y="5357507"/>
                  <a:ext cx="668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335B0A-1C22-1F74-B5BB-BA48491A801A}"/>
                    </a:ext>
                  </a:extLst>
                </p14:cNvPr>
                <p14:cNvContentPartPr/>
                <p14:nvPr/>
              </p14:nvContentPartPr>
              <p14:xfrm>
                <a:off x="9069370" y="5362907"/>
                <a:ext cx="185760" cy="142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335B0A-1C22-1F74-B5BB-BA48491A801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060730" y="5354267"/>
                  <a:ext cx="203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CC9CAA7-8A63-482A-4BD3-A21030896923}"/>
                    </a:ext>
                  </a:extLst>
                </p14:cNvPr>
                <p14:cNvContentPartPr/>
                <p14:nvPr/>
              </p14:nvContentPartPr>
              <p14:xfrm>
                <a:off x="9492010" y="5083547"/>
                <a:ext cx="1146600" cy="389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CC9CAA7-8A63-482A-4BD3-A2103089692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83010" y="5074907"/>
                  <a:ext cx="11642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8885E24-8BCD-C392-89C2-DA477C33BFF4}"/>
                    </a:ext>
                  </a:extLst>
                </p14:cNvPr>
                <p14:cNvContentPartPr/>
                <p14:nvPr/>
              </p14:nvContentPartPr>
              <p14:xfrm>
                <a:off x="10347010" y="5187947"/>
                <a:ext cx="64800" cy="8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8885E24-8BCD-C392-89C2-DA477C33BFF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338010" y="5179307"/>
                  <a:ext cx="82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05B5EFA-462B-2087-DC29-855C89620584}"/>
                    </a:ext>
                  </a:extLst>
                </p14:cNvPr>
                <p14:cNvContentPartPr/>
                <p14:nvPr/>
              </p14:nvContentPartPr>
              <p14:xfrm>
                <a:off x="9950290" y="5219627"/>
                <a:ext cx="486000" cy="29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05B5EFA-462B-2087-DC29-855C8962058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41650" y="5210987"/>
                  <a:ext cx="503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42908ED-F597-99D7-5EFD-36350813BE17}"/>
                    </a:ext>
                  </a:extLst>
                </p14:cNvPr>
                <p14:cNvContentPartPr/>
                <p14:nvPr/>
              </p14:nvContentPartPr>
              <p14:xfrm>
                <a:off x="9468250" y="5262827"/>
                <a:ext cx="335160" cy="32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42908ED-F597-99D7-5EFD-36350813BE1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459610" y="5253827"/>
                  <a:ext cx="3528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1CB9666-52D6-6322-7904-F68DBB9A9875}"/>
              </a:ext>
            </a:extLst>
          </p:cNvPr>
          <p:cNvGrpSpPr/>
          <p:nvPr/>
        </p:nvGrpSpPr>
        <p:grpSpPr>
          <a:xfrm>
            <a:off x="6060130" y="5781587"/>
            <a:ext cx="1299600" cy="478440"/>
            <a:chOff x="6060130" y="5781587"/>
            <a:chExt cx="129960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9978D54-B3C1-4665-716A-728A9C4B63DB}"/>
                    </a:ext>
                  </a:extLst>
                </p14:cNvPr>
                <p14:cNvContentPartPr/>
                <p14:nvPr/>
              </p14:nvContentPartPr>
              <p14:xfrm>
                <a:off x="6060130" y="5781587"/>
                <a:ext cx="838080" cy="330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9978D54-B3C1-4665-716A-728A9C4B63D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51490" y="5772947"/>
                  <a:ext cx="855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2262E40-5F0E-B405-B26B-15523CD2DC52}"/>
                    </a:ext>
                  </a:extLst>
                </p14:cNvPr>
                <p14:cNvContentPartPr/>
                <p14:nvPr/>
              </p14:nvContentPartPr>
              <p14:xfrm>
                <a:off x="6624250" y="5851427"/>
                <a:ext cx="43920" cy="11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2262E40-5F0E-B405-B26B-15523CD2DC5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15610" y="5842427"/>
                  <a:ext cx="61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04090D7-F78A-0E21-94DC-50CBFACF8F52}"/>
                    </a:ext>
                  </a:extLst>
                </p14:cNvPr>
                <p14:cNvContentPartPr/>
                <p14:nvPr/>
              </p14:nvContentPartPr>
              <p14:xfrm>
                <a:off x="7105570" y="5876987"/>
                <a:ext cx="254160" cy="38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04090D7-F78A-0E21-94DC-50CBFACF8F5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96930" y="5867987"/>
                  <a:ext cx="2718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85EAEA4-351C-F5F8-0825-97685450DB75}"/>
              </a:ext>
            </a:extLst>
          </p:cNvPr>
          <p:cNvGrpSpPr/>
          <p:nvPr/>
        </p:nvGrpSpPr>
        <p:grpSpPr>
          <a:xfrm>
            <a:off x="7627930" y="5820827"/>
            <a:ext cx="2457360" cy="468720"/>
            <a:chOff x="7627930" y="5820827"/>
            <a:chExt cx="245736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043B1A1-B4F1-4E06-73D7-B8C613D0E5B9}"/>
                    </a:ext>
                  </a:extLst>
                </p14:cNvPr>
                <p14:cNvContentPartPr/>
                <p14:nvPr/>
              </p14:nvContentPartPr>
              <p14:xfrm>
                <a:off x="7627930" y="5844227"/>
                <a:ext cx="1008720" cy="270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043B1A1-B4F1-4E06-73D7-B8C613D0E5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19290" y="5835587"/>
                  <a:ext cx="1026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DCC7D25-D855-4C2D-ECD6-04983110391C}"/>
                    </a:ext>
                  </a:extLst>
                </p14:cNvPr>
                <p14:cNvContentPartPr/>
                <p14:nvPr/>
              </p14:nvContentPartPr>
              <p14:xfrm>
                <a:off x="8774890" y="5824787"/>
                <a:ext cx="265320" cy="437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DCC7D25-D855-4C2D-ECD6-04983110391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66250" y="5815787"/>
                  <a:ext cx="2829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C99F6EE-120F-C3F6-95C3-2FF0D77D0C32}"/>
                    </a:ext>
                  </a:extLst>
                </p14:cNvPr>
                <p14:cNvContentPartPr/>
                <p14:nvPr/>
              </p14:nvContentPartPr>
              <p14:xfrm>
                <a:off x="9243970" y="5820827"/>
                <a:ext cx="841320" cy="468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C99F6EE-120F-C3F6-95C3-2FF0D77D0C3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34970" y="5812187"/>
                  <a:ext cx="85896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B5A6C6B-7954-A5B0-8120-3ADF185F3D0D}"/>
              </a:ext>
            </a:extLst>
          </p:cNvPr>
          <p:cNvGrpSpPr/>
          <p:nvPr/>
        </p:nvGrpSpPr>
        <p:grpSpPr>
          <a:xfrm>
            <a:off x="10170610" y="5392427"/>
            <a:ext cx="1643040" cy="781200"/>
            <a:chOff x="10170610" y="5392427"/>
            <a:chExt cx="164304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CCCC133-F9EF-9FB9-201E-A850FA75FCEF}"/>
                    </a:ext>
                  </a:extLst>
                </p14:cNvPr>
                <p14:cNvContentPartPr/>
                <p14:nvPr/>
              </p14:nvContentPartPr>
              <p14:xfrm>
                <a:off x="10170610" y="5786987"/>
                <a:ext cx="442080" cy="360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CCCC133-F9EF-9FB9-201E-A850FA75FCE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61970" y="5778347"/>
                  <a:ext cx="459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EE3296C-9486-D6F8-E40E-3A435E95A830}"/>
                    </a:ext>
                  </a:extLst>
                </p14:cNvPr>
                <p14:cNvContentPartPr/>
                <p14:nvPr/>
              </p14:nvContentPartPr>
              <p14:xfrm>
                <a:off x="10807810" y="5785187"/>
                <a:ext cx="222480" cy="274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EE3296C-9486-D6F8-E40E-3A435E95A83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799170" y="5776547"/>
                  <a:ext cx="240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40EDC2E-96EC-53D8-26D1-7AD4C1652A75}"/>
                    </a:ext>
                  </a:extLst>
                </p14:cNvPr>
                <p14:cNvContentPartPr/>
                <p14:nvPr/>
              </p14:nvContentPartPr>
              <p14:xfrm>
                <a:off x="11041450" y="5999387"/>
                <a:ext cx="110520" cy="10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40EDC2E-96EC-53D8-26D1-7AD4C1652A7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32450" y="5990387"/>
                  <a:ext cx="128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383DBB3-B3A8-77A5-61CB-DB384673468B}"/>
                    </a:ext>
                  </a:extLst>
                </p14:cNvPr>
                <p14:cNvContentPartPr/>
                <p14:nvPr/>
              </p14:nvContentPartPr>
              <p14:xfrm>
                <a:off x="11235850" y="5513387"/>
                <a:ext cx="36360" cy="201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383DBB3-B3A8-77A5-61CB-DB384673468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26850" y="5504387"/>
                  <a:ext cx="54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0188BF1-7ECA-66DB-D498-AD44CDCD1240}"/>
                    </a:ext>
                  </a:extLst>
                </p14:cNvPr>
                <p14:cNvContentPartPr/>
                <p14:nvPr/>
              </p14:nvContentPartPr>
              <p14:xfrm>
                <a:off x="11303530" y="5559107"/>
                <a:ext cx="54000" cy="119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0188BF1-7ECA-66DB-D498-AD44CDCD124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94890" y="5550107"/>
                  <a:ext cx="71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1AF3324-36ED-7942-332E-5A68CC4118E4}"/>
                    </a:ext>
                  </a:extLst>
                </p14:cNvPr>
                <p14:cNvContentPartPr/>
                <p14:nvPr/>
              </p14:nvContentPartPr>
              <p14:xfrm>
                <a:off x="11510890" y="5496107"/>
                <a:ext cx="25920" cy="182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1AF3324-36ED-7942-332E-5A68CC4118E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01890" y="5487107"/>
                  <a:ext cx="4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81F7D70-BDE8-E41B-A93B-5D779B2B0520}"/>
                    </a:ext>
                  </a:extLst>
                </p14:cNvPr>
                <p14:cNvContentPartPr/>
                <p14:nvPr/>
              </p14:nvContentPartPr>
              <p14:xfrm>
                <a:off x="11412250" y="5528507"/>
                <a:ext cx="172080" cy="89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81F7D70-BDE8-E41B-A93B-5D779B2B052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403250" y="5519507"/>
                  <a:ext cx="189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245264B-C08B-F660-DD3D-D0DE66A379D4}"/>
                    </a:ext>
                  </a:extLst>
                </p14:cNvPr>
                <p14:cNvContentPartPr/>
                <p14:nvPr/>
              </p14:nvContentPartPr>
              <p14:xfrm>
                <a:off x="11478490" y="5392427"/>
                <a:ext cx="335160" cy="781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245264B-C08B-F660-DD3D-D0DE66A379D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469850" y="5383427"/>
                  <a:ext cx="352800" cy="79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350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6A67FB-F128-9AC1-EE40-616B50724FE7}"/>
              </a:ext>
            </a:extLst>
          </p:cNvPr>
          <p:cNvGrpSpPr/>
          <p:nvPr/>
        </p:nvGrpSpPr>
        <p:grpSpPr>
          <a:xfrm>
            <a:off x="872170" y="284849"/>
            <a:ext cx="2027160" cy="420120"/>
            <a:chOff x="872170" y="284849"/>
            <a:chExt cx="202716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16A04DF-BB0A-DA9C-DB44-9194E584E572}"/>
                    </a:ext>
                  </a:extLst>
                </p14:cNvPr>
                <p14:cNvContentPartPr/>
                <p14:nvPr/>
              </p14:nvContentPartPr>
              <p14:xfrm>
                <a:off x="872170" y="344969"/>
                <a:ext cx="719280" cy="323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16A04DF-BB0A-DA9C-DB44-9194E584E57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3170" y="336329"/>
                  <a:ext cx="736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4F14D34-A365-15F6-8EBD-1DA9A9D6BDA4}"/>
                    </a:ext>
                  </a:extLst>
                </p14:cNvPr>
                <p14:cNvContentPartPr/>
                <p14:nvPr/>
              </p14:nvContentPartPr>
              <p14:xfrm>
                <a:off x="1231810" y="335609"/>
                <a:ext cx="51840" cy="7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4F14D34-A365-15F6-8EBD-1DA9A9D6BD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3170" y="326969"/>
                  <a:ext cx="69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8CF97A5-DC01-9ECF-4683-E9E3202EADB6}"/>
                    </a:ext>
                  </a:extLst>
                </p14:cNvPr>
                <p14:cNvContentPartPr/>
                <p14:nvPr/>
              </p14:nvContentPartPr>
              <p14:xfrm>
                <a:off x="1850650" y="317969"/>
                <a:ext cx="297360" cy="387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8CF97A5-DC01-9ECF-4683-E9E3202EAD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2010" y="309329"/>
                  <a:ext cx="3150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16CE36-83B6-B1DC-6299-324635810D0D}"/>
                    </a:ext>
                  </a:extLst>
                </p14:cNvPr>
                <p14:cNvContentPartPr/>
                <p14:nvPr/>
              </p14:nvContentPartPr>
              <p14:xfrm>
                <a:off x="2454730" y="284849"/>
                <a:ext cx="444600" cy="29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16CE36-83B6-B1DC-6299-324635810D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6090" y="276209"/>
                  <a:ext cx="46224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D6468C-535E-2599-3718-471BF43D5D6D}"/>
                  </a:ext>
                </a:extLst>
              </p14:cNvPr>
              <p14:cNvContentPartPr/>
              <p14:nvPr/>
            </p14:nvContentPartPr>
            <p14:xfrm>
              <a:off x="3346450" y="225809"/>
              <a:ext cx="1063080" cy="51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D6468C-535E-2599-3718-471BF43D5D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7810" y="217169"/>
                <a:ext cx="1080720" cy="53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CBE1D0B-20DD-64AC-D0A6-7D704394EA60}"/>
              </a:ext>
            </a:extLst>
          </p:cNvPr>
          <p:cNvGrpSpPr/>
          <p:nvPr/>
        </p:nvGrpSpPr>
        <p:grpSpPr>
          <a:xfrm>
            <a:off x="5534530" y="168209"/>
            <a:ext cx="2669400" cy="629280"/>
            <a:chOff x="5534530" y="168209"/>
            <a:chExt cx="266940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C15B50-D8B0-AA4E-9F0B-8FF2C4C1E909}"/>
                    </a:ext>
                  </a:extLst>
                </p14:cNvPr>
                <p14:cNvContentPartPr/>
                <p14:nvPr/>
              </p14:nvContentPartPr>
              <p14:xfrm>
                <a:off x="5534530" y="168209"/>
                <a:ext cx="1286640" cy="56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C15B50-D8B0-AA4E-9F0B-8FF2C4C1E9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25530" y="159209"/>
                  <a:ext cx="130428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A86A86-5EAD-9ADC-A155-E900CD9AF05E}"/>
                    </a:ext>
                  </a:extLst>
                </p14:cNvPr>
                <p14:cNvContentPartPr/>
                <p14:nvPr/>
              </p14:nvContentPartPr>
              <p14:xfrm>
                <a:off x="6371890" y="383129"/>
                <a:ext cx="73080" cy="12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A86A86-5EAD-9ADC-A155-E900CD9AF0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63250" y="374129"/>
                  <a:ext cx="90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F836DD-AC06-7424-A0EC-CC4EFD19DAA5}"/>
                    </a:ext>
                  </a:extLst>
                </p14:cNvPr>
                <p14:cNvContentPartPr/>
                <p14:nvPr/>
              </p14:nvContentPartPr>
              <p14:xfrm>
                <a:off x="6504730" y="302129"/>
                <a:ext cx="23040" cy="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F836DD-AC06-7424-A0EC-CC4EFD19DA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96090" y="29348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9FB630-4BC3-C9B9-142B-167710090DBF}"/>
                    </a:ext>
                  </a:extLst>
                </p14:cNvPr>
                <p14:cNvContentPartPr/>
                <p14:nvPr/>
              </p14:nvContentPartPr>
              <p14:xfrm>
                <a:off x="6245890" y="315449"/>
                <a:ext cx="306000" cy="3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9FB630-4BC3-C9B9-142B-167710090D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36890" y="306449"/>
                  <a:ext cx="323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2142D5-0DBB-F15E-825F-3B93A208A4C0}"/>
                    </a:ext>
                  </a:extLst>
                </p14:cNvPr>
                <p14:cNvContentPartPr/>
                <p14:nvPr/>
              </p14:nvContentPartPr>
              <p14:xfrm>
                <a:off x="7081090" y="227609"/>
                <a:ext cx="1122840" cy="56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2142D5-0DBB-F15E-825F-3B93A208A4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72090" y="218609"/>
                  <a:ext cx="1140480" cy="58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4CF96F-9C2A-9569-90BC-963627A688E1}"/>
              </a:ext>
            </a:extLst>
          </p:cNvPr>
          <p:cNvGrpSpPr/>
          <p:nvPr/>
        </p:nvGrpSpPr>
        <p:grpSpPr>
          <a:xfrm>
            <a:off x="8482570" y="154529"/>
            <a:ext cx="1544040" cy="405720"/>
            <a:chOff x="8482570" y="154529"/>
            <a:chExt cx="15440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D0A12E-7CFB-64F4-917B-6791E4FFFDEA}"/>
                    </a:ext>
                  </a:extLst>
                </p14:cNvPr>
                <p14:cNvContentPartPr/>
                <p14:nvPr/>
              </p14:nvContentPartPr>
              <p14:xfrm>
                <a:off x="8482570" y="154529"/>
                <a:ext cx="1544040" cy="405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D0A12E-7CFB-64F4-917B-6791E4FFFD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73930" y="145889"/>
                  <a:ext cx="15616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A3CE72-9CE5-553B-E19A-0F96510DE1C8}"/>
                    </a:ext>
                  </a:extLst>
                </p14:cNvPr>
                <p14:cNvContentPartPr/>
                <p14:nvPr/>
              </p14:nvContentPartPr>
              <p14:xfrm>
                <a:off x="8900170" y="315449"/>
                <a:ext cx="399960" cy="1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A3CE72-9CE5-553B-E19A-0F96510DE1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91170" y="306449"/>
                  <a:ext cx="4176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6D6A9D-9A71-5844-3182-F3BDD46AC6FF}"/>
              </a:ext>
            </a:extLst>
          </p:cNvPr>
          <p:cNvGrpSpPr/>
          <p:nvPr/>
        </p:nvGrpSpPr>
        <p:grpSpPr>
          <a:xfrm>
            <a:off x="933010" y="926729"/>
            <a:ext cx="538560" cy="636480"/>
            <a:chOff x="933010" y="926729"/>
            <a:chExt cx="53856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55A28B2-5F83-C45F-614B-7B03CB4EA703}"/>
                    </a:ext>
                  </a:extLst>
                </p14:cNvPr>
                <p14:cNvContentPartPr/>
                <p14:nvPr/>
              </p14:nvContentPartPr>
              <p14:xfrm>
                <a:off x="933010" y="1052729"/>
                <a:ext cx="436680" cy="16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55A28B2-5F83-C45F-614B-7B03CB4EA7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4370" y="1044089"/>
                  <a:ext cx="454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463463-2146-2FA5-BEAD-EC077288BAF3}"/>
                    </a:ext>
                  </a:extLst>
                </p14:cNvPr>
                <p14:cNvContentPartPr/>
                <p14:nvPr/>
              </p14:nvContentPartPr>
              <p14:xfrm>
                <a:off x="1195450" y="926729"/>
                <a:ext cx="17280" cy="417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463463-2146-2FA5-BEAD-EC077288BA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86450" y="918089"/>
                  <a:ext cx="349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25E147-E39C-6C12-69BE-EFA4C7EEABAF}"/>
                    </a:ext>
                  </a:extLst>
                </p14:cNvPr>
                <p14:cNvContentPartPr/>
                <p14:nvPr/>
              </p14:nvContentPartPr>
              <p14:xfrm>
                <a:off x="1371130" y="1337489"/>
                <a:ext cx="59760" cy="22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25E147-E39C-6C12-69BE-EFA4C7EEAB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62130" y="1328849"/>
                  <a:ext cx="77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2FA382-8D75-3840-009B-9EF07A0D19A2}"/>
                    </a:ext>
                  </a:extLst>
                </p14:cNvPr>
                <p14:cNvContentPartPr/>
                <p14:nvPr/>
              </p14:nvContentPartPr>
              <p14:xfrm>
                <a:off x="1297330" y="1457729"/>
                <a:ext cx="174240" cy="62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2FA382-8D75-3840-009B-9EF07A0D19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88690" y="1449089"/>
                  <a:ext cx="19188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14F1B4B-E64C-53AF-8F90-B1B0738633C5}"/>
                  </a:ext>
                </a:extLst>
              </p14:cNvPr>
              <p14:cNvContentPartPr/>
              <p14:nvPr/>
            </p14:nvContentPartPr>
            <p14:xfrm>
              <a:off x="4731370" y="399689"/>
              <a:ext cx="443160" cy="160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14F1B4B-E64C-53AF-8F90-B1B0738633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22370" y="391049"/>
                <a:ext cx="46080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85A444F-8461-DE40-D7BF-826B2795A435}"/>
              </a:ext>
            </a:extLst>
          </p:cNvPr>
          <p:cNvGrpSpPr/>
          <p:nvPr/>
        </p:nvGrpSpPr>
        <p:grpSpPr>
          <a:xfrm>
            <a:off x="2021650" y="892529"/>
            <a:ext cx="1684800" cy="506160"/>
            <a:chOff x="2021650" y="892529"/>
            <a:chExt cx="168480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B8AC4D-577C-1186-B5C3-5EECA6A9ACA4}"/>
                    </a:ext>
                  </a:extLst>
                </p14:cNvPr>
                <p14:cNvContentPartPr/>
                <p14:nvPr/>
              </p14:nvContentPartPr>
              <p14:xfrm>
                <a:off x="2021650" y="938249"/>
                <a:ext cx="595800" cy="37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B8AC4D-577C-1186-B5C3-5EECA6A9AC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13010" y="929609"/>
                  <a:ext cx="6134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0779D9-8CB6-716A-C950-E208FEE387DD}"/>
                    </a:ext>
                  </a:extLst>
                </p14:cNvPr>
                <p14:cNvContentPartPr/>
                <p14:nvPr/>
              </p14:nvContentPartPr>
              <p14:xfrm>
                <a:off x="2887810" y="1013849"/>
                <a:ext cx="361800" cy="141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0779D9-8CB6-716A-C950-E208FEE387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8810" y="1004849"/>
                  <a:ext cx="379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2CE53A-B05E-6AD3-1C82-E4D721F44E8C}"/>
                    </a:ext>
                  </a:extLst>
                </p14:cNvPr>
                <p14:cNvContentPartPr/>
                <p14:nvPr/>
              </p14:nvContentPartPr>
              <p14:xfrm>
                <a:off x="3068530" y="892529"/>
                <a:ext cx="327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2CE53A-B05E-6AD3-1C82-E4D721F44E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59890" y="883529"/>
                  <a:ext cx="504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9AAE20-1FE2-A9B7-0066-EEDBEF3F18F0}"/>
                    </a:ext>
                  </a:extLst>
                </p14:cNvPr>
                <p14:cNvContentPartPr/>
                <p14:nvPr/>
              </p14:nvContentPartPr>
              <p14:xfrm>
                <a:off x="3259690" y="1271609"/>
                <a:ext cx="73440" cy="127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9AAE20-1FE2-A9B7-0066-EEDBEF3F18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50690" y="1262969"/>
                  <a:ext cx="91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2337F4-BD4B-D9AD-777A-95B54FABACE6}"/>
                    </a:ext>
                  </a:extLst>
                </p14:cNvPr>
                <p14:cNvContentPartPr/>
                <p14:nvPr/>
              </p14:nvContentPartPr>
              <p14:xfrm>
                <a:off x="3376330" y="1100609"/>
                <a:ext cx="1368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2337F4-BD4B-D9AD-777A-95B54FABAC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67330" y="1091969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3EFECE-2905-351C-F780-55718253E4F3}"/>
                    </a:ext>
                  </a:extLst>
                </p14:cNvPr>
                <p14:cNvContentPartPr/>
                <p14:nvPr/>
              </p14:nvContentPartPr>
              <p14:xfrm>
                <a:off x="3666490" y="1226969"/>
                <a:ext cx="39960" cy="3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3EFECE-2905-351C-F780-55718253E4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57850" y="1217969"/>
                  <a:ext cx="576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EA75708-69AC-6BF1-33BE-3FC43C58E261}"/>
              </a:ext>
            </a:extLst>
          </p:cNvPr>
          <p:cNvGrpSpPr/>
          <p:nvPr/>
        </p:nvGrpSpPr>
        <p:grpSpPr>
          <a:xfrm>
            <a:off x="1015450" y="1852289"/>
            <a:ext cx="6868080" cy="1380240"/>
            <a:chOff x="1015450" y="1852289"/>
            <a:chExt cx="6868080" cy="13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634F32-90F1-00CD-E3FA-3DA1AE3E4B2B}"/>
                    </a:ext>
                  </a:extLst>
                </p14:cNvPr>
                <p14:cNvContentPartPr/>
                <p14:nvPr/>
              </p14:nvContentPartPr>
              <p14:xfrm>
                <a:off x="1015450" y="2083769"/>
                <a:ext cx="990360" cy="423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634F32-90F1-00CD-E3FA-3DA1AE3E4B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6810" y="2074769"/>
                  <a:ext cx="10080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B25C2DD-0221-4B3A-71AB-3533219F69EE}"/>
                    </a:ext>
                  </a:extLst>
                </p14:cNvPr>
                <p14:cNvContentPartPr/>
                <p14:nvPr/>
              </p14:nvContentPartPr>
              <p14:xfrm>
                <a:off x="1403170" y="2228849"/>
                <a:ext cx="303120" cy="2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B25C2DD-0221-4B3A-71AB-3533219F69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94170" y="2219849"/>
                  <a:ext cx="320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D93D1A-F9D6-771C-A893-002B347A9B42}"/>
                    </a:ext>
                  </a:extLst>
                </p14:cNvPr>
                <p14:cNvContentPartPr/>
                <p14:nvPr/>
              </p14:nvContentPartPr>
              <p14:xfrm>
                <a:off x="2300650" y="2164769"/>
                <a:ext cx="282960" cy="404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D93D1A-F9D6-771C-A893-002B347A9B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91650" y="2155769"/>
                  <a:ext cx="3006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E341B87-0615-6A52-8E4F-74F03CC9D626}"/>
                    </a:ext>
                  </a:extLst>
                </p14:cNvPr>
                <p14:cNvContentPartPr/>
                <p14:nvPr/>
              </p14:nvContentPartPr>
              <p14:xfrm>
                <a:off x="2876290" y="2213369"/>
                <a:ext cx="789120" cy="18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E341B87-0615-6A52-8E4F-74F03CC9D6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67650" y="2204729"/>
                  <a:ext cx="806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47AE98-04FA-DD98-66DE-056F7936898B}"/>
                    </a:ext>
                  </a:extLst>
                </p14:cNvPr>
                <p14:cNvContentPartPr/>
                <p14:nvPr/>
              </p14:nvContentPartPr>
              <p14:xfrm>
                <a:off x="3687730" y="1900169"/>
                <a:ext cx="1481040" cy="58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47AE98-04FA-DD98-66DE-056F793689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78730" y="1891169"/>
                  <a:ext cx="14986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74A1C2C-F74C-BC4A-A423-B9B52A7510D0}"/>
                    </a:ext>
                  </a:extLst>
                </p14:cNvPr>
                <p14:cNvContentPartPr/>
                <p14:nvPr/>
              </p14:nvContentPartPr>
              <p14:xfrm>
                <a:off x="4898770" y="2076209"/>
                <a:ext cx="38160" cy="2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74A1C2C-F74C-BC4A-A423-B9B52A7510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90130" y="2067209"/>
                  <a:ext cx="55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E7F940-3E50-4A56-0E81-48192F08ABCB}"/>
                    </a:ext>
                  </a:extLst>
                </p14:cNvPr>
                <p14:cNvContentPartPr/>
                <p14:nvPr/>
              </p14:nvContentPartPr>
              <p14:xfrm>
                <a:off x="4510690" y="2044529"/>
                <a:ext cx="327600" cy="1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E7F940-3E50-4A56-0E81-48192F08AB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02050" y="2035529"/>
                  <a:ext cx="345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8909BF-FC84-1D85-6865-F69BB3DE4274}"/>
                    </a:ext>
                  </a:extLst>
                </p14:cNvPr>
                <p14:cNvContentPartPr/>
                <p14:nvPr/>
              </p14:nvContentPartPr>
              <p14:xfrm>
                <a:off x="5433730" y="2090969"/>
                <a:ext cx="183960" cy="207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8909BF-FC84-1D85-6865-F69BB3DE42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25090" y="2082329"/>
                  <a:ext cx="201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4A71F7-B753-69EE-D5A7-EEB6BD770E33}"/>
                    </a:ext>
                  </a:extLst>
                </p14:cNvPr>
                <p14:cNvContentPartPr/>
                <p14:nvPr/>
              </p14:nvContentPartPr>
              <p14:xfrm>
                <a:off x="5362810" y="2134529"/>
                <a:ext cx="136800" cy="169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4A71F7-B753-69EE-D5A7-EEB6BD770E3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54170" y="2125529"/>
                  <a:ext cx="154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DDD937-3ADD-4BAF-5621-22F146DDA796}"/>
                    </a:ext>
                  </a:extLst>
                </p14:cNvPr>
                <p14:cNvContentPartPr/>
                <p14:nvPr/>
              </p14:nvContentPartPr>
              <p14:xfrm>
                <a:off x="5509690" y="2054609"/>
                <a:ext cx="39240" cy="1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DDD937-3ADD-4BAF-5621-22F146DDA7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00690" y="2045969"/>
                  <a:ext cx="5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1DC049-2A9A-91CC-9648-5699180F4FC5}"/>
                    </a:ext>
                  </a:extLst>
                </p14:cNvPr>
                <p14:cNvContentPartPr/>
                <p14:nvPr/>
              </p14:nvContentPartPr>
              <p14:xfrm>
                <a:off x="5814970" y="1901969"/>
                <a:ext cx="684360" cy="443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1DC049-2A9A-91CC-9648-5699180F4F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06330" y="1892969"/>
                  <a:ext cx="7020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6BF7EA6-6056-F58A-8233-05BB59513358}"/>
                    </a:ext>
                  </a:extLst>
                </p14:cNvPr>
                <p14:cNvContentPartPr/>
                <p14:nvPr/>
              </p14:nvContentPartPr>
              <p14:xfrm>
                <a:off x="6343450" y="2034449"/>
                <a:ext cx="209880" cy="5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6BF7EA6-6056-F58A-8233-05BB595133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34810" y="2025449"/>
                  <a:ext cx="227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66CFC8C-CDD3-3776-C755-E236FB922333}"/>
                    </a:ext>
                  </a:extLst>
                </p14:cNvPr>
                <p14:cNvContentPartPr/>
                <p14:nvPr/>
              </p14:nvContentPartPr>
              <p14:xfrm>
                <a:off x="6690850" y="1852289"/>
                <a:ext cx="1192680" cy="376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66CFC8C-CDD3-3776-C755-E236FB9223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82210" y="1843289"/>
                  <a:ext cx="1210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72A6185-A11C-1435-CD98-0877C622FB1B}"/>
                    </a:ext>
                  </a:extLst>
                </p14:cNvPr>
                <p14:cNvContentPartPr/>
                <p14:nvPr/>
              </p14:nvContentPartPr>
              <p14:xfrm>
                <a:off x="1088890" y="2793689"/>
                <a:ext cx="429480" cy="314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72A6185-A11C-1435-CD98-0877C622FB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9890" y="2784689"/>
                  <a:ext cx="447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4341747-8EBF-ADC1-6E68-649B6CF63229}"/>
                    </a:ext>
                  </a:extLst>
                </p14:cNvPr>
                <p14:cNvContentPartPr/>
                <p14:nvPr/>
              </p14:nvContentPartPr>
              <p14:xfrm>
                <a:off x="1419010" y="2923649"/>
                <a:ext cx="154080" cy="2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4341747-8EBF-ADC1-6E68-649B6CF632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10370" y="2915009"/>
                  <a:ext cx="171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AE8D1D2-A0D7-EA0B-8AC9-ED685E2BDCD5}"/>
                    </a:ext>
                  </a:extLst>
                </p14:cNvPr>
                <p14:cNvContentPartPr/>
                <p14:nvPr/>
              </p14:nvContentPartPr>
              <p14:xfrm>
                <a:off x="1840930" y="2730329"/>
                <a:ext cx="139680" cy="387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AE8D1D2-A0D7-EA0B-8AC9-ED685E2BDCD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31930" y="2721329"/>
                  <a:ext cx="1573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DF8BCBC-688F-57E5-21CE-844C845A918E}"/>
                    </a:ext>
                  </a:extLst>
                </p14:cNvPr>
                <p14:cNvContentPartPr/>
                <p14:nvPr/>
              </p14:nvContentPartPr>
              <p14:xfrm>
                <a:off x="2125690" y="2920409"/>
                <a:ext cx="91800" cy="2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DF8BCBC-688F-57E5-21CE-844C845A91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16690" y="2911769"/>
                  <a:ext cx="109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34A413-B448-6E83-D94C-F6F62E9F7B61}"/>
                    </a:ext>
                  </a:extLst>
                </p14:cNvPr>
                <p14:cNvContentPartPr/>
                <p14:nvPr/>
              </p14:nvContentPartPr>
              <p14:xfrm>
                <a:off x="2369770" y="2736449"/>
                <a:ext cx="839880" cy="496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34A413-B448-6E83-D94C-F6F62E9F7B6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61130" y="2727809"/>
                  <a:ext cx="8575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5B72319-802E-038A-B9AA-7B48C937D379}"/>
                    </a:ext>
                  </a:extLst>
                </p14:cNvPr>
                <p14:cNvContentPartPr/>
                <p14:nvPr/>
              </p14:nvContentPartPr>
              <p14:xfrm>
                <a:off x="3401530" y="2569049"/>
                <a:ext cx="1033560" cy="438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5B72319-802E-038A-B9AA-7B48C937D3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2890" y="2560049"/>
                  <a:ext cx="10512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DC9921-7394-2F45-BB07-D39525060BE5}"/>
                    </a:ext>
                  </a:extLst>
                </p14:cNvPr>
                <p14:cNvContentPartPr/>
                <p14:nvPr/>
              </p14:nvContentPartPr>
              <p14:xfrm>
                <a:off x="3916690" y="2713769"/>
                <a:ext cx="28224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DC9921-7394-2F45-BB07-D39525060B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08050" y="2704769"/>
                  <a:ext cx="299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01E97F2-9E14-07E7-4B3C-85A7CC41A35A}"/>
                    </a:ext>
                  </a:extLst>
                </p14:cNvPr>
                <p14:cNvContentPartPr/>
                <p14:nvPr/>
              </p14:nvContentPartPr>
              <p14:xfrm>
                <a:off x="4647130" y="2510369"/>
                <a:ext cx="748080" cy="46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01E97F2-9E14-07E7-4B3C-85A7CC41A35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8490" y="2501729"/>
                  <a:ext cx="7657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32E3F72-2C82-B7CA-5568-54FB56F413ED}"/>
                    </a:ext>
                  </a:extLst>
                </p14:cNvPr>
                <p14:cNvContentPartPr/>
                <p14:nvPr/>
              </p14:nvContentPartPr>
              <p14:xfrm>
                <a:off x="4719490" y="2706569"/>
                <a:ext cx="309600" cy="29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32E3F72-2C82-B7CA-5568-54FB56F413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10490" y="2697929"/>
                  <a:ext cx="3272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F28C8C0-BC9F-3EA4-0B8C-DC10E0A78CA2}"/>
              </a:ext>
            </a:extLst>
          </p:cNvPr>
          <p:cNvGrpSpPr/>
          <p:nvPr/>
        </p:nvGrpSpPr>
        <p:grpSpPr>
          <a:xfrm>
            <a:off x="5627410" y="2513249"/>
            <a:ext cx="2722680" cy="488520"/>
            <a:chOff x="5627410" y="2513249"/>
            <a:chExt cx="272268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B4C43EF-25AB-D6F5-BFB4-48E99F2C223A}"/>
                    </a:ext>
                  </a:extLst>
                </p14:cNvPr>
                <p14:cNvContentPartPr/>
                <p14:nvPr/>
              </p14:nvContentPartPr>
              <p14:xfrm>
                <a:off x="5627410" y="2555369"/>
                <a:ext cx="973440" cy="358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B4C43EF-25AB-D6F5-BFB4-48E99F2C223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18410" y="2546369"/>
                  <a:ext cx="9910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E8C5F87-9C04-82AE-6A89-3A798E95FAF0}"/>
                    </a:ext>
                  </a:extLst>
                </p14:cNvPr>
                <p14:cNvContentPartPr/>
                <p14:nvPr/>
              </p14:nvContentPartPr>
              <p14:xfrm>
                <a:off x="6388090" y="2650409"/>
                <a:ext cx="314280" cy="75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E8C5F87-9C04-82AE-6A89-3A798E95FA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79450" y="2641409"/>
                  <a:ext cx="331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213545-BBC9-AF96-13F8-80D011F44A6F}"/>
                    </a:ext>
                  </a:extLst>
                </p14:cNvPr>
                <p14:cNvContentPartPr/>
                <p14:nvPr/>
              </p14:nvContentPartPr>
              <p14:xfrm>
                <a:off x="6902890" y="2513249"/>
                <a:ext cx="1302480" cy="48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213545-BBC9-AF96-13F8-80D011F44A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94250" y="2504249"/>
                  <a:ext cx="13201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8614BC-5A6F-AA3E-D8AA-361E3536CC6A}"/>
                    </a:ext>
                  </a:extLst>
                </p14:cNvPr>
                <p14:cNvContentPartPr/>
                <p14:nvPr/>
              </p14:nvContentPartPr>
              <p14:xfrm>
                <a:off x="8328850" y="2775329"/>
                <a:ext cx="21240" cy="21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8614BC-5A6F-AA3E-D8AA-361E3536CC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20210" y="2766689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B6CC7E5-FE5B-45CC-C1E5-24640FF8CBA4}"/>
                  </a:ext>
                </a:extLst>
              </p14:cNvPr>
              <p14:cNvContentPartPr/>
              <p14:nvPr/>
            </p14:nvContentPartPr>
            <p14:xfrm>
              <a:off x="6250570" y="3430529"/>
              <a:ext cx="1649880" cy="450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B6CC7E5-FE5B-45CC-C1E5-24640FF8CBA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1930" y="3421529"/>
                <a:ext cx="16675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AB2A3E5-5299-3A80-379A-05F95CF0ACC6}"/>
                  </a:ext>
                </a:extLst>
              </p14:cNvPr>
              <p14:cNvContentPartPr/>
              <p14:nvPr/>
            </p14:nvContentPartPr>
            <p14:xfrm>
              <a:off x="7577890" y="3460049"/>
              <a:ext cx="240120" cy="11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AB2A3E5-5299-3A80-379A-05F95CF0ACC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568890" y="3451409"/>
                <a:ext cx="257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FEB2C90-D50C-0526-E11B-13CF05F56EDE}"/>
                  </a:ext>
                </a:extLst>
              </p14:cNvPr>
              <p14:cNvContentPartPr/>
              <p14:nvPr/>
            </p14:nvContentPartPr>
            <p14:xfrm>
              <a:off x="8283130" y="3473729"/>
              <a:ext cx="785520" cy="352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FEB2C90-D50C-0526-E11B-13CF05F56ED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74130" y="3464729"/>
                <a:ext cx="8031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CDB9915-B7AC-85E3-83AB-2EC1D14809D4}"/>
                  </a:ext>
                </a:extLst>
              </p14:cNvPr>
              <p14:cNvContentPartPr/>
              <p14:nvPr/>
            </p14:nvContentPartPr>
            <p14:xfrm>
              <a:off x="9155770" y="3406409"/>
              <a:ext cx="1560960" cy="396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CDB9915-B7AC-85E3-83AB-2EC1D14809D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146770" y="3397409"/>
                <a:ext cx="15786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5AE496B-8BD9-9890-F333-D2A3DA436205}"/>
                  </a:ext>
                </a:extLst>
              </p14:cNvPr>
              <p14:cNvContentPartPr/>
              <p14:nvPr/>
            </p14:nvContentPartPr>
            <p14:xfrm>
              <a:off x="9978010" y="3532049"/>
              <a:ext cx="43920" cy="16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5AE496B-8BD9-9890-F333-D2A3DA43620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69010" y="3523049"/>
                <a:ext cx="61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39F51B0-19DD-FBA9-8326-DEAADA20B636}"/>
                  </a:ext>
                </a:extLst>
              </p14:cNvPr>
              <p14:cNvContentPartPr/>
              <p14:nvPr/>
            </p14:nvContentPartPr>
            <p14:xfrm>
              <a:off x="9605770" y="3470489"/>
              <a:ext cx="39240" cy="14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39F51B0-19DD-FBA9-8326-DEAADA20B63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597130" y="3461489"/>
                <a:ext cx="568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539007-E3BE-7838-3DE8-A752A00858CB}"/>
              </a:ext>
            </a:extLst>
          </p:cNvPr>
          <p:cNvGrpSpPr/>
          <p:nvPr/>
        </p:nvGrpSpPr>
        <p:grpSpPr>
          <a:xfrm>
            <a:off x="1069450" y="3425489"/>
            <a:ext cx="4822200" cy="1226160"/>
            <a:chOff x="1069450" y="3425489"/>
            <a:chExt cx="4822200" cy="12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EB6FCB0-AA8A-E1D6-C1F3-585A70357E83}"/>
                    </a:ext>
                  </a:extLst>
                </p14:cNvPr>
                <p14:cNvContentPartPr/>
                <p14:nvPr/>
              </p14:nvContentPartPr>
              <p14:xfrm>
                <a:off x="1115170" y="3664889"/>
                <a:ext cx="377640" cy="343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B6FCB0-AA8A-E1D6-C1F3-585A70357E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6170" y="3655889"/>
                  <a:ext cx="395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16ADAF-0264-365B-F366-60EBF1A7DB7B}"/>
                    </a:ext>
                  </a:extLst>
                </p14:cNvPr>
                <p14:cNvContentPartPr/>
                <p14:nvPr/>
              </p14:nvContentPartPr>
              <p14:xfrm>
                <a:off x="1398130" y="3835169"/>
                <a:ext cx="994320" cy="318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16ADAF-0264-365B-F366-60EBF1A7DB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89490" y="3826529"/>
                  <a:ext cx="10119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DE7C849-0D94-C45F-D4A8-EC2BDCA1DC23}"/>
                    </a:ext>
                  </a:extLst>
                </p14:cNvPr>
                <p14:cNvContentPartPr/>
                <p14:nvPr/>
              </p14:nvContentPartPr>
              <p14:xfrm>
                <a:off x="1618450" y="3673169"/>
                <a:ext cx="16560" cy="6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DE7C849-0D94-C45F-D4A8-EC2BDCA1DC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09450" y="3664169"/>
                  <a:ext cx="34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2C06235-F9E4-F92A-8EA0-A96CF9925DC9}"/>
                    </a:ext>
                  </a:extLst>
                </p14:cNvPr>
                <p14:cNvContentPartPr/>
                <p14:nvPr/>
              </p14:nvContentPartPr>
              <p14:xfrm>
                <a:off x="2742370" y="3824729"/>
                <a:ext cx="409320" cy="149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2C06235-F9E4-F92A-8EA0-A96CF9925D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33370" y="3815729"/>
                  <a:ext cx="426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34CBC2A-9DDB-746A-B03F-5FE63CEE4EF8}"/>
                    </a:ext>
                  </a:extLst>
                </p14:cNvPr>
                <p14:cNvContentPartPr/>
                <p14:nvPr/>
              </p14:nvContentPartPr>
              <p14:xfrm>
                <a:off x="3362650" y="3599729"/>
                <a:ext cx="38880" cy="116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34CBC2A-9DDB-746A-B03F-5FE63CEE4E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54010" y="3590729"/>
                  <a:ext cx="56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6C5A198-8BBE-2B7B-15EB-15EA6883829A}"/>
                    </a:ext>
                  </a:extLst>
                </p14:cNvPr>
                <p14:cNvContentPartPr/>
                <p14:nvPr/>
              </p14:nvContentPartPr>
              <p14:xfrm>
                <a:off x="3431770" y="3590729"/>
                <a:ext cx="57600" cy="91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6C5A198-8BBE-2B7B-15EB-15EA6883829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23130" y="3581729"/>
                  <a:ext cx="75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CBE50A-6752-1F37-2020-7BED72223E75}"/>
                    </a:ext>
                  </a:extLst>
                </p14:cNvPr>
                <p14:cNvContentPartPr/>
                <p14:nvPr/>
              </p14:nvContentPartPr>
              <p14:xfrm>
                <a:off x="3396850" y="3724289"/>
                <a:ext cx="1405080" cy="279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CBE50A-6752-1F37-2020-7BED72223E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88210" y="3715649"/>
                  <a:ext cx="1422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9A15FC1-82AA-6A11-0AF8-433625942661}"/>
                    </a:ext>
                  </a:extLst>
                </p14:cNvPr>
                <p14:cNvContentPartPr/>
                <p14:nvPr/>
              </p14:nvContentPartPr>
              <p14:xfrm>
                <a:off x="3908410" y="3534929"/>
                <a:ext cx="39240" cy="3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9A15FC1-82AA-6A11-0AF8-4336259426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99770" y="3525929"/>
                  <a:ext cx="56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D8CFF3-BB11-52B5-4B95-7F485DD9166C}"/>
                    </a:ext>
                  </a:extLst>
                </p14:cNvPr>
                <p14:cNvContentPartPr/>
                <p14:nvPr/>
              </p14:nvContentPartPr>
              <p14:xfrm>
                <a:off x="4896970" y="3700529"/>
                <a:ext cx="857160" cy="34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D8CFF3-BB11-52B5-4B95-7F485DD916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87970" y="3691889"/>
                  <a:ext cx="8748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CEFDA23-3FA0-4F66-FAE9-710E8FF5043A}"/>
                    </a:ext>
                  </a:extLst>
                </p14:cNvPr>
                <p14:cNvContentPartPr/>
                <p14:nvPr/>
              </p14:nvContentPartPr>
              <p14:xfrm>
                <a:off x="5475490" y="3574889"/>
                <a:ext cx="57240" cy="55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CEFDA23-3FA0-4F66-FAE9-710E8FF5043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66490" y="3566249"/>
                  <a:ext cx="74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873D1F-D56C-33E2-28D4-C79A39C4D3C2}"/>
                    </a:ext>
                  </a:extLst>
                </p14:cNvPr>
                <p14:cNvContentPartPr/>
                <p14:nvPr/>
              </p14:nvContentPartPr>
              <p14:xfrm>
                <a:off x="5772130" y="3454649"/>
                <a:ext cx="51480" cy="101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873D1F-D56C-33E2-28D4-C79A39C4D3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63490" y="3446009"/>
                  <a:ext cx="69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E21F7F2-552E-EE87-3D97-13996E5F3434}"/>
                    </a:ext>
                  </a:extLst>
                </p14:cNvPr>
                <p14:cNvContentPartPr/>
                <p14:nvPr/>
              </p14:nvContentPartPr>
              <p14:xfrm>
                <a:off x="5878330" y="3425489"/>
                <a:ext cx="13320" cy="222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E21F7F2-552E-EE87-3D97-13996E5F34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69330" y="3416489"/>
                  <a:ext cx="30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379B83-427D-1B8F-6A16-3728F9B45C0A}"/>
                    </a:ext>
                  </a:extLst>
                </p14:cNvPr>
                <p14:cNvContentPartPr/>
                <p14:nvPr/>
              </p14:nvContentPartPr>
              <p14:xfrm>
                <a:off x="1069450" y="4208489"/>
                <a:ext cx="1439640" cy="348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379B83-427D-1B8F-6A16-3728F9B45C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0810" y="4199849"/>
                  <a:ext cx="1457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DC18419-B004-85FA-10F0-BCC6BEF3CBEC}"/>
                    </a:ext>
                  </a:extLst>
                </p14:cNvPr>
                <p14:cNvContentPartPr/>
                <p14:nvPr/>
              </p14:nvContentPartPr>
              <p14:xfrm>
                <a:off x="2764330" y="4316489"/>
                <a:ext cx="940680" cy="167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DC18419-B004-85FA-10F0-BCC6BEF3CBE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55330" y="4307489"/>
                  <a:ext cx="958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91BCCDE-73E0-750E-1365-19C7CD273BDE}"/>
                    </a:ext>
                  </a:extLst>
                </p14:cNvPr>
                <p14:cNvContentPartPr/>
                <p14:nvPr/>
              </p14:nvContentPartPr>
              <p14:xfrm>
                <a:off x="3861250" y="4109489"/>
                <a:ext cx="1893240" cy="54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91BCCDE-73E0-750E-1365-19C7CD273B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52250" y="4100849"/>
                  <a:ext cx="19108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AD19633-742D-FF94-91F2-856F2FFDB6C3}"/>
                    </a:ext>
                  </a:extLst>
                </p14:cNvPr>
                <p14:cNvContentPartPr/>
                <p14:nvPr/>
              </p14:nvContentPartPr>
              <p14:xfrm>
                <a:off x="5086690" y="4179689"/>
                <a:ext cx="23040" cy="7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AD19633-742D-FF94-91F2-856F2FFDB6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78050" y="417068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FBCB30-597E-0CB1-9BF1-69796ECA93F6}"/>
                    </a:ext>
                  </a:extLst>
                </p14:cNvPr>
                <p14:cNvContentPartPr/>
                <p14:nvPr/>
              </p14:nvContentPartPr>
              <p14:xfrm>
                <a:off x="4682410" y="4163489"/>
                <a:ext cx="375840" cy="4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FBCB30-597E-0CB1-9BF1-69796ECA93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73410" y="4154849"/>
                  <a:ext cx="3934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7FC7F20-7539-54E7-5CC3-C82F6C11C632}"/>
              </a:ext>
            </a:extLst>
          </p:cNvPr>
          <p:cNvGrpSpPr/>
          <p:nvPr/>
        </p:nvGrpSpPr>
        <p:grpSpPr>
          <a:xfrm>
            <a:off x="6790930" y="4447889"/>
            <a:ext cx="2636640" cy="611280"/>
            <a:chOff x="6790930" y="4447889"/>
            <a:chExt cx="263664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EA843C9-846F-6B06-6DC2-2B0C8ECBE537}"/>
                    </a:ext>
                  </a:extLst>
                </p14:cNvPr>
                <p14:cNvContentPartPr/>
                <p14:nvPr/>
              </p14:nvContentPartPr>
              <p14:xfrm>
                <a:off x="6790930" y="4639409"/>
                <a:ext cx="478080" cy="419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EA843C9-846F-6B06-6DC2-2B0C8ECBE5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82290" y="4630409"/>
                  <a:ext cx="4957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62C91BB-E701-7CED-2F66-4F9862754C2D}"/>
                    </a:ext>
                  </a:extLst>
                </p14:cNvPr>
                <p14:cNvContentPartPr/>
                <p14:nvPr/>
              </p14:nvContentPartPr>
              <p14:xfrm>
                <a:off x="7350730" y="4447889"/>
                <a:ext cx="2076840" cy="577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62C91BB-E701-7CED-2F66-4F9862754C2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41730" y="4438889"/>
                  <a:ext cx="20944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B1D039B-4CA5-553E-6523-83DA89676923}"/>
                    </a:ext>
                  </a:extLst>
                </p14:cNvPr>
                <p14:cNvContentPartPr/>
                <p14:nvPr/>
              </p14:nvContentPartPr>
              <p14:xfrm>
                <a:off x="9178450" y="4637249"/>
                <a:ext cx="31320" cy="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B1D039B-4CA5-553E-6523-83DA8967692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69450" y="4628249"/>
                  <a:ext cx="48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FF5661-DE96-6538-07FD-0FF8A04D8F23}"/>
                    </a:ext>
                  </a:extLst>
                </p14:cNvPr>
                <p14:cNvContentPartPr/>
                <p14:nvPr/>
              </p14:nvContentPartPr>
              <p14:xfrm>
                <a:off x="7490410" y="4631129"/>
                <a:ext cx="34560" cy="10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FF5661-DE96-6538-07FD-0FF8A04D8F2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81770" y="4622489"/>
                  <a:ext cx="52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C8F8F88-3B27-2EDA-D153-B65BF8E1E58A}"/>
                    </a:ext>
                  </a:extLst>
                </p14:cNvPr>
                <p14:cNvContentPartPr/>
                <p14:nvPr/>
              </p14:nvContentPartPr>
              <p14:xfrm>
                <a:off x="7823770" y="4569569"/>
                <a:ext cx="282240" cy="4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C8F8F88-3B27-2EDA-D153-B65BF8E1E58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14770" y="4560929"/>
                  <a:ext cx="2998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5795901-9BD7-0A62-BD75-2CBA3D37D363}"/>
              </a:ext>
            </a:extLst>
          </p:cNvPr>
          <p:cNvGrpSpPr/>
          <p:nvPr/>
        </p:nvGrpSpPr>
        <p:grpSpPr>
          <a:xfrm>
            <a:off x="9781810" y="4512329"/>
            <a:ext cx="1457280" cy="411120"/>
            <a:chOff x="9781810" y="4512329"/>
            <a:chExt cx="145728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BD2D23-8D12-D786-AABE-789696E11B59}"/>
                    </a:ext>
                  </a:extLst>
                </p14:cNvPr>
                <p14:cNvContentPartPr/>
                <p14:nvPr/>
              </p14:nvContentPartPr>
              <p14:xfrm>
                <a:off x="9781810" y="4578209"/>
                <a:ext cx="230760" cy="345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BD2D23-8D12-D786-AABE-789696E11B5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72810" y="4569209"/>
                  <a:ext cx="248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EDDF5B1-12F2-A554-468A-6576CF4095DF}"/>
                    </a:ext>
                  </a:extLst>
                </p14:cNvPr>
                <p14:cNvContentPartPr/>
                <p14:nvPr/>
              </p14:nvContentPartPr>
              <p14:xfrm>
                <a:off x="10268170" y="4758209"/>
                <a:ext cx="312480" cy="115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EDDF5B1-12F2-A554-468A-6576CF4095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59170" y="4749569"/>
                  <a:ext cx="330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4CF1AE9-7131-502A-9175-5D8080F39962}"/>
                    </a:ext>
                  </a:extLst>
                </p14:cNvPr>
                <p14:cNvContentPartPr/>
                <p14:nvPr/>
              </p14:nvContentPartPr>
              <p14:xfrm>
                <a:off x="10727890" y="4512329"/>
                <a:ext cx="163080" cy="376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4CF1AE9-7131-502A-9175-5D8080F3996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19250" y="4503329"/>
                  <a:ext cx="180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0FA0790-508B-2F45-60EF-F57BF31CEE8B}"/>
                    </a:ext>
                  </a:extLst>
                </p14:cNvPr>
                <p14:cNvContentPartPr/>
                <p14:nvPr/>
              </p14:nvContentPartPr>
              <p14:xfrm>
                <a:off x="11047930" y="4535729"/>
                <a:ext cx="191160" cy="360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0FA0790-508B-2F45-60EF-F57BF31CEE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38930" y="4526729"/>
                  <a:ext cx="2088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38675DC-18D6-C2D3-B784-51C120BCBB6A}"/>
                    </a:ext>
                  </a:extLst>
                </p14:cNvPr>
                <p14:cNvContentPartPr/>
                <p14:nvPr/>
              </p14:nvContentPartPr>
              <p14:xfrm>
                <a:off x="10559410" y="4812929"/>
                <a:ext cx="24120" cy="99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38675DC-18D6-C2D3-B784-51C120BCBB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50410" y="4803929"/>
                  <a:ext cx="417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7A5A5A5-1D3E-9313-435F-788D5E7AD674}"/>
              </a:ext>
            </a:extLst>
          </p:cNvPr>
          <p:cNvGrpSpPr/>
          <p:nvPr/>
        </p:nvGrpSpPr>
        <p:grpSpPr>
          <a:xfrm>
            <a:off x="2427730" y="4646969"/>
            <a:ext cx="4077720" cy="1195560"/>
            <a:chOff x="2427730" y="4646969"/>
            <a:chExt cx="4077720" cy="11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474C7B5-9374-5FCB-D1D1-CE97B09A565E}"/>
                    </a:ext>
                  </a:extLst>
                </p14:cNvPr>
                <p14:cNvContentPartPr/>
                <p14:nvPr/>
              </p14:nvContentPartPr>
              <p14:xfrm>
                <a:off x="2427730" y="4789529"/>
                <a:ext cx="178200" cy="176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474C7B5-9374-5FCB-D1D1-CE97B09A565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18730" y="4780529"/>
                  <a:ext cx="195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AE95007-6B59-46C5-D940-44252BDDDF12}"/>
                    </a:ext>
                  </a:extLst>
                </p14:cNvPr>
                <p14:cNvContentPartPr/>
                <p14:nvPr/>
              </p14:nvContentPartPr>
              <p14:xfrm>
                <a:off x="2618890" y="4810049"/>
                <a:ext cx="453240" cy="162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E95007-6B59-46C5-D940-44252BDDDF1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09890" y="4801049"/>
                  <a:ext cx="470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4D16A79-0FD5-5E6A-A9A6-91DC1F9B277F}"/>
                    </a:ext>
                  </a:extLst>
                </p14:cNvPr>
                <p14:cNvContentPartPr/>
                <p14:nvPr/>
              </p14:nvContentPartPr>
              <p14:xfrm>
                <a:off x="3225130" y="4845329"/>
                <a:ext cx="721080" cy="298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4D16A79-0FD5-5E6A-A9A6-91DC1F9B277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16490" y="4836689"/>
                  <a:ext cx="7387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E85466-21D0-DCA4-5A18-D1F854DE01EF}"/>
                    </a:ext>
                  </a:extLst>
                </p14:cNvPr>
                <p14:cNvContentPartPr/>
                <p14:nvPr/>
              </p14:nvContentPartPr>
              <p14:xfrm>
                <a:off x="3694930" y="4721489"/>
                <a:ext cx="43920" cy="8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E85466-21D0-DCA4-5A18-D1F854DE01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86290" y="4712849"/>
                  <a:ext cx="61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31426A-B912-B2BB-520C-0864ACE6DAF8}"/>
                    </a:ext>
                  </a:extLst>
                </p14:cNvPr>
                <p14:cNvContentPartPr/>
                <p14:nvPr/>
              </p14:nvContentPartPr>
              <p14:xfrm>
                <a:off x="4124770" y="4646969"/>
                <a:ext cx="477000" cy="344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31426A-B912-B2BB-520C-0864ACE6DAF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15770" y="4637969"/>
                  <a:ext cx="494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DD4F659-4D5C-4255-3888-5923F26FFED5}"/>
                    </a:ext>
                  </a:extLst>
                </p14:cNvPr>
                <p14:cNvContentPartPr/>
                <p14:nvPr/>
              </p14:nvContentPartPr>
              <p14:xfrm>
                <a:off x="4509250" y="4717529"/>
                <a:ext cx="872280" cy="294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DD4F659-4D5C-4255-3888-5923F26FFED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00250" y="4708529"/>
                  <a:ext cx="889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E9A3E27-85B9-A3B2-C4F4-F530F9472A72}"/>
                    </a:ext>
                  </a:extLst>
                </p14:cNvPr>
                <p14:cNvContentPartPr/>
                <p14:nvPr/>
              </p14:nvContentPartPr>
              <p14:xfrm>
                <a:off x="5187130" y="4780889"/>
                <a:ext cx="282240" cy="79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E9A3E27-85B9-A3B2-C4F4-F530F9472A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78490" y="4771889"/>
                  <a:ext cx="299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EDC771-79B1-8D21-E448-CF958C5865CB}"/>
                    </a:ext>
                  </a:extLst>
                </p14:cNvPr>
                <p14:cNvContentPartPr/>
                <p14:nvPr/>
              </p14:nvContentPartPr>
              <p14:xfrm>
                <a:off x="5612290" y="4663889"/>
                <a:ext cx="893160" cy="363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EDC771-79B1-8D21-E448-CF958C5865C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03290" y="4655249"/>
                  <a:ext cx="9108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4D28EA0-D215-60AD-AE7A-2A3FDC43629D}"/>
                    </a:ext>
                  </a:extLst>
                </p14:cNvPr>
                <p14:cNvContentPartPr/>
                <p14:nvPr/>
              </p14:nvContentPartPr>
              <p14:xfrm>
                <a:off x="2437810" y="5199929"/>
                <a:ext cx="278280" cy="439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4D28EA0-D215-60AD-AE7A-2A3FDC4362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29170" y="5190929"/>
                  <a:ext cx="2959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B492F74-7BD2-3584-9BE8-A0FA53113674}"/>
                    </a:ext>
                  </a:extLst>
                </p14:cNvPr>
                <p14:cNvContentPartPr/>
                <p14:nvPr/>
              </p14:nvContentPartPr>
              <p14:xfrm>
                <a:off x="2853250" y="5159249"/>
                <a:ext cx="542160" cy="37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B492F74-7BD2-3584-9BE8-A0FA531136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44250" y="5150609"/>
                  <a:ext cx="5598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CB672FC-3B5C-99BB-1FA1-9F583B96C995}"/>
                    </a:ext>
                  </a:extLst>
                </p14:cNvPr>
                <p14:cNvContentPartPr/>
                <p14:nvPr/>
              </p14:nvContentPartPr>
              <p14:xfrm>
                <a:off x="2874490" y="5244209"/>
                <a:ext cx="408240" cy="86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CB672FC-3B5C-99BB-1FA1-9F583B96C99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65490" y="5235569"/>
                  <a:ext cx="425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23DC70-FFBC-A7B0-56E5-2ECEA9743253}"/>
                    </a:ext>
                  </a:extLst>
                </p14:cNvPr>
                <p14:cNvContentPartPr/>
                <p14:nvPr/>
              </p14:nvContentPartPr>
              <p14:xfrm>
                <a:off x="3683050" y="5123969"/>
                <a:ext cx="969840" cy="363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23DC70-FFBC-A7B0-56E5-2ECEA97432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74050" y="5115329"/>
                  <a:ext cx="9874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A8C85ED-C329-8398-604D-75A2AB169A0E}"/>
                    </a:ext>
                  </a:extLst>
                </p14:cNvPr>
                <p14:cNvContentPartPr/>
                <p14:nvPr/>
              </p14:nvContentPartPr>
              <p14:xfrm>
                <a:off x="3868810" y="5193809"/>
                <a:ext cx="464040" cy="26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A8C85ED-C329-8398-604D-75A2AB169A0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60170" y="5184809"/>
                  <a:ext cx="481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8044A8-D264-5C87-FB12-86AB8A547059}"/>
                    </a:ext>
                  </a:extLst>
                </p14:cNvPr>
                <p14:cNvContentPartPr/>
                <p14:nvPr/>
              </p14:nvContentPartPr>
              <p14:xfrm>
                <a:off x="4962130" y="5533289"/>
                <a:ext cx="16560" cy="7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8044A8-D264-5C87-FB12-86AB8A54705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53490" y="552428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2E9358C-A62C-CDD3-A1BB-40DE7DA8C808}"/>
                    </a:ext>
                  </a:extLst>
                </p14:cNvPr>
                <p14:cNvContentPartPr/>
                <p14:nvPr/>
              </p14:nvContentPartPr>
              <p14:xfrm>
                <a:off x="4935490" y="5436809"/>
                <a:ext cx="221400" cy="168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2E9358C-A62C-CDD3-A1BB-40DE7DA8C8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26850" y="5428169"/>
                  <a:ext cx="239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CA7E8E8-EFD1-BFCB-4D3D-D859AD0CF6E6}"/>
                    </a:ext>
                  </a:extLst>
                </p14:cNvPr>
                <p14:cNvContentPartPr/>
                <p14:nvPr/>
              </p14:nvContentPartPr>
              <p14:xfrm>
                <a:off x="5180650" y="5557769"/>
                <a:ext cx="59040" cy="8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CA7E8E8-EFD1-BFCB-4D3D-D859AD0CF6E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71650" y="5548769"/>
                  <a:ext cx="76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7FFB70F-B532-32DA-480B-366D8AB60F9B}"/>
                    </a:ext>
                  </a:extLst>
                </p14:cNvPr>
                <p14:cNvContentPartPr/>
                <p14:nvPr/>
              </p14:nvContentPartPr>
              <p14:xfrm>
                <a:off x="5370370" y="5423129"/>
                <a:ext cx="176760" cy="419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7FFB70F-B532-32DA-480B-366D8AB60F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61370" y="5414129"/>
                  <a:ext cx="19440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9571807-D7CE-2246-F201-00FCACD88C88}"/>
              </a:ext>
            </a:extLst>
          </p:cNvPr>
          <p:cNvGrpSpPr/>
          <p:nvPr/>
        </p:nvGrpSpPr>
        <p:grpSpPr>
          <a:xfrm>
            <a:off x="6058690" y="5217929"/>
            <a:ext cx="380880" cy="468000"/>
            <a:chOff x="6058690" y="5217929"/>
            <a:chExt cx="38088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95A154-95A6-34F0-0E2E-3C1F16086519}"/>
                    </a:ext>
                  </a:extLst>
                </p14:cNvPr>
                <p14:cNvContentPartPr/>
                <p14:nvPr/>
              </p14:nvContentPartPr>
              <p14:xfrm>
                <a:off x="6068050" y="5380649"/>
                <a:ext cx="12960" cy="275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95A154-95A6-34F0-0E2E-3C1F1608651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59410" y="5371649"/>
                  <a:ext cx="30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2A97A4-DE03-775C-5711-84A57C4F746E}"/>
                    </a:ext>
                  </a:extLst>
                </p14:cNvPr>
                <p14:cNvContentPartPr/>
                <p14:nvPr/>
              </p14:nvContentPartPr>
              <p14:xfrm>
                <a:off x="6149050" y="5375609"/>
                <a:ext cx="27720" cy="307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2A97A4-DE03-775C-5711-84A57C4F74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40050" y="5366609"/>
                  <a:ext cx="45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7D8A698-4A41-2E01-2332-EF32686E84DE}"/>
                    </a:ext>
                  </a:extLst>
                </p14:cNvPr>
                <p14:cNvContentPartPr/>
                <p14:nvPr/>
              </p14:nvContentPartPr>
              <p14:xfrm>
                <a:off x="6058690" y="5505569"/>
                <a:ext cx="167400" cy="48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7D8A698-4A41-2E01-2332-EF32686E84D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49690" y="5496569"/>
                  <a:ext cx="185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D051C8-A404-E330-91BD-52B57C5FFD1F}"/>
                    </a:ext>
                  </a:extLst>
                </p14:cNvPr>
                <p14:cNvContentPartPr/>
                <p14:nvPr/>
              </p14:nvContentPartPr>
              <p14:xfrm>
                <a:off x="6206650" y="5595569"/>
                <a:ext cx="183600" cy="90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D051C8-A404-E330-91BD-52B57C5FFD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97650" y="5586929"/>
                  <a:ext cx="201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0606B3-D4C6-B3D3-484D-B43FA0D56F15}"/>
                    </a:ext>
                  </a:extLst>
                </p14:cNvPr>
                <p14:cNvContentPartPr/>
                <p14:nvPr/>
              </p14:nvContentPartPr>
              <p14:xfrm>
                <a:off x="6349210" y="5217929"/>
                <a:ext cx="90360" cy="219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0606B3-D4C6-B3D3-484D-B43FA0D56F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40570" y="5208929"/>
                  <a:ext cx="10800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6A4D948-A1E4-6EE8-35CF-D0779B92E896}"/>
                  </a:ext>
                </a:extLst>
              </p14:cNvPr>
              <p14:cNvContentPartPr/>
              <p14:nvPr/>
            </p14:nvContentPartPr>
            <p14:xfrm>
              <a:off x="7688770" y="5359409"/>
              <a:ext cx="669600" cy="273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6A4D948-A1E4-6EE8-35CF-D0779B92E89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679770" y="5350769"/>
                <a:ext cx="68724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FA7F4D6-063F-7765-15B5-3D73AAE50183}"/>
              </a:ext>
            </a:extLst>
          </p:cNvPr>
          <p:cNvGrpSpPr/>
          <p:nvPr/>
        </p:nvGrpSpPr>
        <p:grpSpPr>
          <a:xfrm>
            <a:off x="9313090" y="5198489"/>
            <a:ext cx="461160" cy="398160"/>
            <a:chOff x="9313090" y="5198489"/>
            <a:chExt cx="4611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B0ED0C0-EE14-E406-4045-E5BE2C0F6D08}"/>
                    </a:ext>
                  </a:extLst>
                </p14:cNvPr>
                <p14:cNvContentPartPr/>
                <p14:nvPr/>
              </p14:nvContentPartPr>
              <p14:xfrm>
                <a:off x="9339730" y="5364809"/>
                <a:ext cx="41040" cy="231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B0ED0C0-EE14-E406-4045-E5BE2C0F6D0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30730" y="5356169"/>
                  <a:ext cx="58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692F860-D955-8A0E-ACE5-26F17F063DE0}"/>
                    </a:ext>
                  </a:extLst>
                </p14:cNvPr>
                <p14:cNvContentPartPr/>
                <p14:nvPr/>
              </p14:nvContentPartPr>
              <p14:xfrm>
                <a:off x="9503170" y="5311169"/>
                <a:ext cx="15840" cy="257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692F860-D955-8A0E-ACE5-26F17F063DE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94530" y="5302169"/>
                  <a:ext cx="33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3CD5426-0C36-76D9-3EE2-6635F543598B}"/>
                    </a:ext>
                  </a:extLst>
                </p14:cNvPr>
                <p14:cNvContentPartPr/>
                <p14:nvPr/>
              </p14:nvContentPartPr>
              <p14:xfrm>
                <a:off x="9313090" y="5455529"/>
                <a:ext cx="150840" cy="23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3CD5426-0C36-76D9-3EE2-6635F543598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04450" y="5446529"/>
                  <a:ext cx="168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FA94BB6-D1D4-7C52-3D08-654AEB1E4AB9}"/>
                    </a:ext>
                  </a:extLst>
                </p14:cNvPr>
                <p14:cNvContentPartPr/>
                <p14:nvPr/>
              </p14:nvContentPartPr>
              <p14:xfrm>
                <a:off x="9594610" y="5198489"/>
                <a:ext cx="179640" cy="195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FA94BB6-D1D4-7C52-3D08-654AEB1E4A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85610" y="5189849"/>
                  <a:ext cx="1972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BE5E606-2888-4113-C588-33E6747F3C67}"/>
              </a:ext>
            </a:extLst>
          </p:cNvPr>
          <p:cNvGrpSpPr/>
          <p:nvPr/>
        </p:nvGrpSpPr>
        <p:grpSpPr>
          <a:xfrm>
            <a:off x="5696890" y="5953049"/>
            <a:ext cx="643680" cy="444240"/>
            <a:chOff x="5696890" y="5953049"/>
            <a:chExt cx="64368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234C479-2F97-5922-0C32-AA72B237A6B4}"/>
                    </a:ext>
                  </a:extLst>
                </p14:cNvPr>
                <p14:cNvContentPartPr/>
                <p14:nvPr/>
              </p14:nvContentPartPr>
              <p14:xfrm>
                <a:off x="5696890" y="5953049"/>
                <a:ext cx="322920" cy="228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234C479-2F97-5922-0C32-AA72B237A6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87890" y="5944049"/>
                  <a:ext cx="340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1A9ED51-B24E-F76C-0BF7-098FCB62A635}"/>
                    </a:ext>
                  </a:extLst>
                </p14:cNvPr>
                <p14:cNvContentPartPr/>
                <p14:nvPr/>
              </p14:nvContentPartPr>
              <p14:xfrm>
                <a:off x="5734690" y="6165809"/>
                <a:ext cx="279720" cy="231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1A9ED51-B24E-F76C-0BF7-098FCB62A6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25690" y="6156809"/>
                  <a:ext cx="297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3B2BF1D-1239-1A3B-A860-7B79C29FC788}"/>
                    </a:ext>
                  </a:extLst>
                </p14:cNvPr>
                <p14:cNvContentPartPr/>
                <p14:nvPr/>
              </p14:nvContentPartPr>
              <p14:xfrm>
                <a:off x="6019450" y="6019649"/>
                <a:ext cx="321120" cy="205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3B2BF1D-1239-1A3B-A860-7B79C29FC78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10810" y="6010649"/>
                  <a:ext cx="33876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0D660B7-05E8-E01F-FD17-157840E3F760}"/>
              </a:ext>
            </a:extLst>
          </p:cNvPr>
          <p:cNvGrpSpPr/>
          <p:nvPr/>
        </p:nvGrpSpPr>
        <p:grpSpPr>
          <a:xfrm>
            <a:off x="9115090" y="5906249"/>
            <a:ext cx="631800" cy="444960"/>
            <a:chOff x="9115090" y="5906249"/>
            <a:chExt cx="6318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2509191-7297-A8BB-BD45-EDFEC4FB8C86}"/>
                    </a:ext>
                  </a:extLst>
                </p14:cNvPr>
                <p14:cNvContentPartPr/>
                <p14:nvPr/>
              </p14:nvContentPartPr>
              <p14:xfrm>
                <a:off x="9115090" y="5906249"/>
                <a:ext cx="318960" cy="230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2509191-7297-A8BB-BD45-EDFEC4FB8C8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06450" y="5897249"/>
                  <a:ext cx="336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9596B8A-3ADD-5951-1496-3E80F95F1018}"/>
                    </a:ext>
                  </a:extLst>
                </p14:cNvPr>
                <p14:cNvContentPartPr/>
                <p14:nvPr/>
              </p14:nvContentPartPr>
              <p14:xfrm>
                <a:off x="9468970" y="5944409"/>
                <a:ext cx="277920" cy="218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9596B8A-3ADD-5951-1496-3E80F95F101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59970" y="5935769"/>
                  <a:ext cx="295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0ECC9BF-8ADA-E915-2E62-D1DDEB2E2E62}"/>
                    </a:ext>
                  </a:extLst>
                </p14:cNvPr>
                <p14:cNvContentPartPr/>
                <p14:nvPr/>
              </p14:nvContentPartPr>
              <p14:xfrm>
                <a:off x="9286090" y="6114329"/>
                <a:ext cx="284400" cy="236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0ECC9BF-8ADA-E915-2E62-D1DDEB2E2E6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77090" y="6105689"/>
                  <a:ext cx="30204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BF08B90-13A7-5D2D-19A1-7C8D280CD44D}"/>
                  </a:ext>
                </a:extLst>
              </p14:cNvPr>
              <p14:cNvContentPartPr/>
              <p14:nvPr/>
            </p14:nvContentPartPr>
            <p14:xfrm>
              <a:off x="5817130" y="6207929"/>
              <a:ext cx="145080" cy="139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BF08B90-13A7-5D2D-19A1-7C8D280CD44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781130" y="6135929"/>
                <a:ext cx="2167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FD98C49-BF16-E3C3-5DC9-D3F690388BB6}"/>
                  </a:ext>
                </a:extLst>
              </p14:cNvPr>
              <p14:cNvContentPartPr/>
              <p14:nvPr/>
            </p14:nvContentPartPr>
            <p14:xfrm>
              <a:off x="9193210" y="5968169"/>
              <a:ext cx="189720" cy="1242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FD98C49-BF16-E3C3-5DC9-D3F690388BB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157210" y="5896169"/>
                <a:ext cx="2613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E5E7BCE-427B-522A-A7E7-0C41F0784C02}"/>
                  </a:ext>
                </a:extLst>
              </p14:cNvPr>
              <p14:cNvContentPartPr/>
              <p14:nvPr/>
            </p14:nvContentPartPr>
            <p14:xfrm>
              <a:off x="9539530" y="6022529"/>
              <a:ext cx="181080" cy="882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E5E7BCE-427B-522A-A7E7-0C41F0784C0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503530" y="5950529"/>
                <a:ext cx="2527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4E5EF28-23C9-558A-19FF-0B075258097E}"/>
                  </a:ext>
                </a:extLst>
              </p14:cNvPr>
              <p14:cNvContentPartPr/>
              <p14:nvPr/>
            </p14:nvContentPartPr>
            <p14:xfrm>
              <a:off x="9344770" y="6196409"/>
              <a:ext cx="134280" cy="547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4E5EF28-23C9-558A-19FF-0B075258097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309130" y="6124409"/>
                <a:ext cx="205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E063DC1-BD8B-5BFF-CF4A-204D7FB42AEA}"/>
                  </a:ext>
                </a:extLst>
              </p14:cNvPr>
              <p14:cNvContentPartPr/>
              <p14:nvPr/>
            </p14:nvContentPartPr>
            <p14:xfrm>
              <a:off x="5800210" y="6046289"/>
              <a:ext cx="115560" cy="60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E063DC1-BD8B-5BFF-CF4A-204D7FB42AE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764570" y="5974289"/>
                <a:ext cx="1872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04E88B8-F891-DCD9-D093-8F29A35616F1}"/>
                  </a:ext>
                </a:extLst>
              </p14:cNvPr>
              <p14:cNvContentPartPr/>
              <p14:nvPr/>
            </p14:nvContentPartPr>
            <p14:xfrm>
              <a:off x="6089290" y="6129089"/>
              <a:ext cx="191160" cy="40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04E88B8-F891-DCD9-D093-8F29A35616F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053290" y="6057089"/>
                <a:ext cx="2628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EA1F97F-2962-14DB-799D-8C54F5A12965}"/>
                  </a:ext>
                </a:extLst>
              </p14:cNvPr>
              <p14:cNvContentPartPr/>
              <p14:nvPr/>
            </p14:nvContentPartPr>
            <p14:xfrm>
              <a:off x="5730010" y="6006329"/>
              <a:ext cx="218520" cy="1296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EA1F97F-2962-14DB-799D-8C54F5A1296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694010" y="5934689"/>
                <a:ext cx="2901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5C2D19D-7F24-B8C2-0170-E8552E5D2307}"/>
                  </a:ext>
                </a:extLst>
              </p14:cNvPr>
              <p14:cNvContentPartPr/>
              <p14:nvPr/>
            </p14:nvContentPartPr>
            <p14:xfrm>
              <a:off x="5922250" y="6049889"/>
              <a:ext cx="16560" cy="27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5C2D19D-7F24-B8C2-0170-E8552E5D230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886250" y="5977889"/>
                <a:ext cx="8820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45B04E3-BFEA-E0D1-9E9D-6E456F967BCA}"/>
              </a:ext>
            </a:extLst>
          </p:cNvPr>
          <p:cNvGrpSpPr/>
          <p:nvPr/>
        </p:nvGrpSpPr>
        <p:grpSpPr>
          <a:xfrm>
            <a:off x="687130" y="5924249"/>
            <a:ext cx="4284000" cy="794880"/>
            <a:chOff x="687130" y="5924249"/>
            <a:chExt cx="428400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F4771A9-40A6-4803-7E77-24E9AF978FF2}"/>
                    </a:ext>
                  </a:extLst>
                </p14:cNvPr>
                <p14:cNvContentPartPr/>
                <p14:nvPr/>
              </p14:nvContentPartPr>
              <p14:xfrm>
                <a:off x="873610" y="6272369"/>
                <a:ext cx="259200" cy="203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F4771A9-40A6-4803-7E77-24E9AF978FF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4970" y="6263369"/>
                  <a:ext cx="276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2CDAC22-155E-1194-EE0A-C5FED8FBC44C}"/>
                    </a:ext>
                  </a:extLst>
                </p14:cNvPr>
                <p14:cNvContentPartPr/>
                <p14:nvPr/>
              </p14:nvContentPartPr>
              <p14:xfrm>
                <a:off x="687130" y="6169049"/>
                <a:ext cx="130680" cy="469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2CDAC22-155E-1194-EE0A-C5FED8FBC44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8130" y="6160049"/>
                  <a:ext cx="1483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99A89EE-1990-70F8-6FBA-9906B16B905F}"/>
                    </a:ext>
                  </a:extLst>
                </p14:cNvPr>
                <p14:cNvContentPartPr/>
                <p14:nvPr/>
              </p14:nvContentPartPr>
              <p14:xfrm>
                <a:off x="1142170" y="6137369"/>
                <a:ext cx="142920" cy="463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99A89EE-1990-70F8-6FBA-9906B16B90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3170" y="6128369"/>
                  <a:ext cx="1605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9C221B6-B600-A644-04AD-389FA0376655}"/>
                    </a:ext>
                  </a:extLst>
                </p14:cNvPr>
                <p14:cNvContentPartPr/>
                <p14:nvPr/>
              </p14:nvContentPartPr>
              <p14:xfrm>
                <a:off x="1330810" y="6021809"/>
                <a:ext cx="74160" cy="159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9C221B6-B600-A644-04AD-389FA037665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21810" y="6012809"/>
                  <a:ext cx="91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5F17CFE-3432-BBE4-213A-54EF0FBC69A8}"/>
                    </a:ext>
                  </a:extLst>
                </p14:cNvPr>
                <p14:cNvContentPartPr/>
                <p14:nvPr/>
              </p14:nvContentPartPr>
              <p14:xfrm>
                <a:off x="1464730" y="5957729"/>
                <a:ext cx="194760" cy="170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5F17CFE-3432-BBE4-213A-54EF0FBC69A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55730" y="5948729"/>
                  <a:ext cx="212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B504E01-6954-8841-980C-18BB4DFBB265}"/>
                    </a:ext>
                  </a:extLst>
                </p14:cNvPr>
                <p14:cNvContentPartPr/>
                <p14:nvPr/>
              </p14:nvContentPartPr>
              <p14:xfrm>
                <a:off x="1734010" y="5933249"/>
                <a:ext cx="32400" cy="191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B504E01-6954-8841-980C-18BB4DFBB2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25370" y="5924249"/>
                  <a:ext cx="50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053EC6F-25C4-2786-7D6E-0CE430F1374C}"/>
                    </a:ext>
                  </a:extLst>
                </p14:cNvPr>
                <p14:cNvContentPartPr/>
                <p14:nvPr/>
              </p14:nvContentPartPr>
              <p14:xfrm>
                <a:off x="1663810" y="6042329"/>
                <a:ext cx="202680" cy="19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053EC6F-25C4-2786-7D6E-0CE430F1374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54810" y="6033689"/>
                  <a:ext cx="220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656ED46-B15E-5698-2F87-A1069FDD136F}"/>
                    </a:ext>
                  </a:extLst>
                </p14:cNvPr>
                <p14:cNvContentPartPr/>
                <p14:nvPr/>
              </p14:nvContentPartPr>
              <p14:xfrm>
                <a:off x="1913290" y="5924249"/>
                <a:ext cx="21240" cy="213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656ED46-B15E-5698-2F87-A1069FDD136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04650" y="5915609"/>
                  <a:ext cx="38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4FBD2AB-C6B0-30AE-110A-7B7EC4BC5B2B}"/>
                    </a:ext>
                  </a:extLst>
                </p14:cNvPr>
                <p14:cNvContentPartPr/>
                <p14:nvPr/>
              </p14:nvContentPartPr>
              <p14:xfrm>
                <a:off x="1977730" y="6420689"/>
                <a:ext cx="18360" cy="84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4FBD2AB-C6B0-30AE-110A-7B7EC4BC5B2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69090" y="6411689"/>
                  <a:ext cx="36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60DB782-E5B4-1BC2-B7D2-091F4495557B}"/>
                    </a:ext>
                  </a:extLst>
                </p14:cNvPr>
                <p14:cNvContentPartPr/>
                <p14:nvPr/>
              </p14:nvContentPartPr>
              <p14:xfrm>
                <a:off x="2003650" y="6369209"/>
                <a:ext cx="24840" cy="7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60DB782-E5B4-1BC2-B7D2-091F4495557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94650" y="6360569"/>
                  <a:ext cx="42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25366EA-76A2-68A4-F84C-A0C9BB8002A3}"/>
                    </a:ext>
                  </a:extLst>
                </p14:cNvPr>
                <p14:cNvContentPartPr/>
                <p14:nvPr/>
              </p14:nvContentPartPr>
              <p14:xfrm>
                <a:off x="2096530" y="6398009"/>
                <a:ext cx="56160" cy="111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25366EA-76A2-68A4-F84C-A0C9BB8002A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87530" y="6389009"/>
                  <a:ext cx="73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90CCF33-506E-3776-A48D-DD3DCB23295E}"/>
                    </a:ext>
                  </a:extLst>
                </p14:cNvPr>
                <p14:cNvContentPartPr/>
                <p14:nvPr/>
              </p14:nvContentPartPr>
              <p14:xfrm>
                <a:off x="2385610" y="6423929"/>
                <a:ext cx="199440" cy="114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90CCF33-506E-3776-A48D-DD3DCB23295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76970" y="6414929"/>
                  <a:ext cx="21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DC96D5E-F2D7-D067-0311-1F17CAE1ECF0}"/>
                    </a:ext>
                  </a:extLst>
                </p14:cNvPr>
                <p14:cNvContentPartPr/>
                <p14:nvPr/>
              </p14:nvContentPartPr>
              <p14:xfrm>
                <a:off x="2625010" y="6389009"/>
                <a:ext cx="18360" cy="66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DC96D5E-F2D7-D067-0311-1F17CAE1ECF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16010" y="6380009"/>
                  <a:ext cx="36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317D39F-0C7A-D7AD-AFE3-8E4809859FD3}"/>
                    </a:ext>
                  </a:extLst>
                </p14:cNvPr>
                <p14:cNvContentPartPr/>
                <p14:nvPr/>
              </p14:nvContentPartPr>
              <p14:xfrm>
                <a:off x="2702050" y="6397289"/>
                <a:ext cx="394560" cy="113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317D39F-0C7A-D7AD-AFE3-8E4809859FD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93050" y="6388289"/>
                  <a:ext cx="412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BFAB7D4-63A9-BCBF-4371-001B8BDE51E9}"/>
                    </a:ext>
                  </a:extLst>
                </p14:cNvPr>
                <p14:cNvContentPartPr/>
                <p14:nvPr/>
              </p14:nvContentPartPr>
              <p14:xfrm>
                <a:off x="3353650" y="6359849"/>
                <a:ext cx="208800" cy="359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BFAB7D4-63A9-BCBF-4371-001B8BDE51E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45010" y="6351209"/>
                  <a:ext cx="226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0AC2630-6A8A-169D-61F3-6E0FB9B8CD8B}"/>
                    </a:ext>
                  </a:extLst>
                </p14:cNvPr>
                <p14:cNvContentPartPr/>
                <p14:nvPr/>
              </p14:nvContentPartPr>
              <p14:xfrm>
                <a:off x="3693490" y="6179489"/>
                <a:ext cx="164160" cy="437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0AC2630-6A8A-169D-61F3-6E0FB9B8CD8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84490" y="6170489"/>
                  <a:ext cx="1818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0D44781-DC2F-439F-9EEF-C496DB181420}"/>
                    </a:ext>
                  </a:extLst>
                </p14:cNvPr>
                <p14:cNvContentPartPr/>
                <p14:nvPr/>
              </p14:nvContentPartPr>
              <p14:xfrm>
                <a:off x="3848650" y="6360209"/>
                <a:ext cx="139680" cy="203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0D44781-DC2F-439F-9EEF-C496DB18142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40010" y="6351209"/>
                  <a:ext cx="157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DD48EEA-122D-2AE4-B3CD-9747CD0320C9}"/>
                    </a:ext>
                  </a:extLst>
                </p14:cNvPr>
                <p14:cNvContentPartPr/>
                <p14:nvPr/>
              </p14:nvContentPartPr>
              <p14:xfrm>
                <a:off x="4075450" y="6393689"/>
                <a:ext cx="20160" cy="175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DD48EEA-122D-2AE4-B3CD-9747CD0320C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66450" y="6385049"/>
                  <a:ext cx="37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1B3DFCB-AF10-7CA9-CC73-A6D0121A62AB}"/>
                    </a:ext>
                  </a:extLst>
                </p14:cNvPr>
                <p14:cNvContentPartPr/>
                <p14:nvPr/>
              </p14:nvContentPartPr>
              <p14:xfrm>
                <a:off x="3983290" y="6452009"/>
                <a:ext cx="150480" cy="36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1B3DFCB-AF10-7CA9-CC73-A6D0121A62A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74650" y="6443369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D4526D-4597-D224-9E6A-8CA5F8C86173}"/>
                    </a:ext>
                  </a:extLst>
                </p14:cNvPr>
                <p14:cNvContentPartPr/>
                <p14:nvPr/>
              </p14:nvContentPartPr>
              <p14:xfrm>
                <a:off x="4191370" y="6383969"/>
                <a:ext cx="16200" cy="169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D4526D-4597-D224-9E6A-8CA5F8C8617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82370" y="6375329"/>
                  <a:ext cx="33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2953F5A-B6B0-0D1D-DA3A-C88031BE72F7}"/>
                    </a:ext>
                  </a:extLst>
                </p14:cNvPr>
                <p14:cNvContentPartPr/>
                <p14:nvPr/>
              </p14:nvContentPartPr>
              <p14:xfrm>
                <a:off x="4193890" y="6245369"/>
                <a:ext cx="167040" cy="39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2953F5A-B6B0-0D1D-DA3A-C88031BE72F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85250" y="6236729"/>
                  <a:ext cx="1846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0EC9669-D7C5-8D88-DDD0-FFF6958ECE6F}"/>
                    </a:ext>
                  </a:extLst>
                </p14:cNvPr>
                <p14:cNvContentPartPr/>
                <p14:nvPr/>
              </p14:nvContentPartPr>
              <p14:xfrm>
                <a:off x="4289290" y="6137369"/>
                <a:ext cx="103320" cy="79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0EC9669-D7C5-8D88-DDD0-FFF6958ECE6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80650" y="6128369"/>
                  <a:ext cx="120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D5A369C-3BC2-C014-48AB-3179A1018CF4}"/>
                    </a:ext>
                  </a:extLst>
                </p14:cNvPr>
                <p14:cNvContentPartPr/>
                <p14:nvPr/>
              </p14:nvContentPartPr>
              <p14:xfrm>
                <a:off x="4453810" y="6080849"/>
                <a:ext cx="156240" cy="120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D5A369C-3BC2-C014-48AB-3179A1018CF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45170" y="6071849"/>
                  <a:ext cx="173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F397AE2-810C-CE20-FA03-05934D6898C5}"/>
                    </a:ext>
                  </a:extLst>
                </p14:cNvPr>
                <p14:cNvContentPartPr/>
                <p14:nvPr/>
              </p14:nvContentPartPr>
              <p14:xfrm>
                <a:off x="4764850" y="6050609"/>
                <a:ext cx="25920" cy="135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F397AE2-810C-CE20-FA03-05934D6898C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56210" y="6041609"/>
                  <a:ext cx="4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B467C4B-B45D-6D34-9149-5D003C3C4440}"/>
                    </a:ext>
                  </a:extLst>
                </p14:cNvPr>
                <p14:cNvContentPartPr/>
                <p14:nvPr/>
              </p14:nvContentPartPr>
              <p14:xfrm>
                <a:off x="4645330" y="6125849"/>
                <a:ext cx="221760" cy="16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B467C4B-B45D-6D34-9149-5D003C3C444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36330" y="6116849"/>
                  <a:ext cx="239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07ED550-1626-BBC8-B0E4-4B6015B09A60}"/>
                    </a:ext>
                  </a:extLst>
                </p14:cNvPr>
                <p14:cNvContentPartPr/>
                <p14:nvPr/>
              </p14:nvContentPartPr>
              <p14:xfrm>
                <a:off x="4967170" y="6016409"/>
                <a:ext cx="3960" cy="168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07ED550-1626-BBC8-B0E4-4B6015B09A6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58170" y="6007409"/>
                  <a:ext cx="216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40B74F6-9BE1-A439-870A-47ECFCB19A22}"/>
              </a:ext>
            </a:extLst>
          </p:cNvPr>
          <p:cNvGrpSpPr/>
          <p:nvPr/>
        </p:nvGrpSpPr>
        <p:grpSpPr>
          <a:xfrm>
            <a:off x="5877970" y="4198049"/>
            <a:ext cx="1323720" cy="327600"/>
            <a:chOff x="5877970" y="4198049"/>
            <a:chExt cx="13237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C68E0D0-B798-3D32-094E-DEFBD3EA1CF6}"/>
                    </a:ext>
                  </a:extLst>
                </p14:cNvPr>
                <p14:cNvContentPartPr/>
                <p14:nvPr/>
              </p14:nvContentPartPr>
              <p14:xfrm>
                <a:off x="5898850" y="4358249"/>
                <a:ext cx="23760" cy="42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C68E0D0-B798-3D32-094E-DEFBD3EA1CF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90210" y="4349609"/>
                  <a:ext cx="41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4653584-DD2F-32CB-DB47-E5FF55093CB3}"/>
                    </a:ext>
                  </a:extLst>
                </p14:cNvPr>
                <p14:cNvContentPartPr/>
                <p14:nvPr/>
              </p14:nvContentPartPr>
              <p14:xfrm>
                <a:off x="5877970" y="4251329"/>
                <a:ext cx="27000" cy="15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4653584-DD2F-32CB-DB47-E5FF55093CB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68970" y="4242689"/>
                  <a:ext cx="44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5E62C17-DD0C-7EF6-2952-30BD178F579B}"/>
                    </a:ext>
                  </a:extLst>
                </p14:cNvPr>
                <p14:cNvContentPartPr/>
                <p14:nvPr/>
              </p14:nvContentPartPr>
              <p14:xfrm>
                <a:off x="6136090" y="4198049"/>
                <a:ext cx="234360" cy="236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5E62C17-DD0C-7EF6-2952-30BD178F579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27090" y="4189409"/>
                  <a:ext cx="252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8275FD0-1C45-8230-FA5D-57D06BC61433}"/>
                    </a:ext>
                  </a:extLst>
                </p14:cNvPr>
                <p14:cNvContentPartPr/>
                <p14:nvPr/>
              </p14:nvContentPartPr>
              <p14:xfrm>
                <a:off x="6333010" y="4241609"/>
                <a:ext cx="868680" cy="284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8275FD0-1C45-8230-FA5D-57D06BC6143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24370" y="4232969"/>
                  <a:ext cx="8863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D051F56-64E8-CD84-5F6D-201528B8B0FC}"/>
              </a:ext>
            </a:extLst>
          </p:cNvPr>
          <p:cNvGrpSpPr/>
          <p:nvPr/>
        </p:nvGrpSpPr>
        <p:grpSpPr>
          <a:xfrm>
            <a:off x="7343530" y="3981329"/>
            <a:ext cx="3338640" cy="440280"/>
            <a:chOff x="7343530" y="3981329"/>
            <a:chExt cx="33386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ABF4A1E-1495-BCC6-04CD-C77E6B11714D}"/>
                    </a:ext>
                  </a:extLst>
                </p14:cNvPr>
                <p14:cNvContentPartPr/>
                <p14:nvPr/>
              </p14:nvContentPartPr>
              <p14:xfrm>
                <a:off x="7343530" y="3981329"/>
                <a:ext cx="1225080" cy="404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ABF4A1E-1495-BCC6-04CD-C77E6B11714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34530" y="3972689"/>
                  <a:ext cx="12427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3FAEABB-0EEE-BE7F-DA81-DB58B15594A1}"/>
                    </a:ext>
                  </a:extLst>
                </p14:cNvPr>
                <p14:cNvContentPartPr/>
                <p14:nvPr/>
              </p14:nvContentPartPr>
              <p14:xfrm>
                <a:off x="8728810" y="4038569"/>
                <a:ext cx="243000" cy="340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3FAEABB-0EEE-BE7F-DA81-DB58B15594A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19810" y="4029569"/>
                  <a:ext cx="260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7E89FA9-8CEB-AD0C-A4AD-2E74713D8CA0}"/>
                    </a:ext>
                  </a:extLst>
                </p14:cNvPr>
                <p14:cNvContentPartPr/>
                <p14:nvPr/>
              </p14:nvContentPartPr>
              <p14:xfrm>
                <a:off x="9060370" y="4209209"/>
                <a:ext cx="124560" cy="2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7E89FA9-8CEB-AD0C-A4AD-2E74713D8CA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51730" y="4200569"/>
                  <a:ext cx="14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AC18A2A-6ABA-8FAA-4A49-E8AFCFF63BAF}"/>
                    </a:ext>
                  </a:extLst>
                </p14:cNvPr>
                <p14:cNvContentPartPr/>
                <p14:nvPr/>
              </p14:nvContentPartPr>
              <p14:xfrm>
                <a:off x="9291850" y="3985289"/>
                <a:ext cx="1390320" cy="436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AC18A2A-6ABA-8FAA-4A49-E8AFCFF63BA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82850" y="3976289"/>
                  <a:ext cx="140796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FC11FD8-4294-6BCD-8633-D05D33D4E50E}"/>
              </a:ext>
            </a:extLst>
          </p:cNvPr>
          <p:cNvGrpSpPr/>
          <p:nvPr/>
        </p:nvGrpSpPr>
        <p:grpSpPr>
          <a:xfrm>
            <a:off x="10772890" y="3921569"/>
            <a:ext cx="1147320" cy="494640"/>
            <a:chOff x="10772890" y="3921569"/>
            <a:chExt cx="11473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83136F7-33D4-69E3-075A-6AB36E764B80}"/>
                    </a:ext>
                  </a:extLst>
                </p14:cNvPr>
                <p14:cNvContentPartPr/>
                <p14:nvPr/>
              </p14:nvContentPartPr>
              <p14:xfrm>
                <a:off x="10772890" y="3989609"/>
                <a:ext cx="281160" cy="139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83136F7-33D4-69E3-075A-6AB36E764B8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63890" y="3980609"/>
                  <a:ext cx="298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E2AC82F-E69E-E93E-F490-F1AF31FDA3A3}"/>
                    </a:ext>
                  </a:extLst>
                </p14:cNvPr>
                <p14:cNvContentPartPr/>
                <p14:nvPr/>
              </p14:nvContentPartPr>
              <p14:xfrm>
                <a:off x="10908610" y="3984209"/>
                <a:ext cx="38880" cy="267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E2AC82F-E69E-E93E-F490-F1AF31FDA3A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99610" y="3975209"/>
                  <a:ext cx="56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58E47BB-E819-8E5D-C796-1CC266B9C827}"/>
                    </a:ext>
                  </a:extLst>
                </p14:cNvPr>
                <p14:cNvContentPartPr/>
                <p14:nvPr/>
              </p14:nvContentPartPr>
              <p14:xfrm>
                <a:off x="11036770" y="4230449"/>
                <a:ext cx="24480" cy="150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58E47BB-E819-8E5D-C796-1CC266B9C82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28130" y="4221449"/>
                  <a:ext cx="42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D4073FB-0889-F61E-230B-DBA383BE7FD5}"/>
                    </a:ext>
                  </a:extLst>
                </p14:cNvPr>
                <p14:cNvContentPartPr/>
                <p14:nvPr/>
              </p14:nvContentPartPr>
              <p14:xfrm>
                <a:off x="10945690" y="4314329"/>
                <a:ext cx="183240" cy="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D4073FB-0889-F61E-230B-DBA383BE7F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37050" y="4305329"/>
                  <a:ext cx="200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004D098-7229-0203-74B9-4938A845BA6F}"/>
                    </a:ext>
                  </a:extLst>
                </p14:cNvPr>
                <p14:cNvContentPartPr/>
                <p14:nvPr/>
              </p14:nvContentPartPr>
              <p14:xfrm>
                <a:off x="11050090" y="4230809"/>
                <a:ext cx="37080" cy="15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004D098-7229-0203-74B9-4938A845BA6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41450" y="4221809"/>
                  <a:ext cx="54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547419A-D8FB-03EB-3C89-979DABD67D97}"/>
                    </a:ext>
                  </a:extLst>
                </p14:cNvPr>
                <p14:cNvContentPartPr/>
                <p14:nvPr/>
              </p14:nvContentPartPr>
              <p14:xfrm>
                <a:off x="11233690" y="4027049"/>
                <a:ext cx="156240" cy="56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547419A-D8FB-03EB-3C89-979DABD67D9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224690" y="4018409"/>
                  <a:ext cx="173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DAA7371-0AAA-309C-A10D-CDB53F0A0EA5}"/>
                    </a:ext>
                  </a:extLst>
                </p14:cNvPr>
                <p14:cNvContentPartPr/>
                <p14:nvPr/>
              </p14:nvContentPartPr>
              <p14:xfrm>
                <a:off x="11248450" y="4162409"/>
                <a:ext cx="143280" cy="36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DAA7371-0AAA-309C-A10D-CDB53F0A0EA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9450" y="4153409"/>
                  <a:ext cx="160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C2FC32E-FCF1-1BE8-8322-5196AF95B9F2}"/>
                    </a:ext>
                  </a:extLst>
                </p14:cNvPr>
                <p14:cNvContentPartPr/>
                <p14:nvPr/>
              </p14:nvContentPartPr>
              <p14:xfrm>
                <a:off x="11527090" y="3963689"/>
                <a:ext cx="335160" cy="150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C2FC32E-FCF1-1BE8-8322-5196AF95B9F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518090" y="3955049"/>
                  <a:ext cx="352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9B545B4-795D-E307-F769-22BFF0AFE019}"/>
                    </a:ext>
                  </a:extLst>
                </p14:cNvPr>
                <p14:cNvContentPartPr/>
                <p14:nvPr/>
              </p14:nvContentPartPr>
              <p14:xfrm>
                <a:off x="11637250" y="3921569"/>
                <a:ext cx="113040" cy="370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9B545B4-795D-E307-F769-22BFF0AFE01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628610" y="3912929"/>
                  <a:ext cx="130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77891A2-0352-EA98-E3F5-A358D07A9E00}"/>
                    </a:ext>
                  </a:extLst>
                </p14:cNvPr>
                <p14:cNvContentPartPr/>
                <p14:nvPr/>
              </p14:nvContentPartPr>
              <p14:xfrm>
                <a:off x="11788450" y="4314689"/>
                <a:ext cx="82440" cy="101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77891A2-0352-EA98-E3F5-A358D07A9E0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779450" y="4306049"/>
                  <a:ext cx="100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4F6F755-D628-6FC8-DE9E-69571017DD54}"/>
                    </a:ext>
                  </a:extLst>
                </p14:cNvPr>
                <p14:cNvContentPartPr/>
                <p14:nvPr/>
              </p14:nvContentPartPr>
              <p14:xfrm>
                <a:off x="11876290" y="4226849"/>
                <a:ext cx="43920" cy="11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4F6F755-D628-6FC8-DE9E-69571017DD5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867650" y="4218209"/>
                  <a:ext cx="615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89CE2D95-DA06-2AB6-0066-8FBA5E20FDCF}"/>
                  </a:ext>
                </a:extLst>
              </p14:cNvPr>
              <p14:cNvContentPartPr/>
              <p14:nvPr/>
            </p14:nvContentPartPr>
            <p14:xfrm>
              <a:off x="4854850" y="6471089"/>
              <a:ext cx="254160" cy="3085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89CE2D95-DA06-2AB6-0066-8FBA5E20FDC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846210" y="6462089"/>
                <a:ext cx="2718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AC009E7-2FC9-5B58-504E-B6EFD47C9667}"/>
                  </a:ext>
                </a:extLst>
              </p14:cNvPr>
              <p14:cNvContentPartPr/>
              <p14:nvPr/>
            </p14:nvContentPartPr>
            <p14:xfrm>
              <a:off x="5230690" y="6591689"/>
              <a:ext cx="107280" cy="320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AC009E7-2FC9-5B58-504E-B6EFD47C966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222050" y="6583049"/>
                <a:ext cx="1249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FE0D5DC-002C-DE2B-A417-69C058884C89}"/>
                  </a:ext>
                </a:extLst>
              </p14:cNvPr>
              <p14:cNvContentPartPr/>
              <p14:nvPr/>
            </p14:nvContentPartPr>
            <p14:xfrm>
              <a:off x="5377930" y="6461369"/>
              <a:ext cx="744120" cy="3841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FE0D5DC-002C-DE2B-A417-69C058884C8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368930" y="6452729"/>
                <a:ext cx="76176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45212C5-C5C6-05A8-C13A-F3521563A8D6}"/>
              </a:ext>
            </a:extLst>
          </p:cNvPr>
          <p:cNvGrpSpPr/>
          <p:nvPr/>
        </p:nvGrpSpPr>
        <p:grpSpPr>
          <a:xfrm>
            <a:off x="6276490" y="6471089"/>
            <a:ext cx="822600" cy="292680"/>
            <a:chOff x="6276490" y="6471089"/>
            <a:chExt cx="82260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80520D4-2FED-D4DC-7485-96D583371CF8}"/>
                    </a:ext>
                  </a:extLst>
                </p14:cNvPr>
                <p14:cNvContentPartPr/>
                <p14:nvPr/>
              </p14:nvContentPartPr>
              <p14:xfrm>
                <a:off x="6276490" y="6471089"/>
                <a:ext cx="822600" cy="292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80520D4-2FED-D4DC-7485-96D583371CF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67490" y="6462089"/>
                  <a:ext cx="8402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7255B57-8CB5-2FA8-3ECF-A9DB24449580}"/>
                    </a:ext>
                  </a:extLst>
                </p14:cNvPr>
                <p14:cNvContentPartPr/>
                <p14:nvPr/>
              </p14:nvContentPartPr>
              <p14:xfrm>
                <a:off x="6303490" y="6583049"/>
                <a:ext cx="311760" cy="35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7255B57-8CB5-2FA8-3ECF-A9DB2444958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94850" y="6574049"/>
                  <a:ext cx="32940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7376B5CC-65C0-208F-F219-2E84A1048D4B}"/>
                  </a:ext>
                </a:extLst>
              </p14:cNvPr>
              <p14:cNvContentPartPr/>
              <p14:nvPr/>
            </p14:nvContentPartPr>
            <p14:xfrm>
              <a:off x="7321930" y="6596729"/>
              <a:ext cx="474480" cy="961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7376B5CC-65C0-208F-F219-2E84A1048D4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312930" y="6588089"/>
                <a:ext cx="49212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BC18453-B6C1-4DBD-3E2A-3F5D9EE78EDB}"/>
              </a:ext>
            </a:extLst>
          </p:cNvPr>
          <p:cNvGrpSpPr/>
          <p:nvPr/>
        </p:nvGrpSpPr>
        <p:grpSpPr>
          <a:xfrm>
            <a:off x="7988650" y="6381809"/>
            <a:ext cx="2193480" cy="357120"/>
            <a:chOff x="7988650" y="6381809"/>
            <a:chExt cx="21934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DE6F4C0-BF5E-FAC6-B335-616032EC2E06}"/>
                    </a:ext>
                  </a:extLst>
                </p14:cNvPr>
                <p14:cNvContentPartPr/>
                <p14:nvPr/>
              </p14:nvContentPartPr>
              <p14:xfrm>
                <a:off x="7988650" y="6434369"/>
                <a:ext cx="532080" cy="242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DE6F4C0-BF5E-FAC6-B335-616032EC2E0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80010" y="6425729"/>
                  <a:ext cx="549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1DB2F7C-26A6-192F-B182-326D9A2B2CA8}"/>
                    </a:ext>
                  </a:extLst>
                </p14:cNvPr>
                <p14:cNvContentPartPr/>
                <p14:nvPr/>
              </p14:nvContentPartPr>
              <p14:xfrm>
                <a:off x="8215090" y="6551009"/>
                <a:ext cx="208440" cy="25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1DB2F7C-26A6-192F-B182-326D9A2B2CA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06090" y="6542369"/>
                  <a:ext cx="226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10623FB-679A-9560-6E3A-D353A4ADCB9B}"/>
                    </a:ext>
                  </a:extLst>
                </p14:cNvPr>
                <p14:cNvContentPartPr/>
                <p14:nvPr/>
              </p14:nvContentPartPr>
              <p14:xfrm>
                <a:off x="8087290" y="6508529"/>
                <a:ext cx="105480" cy="17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10623FB-679A-9560-6E3A-D353A4ADCB9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078650" y="649988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7A9AE68-EA0F-C802-CC25-6B30094E8177}"/>
                    </a:ext>
                  </a:extLst>
                </p14:cNvPr>
                <p14:cNvContentPartPr/>
                <p14:nvPr/>
              </p14:nvContentPartPr>
              <p14:xfrm>
                <a:off x="8647090" y="6416369"/>
                <a:ext cx="510480" cy="298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7A9AE68-EA0F-C802-CC25-6B30094E817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638450" y="6407369"/>
                  <a:ext cx="528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CD8E3D4-BD43-532D-F5E3-78584B3DB9DE}"/>
                    </a:ext>
                  </a:extLst>
                </p14:cNvPr>
                <p14:cNvContentPartPr/>
                <p14:nvPr/>
              </p14:nvContentPartPr>
              <p14:xfrm>
                <a:off x="8621530" y="6573329"/>
                <a:ext cx="363240" cy="23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CD8E3D4-BD43-532D-F5E3-78584B3DB9D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12530" y="6564329"/>
                  <a:ext cx="38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A03A22F-D9D3-FF69-C734-4332C287F318}"/>
                    </a:ext>
                  </a:extLst>
                </p14:cNvPr>
                <p14:cNvContentPartPr/>
                <p14:nvPr/>
              </p14:nvContentPartPr>
              <p14:xfrm>
                <a:off x="9314890" y="6381809"/>
                <a:ext cx="867240" cy="357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A03A22F-D9D3-FF69-C734-4332C287F31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06250" y="6373169"/>
                  <a:ext cx="8848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C7B969-D3E3-0D6B-07FB-D978693EAA85}"/>
                    </a:ext>
                  </a:extLst>
                </p14:cNvPr>
                <p14:cNvContentPartPr/>
                <p14:nvPr/>
              </p14:nvContentPartPr>
              <p14:xfrm>
                <a:off x="9402010" y="6499529"/>
                <a:ext cx="306000" cy="59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C7B969-D3E3-0D6B-07FB-D978693EAA8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393010" y="6490529"/>
                  <a:ext cx="32364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01DAD2-A4B7-DF9E-3238-80037C156B36}"/>
                  </a:ext>
                </a:extLst>
              </p14:cNvPr>
              <p14:cNvContentPartPr/>
              <p14:nvPr/>
            </p14:nvContentPartPr>
            <p14:xfrm>
              <a:off x="10600995" y="4762230"/>
              <a:ext cx="172440" cy="12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01DAD2-A4B7-DF9E-3238-80037C156B3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583355" y="4744230"/>
                <a:ext cx="208080" cy="1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75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EB1AB-8574-2DC2-C3D9-C8EADFB6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4" y="3475728"/>
            <a:ext cx="11083188" cy="29250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ECB86F-55D4-9A37-ADF3-5677D81F633D}"/>
                  </a:ext>
                </a:extLst>
              </p14:cNvPr>
              <p14:cNvContentPartPr/>
              <p14:nvPr/>
            </p14:nvContentPartPr>
            <p14:xfrm>
              <a:off x="291130" y="116009"/>
              <a:ext cx="231120" cy="22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ECB86F-55D4-9A37-ADF3-5677D81F6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130" y="107369"/>
                <a:ext cx="248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73EA3C2-E8EF-75DE-5E4B-B92272130E84}"/>
                  </a:ext>
                </a:extLst>
              </p14:cNvPr>
              <p14:cNvContentPartPr/>
              <p14:nvPr/>
            </p14:nvContentPartPr>
            <p14:xfrm>
              <a:off x="637450" y="245609"/>
              <a:ext cx="460440" cy="117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73EA3C2-E8EF-75DE-5E4B-B92272130E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810" y="236609"/>
                <a:ext cx="47808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2D77A56-B65D-6164-8D2B-C7EEB5E7240B}"/>
              </a:ext>
            </a:extLst>
          </p:cNvPr>
          <p:cNvGrpSpPr/>
          <p:nvPr/>
        </p:nvGrpSpPr>
        <p:grpSpPr>
          <a:xfrm>
            <a:off x="1259530" y="139409"/>
            <a:ext cx="1869480" cy="416880"/>
            <a:chOff x="1259530" y="139409"/>
            <a:chExt cx="18694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C239D5-6CF4-B10E-F84E-7D609607E360}"/>
                    </a:ext>
                  </a:extLst>
                </p14:cNvPr>
                <p14:cNvContentPartPr/>
                <p14:nvPr/>
              </p14:nvContentPartPr>
              <p14:xfrm>
                <a:off x="1259530" y="139409"/>
                <a:ext cx="1400040" cy="409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C239D5-6CF4-B10E-F84E-7D609607E36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50530" y="130769"/>
                  <a:ext cx="14176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6BC40B-C6DA-DE47-7C8B-2F79E44B035E}"/>
                    </a:ext>
                  </a:extLst>
                </p14:cNvPr>
                <p14:cNvContentPartPr/>
                <p14:nvPr/>
              </p14:nvContentPartPr>
              <p14:xfrm>
                <a:off x="2178610" y="269369"/>
                <a:ext cx="21240" cy="3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6BC40B-C6DA-DE47-7C8B-2F79E44B03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69970" y="260729"/>
                  <a:ext cx="38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696716-6FE9-7B1B-2E9C-9F838149DBEE}"/>
                    </a:ext>
                  </a:extLst>
                </p14:cNvPr>
                <p14:cNvContentPartPr/>
                <p14:nvPr/>
              </p14:nvContentPartPr>
              <p14:xfrm>
                <a:off x="1945690" y="173249"/>
                <a:ext cx="351360" cy="4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696716-6FE9-7B1B-2E9C-9F838149DB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36690" y="164249"/>
                  <a:ext cx="36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A6A09E-6901-3D3E-89BF-527021DB6251}"/>
                    </a:ext>
                  </a:extLst>
                </p14:cNvPr>
                <p14:cNvContentPartPr/>
                <p14:nvPr/>
              </p14:nvContentPartPr>
              <p14:xfrm>
                <a:off x="2871610" y="163169"/>
                <a:ext cx="257400" cy="39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A6A09E-6901-3D3E-89BF-527021DB625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62970" y="154169"/>
                  <a:ext cx="275040" cy="4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02BB25F-260B-B891-A1A6-F7959D35E854}"/>
                  </a:ext>
                </a:extLst>
              </p14:cNvPr>
              <p14:cNvContentPartPr/>
              <p14:nvPr/>
            </p14:nvContentPartPr>
            <p14:xfrm>
              <a:off x="3267970" y="279809"/>
              <a:ext cx="1130040" cy="122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02BB25F-260B-B891-A1A6-F7959D35E85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58970" y="271169"/>
                <a:ext cx="11476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3A485F6-0273-496F-7B31-EA7207F15180}"/>
                  </a:ext>
                </a:extLst>
              </p14:cNvPr>
              <p14:cNvContentPartPr/>
              <p14:nvPr/>
            </p14:nvContentPartPr>
            <p14:xfrm>
              <a:off x="3735610" y="128249"/>
              <a:ext cx="3744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3A485F6-0273-496F-7B31-EA7207F1518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26970" y="119249"/>
                <a:ext cx="550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59B0D19-BB35-46E0-A348-8420F3C78D6D}"/>
              </a:ext>
            </a:extLst>
          </p:cNvPr>
          <p:cNvGrpSpPr/>
          <p:nvPr/>
        </p:nvGrpSpPr>
        <p:grpSpPr>
          <a:xfrm>
            <a:off x="4648210" y="97289"/>
            <a:ext cx="1368360" cy="294840"/>
            <a:chOff x="4648210" y="97289"/>
            <a:chExt cx="136836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394D55-6E7E-DE7C-93D4-3CC413DDA87F}"/>
                    </a:ext>
                  </a:extLst>
                </p14:cNvPr>
                <p14:cNvContentPartPr/>
                <p14:nvPr/>
              </p14:nvContentPartPr>
              <p14:xfrm>
                <a:off x="4648210" y="97289"/>
                <a:ext cx="1368360" cy="294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394D55-6E7E-DE7C-93D4-3CC413DDA8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39570" y="88649"/>
                  <a:ext cx="1386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3DC5009-342D-F774-0D47-85D4DBDC07DB}"/>
                    </a:ext>
                  </a:extLst>
                </p14:cNvPr>
                <p14:cNvContentPartPr/>
                <p14:nvPr/>
              </p14:nvContentPartPr>
              <p14:xfrm>
                <a:off x="5915770" y="134369"/>
                <a:ext cx="18360" cy="1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3DC5009-342D-F774-0D47-85D4DBDC07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06770" y="125369"/>
                  <a:ext cx="360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E6CDC87-D108-EF5D-1D84-D82D6D4B3B74}"/>
                  </a:ext>
                </a:extLst>
              </p14:cNvPr>
              <p14:cNvContentPartPr/>
              <p14:nvPr/>
            </p14:nvContentPartPr>
            <p14:xfrm>
              <a:off x="10254130" y="378809"/>
              <a:ext cx="764640" cy="285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E6CDC87-D108-EF5D-1D84-D82D6D4B3B7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45490" y="370169"/>
                <a:ext cx="7822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3921F1-EBBE-A211-B057-437A9C88C77D}"/>
                  </a:ext>
                </a:extLst>
              </p14:cNvPr>
              <p14:cNvContentPartPr/>
              <p14:nvPr/>
            </p14:nvContentPartPr>
            <p14:xfrm>
              <a:off x="10813210" y="522449"/>
              <a:ext cx="175320" cy="18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3921F1-EBBE-A211-B057-437A9C88C77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04210" y="513449"/>
                <a:ext cx="192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2345C1B-99E3-6EDB-9B72-5FFBD748460A}"/>
                  </a:ext>
                </a:extLst>
              </p14:cNvPr>
              <p14:cNvContentPartPr/>
              <p14:nvPr/>
            </p14:nvContentPartPr>
            <p14:xfrm>
              <a:off x="10625650" y="472049"/>
              <a:ext cx="69840" cy="15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2345C1B-99E3-6EDB-9B72-5FFBD748460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17010" y="463409"/>
                <a:ext cx="87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5AB4F9E-0DA0-EF0A-EE5D-2ED74D848E78}"/>
                  </a:ext>
                </a:extLst>
              </p14:cNvPr>
              <p14:cNvContentPartPr/>
              <p14:nvPr/>
            </p14:nvContentPartPr>
            <p14:xfrm>
              <a:off x="7665010" y="1230929"/>
              <a:ext cx="25920" cy="38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5AB4F9E-0DA0-EF0A-EE5D-2ED74D848E7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56370" y="1222289"/>
                <a:ext cx="43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D075F26-BCDE-A841-3A09-214A5FC4ED58}"/>
                  </a:ext>
                </a:extLst>
              </p14:cNvPr>
              <p14:cNvContentPartPr/>
              <p14:nvPr/>
            </p14:nvContentPartPr>
            <p14:xfrm>
              <a:off x="500650" y="1576889"/>
              <a:ext cx="673200" cy="297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D075F26-BCDE-A841-3A09-214A5FC4ED5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1650" y="1567889"/>
                <a:ext cx="6908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2AED5CC-BC5C-303A-E28C-AAF39AEBDA48}"/>
                  </a:ext>
                </a:extLst>
              </p14:cNvPr>
              <p14:cNvContentPartPr/>
              <p14:nvPr/>
            </p14:nvContentPartPr>
            <p14:xfrm>
              <a:off x="524410" y="561689"/>
              <a:ext cx="1075320" cy="276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2AED5CC-BC5C-303A-E28C-AAF39AEBDA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5410" y="553049"/>
                <a:ext cx="10929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0963D8-9822-FE7E-08A4-0722B60EBA9E}"/>
                  </a:ext>
                </a:extLst>
              </p14:cNvPr>
              <p14:cNvContentPartPr/>
              <p14:nvPr/>
            </p14:nvContentPartPr>
            <p14:xfrm>
              <a:off x="1823290" y="476369"/>
              <a:ext cx="664560" cy="388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0963D8-9822-FE7E-08A4-0722B60EBA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14650" y="467729"/>
                <a:ext cx="6822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313BDB-5E26-AAA9-2189-895661FF5B37}"/>
                  </a:ext>
                </a:extLst>
              </p14:cNvPr>
              <p14:cNvContentPartPr/>
              <p14:nvPr/>
            </p14:nvContentPartPr>
            <p14:xfrm>
              <a:off x="2330530" y="607409"/>
              <a:ext cx="212040" cy="4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313BDB-5E26-AAA9-2189-895661FF5B3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21890" y="598409"/>
                <a:ext cx="2296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4B4FD05-6725-B615-3BB8-07AC6B3CBB0F}"/>
                  </a:ext>
                </a:extLst>
              </p14:cNvPr>
              <p14:cNvContentPartPr/>
              <p14:nvPr/>
            </p14:nvContentPartPr>
            <p14:xfrm>
              <a:off x="1783330" y="629009"/>
              <a:ext cx="301680" cy="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4B4FD05-6725-B615-3BB8-07AC6B3CBB0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74690" y="620009"/>
                <a:ext cx="319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90D0A4-8224-3533-47E5-8A79664A6F7E}"/>
                  </a:ext>
                </a:extLst>
              </p14:cNvPr>
              <p14:cNvContentPartPr/>
              <p14:nvPr/>
            </p14:nvContentPartPr>
            <p14:xfrm>
              <a:off x="2718970" y="705689"/>
              <a:ext cx="380520" cy="139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90D0A4-8224-3533-47E5-8A79664A6F7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09970" y="697049"/>
                <a:ext cx="3981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84A4EC-737A-EAA2-D482-155E8C1CB1F2}"/>
                  </a:ext>
                </a:extLst>
              </p14:cNvPr>
              <p14:cNvContentPartPr/>
              <p14:nvPr/>
            </p14:nvContentPartPr>
            <p14:xfrm>
              <a:off x="2915170" y="684809"/>
              <a:ext cx="183240" cy="19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84A4EC-737A-EAA2-D482-155E8C1CB1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06170" y="676169"/>
                <a:ext cx="2008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176BC1-3399-C8A3-2D6B-B2F2F5392575}"/>
                  </a:ext>
                </a:extLst>
              </p14:cNvPr>
              <p14:cNvContentPartPr/>
              <p14:nvPr/>
            </p14:nvContentPartPr>
            <p14:xfrm>
              <a:off x="3133690" y="582929"/>
              <a:ext cx="628920" cy="45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176BC1-3399-C8A3-2D6B-B2F2F539257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24690" y="574289"/>
                <a:ext cx="6465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FBC2C6C-8794-330F-7283-E49BA3CAA748}"/>
                  </a:ext>
                </a:extLst>
              </p14:cNvPr>
              <p14:cNvContentPartPr/>
              <p14:nvPr/>
            </p14:nvContentPartPr>
            <p14:xfrm>
              <a:off x="3628690" y="639089"/>
              <a:ext cx="228960" cy="45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FBC2C6C-8794-330F-7283-E49BA3CAA7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19690" y="630089"/>
                <a:ext cx="246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39A364C-5AE4-1D8B-0E6D-82833C2AF458}"/>
                  </a:ext>
                </a:extLst>
              </p14:cNvPr>
              <p14:cNvContentPartPr/>
              <p14:nvPr/>
            </p14:nvContentPartPr>
            <p14:xfrm>
              <a:off x="4001650" y="540089"/>
              <a:ext cx="596520" cy="437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39A364C-5AE4-1D8B-0E6D-82833C2AF45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93010" y="531449"/>
                <a:ext cx="6141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345C33E-FD5F-8DF9-F0AC-C544045C5EF6}"/>
                  </a:ext>
                </a:extLst>
              </p14:cNvPr>
              <p14:cNvContentPartPr/>
              <p14:nvPr/>
            </p14:nvContentPartPr>
            <p14:xfrm>
              <a:off x="4791490" y="632969"/>
              <a:ext cx="1506960" cy="27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345C33E-FD5F-8DF9-F0AC-C544045C5EF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782490" y="624329"/>
                <a:ext cx="15246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FE57FC-BDA2-DBC4-D2BB-255CBEEA9643}"/>
                  </a:ext>
                </a:extLst>
              </p14:cNvPr>
              <p14:cNvContentPartPr/>
              <p14:nvPr/>
            </p14:nvContentPartPr>
            <p14:xfrm>
              <a:off x="6506890" y="596609"/>
              <a:ext cx="338040" cy="145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FE57FC-BDA2-DBC4-D2BB-255CBEEA964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98250" y="587969"/>
                <a:ext cx="355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9A305E4-8552-A63B-ECE7-8DD68D03CB47}"/>
                  </a:ext>
                </a:extLst>
              </p14:cNvPr>
              <p14:cNvContentPartPr/>
              <p14:nvPr/>
            </p14:nvContentPartPr>
            <p14:xfrm>
              <a:off x="7059130" y="414089"/>
              <a:ext cx="1315080" cy="326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9A305E4-8552-A63B-ECE7-8DD68D03CB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50130" y="405449"/>
                <a:ext cx="13327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AE38B17-37A5-C5F6-8EC8-07EFCD4EAA2C}"/>
                  </a:ext>
                </a:extLst>
              </p14:cNvPr>
              <p14:cNvContentPartPr/>
              <p14:nvPr/>
            </p14:nvContentPartPr>
            <p14:xfrm>
              <a:off x="8691730" y="409769"/>
              <a:ext cx="328680" cy="43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AE38B17-37A5-C5F6-8EC8-07EFCD4EAA2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82730" y="401129"/>
                <a:ext cx="3463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89D02F1-86C3-EB46-9CF8-19626FFF5C3C}"/>
                  </a:ext>
                </a:extLst>
              </p14:cNvPr>
              <p14:cNvContentPartPr/>
              <p14:nvPr/>
            </p14:nvContentPartPr>
            <p14:xfrm>
              <a:off x="9260170" y="571769"/>
              <a:ext cx="512640" cy="133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89D02F1-86C3-EB46-9CF8-19626FFF5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251170" y="562769"/>
                <a:ext cx="5302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33A94B8-6BE9-4308-E5A2-897E3B492DC9}"/>
                  </a:ext>
                </a:extLst>
              </p14:cNvPr>
              <p14:cNvContentPartPr/>
              <p14:nvPr/>
            </p14:nvContentPartPr>
            <p14:xfrm>
              <a:off x="9777850" y="573929"/>
              <a:ext cx="192600" cy="11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33A94B8-6BE9-4308-E5A2-897E3B492DC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768850" y="565289"/>
                <a:ext cx="2102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8F54B41-9F4D-AC02-CBA9-7F9868B2D6BB}"/>
                  </a:ext>
                </a:extLst>
              </p14:cNvPr>
              <p14:cNvContentPartPr/>
              <p14:nvPr/>
            </p14:nvContentPartPr>
            <p14:xfrm>
              <a:off x="529810" y="1050929"/>
              <a:ext cx="253800" cy="39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8F54B41-9F4D-AC02-CBA9-7F9868B2D6B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1170" y="1041929"/>
                <a:ext cx="27144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C6859F4-FB78-2A34-31FF-056C9778440E}"/>
                  </a:ext>
                </a:extLst>
              </p14:cNvPr>
              <p14:cNvContentPartPr/>
              <p14:nvPr/>
            </p14:nvContentPartPr>
            <p14:xfrm>
              <a:off x="956410" y="1082969"/>
              <a:ext cx="39240" cy="201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C6859F4-FB78-2A34-31FF-056C9778440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7410" y="1074329"/>
                <a:ext cx="568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4020105-D585-58FB-8C03-534A7061B475}"/>
                  </a:ext>
                </a:extLst>
              </p14:cNvPr>
              <p14:cNvContentPartPr/>
              <p14:nvPr/>
            </p14:nvContentPartPr>
            <p14:xfrm>
              <a:off x="899890" y="1188809"/>
              <a:ext cx="234720" cy="13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4020105-D585-58FB-8C03-534A7061B47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91250" y="1179809"/>
                <a:ext cx="252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2B632E-EAA5-8547-A1BF-B564C4824CF5}"/>
                  </a:ext>
                </a:extLst>
              </p14:cNvPr>
              <p14:cNvContentPartPr/>
              <p14:nvPr/>
            </p14:nvContentPartPr>
            <p14:xfrm>
              <a:off x="1385890" y="1037969"/>
              <a:ext cx="966240" cy="489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2B632E-EAA5-8547-A1BF-B564C4824CF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376890" y="1028969"/>
                <a:ext cx="9838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A21006D-EE43-9D8F-847A-B9BB600F173A}"/>
                  </a:ext>
                </a:extLst>
              </p14:cNvPr>
              <p14:cNvContentPartPr/>
              <p14:nvPr/>
            </p14:nvContentPartPr>
            <p14:xfrm>
              <a:off x="2416930" y="1314449"/>
              <a:ext cx="59400" cy="82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A21006D-EE43-9D8F-847A-B9BB600F173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07930" y="1305809"/>
                <a:ext cx="77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64F244-364B-42D5-805C-026A9908B70B}"/>
                  </a:ext>
                </a:extLst>
              </p14:cNvPr>
              <p14:cNvContentPartPr/>
              <p14:nvPr/>
            </p14:nvContentPartPr>
            <p14:xfrm>
              <a:off x="2685850" y="1050929"/>
              <a:ext cx="436320" cy="263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64F244-364B-42D5-805C-026A9908B70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7210" y="1042289"/>
                <a:ext cx="4539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250F679-822E-A0CD-C6E6-F4B5AE2B5EBE}"/>
                  </a:ext>
                </a:extLst>
              </p14:cNvPr>
              <p14:cNvContentPartPr/>
              <p14:nvPr/>
            </p14:nvContentPartPr>
            <p14:xfrm>
              <a:off x="3253210" y="1062449"/>
              <a:ext cx="1651680" cy="263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250F679-822E-A0CD-C6E6-F4B5AE2B5EB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244210" y="1053809"/>
                <a:ext cx="1669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1E1A94F-29BA-0D38-46C2-A8A1892DA6D2}"/>
                  </a:ext>
                </a:extLst>
              </p14:cNvPr>
              <p14:cNvContentPartPr/>
              <p14:nvPr/>
            </p14:nvContentPartPr>
            <p14:xfrm>
              <a:off x="5130250" y="1153529"/>
              <a:ext cx="489600" cy="136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1E1A94F-29BA-0D38-46C2-A8A1892DA6D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121610" y="1144529"/>
                <a:ext cx="507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FE2307D-5DB4-5A7B-ADBC-F6CDDA659A1A}"/>
                  </a:ext>
                </a:extLst>
              </p14:cNvPr>
              <p14:cNvContentPartPr/>
              <p14:nvPr/>
            </p14:nvContentPartPr>
            <p14:xfrm>
              <a:off x="5781130" y="899729"/>
              <a:ext cx="538200" cy="414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FE2307D-5DB4-5A7B-ADBC-F6CDDA659A1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72130" y="891089"/>
                <a:ext cx="5558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E19574-61B2-65A7-3BE1-F2E78B7B6679}"/>
                  </a:ext>
                </a:extLst>
              </p14:cNvPr>
              <p14:cNvContentPartPr/>
              <p14:nvPr/>
            </p14:nvContentPartPr>
            <p14:xfrm>
              <a:off x="5840890" y="1095209"/>
              <a:ext cx="285480" cy="54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E19574-61B2-65A7-3BE1-F2E78B7B667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32250" y="1086569"/>
                <a:ext cx="303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B963F0B-7AC7-3500-1744-67905BE9B393}"/>
                  </a:ext>
                </a:extLst>
              </p14:cNvPr>
              <p14:cNvContentPartPr/>
              <p14:nvPr/>
            </p14:nvContentPartPr>
            <p14:xfrm>
              <a:off x="6498250" y="1083329"/>
              <a:ext cx="1052280" cy="187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B963F0B-7AC7-3500-1744-67905BE9B39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89250" y="1074329"/>
                <a:ext cx="1069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F2BFEB0-5413-7334-E5D4-98349273EFBB}"/>
                  </a:ext>
                </a:extLst>
              </p14:cNvPr>
              <p14:cNvContentPartPr/>
              <p14:nvPr/>
            </p14:nvContentPartPr>
            <p14:xfrm>
              <a:off x="1374370" y="1559609"/>
              <a:ext cx="1285200" cy="283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F2BFEB0-5413-7334-E5D4-98349273EFB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365370" y="1550609"/>
                <a:ext cx="13028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768EF8-8FD1-F4AB-C5BB-7FFEC03A37A1}"/>
                  </a:ext>
                </a:extLst>
              </p14:cNvPr>
              <p14:cNvContentPartPr/>
              <p14:nvPr/>
            </p14:nvContentPartPr>
            <p14:xfrm>
              <a:off x="2954410" y="1553849"/>
              <a:ext cx="624240" cy="324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768EF8-8FD1-F4AB-C5BB-7FFEC03A37A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45410" y="1545209"/>
                <a:ext cx="6418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8C5E81-E9DB-B64E-56F8-84572FB01ED2}"/>
                  </a:ext>
                </a:extLst>
              </p14:cNvPr>
              <p14:cNvContentPartPr/>
              <p14:nvPr/>
            </p14:nvContentPartPr>
            <p14:xfrm>
              <a:off x="3231250" y="1570049"/>
              <a:ext cx="241200" cy="25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8C5E81-E9DB-B64E-56F8-84572FB01ED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22250" y="1561409"/>
                <a:ext cx="2588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9787F04-3DEF-76B1-796D-13E4DC1F5797}"/>
                  </a:ext>
                </a:extLst>
              </p14:cNvPr>
              <p14:cNvContentPartPr/>
              <p14:nvPr/>
            </p14:nvContentPartPr>
            <p14:xfrm>
              <a:off x="3819130" y="1637369"/>
              <a:ext cx="428040" cy="152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9787F04-3DEF-76B1-796D-13E4DC1F579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10490" y="1628369"/>
                <a:ext cx="4456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95F330-DC9A-02AE-4468-3A6214F74FC6}"/>
                  </a:ext>
                </a:extLst>
              </p14:cNvPr>
              <p14:cNvContentPartPr/>
              <p14:nvPr/>
            </p14:nvContentPartPr>
            <p14:xfrm>
              <a:off x="4178770" y="1644209"/>
              <a:ext cx="207720" cy="156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95F330-DC9A-02AE-4468-3A6214F74FC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70130" y="1635569"/>
                <a:ext cx="225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C35075-8237-4617-90A2-A677E3065E7A}"/>
                  </a:ext>
                </a:extLst>
              </p14:cNvPr>
              <p14:cNvContentPartPr/>
              <p14:nvPr/>
            </p14:nvContentPartPr>
            <p14:xfrm>
              <a:off x="4591330" y="1517129"/>
              <a:ext cx="1409040" cy="27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C35075-8237-4617-90A2-A677E3065E7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82690" y="1508129"/>
                <a:ext cx="14266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0D67451-779C-0A35-3FE8-2E11B6448E7C}"/>
                  </a:ext>
                </a:extLst>
              </p14:cNvPr>
              <p14:cNvContentPartPr/>
              <p14:nvPr/>
            </p14:nvContentPartPr>
            <p14:xfrm>
              <a:off x="5384410" y="1709369"/>
              <a:ext cx="72720" cy="47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0D67451-779C-0A35-3FE8-2E11B6448E7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75770" y="1700729"/>
                <a:ext cx="90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72C0F7-18E2-92AB-B945-9D15A92683C8}"/>
                  </a:ext>
                </a:extLst>
              </p14:cNvPr>
              <p14:cNvContentPartPr/>
              <p14:nvPr/>
            </p14:nvContentPartPr>
            <p14:xfrm>
              <a:off x="5284690" y="1588769"/>
              <a:ext cx="22320" cy="15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72C0F7-18E2-92AB-B945-9D15A92683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275690" y="1579769"/>
                <a:ext cx="399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7F27D04-B31B-F8D8-7F46-9625688CAB75}"/>
                  </a:ext>
                </a:extLst>
              </p14:cNvPr>
              <p14:cNvContentPartPr/>
              <p14:nvPr/>
            </p14:nvContentPartPr>
            <p14:xfrm>
              <a:off x="6167050" y="1410569"/>
              <a:ext cx="553320" cy="431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7F27D04-B31B-F8D8-7F46-9625688CAB7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58050" y="1401569"/>
                <a:ext cx="5709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9155E37-4F9B-A5F2-37A6-85EAABDBC85F}"/>
                  </a:ext>
                </a:extLst>
              </p14:cNvPr>
              <p14:cNvContentPartPr/>
              <p14:nvPr/>
            </p14:nvContentPartPr>
            <p14:xfrm>
              <a:off x="6869770" y="1571489"/>
              <a:ext cx="972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9155E37-4F9B-A5F2-37A6-85EAABDBC85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61130" y="1562489"/>
                <a:ext cx="9896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D7C6AC0-8C46-2014-5E6C-7C9F19EDD33F}"/>
                  </a:ext>
                </a:extLst>
              </p14:cNvPr>
              <p14:cNvContentPartPr/>
              <p14:nvPr/>
            </p14:nvContentPartPr>
            <p14:xfrm>
              <a:off x="7561690" y="1470329"/>
              <a:ext cx="25920" cy="24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D7C6AC0-8C46-2014-5E6C-7C9F19EDD3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552690" y="1461689"/>
                <a:ext cx="435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18E8165A-A08F-852A-BAC7-26182F395261}"/>
              </a:ext>
            </a:extLst>
          </p:cNvPr>
          <p:cNvGrpSpPr/>
          <p:nvPr/>
        </p:nvGrpSpPr>
        <p:grpSpPr>
          <a:xfrm>
            <a:off x="8066050" y="1342529"/>
            <a:ext cx="1756080" cy="324720"/>
            <a:chOff x="8066050" y="1342529"/>
            <a:chExt cx="17560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5C8DF5-77F4-1275-4E13-1A86B04F40E6}"/>
                    </a:ext>
                  </a:extLst>
                </p14:cNvPr>
                <p14:cNvContentPartPr/>
                <p14:nvPr/>
              </p14:nvContentPartPr>
              <p14:xfrm>
                <a:off x="8066050" y="1342529"/>
                <a:ext cx="1756080" cy="324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5C8DF5-77F4-1275-4E13-1A86B04F40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57410" y="1333889"/>
                  <a:ext cx="1773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B138863-A470-A170-A538-E63A1457F316}"/>
                    </a:ext>
                  </a:extLst>
                </p14:cNvPr>
                <p14:cNvContentPartPr/>
                <p14:nvPr/>
              </p14:nvContentPartPr>
              <p14:xfrm>
                <a:off x="9343690" y="1470329"/>
                <a:ext cx="259560" cy="43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B138863-A470-A170-A538-E63A1457F3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35050" y="1461689"/>
                  <a:ext cx="277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CFAA195-F1AE-911F-0201-167C191DEB5E}"/>
                    </a:ext>
                  </a:extLst>
                </p14:cNvPr>
                <p14:cNvContentPartPr/>
                <p14:nvPr/>
              </p14:nvContentPartPr>
              <p14:xfrm>
                <a:off x="8637730" y="1368809"/>
                <a:ext cx="547560" cy="108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CFAA195-F1AE-911F-0201-167C191DEB5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28730" y="1359809"/>
                  <a:ext cx="5652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DD83530-C93A-FCE4-0499-C9FCDC6065ED}"/>
              </a:ext>
            </a:extLst>
          </p:cNvPr>
          <p:cNvGrpSpPr/>
          <p:nvPr/>
        </p:nvGrpSpPr>
        <p:grpSpPr>
          <a:xfrm>
            <a:off x="3879970" y="1950569"/>
            <a:ext cx="1532160" cy="445320"/>
            <a:chOff x="3879970" y="1950569"/>
            <a:chExt cx="153216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359C53-1465-8CC2-832B-B2A0E8EBC3FF}"/>
                    </a:ext>
                  </a:extLst>
                </p14:cNvPr>
                <p14:cNvContentPartPr/>
                <p14:nvPr/>
              </p14:nvContentPartPr>
              <p14:xfrm>
                <a:off x="3879970" y="1972889"/>
                <a:ext cx="119160" cy="382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359C53-1465-8CC2-832B-B2A0E8EBC3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71330" y="1963889"/>
                  <a:ext cx="1368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DA56FD-71F1-AC72-2871-4D0D58924C1C}"/>
                    </a:ext>
                  </a:extLst>
                </p14:cNvPr>
                <p14:cNvContentPartPr/>
                <p14:nvPr/>
              </p14:nvContentPartPr>
              <p14:xfrm>
                <a:off x="4087690" y="2080529"/>
                <a:ext cx="22320" cy="214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DA56FD-71F1-AC72-2871-4D0D58924C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78690" y="2071529"/>
                  <a:ext cx="39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02E6270-1401-2BFC-6C92-4C4EB8EBA9DC}"/>
                    </a:ext>
                  </a:extLst>
                </p14:cNvPr>
                <p14:cNvContentPartPr/>
                <p14:nvPr/>
              </p14:nvContentPartPr>
              <p14:xfrm>
                <a:off x="3987970" y="2197529"/>
                <a:ext cx="207000" cy="1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02E6270-1401-2BFC-6C92-4C4EB8EBA9D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79330" y="2188529"/>
                  <a:ext cx="224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3DDC53C-7E21-9B62-37B4-BDDFDD1B073E}"/>
                    </a:ext>
                  </a:extLst>
                </p14:cNvPr>
                <p14:cNvContentPartPr/>
                <p14:nvPr/>
              </p14:nvContentPartPr>
              <p14:xfrm>
                <a:off x="4274890" y="2076569"/>
                <a:ext cx="57240" cy="266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3DDC53C-7E21-9B62-37B4-BDDFDD1B07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65890" y="2067929"/>
                  <a:ext cx="748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A9C934A-BF8F-018F-0B0B-F2393BEA422E}"/>
                    </a:ext>
                  </a:extLst>
                </p14:cNvPr>
                <p14:cNvContentPartPr/>
                <p14:nvPr/>
              </p14:nvContentPartPr>
              <p14:xfrm>
                <a:off x="4585210" y="2193929"/>
                <a:ext cx="285120" cy="110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A9C934A-BF8F-018F-0B0B-F2393BEA42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76570" y="2185289"/>
                  <a:ext cx="302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110873-04C5-9D5F-D620-C28C6D0E630E}"/>
                    </a:ext>
                  </a:extLst>
                </p14:cNvPr>
                <p14:cNvContentPartPr/>
                <p14:nvPr/>
              </p14:nvContentPartPr>
              <p14:xfrm>
                <a:off x="5094970" y="2071889"/>
                <a:ext cx="170280" cy="213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110873-04C5-9D5F-D620-C28C6D0E63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86330" y="2063249"/>
                  <a:ext cx="187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AFFCD2B-EEEE-7FD7-1202-7D32387F8DA8}"/>
                    </a:ext>
                  </a:extLst>
                </p14:cNvPr>
                <p14:cNvContentPartPr/>
                <p14:nvPr/>
              </p14:nvContentPartPr>
              <p14:xfrm>
                <a:off x="5303770" y="1950569"/>
                <a:ext cx="108360" cy="445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AFFCD2B-EEEE-7FD7-1202-7D32387F8DA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95130" y="1941569"/>
                  <a:ext cx="126000" cy="46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CB2702E-196B-807F-094B-0BE88D9ED430}"/>
                  </a:ext>
                </a:extLst>
              </p14:cNvPr>
              <p14:cNvContentPartPr/>
              <p14:nvPr/>
            </p14:nvContentPartPr>
            <p14:xfrm>
              <a:off x="5541730" y="2319929"/>
              <a:ext cx="37440" cy="32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CB2702E-196B-807F-094B-0BE88D9ED43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533090" y="2311289"/>
                <a:ext cx="55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3277BA9-0BF1-25E0-7153-2D6FB78B3C1E}"/>
                  </a:ext>
                </a:extLst>
              </p14:cNvPr>
              <p14:cNvContentPartPr/>
              <p14:nvPr/>
            </p14:nvContentPartPr>
            <p14:xfrm>
              <a:off x="4116130" y="2489129"/>
              <a:ext cx="1248120" cy="261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3277BA9-0BF1-25E0-7153-2D6FB78B3C1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107130" y="2480129"/>
                <a:ext cx="12657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608655B-069C-C133-703A-11790F3190BA}"/>
                  </a:ext>
                </a:extLst>
              </p14:cNvPr>
              <p14:cNvContentPartPr/>
              <p14:nvPr/>
            </p14:nvContentPartPr>
            <p14:xfrm>
              <a:off x="9477970" y="2256209"/>
              <a:ext cx="713880" cy="280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608655B-069C-C133-703A-11790F3190B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468970" y="2247569"/>
                <a:ext cx="73152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714A53F-68D7-AF89-4ADB-637701C69462}"/>
              </a:ext>
            </a:extLst>
          </p:cNvPr>
          <p:cNvGrpSpPr/>
          <p:nvPr/>
        </p:nvGrpSpPr>
        <p:grpSpPr>
          <a:xfrm>
            <a:off x="10038130" y="1292489"/>
            <a:ext cx="1826640" cy="443160"/>
            <a:chOff x="10038130" y="1292489"/>
            <a:chExt cx="18266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A25FFF-D017-692D-58B7-BF74A6933918}"/>
                    </a:ext>
                  </a:extLst>
                </p14:cNvPr>
                <p14:cNvContentPartPr/>
                <p14:nvPr/>
              </p14:nvContentPartPr>
              <p14:xfrm>
                <a:off x="10038130" y="1337849"/>
                <a:ext cx="124920" cy="372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A25FFF-D017-692D-58B7-BF74A693391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29130" y="1329209"/>
                  <a:ext cx="1425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37131D4-0ADD-B99D-782D-C53112BDFC25}"/>
                    </a:ext>
                  </a:extLst>
                </p14:cNvPr>
                <p14:cNvContentPartPr/>
                <p14:nvPr/>
              </p14:nvContentPartPr>
              <p14:xfrm>
                <a:off x="10189330" y="1458809"/>
                <a:ext cx="352080" cy="252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37131D4-0ADD-B99D-782D-C53112BDFC2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180330" y="1449809"/>
                  <a:ext cx="369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DB1A1B0-1BB2-245E-39E5-35E0D87B073A}"/>
                    </a:ext>
                  </a:extLst>
                </p14:cNvPr>
                <p14:cNvContentPartPr/>
                <p14:nvPr/>
              </p14:nvContentPartPr>
              <p14:xfrm>
                <a:off x="10779010" y="1515329"/>
                <a:ext cx="273960" cy="81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DB1A1B0-1BB2-245E-39E5-35E0D87B07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70010" y="1506329"/>
                  <a:ext cx="291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906693D-9FED-C461-0257-0BCC70A5A1C6}"/>
                    </a:ext>
                  </a:extLst>
                </p14:cNvPr>
                <p14:cNvContentPartPr/>
                <p14:nvPr/>
              </p14:nvContentPartPr>
              <p14:xfrm>
                <a:off x="11121370" y="1357289"/>
                <a:ext cx="621360" cy="242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906693D-9FED-C461-0257-0BCC70A5A1C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12730" y="1348649"/>
                  <a:ext cx="639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1015B8E-B71E-A255-81DD-9E3430064CD5}"/>
                    </a:ext>
                  </a:extLst>
                </p14:cNvPr>
                <p14:cNvContentPartPr/>
                <p14:nvPr/>
              </p14:nvContentPartPr>
              <p14:xfrm>
                <a:off x="11747770" y="1292489"/>
                <a:ext cx="117000" cy="44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1015B8E-B71E-A255-81DD-9E3430064CD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738770" y="1283849"/>
                  <a:ext cx="13464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3DC134F-0606-7408-9EA9-41A92E6E41C3}"/>
              </a:ext>
            </a:extLst>
          </p:cNvPr>
          <p:cNvGrpSpPr/>
          <p:nvPr/>
        </p:nvGrpSpPr>
        <p:grpSpPr>
          <a:xfrm>
            <a:off x="10317130" y="2265569"/>
            <a:ext cx="1081080" cy="275760"/>
            <a:chOff x="10317130" y="2265569"/>
            <a:chExt cx="10810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224ECEE-EC00-8EA0-D828-702300752872}"/>
                    </a:ext>
                  </a:extLst>
                </p14:cNvPr>
                <p14:cNvContentPartPr/>
                <p14:nvPr/>
              </p14:nvContentPartPr>
              <p14:xfrm>
                <a:off x="10317130" y="2288249"/>
                <a:ext cx="536760" cy="253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224ECEE-EC00-8EA0-D828-70230075287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08490" y="2279249"/>
                  <a:ext cx="554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BC91C9B-7333-529A-6652-65BBFFE98ACB}"/>
                    </a:ext>
                  </a:extLst>
                </p14:cNvPr>
                <p14:cNvContentPartPr/>
                <p14:nvPr/>
              </p14:nvContentPartPr>
              <p14:xfrm>
                <a:off x="10876210" y="2300489"/>
                <a:ext cx="24840" cy="6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BC91C9B-7333-529A-6652-65BBFFE98AC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67570" y="2291489"/>
                  <a:ext cx="42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C334501-F166-8EA6-24DC-D608B430EB2A}"/>
                    </a:ext>
                  </a:extLst>
                </p14:cNvPr>
                <p14:cNvContentPartPr/>
                <p14:nvPr/>
              </p14:nvContentPartPr>
              <p14:xfrm>
                <a:off x="10971970" y="2265569"/>
                <a:ext cx="60120" cy="269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C334501-F166-8EA6-24DC-D608B430EB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62970" y="2256929"/>
                  <a:ext cx="77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66E9B7B-B7AF-FBD2-39F0-564B9F361EFB}"/>
                    </a:ext>
                  </a:extLst>
                </p14:cNvPr>
                <p14:cNvContentPartPr/>
                <p14:nvPr/>
              </p14:nvContentPartPr>
              <p14:xfrm>
                <a:off x="10866850" y="2355929"/>
                <a:ext cx="227160" cy="29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66E9B7B-B7AF-FBD2-39F0-564B9F361EF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57850" y="2347289"/>
                  <a:ext cx="244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BF51EE6-2F0E-CB0A-BC81-8629B9369558}"/>
                    </a:ext>
                  </a:extLst>
                </p14:cNvPr>
                <p14:cNvContentPartPr/>
                <p14:nvPr/>
              </p14:nvContentPartPr>
              <p14:xfrm>
                <a:off x="11055130" y="2266649"/>
                <a:ext cx="343080" cy="272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BF51EE6-2F0E-CB0A-BC81-8629B93695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46130" y="2258009"/>
                  <a:ext cx="36072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4D8128B-BB7F-DF9B-322E-7B5DF50AE6F7}"/>
              </a:ext>
            </a:extLst>
          </p:cNvPr>
          <p:cNvGrpSpPr/>
          <p:nvPr/>
        </p:nvGrpSpPr>
        <p:grpSpPr>
          <a:xfrm>
            <a:off x="360250" y="2000969"/>
            <a:ext cx="8896320" cy="1356840"/>
            <a:chOff x="360250" y="2000969"/>
            <a:chExt cx="8896320" cy="13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FE309EB-D438-1A65-F51F-CB5B60E13B14}"/>
                    </a:ext>
                  </a:extLst>
                </p14:cNvPr>
                <p14:cNvContentPartPr/>
                <p14:nvPr/>
              </p14:nvContentPartPr>
              <p14:xfrm>
                <a:off x="5609410" y="2329289"/>
                <a:ext cx="1256400" cy="375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FE309EB-D438-1A65-F51F-CB5B60E13B1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00410" y="2320649"/>
                  <a:ext cx="12740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481439E-6CC8-2003-DE33-810E13018499}"/>
                    </a:ext>
                  </a:extLst>
                </p14:cNvPr>
                <p14:cNvContentPartPr/>
                <p14:nvPr/>
              </p14:nvContentPartPr>
              <p14:xfrm>
                <a:off x="6234370" y="2509649"/>
                <a:ext cx="140760" cy="13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481439E-6CC8-2003-DE33-810E130184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25730" y="2500649"/>
                  <a:ext cx="158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E2769F-FA90-D745-BEB9-BC8A2645C26E}"/>
                    </a:ext>
                  </a:extLst>
                </p14:cNvPr>
                <p14:cNvContentPartPr/>
                <p14:nvPr/>
              </p14:nvContentPartPr>
              <p14:xfrm>
                <a:off x="6132130" y="2509289"/>
                <a:ext cx="52560" cy="13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E2769F-FA90-D745-BEB9-BC8A2645C26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23490" y="2500289"/>
                  <a:ext cx="7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B945362-0BA1-986D-B8C4-9945791CCF81}"/>
                    </a:ext>
                  </a:extLst>
                </p14:cNvPr>
                <p14:cNvContentPartPr/>
                <p14:nvPr/>
              </p14:nvContentPartPr>
              <p14:xfrm>
                <a:off x="7015210" y="2513609"/>
                <a:ext cx="482400" cy="63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B945362-0BA1-986D-B8C4-9945791CCF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06210" y="2504969"/>
                  <a:ext cx="500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2DF879B-8324-B78C-A8FA-FF050BDE0B00}"/>
                    </a:ext>
                  </a:extLst>
                </p14:cNvPr>
                <p14:cNvContentPartPr/>
                <p14:nvPr/>
              </p14:nvContentPartPr>
              <p14:xfrm>
                <a:off x="7597330" y="2296169"/>
                <a:ext cx="875520" cy="381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2DF879B-8324-B78C-A8FA-FF050BDE0B0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88330" y="2287529"/>
                  <a:ext cx="8931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DD0308-CA51-AF04-194F-8BE5D2DAD4AA}"/>
                    </a:ext>
                  </a:extLst>
                </p14:cNvPr>
                <p14:cNvContentPartPr/>
                <p14:nvPr/>
              </p14:nvContentPartPr>
              <p14:xfrm>
                <a:off x="7861210" y="2387249"/>
                <a:ext cx="94320" cy="40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DD0308-CA51-AF04-194F-8BE5D2DAD4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52570" y="2378249"/>
                  <a:ext cx="111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DABF4AB-9A75-89EF-919D-5D5F21EF92F3}"/>
                    </a:ext>
                  </a:extLst>
                </p14:cNvPr>
                <p14:cNvContentPartPr/>
                <p14:nvPr/>
              </p14:nvContentPartPr>
              <p14:xfrm>
                <a:off x="8532250" y="2539889"/>
                <a:ext cx="34560" cy="37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DABF4AB-9A75-89EF-919D-5D5F21EF92F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523610" y="2530889"/>
                  <a:ext cx="52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4829D9B-6C07-3ABF-83F6-807245148598}"/>
                    </a:ext>
                  </a:extLst>
                </p14:cNvPr>
                <p14:cNvContentPartPr/>
                <p14:nvPr/>
              </p14:nvContentPartPr>
              <p14:xfrm>
                <a:off x="8955610" y="2335409"/>
                <a:ext cx="98280" cy="195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4829D9B-6C07-3ABF-83F6-8072451485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46610" y="2326769"/>
                  <a:ext cx="11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94B02A-6FD7-8DCB-3FAE-B5E6BB79C736}"/>
                    </a:ext>
                  </a:extLst>
                </p14:cNvPr>
                <p14:cNvContentPartPr/>
                <p14:nvPr/>
              </p14:nvContentPartPr>
              <p14:xfrm>
                <a:off x="8882170" y="2305169"/>
                <a:ext cx="374400" cy="23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94B02A-6FD7-8DCB-3FAE-B5E6BB79C73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73170" y="2296169"/>
                  <a:ext cx="392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5251A0-09DF-803E-D455-24321F93DD4E}"/>
                    </a:ext>
                  </a:extLst>
                </p14:cNvPr>
                <p14:cNvContentPartPr/>
                <p14:nvPr/>
              </p14:nvContentPartPr>
              <p14:xfrm>
                <a:off x="9114010" y="2489849"/>
                <a:ext cx="101520" cy="65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5251A0-09DF-803E-D455-24321F93DD4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05010" y="2481209"/>
                  <a:ext cx="119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EB1502-84D7-C5AE-6A38-DFE085CC50D7}"/>
                    </a:ext>
                  </a:extLst>
                </p14:cNvPr>
                <p14:cNvContentPartPr/>
                <p14:nvPr/>
              </p14:nvContentPartPr>
              <p14:xfrm>
                <a:off x="481570" y="2063249"/>
                <a:ext cx="560880" cy="234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EB1502-84D7-C5AE-6A38-DFE085CC50D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2930" y="2054609"/>
                  <a:ext cx="578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86B200-F478-A27D-B6A5-FB8F7EDD53D9}"/>
                    </a:ext>
                  </a:extLst>
                </p14:cNvPr>
                <p14:cNvContentPartPr/>
                <p14:nvPr/>
              </p14:nvContentPartPr>
              <p14:xfrm>
                <a:off x="1303450" y="2152889"/>
                <a:ext cx="537120" cy="154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86B200-F478-A27D-B6A5-FB8F7EDD53D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94810" y="2144249"/>
                  <a:ext cx="554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8D97A1-0773-3B14-9119-4D258B1A39F0}"/>
                    </a:ext>
                  </a:extLst>
                </p14:cNvPr>
                <p14:cNvContentPartPr/>
                <p14:nvPr/>
              </p14:nvContentPartPr>
              <p14:xfrm>
                <a:off x="1971970" y="2067209"/>
                <a:ext cx="456120" cy="337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8D97A1-0773-3B14-9119-4D258B1A39F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62970" y="2058209"/>
                  <a:ext cx="473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4BF29A5-2443-579D-EBE3-17AF2CEDFDAC}"/>
                    </a:ext>
                  </a:extLst>
                </p14:cNvPr>
                <p14:cNvContentPartPr/>
                <p14:nvPr/>
              </p14:nvContentPartPr>
              <p14:xfrm>
                <a:off x="2646970" y="2000969"/>
                <a:ext cx="1085400" cy="404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4BF29A5-2443-579D-EBE3-17AF2CEDFDA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37970" y="1991969"/>
                  <a:ext cx="11030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46F6554-D0BC-FA35-09CB-8A1535FDE8EE}"/>
                    </a:ext>
                  </a:extLst>
                </p14:cNvPr>
                <p14:cNvContentPartPr/>
                <p14:nvPr/>
              </p14:nvContentPartPr>
              <p14:xfrm>
                <a:off x="459250" y="2549249"/>
                <a:ext cx="63360" cy="297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46F6554-D0BC-FA35-09CB-8A1535FDE8E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0610" y="2540609"/>
                  <a:ext cx="81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28D8C23-E562-AD92-2B23-6998CF0A454D}"/>
                    </a:ext>
                  </a:extLst>
                </p14:cNvPr>
                <p14:cNvContentPartPr/>
                <p14:nvPr/>
              </p14:nvContentPartPr>
              <p14:xfrm>
                <a:off x="546010" y="2743289"/>
                <a:ext cx="102960" cy="116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28D8C23-E562-AD92-2B23-6998CF0A454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7370" y="2734289"/>
                  <a:ext cx="120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DFEBE0-1FF9-4AA1-2B3B-F52A0BF80D2E}"/>
                    </a:ext>
                  </a:extLst>
                </p14:cNvPr>
                <p14:cNvContentPartPr/>
                <p14:nvPr/>
              </p14:nvContentPartPr>
              <p14:xfrm>
                <a:off x="909250" y="2534849"/>
                <a:ext cx="1025280" cy="428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DFEBE0-1FF9-4AA1-2B3B-F52A0BF80D2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0610" y="2525849"/>
                  <a:ext cx="1042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C43F93E-F0AA-2510-4AAF-95CEE0739518}"/>
                    </a:ext>
                  </a:extLst>
                </p14:cNvPr>
                <p14:cNvContentPartPr/>
                <p14:nvPr/>
              </p14:nvContentPartPr>
              <p14:xfrm>
                <a:off x="2103010" y="2447729"/>
                <a:ext cx="362520" cy="340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C43F93E-F0AA-2510-4AAF-95CEE073951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94010" y="2439089"/>
                  <a:ext cx="380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DA974E-3898-82F0-4952-3F2B41421A1C}"/>
                    </a:ext>
                  </a:extLst>
                </p14:cNvPr>
                <p14:cNvContentPartPr/>
                <p14:nvPr/>
              </p14:nvContentPartPr>
              <p14:xfrm>
                <a:off x="2499010" y="2435489"/>
                <a:ext cx="443880" cy="27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DA974E-3898-82F0-4952-3F2B41421A1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90010" y="2426849"/>
                  <a:ext cx="461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90104A-BC67-9223-616C-A197D3E6C9F3}"/>
                    </a:ext>
                  </a:extLst>
                </p14:cNvPr>
                <p14:cNvContentPartPr/>
                <p14:nvPr/>
              </p14:nvContentPartPr>
              <p14:xfrm>
                <a:off x="2618890" y="2517569"/>
                <a:ext cx="191160" cy="3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90104A-BC67-9223-616C-A197D3E6C9F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10250" y="2508929"/>
                  <a:ext cx="208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0EAD87-8B01-8E2E-C22B-0DD9F579E622}"/>
                    </a:ext>
                  </a:extLst>
                </p14:cNvPr>
                <p14:cNvContentPartPr/>
                <p14:nvPr/>
              </p14:nvContentPartPr>
              <p14:xfrm>
                <a:off x="3045490" y="2492729"/>
                <a:ext cx="923400" cy="284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0EAD87-8B01-8E2E-C22B-0DD9F579E62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36490" y="2483729"/>
                  <a:ext cx="941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97DA4EC-06ED-886A-0183-58423966E9E1}"/>
                    </a:ext>
                  </a:extLst>
                </p14:cNvPr>
                <p14:cNvContentPartPr/>
                <p14:nvPr/>
              </p14:nvContentPartPr>
              <p14:xfrm>
                <a:off x="3852250" y="2559329"/>
                <a:ext cx="209160" cy="32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97DA4EC-06ED-886A-0183-58423966E9E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43250" y="2550689"/>
                  <a:ext cx="226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D6EA399-7D1B-15BA-DF94-DF19FE7E9D98}"/>
                    </a:ext>
                  </a:extLst>
                </p14:cNvPr>
                <p14:cNvContentPartPr/>
                <p14:nvPr/>
              </p14:nvContentPartPr>
              <p14:xfrm>
                <a:off x="360250" y="3024089"/>
                <a:ext cx="854280" cy="333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D6EA399-7D1B-15BA-DF94-DF19FE7E9D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1250" y="3015449"/>
                  <a:ext cx="8719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B843012-67B7-19B8-4311-268062FFD2E5}"/>
                    </a:ext>
                  </a:extLst>
                </p14:cNvPr>
                <p14:cNvContentPartPr/>
                <p14:nvPr/>
              </p14:nvContentPartPr>
              <p14:xfrm>
                <a:off x="1185010" y="3090689"/>
                <a:ext cx="147240" cy="151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B843012-67B7-19B8-4311-268062FFD2E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76010" y="3081689"/>
                  <a:ext cx="164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652778F-8BA3-F136-E502-86F5DAF015B8}"/>
                    </a:ext>
                  </a:extLst>
                </p14:cNvPr>
                <p14:cNvContentPartPr/>
                <p14:nvPr/>
              </p14:nvContentPartPr>
              <p14:xfrm>
                <a:off x="1650490" y="3011489"/>
                <a:ext cx="21960" cy="248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652778F-8BA3-F136-E502-86F5DAF015B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41490" y="3002849"/>
                  <a:ext cx="39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8D033B3-91E4-8B31-C29F-53424725FB04}"/>
                    </a:ext>
                  </a:extLst>
                </p14:cNvPr>
                <p14:cNvContentPartPr/>
                <p14:nvPr/>
              </p14:nvContentPartPr>
              <p14:xfrm>
                <a:off x="1560130" y="2981249"/>
                <a:ext cx="195120" cy="152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8D033B3-91E4-8B31-C29F-53424725FB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51130" y="2972609"/>
                  <a:ext cx="212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B7C819D-31BD-1CEF-0776-5CF2DA1BA685}"/>
                    </a:ext>
                  </a:extLst>
                </p14:cNvPr>
                <p14:cNvContentPartPr/>
                <p14:nvPr/>
              </p14:nvContentPartPr>
              <p14:xfrm>
                <a:off x="1924450" y="2837249"/>
                <a:ext cx="787320" cy="369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B7C819D-31BD-1CEF-0776-5CF2DA1BA68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15450" y="2828249"/>
                  <a:ext cx="8049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1862D3-1911-1948-8532-F27157A22779}"/>
                    </a:ext>
                  </a:extLst>
                </p14:cNvPr>
                <p14:cNvContentPartPr/>
                <p14:nvPr/>
              </p14:nvContentPartPr>
              <p14:xfrm>
                <a:off x="2304970" y="2975129"/>
                <a:ext cx="268920" cy="33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1862D3-1911-1948-8532-F27157A2277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95970" y="2966129"/>
                  <a:ext cx="286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FD9CE4-D585-2A2C-D214-5010DD4B982C}"/>
                    </a:ext>
                  </a:extLst>
                </p14:cNvPr>
                <p14:cNvContentPartPr/>
                <p14:nvPr/>
              </p14:nvContentPartPr>
              <p14:xfrm>
                <a:off x="1996810" y="3005729"/>
                <a:ext cx="274320" cy="29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FD9CE4-D585-2A2C-D214-5010DD4B982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88170" y="2996729"/>
                  <a:ext cx="29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12B8E0-7E16-8AF5-5E57-EEF0ECB0697D}"/>
                    </a:ext>
                  </a:extLst>
                </p14:cNvPr>
                <p14:cNvContentPartPr/>
                <p14:nvPr/>
              </p14:nvContentPartPr>
              <p14:xfrm>
                <a:off x="2905090" y="3038849"/>
                <a:ext cx="304560" cy="11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12B8E0-7E16-8AF5-5E57-EEF0ECB0697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96450" y="3030209"/>
                  <a:ext cx="322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867DC33-C704-BC43-7C26-E3FDF7FADF06}"/>
                    </a:ext>
                  </a:extLst>
                </p14:cNvPr>
                <p14:cNvContentPartPr/>
                <p14:nvPr/>
              </p14:nvContentPartPr>
              <p14:xfrm>
                <a:off x="3201370" y="2910689"/>
                <a:ext cx="32760" cy="25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867DC33-C704-BC43-7C26-E3FDF7FADF0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92730" y="2901689"/>
                  <a:ext cx="50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A86EEC-FDCE-C1A3-754B-4A2D0A23B646}"/>
                    </a:ext>
                  </a:extLst>
                </p14:cNvPr>
                <p14:cNvContentPartPr/>
                <p14:nvPr/>
              </p14:nvContentPartPr>
              <p14:xfrm>
                <a:off x="3296410" y="2822489"/>
                <a:ext cx="62280" cy="288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A86EEC-FDCE-C1A3-754B-4A2D0A23B64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287770" y="2813849"/>
                  <a:ext cx="79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558FACF-FA83-F227-C3E8-C4854689D5E8}"/>
                    </a:ext>
                  </a:extLst>
                </p14:cNvPr>
                <p14:cNvContentPartPr/>
                <p14:nvPr/>
              </p14:nvContentPartPr>
              <p14:xfrm>
                <a:off x="3224410" y="2975129"/>
                <a:ext cx="168120" cy="49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558FACF-FA83-F227-C3E8-C4854689D5E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15770" y="2966129"/>
                  <a:ext cx="185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7F40C7B-DCD4-847B-D4B7-D805CD6010AC}"/>
                    </a:ext>
                  </a:extLst>
                </p14:cNvPr>
                <p14:cNvContentPartPr/>
                <p14:nvPr/>
              </p14:nvContentPartPr>
              <p14:xfrm>
                <a:off x="3413410" y="2867489"/>
                <a:ext cx="164160" cy="216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7F40C7B-DCD4-847B-D4B7-D805CD6010A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04410" y="2858489"/>
                  <a:ext cx="181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83AD11-E046-A141-69D9-D81A8E750DBA}"/>
                    </a:ext>
                  </a:extLst>
                </p14:cNvPr>
                <p14:cNvContentPartPr/>
                <p14:nvPr/>
              </p14:nvContentPartPr>
              <p14:xfrm>
                <a:off x="3726970" y="2891609"/>
                <a:ext cx="969840" cy="385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83AD11-E046-A141-69D9-D81A8E750D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18330" y="2882609"/>
                  <a:ext cx="9874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EE0AA67-41E0-8791-5B56-A2B519832CA4}"/>
                    </a:ext>
                  </a:extLst>
                </p14:cNvPr>
                <p14:cNvContentPartPr/>
                <p14:nvPr/>
              </p14:nvContentPartPr>
              <p14:xfrm>
                <a:off x="4570450" y="3016889"/>
                <a:ext cx="107280" cy="9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EE0AA67-41E0-8791-5B56-A2B519832C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561810" y="3008249"/>
                  <a:ext cx="124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6C183D3-FB29-2629-ACBE-527A48526DDF}"/>
                    </a:ext>
                  </a:extLst>
                </p14:cNvPr>
                <p14:cNvContentPartPr/>
                <p14:nvPr/>
              </p14:nvContentPartPr>
              <p14:xfrm>
                <a:off x="3887530" y="2939129"/>
                <a:ext cx="115200" cy="33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6C183D3-FB29-2629-ACBE-527A48526DD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78530" y="2930489"/>
                  <a:ext cx="132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FCBEA9D-688F-4618-3B60-F863CDDEC87D}"/>
                    </a:ext>
                  </a:extLst>
                </p14:cNvPr>
                <p14:cNvContentPartPr/>
                <p14:nvPr/>
              </p14:nvContentPartPr>
              <p14:xfrm>
                <a:off x="4858810" y="2974409"/>
                <a:ext cx="608760" cy="258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CBEA9D-688F-4618-3B60-F863CDDEC87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49810" y="2965769"/>
                  <a:ext cx="626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15469EE-54B5-BAA0-5735-92499E9229EE}"/>
                    </a:ext>
                  </a:extLst>
                </p14:cNvPr>
                <p14:cNvContentPartPr/>
                <p14:nvPr/>
              </p14:nvContentPartPr>
              <p14:xfrm>
                <a:off x="5334370" y="2905289"/>
                <a:ext cx="13680" cy="11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15469EE-54B5-BAA0-5735-92499E9229E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25370" y="2896289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B25A2A0-EF72-0F56-0801-F66D4ED137C7}"/>
                    </a:ext>
                  </a:extLst>
                </p14:cNvPr>
                <p14:cNvContentPartPr/>
                <p14:nvPr/>
              </p14:nvContentPartPr>
              <p14:xfrm>
                <a:off x="5576650" y="2800889"/>
                <a:ext cx="210600" cy="281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B25A2A0-EF72-0F56-0801-F66D4ED137C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67650" y="2792249"/>
                  <a:ext cx="228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45085F6-0602-B4AF-57F9-14058CF56B22}"/>
                    </a:ext>
                  </a:extLst>
                </p14:cNvPr>
                <p14:cNvContentPartPr/>
                <p14:nvPr/>
              </p14:nvContentPartPr>
              <p14:xfrm>
                <a:off x="5917570" y="2787569"/>
                <a:ext cx="911160" cy="392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45085F6-0602-B4AF-57F9-14058CF56B2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08570" y="2778569"/>
                  <a:ext cx="928800" cy="41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832843E-B2DF-1CD6-E1B9-5745C1217B3D}"/>
              </a:ext>
            </a:extLst>
          </p:cNvPr>
          <p:cNvGrpSpPr/>
          <p:nvPr/>
        </p:nvGrpSpPr>
        <p:grpSpPr>
          <a:xfrm>
            <a:off x="6959770" y="2733929"/>
            <a:ext cx="883800" cy="292320"/>
            <a:chOff x="6959770" y="2733929"/>
            <a:chExt cx="88380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F1CB78E-1EF0-9ADB-E0C3-45698C9192F8}"/>
                    </a:ext>
                  </a:extLst>
                </p14:cNvPr>
                <p14:cNvContentPartPr/>
                <p14:nvPr/>
              </p14:nvContentPartPr>
              <p14:xfrm>
                <a:off x="6959770" y="2733929"/>
                <a:ext cx="883800" cy="292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F1CB78E-1EF0-9ADB-E0C3-45698C9192F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51130" y="2725289"/>
                  <a:ext cx="901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67DB0E9-54CA-5D0A-6F81-4FE9E7B63B93}"/>
                    </a:ext>
                  </a:extLst>
                </p14:cNvPr>
                <p14:cNvContentPartPr/>
                <p14:nvPr/>
              </p14:nvContentPartPr>
              <p14:xfrm>
                <a:off x="7479250" y="2805929"/>
                <a:ext cx="206280" cy="94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67DB0E9-54CA-5D0A-6F81-4FE9E7B63B9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70250" y="2796929"/>
                  <a:ext cx="223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0803209-E22B-0594-CC9B-DBE7F9FAF2C9}"/>
                    </a:ext>
                  </a:extLst>
                </p14:cNvPr>
                <p14:cNvContentPartPr/>
                <p14:nvPr/>
              </p14:nvContentPartPr>
              <p14:xfrm>
                <a:off x="7107010" y="2796929"/>
                <a:ext cx="199080" cy="34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0803209-E22B-0594-CC9B-DBE7F9FAF2C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98370" y="2787929"/>
                  <a:ext cx="2167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A9F0C28-3F8D-5B35-A2EA-BDC6AEA9B42F}"/>
                  </a:ext>
                </a:extLst>
              </p14:cNvPr>
              <p14:cNvContentPartPr/>
              <p14:nvPr/>
            </p14:nvContentPartPr>
            <p14:xfrm>
              <a:off x="7852570" y="3012929"/>
              <a:ext cx="39600" cy="187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A9F0C28-3F8D-5B35-A2EA-BDC6AEA9B42F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843930" y="3003929"/>
                <a:ext cx="572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55497A4-56D2-7413-E521-5C129DF843B7}"/>
                  </a:ext>
                </a:extLst>
              </p14:cNvPr>
              <p14:cNvContentPartPr/>
              <p14:nvPr/>
            </p14:nvContentPartPr>
            <p14:xfrm>
              <a:off x="8161810" y="2814569"/>
              <a:ext cx="158040" cy="198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55497A4-56D2-7413-E521-5C129DF843B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153170" y="2805929"/>
                <a:ext cx="17568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148D47B-E7B8-3EED-1355-EC5999894038}"/>
              </a:ext>
            </a:extLst>
          </p:cNvPr>
          <p:cNvGrpSpPr/>
          <p:nvPr/>
        </p:nvGrpSpPr>
        <p:grpSpPr>
          <a:xfrm>
            <a:off x="8321290" y="2745809"/>
            <a:ext cx="989640" cy="293040"/>
            <a:chOff x="8321290" y="2745809"/>
            <a:chExt cx="98964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19FE191-AEBF-4F20-7CEE-BF63C4F29CAA}"/>
                    </a:ext>
                  </a:extLst>
                </p14:cNvPr>
                <p14:cNvContentPartPr/>
                <p14:nvPr/>
              </p14:nvContentPartPr>
              <p14:xfrm>
                <a:off x="8321290" y="2745809"/>
                <a:ext cx="647280" cy="293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19FE191-AEBF-4F20-7CEE-BF63C4F29CA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312650" y="2736809"/>
                  <a:ext cx="664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E934C94-0AB9-A45B-A702-464E7F34A4A1}"/>
                    </a:ext>
                  </a:extLst>
                </p14:cNvPr>
                <p14:cNvContentPartPr/>
                <p14:nvPr/>
              </p14:nvContentPartPr>
              <p14:xfrm>
                <a:off x="8618290" y="2831489"/>
                <a:ext cx="174960" cy="14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E934C94-0AB9-A45B-A702-464E7F34A4A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609650" y="2822849"/>
                  <a:ext cx="192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9687CA8-7C52-2F9E-AC18-820999A47FE0}"/>
                    </a:ext>
                  </a:extLst>
                </p14:cNvPr>
                <p14:cNvContentPartPr/>
                <p14:nvPr/>
              </p14:nvContentPartPr>
              <p14:xfrm>
                <a:off x="8611810" y="2782529"/>
                <a:ext cx="20160" cy="10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9687CA8-7C52-2F9E-AC18-820999A47FE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03170" y="277388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EA40619-F56B-7F65-B6F8-232A938C24B1}"/>
                    </a:ext>
                  </a:extLst>
                </p14:cNvPr>
                <p14:cNvContentPartPr/>
                <p14:nvPr/>
              </p14:nvContentPartPr>
              <p14:xfrm>
                <a:off x="9099970" y="2788649"/>
                <a:ext cx="210960" cy="227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EA40619-F56B-7F65-B6F8-232A938C24B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90970" y="2779649"/>
                  <a:ext cx="2286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0643CA9-58BF-A3D0-D9F5-750DA299A824}"/>
              </a:ext>
            </a:extLst>
          </p:cNvPr>
          <p:cNvGrpSpPr/>
          <p:nvPr/>
        </p:nvGrpSpPr>
        <p:grpSpPr>
          <a:xfrm>
            <a:off x="9573730" y="2756969"/>
            <a:ext cx="404640" cy="238680"/>
            <a:chOff x="9573730" y="2756969"/>
            <a:chExt cx="40464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83BEAB0-595E-26DE-8C18-84C11288DBCC}"/>
                    </a:ext>
                  </a:extLst>
                </p14:cNvPr>
                <p14:cNvContentPartPr/>
                <p14:nvPr/>
              </p14:nvContentPartPr>
              <p14:xfrm>
                <a:off x="9573730" y="2756969"/>
                <a:ext cx="100440" cy="215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83BEAB0-595E-26DE-8C18-84C11288DB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64730" y="2747969"/>
                  <a:ext cx="118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735A6C5-3FB7-9374-CA35-BA03C124F2F7}"/>
                    </a:ext>
                  </a:extLst>
                </p14:cNvPr>
                <p14:cNvContentPartPr/>
                <p14:nvPr/>
              </p14:nvContentPartPr>
              <p14:xfrm>
                <a:off x="9720610" y="2835809"/>
                <a:ext cx="257760" cy="159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735A6C5-3FB7-9374-CA35-BA03C124F2F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11970" y="2827169"/>
                  <a:ext cx="2754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4B4F289-A2C4-1E18-5FF4-446BBE3AC099}"/>
              </a:ext>
            </a:extLst>
          </p:cNvPr>
          <p:cNvGrpSpPr/>
          <p:nvPr/>
        </p:nvGrpSpPr>
        <p:grpSpPr>
          <a:xfrm>
            <a:off x="10146490" y="2661569"/>
            <a:ext cx="1571760" cy="369000"/>
            <a:chOff x="10146490" y="2661569"/>
            <a:chExt cx="15717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4BE9577-0520-795A-D427-24E590F3EFEE}"/>
                    </a:ext>
                  </a:extLst>
                </p14:cNvPr>
                <p14:cNvContentPartPr/>
                <p14:nvPr/>
              </p14:nvContentPartPr>
              <p14:xfrm>
                <a:off x="10207690" y="2786129"/>
                <a:ext cx="65520" cy="189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4BE9577-0520-795A-D427-24E590F3EFE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99050" y="2777129"/>
                  <a:ext cx="83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650FE6D-7992-9FBE-CDEB-CFF38E08A745}"/>
                    </a:ext>
                  </a:extLst>
                </p14:cNvPr>
                <p14:cNvContentPartPr/>
                <p14:nvPr/>
              </p14:nvContentPartPr>
              <p14:xfrm>
                <a:off x="10146490" y="2754809"/>
                <a:ext cx="166320" cy="113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650FE6D-7992-9FBE-CDEB-CFF38E08A74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37490" y="2746169"/>
                  <a:ext cx="183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D05BB0-C9D7-830B-D5DC-A5E61A65EE9C}"/>
                    </a:ext>
                  </a:extLst>
                </p14:cNvPr>
                <p14:cNvContentPartPr/>
                <p14:nvPr/>
              </p14:nvContentPartPr>
              <p14:xfrm>
                <a:off x="10451050" y="2809529"/>
                <a:ext cx="96120" cy="122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D05BB0-C9D7-830B-D5DC-A5E61A65EE9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42050" y="2800529"/>
                  <a:ext cx="113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D2EC392-F8E7-A41A-CCDE-61943020A4B7}"/>
                    </a:ext>
                  </a:extLst>
                </p14:cNvPr>
                <p14:cNvContentPartPr/>
                <p14:nvPr/>
              </p14:nvContentPartPr>
              <p14:xfrm>
                <a:off x="10603330" y="2797649"/>
                <a:ext cx="117360" cy="113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D2EC392-F8E7-A41A-CCDE-61943020A4B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594330" y="2788649"/>
                  <a:ext cx="135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38D5EFF-6E32-5210-8C79-26B003D8E071}"/>
                    </a:ext>
                  </a:extLst>
                </p14:cNvPr>
                <p14:cNvContentPartPr/>
                <p14:nvPr/>
              </p14:nvContentPartPr>
              <p14:xfrm>
                <a:off x="10775050" y="2799449"/>
                <a:ext cx="87120" cy="84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38D5EFF-6E32-5210-8C79-26B003D8E07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766050" y="2790809"/>
                  <a:ext cx="104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D31321-268B-35BF-D483-BD389FCDF639}"/>
                    </a:ext>
                  </a:extLst>
                </p14:cNvPr>
                <p14:cNvContentPartPr/>
                <p14:nvPr/>
              </p14:nvContentPartPr>
              <p14:xfrm>
                <a:off x="10903570" y="2661569"/>
                <a:ext cx="60120" cy="222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D31321-268B-35BF-D483-BD389FCDF63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94570" y="2652929"/>
                  <a:ext cx="77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8A8F5C7-DC0D-5F9A-8BBF-94A4F00CC474}"/>
                    </a:ext>
                  </a:extLst>
                </p14:cNvPr>
                <p14:cNvContentPartPr/>
                <p14:nvPr/>
              </p14:nvContentPartPr>
              <p14:xfrm>
                <a:off x="10996090" y="2818529"/>
                <a:ext cx="68400" cy="112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8A8F5C7-DC0D-5F9A-8BBF-94A4F00CC47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87090" y="2809529"/>
                  <a:ext cx="86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909CE30-4105-CC03-B40E-B2B7766CA54D}"/>
                    </a:ext>
                  </a:extLst>
                </p14:cNvPr>
                <p14:cNvContentPartPr/>
                <p14:nvPr/>
              </p14:nvContentPartPr>
              <p14:xfrm>
                <a:off x="11092930" y="2820329"/>
                <a:ext cx="89280" cy="77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909CE30-4105-CC03-B40E-B2B7766CA54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83930" y="2811329"/>
                  <a:ext cx="106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9170B15-E1F7-5094-91E9-CAAA5BC7E283}"/>
                    </a:ext>
                  </a:extLst>
                </p14:cNvPr>
                <p14:cNvContentPartPr/>
                <p14:nvPr/>
              </p14:nvContentPartPr>
              <p14:xfrm>
                <a:off x="11232250" y="2835809"/>
                <a:ext cx="94320" cy="114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9170B15-E1F7-5094-91E9-CAAA5BC7E28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223250" y="2826809"/>
                  <a:ext cx="11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5C2A852-B2C8-4F35-DF72-DA1A62CB71E5}"/>
                    </a:ext>
                  </a:extLst>
                </p14:cNvPr>
                <p14:cNvContentPartPr/>
                <p14:nvPr/>
              </p14:nvContentPartPr>
              <p14:xfrm>
                <a:off x="11465530" y="2810969"/>
                <a:ext cx="63720" cy="187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5C2A852-B2C8-4F35-DF72-DA1A62CB71E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456530" y="2801969"/>
                  <a:ext cx="81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41CDB66-6289-1484-4730-E79963648853}"/>
                    </a:ext>
                  </a:extLst>
                </p14:cNvPr>
                <p14:cNvContentPartPr/>
                <p14:nvPr/>
              </p14:nvContentPartPr>
              <p14:xfrm>
                <a:off x="11704570" y="3023009"/>
                <a:ext cx="13680" cy="7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41CDB66-6289-1484-4730-E7996364885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95930" y="3014009"/>
                  <a:ext cx="313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C947615-1D6B-B27B-37E9-30405F9610FD}"/>
              </a:ext>
            </a:extLst>
          </p:cNvPr>
          <p:cNvGrpSpPr/>
          <p:nvPr/>
        </p:nvGrpSpPr>
        <p:grpSpPr>
          <a:xfrm>
            <a:off x="8582290" y="3172049"/>
            <a:ext cx="1762200" cy="273600"/>
            <a:chOff x="8582290" y="3172049"/>
            <a:chExt cx="176220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62621C7-584B-4CDD-820E-800094334326}"/>
                    </a:ext>
                  </a:extLst>
                </p14:cNvPr>
                <p14:cNvContentPartPr/>
                <p14:nvPr/>
              </p14:nvContentPartPr>
              <p14:xfrm>
                <a:off x="8582290" y="3172049"/>
                <a:ext cx="245160" cy="232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62621C7-584B-4CDD-820E-80009433432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73650" y="3163409"/>
                  <a:ext cx="262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DDB2D44-BF65-A5F2-585D-D60421531027}"/>
                    </a:ext>
                  </a:extLst>
                </p14:cNvPr>
                <p14:cNvContentPartPr/>
                <p14:nvPr/>
              </p14:nvContentPartPr>
              <p14:xfrm>
                <a:off x="9081250" y="3239369"/>
                <a:ext cx="284040" cy="184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DDB2D44-BF65-A5F2-585D-D6042153102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72610" y="3230369"/>
                  <a:ext cx="301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C73C12B-5495-55BC-D68A-F0270A0C3110}"/>
                    </a:ext>
                  </a:extLst>
                </p14:cNvPr>
                <p14:cNvContentPartPr/>
                <p14:nvPr/>
              </p14:nvContentPartPr>
              <p14:xfrm>
                <a:off x="9592450" y="3223889"/>
                <a:ext cx="243720" cy="204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C73C12B-5495-55BC-D68A-F0270A0C311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83450" y="3215249"/>
                  <a:ext cx="261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FD67B33-79B1-C305-63C4-B337F5D37C52}"/>
                    </a:ext>
                  </a:extLst>
                </p14:cNvPr>
                <p14:cNvContentPartPr/>
                <p14:nvPr/>
              </p14:nvContentPartPr>
              <p14:xfrm>
                <a:off x="10046410" y="3231089"/>
                <a:ext cx="298080" cy="214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FD67B33-79B1-C305-63C4-B337F5D37C5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37770" y="3222089"/>
                  <a:ext cx="31572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F2BD54E-2920-16D3-E6E8-309F01CE0D33}"/>
                  </a:ext>
                </a:extLst>
              </p14:cNvPr>
              <p14:cNvContentPartPr/>
              <p14:nvPr/>
            </p14:nvContentPartPr>
            <p14:xfrm>
              <a:off x="8636650" y="3258089"/>
              <a:ext cx="105480" cy="82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F2BD54E-2920-16D3-E6E8-309F01CE0D33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8601010" y="3186089"/>
                <a:ext cx="1771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ED385B5-307A-103C-F8AF-E750A3DD34FB}"/>
                  </a:ext>
                </a:extLst>
              </p14:cNvPr>
              <p14:cNvContentPartPr/>
              <p14:nvPr/>
            </p14:nvContentPartPr>
            <p14:xfrm>
              <a:off x="9124090" y="3301649"/>
              <a:ext cx="189000" cy="784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ED385B5-307A-103C-F8AF-E750A3DD34F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088450" y="3229649"/>
                <a:ext cx="2606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69C306A-C4F5-6376-84EB-940CD8537627}"/>
                  </a:ext>
                </a:extLst>
              </p14:cNvPr>
              <p14:cNvContentPartPr/>
              <p14:nvPr/>
            </p14:nvContentPartPr>
            <p14:xfrm>
              <a:off x="9649690" y="3282209"/>
              <a:ext cx="131760" cy="597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69C306A-C4F5-6376-84EB-940CD8537627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614050" y="3210209"/>
                <a:ext cx="203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37491173-2111-9B11-D02D-7862392D1B97}"/>
                  </a:ext>
                </a:extLst>
              </p14:cNvPr>
              <p14:cNvContentPartPr/>
              <p14:nvPr/>
            </p14:nvContentPartPr>
            <p14:xfrm>
              <a:off x="10100770" y="3289409"/>
              <a:ext cx="185040" cy="968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37491173-2111-9B11-D02D-7862392D1B97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065130" y="3217409"/>
                <a:ext cx="25668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9AC47CD-B403-F935-5BE5-7328458D47F2}"/>
              </a:ext>
            </a:extLst>
          </p:cNvPr>
          <p:cNvGrpSpPr/>
          <p:nvPr/>
        </p:nvGrpSpPr>
        <p:grpSpPr>
          <a:xfrm>
            <a:off x="8618650" y="3040649"/>
            <a:ext cx="628920" cy="526320"/>
            <a:chOff x="8618650" y="3040649"/>
            <a:chExt cx="62892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051AB93-677B-D7CB-70BB-153C6769195A}"/>
                    </a:ext>
                  </a:extLst>
                </p14:cNvPr>
                <p14:cNvContentPartPr/>
                <p14:nvPr/>
              </p14:nvContentPartPr>
              <p14:xfrm>
                <a:off x="8618650" y="3040649"/>
                <a:ext cx="144360" cy="488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051AB93-677B-D7CB-70BB-153C6769195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10010" y="3031649"/>
                  <a:ext cx="1620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06C84FB-6E1A-F26B-7CDD-67316AE5C96B}"/>
                    </a:ext>
                  </a:extLst>
                </p14:cNvPr>
                <p14:cNvContentPartPr/>
                <p14:nvPr/>
              </p14:nvContentPartPr>
              <p14:xfrm>
                <a:off x="9101410" y="3122009"/>
                <a:ext cx="146160" cy="444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06C84FB-6E1A-F26B-7CDD-67316AE5C96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92410" y="3113009"/>
                  <a:ext cx="16380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734E27C-DC11-2791-8308-E4A0373FFA97}"/>
              </a:ext>
            </a:extLst>
          </p:cNvPr>
          <p:cNvGrpSpPr/>
          <p:nvPr/>
        </p:nvGrpSpPr>
        <p:grpSpPr>
          <a:xfrm>
            <a:off x="9605050" y="3100409"/>
            <a:ext cx="604440" cy="465480"/>
            <a:chOff x="9605050" y="3100409"/>
            <a:chExt cx="60444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37B647B-57A7-0F00-745C-AAF9483484B9}"/>
                    </a:ext>
                  </a:extLst>
                </p14:cNvPr>
                <p14:cNvContentPartPr/>
                <p14:nvPr/>
              </p14:nvContentPartPr>
              <p14:xfrm>
                <a:off x="9605050" y="3102209"/>
                <a:ext cx="173160" cy="457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37B647B-57A7-0F00-745C-AAF9483484B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96410" y="3093209"/>
                  <a:ext cx="1908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AEAEA8B-754F-7684-6CD5-637928EAF9D5}"/>
                    </a:ext>
                  </a:extLst>
                </p14:cNvPr>
                <p14:cNvContentPartPr/>
                <p14:nvPr/>
              </p14:nvContentPartPr>
              <p14:xfrm>
                <a:off x="10063330" y="3100409"/>
                <a:ext cx="146160" cy="465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AEAEA8B-754F-7684-6CD5-637928EAF9D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54690" y="3091409"/>
                  <a:ext cx="163800" cy="48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179B34D0-A470-9FC3-27C4-AB3230EA4506}"/>
                  </a:ext>
                </a:extLst>
              </p14:cNvPr>
              <p14:cNvContentPartPr/>
              <p14:nvPr/>
            </p14:nvContentPartPr>
            <p14:xfrm>
              <a:off x="204730" y="4972769"/>
              <a:ext cx="91440" cy="3204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179B34D0-A470-9FC3-27C4-AB3230EA450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96090" y="4964129"/>
                <a:ext cx="109080" cy="33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F99D1AD-7AC0-4F1D-C249-C20F324B06DA}"/>
              </a:ext>
            </a:extLst>
          </p:cNvPr>
          <p:cNvGrpSpPr/>
          <p:nvPr/>
        </p:nvGrpSpPr>
        <p:grpSpPr>
          <a:xfrm>
            <a:off x="292210" y="4941449"/>
            <a:ext cx="966960" cy="338760"/>
            <a:chOff x="292210" y="4941449"/>
            <a:chExt cx="9669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66ACA57-F7FE-7E42-1D2F-93669A497AEF}"/>
                    </a:ext>
                  </a:extLst>
                </p14:cNvPr>
                <p14:cNvContentPartPr/>
                <p14:nvPr/>
              </p14:nvContentPartPr>
              <p14:xfrm>
                <a:off x="292210" y="4945409"/>
                <a:ext cx="862200" cy="258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66ACA57-F7FE-7E42-1D2F-93669A497AE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83210" y="4936409"/>
                  <a:ext cx="879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41797D9-B4F9-0976-D7DD-DD0C43B325F8}"/>
                    </a:ext>
                  </a:extLst>
                </p14:cNvPr>
                <p14:cNvContentPartPr/>
                <p14:nvPr/>
              </p14:nvContentPartPr>
              <p14:xfrm>
                <a:off x="688570" y="5000489"/>
                <a:ext cx="148320" cy="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41797D9-B4F9-0976-D7DD-DD0C43B325F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9930" y="4991849"/>
                  <a:ext cx="165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C3B89C4-A111-B82C-63B2-03BB841D7049}"/>
                    </a:ext>
                  </a:extLst>
                </p14:cNvPr>
                <p14:cNvContentPartPr/>
                <p14:nvPr/>
              </p14:nvContentPartPr>
              <p14:xfrm>
                <a:off x="673450" y="4980329"/>
                <a:ext cx="24120" cy="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C3B89C4-A111-B82C-63B2-03BB841D704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4450" y="4971689"/>
                  <a:ext cx="41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659AAB4-7CAC-5CE6-D506-0F973BE8A117}"/>
                    </a:ext>
                  </a:extLst>
                </p14:cNvPr>
                <p14:cNvContentPartPr/>
                <p14:nvPr/>
              </p14:nvContentPartPr>
              <p14:xfrm>
                <a:off x="1175290" y="4941449"/>
                <a:ext cx="83880" cy="338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659AAB4-7CAC-5CE6-D506-0F973BE8A11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66290" y="4932809"/>
                  <a:ext cx="10152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7FF531D-AFF5-6C32-24F5-D64D72440494}"/>
                  </a:ext>
                </a:extLst>
              </p14:cNvPr>
              <p14:cNvContentPartPr/>
              <p14:nvPr/>
            </p14:nvContentPartPr>
            <p14:xfrm>
              <a:off x="146770" y="6410249"/>
              <a:ext cx="713880" cy="2552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7FF531D-AFF5-6C32-24F5-D64D72440494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37770" y="6401609"/>
                <a:ext cx="73152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70DA12D-88F2-14D0-35A3-AD52855B2564}"/>
              </a:ext>
            </a:extLst>
          </p:cNvPr>
          <p:cNvGrpSpPr/>
          <p:nvPr/>
        </p:nvGrpSpPr>
        <p:grpSpPr>
          <a:xfrm>
            <a:off x="1039210" y="6381809"/>
            <a:ext cx="2318400" cy="358920"/>
            <a:chOff x="1039210" y="6381809"/>
            <a:chExt cx="23184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DCCC0EF-E388-EB49-B4F4-58A5A0F88353}"/>
                    </a:ext>
                  </a:extLst>
                </p14:cNvPr>
                <p14:cNvContentPartPr/>
                <p14:nvPr/>
              </p14:nvContentPartPr>
              <p14:xfrm>
                <a:off x="1039210" y="6381809"/>
                <a:ext cx="927000" cy="285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DCCC0EF-E388-EB49-B4F4-58A5A0F8835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30210" y="6372809"/>
                  <a:ext cx="944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90B38F5-09DC-3EB1-6787-73D5E76CA73E}"/>
                    </a:ext>
                  </a:extLst>
                </p14:cNvPr>
                <p14:cNvContentPartPr/>
                <p14:nvPr/>
              </p14:nvContentPartPr>
              <p14:xfrm>
                <a:off x="1478050" y="6454169"/>
                <a:ext cx="161640" cy="77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90B38F5-09DC-3EB1-6787-73D5E76CA7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469050" y="6445169"/>
                  <a:ext cx="179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F2619CE-D16E-A8C4-5C93-FE9FF60BDD62}"/>
                    </a:ext>
                  </a:extLst>
                </p14:cNvPr>
                <p14:cNvContentPartPr/>
                <p14:nvPr/>
              </p14:nvContentPartPr>
              <p14:xfrm>
                <a:off x="1419010" y="6430769"/>
                <a:ext cx="42840" cy="21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F2619CE-D16E-A8C4-5C93-FE9FF60BDD6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410370" y="6422129"/>
                  <a:ext cx="6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05022A9-5909-DDA5-7474-FB06FD4EB0C8}"/>
                    </a:ext>
                  </a:extLst>
                </p14:cNvPr>
                <p14:cNvContentPartPr/>
                <p14:nvPr/>
              </p14:nvContentPartPr>
              <p14:xfrm>
                <a:off x="2128930" y="6442649"/>
                <a:ext cx="423360" cy="236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05022A9-5909-DDA5-7474-FB06FD4EB0C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20290" y="6433649"/>
                  <a:ext cx="441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56654D4-F8CF-92E4-2B75-9A21656B5ACD}"/>
                    </a:ext>
                  </a:extLst>
                </p14:cNvPr>
                <p14:cNvContentPartPr/>
                <p14:nvPr/>
              </p14:nvContentPartPr>
              <p14:xfrm>
                <a:off x="2383810" y="6562889"/>
                <a:ext cx="204480" cy="65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56654D4-F8CF-92E4-2B75-9A21656B5AC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375170" y="6554249"/>
                  <a:ext cx="222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C6CB7EA-2DA4-7925-89ED-F76F3A521B68}"/>
                    </a:ext>
                  </a:extLst>
                </p14:cNvPr>
                <p14:cNvContentPartPr/>
                <p14:nvPr/>
              </p14:nvContentPartPr>
              <p14:xfrm>
                <a:off x="2406490" y="6529049"/>
                <a:ext cx="249840" cy="61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C6CB7EA-2DA4-7925-89ED-F76F3A521B6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397850" y="6520049"/>
                  <a:ext cx="267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4FBDC0D-33CE-A972-13B5-BAD74BEDF49A}"/>
                    </a:ext>
                  </a:extLst>
                </p14:cNvPr>
                <p14:cNvContentPartPr/>
                <p14:nvPr/>
              </p14:nvContentPartPr>
              <p14:xfrm>
                <a:off x="2790610" y="6420689"/>
                <a:ext cx="567000" cy="320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4FBDC0D-33CE-A972-13B5-BAD74BEDF49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781610" y="6411689"/>
                  <a:ext cx="58464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044C522-2440-2532-06AD-22110660C05C}"/>
              </a:ext>
            </a:extLst>
          </p:cNvPr>
          <p:cNvGrpSpPr/>
          <p:nvPr/>
        </p:nvGrpSpPr>
        <p:grpSpPr>
          <a:xfrm>
            <a:off x="7611010" y="5343929"/>
            <a:ext cx="1778040" cy="472320"/>
            <a:chOff x="7611010" y="5343929"/>
            <a:chExt cx="177804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7BAC8F1-BFBF-45EF-9BA4-3C406782C64F}"/>
                    </a:ext>
                  </a:extLst>
                </p14:cNvPr>
                <p14:cNvContentPartPr/>
                <p14:nvPr/>
              </p14:nvContentPartPr>
              <p14:xfrm>
                <a:off x="7611010" y="5343929"/>
                <a:ext cx="879480" cy="279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7BAC8F1-BFBF-45EF-9BA4-3C406782C64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02370" y="5335289"/>
                  <a:ext cx="897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E3E316B-6E8A-F7D8-A7E2-2889E16F78FF}"/>
                    </a:ext>
                  </a:extLst>
                </p14:cNvPr>
                <p14:cNvContentPartPr/>
                <p14:nvPr/>
              </p14:nvContentPartPr>
              <p14:xfrm>
                <a:off x="8081530" y="5427089"/>
                <a:ext cx="192960" cy="8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E3E316B-6E8A-F7D8-A7E2-2889E16F78F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72530" y="5418449"/>
                  <a:ext cx="21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B6B7D85-2C47-7259-AA4D-B364CC91775A}"/>
                    </a:ext>
                  </a:extLst>
                </p14:cNvPr>
                <p14:cNvContentPartPr/>
                <p14:nvPr/>
              </p14:nvContentPartPr>
              <p14:xfrm>
                <a:off x="8037610" y="5409449"/>
                <a:ext cx="25920" cy="6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B6B7D85-2C47-7259-AA4D-B364CC91775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028970" y="5400449"/>
                  <a:ext cx="43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8F79F50-5B09-D10C-E994-AB6D0D659D79}"/>
                    </a:ext>
                  </a:extLst>
                </p14:cNvPr>
                <p14:cNvContentPartPr/>
                <p14:nvPr/>
              </p14:nvContentPartPr>
              <p14:xfrm>
                <a:off x="8610010" y="5357249"/>
                <a:ext cx="779040" cy="459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8F79F50-5B09-D10C-E994-AB6D0D659D7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01370" y="5348249"/>
                  <a:ext cx="79668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E95B44A6-1115-D1E6-6D05-BA6DAC39923C}"/>
              </a:ext>
            </a:extLst>
          </p:cNvPr>
          <p:cNvGrpSpPr/>
          <p:nvPr/>
        </p:nvGrpSpPr>
        <p:grpSpPr>
          <a:xfrm>
            <a:off x="8217250" y="6326729"/>
            <a:ext cx="3487320" cy="509400"/>
            <a:chOff x="8217250" y="6326729"/>
            <a:chExt cx="348732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8F25104-132D-B070-BF4F-21E6EE1489A7}"/>
                    </a:ext>
                  </a:extLst>
                </p14:cNvPr>
                <p14:cNvContentPartPr/>
                <p14:nvPr/>
              </p14:nvContentPartPr>
              <p14:xfrm>
                <a:off x="8217250" y="6361649"/>
                <a:ext cx="349920" cy="136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8F25104-132D-B070-BF4F-21E6EE1489A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208250" y="6352649"/>
                  <a:ext cx="367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7CEA62E-285B-1189-AC02-CA63FAB20ED0}"/>
                    </a:ext>
                  </a:extLst>
                </p14:cNvPr>
                <p14:cNvContentPartPr/>
                <p14:nvPr/>
              </p14:nvContentPartPr>
              <p14:xfrm>
                <a:off x="8351890" y="6326729"/>
                <a:ext cx="27000" cy="316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7CEA62E-285B-1189-AC02-CA63FAB20ED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42890" y="6318089"/>
                  <a:ext cx="446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A74BB75-1337-3BBF-992D-3CD73EED56C1}"/>
                    </a:ext>
                  </a:extLst>
                </p14:cNvPr>
                <p14:cNvContentPartPr/>
                <p14:nvPr/>
              </p14:nvContentPartPr>
              <p14:xfrm>
                <a:off x="8527210" y="6629849"/>
                <a:ext cx="50760" cy="64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A74BB75-1337-3BBF-992D-3CD73EED56C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18570" y="6621209"/>
                  <a:ext cx="68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CBC4716-B1C2-DD5E-6327-B24AA23A9835}"/>
                    </a:ext>
                  </a:extLst>
                </p14:cNvPr>
                <p14:cNvContentPartPr/>
                <p14:nvPr/>
              </p14:nvContentPartPr>
              <p14:xfrm>
                <a:off x="8576530" y="6575129"/>
                <a:ext cx="12960" cy="8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CBC4716-B1C2-DD5E-6327-B24AA23A983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567890" y="6566129"/>
                  <a:ext cx="3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D18EF45-847B-ED72-B99C-7A9017A80678}"/>
                    </a:ext>
                  </a:extLst>
                </p14:cNvPr>
                <p14:cNvContentPartPr/>
                <p14:nvPr/>
              </p14:nvContentPartPr>
              <p14:xfrm>
                <a:off x="8851570" y="6361289"/>
                <a:ext cx="344880" cy="306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D18EF45-847B-ED72-B99C-7A9017A8067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842930" y="6352649"/>
                  <a:ext cx="362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4E78AB0-7E7D-7800-4239-632B503CA028}"/>
                    </a:ext>
                  </a:extLst>
                </p14:cNvPr>
                <p14:cNvContentPartPr/>
                <p14:nvPr/>
              </p14:nvContentPartPr>
              <p14:xfrm>
                <a:off x="9056770" y="6442289"/>
                <a:ext cx="249840" cy="36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4E78AB0-7E7D-7800-4239-632B503CA02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048130" y="6433289"/>
                  <a:ext cx="267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B3BF0C0-5C2B-69AF-55A3-ED049A1D9C50}"/>
                    </a:ext>
                  </a:extLst>
                </p14:cNvPr>
                <p14:cNvContentPartPr/>
                <p14:nvPr/>
              </p14:nvContentPartPr>
              <p14:xfrm>
                <a:off x="9377530" y="6415289"/>
                <a:ext cx="1205640" cy="279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B3BF0C0-5C2B-69AF-55A3-ED049A1D9C5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368530" y="6406649"/>
                  <a:ext cx="1223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16BED5D-ACAB-86B8-9004-854B1F4D995A}"/>
                    </a:ext>
                  </a:extLst>
                </p14:cNvPr>
                <p14:cNvContentPartPr/>
                <p14:nvPr/>
              </p14:nvContentPartPr>
              <p14:xfrm>
                <a:off x="10019770" y="6555689"/>
                <a:ext cx="49320" cy="13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16BED5D-ACAB-86B8-9004-854B1F4D995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11130" y="6547049"/>
                  <a:ext cx="66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753706E-260C-34A6-D4E9-1B2AE77586B1}"/>
                    </a:ext>
                  </a:extLst>
                </p14:cNvPr>
                <p14:cNvContentPartPr/>
                <p14:nvPr/>
              </p14:nvContentPartPr>
              <p14:xfrm>
                <a:off x="9659050" y="6495569"/>
                <a:ext cx="119880" cy="5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753706E-260C-34A6-D4E9-1B2AE77586B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650410" y="6486569"/>
                  <a:ext cx="137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D347C7C-DE48-B2EE-1482-A830125509B9}"/>
                    </a:ext>
                  </a:extLst>
                </p14:cNvPr>
                <p14:cNvContentPartPr/>
                <p14:nvPr/>
              </p14:nvContentPartPr>
              <p14:xfrm>
                <a:off x="10787290" y="6463889"/>
                <a:ext cx="319680" cy="239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D347C7C-DE48-B2EE-1482-A830125509B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778290" y="6454889"/>
                  <a:ext cx="337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C2582E6-A75F-3E6E-2029-0E30123BADB2}"/>
                    </a:ext>
                  </a:extLst>
                </p14:cNvPr>
                <p14:cNvContentPartPr/>
                <p14:nvPr/>
              </p14:nvContentPartPr>
              <p14:xfrm>
                <a:off x="10727530" y="6518609"/>
                <a:ext cx="282240" cy="61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C2582E6-A75F-3E6E-2029-0E30123BADB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718530" y="6509969"/>
                  <a:ext cx="29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83704A6-ADCF-7E5B-D8B3-4CBB5C7279E6}"/>
                    </a:ext>
                  </a:extLst>
                </p14:cNvPr>
                <p14:cNvContentPartPr/>
                <p14:nvPr/>
              </p14:nvContentPartPr>
              <p14:xfrm>
                <a:off x="11259250" y="6402689"/>
                <a:ext cx="402840" cy="177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83704A6-ADCF-7E5B-D8B3-4CBB5C7279E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250250" y="6393689"/>
                  <a:ext cx="420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E6C4D58-6274-E3AE-9237-EA4F5F60308C}"/>
                    </a:ext>
                  </a:extLst>
                </p14:cNvPr>
                <p14:cNvContentPartPr/>
                <p14:nvPr/>
              </p14:nvContentPartPr>
              <p14:xfrm>
                <a:off x="11436010" y="6378569"/>
                <a:ext cx="46080" cy="3574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E6C4D58-6274-E3AE-9237-EA4F5F60308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27370" y="6369929"/>
                  <a:ext cx="637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96EB26E-433C-3AE5-370A-2D7E9087408A}"/>
                    </a:ext>
                  </a:extLst>
                </p14:cNvPr>
                <p14:cNvContentPartPr/>
                <p14:nvPr/>
              </p14:nvContentPartPr>
              <p14:xfrm>
                <a:off x="11563810" y="6639569"/>
                <a:ext cx="140760" cy="196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96EB26E-433C-3AE5-370A-2D7E9087408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555170" y="6630569"/>
                  <a:ext cx="158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2883746-8EDE-995E-0BAF-822BAA937172}"/>
                    </a:ext>
                  </a:extLst>
                </p14:cNvPr>
                <p14:cNvContentPartPr/>
                <p14:nvPr/>
              </p14:nvContentPartPr>
              <p14:xfrm>
                <a:off x="11531770" y="6720209"/>
                <a:ext cx="128520" cy="21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2883746-8EDE-995E-0BAF-822BAA93717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23130" y="6711569"/>
                  <a:ext cx="1461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632E2E6-FAA3-17B1-9BB6-18019BDB90F0}"/>
              </a:ext>
            </a:extLst>
          </p:cNvPr>
          <p:cNvGrpSpPr/>
          <p:nvPr/>
        </p:nvGrpSpPr>
        <p:grpSpPr>
          <a:xfrm>
            <a:off x="229570" y="3286169"/>
            <a:ext cx="3485520" cy="417960"/>
            <a:chOff x="229570" y="3286169"/>
            <a:chExt cx="34855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C3E968F-825F-BFB9-8FB6-5785BD1C859D}"/>
                    </a:ext>
                  </a:extLst>
                </p14:cNvPr>
                <p14:cNvContentPartPr/>
                <p14:nvPr/>
              </p14:nvContentPartPr>
              <p14:xfrm>
                <a:off x="1278610" y="3408569"/>
                <a:ext cx="136080" cy="238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C3E968F-825F-BFB9-8FB6-5785BD1C859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269970" y="3399569"/>
                  <a:ext cx="153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D9584FC-17B1-1606-8CF0-D70236375DFC}"/>
                    </a:ext>
                  </a:extLst>
                </p14:cNvPr>
                <p14:cNvContentPartPr/>
                <p14:nvPr/>
              </p14:nvContentPartPr>
              <p14:xfrm>
                <a:off x="1473370" y="3449969"/>
                <a:ext cx="132840" cy="106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D9584FC-17B1-1606-8CF0-D70236375DF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464370" y="3440969"/>
                  <a:ext cx="150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6188383-440A-CBEC-B34F-B83D147FABAA}"/>
                    </a:ext>
                  </a:extLst>
                </p14:cNvPr>
                <p14:cNvContentPartPr/>
                <p14:nvPr/>
              </p14:nvContentPartPr>
              <p14:xfrm>
                <a:off x="1673170" y="3453929"/>
                <a:ext cx="112320" cy="79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6188383-440A-CBEC-B34F-B83D147FABA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64530" y="3445289"/>
                  <a:ext cx="129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BFD2331-2818-2703-AAEC-E5C3616D82FB}"/>
                    </a:ext>
                  </a:extLst>
                </p14:cNvPr>
                <p14:cNvContentPartPr/>
                <p14:nvPr/>
              </p14:nvContentPartPr>
              <p14:xfrm>
                <a:off x="1811050" y="3286169"/>
                <a:ext cx="39240" cy="233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BFD2331-2818-2703-AAEC-E5C3616D82F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802050" y="3277169"/>
                  <a:ext cx="56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F3047E1-13A5-BEB7-4093-954DFFB8AB7C}"/>
                    </a:ext>
                  </a:extLst>
                </p14:cNvPr>
                <p14:cNvContentPartPr/>
                <p14:nvPr/>
              </p14:nvContentPartPr>
              <p14:xfrm>
                <a:off x="1892410" y="3444929"/>
                <a:ext cx="72720" cy="81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F3047E1-13A5-BEB7-4093-954DFFB8AB7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883410" y="3436289"/>
                  <a:ext cx="90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072CCBB-045D-3C48-1C83-BB959034894E}"/>
                    </a:ext>
                  </a:extLst>
                </p14:cNvPr>
                <p14:cNvContentPartPr/>
                <p14:nvPr/>
              </p14:nvContentPartPr>
              <p14:xfrm>
                <a:off x="2023450" y="3467249"/>
                <a:ext cx="85680" cy="49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072CCBB-045D-3C48-1C83-BB959034894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014450" y="3458249"/>
                  <a:ext cx="103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9844D92-AD85-2C1E-BAE6-92C3C67F74B6}"/>
                    </a:ext>
                  </a:extLst>
                </p14:cNvPr>
                <p14:cNvContentPartPr/>
                <p14:nvPr/>
              </p14:nvContentPartPr>
              <p14:xfrm>
                <a:off x="2157370" y="3432329"/>
                <a:ext cx="54000" cy="105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9844D92-AD85-2C1E-BAE6-92C3C67F74B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148370" y="3423689"/>
                  <a:ext cx="71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F2B8DBF-C7FE-CBD8-38B6-C5E90964B1EA}"/>
                    </a:ext>
                  </a:extLst>
                </p14:cNvPr>
                <p14:cNvContentPartPr/>
                <p14:nvPr/>
              </p14:nvContentPartPr>
              <p14:xfrm>
                <a:off x="2399650" y="3469769"/>
                <a:ext cx="114480" cy="71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F2B8DBF-C7FE-CBD8-38B6-C5E90964B1E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390650" y="3461129"/>
                  <a:ext cx="132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690493D-03E0-6A38-CD9B-8C326612A8CB}"/>
                    </a:ext>
                  </a:extLst>
                </p14:cNvPr>
                <p14:cNvContentPartPr/>
                <p14:nvPr/>
              </p14:nvContentPartPr>
              <p14:xfrm>
                <a:off x="2607730" y="3483809"/>
                <a:ext cx="6480" cy="21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690493D-03E0-6A38-CD9B-8C326612A8C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598730" y="3474809"/>
                  <a:ext cx="24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01159AC-ADE3-82E9-D02E-888FC5BA971B}"/>
                    </a:ext>
                  </a:extLst>
                </p14:cNvPr>
                <p14:cNvContentPartPr/>
                <p14:nvPr/>
              </p14:nvContentPartPr>
              <p14:xfrm>
                <a:off x="2641210" y="3310649"/>
                <a:ext cx="31320" cy="230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01159AC-ADE3-82E9-D02E-888FC5BA971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632210" y="3301649"/>
                  <a:ext cx="48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AA02FA9-3352-1AF4-13D1-0F54D42619C3}"/>
                    </a:ext>
                  </a:extLst>
                </p14:cNvPr>
                <p14:cNvContentPartPr/>
                <p14:nvPr/>
              </p14:nvContentPartPr>
              <p14:xfrm>
                <a:off x="2622130" y="3429809"/>
                <a:ext cx="100800" cy="59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AA02FA9-3352-1AF4-13D1-0F54D42619C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613130" y="3420809"/>
                  <a:ext cx="11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6F064AA-6EC7-6A7D-E5FA-93D0DA41854E}"/>
                    </a:ext>
                  </a:extLst>
                </p14:cNvPr>
                <p14:cNvContentPartPr/>
                <p14:nvPr/>
              </p14:nvContentPartPr>
              <p14:xfrm>
                <a:off x="2739850" y="3335129"/>
                <a:ext cx="110880" cy="184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6F064AA-6EC7-6A7D-E5FA-93D0DA41854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730850" y="3326489"/>
                  <a:ext cx="128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6FA4EC0-4754-EA74-D24C-CEA89415B153}"/>
                    </a:ext>
                  </a:extLst>
                </p14:cNvPr>
                <p14:cNvContentPartPr/>
                <p14:nvPr/>
              </p14:nvContentPartPr>
              <p14:xfrm>
                <a:off x="2941090" y="3338009"/>
                <a:ext cx="164520" cy="188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6FA4EC0-4754-EA74-D24C-CEA89415B15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932450" y="3329009"/>
                  <a:ext cx="182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2F8D75E-303C-8A7E-0771-B68649183F5F}"/>
                    </a:ext>
                  </a:extLst>
                </p14:cNvPr>
                <p14:cNvContentPartPr/>
                <p14:nvPr/>
              </p14:nvContentPartPr>
              <p14:xfrm>
                <a:off x="3202810" y="3302009"/>
                <a:ext cx="132480" cy="198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2F8D75E-303C-8A7E-0771-B68649183F5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193810" y="3293009"/>
                  <a:ext cx="150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D8BAEE3-BFC4-61E8-4059-FF9556D5555E}"/>
                    </a:ext>
                  </a:extLst>
                </p14:cNvPr>
                <p14:cNvContentPartPr/>
                <p14:nvPr/>
              </p14:nvContentPartPr>
              <p14:xfrm>
                <a:off x="3368050" y="3330809"/>
                <a:ext cx="99720" cy="169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D8BAEE3-BFC4-61E8-4059-FF9556D5555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359410" y="3321809"/>
                  <a:ext cx="117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619DD17-138E-2C78-A086-8C62544C958A}"/>
                    </a:ext>
                  </a:extLst>
                </p14:cNvPr>
                <p14:cNvContentPartPr/>
                <p14:nvPr/>
              </p14:nvContentPartPr>
              <p14:xfrm>
                <a:off x="3561010" y="3306329"/>
                <a:ext cx="154080" cy="231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619DD17-138E-2C78-A086-8C62544C958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552010" y="3297689"/>
                  <a:ext cx="171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9555555-BFB5-5796-CA7D-9BB966B4CA71}"/>
                    </a:ext>
                  </a:extLst>
                </p14:cNvPr>
                <p14:cNvContentPartPr/>
                <p14:nvPr/>
              </p14:nvContentPartPr>
              <p14:xfrm>
                <a:off x="229570" y="3493889"/>
                <a:ext cx="476280" cy="210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9555555-BFB5-5796-CA7D-9BB966B4CA7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20930" y="3484889"/>
                  <a:ext cx="493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F59A231-B987-338F-B9F0-EAC4FB73A44C}"/>
                    </a:ext>
                  </a:extLst>
                </p14:cNvPr>
                <p14:cNvContentPartPr/>
                <p14:nvPr/>
              </p14:nvContentPartPr>
              <p14:xfrm>
                <a:off x="848770" y="3451769"/>
                <a:ext cx="164880" cy="181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F59A231-B987-338F-B9F0-EAC4FB73A44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39770" y="3442769"/>
                  <a:ext cx="182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628C3B3-2699-E56D-3671-27A9EB348CA9}"/>
                    </a:ext>
                  </a:extLst>
                </p14:cNvPr>
                <p14:cNvContentPartPr/>
                <p14:nvPr/>
              </p14:nvContentPartPr>
              <p14:xfrm>
                <a:off x="1110130" y="3473729"/>
                <a:ext cx="24840" cy="19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628C3B3-2699-E56D-3671-27A9EB348CA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01490" y="3465089"/>
                  <a:ext cx="42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DFB8739-230F-313C-226D-47DFA1F599F3}"/>
                    </a:ext>
                  </a:extLst>
                </p14:cNvPr>
                <p14:cNvContentPartPr/>
                <p14:nvPr/>
              </p14:nvContentPartPr>
              <p14:xfrm>
                <a:off x="1135690" y="3575249"/>
                <a:ext cx="24840" cy="56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DFB8739-230F-313C-226D-47DFA1F599F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26690" y="3566609"/>
                  <a:ext cx="42480" cy="7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709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83AF6-1840-7407-4D7C-522E3AB4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43" y="2441687"/>
            <a:ext cx="7391997" cy="2664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460FB46-B9E6-1CB0-DB72-EC1FD4361AF9}"/>
              </a:ext>
            </a:extLst>
          </p:cNvPr>
          <p:cNvGrpSpPr/>
          <p:nvPr/>
        </p:nvGrpSpPr>
        <p:grpSpPr>
          <a:xfrm>
            <a:off x="409570" y="272249"/>
            <a:ext cx="1197720" cy="302760"/>
            <a:chOff x="409570" y="272249"/>
            <a:chExt cx="11977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F40E6D-A892-8A32-779C-E24C0D2FDD1B}"/>
                    </a:ext>
                  </a:extLst>
                </p14:cNvPr>
                <p14:cNvContentPartPr/>
                <p14:nvPr/>
              </p14:nvContentPartPr>
              <p14:xfrm>
                <a:off x="409570" y="272249"/>
                <a:ext cx="745200" cy="302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F40E6D-A892-8A32-779C-E24C0D2FDD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0570" y="263609"/>
                  <a:ext cx="762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1FD0E0-A3AF-597A-A3E2-0BAD3660F5F2}"/>
                    </a:ext>
                  </a:extLst>
                </p14:cNvPr>
                <p14:cNvContentPartPr/>
                <p14:nvPr/>
              </p14:nvContentPartPr>
              <p14:xfrm>
                <a:off x="1323970" y="296009"/>
                <a:ext cx="123120" cy="254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1FD0E0-A3AF-597A-A3E2-0BAD3660F5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15330" y="287369"/>
                  <a:ext cx="140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ADF7FDD-69ED-93A0-8E6B-124EB48AFE8E}"/>
                    </a:ext>
                  </a:extLst>
                </p14:cNvPr>
                <p14:cNvContentPartPr/>
                <p14:nvPr/>
              </p14:nvContentPartPr>
              <p14:xfrm>
                <a:off x="1595770" y="330929"/>
                <a:ext cx="6840" cy="3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ADF7FDD-69ED-93A0-8E6B-124EB48AFE8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86770" y="322289"/>
                  <a:ext cx="24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751800A-3A42-F0F7-7F7C-F9C91F374D3D}"/>
                    </a:ext>
                  </a:extLst>
                </p14:cNvPr>
                <p14:cNvContentPartPr/>
                <p14:nvPr/>
              </p14:nvContentPartPr>
              <p14:xfrm>
                <a:off x="1604050" y="486449"/>
                <a:ext cx="3240" cy="43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751800A-3A42-F0F7-7F7C-F9C91F374D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95050" y="477809"/>
                  <a:ext cx="2088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24A699-21FF-5135-B0A8-02EC84DE2147}"/>
                  </a:ext>
                </a:extLst>
              </p14:cNvPr>
              <p14:cNvContentPartPr/>
              <p14:nvPr/>
            </p14:nvContentPartPr>
            <p14:xfrm>
              <a:off x="1948210" y="276209"/>
              <a:ext cx="241200" cy="325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24A699-21FF-5135-B0A8-02EC84DE21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9570" y="267569"/>
                <a:ext cx="25884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F9ADC99-E7C3-A6E1-6311-08259721EBA7}"/>
              </a:ext>
            </a:extLst>
          </p:cNvPr>
          <p:cNvGrpSpPr/>
          <p:nvPr/>
        </p:nvGrpSpPr>
        <p:grpSpPr>
          <a:xfrm>
            <a:off x="2524570" y="163529"/>
            <a:ext cx="1693440" cy="362520"/>
            <a:chOff x="2524570" y="163529"/>
            <a:chExt cx="16934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0CCEACE-9129-FB52-4823-9F3A8DA1E8EE}"/>
                    </a:ext>
                  </a:extLst>
                </p14:cNvPr>
                <p14:cNvContentPartPr/>
                <p14:nvPr/>
              </p14:nvContentPartPr>
              <p14:xfrm>
                <a:off x="2524570" y="175049"/>
                <a:ext cx="693360" cy="33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0CCEACE-9129-FB52-4823-9F3A8DA1E8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15930" y="166049"/>
                  <a:ext cx="711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48D799-4D11-839D-1B6E-A7565F2548B8}"/>
                    </a:ext>
                  </a:extLst>
                </p14:cNvPr>
                <p14:cNvContentPartPr/>
                <p14:nvPr/>
              </p14:nvContentPartPr>
              <p14:xfrm>
                <a:off x="3372370" y="163529"/>
                <a:ext cx="365400" cy="362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48D799-4D11-839D-1B6E-A7565F2548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3730" y="154889"/>
                  <a:ext cx="3830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6EDB91-9AD0-E8A6-ECDC-88D485C142C8}"/>
                    </a:ext>
                  </a:extLst>
                </p14:cNvPr>
                <p14:cNvContentPartPr/>
                <p14:nvPr/>
              </p14:nvContentPartPr>
              <p14:xfrm>
                <a:off x="3405490" y="245969"/>
                <a:ext cx="231840" cy="55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6EDB91-9AD0-E8A6-ECDC-88D485C142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6490" y="237329"/>
                  <a:ext cx="249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FE4E8A-2EAC-75BE-A333-D07371041441}"/>
                    </a:ext>
                  </a:extLst>
                </p14:cNvPr>
                <p14:cNvContentPartPr/>
                <p14:nvPr/>
              </p14:nvContentPartPr>
              <p14:xfrm>
                <a:off x="3882130" y="175409"/>
                <a:ext cx="335880" cy="350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FE4E8A-2EAC-75BE-A333-D073710414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73490" y="166409"/>
                  <a:ext cx="35352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59EB74-F63F-0B6C-E9F0-DA998EC5B1AC}"/>
              </a:ext>
            </a:extLst>
          </p:cNvPr>
          <p:cNvGrpSpPr/>
          <p:nvPr/>
        </p:nvGrpSpPr>
        <p:grpSpPr>
          <a:xfrm>
            <a:off x="4333210" y="263249"/>
            <a:ext cx="1432080" cy="427680"/>
            <a:chOff x="4333210" y="263249"/>
            <a:chExt cx="143208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77860B-5405-0B43-CFD0-360EB4964D6E}"/>
                    </a:ext>
                  </a:extLst>
                </p14:cNvPr>
                <p14:cNvContentPartPr/>
                <p14:nvPr/>
              </p14:nvContentPartPr>
              <p14:xfrm>
                <a:off x="4333210" y="496529"/>
                <a:ext cx="82440" cy="194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77860B-5405-0B43-CFD0-360EB4964D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24210" y="487889"/>
                  <a:ext cx="100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797418-0916-3AB0-1938-B3A33A32B5C3}"/>
                    </a:ext>
                  </a:extLst>
                </p14:cNvPr>
                <p14:cNvContentPartPr/>
                <p14:nvPr/>
              </p14:nvContentPartPr>
              <p14:xfrm>
                <a:off x="4692130" y="378089"/>
                <a:ext cx="416520" cy="19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797418-0916-3AB0-1938-B3A33A32B5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83130" y="369449"/>
                  <a:ext cx="43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8767FB-7965-E15A-ACE7-FF3F853D0ECD}"/>
                    </a:ext>
                  </a:extLst>
                </p14:cNvPr>
                <p14:cNvContentPartPr/>
                <p14:nvPr/>
              </p14:nvContentPartPr>
              <p14:xfrm>
                <a:off x="5349130" y="382769"/>
                <a:ext cx="416160" cy="18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8767FB-7965-E15A-ACE7-FF3F853D0E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40490" y="373769"/>
                  <a:ext cx="433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D97F0C-5582-96F6-3987-0E14A555C86E}"/>
                    </a:ext>
                  </a:extLst>
                </p14:cNvPr>
                <p14:cNvContentPartPr/>
                <p14:nvPr/>
              </p14:nvContentPartPr>
              <p14:xfrm>
                <a:off x="5386210" y="263249"/>
                <a:ext cx="57240" cy="2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D97F0C-5582-96F6-3987-0E14A555C8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77570" y="254609"/>
                  <a:ext cx="74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8AEAD6-842E-84E3-AC3D-C25AEA34458D}"/>
              </a:ext>
            </a:extLst>
          </p:cNvPr>
          <p:cNvGrpSpPr/>
          <p:nvPr/>
        </p:nvGrpSpPr>
        <p:grpSpPr>
          <a:xfrm>
            <a:off x="5998930" y="216089"/>
            <a:ext cx="2328840" cy="499680"/>
            <a:chOff x="5998930" y="216089"/>
            <a:chExt cx="232884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8280A7-12D2-19BE-F9F5-984814CCF9C1}"/>
                    </a:ext>
                  </a:extLst>
                </p14:cNvPr>
                <p14:cNvContentPartPr/>
                <p14:nvPr/>
              </p14:nvContentPartPr>
              <p14:xfrm>
                <a:off x="5998930" y="365849"/>
                <a:ext cx="1249200" cy="20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8280A7-12D2-19BE-F9F5-984814CCF9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89930" y="357209"/>
                  <a:ext cx="1266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F663365-0CFF-FE89-8C91-BF8B30AA7676}"/>
                    </a:ext>
                  </a:extLst>
                </p14:cNvPr>
                <p14:cNvContentPartPr/>
                <p14:nvPr/>
              </p14:nvContentPartPr>
              <p14:xfrm>
                <a:off x="6583570" y="216089"/>
                <a:ext cx="29520" cy="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F663365-0CFF-FE89-8C91-BF8B30AA76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74930" y="207449"/>
                  <a:ext cx="47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26383B-B7A0-4C0E-3466-3810F55B1767}"/>
                    </a:ext>
                  </a:extLst>
                </p14:cNvPr>
                <p14:cNvContentPartPr/>
                <p14:nvPr/>
              </p14:nvContentPartPr>
              <p14:xfrm>
                <a:off x="7512730" y="349649"/>
                <a:ext cx="815040" cy="36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26383B-B7A0-4C0E-3466-3810F55B17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03730" y="340649"/>
                  <a:ext cx="832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2F9B46-9428-83A4-B2D0-98FEF21A00E2}"/>
                    </a:ext>
                  </a:extLst>
                </p14:cNvPr>
                <p14:cNvContentPartPr/>
                <p14:nvPr/>
              </p14:nvContentPartPr>
              <p14:xfrm>
                <a:off x="8068210" y="263249"/>
                <a:ext cx="11880" cy="2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2F9B46-9428-83A4-B2D0-98FEF21A00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59570" y="254609"/>
                  <a:ext cx="295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E2B636-B3B8-E59D-8E5C-A96224D9AA40}"/>
              </a:ext>
            </a:extLst>
          </p:cNvPr>
          <p:cNvGrpSpPr/>
          <p:nvPr/>
        </p:nvGrpSpPr>
        <p:grpSpPr>
          <a:xfrm>
            <a:off x="2346370" y="2413169"/>
            <a:ext cx="1046160" cy="340560"/>
            <a:chOff x="2346370" y="2413169"/>
            <a:chExt cx="104616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618A67-9C08-2103-47F8-21AFA715A4B2}"/>
                    </a:ext>
                  </a:extLst>
                </p14:cNvPr>
                <p14:cNvContentPartPr/>
                <p14:nvPr/>
              </p14:nvContentPartPr>
              <p14:xfrm>
                <a:off x="2346370" y="2413169"/>
                <a:ext cx="1046160" cy="340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618A67-9C08-2103-47F8-21AFA715A4B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37730" y="2404529"/>
                  <a:ext cx="1063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0C5161-3B12-ED80-C6D2-5BD19AE8F31A}"/>
                    </a:ext>
                  </a:extLst>
                </p14:cNvPr>
                <p14:cNvContentPartPr/>
                <p14:nvPr/>
              </p14:nvContentPartPr>
              <p14:xfrm>
                <a:off x="2848570" y="2544929"/>
                <a:ext cx="207360" cy="1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0C5161-3B12-ED80-C6D2-5BD19AE8F3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39930" y="2535929"/>
                  <a:ext cx="225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BB4DFE-A518-A25A-E5B1-F32E2B33C8AA}"/>
                    </a:ext>
                  </a:extLst>
                </p14:cNvPr>
                <p14:cNvContentPartPr/>
                <p14:nvPr/>
              </p14:nvContentPartPr>
              <p14:xfrm>
                <a:off x="2812930" y="2427209"/>
                <a:ext cx="20160" cy="20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BB4DFE-A518-A25A-E5B1-F32E2B33C8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03930" y="2418569"/>
                  <a:ext cx="378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DB328C-275B-A0B2-8BC4-5906B574585F}"/>
              </a:ext>
            </a:extLst>
          </p:cNvPr>
          <p:cNvGrpSpPr/>
          <p:nvPr/>
        </p:nvGrpSpPr>
        <p:grpSpPr>
          <a:xfrm>
            <a:off x="5648290" y="3478409"/>
            <a:ext cx="1481400" cy="683280"/>
            <a:chOff x="5648290" y="3478409"/>
            <a:chExt cx="1481400" cy="6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089BB5-3910-3774-6090-C2D8FA9F1BA7}"/>
                    </a:ext>
                  </a:extLst>
                </p14:cNvPr>
                <p14:cNvContentPartPr/>
                <p14:nvPr/>
              </p14:nvContentPartPr>
              <p14:xfrm>
                <a:off x="5789050" y="3536369"/>
                <a:ext cx="83520" cy="16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089BB5-3910-3774-6090-C2D8FA9F1B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80050" y="3527369"/>
                  <a:ext cx="101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501911-2A1C-56E5-FAC1-9351A7F24720}"/>
                    </a:ext>
                  </a:extLst>
                </p14:cNvPr>
                <p14:cNvContentPartPr/>
                <p14:nvPr/>
              </p14:nvContentPartPr>
              <p14:xfrm>
                <a:off x="5893810" y="3573449"/>
                <a:ext cx="66600" cy="113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501911-2A1C-56E5-FAC1-9351A7F247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85170" y="3564449"/>
                  <a:ext cx="84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62373B-47D0-3A48-DE55-DEE02F5119F6}"/>
                    </a:ext>
                  </a:extLst>
                </p14:cNvPr>
                <p14:cNvContentPartPr/>
                <p14:nvPr/>
              </p14:nvContentPartPr>
              <p14:xfrm>
                <a:off x="6135370" y="3478409"/>
                <a:ext cx="994320" cy="383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62373B-47D0-3A48-DE55-DEE02F5119F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26730" y="3469769"/>
                  <a:ext cx="10119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A45276-EC66-E3E3-EEDD-CDEF335D2C5B}"/>
                    </a:ext>
                  </a:extLst>
                </p14:cNvPr>
                <p14:cNvContentPartPr/>
                <p14:nvPr/>
              </p14:nvContentPartPr>
              <p14:xfrm>
                <a:off x="5648290" y="4011209"/>
                <a:ext cx="298080" cy="14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A45276-EC66-E3E3-EEDD-CDEF335D2C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39650" y="4002569"/>
                  <a:ext cx="315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7F9AE5-80CD-B399-0404-A8B8BAC6F87D}"/>
                    </a:ext>
                  </a:extLst>
                </p14:cNvPr>
                <p14:cNvContentPartPr/>
                <p14:nvPr/>
              </p14:nvContentPartPr>
              <p14:xfrm>
                <a:off x="5868250" y="3954689"/>
                <a:ext cx="1548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7F9AE5-80CD-B399-0404-A8B8BAC6F8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59610" y="3946049"/>
                  <a:ext cx="33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D14226-A2DA-1538-8C08-519533F84F4F}"/>
                    </a:ext>
                  </a:extLst>
                </p14:cNvPr>
                <p14:cNvContentPartPr/>
                <p14:nvPr/>
              </p14:nvContentPartPr>
              <p14:xfrm>
                <a:off x="6126370" y="3943529"/>
                <a:ext cx="461520" cy="218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D14226-A2DA-1538-8C08-519533F84F4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17370" y="3934889"/>
                  <a:ext cx="479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492413-FB92-0B32-C9D6-EAAF6E3E075A}"/>
                    </a:ext>
                  </a:extLst>
                </p14:cNvPr>
                <p14:cNvContentPartPr/>
                <p14:nvPr/>
              </p14:nvContentPartPr>
              <p14:xfrm>
                <a:off x="6564490" y="3969089"/>
                <a:ext cx="13680" cy="1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492413-FB92-0B32-C9D6-EAAF6E3E07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55850" y="3960449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6D83DE-AB91-772D-33C0-E05C4F893FAA}"/>
                    </a:ext>
                  </a:extLst>
                </p14:cNvPr>
                <p14:cNvContentPartPr/>
                <p14:nvPr/>
              </p14:nvContentPartPr>
              <p14:xfrm>
                <a:off x="6623890" y="3930929"/>
                <a:ext cx="12240" cy="207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6D83DE-AB91-772D-33C0-E05C4F893F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15250" y="3922289"/>
                  <a:ext cx="29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63FAD6-DD9C-F206-DCB4-F61D922052D5}"/>
                    </a:ext>
                  </a:extLst>
                </p14:cNvPr>
                <p14:cNvContentPartPr/>
                <p14:nvPr/>
              </p14:nvContentPartPr>
              <p14:xfrm>
                <a:off x="6592570" y="3913649"/>
                <a:ext cx="426600" cy="21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63FAD6-DD9C-F206-DCB4-F61D922052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83930" y="3904649"/>
                  <a:ext cx="4442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6339D5F-434C-1243-8254-8C1DA756D2CF}"/>
              </a:ext>
            </a:extLst>
          </p:cNvPr>
          <p:cNvGrpSpPr/>
          <p:nvPr/>
        </p:nvGrpSpPr>
        <p:grpSpPr>
          <a:xfrm>
            <a:off x="5336170" y="5295689"/>
            <a:ext cx="469800" cy="535680"/>
            <a:chOff x="5336170" y="5295689"/>
            <a:chExt cx="46980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3539D4-5A4A-AC92-0787-75442B84DCF2}"/>
                    </a:ext>
                  </a:extLst>
                </p14:cNvPr>
                <p14:cNvContentPartPr/>
                <p14:nvPr/>
              </p14:nvContentPartPr>
              <p14:xfrm>
                <a:off x="5336170" y="5366249"/>
                <a:ext cx="432000" cy="178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3539D4-5A4A-AC92-0787-75442B84DCF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27170" y="5357609"/>
                  <a:ext cx="449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652C95-6243-57BC-54D6-B507BB4FEEE1}"/>
                    </a:ext>
                  </a:extLst>
                </p14:cNvPr>
                <p14:cNvContentPartPr/>
                <p14:nvPr/>
              </p14:nvContentPartPr>
              <p14:xfrm>
                <a:off x="5547850" y="5295689"/>
                <a:ext cx="29520" cy="355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652C95-6243-57BC-54D6-B507BB4FEE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39210" y="5286689"/>
                  <a:ext cx="47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210575-E0C2-C39B-C6C4-85FE60DC7C99}"/>
                    </a:ext>
                  </a:extLst>
                </p14:cNvPr>
                <p14:cNvContentPartPr/>
                <p14:nvPr/>
              </p14:nvContentPartPr>
              <p14:xfrm>
                <a:off x="5737930" y="5688449"/>
                <a:ext cx="53640" cy="142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210575-E0C2-C39B-C6C4-85FE60DC7C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29290" y="5679809"/>
                  <a:ext cx="71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89B604-3946-226E-272A-8E4D7EA16030}"/>
                    </a:ext>
                  </a:extLst>
                </p14:cNvPr>
                <p14:cNvContentPartPr/>
                <p14:nvPr/>
              </p14:nvContentPartPr>
              <p14:xfrm>
                <a:off x="5787610" y="5626529"/>
                <a:ext cx="18360" cy="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89B604-3946-226E-272A-8E4D7EA1603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78970" y="5617529"/>
                  <a:ext cx="360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C0F1AD-E52B-60CA-8910-9819139E0273}"/>
              </a:ext>
            </a:extLst>
          </p:cNvPr>
          <p:cNvGrpSpPr/>
          <p:nvPr/>
        </p:nvGrpSpPr>
        <p:grpSpPr>
          <a:xfrm>
            <a:off x="6200530" y="5426729"/>
            <a:ext cx="225360" cy="204120"/>
            <a:chOff x="6200530" y="5426729"/>
            <a:chExt cx="2253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8C7F84D-DC4F-2B6C-3249-F3DD7F32B3A7}"/>
                    </a:ext>
                  </a:extLst>
                </p14:cNvPr>
                <p14:cNvContentPartPr/>
                <p14:nvPr/>
              </p14:nvContentPartPr>
              <p14:xfrm>
                <a:off x="6224650" y="5426729"/>
                <a:ext cx="189720" cy="60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8C7F84D-DC4F-2B6C-3249-F3DD7F32B3A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15650" y="5417729"/>
                  <a:ext cx="207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CF2C9A1-2059-B18D-38B6-8820C137A78A}"/>
                    </a:ext>
                  </a:extLst>
                </p14:cNvPr>
                <p14:cNvContentPartPr/>
                <p14:nvPr/>
              </p14:nvContentPartPr>
              <p14:xfrm>
                <a:off x="6200530" y="5558849"/>
                <a:ext cx="225360" cy="72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CF2C9A1-2059-B18D-38B6-8820C137A78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91530" y="5549849"/>
                  <a:ext cx="2430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580432-9A82-8A3E-1D24-A024DE66408F}"/>
              </a:ext>
            </a:extLst>
          </p:cNvPr>
          <p:cNvGrpSpPr/>
          <p:nvPr/>
        </p:nvGrpSpPr>
        <p:grpSpPr>
          <a:xfrm>
            <a:off x="6684370" y="5240609"/>
            <a:ext cx="582840" cy="608760"/>
            <a:chOff x="6684370" y="5240609"/>
            <a:chExt cx="5828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E62A27-57E2-77F4-F719-B238C154A46D}"/>
                    </a:ext>
                  </a:extLst>
                </p14:cNvPr>
                <p14:cNvContentPartPr/>
                <p14:nvPr/>
              </p14:nvContentPartPr>
              <p14:xfrm>
                <a:off x="6684370" y="5310449"/>
                <a:ext cx="471240" cy="148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E62A27-57E2-77F4-F719-B238C154A46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75370" y="5301449"/>
                  <a:ext cx="488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BCC150-6333-695F-A7DC-8FAB47849B6A}"/>
                    </a:ext>
                  </a:extLst>
                </p14:cNvPr>
                <p14:cNvContentPartPr/>
                <p14:nvPr/>
              </p14:nvContentPartPr>
              <p14:xfrm>
                <a:off x="6880570" y="5240609"/>
                <a:ext cx="68040" cy="423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BCC150-6333-695F-A7DC-8FAB47849B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71570" y="5231969"/>
                  <a:ext cx="856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6D552B-F2FA-1430-039E-A51DF717C8E5}"/>
                    </a:ext>
                  </a:extLst>
                </p14:cNvPr>
                <p14:cNvContentPartPr/>
                <p14:nvPr/>
              </p14:nvContentPartPr>
              <p14:xfrm>
                <a:off x="7099810" y="5627969"/>
                <a:ext cx="74880" cy="221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6D552B-F2FA-1430-039E-A51DF717C8E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91170" y="5618969"/>
                  <a:ext cx="92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A116AE-D748-299F-D50E-B401A3AAB56C}"/>
                    </a:ext>
                  </a:extLst>
                </p14:cNvPr>
                <p14:cNvContentPartPr/>
                <p14:nvPr/>
              </p14:nvContentPartPr>
              <p14:xfrm>
                <a:off x="7079650" y="5707169"/>
                <a:ext cx="187560" cy="43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A116AE-D748-299F-D50E-B401A3AAB5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70650" y="5698169"/>
                  <a:ext cx="20520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081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1FA2188-9259-C3D6-2F80-457C6F39666A}"/>
              </a:ext>
            </a:extLst>
          </p:cNvPr>
          <p:cNvGrpSpPr/>
          <p:nvPr/>
        </p:nvGrpSpPr>
        <p:grpSpPr>
          <a:xfrm>
            <a:off x="554650" y="162809"/>
            <a:ext cx="361800" cy="344160"/>
            <a:chOff x="554650" y="162809"/>
            <a:chExt cx="3618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E82C30-1DC2-F7D3-1593-0496B4AA20EE}"/>
                    </a:ext>
                  </a:extLst>
                </p14:cNvPr>
                <p14:cNvContentPartPr/>
                <p14:nvPr/>
              </p14:nvContentPartPr>
              <p14:xfrm>
                <a:off x="554650" y="162809"/>
                <a:ext cx="33120" cy="291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E82C30-1DC2-F7D3-1593-0496B4AA20E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5650" y="153809"/>
                  <a:ext cx="50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B02962-0FD8-B94C-4543-51426A2F93E5}"/>
                    </a:ext>
                  </a:extLst>
                </p14:cNvPr>
                <p14:cNvContentPartPr/>
                <p14:nvPr/>
              </p14:nvContentPartPr>
              <p14:xfrm>
                <a:off x="648970" y="196289"/>
                <a:ext cx="175680" cy="310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B02962-0FD8-B94C-4543-51426A2F93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9970" y="187289"/>
                  <a:ext cx="193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AD257E-B389-CAE4-018A-44A7A0330851}"/>
                    </a:ext>
                  </a:extLst>
                </p14:cNvPr>
                <p14:cNvContentPartPr/>
                <p14:nvPr/>
              </p14:nvContentPartPr>
              <p14:xfrm>
                <a:off x="907810" y="433169"/>
                <a:ext cx="8640" cy="4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AD257E-B389-CAE4-018A-44A7A03308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8810" y="424529"/>
                  <a:ext cx="262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494E10-C2FE-77E9-D32E-B1227E09700E}"/>
              </a:ext>
            </a:extLst>
          </p:cNvPr>
          <p:cNvGrpSpPr/>
          <p:nvPr/>
        </p:nvGrpSpPr>
        <p:grpSpPr>
          <a:xfrm>
            <a:off x="1050370" y="170009"/>
            <a:ext cx="286560" cy="359640"/>
            <a:chOff x="1050370" y="170009"/>
            <a:chExt cx="28656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E069FA-3EA9-BB96-306E-AFC4C764ED6E}"/>
                    </a:ext>
                  </a:extLst>
                </p14:cNvPr>
                <p14:cNvContentPartPr/>
                <p14:nvPr/>
              </p14:nvContentPartPr>
              <p14:xfrm>
                <a:off x="1050370" y="170009"/>
                <a:ext cx="29520" cy="35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E069FA-3EA9-BB96-306E-AFC4C764ED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1730" y="161009"/>
                  <a:ext cx="47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6AEF7F-0747-A531-49FD-6BD9F4366D9C}"/>
                    </a:ext>
                  </a:extLst>
                </p14:cNvPr>
                <p14:cNvContentPartPr/>
                <p14:nvPr/>
              </p14:nvContentPartPr>
              <p14:xfrm>
                <a:off x="1121290" y="212129"/>
                <a:ext cx="81720" cy="315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6AEF7F-0747-A531-49FD-6BD9F4366D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2650" y="203129"/>
                  <a:ext cx="993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D51B10-2067-C9A1-E1EC-94FE264FF629}"/>
                    </a:ext>
                  </a:extLst>
                </p14:cNvPr>
                <p14:cNvContentPartPr/>
                <p14:nvPr/>
              </p14:nvContentPartPr>
              <p14:xfrm>
                <a:off x="1314610" y="443969"/>
                <a:ext cx="22320" cy="48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D51B10-2067-C9A1-E1EC-94FE264FF6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5610" y="434969"/>
                  <a:ext cx="39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A4B7CA-8600-9F31-1F65-55F776CCDA8B}"/>
                    </a:ext>
                  </a:extLst>
                </p14:cNvPr>
                <p14:cNvContentPartPr/>
                <p14:nvPr/>
              </p14:nvContentPartPr>
              <p14:xfrm>
                <a:off x="1088890" y="350009"/>
                <a:ext cx="66600" cy="2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A4B7CA-8600-9F31-1F65-55F776CCDA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0250" y="341369"/>
                  <a:ext cx="842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9B4B8-1F4E-0EE3-C062-3CB2DEFDE918}"/>
              </a:ext>
            </a:extLst>
          </p:cNvPr>
          <p:cNvGrpSpPr/>
          <p:nvPr/>
        </p:nvGrpSpPr>
        <p:grpSpPr>
          <a:xfrm>
            <a:off x="2303170" y="175769"/>
            <a:ext cx="374040" cy="366480"/>
            <a:chOff x="2303170" y="175769"/>
            <a:chExt cx="37404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C4D690-6C22-57A5-67B3-86CF331BA27B}"/>
                    </a:ext>
                  </a:extLst>
                </p14:cNvPr>
                <p14:cNvContentPartPr/>
                <p14:nvPr/>
              </p14:nvContentPartPr>
              <p14:xfrm>
                <a:off x="2303170" y="180089"/>
                <a:ext cx="38160" cy="358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C4D690-6C22-57A5-67B3-86CF331BA2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4530" y="171449"/>
                  <a:ext cx="558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9D8C6A2-CDBC-1384-B9D3-28A57FA7F1B9}"/>
                    </a:ext>
                  </a:extLst>
                </p14:cNvPr>
                <p14:cNvContentPartPr/>
                <p14:nvPr/>
              </p14:nvContentPartPr>
              <p14:xfrm>
                <a:off x="2365810" y="175769"/>
                <a:ext cx="140400" cy="36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9D8C6A2-CDBC-1384-B9D3-28A57FA7F1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6810" y="166769"/>
                  <a:ext cx="1580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EC2B96-15C8-5CAB-E85E-CFB4072CB526}"/>
                    </a:ext>
                  </a:extLst>
                </p14:cNvPr>
                <p14:cNvContentPartPr/>
                <p14:nvPr/>
              </p14:nvContentPartPr>
              <p14:xfrm>
                <a:off x="2607010" y="384929"/>
                <a:ext cx="70200" cy="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EC2B96-15C8-5CAB-E85E-CFB4072CB5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98010" y="376289"/>
                  <a:ext cx="878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76BE03-BFB2-FCC5-C837-18407E4FC528}"/>
              </a:ext>
            </a:extLst>
          </p:cNvPr>
          <p:cNvGrpSpPr/>
          <p:nvPr/>
        </p:nvGrpSpPr>
        <p:grpSpPr>
          <a:xfrm>
            <a:off x="2855410" y="129689"/>
            <a:ext cx="1366200" cy="615960"/>
            <a:chOff x="2855410" y="129689"/>
            <a:chExt cx="136620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960286C-9563-D672-EBBE-0FCD993C7035}"/>
                    </a:ext>
                  </a:extLst>
                </p14:cNvPr>
                <p14:cNvContentPartPr/>
                <p14:nvPr/>
              </p14:nvContentPartPr>
              <p14:xfrm>
                <a:off x="2855410" y="129689"/>
                <a:ext cx="1366200" cy="615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960286C-9563-D672-EBBE-0FCD993C70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46770" y="121049"/>
                  <a:ext cx="138384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6232D5-96D2-F165-6509-3446D39B000A}"/>
                    </a:ext>
                  </a:extLst>
                </p14:cNvPr>
                <p14:cNvContentPartPr/>
                <p14:nvPr/>
              </p14:nvContentPartPr>
              <p14:xfrm>
                <a:off x="3440770" y="180449"/>
                <a:ext cx="401760" cy="9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6232D5-96D2-F165-6509-3446D39B00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1770" y="171449"/>
                  <a:ext cx="4194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6422F3-D217-55FB-632B-0CA25115B240}"/>
              </a:ext>
            </a:extLst>
          </p:cNvPr>
          <p:cNvGrpSpPr/>
          <p:nvPr/>
        </p:nvGrpSpPr>
        <p:grpSpPr>
          <a:xfrm>
            <a:off x="1626730" y="1076849"/>
            <a:ext cx="990720" cy="314280"/>
            <a:chOff x="1626730" y="1076849"/>
            <a:chExt cx="99072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5950E2-0ED3-3B3B-4F5C-8F9B0DF47EC5}"/>
                    </a:ext>
                  </a:extLst>
                </p14:cNvPr>
                <p14:cNvContentPartPr/>
                <p14:nvPr/>
              </p14:nvContentPartPr>
              <p14:xfrm>
                <a:off x="1626730" y="1076849"/>
                <a:ext cx="174960" cy="312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5950E2-0ED3-3B3B-4F5C-8F9B0DF47E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17730" y="1067849"/>
                  <a:ext cx="192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A90F84-EA0F-B1A1-0AE6-F598A2359ACB}"/>
                    </a:ext>
                  </a:extLst>
                </p14:cNvPr>
                <p14:cNvContentPartPr/>
                <p14:nvPr/>
              </p14:nvContentPartPr>
              <p14:xfrm>
                <a:off x="1647970" y="1292129"/>
                <a:ext cx="114840" cy="1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A90F84-EA0F-B1A1-0AE6-F598A2359A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38970" y="1283129"/>
                  <a:ext cx="132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A1B05D-66C3-111B-EFBD-920E43404A31}"/>
                    </a:ext>
                  </a:extLst>
                </p14:cNvPr>
                <p14:cNvContentPartPr/>
                <p14:nvPr/>
              </p14:nvContentPartPr>
              <p14:xfrm>
                <a:off x="1901050" y="1086209"/>
                <a:ext cx="140400" cy="30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A1B05D-66C3-111B-EFBD-920E43404A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92050" y="1077209"/>
                  <a:ext cx="158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74E8B8-B841-9265-9177-0F84DE1FD7EA}"/>
                    </a:ext>
                  </a:extLst>
                </p14:cNvPr>
                <p14:cNvContentPartPr/>
                <p14:nvPr/>
              </p14:nvContentPartPr>
              <p14:xfrm>
                <a:off x="1869010" y="1207169"/>
                <a:ext cx="233640" cy="2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74E8B8-B841-9265-9177-0F84DE1FD7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0010" y="1198529"/>
                  <a:ext cx="251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C32A0E6-3817-6786-6E98-DA8B95EEA160}"/>
                    </a:ext>
                  </a:extLst>
                </p14:cNvPr>
                <p14:cNvContentPartPr/>
                <p14:nvPr/>
              </p14:nvContentPartPr>
              <p14:xfrm>
                <a:off x="2142250" y="1259729"/>
                <a:ext cx="475200" cy="9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C32A0E6-3817-6786-6E98-DA8B95EEA1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33610" y="1250729"/>
                  <a:ext cx="4928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D2B40A2-6AE0-143E-95FE-C1D339FB1F66}"/>
                  </a:ext>
                </a:extLst>
              </p14:cNvPr>
              <p14:cNvContentPartPr/>
              <p14:nvPr/>
            </p14:nvContentPartPr>
            <p14:xfrm>
              <a:off x="2899690" y="1093409"/>
              <a:ext cx="261720" cy="257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D2B40A2-6AE0-143E-95FE-C1D339FB1F6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90690" y="1084769"/>
                <a:ext cx="279360" cy="2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D80DB-A06F-2526-82D2-CD4DA1E3240B}"/>
              </a:ext>
            </a:extLst>
          </p:cNvPr>
          <p:cNvGrpSpPr/>
          <p:nvPr/>
        </p:nvGrpSpPr>
        <p:grpSpPr>
          <a:xfrm>
            <a:off x="1521250" y="1568969"/>
            <a:ext cx="686520" cy="322560"/>
            <a:chOff x="1521250" y="1568969"/>
            <a:chExt cx="68652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F0B6C2-99A2-C4B1-10BF-A2DEE84E1AA6}"/>
                    </a:ext>
                  </a:extLst>
                </p14:cNvPr>
                <p14:cNvContentPartPr/>
                <p14:nvPr/>
              </p14:nvContentPartPr>
              <p14:xfrm>
                <a:off x="1521250" y="1568969"/>
                <a:ext cx="686520" cy="322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F0B6C2-99A2-C4B1-10BF-A2DEE84E1A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12610" y="1559969"/>
                  <a:ext cx="704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D09D7A-8F1B-E5E4-D67C-318329AC7EC7}"/>
                    </a:ext>
                  </a:extLst>
                </p14:cNvPr>
                <p14:cNvContentPartPr/>
                <p14:nvPr/>
              </p14:nvContentPartPr>
              <p14:xfrm>
                <a:off x="1894570" y="1728089"/>
                <a:ext cx="20340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D09D7A-8F1B-E5E4-D67C-318329AC7E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85930" y="1719449"/>
                  <a:ext cx="22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D0118D-5F5A-3351-F104-023109606229}"/>
                    </a:ext>
                  </a:extLst>
                </p14:cNvPr>
                <p14:cNvContentPartPr/>
                <p14:nvPr/>
              </p14:nvContentPartPr>
              <p14:xfrm>
                <a:off x="1801330" y="1661849"/>
                <a:ext cx="63720" cy="38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D0118D-5F5A-3351-F104-0231096062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92690" y="1652849"/>
                  <a:ext cx="813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5ACD4F8-771A-10A7-F2F1-2B50459BE9A8}"/>
                  </a:ext>
                </a:extLst>
              </p14:cNvPr>
              <p14:cNvContentPartPr/>
              <p14:nvPr/>
            </p14:nvContentPartPr>
            <p14:xfrm>
              <a:off x="2485690" y="1630169"/>
              <a:ext cx="187200" cy="329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5ACD4F8-771A-10A7-F2F1-2B50459BE9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76690" y="1621529"/>
                <a:ext cx="204840" cy="34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FBC945B-F94F-2D2E-41A4-9A73DCE62A9E}"/>
              </a:ext>
            </a:extLst>
          </p:cNvPr>
          <p:cNvGrpSpPr/>
          <p:nvPr/>
        </p:nvGrpSpPr>
        <p:grpSpPr>
          <a:xfrm>
            <a:off x="3138010" y="1526849"/>
            <a:ext cx="1233360" cy="378720"/>
            <a:chOff x="3138010" y="1526849"/>
            <a:chExt cx="12333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BF2AC3-8A62-B095-8236-25FE9857BB62}"/>
                    </a:ext>
                  </a:extLst>
                </p14:cNvPr>
                <p14:cNvContentPartPr/>
                <p14:nvPr/>
              </p14:nvContentPartPr>
              <p14:xfrm>
                <a:off x="3138010" y="1598849"/>
                <a:ext cx="8640" cy="302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BF2AC3-8A62-B095-8236-25FE9857BB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29370" y="1590209"/>
                  <a:ext cx="26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5E20737-64B0-1B3D-8539-38C37DCEDFF8}"/>
                    </a:ext>
                  </a:extLst>
                </p14:cNvPr>
                <p14:cNvContentPartPr/>
                <p14:nvPr/>
              </p14:nvContentPartPr>
              <p14:xfrm>
                <a:off x="3164290" y="1594169"/>
                <a:ext cx="168480" cy="311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5E20737-64B0-1B3D-8539-38C37DCEDF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55650" y="1585169"/>
                  <a:ext cx="186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C5FA8B-E12A-EA46-FD21-E47EB9872171}"/>
                    </a:ext>
                  </a:extLst>
                </p14:cNvPr>
                <p14:cNvContentPartPr/>
                <p14:nvPr/>
              </p14:nvContentPartPr>
              <p14:xfrm>
                <a:off x="3369850" y="1781729"/>
                <a:ext cx="56880" cy="2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C5FA8B-E12A-EA46-FD21-E47EB987217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61210" y="1773089"/>
                  <a:ext cx="74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0BC124-6050-AC91-3378-283CF1E817C6}"/>
                    </a:ext>
                  </a:extLst>
                </p14:cNvPr>
                <p14:cNvContentPartPr/>
                <p14:nvPr/>
              </p14:nvContentPartPr>
              <p14:xfrm>
                <a:off x="3525010" y="1526849"/>
                <a:ext cx="846360" cy="349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0BC124-6050-AC91-3378-283CF1E817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16010" y="1517849"/>
                  <a:ext cx="86400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C6FC20-6A02-FB0D-4A18-B74029EEE92E}"/>
              </a:ext>
            </a:extLst>
          </p:cNvPr>
          <p:cNvGrpSpPr/>
          <p:nvPr/>
        </p:nvGrpSpPr>
        <p:grpSpPr>
          <a:xfrm>
            <a:off x="1392370" y="2057129"/>
            <a:ext cx="1496520" cy="412200"/>
            <a:chOff x="1392370" y="2057129"/>
            <a:chExt cx="14965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75A554-3E47-2244-7E3F-3E88522BE077}"/>
                    </a:ext>
                  </a:extLst>
                </p14:cNvPr>
                <p14:cNvContentPartPr/>
                <p14:nvPr/>
              </p14:nvContentPartPr>
              <p14:xfrm>
                <a:off x="1392370" y="2057129"/>
                <a:ext cx="1496520" cy="412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75A554-3E47-2244-7E3F-3E88522BE0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83730" y="2048129"/>
                  <a:ext cx="15141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AE31BA-5477-7EC5-66F7-807A70523A11}"/>
                    </a:ext>
                  </a:extLst>
                </p14:cNvPr>
                <p14:cNvContentPartPr/>
                <p14:nvPr/>
              </p14:nvContentPartPr>
              <p14:xfrm>
                <a:off x="2029930" y="2204369"/>
                <a:ext cx="324000" cy="5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AE31BA-5477-7EC5-66F7-807A70523A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20930" y="2195369"/>
                  <a:ext cx="34164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EA53045-6AB6-804F-EB17-EF87756AD6A2}"/>
                  </a:ext>
                </a:extLst>
              </p14:cNvPr>
              <p14:cNvContentPartPr/>
              <p14:nvPr/>
            </p14:nvContentPartPr>
            <p14:xfrm>
              <a:off x="5181370" y="1440809"/>
              <a:ext cx="952920" cy="193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EA53045-6AB6-804F-EB17-EF87756AD6A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2370" y="1432169"/>
                <a:ext cx="97056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45B345C-C270-E835-40CF-3A0EB293BC8D}"/>
              </a:ext>
            </a:extLst>
          </p:cNvPr>
          <p:cNvGrpSpPr/>
          <p:nvPr/>
        </p:nvGrpSpPr>
        <p:grpSpPr>
          <a:xfrm>
            <a:off x="6645130" y="855089"/>
            <a:ext cx="2180520" cy="358920"/>
            <a:chOff x="6645130" y="855089"/>
            <a:chExt cx="21805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C2297A-2644-1051-AC16-1F23DCC9AA4F}"/>
                    </a:ext>
                  </a:extLst>
                </p14:cNvPr>
                <p14:cNvContentPartPr/>
                <p14:nvPr/>
              </p14:nvContentPartPr>
              <p14:xfrm>
                <a:off x="6645130" y="874889"/>
                <a:ext cx="216000" cy="29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C2297A-2644-1051-AC16-1F23DCC9AA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36490" y="865889"/>
                  <a:ext cx="233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675F85E-D536-65CA-0D09-E58E0232CD0E}"/>
                    </a:ext>
                  </a:extLst>
                </p14:cNvPr>
                <p14:cNvContentPartPr/>
                <p14:nvPr/>
              </p14:nvContentPartPr>
              <p14:xfrm>
                <a:off x="6870850" y="855089"/>
                <a:ext cx="892080" cy="35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675F85E-D536-65CA-0D09-E58E0232CD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62210" y="846089"/>
                  <a:ext cx="9097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5DEB0AC-3E67-0FBE-B53B-BE5284F011AB}"/>
                    </a:ext>
                  </a:extLst>
                </p14:cNvPr>
                <p14:cNvContentPartPr/>
                <p14:nvPr/>
              </p14:nvContentPartPr>
              <p14:xfrm>
                <a:off x="7085770" y="958409"/>
                <a:ext cx="364320" cy="50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5DEB0AC-3E67-0FBE-B53B-BE5284F011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77130" y="949409"/>
                  <a:ext cx="381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65323B-69DA-E700-F139-96E68B23802D}"/>
                    </a:ext>
                  </a:extLst>
                </p14:cNvPr>
                <p14:cNvContentPartPr/>
                <p14:nvPr/>
              </p14:nvContentPartPr>
              <p14:xfrm>
                <a:off x="7987930" y="855449"/>
                <a:ext cx="837720" cy="31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65323B-69DA-E700-F139-96E68B2380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79290" y="846809"/>
                  <a:ext cx="855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1F75FE9-E392-9F6B-E615-A4B456894793}"/>
                    </a:ext>
                  </a:extLst>
                </p14:cNvPr>
                <p14:cNvContentPartPr/>
                <p14:nvPr/>
              </p14:nvContentPartPr>
              <p14:xfrm>
                <a:off x="8157490" y="964529"/>
                <a:ext cx="241560" cy="23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1F75FE9-E392-9F6B-E615-A4B4568947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48490" y="955529"/>
                  <a:ext cx="2592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58CC26-CD68-A41B-FEF3-C06012C120EB}"/>
                  </a:ext>
                </a:extLst>
              </p14:cNvPr>
              <p14:cNvContentPartPr/>
              <p14:nvPr/>
            </p14:nvContentPartPr>
            <p14:xfrm>
              <a:off x="6603010" y="1409489"/>
              <a:ext cx="262800" cy="279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58CC26-CD68-A41B-FEF3-C06012C120E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94010" y="1400849"/>
                <a:ext cx="28044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8BF0B06-E86D-9C00-16B2-30A4E9EB83D2}"/>
              </a:ext>
            </a:extLst>
          </p:cNvPr>
          <p:cNvGrpSpPr/>
          <p:nvPr/>
        </p:nvGrpSpPr>
        <p:grpSpPr>
          <a:xfrm>
            <a:off x="7015570" y="1368809"/>
            <a:ext cx="305280" cy="302760"/>
            <a:chOff x="7015570" y="1368809"/>
            <a:chExt cx="30528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6A1ED5-995D-D95B-62A8-CAC06EB2394B}"/>
                    </a:ext>
                  </a:extLst>
                </p14:cNvPr>
                <p14:cNvContentPartPr/>
                <p14:nvPr/>
              </p14:nvContentPartPr>
              <p14:xfrm>
                <a:off x="7015570" y="1511369"/>
                <a:ext cx="159120" cy="25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6A1ED5-995D-D95B-62A8-CAC06EB239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06930" y="1502729"/>
                  <a:ext cx="176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05F08E-4C3D-568D-C73E-FBD3BB76A8B3}"/>
                    </a:ext>
                  </a:extLst>
                </p14:cNvPr>
                <p14:cNvContentPartPr/>
                <p14:nvPr/>
              </p14:nvContentPartPr>
              <p14:xfrm>
                <a:off x="7301050" y="1368809"/>
                <a:ext cx="19800" cy="30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05F08E-4C3D-568D-C73E-FBD3BB76A8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92410" y="1359809"/>
                  <a:ext cx="3744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9B3BC8-5781-BD27-59ED-A22E6797B52A}"/>
              </a:ext>
            </a:extLst>
          </p:cNvPr>
          <p:cNvGrpSpPr/>
          <p:nvPr/>
        </p:nvGrpSpPr>
        <p:grpSpPr>
          <a:xfrm>
            <a:off x="7770130" y="1323089"/>
            <a:ext cx="653760" cy="279360"/>
            <a:chOff x="7770130" y="1323089"/>
            <a:chExt cx="6537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011A14-EC43-9543-9E1D-431F44D2E66D}"/>
                    </a:ext>
                  </a:extLst>
                </p14:cNvPr>
                <p14:cNvContentPartPr/>
                <p14:nvPr/>
              </p14:nvContentPartPr>
              <p14:xfrm>
                <a:off x="7770130" y="1491569"/>
                <a:ext cx="202320" cy="106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011A14-EC43-9543-9E1D-431F44D2E6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61490" y="1482929"/>
                  <a:ext cx="219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CD712F5-2CA9-6B8A-9D94-46CA5C4A636C}"/>
                    </a:ext>
                  </a:extLst>
                </p14:cNvPr>
                <p14:cNvContentPartPr/>
                <p14:nvPr/>
              </p14:nvContentPartPr>
              <p14:xfrm>
                <a:off x="8086210" y="1480409"/>
                <a:ext cx="12240" cy="91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CD712F5-2CA9-6B8A-9D94-46CA5C4A63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77570" y="1471769"/>
                  <a:ext cx="29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B7A21B-34E6-BFC2-F8D7-B67D8F2C7A10}"/>
                    </a:ext>
                  </a:extLst>
                </p14:cNvPr>
                <p14:cNvContentPartPr/>
                <p14:nvPr/>
              </p14:nvContentPartPr>
              <p14:xfrm>
                <a:off x="8232010" y="1323089"/>
                <a:ext cx="30240" cy="248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B7A21B-34E6-BFC2-F8D7-B67D8F2C7A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23370" y="1314449"/>
                  <a:ext cx="47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7811EC-67A5-5418-88C2-3320ABF6AB67}"/>
                    </a:ext>
                  </a:extLst>
                </p14:cNvPr>
                <p14:cNvContentPartPr/>
                <p14:nvPr/>
              </p14:nvContentPartPr>
              <p14:xfrm>
                <a:off x="8139130" y="1430369"/>
                <a:ext cx="188640" cy="86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7811EC-67A5-5418-88C2-3320ABF6AB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30130" y="1421369"/>
                  <a:ext cx="206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ECFB221-14CC-9ADD-388F-2EF4C0805E5F}"/>
                    </a:ext>
                  </a:extLst>
                </p14:cNvPr>
                <p14:cNvContentPartPr/>
                <p14:nvPr/>
              </p14:nvContentPartPr>
              <p14:xfrm>
                <a:off x="8345050" y="1349369"/>
                <a:ext cx="78840" cy="253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ECFB221-14CC-9ADD-388F-2EF4C0805E5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36050" y="1340729"/>
                  <a:ext cx="9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1752513-4BE1-CE82-B814-19D35D77BFE0}"/>
                    </a:ext>
                  </a:extLst>
                </p14:cNvPr>
                <p14:cNvContentPartPr/>
                <p14:nvPr/>
              </p14:nvContentPartPr>
              <p14:xfrm>
                <a:off x="8082610" y="1365569"/>
                <a:ext cx="41040" cy="30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1752513-4BE1-CE82-B814-19D35D77BF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73610" y="1356929"/>
                  <a:ext cx="586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F0F67D-796F-A652-B778-012893288E3C}"/>
                  </a:ext>
                </a:extLst>
              </p14:cNvPr>
              <p14:cNvContentPartPr/>
              <p14:nvPr/>
            </p14:nvContentPartPr>
            <p14:xfrm>
              <a:off x="8736730" y="1489049"/>
              <a:ext cx="528120" cy="101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F0F67D-796F-A652-B778-012893288E3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27730" y="1480049"/>
                <a:ext cx="54576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D933117-E7BE-40FB-FBDC-2973F9C99721}"/>
              </a:ext>
            </a:extLst>
          </p:cNvPr>
          <p:cNvGrpSpPr/>
          <p:nvPr/>
        </p:nvGrpSpPr>
        <p:grpSpPr>
          <a:xfrm>
            <a:off x="6536770" y="1825649"/>
            <a:ext cx="4093920" cy="872280"/>
            <a:chOff x="6536770" y="1825649"/>
            <a:chExt cx="4093920" cy="8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E83C73-1794-576D-D100-986EF72494FD}"/>
                    </a:ext>
                  </a:extLst>
                </p14:cNvPr>
                <p14:cNvContentPartPr/>
                <p14:nvPr/>
              </p14:nvContentPartPr>
              <p14:xfrm>
                <a:off x="6616690" y="1885409"/>
                <a:ext cx="11880" cy="334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E83C73-1794-576D-D100-986EF72494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07690" y="1876769"/>
                  <a:ext cx="29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D59C09-09E8-46B4-F9B0-BE58621DB5A0}"/>
                    </a:ext>
                  </a:extLst>
                </p14:cNvPr>
                <p14:cNvContentPartPr/>
                <p14:nvPr/>
              </p14:nvContentPartPr>
              <p14:xfrm>
                <a:off x="6654130" y="1862009"/>
                <a:ext cx="196560" cy="37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D59C09-09E8-46B4-F9B0-BE58621DB5A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45130" y="1853009"/>
                  <a:ext cx="2142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FF361B-593E-9990-CE01-9027923DFB99}"/>
                    </a:ext>
                  </a:extLst>
                </p14:cNvPr>
                <p14:cNvContentPartPr/>
                <p14:nvPr/>
              </p14:nvContentPartPr>
              <p14:xfrm>
                <a:off x="6904330" y="2057489"/>
                <a:ext cx="162360" cy="1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FF361B-593E-9990-CE01-9027923DFB9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95330" y="2048849"/>
                  <a:ext cx="180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4FAF720-2BBC-0118-42C3-C5C92FA12B61}"/>
                    </a:ext>
                  </a:extLst>
                </p14:cNvPr>
                <p14:cNvContentPartPr/>
                <p14:nvPr/>
              </p14:nvContentPartPr>
              <p14:xfrm>
                <a:off x="7105570" y="1827089"/>
                <a:ext cx="846000" cy="37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4FAF720-2BBC-0118-42C3-C5C92FA12B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96930" y="1818089"/>
                  <a:ext cx="8636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4743C7-6E02-D365-B975-2FAF0A388528}"/>
                    </a:ext>
                  </a:extLst>
                </p14:cNvPr>
                <p14:cNvContentPartPr/>
                <p14:nvPr/>
              </p14:nvContentPartPr>
              <p14:xfrm>
                <a:off x="8186290" y="1825649"/>
                <a:ext cx="689760" cy="390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4743C7-6E02-D365-B975-2FAF0A38852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77290" y="1816649"/>
                  <a:ext cx="7074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C4CEB7F-35D3-8049-2A50-81AE3F0D4D31}"/>
                    </a:ext>
                  </a:extLst>
                </p14:cNvPr>
                <p14:cNvContentPartPr/>
                <p14:nvPr/>
              </p14:nvContentPartPr>
              <p14:xfrm>
                <a:off x="9111850" y="1826729"/>
                <a:ext cx="740160" cy="445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C4CEB7F-35D3-8049-2A50-81AE3F0D4D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03210" y="1817729"/>
                  <a:ext cx="7578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6C3B11C-8F9D-04CC-8543-B0F334A63F94}"/>
                    </a:ext>
                  </a:extLst>
                </p14:cNvPr>
                <p14:cNvContentPartPr/>
                <p14:nvPr/>
              </p14:nvContentPartPr>
              <p14:xfrm>
                <a:off x="10104730" y="1955249"/>
                <a:ext cx="525960" cy="120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6C3B11C-8F9D-04CC-8543-B0F334A63F9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95730" y="1946609"/>
                  <a:ext cx="543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489ECC2-E487-6D83-8A8D-2FEFEC1C9845}"/>
                    </a:ext>
                  </a:extLst>
                </p14:cNvPr>
                <p14:cNvContentPartPr/>
                <p14:nvPr/>
              </p14:nvContentPartPr>
              <p14:xfrm>
                <a:off x="6536770" y="2295809"/>
                <a:ext cx="1635120" cy="402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489ECC2-E487-6D83-8A8D-2FEFEC1C98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28130" y="2286809"/>
                  <a:ext cx="16527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44CF93-0DFC-1DCF-E2DF-695E34F6B5CB}"/>
                    </a:ext>
                  </a:extLst>
                </p14:cNvPr>
                <p14:cNvContentPartPr/>
                <p14:nvPr/>
              </p14:nvContentPartPr>
              <p14:xfrm>
                <a:off x="7629730" y="2357729"/>
                <a:ext cx="25920" cy="20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44CF93-0DFC-1DCF-E2DF-695E34F6B5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21090" y="2349089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FEAD58C-D961-D3E9-1828-5C9150CB7806}"/>
                    </a:ext>
                  </a:extLst>
                </p14:cNvPr>
                <p14:cNvContentPartPr/>
                <p14:nvPr/>
              </p14:nvContentPartPr>
              <p14:xfrm>
                <a:off x="7149490" y="2375369"/>
                <a:ext cx="366840" cy="82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FEAD58C-D961-D3E9-1828-5C9150CB780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40850" y="2366369"/>
                  <a:ext cx="38448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3812070-676B-36EB-5456-3B1432F4DBEC}"/>
                  </a:ext>
                </a:extLst>
              </p14:cNvPr>
              <p14:cNvContentPartPr/>
              <p14:nvPr/>
            </p14:nvContentPartPr>
            <p14:xfrm>
              <a:off x="6964090" y="3268169"/>
              <a:ext cx="742320" cy="470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3812070-676B-36EB-5456-3B1432F4DBE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28090" y="3196169"/>
                <a:ext cx="81396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180D910-3002-8F81-54E2-7143DC9A0540}"/>
                  </a:ext>
                </a:extLst>
              </p14:cNvPr>
              <p14:cNvContentPartPr/>
              <p14:nvPr/>
            </p14:nvContentPartPr>
            <p14:xfrm>
              <a:off x="1920490" y="3275009"/>
              <a:ext cx="684000" cy="477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180D910-3002-8F81-54E2-7143DC9A054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884490" y="3203369"/>
                <a:ext cx="75564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DC58A60-4514-698B-484A-11EB20F97308}"/>
                  </a:ext>
                </a:extLst>
              </p14:cNvPr>
              <p14:cNvContentPartPr/>
              <p14:nvPr/>
            </p14:nvContentPartPr>
            <p14:xfrm>
              <a:off x="1937770" y="2852729"/>
              <a:ext cx="144360" cy="148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DC58A60-4514-698B-484A-11EB20F9730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28770" y="2843729"/>
                <a:ext cx="162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7F793C0-037F-2DBA-51E6-3415CD8A4970}"/>
                  </a:ext>
                </a:extLst>
              </p14:cNvPr>
              <p14:cNvContentPartPr/>
              <p14:nvPr/>
            </p14:nvContentPartPr>
            <p14:xfrm>
              <a:off x="2391730" y="4064489"/>
              <a:ext cx="94680" cy="131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7F793C0-037F-2DBA-51E6-3415CD8A497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83090" y="4055489"/>
                <a:ext cx="1123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9530301-1D52-3849-0AE9-23E3FAD384A8}"/>
                  </a:ext>
                </a:extLst>
              </p14:cNvPr>
              <p14:cNvContentPartPr/>
              <p14:nvPr/>
            </p14:nvContentPartPr>
            <p14:xfrm>
              <a:off x="4291090" y="3373289"/>
              <a:ext cx="921960" cy="151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9530301-1D52-3849-0AE9-23E3FAD384A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82450" y="3364289"/>
                <a:ext cx="93960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813DFB3-B85C-84EF-BB73-354DDDC6696F}"/>
              </a:ext>
            </a:extLst>
          </p:cNvPr>
          <p:cNvGrpSpPr/>
          <p:nvPr/>
        </p:nvGrpSpPr>
        <p:grpSpPr>
          <a:xfrm>
            <a:off x="6397810" y="2845889"/>
            <a:ext cx="1737360" cy="1377360"/>
            <a:chOff x="6397810" y="2845889"/>
            <a:chExt cx="1737360" cy="13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033B67B-F989-6AB7-EC0F-B24E6B3B7265}"/>
                    </a:ext>
                  </a:extLst>
                </p14:cNvPr>
                <p14:cNvContentPartPr/>
                <p14:nvPr/>
              </p14:nvContentPartPr>
              <p14:xfrm>
                <a:off x="6884890" y="3164489"/>
                <a:ext cx="884520" cy="668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033B67B-F989-6AB7-EC0F-B24E6B3B726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75890" y="3155849"/>
                  <a:ext cx="90216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8EE7DF2-A4F6-96A0-9D28-CCD798EB795B}"/>
                    </a:ext>
                  </a:extLst>
                </p14:cNvPr>
                <p14:cNvContentPartPr/>
                <p14:nvPr/>
              </p14:nvContentPartPr>
              <p14:xfrm>
                <a:off x="7087210" y="3432329"/>
                <a:ext cx="215640" cy="174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8EE7DF2-A4F6-96A0-9D28-CCD798EB79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78570" y="3423689"/>
                  <a:ext cx="233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DA7D90-CAB7-9234-56D6-CE9821076B79}"/>
                    </a:ext>
                  </a:extLst>
                </p14:cNvPr>
                <p14:cNvContentPartPr/>
                <p14:nvPr/>
              </p14:nvContentPartPr>
              <p14:xfrm>
                <a:off x="7336690" y="3510449"/>
                <a:ext cx="121680" cy="8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DA7D90-CAB7-9234-56D6-CE9821076B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28050" y="3501449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40D68D-3B1E-6BD5-7EFD-D435610A3B1A}"/>
                    </a:ext>
                  </a:extLst>
                </p14:cNvPr>
                <p14:cNvContentPartPr/>
                <p14:nvPr/>
              </p14:nvContentPartPr>
              <p14:xfrm>
                <a:off x="7574650" y="3397409"/>
                <a:ext cx="15120" cy="190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40D68D-3B1E-6BD5-7EFD-D435610A3B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66010" y="3388409"/>
                  <a:ext cx="32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6E38CD5-DE08-46E4-5E06-934772D9D9EA}"/>
                    </a:ext>
                  </a:extLst>
                </p14:cNvPr>
                <p14:cNvContentPartPr/>
                <p14:nvPr/>
              </p14:nvContentPartPr>
              <p14:xfrm>
                <a:off x="6725050" y="3002489"/>
                <a:ext cx="32760" cy="14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6E38CD5-DE08-46E4-5E06-934772D9D9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6050" y="2993849"/>
                  <a:ext cx="50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2D1D574-555C-10EA-C929-9B2BB3AB355D}"/>
                    </a:ext>
                  </a:extLst>
                </p14:cNvPr>
                <p14:cNvContentPartPr/>
                <p14:nvPr/>
              </p14:nvContentPartPr>
              <p14:xfrm>
                <a:off x="6479170" y="3060089"/>
                <a:ext cx="124920" cy="15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2D1D574-555C-10EA-C929-9B2BB3AB35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70170" y="3051089"/>
                  <a:ext cx="142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371DFC3-320A-2C06-23E7-239FB22D9097}"/>
                    </a:ext>
                  </a:extLst>
                </p14:cNvPr>
                <p14:cNvContentPartPr/>
                <p14:nvPr/>
              </p14:nvContentPartPr>
              <p14:xfrm>
                <a:off x="6397810" y="3281849"/>
                <a:ext cx="41040" cy="401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371DFC3-320A-2C06-23E7-239FB22D90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88810" y="3273209"/>
                  <a:ext cx="586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2BFA3D-46FE-43A3-BAC3-5FF9ADC2BD9B}"/>
                    </a:ext>
                  </a:extLst>
                </p14:cNvPr>
                <p14:cNvContentPartPr/>
                <p14:nvPr/>
              </p14:nvContentPartPr>
              <p14:xfrm>
                <a:off x="6447850" y="3786569"/>
                <a:ext cx="89640" cy="158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2BFA3D-46FE-43A3-BAC3-5FF9ADC2BD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39210" y="3777929"/>
                  <a:ext cx="107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A59AB9F-100E-815B-980C-AA21EEE6DD40}"/>
                    </a:ext>
                  </a:extLst>
                </p14:cNvPr>
                <p14:cNvContentPartPr/>
                <p14:nvPr/>
              </p14:nvContentPartPr>
              <p14:xfrm>
                <a:off x="6562690" y="4029569"/>
                <a:ext cx="325800" cy="164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A59AB9F-100E-815B-980C-AA21EEE6DD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54050" y="4020569"/>
                  <a:ext cx="343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1CFF24-9075-4AD2-B009-4CE9C2EA2CAC}"/>
                    </a:ext>
                  </a:extLst>
                </p14:cNvPr>
                <p14:cNvContentPartPr/>
                <p14:nvPr/>
              </p14:nvContentPartPr>
              <p14:xfrm>
                <a:off x="7071370" y="4160609"/>
                <a:ext cx="327600" cy="62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1CFF24-9075-4AD2-B009-4CE9C2EA2CA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62370" y="4151609"/>
                  <a:ext cx="345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AAE947-A794-F392-E75E-0BC8D7B152BE}"/>
                    </a:ext>
                  </a:extLst>
                </p14:cNvPr>
                <p14:cNvContentPartPr/>
                <p14:nvPr/>
              </p14:nvContentPartPr>
              <p14:xfrm>
                <a:off x="7551970" y="3875849"/>
                <a:ext cx="408240" cy="260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AAE947-A794-F392-E75E-0BC8D7B152B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43330" y="3866849"/>
                  <a:ext cx="425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EF5ADD3-D9BF-AE6F-8861-7A7234155479}"/>
                    </a:ext>
                  </a:extLst>
                </p14:cNvPr>
                <p14:cNvContentPartPr/>
                <p14:nvPr/>
              </p14:nvContentPartPr>
              <p14:xfrm>
                <a:off x="8034010" y="3449969"/>
                <a:ext cx="60120" cy="294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EF5ADD3-D9BF-AE6F-8861-7A723415547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25370" y="3441329"/>
                  <a:ext cx="777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C013A60-2914-D86A-A510-78C6612715AB}"/>
                    </a:ext>
                  </a:extLst>
                </p14:cNvPr>
                <p14:cNvContentPartPr/>
                <p14:nvPr/>
              </p14:nvContentPartPr>
              <p14:xfrm>
                <a:off x="7961290" y="2967929"/>
                <a:ext cx="173880" cy="389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C013A60-2914-D86A-A510-78C6612715A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52290" y="2959289"/>
                  <a:ext cx="1915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649BCD9-E6C9-EB36-11FD-28209AA13F63}"/>
                    </a:ext>
                  </a:extLst>
                </p14:cNvPr>
                <p14:cNvContentPartPr/>
                <p14:nvPr/>
              </p14:nvContentPartPr>
              <p14:xfrm>
                <a:off x="7000090" y="2845889"/>
                <a:ext cx="827640" cy="97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649BCD9-E6C9-EB36-11FD-28209AA13F6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91090" y="2837249"/>
                  <a:ext cx="845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638CD0-FDC2-0327-729D-49F796226F5E}"/>
                    </a:ext>
                  </a:extLst>
                </p14:cNvPr>
                <p14:cNvContentPartPr/>
                <p14:nvPr/>
              </p14:nvContentPartPr>
              <p14:xfrm>
                <a:off x="6477370" y="2970809"/>
                <a:ext cx="309600" cy="28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638CD0-FDC2-0327-729D-49F796226F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68370" y="2962169"/>
                  <a:ext cx="327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579E659-B830-DF87-F62A-1BB9365E03C3}"/>
                    </a:ext>
                  </a:extLst>
                </p14:cNvPr>
                <p14:cNvContentPartPr/>
                <p14:nvPr/>
              </p14:nvContentPartPr>
              <p14:xfrm>
                <a:off x="6601570" y="2993849"/>
                <a:ext cx="82080" cy="74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579E659-B830-DF87-F62A-1BB9365E03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92930" y="2985209"/>
                  <a:ext cx="9972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18B5B25-05BB-46A1-6B5E-9F59DDE320F1}"/>
              </a:ext>
            </a:extLst>
          </p:cNvPr>
          <p:cNvGrpSpPr/>
          <p:nvPr/>
        </p:nvGrpSpPr>
        <p:grpSpPr>
          <a:xfrm>
            <a:off x="6575290" y="3006809"/>
            <a:ext cx="104400" cy="108720"/>
            <a:chOff x="6575290" y="3006809"/>
            <a:chExt cx="10440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5B1D85C-EB31-5A5A-534B-CB3DD6DC1377}"/>
                    </a:ext>
                  </a:extLst>
                </p14:cNvPr>
                <p14:cNvContentPartPr/>
                <p14:nvPr/>
              </p14:nvContentPartPr>
              <p14:xfrm>
                <a:off x="6575290" y="3006809"/>
                <a:ext cx="104400" cy="88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5B1D85C-EB31-5A5A-534B-CB3DD6DC137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66290" y="2997809"/>
                  <a:ext cx="122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8CD4167-6381-B8A2-18D6-8F581A548064}"/>
                    </a:ext>
                  </a:extLst>
                </p14:cNvPr>
                <p14:cNvContentPartPr/>
                <p14:nvPr/>
              </p14:nvContentPartPr>
              <p14:xfrm>
                <a:off x="6582850" y="3027689"/>
                <a:ext cx="64080" cy="87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8CD4167-6381-B8A2-18D6-8F581A54806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74210" y="3018689"/>
                  <a:ext cx="8172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49E523A-966D-E29A-458E-BB55A608A54F}"/>
                  </a:ext>
                </a:extLst>
              </p14:cNvPr>
              <p14:cNvContentPartPr/>
              <p14:nvPr/>
            </p14:nvContentPartPr>
            <p14:xfrm>
              <a:off x="7582210" y="3946049"/>
              <a:ext cx="252000" cy="253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49E523A-966D-E29A-458E-BB55A608A54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573210" y="3937409"/>
                <a:ext cx="2696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19E856D-BAAA-4327-0576-5610D51CEFEE}"/>
                  </a:ext>
                </a:extLst>
              </p14:cNvPr>
              <p14:cNvContentPartPr/>
              <p14:nvPr/>
            </p14:nvContentPartPr>
            <p14:xfrm>
              <a:off x="7906210" y="3987809"/>
              <a:ext cx="638640" cy="806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19E856D-BAAA-4327-0576-5610D51CEFE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97210" y="3979169"/>
                <a:ext cx="656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93B489C-5FDF-5D7C-BFF8-DAF5DE8867FE}"/>
                  </a:ext>
                </a:extLst>
              </p14:cNvPr>
              <p14:cNvContentPartPr/>
              <p14:nvPr/>
            </p14:nvContentPartPr>
            <p14:xfrm>
              <a:off x="7870930" y="3977369"/>
              <a:ext cx="172800" cy="114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93B489C-5FDF-5D7C-BFF8-DAF5DE8867F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61930" y="3968729"/>
                <a:ext cx="19044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1B5CC07-5AEA-C541-4738-C97D3EAC9C76}"/>
              </a:ext>
            </a:extLst>
          </p:cNvPr>
          <p:cNvGrpSpPr/>
          <p:nvPr/>
        </p:nvGrpSpPr>
        <p:grpSpPr>
          <a:xfrm>
            <a:off x="1409650" y="2827529"/>
            <a:ext cx="1760040" cy="1415520"/>
            <a:chOff x="1409650" y="2827529"/>
            <a:chExt cx="1760040" cy="14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7959C1-3109-B82E-F8EC-7F6F5B8F1AAD}"/>
                    </a:ext>
                  </a:extLst>
                </p14:cNvPr>
                <p14:cNvContentPartPr/>
                <p14:nvPr/>
              </p14:nvContentPartPr>
              <p14:xfrm>
                <a:off x="1843450" y="3196529"/>
                <a:ext cx="786600" cy="650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7959C1-3109-B82E-F8EC-7F6F5B8F1A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34450" y="3187529"/>
                  <a:ext cx="80424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15D0BA-69B4-1744-2AE9-A2223F0AF51A}"/>
                    </a:ext>
                  </a:extLst>
                </p14:cNvPr>
                <p14:cNvContentPartPr/>
                <p14:nvPr/>
              </p14:nvContentPartPr>
              <p14:xfrm>
                <a:off x="2113450" y="3388049"/>
                <a:ext cx="264240" cy="235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15D0BA-69B4-1744-2AE9-A2223F0AF5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04450" y="3379049"/>
                  <a:ext cx="281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531886B-752C-724C-F5EB-3EAF877C8A1D}"/>
                    </a:ext>
                  </a:extLst>
                </p14:cNvPr>
                <p14:cNvContentPartPr/>
                <p14:nvPr/>
              </p14:nvContentPartPr>
              <p14:xfrm>
                <a:off x="1879090" y="2963609"/>
                <a:ext cx="5040" cy="3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531886B-752C-724C-F5EB-3EAF877C8A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70450" y="295496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72FC3B2-EB48-A60F-A56A-E24A914B46CD}"/>
                    </a:ext>
                  </a:extLst>
                </p14:cNvPr>
                <p14:cNvContentPartPr/>
                <p14:nvPr/>
              </p14:nvContentPartPr>
              <p14:xfrm>
                <a:off x="1736890" y="3012929"/>
                <a:ext cx="14760" cy="1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72FC3B2-EB48-A60F-A56A-E24A914B46C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27890" y="3003929"/>
                  <a:ext cx="32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2ABBC5-3EDD-C4B5-DA6D-EE4B89FEF67A}"/>
                    </a:ext>
                  </a:extLst>
                </p14:cNvPr>
                <p14:cNvContentPartPr/>
                <p14:nvPr/>
              </p14:nvContentPartPr>
              <p14:xfrm>
                <a:off x="1445650" y="3110129"/>
                <a:ext cx="194040" cy="354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2ABBC5-3EDD-C4B5-DA6D-EE4B89FEF6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36650" y="3101489"/>
                  <a:ext cx="211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94874A-5B52-DFFC-6AFE-1243785B34C1}"/>
                    </a:ext>
                  </a:extLst>
                </p14:cNvPr>
                <p14:cNvContentPartPr/>
                <p14:nvPr/>
              </p14:nvContentPartPr>
              <p14:xfrm>
                <a:off x="1409650" y="3567689"/>
                <a:ext cx="91440" cy="232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94874A-5B52-DFFC-6AFE-1243785B34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00650" y="3559049"/>
                  <a:ext cx="109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F34798-BA35-22DD-542E-B51477DA2EEB}"/>
                    </a:ext>
                  </a:extLst>
                </p14:cNvPr>
                <p14:cNvContentPartPr/>
                <p14:nvPr/>
              </p14:nvContentPartPr>
              <p14:xfrm>
                <a:off x="1566970" y="3968009"/>
                <a:ext cx="111600" cy="137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F34798-BA35-22DD-542E-B51477DA2EE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57970" y="3959009"/>
                  <a:ext cx="129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1AE02D8-1F39-F1FF-BA72-5A75498F959F}"/>
                    </a:ext>
                  </a:extLst>
                </p14:cNvPr>
                <p14:cNvContentPartPr/>
                <p14:nvPr/>
              </p14:nvContentPartPr>
              <p14:xfrm>
                <a:off x="1830850" y="4184009"/>
                <a:ext cx="215640" cy="59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1AE02D8-1F39-F1FF-BA72-5A75498F959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21850" y="4175009"/>
                  <a:ext cx="233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A81F624-6215-39A6-5709-8915FC23EDCA}"/>
                    </a:ext>
                  </a:extLst>
                </p14:cNvPr>
                <p14:cNvContentPartPr/>
                <p14:nvPr/>
              </p14:nvContentPartPr>
              <p14:xfrm>
                <a:off x="2188330" y="4120289"/>
                <a:ext cx="254520" cy="118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A81F624-6215-39A6-5709-8915FC23EDC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79690" y="4111649"/>
                  <a:ext cx="272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20D5595-BD54-E0D6-4470-314B4DBFA346}"/>
                    </a:ext>
                  </a:extLst>
                </p14:cNvPr>
                <p14:cNvContentPartPr/>
                <p14:nvPr/>
              </p14:nvContentPartPr>
              <p14:xfrm>
                <a:off x="2599090" y="3843089"/>
                <a:ext cx="165600" cy="19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20D5595-BD54-E0D6-4470-314B4DBFA3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90450" y="3834089"/>
                  <a:ext cx="183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543CCD5-CAE1-5360-7213-F31C183135BD}"/>
                    </a:ext>
                  </a:extLst>
                </p14:cNvPr>
                <p14:cNvContentPartPr/>
                <p14:nvPr/>
              </p14:nvContentPartPr>
              <p14:xfrm>
                <a:off x="2842090" y="3578129"/>
                <a:ext cx="79920" cy="21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543CCD5-CAE1-5360-7213-F31C183135B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33090" y="3569129"/>
                  <a:ext cx="97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440F1D4-7731-6D71-FA4E-B4A795C3F135}"/>
                    </a:ext>
                  </a:extLst>
                </p14:cNvPr>
                <p14:cNvContentPartPr/>
                <p14:nvPr/>
              </p14:nvContentPartPr>
              <p14:xfrm>
                <a:off x="2929210" y="3306329"/>
                <a:ext cx="25920" cy="192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440F1D4-7731-6D71-FA4E-B4A795C3F1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20570" y="3297689"/>
                  <a:ext cx="43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1669B9D-4C00-9EB7-82D4-A84438138C0A}"/>
                    </a:ext>
                  </a:extLst>
                </p14:cNvPr>
                <p14:cNvContentPartPr/>
                <p14:nvPr/>
              </p14:nvContentPartPr>
              <p14:xfrm>
                <a:off x="2843890" y="2989529"/>
                <a:ext cx="68040" cy="214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669B9D-4C00-9EB7-82D4-A84438138C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34890" y="2980529"/>
                  <a:ext cx="85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2622E81-232B-768F-2317-5DE8A3D61BCA}"/>
                    </a:ext>
                  </a:extLst>
                </p14:cNvPr>
                <p14:cNvContentPartPr/>
                <p14:nvPr/>
              </p14:nvContentPartPr>
              <p14:xfrm>
                <a:off x="2452210" y="2906369"/>
                <a:ext cx="225360" cy="2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2622E81-232B-768F-2317-5DE8A3D61B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43210" y="2897369"/>
                  <a:ext cx="243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F1792E7-FADF-E1A4-9065-DCE724AD227A}"/>
                    </a:ext>
                  </a:extLst>
                </p14:cNvPr>
                <p14:cNvContentPartPr/>
                <p14:nvPr/>
              </p14:nvContentPartPr>
              <p14:xfrm>
                <a:off x="1929490" y="2827529"/>
                <a:ext cx="433800" cy="140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F1792E7-FADF-E1A4-9065-DCE724AD22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20490" y="2818529"/>
                  <a:ext cx="451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62B88AD-CC53-22F3-5301-987FCEC9DC21}"/>
                    </a:ext>
                  </a:extLst>
                </p14:cNvPr>
                <p14:cNvContentPartPr/>
                <p14:nvPr/>
              </p14:nvContentPartPr>
              <p14:xfrm>
                <a:off x="3002290" y="2942009"/>
                <a:ext cx="167400" cy="328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62B88AD-CC53-22F3-5301-987FCEC9DC2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93650" y="2933369"/>
                  <a:ext cx="185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9D40B0E-9A72-6879-8599-787D6DE93602}"/>
                    </a:ext>
                  </a:extLst>
                </p14:cNvPr>
                <p14:cNvContentPartPr/>
                <p14:nvPr/>
              </p14:nvContentPartPr>
              <p14:xfrm>
                <a:off x="3054490" y="2950289"/>
                <a:ext cx="109440" cy="216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9D40B0E-9A72-6879-8599-787D6DE9360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45490" y="2941649"/>
                  <a:ext cx="12708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429CBA8-8952-A0F8-3B95-263CE0700AD4}"/>
                  </a:ext>
                </a:extLst>
              </p14:cNvPr>
              <p14:cNvContentPartPr/>
              <p14:nvPr/>
            </p14:nvContentPartPr>
            <p14:xfrm>
              <a:off x="8189170" y="2817089"/>
              <a:ext cx="180360" cy="3697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429CBA8-8952-A0F8-3B95-263CE0700AD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180530" y="2808449"/>
                <a:ext cx="19800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5015322-DD53-8E91-95AE-C9D33E7B351F}"/>
              </a:ext>
            </a:extLst>
          </p:cNvPr>
          <p:cNvGrpSpPr/>
          <p:nvPr/>
        </p:nvGrpSpPr>
        <p:grpSpPr>
          <a:xfrm>
            <a:off x="8691730" y="3548249"/>
            <a:ext cx="1618200" cy="941400"/>
            <a:chOff x="8691730" y="3548249"/>
            <a:chExt cx="1618200" cy="9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FCCC09-9815-A495-4621-9FAF82B7B9DC}"/>
                    </a:ext>
                  </a:extLst>
                </p14:cNvPr>
                <p14:cNvContentPartPr/>
                <p14:nvPr/>
              </p14:nvContentPartPr>
              <p14:xfrm>
                <a:off x="9290050" y="3548249"/>
                <a:ext cx="6840" cy="15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FCCC09-9815-A495-4621-9FAF82B7B9D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81410" y="3539249"/>
                  <a:ext cx="24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0FB9473-6611-E863-3AAB-D17EEDA06990}"/>
                    </a:ext>
                  </a:extLst>
                </p14:cNvPr>
                <p14:cNvContentPartPr/>
                <p14:nvPr/>
              </p14:nvContentPartPr>
              <p14:xfrm>
                <a:off x="8699290" y="3892049"/>
                <a:ext cx="500400" cy="108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0FB9473-6611-E863-3AAB-D17EEDA0699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90290" y="3883409"/>
                  <a:ext cx="518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C179C19-ABB7-162B-BF7B-61AD3C7691EF}"/>
                    </a:ext>
                  </a:extLst>
                </p14:cNvPr>
                <p14:cNvContentPartPr/>
                <p14:nvPr/>
              </p14:nvContentPartPr>
              <p14:xfrm>
                <a:off x="9150370" y="3581369"/>
                <a:ext cx="445680" cy="543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C179C19-ABB7-162B-BF7B-61AD3C7691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41370" y="3572729"/>
                  <a:ext cx="4633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04C9A4B-DA7B-BAA0-21AE-A7A2BA0FAC53}"/>
                    </a:ext>
                  </a:extLst>
                </p14:cNvPr>
                <p14:cNvContentPartPr/>
                <p14:nvPr/>
              </p14:nvContentPartPr>
              <p14:xfrm>
                <a:off x="9495250" y="3770009"/>
                <a:ext cx="115560" cy="69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04C9A4B-DA7B-BAA0-21AE-A7A2BA0FAC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86610" y="3761009"/>
                  <a:ext cx="133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2C237A5-AFAF-62CB-BC7C-F708C97B71DC}"/>
                    </a:ext>
                  </a:extLst>
                </p14:cNvPr>
                <p14:cNvContentPartPr/>
                <p14:nvPr/>
              </p14:nvContentPartPr>
              <p14:xfrm>
                <a:off x="9588130" y="3874409"/>
                <a:ext cx="143280" cy="323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2C237A5-AFAF-62CB-BC7C-F708C97B71D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79490" y="3865409"/>
                  <a:ext cx="1609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73C1610-31FC-69FC-93BF-6370D5C0ABFE}"/>
                    </a:ext>
                  </a:extLst>
                </p14:cNvPr>
                <p14:cNvContentPartPr/>
                <p14:nvPr/>
              </p14:nvContentPartPr>
              <p14:xfrm>
                <a:off x="10079530" y="3662729"/>
                <a:ext cx="38160" cy="323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73C1610-31FC-69FC-93BF-6370D5C0AB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70890" y="3653729"/>
                  <a:ext cx="558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38FB430-938A-F2E5-2362-FEAA8D45E188}"/>
                    </a:ext>
                  </a:extLst>
                </p14:cNvPr>
                <p14:cNvContentPartPr/>
                <p14:nvPr/>
              </p14:nvContentPartPr>
              <p14:xfrm>
                <a:off x="10133530" y="3694409"/>
                <a:ext cx="176400" cy="286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38FB430-938A-F2E5-2362-FEAA8D45E1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24530" y="3685769"/>
                  <a:ext cx="194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B0683C8-4D0F-8635-3A0B-58DFAA0244E1}"/>
                    </a:ext>
                  </a:extLst>
                </p14:cNvPr>
                <p14:cNvContentPartPr/>
                <p14:nvPr/>
              </p14:nvContentPartPr>
              <p14:xfrm>
                <a:off x="8691730" y="4247009"/>
                <a:ext cx="596880" cy="242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B0683C8-4D0F-8635-3A0B-58DFAA0244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83090" y="4238369"/>
                  <a:ext cx="614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FC72B72-6F3C-12E0-E6A0-0661760432AB}"/>
                    </a:ext>
                  </a:extLst>
                </p14:cNvPr>
                <p14:cNvContentPartPr/>
                <p14:nvPr/>
              </p14:nvContentPartPr>
              <p14:xfrm>
                <a:off x="9355210" y="4172849"/>
                <a:ext cx="118080" cy="295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FC72B72-6F3C-12E0-E6A0-0661760432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46570" y="4163849"/>
                  <a:ext cx="1357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0B4F1D7-CF00-D33E-BB9F-1845274962BC}"/>
                    </a:ext>
                  </a:extLst>
                </p14:cNvPr>
                <p14:cNvContentPartPr/>
                <p14:nvPr/>
              </p14:nvContentPartPr>
              <p14:xfrm>
                <a:off x="9287890" y="4252769"/>
                <a:ext cx="219960" cy="34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0B4F1D7-CF00-D33E-BB9F-1845274962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78890" y="4243769"/>
                  <a:ext cx="237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98A49E0-7DCA-7642-AC17-21B58F90446E}"/>
                    </a:ext>
                  </a:extLst>
                </p14:cNvPr>
                <p14:cNvContentPartPr/>
                <p14:nvPr/>
              </p14:nvContentPartPr>
              <p14:xfrm>
                <a:off x="9546010" y="4151609"/>
                <a:ext cx="422640" cy="313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98A49E0-7DCA-7642-AC17-21B58F9044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37010" y="4142969"/>
                  <a:ext cx="44028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72610F2-9D38-DA4B-F733-EA24A29E6FC3}"/>
              </a:ext>
            </a:extLst>
          </p:cNvPr>
          <p:cNvGrpSpPr/>
          <p:nvPr/>
        </p:nvGrpSpPr>
        <p:grpSpPr>
          <a:xfrm>
            <a:off x="8289970" y="2504969"/>
            <a:ext cx="2474280" cy="970920"/>
            <a:chOff x="8289970" y="2504969"/>
            <a:chExt cx="2474280" cy="9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96FF8FE-DB15-2425-B72D-6CA292983867}"/>
                    </a:ext>
                  </a:extLst>
                </p14:cNvPr>
                <p14:cNvContentPartPr/>
                <p14:nvPr/>
              </p14:nvContentPartPr>
              <p14:xfrm>
                <a:off x="8289970" y="2697209"/>
                <a:ext cx="1929240" cy="77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96FF8FE-DB15-2425-B72D-6CA29298386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81330" y="2688569"/>
                  <a:ext cx="194688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6EDC81-EB91-53B3-9AD4-673B2C885929}"/>
                    </a:ext>
                  </a:extLst>
                </p14:cNvPr>
                <p14:cNvContentPartPr/>
                <p14:nvPr/>
              </p14:nvContentPartPr>
              <p14:xfrm>
                <a:off x="10375810" y="2504969"/>
                <a:ext cx="388440" cy="289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6EDC81-EB91-53B3-9AD4-673B2C88592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67170" y="2496329"/>
                  <a:ext cx="40608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499CE84A-8F90-FBB3-3CA8-B3DEF9778D24}"/>
                  </a:ext>
                </a:extLst>
              </p14:cNvPr>
              <p14:cNvContentPartPr/>
              <p14:nvPr/>
            </p14:nvContentPartPr>
            <p14:xfrm>
              <a:off x="1289050" y="4540049"/>
              <a:ext cx="1467720" cy="3830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499CE84A-8F90-FBB3-3CA8-B3DEF9778D2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280050" y="4531049"/>
                <a:ext cx="14853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14549A1-CD4D-57F1-1C0C-534938F88325}"/>
                  </a:ext>
                </a:extLst>
              </p14:cNvPr>
              <p14:cNvContentPartPr/>
              <p14:nvPr/>
            </p14:nvContentPartPr>
            <p14:xfrm>
              <a:off x="9672370" y="4857209"/>
              <a:ext cx="747720" cy="3769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14549A1-CD4D-57F1-1C0C-534938F8832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663370" y="4848569"/>
                <a:ext cx="7653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B077FDBB-8743-CEF8-2150-CBE24A729CD3}"/>
                  </a:ext>
                </a:extLst>
              </p14:cNvPr>
              <p14:cNvContentPartPr/>
              <p14:nvPr/>
            </p14:nvContentPartPr>
            <p14:xfrm>
              <a:off x="10060450" y="4957649"/>
              <a:ext cx="50760" cy="118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B077FDBB-8743-CEF8-2150-CBE24A729CD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051810" y="4949009"/>
                <a:ext cx="68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DD91618-AE2B-4DDF-A6E9-CE677A317A29}"/>
                  </a:ext>
                </a:extLst>
              </p14:cNvPr>
              <p14:cNvContentPartPr/>
              <p14:nvPr/>
            </p14:nvContentPartPr>
            <p14:xfrm>
              <a:off x="10589650" y="4906889"/>
              <a:ext cx="757800" cy="4417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DD91618-AE2B-4DDF-A6E9-CE677A317A2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581010" y="4898249"/>
                <a:ext cx="7754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F2AEDD1-AFCA-89D6-FB71-AAE3D2BE4A12}"/>
                  </a:ext>
                </a:extLst>
              </p14:cNvPr>
              <p14:cNvContentPartPr/>
              <p14:nvPr/>
            </p14:nvContentPartPr>
            <p14:xfrm>
              <a:off x="719890" y="4560569"/>
              <a:ext cx="183240" cy="3715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F2AEDD1-AFCA-89D6-FB71-AAE3D2BE4A1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11250" y="4551569"/>
                <a:ext cx="2008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815368E-93A5-2946-8C1C-20644ECA1E7F}"/>
                  </a:ext>
                </a:extLst>
              </p14:cNvPr>
              <p14:cNvContentPartPr/>
              <p14:nvPr/>
            </p14:nvContentPartPr>
            <p14:xfrm>
              <a:off x="935170" y="4790249"/>
              <a:ext cx="60120" cy="1299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815368E-93A5-2946-8C1C-20644ECA1E7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26530" y="4781609"/>
                <a:ext cx="777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6D8B52A-ADB6-F8ED-1D09-0DE23D3BFD72}"/>
                  </a:ext>
                </a:extLst>
              </p14:cNvPr>
              <p14:cNvContentPartPr/>
              <p14:nvPr/>
            </p14:nvContentPartPr>
            <p14:xfrm>
              <a:off x="2949010" y="4429889"/>
              <a:ext cx="1397160" cy="6685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6D8B52A-ADB6-F8ED-1D09-0DE23D3BFD7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940010" y="4420889"/>
                <a:ext cx="14148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E2E6A2C-4E3B-28B9-C167-A96D80276896}"/>
                  </a:ext>
                </a:extLst>
              </p14:cNvPr>
              <p14:cNvContentPartPr/>
              <p14:nvPr/>
            </p14:nvContentPartPr>
            <p14:xfrm>
              <a:off x="3892210" y="4630049"/>
              <a:ext cx="11880" cy="230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E2E6A2C-4E3B-28B9-C167-A96D8027689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883570" y="4621049"/>
                <a:ext cx="29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934EFE2-F3C6-75CE-C4E1-040574A8C2C0}"/>
                  </a:ext>
                </a:extLst>
              </p14:cNvPr>
              <p14:cNvContentPartPr/>
              <p14:nvPr/>
            </p14:nvContentPartPr>
            <p14:xfrm>
              <a:off x="3531490" y="4569569"/>
              <a:ext cx="304920" cy="824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934EFE2-F3C6-75CE-C4E1-040574A8C2C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522850" y="4560929"/>
                <a:ext cx="322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A2F87CD-B200-C536-9022-6FA43C817370}"/>
                  </a:ext>
                </a:extLst>
              </p14:cNvPr>
              <p14:cNvContentPartPr/>
              <p14:nvPr/>
            </p14:nvContentPartPr>
            <p14:xfrm>
              <a:off x="4607890" y="4654889"/>
              <a:ext cx="861480" cy="1756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A2F87CD-B200-C536-9022-6FA43C81737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598890" y="4646249"/>
                <a:ext cx="8791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9C3FC38-1496-CE0C-C6E0-97C3137D0C38}"/>
                  </a:ext>
                </a:extLst>
              </p14:cNvPr>
              <p14:cNvContentPartPr/>
              <p14:nvPr/>
            </p14:nvContentPartPr>
            <p14:xfrm>
              <a:off x="5832970" y="4477049"/>
              <a:ext cx="542520" cy="3045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9C3FC38-1496-CE0C-C6E0-97C3137D0C3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824330" y="4468049"/>
                <a:ext cx="5601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F43A56D-D73B-34DE-B35A-B069B7A509B7}"/>
                  </a:ext>
                </a:extLst>
              </p14:cNvPr>
              <p14:cNvContentPartPr/>
              <p14:nvPr/>
            </p14:nvContentPartPr>
            <p14:xfrm>
              <a:off x="6183610" y="4533209"/>
              <a:ext cx="328320" cy="439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F43A56D-D73B-34DE-B35A-B069B7A509B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174610" y="4524569"/>
                <a:ext cx="3459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80374FB-AC85-EF2F-AEDD-87EFF595A431}"/>
                  </a:ext>
                </a:extLst>
              </p14:cNvPr>
              <p14:cNvContentPartPr/>
              <p14:nvPr/>
            </p14:nvContentPartPr>
            <p14:xfrm>
              <a:off x="6532450" y="4781969"/>
              <a:ext cx="75960" cy="168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80374FB-AC85-EF2F-AEDD-87EFF595A43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523450" y="4773329"/>
                <a:ext cx="936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9C8F209-382D-00C1-B169-35A2355FCD42}"/>
                  </a:ext>
                </a:extLst>
              </p14:cNvPr>
              <p14:cNvContentPartPr/>
              <p14:nvPr/>
            </p14:nvContentPartPr>
            <p14:xfrm>
              <a:off x="584170" y="5194889"/>
              <a:ext cx="476640" cy="3405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9C8F209-382D-00C1-B169-35A2355FCD4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75170" y="5186249"/>
                <a:ext cx="4942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F86CD43-FF1D-CF36-6D31-3012CDA16514}"/>
                  </a:ext>
                </a:extLst>
              </p14:cNvPr>
              <p14:cNvContentPartPr/>
              <p14:nvPr/>
            </p14:nvContentPartPr>
            <p14:xfrm>
              <a:off x="916090" y="5326289"/>
              <a:ext cx="213840" cy="201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F86CD43-FF1D-CF36-6D31-3012CDA1651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07450" y="5317289"/>
                <a:ext cx="231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862BB0E-83EC-B0D6-327F-1559EC237E87}"/>
                  </a:ext>
                </a:extLst>
              </p14:cNvPr>
              <p14:cNvContentPartPr/>
              <p14:nvPr/>
            </p14:nvContentPartPr>
            <p14:xfrm>
              <a:off x="1340170" y="5176169"/>
              <a:ext cx="546480" cy="1814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862BB0E-83EC-B0D6-327F-1559EC237E8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331530" y="5167529"/>
                <a:ext cx="564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D91CD49-E15E-3261-6B1B-9B6C0114F6F6}"/>
                  </a:ext>
                </a:extLst>
              </p14:cNvPr>
              <p14:cNvContentPartPr/>
              <p14:nvPr/>
            </p14:nvContentPartPr>
            <p14:xfrm>
              <a:off x="1619530" y="5127209"/>
              <a:ext cx="23400" cy="3704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D91CD49-E15E-3261-6B1B-9B6C0114F6F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610890" y="5118209"/>
                <a:ext cx="410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8B4BFB8-F486-2A83-44ED-041995DAF4A5}"/>
                  </a:ext>
                </a:extLst>
              </p14:cNvPr>
              <p14:cNvContentPartPr/>
              <p14:nvPr/>
            </p14:nvContentPartPr>
            <p14:xfrm>
              <a:off x="1766050" y="5464169"/>
              <a:ext cx="99360" cy="2188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8B4BFB8-F486-2A83-44ED-041995DAF4A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757050" y="5455529"/>
                <a:ext cx="1170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41C3331-D082-AA7F-39C9-60AE47AFAF40}"/>
                  </a:ext>
                </a:extLst>
              </p14:cNvPr>
              <p14:cNvContentPartPr/>
              <p14:nvPr/>
            </p14:nvContentPartPr>
            <p14:xfrm>
              <a:off x="1704490" y="5621129"/>
              <a:ext cx="177840" cy="230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41C3331-D082-AA7F-39C9-60AE47AFAF4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695490" y="5612129"/>
                <a:ext cx="195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E427884-535D-0072-101D-596319847EA8}"/>
                  </a:ext>
                </a:extLst>
              </p14:cNvPr>
              <p14:cNvContentPartPr/>
              <p14:nvPr/>
            </p14:nvContentPartPr>
            <p14:xfrm>
              <a:off x="2152330" y="5350769"/>
              <a:ext cx="266040" cy="126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E427884-535D-0072-101D-596319847EA8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143690" y="5342129"/>
                <a:ext cx="283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54244829-C30D-3A9B-06F6-91D4F991860F}"/>
                  </a:ext>
                </a:extLst>
              </p14:cNvPr>
              <p14:cNvContentPartPr/>
              <p14:nvPr/>
            </p14:nvContentPartPr>
            <p14:xfrm>
              <a:off x="2223610" y="5249609"/>
              <a:ext cx="65520" cy="118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54244829-C30D-3A9B-06F6-91D4F991860F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214970" y="5240969"/>
                <a:ext cx="83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30EA6A6-5927-C1C5-54F5-207603E12799}"/>
                  </a:ext>
                </a:extLst>
              </p14:cNvPr>
              <p14:cNvContentPartPr/>
              <p14:nvPr/>
            </p14:nvContentPartPr>
            <p14:xfrm>
              <a:off x="2635090" y="5354729"/>
              <a:ext cx="299520" cy="1249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30EA6A6-5927-C1C5-54F5-207603E1279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626090" y="5346089"/>
                <a:ext cx="317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774048C-6288-C1AD-511A-6E44D4C22F7B}"/>
                  </a:ext>
                </a:extLst>
              </p14:cNvPr>
              <p14:cNvContentPartPr/>
              <p14:nvPr/>
            </p14:nvContentPartPr>
            <p14:xfrm>
              <a:off x="3176890" y="5328089"/>
              <a:ext cx="398880" cy="1123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774048C-6288-C1AD-511A-6E44D4C22F7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167890" y="5319089"/>
                <a:ext cx="4165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543E63E-CDFE-4475-46CA-15CF69210359}"/>
                  </a:ext>
                </a:extLst>
              </p14:cNvPr>
              <p14:cNvContentPartPr/>
              <p14:nvPr/>
            </p14:nvContentPartPr>
            <p14:xfrm>
              <a:off x="3385690" y="5316209"/>
              <a:ext cx="206280" cy="1440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543E63E-CDFE-4475-46CA-15CF6921035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376690" y="5307209"/>
                <a:ext cx="223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87852A6-6E41-E78E-E100-17B52E853F70}"/>
                  </a:ext>
                </a:extLst>
              </p14:cNvPr>
              <p14:cNvContentPartPr/>
              <p14:nvPr/>
            </p14:nvContentPartPr>
            <p14:xfrm>
              <a:off x="3641650" y="5082929"/>
              <a:ext cx="663480" cy="3690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87852A6-6E41-E78E-E100-17B52E853F7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633010" y="5073929"/>
                <a:ext cx="6811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9C8904B-6B13-3AEA-1FD8-CE5FDDDBA221}"/>
                  </a:ext>
                </a:extLst>
              </p14:cNvPr>
              <p14:cNvContentPartPr/>
              <p14:nvPr/>
            </p14:nvContentPartPr>
            <p14:xfrm>
              <a:off x="3850090" y="5217569"/>
              <a:ext cx="168840" cy="169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9C8904B-6B13-3AEA-1FD8-CE5FDDDBA22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841450" y="5208569"/>
                <a:ext cx="186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7FE5F43-7393-BE2C-F495-9469E77F7168}"/>
                  </a:ext>
                </a:extLst>
              </p14:cNvPr>
              <p14:cNvContentPartPr/>
              <p14:nvPr/>
            </p14:nvContentPartPr>
            <p14:xfrm>
              <a:off x="3708250" y="5173649"/>
              <a:ext cx="25920" cy="75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7FE5F43-7393-BE2C-F495-9469E77F716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699250" y="5165009"/>
                <a:ext cx="435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4DE7251-4EC7-2A65-A8A4-003A51A6550E}"/>
                  </a:ext>
                </a:extLst>
              </p14:cNvPr>
              <p14:cNvContentPartPr/>
              <p14:nvPr/>
            </p14:nvContentPartPr>
            <p14:xfrm>
              <a:off x="4605730" y="5085089"/>
              <a:ext cx="981360" cy="330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4DE7251-4EC7-2A65-A8A4-003A51A6550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596730" y="5076449"/>
                <a:ext cx="9990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5E091B8-F772-E260-1D17-D4C61F3EB859}"/>
                  </a:ext>
                </a:extLst>
              </p14:cNvPr>
              <p14:cNvContentPartPr/>
              <p14:nvPr/>
            </p14:nvContentPartPr>
            <p14:xfrm>
              <a:off x="5322850" y="5128649"/>
              <a:ext cx="31320" cy="237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5E091B8-F772-E260-1D17-D4C61F3EB85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314210" y="5120009"/>
                <a:ext cx="489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F1F4BC1-D3A8-BC62-DC2C-302C388C72AA}"/>
                  </a:ext>
                </a:extLst>
              </p14:cNvPr>
              <p14:cNvContentPartPr/>
              <p14:nvPr/>
            </p14:nvContentPartPr>
            <p14:xfrm>
              <a:off x="5803810" y="5031809"/>
              <a:ext cx="620640" cy="3974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F1F4BC1-D3A8-BC62-DC2C-302C388C72A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794810" y="5022809"/>
                <a:ext cx="6382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FCDDFBB0-CBCC-8B39-994F-73D5AC3B2375}"/>
                  </a:ext>
                </a:extLst>
              </p14:cNvPr>
              <p14:cNvContentPartPr/>
              <p14:nvPr/>
            </p14:nvContentPartPr>
            <p14:xfrm>
              <a:off x="6253090" y="5203529"/>
              <a:ext cx="276840" cy="180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FCDDFBB0-CBCC-8B39-994F-73D5AC3B237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244450" y="5194529"/>
                <a:ext cx="294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60C0E01-6C53-6294-44CC-FB1DF8AFD745}"/>
                  </a:ext>
                </a:extLst>
              </p14:cNvPr>
              <p14:cNvContentPartPr/>
              <p14:nvPr/>
            </p14:nvContentPartPr>
            <p14:xfrm>
              <a:off x="6461170" y="5236289"/>
              <a:ext cx="199440" cy="1404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60C0E01-6C53-6294-44CC-FB1DF8AFD74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452530" y="5227649"/>
                <a:ext cx="2170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E8C002D-2C8F-D052-1505-9229E3AE530C}"/>
                  </a:ext>
                </a:extLst>
              </p14:cNvPr>
              <p14:cNvContentPartPr/>
              <p14:nvPr/>
            </p14:nvContentPartPr>
            <p14:xfrm>
              <a:off x="5944930" y="5175089"/>
              <a:ext cx="414360" cy="133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E8C002D-2C8F-D052-1505-9229E3AE530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936290" y="5166449"/>
                <a:ext cx="432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319509F-0E79-CF17-627B-B5A61D12D01C}"/>
                  </a:ext>
                </a:extLst>
              </p14:cNvPr>
              <p14:cNvContentPartPr/>
              <p14:nvPr/>
            </p14:nvContentPartPr>
            <p14:xfrm>
              <a:off x="6783010" y="5384969"/>
              <a:ext cx="20160" cy="190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319509F-0E79-CF17-627B-B5A61D12D01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774010" y="5375969"/>
                <a:ext cx="37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B38F107-95FC-01CB-439F-1F7FA101B7A2}"/>
                  </a:ext>
                </a:extLst>
              </p14:cNvPr>
              <p14:cNvContentPartPr/>
              <p14:nvPr/>
            </p14:nvContentPartPr>
            <p14:xfrm>
              <a:off x="7142650" y="5097329"/>
              <a:ext cx="186120" cy="3042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B38F107-95FC-01CB-439F-1F7FA101B7A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134010" y="5088689"/>
                <a:ext cx="2037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7D09E12-645B-371F-6804-B83B175B8F15}"/>
                  </a:ext>
                </a:extLst>
              </p14:cNvPr>
              <p14:cNvContentPartPr/>
              <p14:nvPr/>
            </p14:nvContentPartPr>
            <p14:xfrm>
              <a:off x="7192690" y="5268689"/>
              <a:ext cx="139680" cy="630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7D09E12-645B-371F-6804-B83B175B8F1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183690" y="5260049"/>
                <a:ext cx="1573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FF0C69F-9CDA-D443-6BC2-006F62C4FFE7}"/>
                  </a:ext>
                </a:extLst>
              </p14:cNvPr>
              <p14:cNvContentPartPr/>
              <p14:nvPr/>
            </p14:nvContentPartPr>
            <p14:xfrm>
              <a:off x="7351090" y="5237369"/>
              <a:ext cx="324000" cy="1940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FF0C69F-9CDA-D443-6BC2-006F62C4FFE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342090" y="5228729"/>
                <a:ext cx="3416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DE5B2AE-3443-2761-D551-BCC6DB762958}"/>
                  </a:ext>
                </a:extLst>
              </p14:cNvPr>
              <p14:cNvContentPartPr/>
              <p14:nvPr/>
            </p14:nvContentPartPr>
            <p14:xfrm>
              <a:off x="7885330" y="4933169"/>
              <a:ext cx="1452240" cy="4428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DE5B2AE-3443-2761-D551-BCC6DB76295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876330" y="4924169"/>
                <a:ext cx="14698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1DB101D-FABC-B4D9-0532-BACD4892DD1B}"/>
                  </a:ext>
                </a:extLst>
              </p14:cNvPr>
              <p14:cNvContentPartPr/>
              <p14:nvPr/>
            </p14:nvContentPartPr>
            <p14:xfrm>
              <a:off x="8531170" y="5085809"/>
              <a:ext cx="440640" cy="219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1DB101D-FABC-B4D9-0532-BACD4892DD1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522170" y="5076809"/>
                <a:ext cx="458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CC853351-BB70-DCD4-1A76-4E4ADB5C2C74}"/>
                  </a:ext>
                </a:extLst>
              </p14:cNvPr>
              <p14:cNvContentPartPr/>
              <p14:nvPr/>
            </p14:nvContentPartPr>
            <p14:xfrm>
              <a:off x="435490" y="5951969"/>
              <a:ext cx="497520" cy="2142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CC853351-BB70-DCD4-1A76-4E4ADB5C2C7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26490" y="5943329"/>
                <a:ext cx="5151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957BD9E-9EF4-233A-E6EF-60DFDF1807E5}"/>
                  </a:ext>
                </a:extLst>
              </p14:cNvPr>
              <p14:cNvContentPartPr/>
              <p14:nvPr/>
            </p14:nvContentPartPr>
            <p14:xfrm>
              <a:off x="676330" y="5867009"/>
              <a:ext cx="45720" cy="104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957BD9E-9EF4-233A-E6EF-60DFDF1807E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67690" y="5858009"/>
                <a:ext cx="633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983B2CB-737E-234B-0B03-0CDD316A67F9}"/>
                  </a:ext>
                </a:extLst>
              </p14:cNvPr>
              <p14:cNvContentPartPr/>
              <p14:nvPr/>
            </p14:nvContentPartPr>
            <p14:xfrm>
              <a:off x="912130" y="5778449"/>
              <a:ext cx="479160" cy="3913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983B2CB-737E-234B-0B03-0CDD316A67F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03130" y="5769449"/>
                <a:ext cx="4968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CD0E76D5-FDF9-176D-12FF-9AC952D569E8}"/>
                  </a:ext>
                </a:extLst>
              </p14:cNvPr>
              <p14:cNvContentPartPr/>
              <p14:nvPr/>
            </p14:nvContentPartPr>
            <p14:xfrm>
              <a:off x="912490" y="5890049"/>
              <a:ext cx="313200" cy="331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CD0E76D5-FDF9-176D-12FF-9AC952D569E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03850" y="5881409"/>
                <a:ext cx="330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1C772738-CEC9-E22B-3106-A656A6D301C5}"/>
                  </a:ext>
                </a:extLst>
              </p14:cNvPr>
              <p14:cNvContentPartPr/>
              <p14:nvPr/>
            </p14:nvContentPartPr>
            <p14:xfrm>
              <a:off x="1542490" y="5891489"/>
              <a:ext cx="584640" cy="2736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1C772738-CEC9-E22B-3106-A656A6D301C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533490" y="5882489"/>
                <a:ext cx="6022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DD8E8D7-0531-0461-DDAB-FAC93CE2DA20}"/>
                  </a:ext>
                </a:extLst>
              </p14:cNvPr>
              <p14:cNvContentPartPr/>
              <p14:nvPr/>
            </p14:nvContentPartPr>
            <p14:xfrm>
              <a:off x="1558690" y="5970329"/>
              <a:ext cx="322560" cy="925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DD8E8D7-0531-0461-DDAB-FAC93CE2DA20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549690" y="5961329"/>
                <a:ext cx="3402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1FB3626-CAB3-9734-2EED-66E782B8045F}"/>
                  </a:ext>
                </a:extLst>
              </p14:cNvPr>
              <p14:cNvContentPartPr/>
              <p14:nvPr/>
            </p14:nvContentPartPr>
            <p14:xfrm>
              <a:off x="2390650" y="5790689"/>
              <a:ext cx="658440" cy="3744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1FB3626-CAB3-9734-2EED-66E782B8045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382010" y="5781689"/>
                <a:ext cx="6760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F2BC6CFA-8A38-3569-DD5F-E5353F0722E1}"/>
                  </a:ext>
                </a:extLst>
              </p14:cNvPr>
              <p14:cNvContentPartPr/>
              <p14:nvPr/>
            </p14:nvContentPartPr>
            <p14:xfrm>
              <a:off x="5957977" y="5745393"/>
              <a:ext cx="243720" cy="2955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F2BC6CFA-8A38-3569-DD5F-E5353F0722E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949337" y="5736393"/>
                <a:ext cx="2613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639D2DD-B97E-5673-94C5-FDA6439B7D36}"/>
                  </a:ext>
                </a:extLst>
              </p14:cNvPr>
              <p14:cNvContentPartPr/>
              <p14:nvPr/>
            </p14:nvContentPartPr>
            <p14:xfrm>
              <a:off x="5895337" y="5748633"/>
              <a:ext cx="344520" cy="2836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639D2DD-B97E-5673-94C5-FDA6439B7D36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886337" y="5739993"/>
                <a:ext cx="3621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4551BE07-84FE-D062-184B-E8C586BB22BE}"/>
                  </a:ext>
                </a:extLst>
              </p14:cNvPr>
              <p14:cNvContentPartPr/>
              <p14:nvPr/>
            </p14:nvContentPartPr>
            <p14:xfrm>
              <a:off x="6289537" y="5866713"/>
              <a:ext cx="187560" cy="176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4551BE07-84FE-D062-184B-E8C586BB22B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280897" y="5857713"/>
                <a:ext cx="205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F885B7A-A1A5-5CD2-FE48-A682DE94A074}"/>
                  </a:ext>
                </a:extLst>
              </p14:cNvPr>
              <p14:cNvContentPartPr/>
              <p14:nvPr/>
            </p14:nvContentPartPr>
            <p14:xfrm>
              <a:off x="6465217" y="5841153"/>
              <a:ext cx="818280" cy="4219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F885B7A-A1A5-5CD2-FE48-A682DE94A07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456217" y="5832153"/>
                <a:ext cx="8359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27C753EA-4BB9-8AAE-95DC-7FCAE216886D}"/>
                  </a:ext>
                </a:extLst>
              </p14:cNvPr>
              <p14:cNvContentPartPr/>
              <p14:nvPr/>
            </p14:nvContentPartPr>
            <p14:xfrm>
              <a:off x="7481497" y="5612913"/>
              <a:ext cx="771840" cy="3985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27C753EA-4BB9-8AAE-95DC-7FCAE216886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472857" y="5603913"/>
                <a:ext cx="78948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4854729-5755-9425-7988-BFE0A0DF8C72}"/>
                  </a:ext>
                </a:extLst>
              </p14:cNvPr>
              <p14:cNvContentPartPr/>
              <p14:nvPr/>
            </p14:nvContentPartPr>
            <p14:xfrm>
              <a:off x="7842937" y="5691393"/>
              <a:ext cx="29520" cy="147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4854729-5755-9425-7988-BFE0A0DF8C7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833937" y="5682393"/>
                <a:ext cx="47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543715A-8AD4-7722-0F07-A24150675FB8}"/>
                  </a:ext>
                </a:extLst>
              </p14:cNvPr>
              <p14:cNvContentPartPr/>
              <p14:nvPr/>
            </p14:nvContentPartPr>
            <p14:xfrm>
              <a:off x="8438377" y="5813433"/>
              <a:ext cx="887400" cy="135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543715A-8AD4-7722-0F07-A24150675FB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429737" y="5804433"/>
                <a:ext cx="9050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9777ACC-E34E-1831-C49E-896E71C6B5F5}"/>
                  </a:ext>
                </a:extLst>
              </p14:cNvPr>
              <p14:cNvContentPartPr/>
              <p14:nvPr/>
            </p14:nvContentPartPr>
            <p14:xfrm>
              <a:off x="9498937" y="5593113"/>
              <a:ext cx="601920" cy="3668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9777ACC-E34E-1831-C49E-896E71C6B5F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489937" y="5584473"/>
                <a:ext cx="6195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9BEF808-C8D0-B4F8-CB0A-6CEC33992E68}"/>
                  </a:ext>
                </a:extLst>
              </p14:cNvPr>
              <p14:cNvContentPartPr/>
              <p14:nvPr/>
            </p14:nvContentPartPr>
            <p14:xfrm>
              <a:off x="9825457" y="5693553"/>
              <a:ext cx="285480" cy="295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9BEF808-C8D0-B4F8-CB0A-6CEC33992E6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816457" y="5684913"/>
                <a:ext cx="303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DDB2B873-5C90-C7EF-BBFD-4D3726EB5B0D}"/>
                  </a:ext>
                </a:extLst>
              </p14:cNvPr>
              <p14:cNvContentPartPr/>
              <p14:nvPr/>
            </p14:nvContentPartPr>
            <p14:xfrm>
              <a:off x="11890150" y="5918849"/>
              <a:ext cx="16920" cy="205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DDB2B873-5C90-C7EF-BBFD-4D3726EB5B0D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1881510" y="5909849"/>
                <a:ext cx="345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B7A4959-CF33-FC1A-E5E4-4740210A48D0}"/>
              </a:ext>
            </a:extLst>
          </p:cNvPr>
          <p:cNvGrpSpPr/>
          <p:nvPr/>
        </p:nvGrpSpPr>
        <p:grpSpPr>
          <a:xfrm>
            <a:off x="4370290" y="116729"/>
            <a:ext cx="5467680" cy="502920"/>
            <a:chOff x="4370290" y="116729"/>
            <a:chExt cx="546768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87F7AFF-3338-A1E2-F08D-5214A97009F9}"/>
                    </a:ext>
                  </a:extLst>
                </p14:cNvPr>
                <p14:cNvContentPartPr/>
                <p14:nvPr/>
              </p14:nvContentPartPr>
              <p14:xfrm>
                <a:off x="4370290" y="282689"/>
                <a:ext cx="27720" cy="37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87F7AFF-3338-A1E2-F08D-5214A97009F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61290" y="273689"/>
                  <a:ext cx="45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287232F-2817-C3B3-ECA1-B5FF8BE8B597}"/>
                    </a:ext>
                  </a:extLst>
                </p14:cNvPr>
                <p14:cNvContentPartPr/>
                <p14:nvPr/>
              </p14:nvContentPartPr>
              <p14:xfrm>
                <a:off x="4396930" y="414449"/>
                <a:ext cx="12240" cy="11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287232F-2817-C3B3-ECA1-B5FF8BE8B59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88290" y="405809"/>
                  <a:ext cx="2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D403DA6-2264-D103-8E15-E8C95CFAA127}"/>
                    </a:ext>
                  </a:extLst>
                </p14:cNvPr>
                <p14:cNvContentPartPr/>
                <p14:nvPr/>
              </p14:nvContentPartPr>
              <p14:xfrm>
                <a:off x="4674850" y="171089"/>
                <a:ext cx="149760" cy="273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D403DA6-2264-D103-8E15-E8C95CFAA12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66210" y="162089"/>
                  <a:ext cx="167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12D8F4A-1C80-11FB-5820-267BD72109B2}"/>
                    </a:ext>
                  </a:extLst>
                </p14:cNvPr>
                <p14:cNvContentPartPr/>
                <p14:nvPr/>
              </p14:nvContentPartPr>
              <p14:xfrm>
                <a:off x="4877170" y="116729"/>
                <a:ext cx="720000" cy="320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12D8F4A-1C80-11FB-5820-267BD72109B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68170" y="108089"/>
                  <a:ext cx="7376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0ED898C-EB6F-6429-8194-0E8BE559DA57}"/>
                    </a:ext>
                  </a:extLst>
                </p14:cNvPr>
                <p14:cNvContentPartPr/>
                <p14:nvPr/>
              </p14:nvContentPartPr>
              <p14:xfrm>
                <a:off x="5588530" y="127169"/>
                <a:ext cx="266040" cy="278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0ED898C-EB6F-6429-8194-0E8BE559DA5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79530" y="118529"/>
                  <a:ext cx="283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FBE4D2E-F7A9-E526-A010-5C5643486F4B}"/>
                    </a:ext>
                  </a:extLst>
                </p14:cNvPr>
                <p14:cNvContentPartPr/>
                <p14:nvPr/>
              </p14:nvContentPartPr>
              <p14:xfrm>
                <a:off x="5000650" y="233369"/>
                <a:ext cx="272880" cy="40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FBE4D2E-F7A9-E526-A010-5C5643486F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992010" y="224729"/>
                  <a:ext cx="290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95370A7-6539-0346-DFC2-D1A18BBF1E41}"/>
                    </a:ext>
                  </a:extLst>
                </p14:cNvPr>
                <p14:cNvContentPartPr/>
                <p14:nvPr/>
              </p14:nvContentPartPr>
              <p14:xfrm>
                <a:off x="6089650" y="139409"/>
                <a:ext cx="399240" cy="466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95370A7-6539-0346-DFC2-D1A18BBF1E4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81010" y="130409"/>
                  <a:ext cx="4168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AC71975-3CD8-2F83-DCDF-94BCCCF07F80}"/>
                    </a:ext>
                  </a:extLst>
                </p14:cNvPr>
                <p14:cNvContentPartPr/>
                <p14:nvPr/>
              </p14:nvContentPartPr>
              <p14:xfrm>
                <a:off x="6838450" y="172169"/>
                <a:ext cx="145800" cy="234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AC71975-3CD8-2F83-DCDF-94BCCCF07F8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29450" y="163169"/>
                  <a:ext cx="163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40673AC-D270-9EF3-BFF8-108C096F19B8}"/>
                    </a:ext>
                  </a:extLst>
                </p14:cNvPr>
                <p14:cNvContentPartPr/>
                <p14:nvPr/>
              </p14:nvContentPartPr>
              <p14:xfrm>
                <a:off x="6754210" y="132209"/>
                <a:ext cx="323640" cy="330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40673AC-D270-9EF3-BFF8-108C096F19B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45570" y="123569"/>
                  <a:ext cx="3412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13CB169-9430-F4AC-51FD-F31A1EE89BA3}"/>
                    </a:ext>
                  </a:extLst>
                </p14:cNvPr>
                <p14:cNvContentPartPr/>
                <p14:nvPr/>
              </p14:nvContentPartPr>
              <p14:xfrm>
                <a:off x="7117810" y="311129"/>
                <a:ext cx="112320" cy="16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13CB169-9430-F4AC-51FD-F31A1EE89BA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09170" y="302489"/>
                  <a:ext cx="129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AD9C82E-1CEC-B42A-C6BB-625D46B32F1D}"/>
                    </a:ext>
                  </a:extLst>
                </p14:cNvPr>
                <p14:cNvContentPartPr/>
                <p14:nvPr/>
              </p14:nvContentPartPr>
              <p14:xfrm>
                <a:off x="7271530" y="254609"/>
                <a:ext cx="643320" cy="365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AD9C82E-1CEC-B42A-C6BB-625D46B32F1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62530" y="245969"/>
                  <a:ext cx="660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B456767-9C17-47F7-8970-FDD68C1BCDA3}"/>
                    </a:ext>
                  </a:extLst>
                </p14:cNvPr>
                <p14:cNvContentPartPr/>
                <p14:nvPr/>
              </p14:nvContentPartPr>
              <p14:xfrm>
                <a:off x="8121130" y="244529"/>
                <a:ext cx="1588680" cy="194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B456767-9C17-47F7-8970-FDD68C1BCDA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12130" y="235889"/>
                  <a:ext cx="1606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F98E2DC-107E-25B9-CCA3-C84D04F6A3E4}"/>
                    </a:ext>
                  </a:extLst>
                </p14:cNvPr>
                <p14:cNvContentPartPr/>
                <p14:nvPr/>
              </p14:nvContentPartPr>
              <p14:xfrm>
                <a:off x="9322450" y="220409"/>
                <a:ext cx="18360" cy="45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F98E2DC-107E-25B9-CCA3-C84D04F6A3E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13450" y="211409"/>
                  <a:ext cx="36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8537D8F-7B1C-1D99-4719-5CF0E2C073A2}"/>
                    </a:ext>
                  </a:extLst>
                </p14:cNvPr>
                <p14:cNvContentPartPr/>
                <p14:nvPr/>
              </p14:nvContentPartPr>
              <p14:xfrm>
                <a:off x="8790010" y="190529"/>
                <a:ext cx="57240" cy="19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8537D8F-7B1C-1D99-4719-5CF0E2C073A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81370" y="181529"/>
                  <a:ext cx="74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A844B52-0B15-4BEE-7167-5C93905F0392}"/>
                    </a:ext>
                  </a:extLst>
                </p14:cNvPr>
                <p14:cNvContentPartPr/>
                <p14:nvPr/>
              </p14:nvContentPartPr>
              <p14:xfrm>
                <a:off x="9824290" y="420209"/>
                <a:ext cx="13680" cy="49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A844B52-0B15-4BEE-7167-5C93905F039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15290" y="411209"/>
                  <a:ext cx="313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C6924EA-0B6E-6119-B616-8058D3F8ECBF}"/>
              </a:ext>
            </a:extLst>
          </p:cNvPr>
          <p:cNvGrpSpPr/>
          <p:nvPr/>
        </p:nvGrpSpPr>
        <p:grpSpPr>
          <a:xfrm>
            <a:off x="3376330" y="5682329"/>
            <a:ext cx="2471400" cy="494280"/>
            <a:chOff x="3376330" y="5682329"/>
            <a:chExt cx="247140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BF35930-AF29-4722-FDA5-730E582B6BF8}"/>
                    </a:ext>
                  </a:extLst>
                </p14:cNvPr>
                <p14:cNvContentPartPr/>
                <p14:nvPr/>
              </p14:nvContentPartPr>
              <p14:xfrm>
                <a:off x="3376330" y="5814809"/>
                <a:ext cx="812520" cy="311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BF35930-AF29-4722-FDA5-730E582B6BF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67330" y="5805809"/>
                  <a:ext cx="830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899E93F-83B5-B7C8-8327-D2BBE0D609F6}"/>
                    </a:ext>
                  </a:extLst>
                </p14:cNvPr>
                <p14:cNvContentPartPr/>
                <p14:nvPr/>
              </p14:nvContentPartPr>
              <p14:xfrm>
                <a:off x="4425370" y="5934329"/>
                <a:ext cx="82800" cy="53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899E93F-83B5-B7C8-8327-D2BBE0D609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416730" y="5925689"/>
                  <a:ext cx="100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1E8DA8C-EFAA-A225-91C2-F708B3BF0EB3}"/>
                    </a:ext>
                  </a:extLst>
                </p14:cNvPr>
                <p14:cNvContentPartPr/>
                <p14:nvPr/>
              </p14:nvContentPartPr>
              <p14:xfrm>
                <a:off x="5124490" y="6068249"/>
                <a:ext cx="10080" cy="9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1E8DA8C-EFAA-A225-91C2-F708B3BF0EB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115490" y="6059609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4ED8DCA-2C74-770F-366D-6F9D1F656F49}"/>
                    </a:ext>
                  </a:extLst>
                </p14:cNvPr>
                <p14:cNvContentPartPr/>
                <p14:nvPr/>
              </p14:nvContentPartPr>
              <p14:xfrm>
                <a:off x="4387210" y="5955209"/>
                <a:ext cx="275760" cy="170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4ED8DCA-2C74-770F-366D-6F9D1F656F4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78210" y="5946569"/>
                  <a:ext cx="293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03BAFC3-7F56-6D70-BD04-3CC86DD79B0C}"/>
                    </a:ext>
                  </a:extLst>
                </p14:cNvPr>
                <p14:cNvContentPartPr/>
                <p14:nvPr/>
              </p14:nvContentPartPr>
              <p14:xfrm>
                <a:off x="4863490" y="5682329"/>
                <a:ext cx="794520" cy="494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03BAFC3-7F56-6D70-BD04-3CC86DD79B0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854850" y="5673329"/>
                  <a:ext cx="8121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05BE3A7-8C78-6A68-0BAD-5FB89EEA9571}"/>
                    </a:ext>
                  </a:extLst>
                </p14:cNvPr>
                <p14:cNvContentPartPr/>
                <p14:nvPr/>
              </p14:nvContentPartPr>
              <p14:xfrm>
                <a:off x="5515450" y="5823809"/>
                <a:ext cx="332280" cy="60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05BE3A7-8C78-6A68-0BAD-5FB89EEA957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506810" y="5814809"/>
                  <a:ext cx="34992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F98A758-4997-914E-6BF6-83A24E604898}"/>
                  </a:ext>
                </a:extLst>
              </p14:cNvPr>
              <p14:cNvContentPartPr/>
              <p14:nvPr/>
            </p14:nvContentPartPr>
            <p14:xfrm>
              <a:off x="5817850" y="6126209"/>
              <a:ext cx="976680" cy="979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F98A758-4997-914E-6BF6-83A24E60489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808850" y="6117569"/>
                <a:ext cx="99432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8C4FD29-56F1-B116-E812-C946D2E28217}"/>
              </a:ext>
            </a:extLst>
          </p:cNvPr>
          <p:cNvGrpSpPr/>
          <p:nvPr/>
        </p:nvGrpSpPr>
        <p:grpSpPr>
          <a:xfrm>
            <a:off x="696130" y="6215849"/>
            <a:ext cx="4758840" cy="535320"/>
            <a:chOff x="696130" y="6215849"/>
            <a:chExt cx="475884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2A0F4C2-96D4-AB80-20CB-945BD855405B}"/>
                    </a:ext>
                  </a:extLst>
                </p14:cNvPr>
                <p14:cNvContentPartPr/>
                <p14:nvPr/>
              </p14:nvContentPartPr>
              <p14:xfrm>
                <a:off x="4866730" y="6215849"/>
                <a:ext cx="588240" cy="115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2A0F4C2-96D4-AB80-20CB-945BD855405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57730" y="6206849"/>
                  <a:ext cx="605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3EB1A5E-AAA4-C166-ECD8-AFFFDE9F8B8C}"/>
                    </a:ext>
                  </a:extLst>
                </p14:cNvPr>
                <p14:cNvContentPartPr/>
                <p14:nvPr/>
              </p14:nvContentPartPr>
              <p14:xfrm>
                <a:off x="696130" y="6395129"/>
                <a:ext cx="69840" cy="323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3EB1A5E-AAA4-C166-ECD8-AFFFDE9F8B8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7130" y="6386129"/>
                  <a:ext cx="874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F8B4111-46B4-05A0-AA4D-C50CCFAD92ED}"/>
                    </a:ext>
                  </a:extLst>
                </p14:cNvPr>
                <p14:cNvContentPartPr/>
                <p14:nvPr/>
              </p14:nvContentPartPr>
              <p14:xfrm>
                <a:off x="864250" y="6357329"/>
                <a:ext cx="39240" cy="339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F8B4111-46B4-05A0-AA4D-C50CCFAD92E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55250" y="6348329"/>
                  <a:ext cx="568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17916BC-EFE1-F489-1AC2-3A862E179B63}"/>
                    </a:ext>
                  </a:extLst>
                </p14:cNvPr>
                <p14:cNvContentPartPr/>
                <p14:nvPr/>
              </p14:nvContentPartPr>
              <p14:xfrm>
                <a:off x="731050" y="6572609"/>
                <a:ext cx="198000" cy="23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17916BC-EFE1-F489-1AC2-3A862E179B6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22410" y="6563969"/>
                  <a:ext cx="21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7D9925A-658D-48D0-0D40-D79949817D94}"/>
                    </a:ext>
                  </a:extLst>
                </p14:cNvPr>
                <p14:cNvContentPartPr/>
                <p14:nvPr/>
              </p14:nvContentPartPr>
              <p14:xfrm>
                <a:off x="969370" y="6408809"/>
                <a:ext cx="552600" cy="342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7D9925A-658D-48D0-0D40-D79949817D9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60370" y="6399809"/>
                  <a:ext cx="570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0B2C258-6F48-8DDC-E4D6-4D7D8CD74D26}"/>
                    </a:ext>
                  </a:extLst>
                </p14:cNvPr>
                <p14:cNvContentPartPr/>
                <p14:nvPr/>
              </p14:nvContentPartPr>
              <p14:xfrm>
                <a:off x="1639330" y="6369929"/>
                <a:ext cx="455040" cy="344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0B2C258-6F48-8DDC-E4D6-4D7D8CD74D2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630330" y="6361289"/>
                  <a:ext cx="4726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A775957-7BDA-D367-71F2-3A6D93EDECEF}"/>
                    </a:ext>
                  </a:extLst>
                </p14:cNvPr>
                <p14:cNvContentPartPr/>
                <p14:nvPr/>
              </p14:nvContentPartPr>
              <p14:xfrm>
                <a:off x="1686490" y="6437969"/>
                <a:ext cx="364680" cy="43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A775957-7BDA-D367-71F2-3A6D93EDECE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677850" y="6429329"/>
                  <a:ext cx="382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AD8F8BE-307B-2E51-FBDA-4B43425745D7}"/>
                    </a:ext>
                  </a:extLst>
                </p14:cNvPr>
                <p14:cNvContentPartPr/>
                <p14:nvPr/>
              </p14:nvContentPartPr>
              <p14:xfrm>
                <a:off x="2324410" y="6265169"/>
                <a:ext cx="1698120" cy="443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AD8F8BE-307B-2E51-FBDA-4B43425745D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15410" y="6256529"/>
                  <a:ext cx="17157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62AF53B-B6E2-10C0-4208-C61F64A1061F}"/>
                    </a:ext>
                  </a:extLst>
                </p14:cNvPr>
                <p14:cNvContentPartPr/>
                <p14:nvPr/>
              </p14:nvContentPartPr>
              <p14:xfrm>
                <a:off x="4128010" y="6390809"/>
                <a:ext cx="953640" cy="331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62AF53B-B6E2-10C0-4208-C61F64A1061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119010" y="6381809"/>
                  <a:ext cx="971280" cy="34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55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28CCB0-0360-2968-7611-B134C3CB5CFE}"/>
              </a:ext>
            </a:extLst>
          </p:cNvPr>
          <p:cNvGrpSpPr/>
          <p:nvPr/>
        </p:nvGrpSpPr>
        <p:grpSpPr>
          <a:xfrm>
            <a:off x="437290" y="236507"/>
            <a:ext cx="836280" cy="320040"/>
            <a:chOff x="437290" y="236507"/>
            <a:chExt cx="8362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66A5F66-944C-B2F3-BB77-49BD905F585E}"/>
                    </a:ext>
                  </a:extLst>
                </p14:cNvPr>
                <p14:cNvContentPartPr/>
                <p14:nvPr/>
              </p14:nvContentPartPr>
              <p14:xfrm>
                <a:off x="539890" y="247667"/>
                <a:ext cx="27720" cy="267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66A5F66-944C-B2F3-BB77-49BD905F58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1250" y="238667"/>
                  <a:ext cx="45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0EBC27-A064-13E6-4965-200CA43C56F1}"/>
                    </a:ext>
                  </a:extLst>
                </p14:cNvPr>
                <p14:cNvContentPartPr/>
                <p14:nvPr/>
              </p14:nvContentPartPr>
              <p14:xfrm>
                <a:off x="655450" y="277547"/>
                <a:ext cx="200160" cy="244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0EBC27-A064-13E6-4965-200CA43C56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6450" y="268547"/>
                  <a:ext cx="217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6BC184C-10AC-FE52-E758-DFDB3A37D7C6}"/>
                    </a:ext>
                  </a:extLst>
                </p14:cNvPr>
                <p14:cNvContentPartPr/>
                <p14:nvPr/>
              </p14:nvContentPartPr>
              <p14:xfrm>
                <a:off x="909610" y="503987"/>
                <a:ext cx="16560" cy="49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6BC184C-10AC-FE52-E758-DFDB3A37D7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0970" y="494987"/>
                  <a:ext cx="34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3CE22E2-DB04-39D5-60EB-0DE6AE7BD71F}"/>
                    </a:ext>
                  </a:extLst>
                </p14:cNvPr>
                <p14:cNvContentPartPr/>
                <p14:nvPr/>
              </p14:nvContentPartPr>
              <p14:xfrm>
                <a:off x="1100410" y="283307"/>
                <a:ext cx="173160" cy="273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3CE22E2-DB04-39D5-60EB-0DE6AE7BD7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1410" y="274307"/>
                  <a:ext cx="190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F4E8C23-BF0A-374E-1677-B2CFF54C2DBD}"/>
                    </a:ext>
                  </a:extLst>
                </p14:cNvPr>
                <p14:cNvContentPartPr/>
                <p14:nvPr/>
              </p14:nvContentPartPr>
              <p14:xfrm>
                <a:off x="437290" y="236507"/>
                <a:ext cx="440280" cy="14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F4E8C23-BF0A-374E-1677-B2CFF54C2D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8650" y="227867"/>
                  <a:ext cx="457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6BF03C-E3C5-0C05-5F7B-2EB23EEADA62}"/>
                    </a:ext>
                  </a:extLst>
                </p14:cNvPr>
                <p14:cNvContentPartPr/>
                <p14:nvPr/>
              </p14:nvContentPartPr>
              <p14:xfrm>
                <a:off x="468970" y="536747"/>
                <a:ext cx="340560" cy="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6BF03C-E3C5-0C05-5F7B-2EB23EEADA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0330" y="527747"/>
                  <a:ext cx="3582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0C3B54-2218-D4C3-0B3D-27A76671FF7C}"/>
              </a:ext>
            </a:extLst>
          </p:cNvPr>
          <p:cNvGrpSpPr/>
          <p:nvPr/>
        </p:nvGrpSpPr>
        <p:grpSpPr>
          <a:xfrm>
            <a:off x="1803490" y="91427"/>
            <a:ext cx="1378800" cy="450720"/>
            <a:chOff x="1803490" y="91427"/>
            <a:chExt cx="13788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ACAB1A-BF07-E5AB-9198-4B67F3D19DE3}"/>
                    </a:ext>
                  </a:extLst>
                </p14:cNvPr>
                <p14:cNvContentPartPr/>
                <p14:nvPr/>
              </p14:nvContentPartPr>
              <p14:xfrm>
                <a:off x="1803490" y="91427"/>
                <a:ext cx="1378800" cy="45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ACAB1A-BF07-E5AB-9198-4B67F3D19D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94490" y="82427"/>
                  <a:ext cx="13964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2D8A3C-E1B3-D4A1-89E2-EF946C76FD1D}"/>
                    </a:ext>
                  </a:extLst>
                </p14:cNvPr>
                <p14:cNvContentPartPr/>
                <p14:nvPr/>
              </p14:nvContentPartPr>
              <p14:xfrm>
                <a:off x="2380930" y="187547"/>
                <a:ext cx="497520" cy="8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2D8A3C-E1B3-D4A1-89E2-EF946C76FD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71930" y="178547"/>
                  <a:ext cx="5151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7A9CFB-F685-30A9-D952-51071CF182E2}"/>
              </a:ext>
            </a:extLst>
          </p:cNvPr>
          <p:cNvGrpSpPr/>
          <p:nvPr/>
        </p:nvGrpSpPr>
        <p:grpSpPr>
          <a:xfrm>
            <a:off x="3523930" y="78467"/>
            <a:ext cx="1523160" cy="638280"/>
            <a:chOff x="3523930" y="78467"/>
            <a:chExt cx="152316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450F13-7AEA-BC0C-68C6-98A9F57BF4E7}"/>
                    </a:ext>
                  </a:extLst>
                </p14:cNvPr>
                <p14:cNvContentPartPr/>
                <p14:nvPr/>
              </p14:nvContentPartPr>
              <p14:xfrm>
                <a:off x="3523930" y="78467"/>
                <a:ext cx="1523160" cy="63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450F13-7AEA-BC0C-68C6-98A9F57BF4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4930" y="69467"/>
                  <a:ext cx="154080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C38048-193A-D22D-250C-679A7EEE9713}"/>
                    </a:ext>
                  </a:extLst>
                </p14:cNvPr>
                <p14:cNvContentPartPr/>
                <p14:nvPr/>
              </p14:nvContentPartPr>
              <p14:xfrm>
                <a:off x="4887970" y="260627"/>
                <a:ext cx="6480" cy="1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C38048-193A-D22D-250C-679A7EEE97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79330" y="251627"/>
                  <a:ext cx="2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45D6EF-6C52-68DF-F841-FFE44F3D7494}"/>
                    </a:ext>
                  </a:extLst>
                </p14:cNvPr>
                <p14:cNvContentPartPr/>
                <p14:nvPr/>
              </p14:nvContentPartPr>
              <p14:xfrm>
                <a:off x="4212970" y="248027"/>
                <a:ext cx="34488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45D6EF-6C52-68DF-F841-FFE44F3D74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03970" y="239027"/>
                  <a:ext cx="362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EF1B60-6B28-3C9A-926C-86FA4977B297}"/>
              </a:ext>
            </a:extLst>
          </p:cNvPr>
          <p:cNvGrpSpPr/>
          <p:nvPr/>
        </p:nvGrpSpPr>
        <p:grpSpPr>
          <a:xfrm>
            <a:off x="1555810" y="994307"/>
            <a:ext cx="1652760" cy="560520"/>
            <a:chOff x="1555810" y="994307"/>
            <a:chExt cx="165276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8E4BEF-01F6-42D5-60C8-744597195540}"/>
                    </a:ext>
                  </a:extLst>
                </p14:cNvPr>
                <p14:cNvContentPartPr/>
                <p14:nvPr/>
              </p14:nvContentPartPr>
              <p14:xfrm>
                <a:off x="1555810" y="994307"/>
                <a:ext cx="1042200" cy="441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8E4BEF-01F6-42D5-60C8-7445971955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47170" y="985667"/>
                  <a:ext cx="1059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0890E1-9061-C507-1173-D2822738E11B}"/>
                    </a:ext>
                  </a:extLst>
                </p14:cNvPr>
                <p14:cNvContentPartPr/>
                <p14:nvPr/>
              </p14:nvContentPartPr>
              <p14:xfrm>
                <a:off x="2379130" y="1154147"/>
                <a:ext cx="25920" cy="20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0890E1-9061-C507-1173-D2822738E1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0490" y="1145147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5F14D1B-CA65-3433-05DD-1AFA0D0BF708}"/>
                    </a:ext>
                  </a:extLst>
                </p14:cNvPr>
                <p14:cNvContentPartPr/>
                <p14:nvPr/>
              </p14:nvContentPartPr>
              <p14:xfrm>
                <a:off x="2900770" y="1055507"/>
                <a:ext cx="307800" cy="499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5F14D1B-CA65-3433-05DD-1AFA0D0BF7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91770" y="1046507"/>
                  <a:ext cx="325440" cy="51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7DB7E9E-3EC7-2176-1F59-B44F92E2A620}"/>
                  </a:ext>
                </a:extLst>
              </p14:cNvPr>
              <p14:cNvContentPartPr/>
              <p14:nvPr/>
            </p14:nvContentPartPr>
            <p14:xfrm>
              <a:off x="3417370" y="838427"/>
              <a:ext cx="1685880" cy="579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7DB7E9E-3EC7-2176-1F59-B44F92E2A62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08370" y="829427"/>
                <a:ext cx="170352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5D3AF2D-2F6D-6419-A961-3ACB3595E405}"/>
                  </a:ext>
                </a:extLst>
              </p14:cNvPr>
              <p14:cNvContentPartPr/>
              <p14:nvPr/>
            </p14:nvContentPartPr>
            <p14:xfrm>
              <a:off x="5454610" y="1108067"/>
              <a:ext cx="798120" cy="410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5D3AF2D-2F6D-6419-A961-3ACB3595E40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45970" y="1099427"/>
                <a:ext cx="8157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547B96-9F6D-AF5E-009B-33ED0D691E26}"/>
                  </a:ext>
                </a:extLst>
              </p14:cNvPr>
              <p14:cNvContentPartPr/>
              <p14:nvPr/>
            </p14:nvContentPartPr>
            <p14:xfrm>
              <a:off x="5878690" y="952547"/>
              <a:ext cx="25920" cy="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547B96-9F6D-AF5E-009B-33ED0D691E2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69690" y="943547"/>
                <a:ext cx="435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3C3B91-18A3-9BC4-F45F-01941E23DB87}"/>
                  </a:ext>
                </a:extLst>
              </p14:cNvPr>
              <p14:cNvContentPartPr/>
              <p14:nvPr/>
            </p14:nvContentPartPr>
            <p14:xfrm>
              <a:off x="6500050" y="786227"/>
              <a:ext cx="1870920" cy="574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3C3B91-18A3-9BC4-F45F-01941E23DB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91050" y="777227"/>
                <a:ext cx="188856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AD5E9CD-6E06-0575-AC21-7B3716F50DEE}"/>
                  </a:ext>
                </a:extLst>
              </p14:cNvPr>
              <p14:cNvContentPartPr/>
              <p14:nvPr/>
            </p14:nvContentPartPr>
            <p14:xfrm>
              <a:off x="7850050" y="979907"/>
              <a:ext cx="390240" cy="50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AD5E9CD-6E06-0575-AC21-7B3716F50D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1050" y="971267"/>
                <a:ext cx="407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E1AFE80-A4C7-B07F-E094-5044437AC8DF}"/>
                  </a:ext>
                </a:extLst>
              </p14:cNvPr>
              <p14:cNvContentPartPr/>
              <p14:nvPr/>
            </p14:nvContentPartPr>
            <p14:xfrm>
              <a:off x="6631090" y="986027"/>
              <a:ext cx="5256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E1AFE80-A4C7-B07F-E094-5044437AC8D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22090" y="977027"/>
                <a:ext cx="702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C5F5320-76D1-8B0A-7E1F-3EA7A262A783}"/>
              </a:ext>
            </a:extLst>
          </p:cNvPr>
          <p:cNvGrpSpPr/>
          <p:nvPr/>
        </p:nvGrpSpPr>
        <p:grpSpPr>
          <a:xfrm>
            <a:off x="8827090" y="793427"/>
            <a:ext cx="2721240" cy="453960"/>
            <a:chOff x="8827090" y="793427"/>
            <a:chExt cx="27212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A9E413-BE29-8567-1D9E-EA494B938FBA}"/>
                    </a:ext>
                  </a:extLst>
                </p14:cNvPr>
                <p14:cNvContentPartPr/>
                <p14:nvPr/>
              </p14:nvContentPartPr>
              <p14:xfrm>
                <a:off x="8827090" y="828347"/>
                <a:ext cx="1082520" cy="40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A9E413-BE29-8567-1D9E-EA494B938F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18450" y="819347"/>
                  <a:ext cx="11001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3AD4E1-EAEB-858B-AAD0-2829892C3497}"/>
                    </a:ext>
                  </a:extLst>
                </p14:cNvPr>
                <p14:cNvContentPartPr/>
                <p14:nvPr/>
              </p14:nvContentPartPr>
              <p14:xfrm>
                <a:off x="9719530" y="1008347"/>
                <a:ext cx="255960" cy="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3AD4E1-EAEB-858B-AAD0-2829892C34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10530" y="999707"/>
                  <a:ext cx="273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9EC0BA-2AAA-C698-0A4A-51BD079B2B50}"/>
                    </a:ext>
                  </a:extLst>
                </p14:cNvPr>
                <p14:cNvContentPartPr/>
                <p14:nvPr/>
              </p14:nvContentPartPr>
              <p14:xfrm>
                <a:off x="10089250" y="793427"/>
                <a:ext cx="1459080" cy="45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9EC0BA-2AAA-C698-0A4A-51BD079B2B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80250" y="784787"/>
                  <a:ext cx="14767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A2DCC0-E44B-945D-4E34-39C4D59E84C8}"/>
                    </a:ext>
                  </a:extLst>
                </p14:cNvPr>
                <p14:cNvContentPartPr/>
                <p14:nvPr/>
              </p14:nvContentPartPr>
              <p14:xfrm>
                <a:off x="11135410" y="968747"/>
                <a:ext cx="29520" cy="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A2DCC0-E44B-945D-4E34-39C4D59E84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26410" y="959747"/>
                  <a:ext cx="47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3874E4-515C-A3C8-D945-45B1D1945BCD}"/>
                    </a:ext>
                  </a:extLst>
                </p14:cNvPr>
                <p14:cNvContentPartPr/>
                <p14:nvPr/>
              </p14:nvContentPartPr>
              <p14:xfrm>
                <a:off x="10598290" y="929867"/>
                <a:ext cx="488880" cy="1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3874E4-515C-A3C8-D945-45B1D1945B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89290" y="920867"/>
                  <a:ext cx="506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963DBD-7BA0-DAA9-2D2C-F327BBA83710}"/>
              </a:ext>
            </a:extLst>
          </p:cNvPr>
          <p:cNvGrpSpPr/>
          <p:nvPr/>
        </p:nvGrpSpPr>
        <p:grpSpPr>
          <a:xfrm>
            <a:off x="1610530" y="2053067"/>
            <a:ext cx="2577960" cy="597960"/>
            <a:chOff x="1610530" y="2053067"/>
            <a:chExt cx="257796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B8B7A6-FA60-76E6-0CD2-AAEF587BF850}"/>
                    </a:ext>
                  </a:extLst>
                </p14:cNvPr>
                <p14:cNvContentPartPr/>
                <p14:nvPr/>
              </p14:nvContentPartPr>
              <p14:xfrm>
                <a:off x="1610530" y="2061707"/>
                <a:ext cx="1813320" cy="589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B8B7A6-FA60-76E6-0CD2-AAEF587BF8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01890" y="2052707"/>
                  <a:ext cx="18309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0B79DE9-BA6E-AE06-4D04-A85D382C11A6}"/>
                    </a:ext>
                  </a:extLst>
                </p14:cNvPr>
                <p14:cNvContentPartPr/>
                <p14:nvPr/>
              </p14:nvContentPartPr>
              <p14:xfrm>
                <a:off x="2654170" y="2153867"/>
                <a:ext cx="36360" cy="2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0B79DE9-BA6E-AE06-4D04-A85D382C11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45530" y="2145227"/>
                  <a:ext cx="54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564D84-4020-D557-0BE7-864B814809C0}"/>
                    </a:ext>
                  </a:extLst>
                </p14:cNvPr>
                <p14:cNvContentPartPr/>
                <p14:nvPr/>
              </p14:nvContentPartPr>
              <p14:xfrm>
                <a:off x="3782770" y="2248187"/>
                <a:ext cx="405720" cy="19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564D84-4020-D557-0BE7-864B814809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74130" y="2239547"/>
                  <a:ext cx="423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FCA2B5A-7F20-443C-35F8-E7684FEAE7A9}"/>
                    </a:ext>
                  </a:extLst>
                </p14:cNvPr>
                <p14:cNvContentPartPr/>
                <p14:nvPr/>
              </p14:nvContentPartPr>
              <p14:xfrm>
                <a:off x="3947290" y="2053067"/>
                <a:ext cx="4104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FCA2B5A-7F20-443C-35F8-E7684FEAE7A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38650" y="2044067"/>
                  <a:ext cx="586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73B5BC-C164-9FAD-366C-77E5FF9EE26D}"/>
              </a:ext>
            </a:extLst>
          </p:cNvPr>
          <p:cNvGrpSpPr/>
          <p:nvPr/>
        </p:nvGrpSpPr>
        <p:grpSpPr>
          <a:xfrm>
            <a:off x="4790410" y="1892867"/>
            <a:ext cx="2095200" cy="699120"/>
            <a:chOff x="4790410" y="1892867"/>
            <a:chExt cx="209520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A93D717-EDC4-0D86-3882-0B5CAD39F518}"/>
                    </a:ext>
                  </a:extLst>
                </p14:cNvPr>
                <p14:cNvContentPartPr/>
                <p14:nvPr/>
              </p14:nvContentPartPr>
              <p14:xfrm>
                <a:off x="4790410" y="1990787"/>
                <a:ext cx="17280" cy="441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A93D717-EDC4-0D86-3882-0B5CAD39F5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81410" y="1982147"/>
                  <a:ext cx="349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C147EE9-EEF9-97B0-ECB8-FEAD0AB67022}"/>
                    </a:ext>
                  </a:extLst>
                </p14:cNvPr>
                <p14:cNvContentPartPr/>
                <p14:nvPr/>
              </p14:nvContentPartPr>
              <p14:xfrm>
                <a:off x="4807330" y="1987907"/>
                <a:ext cx="258840" cy="45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C147EE9-EEF9-97B0-ECB8-FEAD0AB670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98690" y="1978907"/>
                  <a:ext cx="2764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398E8A-6213-BFC4-83CA-0EEC1806966D}"/>
                    </a:ext>
                  </a:extLst>
                </p14:cNvPr>
                <p14:cNvContentPartPr/>
                <p14:nvPr/>
              </p14:nvContentPartPr>
              <p14:xfrm>
                <a:off x="5115850" y="2235947"/>
                <a:ext cx="165600" cy="2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398E8A-6213-BFC4-83CA-0EEC180696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07210" y="2226947"/>
                  <a:ext cx="183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F7D8B4-F1A2-CBFB-588C-7CDFF21DACC6}"/>
                    </a:ext>
                  </a:extLst>
                </p14:cNvPr>
                <p14:cNvContentPartPr/>
                <p14:nvPr/>
              </p14:nvContentPartPr>
              <p14:xfrm>
                <a:off x="5449930" y="1892867"/>
                <a:ext cx="1435680" cy="69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F7D8B4-F1A2-CBFB-588C-7CDFF21DAC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40930" y="1883867"/>
                  <a:ext cx="145332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81A3F3-CFD1-5B94-BB3D-E1B7B62B13CD}"/>
                    </a:ext>
                  </a:extLst>
                </p14:cNvPr>
                <p14:cNvContentPartPr/>
                <p14:nvPr/>
              </p14:nvContentPartPr>
              <p14:xfrm>
                <a:off x="6035290" y="2001587"/>
                <a:ext cx="440640" cy="2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81A3F3-CFD1-5B94-BB3D-E1B7B62B13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26650" y="1992587"/>
                  <a:ext cx="4582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4FEB42-B841-0B76-6249-B2344427B697}"/>
              </a:ext>
            </a:extLst>
          </p:cNvPr>
          <p:cNvGrpSpPr/>
          <p:nvPr/>
        </p:nvGrpSpPr>
        <p:grpSpPr>
          <a:xfrm>
            <a:off x="7096930" y="2116427"/>
            <a:ext cx="50400" cy="194760"/>
            <a:chOff x="7096930" y="2116427"/>
            <a:chExt cx="5040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E28C1F-EFE9-639B-0B58-F58F5114FC81}"/>
                    </a:ext>
                  </a:extLst>
                </p14:cNvPr>
                <p14:cNvContentPartPr/>
                <p14:nvPr/>
              </p14:nvContentPartPr>
              <p14:xfrm>
                <a:off x="7116010" y="2116427"/>
                <a:ext cx="31320" cy="47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E28C1F-EFE9-639B-0B58-F58F5114FC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07370" y="2107787"/>
                  <a:ext cx="48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182CEA-D765-A5B9-6AEE-CF4F9B138A9F}"/>
                    </a:ext>
                  </a:extLst>
                </p14:cNvPr>
                <p14:cNvContentPartPr/>
                <p14:nvPr/>
              </p14:nvContentPartPr>
              <p14:xfrm>
                <a:off x="7096930" y="2273747"/>
                <a:ext cx="23040" cy="37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182CEA-D765-A5B9-6AEE-CF4F9B138A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87930" y="2264747"/>
                  <a:ext cx="406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7E46E8-A0F8-4371-5FC5-438A2A2FC9E1}"/>
              </a:ext>
            </a:extLst>
          </p:cNvPr>
          <p:cNvGrpSpPr/>
          <p:nvPr/>
        </p:nvGrpSpPr>
        <p:grpSpPr>
          <a:xfrm>
            <a:off x="7557370" y="2013467"/>
            <a:ext cx="2341080" cy="457920"/>
            <a:chOff x="7557370" y="2013467"/>
            <a:chExt cx="234108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9E4067-AF5E-312F-E8E6-3AE803C0F95E}"/>
                    </a:ext>
                  </a:extLst>
                </p14:cNvPr>
                <p14:cNvContentPartPr/>
                <p14:nvPr/>
              </p14:nvContentPartPr>
              <p14:xfrm>
                <a:off x="7557370" y="2013467"/>
                <a:ext cx="917280" cy="457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9E4067-AF5E-312F-E8E6-3AE803C0F9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48370" y="2004467"/>
                  <a:ext cx="9349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7463DF-7B30-F031-9F20-F29F96A61698}"/>
                    </a:ext>
                  </a:extLst>
                </p14:cNvPr>
                <p14:cNvContentPartPr/>
                <p14:nvPr/>
              </p14:nvContentPartPr>
              <p14:xfrm>
                <a:off x="8722330" y="2055947"/>
                <a:ext cx="194400" cy="29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7463DF-7B30-F031-9F20-F29F96A616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13330" y="2046947"/>
                  <a:ext cx="212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8FEA1C0-524D-3638-CED2-8E8C28951FCF}"/>
                    </a:ext>
                  </a:extLst>
                </p14:cNvPr>
                <p14:cNvContentPartPr/>
                <p14:nvPr/>
              </p14:nvContentPartPr>
              <p14:xfrm>
                <a:off x="8722330" y="2035067"/>
                <a:ext cx="281520" cy="272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8FEA1C0-524D-3638-CED2-8E8C28951F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13690" y="2026067"/>
                  <a:ext cx="299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AFE14D-0077-822A-3AA5-80D2D6A8102B}"/>
                    </a:ext>
                  </a:extLst>
                </p14:cNvPr>
                <p14:cNvContentPartPr/>
                <p14:nvPr/>
              </p14:nvContentPartPr>
              <p14:xfrm>
                <a:off x="9058570" y="2214347"/>
                <a:ext cx="71640" cy="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AFE14D-0077-822A-3AA5-80D2D6A810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49930" y="2205707"/>
                  <a:ext cx="89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AA552F-630B-CD86-19FC-C9ADE074D09E}"/>
                    </a:ext>
                  </a:extLst>
                </p14:cNvPr>
                <p14:cNvContentPartPr/>
                <p14:nvPr/>
              </p14:nvContentPartPr>
              <p14:xfrm>
                <a:off x="9194290" y="2170427"/>
                <a:ext cx="704160" cy="300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AA552F-630B-CD86-19FC-C9ADE074D0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85650" y="2161787"/>
                  <a:ext cx="72180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F76615A-F3AD-5C9E-FCDA-488D8FA42117}"/>
              </a:ext>
            </a:extLst>
          </p:cNvPr>
          <p:cNvGrpSpPr/>
          <p:nvPr/>
        </p:nvGrpSpPr>
        <p:grpSpPr>
          <a:xfrm>
            <a:off x="10163410" y="2011667"/>
            <a:ext cx="1535760" cy="279360"/>
            <a:chOff x="10163410" y="2011667"/>
            <a:chExt cx="15357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4BE8096-4FFE-0349-1AB0-CDE7F2C7CDA2}"/>
                    </a:ext>
                  </a:extLst>
                </p14:cNvPr>
                <p14:cNvContentPartPr/>
                <p14:nvPr/>
              </p14:nvContentPartPr>
              <p14:xfrm>
                <a:off x="10163410" y="2159987"/>
                <a:ext cx="836280" cy="131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4BE8096-4FFE-0349-1AB0-CDE7F2C7CD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54770" y="2150987"/>
                  <a:ext cx="85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0CED4B-FC05-799C-CED6-6F3376F6635D}"/>
                    </a:ext>
                  </a:extLst>
                </p14:cNvPr>
                <p14:cNvContentPartPr/>
                <p14:nvPr/>
              </p14:nvContentPartPr>
              <p14:xfrm>
                <a:off x="11184730" y="2011667"/>
                <a:ext cx="474840" cy="265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0CED4B-FC05-799C-CED6-6F3376F663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76090" y="2003027"/>
                  <a:ext cx="492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DBE591-339E-0BCF-1FC1-4DD4BF9D0728}"/>
                    </a:ext>
                  </a:extLst>
                </p14:cNvPr>
                <p14:cNvContentPartPr/>
                <p14:nvPr/>
              </p14:nvContentPartPr>
              <p14:xfrm>
                <a:off x="11479930" y="2055947"/>
                <a:ext cx="219240" cy="2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DBE591-339E-0BCF-1FC1-4DD4BF9D07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470930" y="2046947"/>
                  <a:ext cx="236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E10508-0961-5BCF-4179-9450170DE16D}"/>
              </a:ext>
            </a:extLst>
          </p:cNvPr>
          <p:cNvGrpSpPr/>
          <p:nvPr/>
        </p:nvGrpSpPr>
        <p:grpSpPr>
          <a:xfrm>
            <a:off x="7249210" y="2524307"/>
            <a:ext cx="4477680" cy="1118880"/>
            <a:chOff x="7249210" y="2524307"/>
            <a:chExt cx="4477680" cy="11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A1E7A3D-D88B-BE8C-2A68-8BD154722326}"/>
                    </a:ext>
                  </a:extLst>
                </p14:cNvPr>
                <p14:cNvContentPartPr/>
                <p14:nvPr/>
              </p14:nvContentPartPr>
              <p14:xfrm>
                <a:off x="7406170" y="2530067"/>
                <a:ext cx="1457640" cy="51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A1E7A3D-D88B-BE8C-2A68-8BD1547223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97170" y="2521067"/>
                  <a:ext cx="14752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3CB7798-C72C-04AB-F646-9E357D7270DC}"/>
                    </a:ext>
                  </a:extLst>
                </p14:cNvPr>
                <p14:cNvContentPartPr/>
                <p14:nvPr/>
              </p14:nvContentPartPr>
              <p14:xfrm>
                <a:off x="8503810" y="2657507"/>
                <a:ext cx="268920" cy="2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3CB7798-C72C-04AB-F646-9E357D7270D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94810" y="2648867"/>
                  <a:ext cx="286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C784BA-4E85-16AF-4002-796B69598464}"/>
                    </a:ext>
                  </a:extLst>
                </p14:cNvPr>
                <p14:cNvContentPartPr/>
                <p14:nvPr/>
              </p14:nvContentPartPr>
              <p14:xfrm>
                <a:off x="9035170" y="2526107"/>
                <a:ext cx="1548360" cy="40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C784BA-4E85-16AF-4002-796B695984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26530" y="2517107"/>
                  <a:ext cx="15660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7DF9F1-4E31-7A41-5ACD-855AFEC62FB5}"/>
                    </a:ext>
                  </a:extLst>
                </p14:cNvPr>
                <p14:cNvContentPartPr/>
                <p14:nvPr/>
              </p14:nvContentPartPr>
              <p14:xfrm>
                <a:off x="10928770" y="2524307"/>
                <a:ext cx="798120" cy="37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7DF9F1-4E31-7A41-5ACD-855AFEC62FB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20130" y="2515667"/>
                  <a:ext cx="8157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7F6845B-D8CF-6905-239B-24C341F32DD1}"/>
                    </a:ext>
                  </a:extLst>
                </p14:cNvPr>
                <p14:cNvContentPartPr/>
                <p14:nvPr/>
              </p14:nvContentPartPr>
              <p14:xfrm>
                <a:off x="7249210" y="3105347"/>
                <a:ext cx="906120" cy="337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7F6845B-D8CF-6905-239B-24C341F32D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40210" y="3096347"/>
                  <a:ext cx="923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33D5A7-B4EA-6A29-E37D-F3EFEF0B54D3}"/>
                    </a:ext>
                  </a:extLst>
                </p14:cNvPr>
                <p14:cNvContentPartPr/>
                <p14:nvPr/>
              </p14:nvContentPartPr>
              <p14:xfrm>
                <a:off x="8014210" y="3241427"/>
                <a:ext cx="169200" cy="1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33D5A7-B4EA-6A29-E37D-F3EFEF0B54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05210" y="3232787"/>
                  <a:ext cx="186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0A7B3B0-8F27-BC27-C8BA-6383085A74E7}"/>
                    </a:ext>
                  </a:extLst>
                </p14:cNvPr>
                <p14:cNvContentPartPr/>
                <p14:nvPr/>
              </p14:nvContentPartPr>
              <p14:xfrm>
                <a:off x="8130850" y="3250427"/>
                <a:ext cx="803520" cy="176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0A7B3B0-8F27-BC27-C8BA-6383085A74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22210" y="3241427"/>
                  <a:ext cx="821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DA25885-5F48-AE11-BB73-A9C66351708E}"/>
                    </a:ext>
                  </a:extLst>
                </p14:cNvPr>
                <p14:cNvContentPartPr/>
                <p14:nvPr/>
              </p14:nvContentPartPr>
              <p14:xfrm>
                <a:off x="8553850" y="3134867"/>
                <a:ext cx="19440" cy="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DA25885-5F48-AE11-BB73-A9C6635170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45210" y="3125867"/>
                  <a:ext cx="3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84556A8-FB21-DB20-A3B2-1CF5967ECEAB}"/>
                    </a:ext>
                  </a:extLst>
                </p14:cNvPr>
                <p14:cNvContentPartPr/>
                <p14:nvPr/>
              </p14:nvContentPartPr>
              <p14:xfrm>
                <a:off x="9165850" y="3289307"/>
                <a:ext cx="542160" cy="162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84556A8-FB21-DB20-A3B2-1CF5967ECE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56850" y="3280307"/>
                  <a:ext cx="559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18D115-6ACD-644E-83A7-38BD722949DB}"/>
                    </a:ext>
                  </a:extLst>
                </p14:cNvPr>
                <p14:cNvContentPartPr/>
                <p14:nvPr/>
              </p14:nvContentPartPr>
              <p14:xfrm>
                <a:off x="9963610" y="2999507"/>
                <a:ext cx="599040" cy="419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18D115-6ACD-644E-83A7-38BD722949D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54610" y="2990867"/>
                  <a:ext cx="6166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5EDD65-C89A-0556-358B-24E6CC767457}"/>
                    </a:ext>
                  </a:extLst>
                </p14:cNvPr>
                <p14:cNvContentPartPr/>
                <p14:nvPr/>
              </p14:nvContentPartPr>
              <p14:xfrm>
                <a:off x="10037770" y="3183827"/>
                <a:ext cx="419400" cy="39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5EDD65-C89A-0556-358B-24E6CC76745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29130" y="3175187"/>
                  <a:ext cx="437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997BD96-B474-9D08-0FB9-0922F8AAC69A}"/>
                    </a:ext>
                  </a:extLst>
                </p14:cNvPr>
                <p14:cNvContentPartPr/>
                <p14:nvPr/>
              </p14:nvContentPartPr>
              <p14:xfrm>
                <a:off x="10811410" y="3048827"/>
                <a:ext cx="798480" cy="594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997BD96-B474-9D08-0FB9-0922F8AAC69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02410" y="3040187"/>
                  <a:ext cx="816120" cy="61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B054DF-667F-ED8A-E83D-9A8F6C0789E5}"/>
              </a:ext>
            </a:extLst>
          </p:cNvPr>
          <p:cNvGrpSpPr/>
          <p:nvPr/>
        </p:nvGrpSpPr>
        <p:grpSpPr>
          <a:xfrm>
            <a:off x="7231210" y="3589907"/>
            <a:ext cx="1656360" cy="584280"/>
            <a:chOff x="7231210" y="3589907"/>
            <a:chExt cx="165636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F2F10D7-2BFD-AA2D-9CC9-40F32C8E11BD}"/>
                    </a:ext>
                  </a:extLst>
                </p14:cNvPr>
                <p14:cNvContentPartPr/>
                <p14:nvPr/>
              </p14:nvContentPartPr>
              <p14:xfrm>
                <a:off x="7231210" y="3589907"/>
                <a:ext cx="1649880" cy="584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F2F10D7-2BFD-AA2D-9CC9-40F32C8E11B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22210" y="3580907"/>
                  <a:ext cx="166752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EFA0C0-6CE5-2DB5-A3C5-25C42E0D197B}"/>
                    </a:ext>
                  </a:extLst>
                </p14:cNvPr>
                <p14:cNvContentPartPr/>
                <p14:nvPr/>
              </p14:nvContentPartPr>
              <p14:xfrm>
                <a:off x="8589490" y="3698267"/>
                <a:ext cx="298080" cy="1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EFA0C0-6CE5-2DB5-A3C5-25C42E0D197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80490" y="3689627"/>
                  <a:ext cx="3157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C8D4940-E30A-2689-D149-DD597AB166AF}"/>
                  </a:ext>
                </a:extLst>
              </p14:cNvPr>
              <p14:cNvContentPartPr/>
              <p14:nvPr/>
            </p14:nvContentPartPr>
            <p14:xfrm>
              <a:off x="9061810" y="3985187"/>
              <a:ext cx="6840" cy="14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C8D4940-E30A-2689-D149-DD597AB166A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052810" y="3976547"/>
                <a:ext cx="244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F3E37C5-83B9-751C-40AF-AA72B50C7129}"/>
              </a:ext>
            </a:extLst>
          </p:cNvPr>
          <p:cNvGrpSpPr/>
          <p:nvPr/>
        </p:nvGrpSpPr>
        <p:grpSpPr>
          <a:xfrm>
            <a:off x="2653450" y="4390547"/>
            <a:ext cx="1743840" cy="610560"/>
            <a:chOff x="2653450" y="4390547"/>
            <a:chExt cx="174384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7C4BC7-07AB-231F-6E36-D87909E9C3BC}"/>
                    </a:ext>
                  </a:extLst>
                </p14:cNvPr>
                <p14:cNvContentPartPr/>
                <p14:nvPr/>
              </p14:nvContentPartPr>
              <p14:xfrm>
                <a:off x="3933610" y="4390547"/>
                <a:ext cx="463680" cy="441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7C4BC7-07AB-231F-6E36-D87909E9C3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24970" y="4381907"/>
                  <a:ext cx="4813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6222475-A8EA-F46A-CF5B-D98554589531}"/>
                    </a:ext>
                  </a:extLst>
                </p14:cNvPr>
                <p14:cNvContentPartPr/>
                <p14:nvPr/>
              </p14:nvContentPartPr>
              <p14:xfrm>
                <a:off x="3125050" y="4607627"/>
                <a:ext cx="821520" cy="18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6222475-A8EA-F46A-CF5B-D985545895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16050" y="4598987"/>
                  <a:ext cx="839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2CEA535-3751-437B-ABF3-5053145C5E53}"/>
                    </a:ext>
                  </a:extLst>
                </p14:cNvPr>
                <p14:cNvContentPartPr/>
                <p14:nvPr/>
              </p14:nvContentPartPr>
              <p14:xfrm>
                <a:off x="3086530" y="4535627"/>
                <a:ext cx="210960" cy="11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2CEA535-3751-437B-ABF3-5053145C5E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77890" y="4526627"/>
                  <a:ext cx="228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D107A4-6000-244B-EA13-FF5C1AA6FAAC}"/>
                    </a:ext>
                  </a:extLst>
                </p14:cNvPr>
                <p14:cNvContentPartPr/>
                <p14:nvPr/>
              </p14:nvContentPartPr>
              <p14:xfrm>
                <a:off x="4120450" y="4530587"/>
                <a:ext cx="11880" cy="16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D107A4-6000-244B-EA13-FF5C1AA6FA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11810" y="4521587"/>
                  <a:ext cx="29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8B130B1-AC80-2C1C-EA0F-61240163E350}"/>
                    </a:ext>
                  </a:extLst>
                </p14:cNvPr>
                <p14:cNvContentPartPr/>
                <p14:nvPr/>
              </p14:nvContentPartPr>
              <p14:xfrm>
                <a:off x="4107130" y="4487387"/>
                <a:ext cx="138240" cy="213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8B130B1-AC80-2C1C-EA0F-61240163E3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98490" y="4478387"/>
                  <a:ext cx="155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71CD7AD-83CF-E03D-50ED-332BDF252F18}"/>
                    </a:ext>
                  </a:extLst>
                </p14:cNvPr>
                <p14:cNvContentPartPr/>
                <p14:nvPr/>
              </p14:nvContentPartPr>
              <p14:xfrm>
                <a:off x="2685130" y="4521587"/>
                <a:ext cx="23040" cy="239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71CD7AD-83CF-E03D-50ED-332BDF252F1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76130" y="4512947"/>
                  <a:ext cx="40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5B285B-4A81-835A-A842-6CE2DE1A7743}"/>
                    </a:ext>
                  </a:extLst>
                </p14:cNvPr>
                <p14:cNvContentPartPr/>
                <p14:nvPr/>
              </p14:nvContentPartPr>
              <p14:xfrm>
                <a:off x="2667490" y="4511867"/>
                <a:ext cx="158760" cy="134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5B285B-4A81-835A-A842-6CE2DE1A77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58850" y="4502867"/>
                  <a:ext cx="176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8190A42-B9F1-1A54-D5F2-C062C2425C18}"/>
                    </a:ext>
                  </a:extLst>
                </p14:cNvPr>
                <p14:cNvContentPartPr/>
                <p14:nvPr/>
              </p14:nvContentPartPr>
              <p14:xfrm>
                <a:off x="2653450" y="4432667"/>
                <a:ext cx="161280" cy="29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8190A42-B9F1-1A54-D5F2-C062C2425C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44810" y="4424027"/>
                  <a:ext cx="178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CB4A10-8700-193D-C649-5AAAB82F4FC1}"/>
                    </a:ext>
                  </a:extLst>
                </p14:cNvPr>
                <p14:cNvContentPartPr/>
                <p14:nvPr/>
              </p14:nvContentPartPr>
              <p14:xfrm>
                <a:off x="2801050" y="4811387"/>
                <a:ext cx="13680" cy="160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CB4A10-8700-193D-C649-5AAAB82F4FC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92410" y="4802387"/>
                  <a:ext cx="31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89C9DF4-33F1-9105-5349-F4CD9D4A1DE2}"/>
                    </a:ext>
                  </a:extLst>
                </p14:cNvPr>
                <p14:cNvContentPartPr/>
                <p14:nvPr/>
              </p14:nvContentPartPr>
              <p14:xfrm>
                <a:off x="2795650" y="4848107"/>
                <a:ext cx="110160" cy="153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89C9DF4-33F1-9105-5349-F4CD9D4A1D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86650" y="4839467"/>
                  <a:ext cx="12780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0D9EACB-FD7C-F70F-88B3-8ECE90284452}"/>
              </a:ext>
            </a:extLst>
          </p:cNvPr>
          <p:cNvGrpSpPr/>
          <p:nvPr/>
        </p:nvGrpSpPr>
        <p:grpSpPr>
          <a:xfrm>
            <a:off x="5122330" y="4271387"/>
            <a:ext cx="3377520" cy="565560"/>
            <a:chOff x="5122330" y="4271387"/>
            <a:chExt cx="337752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2BB5254-39D8-8939-9A24-B85B81F2638D}"/>
                    </a:ext>
                  </a:extLst>
                </p14:cNvPr>
                <p14:cNvContentPartPr/>
                <p14:nvPr/>
              </p14:nvContentPartPr>
              <p14:xfrm>
                <a:off x="5122330" y="4448147"/>
                <a:ext cx="1256760" cy="172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2BB5254-39D8-8939-9A24-B85B81F2638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13690" y="4439147"/>
                  <a:ext cx="1274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32A889-8DCF-FA6C-1462-B4121E2FB294}"/>
                    </a:ext>
                  </a:extLst>
                </p14:cNvPr>
                <p14:cNvContentPartPr/>
                <p14:nvPr/>
              </p14:nvContentPartPr>
              <p14:xfrm>
                <a:off x="6465850" y="4411067"/>
                <a:ext cx="231840" cy="206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32A889-8DCF-FA6C-1462-B4121E2FB2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57210" y="4402427"/>
                  <a:ext cx="249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85BA73-B6CF-6BDB-B397-233048032A46}"/>
                    </a:ext>
                  </a:extLst>
                </p14:cNvPr>
                <p14:cNvContentPartPr/>
                <p14:nvPr/>
              </p14:nvContentPartPr>
              <p14:xfrm>
                <a:off x="6853210" y="4612667"/>
                <a:ext cx="91800" cy="135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85BA73-B6CF-6BDB-B397-233048032A4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44210" y="4604027"/>
                  <a:ext cx="109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678B5E-4BBB-08C3-6371-D962C696FD07}"/>
                    </a:ext>
                  </a:extLst>
                </p14:cNvPr>
                <p14:cNvContentPartPr/>
                <p14:nvPr/>
              </p14:nvContentPartPr>
              <p14:xfrm>
                <a:off x="7132210" y="4432667"/>
                <a:ext cx="18720" cy="242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678B5E-4BBB-08C3-6371-D962C696FD0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23570" y="4424027"/>
                  <a:ext cx="36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FE4602-1599-1B95-2D64-85E5455EC171}"/>
                    </a:ext>
                  </a:extLst>
                </p14:cNvPr>
                <p14:cNvContentPartPr/>
                <p14:nvPr/>
              </p14:nvContentPartPr>
              <p14:xfrm>
                <a:off x="7110970" y="4402067"/>
                <a:ext cx="167040" cy="146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FE4602-1599-1B95-2D64-85E5455EC1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02330" y="4393067"/>
                  <a:ext cx="184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A430C5-6418-622B-1C72-2D7861162D0D}"/>
                    </a:ext>
                  </a:extLst>
                </p14:cNvPr>
                <p14:cNvContentPartPr/>
                <p14:nvPr/>
              </p14:nvContentPartPr>
              <p14:xfrm>
                <a:off x="7212850" y="4669187"/>
                <a:ext cx="170640" cy="151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A430C5-6418-622B-1C72-2D7861162D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03850" y="4660547"/>
                  <a:ext cx="188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A52DCDB-7B8A-0BE5-329A-D0CB00639BD4}"/>
                    </a:ext>
                  </a:extLst>
                </p14:cNvPr>
                <p14:cNvContentPartPr/>
                <p14:nvPr/>
              </p14:nvContentPartPr>
              <p14:xfrm>
                <a:off x="7100890" y="4339427"/>
                <a:ext cx="226080" cy="17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A52DCDB-7B8A-0BE5-329A-D0CB00639BD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92250" y="4330427"/>
                  <a:ext cx="243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D6440DE-AFF0-5963-AA7C-98DF5B8DEB6E}"/>
                    </a:ext>
                  </a:extLst>
                </p14:cNvPr>
                <p14:cNvContentPartPr/>
                <p14:nvPr/>
              </p14:nvContentPartPr>
              <p14:xfrm>
                <a:off x="7576450" y="4419707"/>
                <a:ext cx="203760" cy="21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D6440DE-AFF0-5963-AA7C-98DF5B8DEB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67810" y="4411067"/>
                  <a:ext cx="221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5A0C48A-4538-1841-BA42-432A60AE7F2C}"/>
                    </a:ext>
                  </a:extLst>
                </p14:cNvPr>
                <p14:cNvContentPartPr/>
                <p14:nvPr/>
              </p14:nvContentPartPr>
              <p14:xfrm>
                <a:off x="7554490" y="4497827"/>
                <a:ext cx="23724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5A0C48A-4538-1841-BA42-432A60AE7F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45490" y="4488827"/>
                  <a:ext cx="254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DDC749-4DAA-89DA-50DF-DDF7ADF9A2D1}"/>
                    </a:ext>
                  </a:extLst>
                </p14:cNvPr>
                <p14:cNvContentPartPr/>
                <p14:nvPr/>
              </p14:nvContentPartPr>
              <p14:xfrm>
                <a:off x="7929250" y="4465427"/>
                <a:ext cx="185040" cy="2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DDC749-4DAA-89DA-50DF-DDF7ADF9A2D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20610" y="4456427"/>
                  <a:ext cx="202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D0AD5AE-93A1-C86F-4E12-8CD1659F0B46}"/>
                    </a:ext>
                  </a:extLst>
                </p14:cNvPr>
                <p14:cNvContentPartPr/>
                <p14:nvPr/>
              </p14:nvContentPartPr>
              <p14:xfrm>
                <a:off x="8283490" y="4407467"/>
                <a:ext cx="16560" cy="27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D0AD5AE-93A1-C86F-4E12-8CD1659F0B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74850" y="4398827"/>
                  <a:ext cx="34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E6EE900-EB9C-C588-08FF-FD5A097A6397}"/>
                    </a:ext>
                  </a:extLst>
                </p14:cNvPr>
                <p14:cNvContentPartPr/>
                <p14:nvPr/>
              </p14:nvContentPartPr>
              <p14:xfrm>
                <a:off x="8268730" y="4380467"/>
                <a:ext cx="140760" cy="171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E6EE900-EB9C-C588-08FF-FD5A097A639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59730" y="4371467"/>
                  <a:ext cx="158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62752C2-30AB-1C6F-CD6C-6F7878E388E4}"/>
                    </a:ext>
                  </a:extLst>
                </p14:cNvPr>
                <p14:cNvContentPartPr/>
                <p14:nvPr/>
              </p14:nvContentPartPr>
              <p14:xfrm>
                <a:off x="8380330" y="4668827"/>
                <a:ext cx="12960" cy="168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62752C2-30AB-1C6F-CD6C-6F7878E388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71330" y="4659827"/>
                  <a:ext cx="30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CAD6CA-A26F-5298-8CC9-E36261863B70}"/>
                    </a:ext>
                  </a:extLst>
                </p14:cNvPr>
                <p14:cNvContentPartPr/>
                <p14:nvPr/>
              </p14:nvContentPartPr>
              <p14:xfrm>
                <a:off x="8365930" y="4665947"/>
                <a:ext cx="133920" cy="168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CAD6CA-A26F-5298-8CC9-E36261863B7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57290" y="4656947"/>
                  <a:ext cx="151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C6DBF9D-62F1-0104-2A01-AF59C98F05CA}"/>
                    </a:ext>
                  </a:extLst>
                </p14:cNvPr>
                <p14:cNvContentPartPr/>
                <p14:nvPr/>
              </p14:nvContentPartPr>
              <p14:xfrm>
                <a:off x="8201050" y="4271387"/>
                <a:ext cx="266040" cy="37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C6DBF9D-62F1-0104-2A01-AF59C98F05C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92050" y="4262387"/>
                  <a:ext cx="28368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D1DEB4F-CC1E-3156-FE10-2ADF843FB902}"/>
                  </a:ext>
                </a:extLst>
              </p14:cNvPr>
              <p14:cNvContentPartPr/>
              <p14:nvPr/>
            </p14:nvContentPartPr>
            <p14:xfrm>
              <a:off x="4006330" y="4488827"/>
              <a:ext cx="333720" cy="279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D1DEB4F-CC1E-3156-FE10-2ADF843FB90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970330" y="4417187"/>
                <a:ext cx="40536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012C264-41C0-F418-6C7B-7C942DEB12CA}"/>
              </a:ext>
            </a:extLst>
          </p:cNvPr>
          <p:cNvGrpSpPr/>
          <p:nvPr/>
        </p:nvGrpSpPr>
        <p:grpSpPr>
          <a:xfrm>
            <a:off x="2463370" y="5116307"/>
            <a:ext cx="158760" cy="404640"/>
            <a:chOff x="2463370" y="5116307"/>
            <a:chExt cx="15876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76B9976-D329-EDDE-79BE-F0636F84E673}"/>
                    </a:ext>
                  </a:extLst>
                </p14:cNvPr>
                <p14:cNvContentPartPr/>
                <p14:nvPr/>
              </p14:nvContentPartPr>
              <p14:xfrm>
                <a:off x="2463370" y="5129627"/>
                <a:ext cx="138960" cy="391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76B9976-D329-EDDE-79BE-F0636F84E6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54730" y="5120987"/>
                  <a:ext cx="1566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48343F-81AB-9988-56C9-907A282EC2F3}"/>
                    </a:ext>
                  </a:extLst>
                </p14:cNvPr>
                <p14:cNvContentPartPr/>
                <p14:nvPr/>
              </p14:nvContentPartPr>
              <p14:xfrm>
                <a:off x="2472370" y="5116307"/>
                <a:ext cx="149760" cy="90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48343F-81AB-9988-56C9-907A282EC2F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63730" y="5107307"/>
                  <a:ext cx="1674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25E610-46E5-428F-77F2-D9A983B7B5AB}"/>
              </a:ext>
            </a:extLst>
          </p:cNvPr>
          <p:cNvGrpSpPr/>
          <p:nvPr/>
        </p:nvGrpSpPr>
        <p:grpSpPr>
          <a:xfrm>
            <a:off x="1428010" y="5417987"/>
            <a:ext cx="3630600" cy="540000"/>
            <a:chOff x="1428010" y="5417987"/>
            <a:chExt cx="363060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C7571A-5765-7210-87A3-7ECB0643ECE5}"/>
                    </a:ext>
                  </a:extLst>
                </p14:cNvPr>
                <p14:cNvContentPartPr/>
                <p14:nvPr/>
              </p14:nvContentPartPr>
              <p14:xfrm>
                <a:off x="1428010" y="5539307"/>
                <a:ext cx="964440" cy="37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C7571A-5765-7210-87A3-7ECB0643ECE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19370" y="5530307"/>
                  <a:ext cx="982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43CF1CA-A716-D676-92A8-0E624614954A}"/>
                    </a:ext>
                  </a:extLst>
                </p14:cNvPr>
                <p14:cNvContentPartPr/>
                <p14:nvPr/>
              </p14:nvContentPartPr>
              <p14:xfrm>
                <a:off x="1675330" y="5547587"/>
                <a:ext cx="58320" cy="33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43CF1CA-A716-D676-92A8-0E624614954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66330" y="5538587"/>
                  <a:ext cx="75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9000859-39C3-E3AC-7A92-9F9E556A4400}"/>
                    </a:ext>
                  </a:extLst>
                </p14:cNvPr>
                <p14:cNvContentPartPr/>
                <p14:nvPr/>
              </p14:nvContentPartPr>
              <p14:xfrm>
                <a:off x="2498650" y="5564867"/>
                <a:ext cx="541080" cy="347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9000859-39C3-E3AC-7A92-9F9E556A440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89650" y="5555867"/>
                  <a:ext cx="5587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B387DF-CF7E-E367-68F5-D18E6104E0DB}"/>
                    </a:ext>
                  </a:extLst>
                </p14:cNvPr>
                <p14:cNvContentPartPr/>
                <p14:nvPr/>
              </p14:nvContentPartPr>
              <p14:xfrm>
                <a:off x="3098050" y="5507987"/>
                <a:ext cx="767520" cy="450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B387DF-CF7E-E367-68F5-D18E6104E0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89050" y="5499347"/>
                  <a:ext cx="785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7A4B3D-56E4-7C01-D394-B69EA344E33C}"/>
                    </a:ext>
                  </a:extLst>
                </p14:cNvPr>
                <p14:cNvContentPartPr/>
                <p14:nvPr/>
              </p14:nvContentPartPr>
              <p14:xfrm>
                <a:off x="3745330" y="5596547"/>
                <a:ext cx="112320" cy="8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7A4B3D-56E4-7C01-D394-B69EA344E33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36330" y="5587907"/>
                  <a:ext cx="129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3C7CF26-1F1A-8574-A12D-93A843ACFFD6}"/>
                    </a:ext>
                  </a:extLst>
                </p14:cNvPr>
                <p14:cNvContentPartPr/>
                <p14:nvPr/>
              </p14:nvContentPartPr>
              <p14:xfrm>
                <a:off x="3330610" y="5579267"/>
                <a:ext cx="36360" cy="20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3C7CF26-1F1A-8574-A12D-93A843ACFFD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21970" y="5570267"/>
                  <a:ext cx="54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3A6BA52-8086-ED33-0530-6A72BBFB7945}"/>
                    </a:ext>
                  </a:extLst>
                </p14:cNvPr>
                <p14:cNvContentPartPr/>
                <p14:nvPr/>
              </p14:nvContentPartPr>
              <p14:xfrm>
                <a:off x="4007410" y="5417987"/>
                <a:ext cx="1051200" cy="443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3A6BA52-8086-ED33-0530-6A72BBFB79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98410" y="5409347"/>
                  <a:ext cx="10688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A50D839-DC51-3F80-4341-523B67A5DB4D}"/>
                    </a:ext>
                  </a:extLst>
                </p14:cNvPr>
                <p14:cNvContentPartPr/>
                <p14:nvPr/>
              </p14:nvContentPartPr>
              <p14:xfrm>
                <a:off x="5008930" y="5528867"/>
                <a:ext cx="36360" cy="15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A50D839-DC51-3F80-4341-523B67A5DB4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00290" y="5520227"/>
                  <a:ext cx="5400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7FBA7C2-768E-26C5-AF44-F18B7980CAC7}"/>
                  </a:ext>
                </a:extLst>
              </p14:cNvPr>
              <p14:cNvContentPartPr/>
              <p14:nvPr/>
            </p14:nvContentPartPr>
            <p14:xfrm>
              <a:off x="9746890" y="5289107"/>
              <a:ext cx="1086120" cy="5310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7FBA7C2-768E-26C5-AF44-F18B7980CAC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738250" y="5280107"/>
                <a:ext cx="110376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5901AF0-285C-5E03-A5A1-894652197690}"/>
                  </a:ext>
                </a:extLst>
              </p14:cNvPr>
              <p14:cNvContentPartPr/>
              <p14:nvPr/>
            </p14:nvContentPartPr>
            <p14:xfrm>
              <a:off x="10960450" y="5184347"/>
              <a:ext cx="612000" cy="4014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5901AF0-285C-5E03-A5A1-89465219769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951810" y="5175707"/>
                <a:ext cx="6296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FFEB5A3-5AA9-7EF7-F053-CF1A10854960}"/>
                  </a:ext>
                </a:extLst>
              </p14:cNvPr>
              <p14:cNvContentPartPr/>
              <p14:nvPr/>
            </p14:nvContentPartPr>
            <p14:xfrm>
              <a:off x="10857130" y="5367587"/>
              <a:ext cx="390240" cy="176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FFEB5A3-5AA9-7EF7-F053-CF1A1085496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848490" y="5358587"/>
                <a:ext cx="40788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E38EA8E-F602-A900-9CA3-00452EC729D9}"/>
              </a:ext>
            </a:extLst>
          </p:cNvPr>
          <p:cNvGrpSpPr/>
          <p:nvPr/>
        </p:nvGrpSpPr>
        <p:grpSpPr>
          <a:xfrm>
            <a:off x="6201970" y="5202347"/>
            <a:ext cx="3425040" cy="972360"/>
            <a:chOff x="6201970" y="5202347"/>
            <a:chExt cx="3425040" cy="9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197AD13-91F4-E287-5307-BA149ECC8A2F}"/>
                    </a:ext>
                  </a:extLst>
                </p14:cNvPr>
                <p14:cNvContentPartPr/>
                <p14:nvPr/>
              </p14:nvContentPartPr>
              <p14:xfrm>
                <a:off x="6341650" y="5356067"/>
                <a:ext cx="50040" cy="255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197AD13-91F4-E287-5307-BA149ECC8A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32650" y="5347067"/>
                  <a:ext cx="67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30B912-2872-EEAC-8FFD-FEB2960AA434}"/>
                    </a:ext>
                  </a:extLst>
                </p14:cNvPr>
                <p14:cNvContentPartPr/>
                <p14:nvPr/>
              </p14:nvContentPartPr>
              <p14:xfrm>
                <a:off x="6373690" y="5342027"/>
                <a:ext cx="176040" cy="355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30B912-2872-EEAC-8FFD-FEB2960AA43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64690" y="5333387"/>
                  <a:ext cx="1936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83A050B-BD66-664A-F4FE-EB361A7C3B86}"/>
                    </a:ext>
                  </a:extLst>
                </p14:cNvPr>
                <p14:cNvContentPartPr/>
                <p14:nvPr/>
              </p14:nvContentPartPr>
              <p14:xfrm>
                <a:off x="6666370" y="5202347"/>
                <a:ext cx="1329480" cy="416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83A050B-BD66-664A-F4FE-EB361A7C3B8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57370" y="5193707"/>
                  <a:ext cx="1347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A49708E-0EA5-C20B-7F9A-7067D7E8B960}"/>
                    </a:ext>
                  </a:extLst>
                </p14:cNvPr>
                <p14:cNvContentPartPr/>
                <p14:nvPr/>
              </p14:nvContentPartPr>
              <p14:xfrm>
                <a:off x="8087290" y="5209187"/>
                <a:ext cx="1010520" cy="402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A49708E-0EA5-C20B-7F9A-7067D7E8B9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78650" y="5200547"/>
                  <a:ext cx="10281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B238D7-4E2F-740B-1FC4-DE9BE3B1588F}"/>
                    </a:ext>
                  </a:extLst>
                </p14:cNvPr>
                <p14:cNvContentPartPr/>
                <p14:nvPr/>
              </p14:nvContentPartPr>
              <p14:xfrm>
                <a:off x="8836810" y="5297387"/>
                <a:ext cx="36360" cy="2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B238D7-4E2F-740B-1FC4-DE9BE3B1588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27810" y="5288747"/>
                  <a:ext cx="54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9602FA2-0440-F3AE-BF6F-8D22234C354D}"/>
                    </a:ext>
                  </a:extLst>
                </p14:cNvPr>
                <p14:cNvContentPartPr/>
                <p14:nvPr/>
              </p14:nvContentPartPr>
              <p14:xfrm>
                <a:off x="9218410" y="5423387"/>
                <a:ext cx="408600" cy="174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9602FA2-0440-F3AE-BF6F-8D22234C35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09770" y="5414387"/>
                  <a:ext cx="426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E5707DB-748D-1741-2BB0-C257844B7172}"/>
                    </a:ext>
                  </a:extLst>
                </p14:cNvPr>
                <p14:cNvContentPartPr/>
                <p14:nvPr/>
              </p14:nvContentPartPr>
              <p14:xfrm>
                <a:off x="9327130" y="5336267"/>
                <a:ext cx="52560" cy="25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E5707DB-748D-1741-2BB0-C257844B717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18490" y="5327627"/>
                  <a:ext cx="70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E8571CA-41AC-0983-965F-F41DB0DE0FB5}"/>
                    </a:ext>
                  </a:extLst>
                </p14:cNvPr>
                <p14:cNvContentPartPr/>
                <p14:nvPr/>
              </p14:nvContentPartPr>
              <p14:xfrm>
                <a:off x="6201970" y="5849987"/>
                <a:ext cx="1035720" cy="240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E8571CA-41AC-0983-965F-F41DB0DE0FB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92970" y="5841347"/>
                  <a:ext cx="1053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F60247C-EC2C-7CCC-B883-D77DFECAF70E}"/>
                    </a:ext>
                  </a:extLst>
                </p14:cNvPr>
                <p14:cNvContentPartPr/>
                <p14:nvPr/>
              </p14:nvContentPartPr>
              <p14:xfrm>
                <a:off x="7300690" y="6089747"/>
                <a:ext cx="67320" cy="84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F60247C-EC2C-7CCC-B883-D77DFECAF7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92050" y="6080747"/>
                  <a:ext cx="84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001E1CE-C929-3EEB-E112-2292029A80DF}"/>
                    </a:ext>
                  </a:extLst>
                </p14:cNvPr>
                <p14:cNvContentPartPr/>
                <p14:nvPr/>
              </p14:nvContentPartPr>
              <p14:xfrm>
                <a:off x="7596610" y="5703467"/>
                <a:ext cx="760680" cy="401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001E1CE-C929-3EEB-E112-2292029A80D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87610" y="5694467"/>
                  <a:ext cx="7783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6B8E646-31FA-49F5-2215-349AEBB2CEA7}"/>
                    </a:ext>
                  </a:extLst>
                </p14:cNvPr>
                <p14:cNvContentPartPr/>
                <p14:nvPr/>
              </p14:nvContentPartPr>
              <p14:xfrm>
                <a:off x="7574650" y="5923067"/>
                <a:ext cx="333360" cy="17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6B8E646-31FA-49F5-2215-349AEBB2CEA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66010" y="5914427"/>
                  <a:ext cx="3510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EB9A558-DF2B-0788-A252-8B8F2A6B5B60}"/>
              </a:ext>
            </a:extLst>
          </p:cNvPr>
          <p:cNvGrpSpPr/>
          <p:nvPr/>
        </p:nvGrpSpPr>
        <p:grpSpPr>
          <a:xfrm>
            <a:off x="8599570" y="5788787"/>
            <a:ext cx="3280680" cy="461880"/>
            <a:chOff x="8599570" y="5788787"/>
            <a:chExt cx="328068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C49AFED-5D1C-CE7A-83B8-5630DA57A7B4}"/>
                    </a:ext>
                  </a:extLst>
                </p14:cNvPr>
                <p14:cNvContentPartPr/>
                <p14:nvPr/>
              </p14:nvContentPartPr>
              <p14:xfrm>
                <a:off x="8599570" y="5803907"/>
                <a:ext cx="738360" cy="446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C49AFED-5D1C-CE7A-83B8-5630DA57A7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90570" y="5794907"/>
                  <a:ext cx="7560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2FE8A9E-D74F-A447-34D4-047AA2D46C45}"/>
                    </a:ext>
                  </a:extLst>
                </p14:cNvPr>
                <p14:cNvContentPartPr/>
                <p14:nvPr/>
              </p14:nvContentPartPr>
              <p14:xfrm>
                <a:off x="9592810" y="5987147"/>
                <a:ext cx="387360" cy="110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2FE8A9E-D74F-A447-34D4-047AA2D46C4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83810" y="5978147"/>
                  <a:ext cx="40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80E782A-C5C5-E1E8-811E-4667865EF35C}"/>
                    </a:ext>
                  </a:extLst>
                </p14:cNvPr>
                <p14:cNvContentPartPr/>
                <p14:nvPr/>
              </p14:nvContentPartPr>
              <p14:xfrm>
                <a:off x="10017610" y="6018467"/>
                <a:ext cx="153360" cy="78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80E782A-C5C5-E1E8-811E-4667865EF35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08970" y="6009827"/>
                  <a:ext cx="171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5629D68-9E12-E46C-E046-58B9B21D8413}"/>
                    </a:ext>
                  </a:extLst>
                </p14:cNvPr>
                <p14:cNvContentPartPr/>
                <p14:nvPr/>
              </p14:nvContentPartPr>
              <p14:xfrm>
                <a:off x="10306330" y="5788787"/>
                <a:ext cx="1573920" cy="327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5629D68-9E12-E46C-E046-58B9B21D841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97330" y="5780147"/>
                  <a:ext cx="15915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865045C-834C-A52A-ABE2-9E55EF7C82AE}"/>
                    </a:ext>
                  </a:extLst>
                </p14:cNvPr>
                <p14:cNvContentPartPr/>
                <p14:nvPr/>
              </p14:nvContentPartPr>
              <p14:xfrm>
                <a:off x="11428450" y="5905787"/>
                <a:ext cx="25920" cy="25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865045C-834C-A52A-ABE2-9E55EF7C82A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19450" y="5896787"/>
                  <a:ext cx="43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6741014-5A87-8E4D-AC4B-179FABB5396D}"/>
                    </a:ext>
                  </a:extLst>
                </p14:cNvPr>
                <p14:cNvContentPartPr/>
                <p14:nvPr/>
              </p14:nvContentPartPr>
              <p14:xfrm>
                <a:off x="10933090" y="5901467"/>
                <a:ext cx="349560" cy="10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6741014-5A87-8E4D-AC4B-179FABB539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24450" y="5892827"/>
                  <a:ext cx="3672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5D1D332-DCED-E3BB-7298-99CDCE965830}"/>
              </a:ext>
            </a:extLst>
          </p:cNvPr>
          <p:cNvGrpSpPr/>
          <p:nvPr/>
        </p:nvGrpSpPr>
        <p:grpSpPr>
          <a:xfrm>
            <a:off x="6218170" y="6216827"/>
            <a:ext cx="1380960" cy="355680"/>
            <a:chOff x="6218170" y="6216827"/>
            <a:chExt cx="13809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72E6B71-86DE-3C05-7A88-F63F41594CE1}"/>
                    </a:ext>
                  </a:extLst>
                </p14:cNvPr>
                <p14:cNvContentPartPr/>
                <p14:nvPr/>
              </p14:nvContentPartPr>
              <p14:xfrm>
                <a:off x="6218170" y="6333467"/>
                <a:ext cx="395280" cy="182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72E6B71-86DE-3C05-7A88-F63F41594CE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09170" y="6324467"/>
                  <a:ext cx="412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5BCAB09-2642-1466-5C99-62C094B4A605}"/>
                    </a:ext>
                  </a:extLst>
                </p14:cNvPr>
                <p14:cNvContentPartPr/>
                <p14:nvPr/>
              </p14:nvContentPartPr>
              <p14:xfrm>
                <a:off x="6449650" y="6216827"/>
                <a:ext cx="35640" cy="18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5BCAB09-2642-1466-5C99-62C094B4A60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41010" y="6207827"/>
                  <a:ext cx="53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EFB075E-D6F5-9BD1-A671-570497FA741E}"/>
                    </a:ext>
                  </a:extLst>
                </p14:cNvPr>
                <p14:cNvContentPartPr/>
                <p14:nvPr/>
              </p14:nvContentPartPr>
              <p14:xfrm>
                <a:off x="6761050" y="6403307"/>
                <a:ext cx="838080" cy="169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EFB075E-D6F5-9BD1-A671-570497FA74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52410" y="6394667"/>
                  <a:ext cx="8557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C81772E-886F-E073-E7EF-541A17CD3498}"/>
              </a:ext>
            </a:extLst>
          </p:cNvPr>
          <p:cNvGrpSpPr/>
          <p:nvPr/>
        </p:nvGrpSpPr>
        <p:grpSpPr>
          <a:xfrm>
            <a:off x="7785970" y="6294947"/>
            <a:ext cx="1258560" cy="305280"/>
            <a:chOff x="7785970" y="6294947"/>
            <a:chExt cx="12585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36A5C92-E253-E24F-021F-319818D6852C}"/>
                    </a:ext>
                  </a:extLst>
                </p14:cNvPr>
                <p14:cNvContentPartPr/>
                <p14:nvPr/>
              </p14:nvContentPartPr>
              <p14:xfrm>
                <a:off x="7785970" y="6294947"/>
                <a:ext cx="1258560" cy="305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36A5C92-E253-E24F-021F-319818D6852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77330" y="6285947"/>
                  <a:ext cx="12762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2C3A71C-BC9F-48AB-C6A2-9E66119AE88A}"/>
                    </a:ext>
                  </a:extLst>
                </p14:cNvPr>
                <p14:cNvContentPartPr/>
                <p14:nvPr/>
              </p14:nvContentPartPr>
              <p14:xfrm>
                <a:off x="8450530" y="6404747"/>
                <a:ext cx="369000" cy="37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2C3A71C-BC9F-48AB-C6A2-9E66119AE88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41890" y="6396107"/>
                  <a:ext cx="386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53E116B-36CB-D707-607D-CE1ABBCC13D2}"/>
                    </a:ext>
                  </a:extLst>
                </p14:cNvPr>
                <p14:cNvContentPartPr/>
                <p14:nvPr/>
              </p14:nvContentPartPr>
              <p14:xfrm>
                <a:off x="8275210" y="6337427"/>
                <a:ext cx="38160" cy="7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53E116B-36CB-D707-607D-CE1ABBCC13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66210" y="6328787"/>
                  <a:ext cx="5580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563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4BE829-CC29-9039-5247-116AB74D7D97}"/>
                  </a:ext>
                </a:extLst>
              </p14:cNvPr>
              <p14:cNvContentPartPr/>
              <p14:nvPr/>
            </p14:nvContentPartPr>
            <p14:xfrm>
              <a:off x="698650" y="169547"/>
              <a:ext cx="94680" cy="32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4BE829-CC29-9039-5247-116AB74D7D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010" y="160547"/>
                <a:ext cx="1123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B7F203-F9E8-36E0-27DF-DF30A631D9E2}"/>
                  </a:ext>
                </a:extLst>
              </p14:cNvPr>
              <p14:cNvContentPartPr/>
              <p14:nvPr/>
            </p14:nvContentPartPr>
            <p14:xfrm>
              <a:off x="723130" y="137147"/>
              <a:ext cx="303840" cy="93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B7F203-F9E8-36E0-27DF-DF30A631D9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490" y="128507"/>
                <a:ext cx="321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4E1B2C-AA7A-CF47-B8E2-BD2B9F931B43}"/>
                  </a:ext>
                </a:extLst>
              </p14:cNvPr>
              <p14:cNvContentPartPr/>
              <p14:nvPr/>
            </p14:nvContentPartPr>
            <p14:xfrm>
              <a:off x="735370" y="300227"/>
              <a:ext cx="190800" cy="3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4E1B2C-AA7A-CF47-B8E2-BD2B9F931B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730" y="291587"/>
                <a:ext cx="208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E61822-A6ED-1487-A31D-3105A07F9388}"/>
                  </a:ext>
                </a:extLst>
              </p14:cNvPr>
              <p14:cNvContentPartPr/>
              <p14:nvPr/>
            </p14:nvContentPartPr>
            <p14:xfrm>
              <a:off x="928690" y="352427"/>
              <a:ext cx="259200" cy="159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E61822-A6ED-1487-A31D-3105A07F93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0050" y="343427"/>
                <a:ext cx="276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689943-90CD-D5E0-8773-34F0E7558886}"/>
                  </a:ext>
                </a:extLst>
              </p14:cNvPr>
              <p14:cNvContentPartPr/>
              <p14:nvPr/>
            </p14:nvContentPartPr>
            <p14:xfrm>
              <a:off x="1454290" y="101507"/>
              <a:ext cx="1001160" cy="48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689943-90CD-D5E0-8773-34F0E75588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5290" y="92507"/>
                <a:ext cx="101880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A1B42F-A8B6-60A4-8BE4-77989E7702E2}"/>
                  </a:ext>
                </a:extLst>
              </p14:cNvPr>
              <p14:cNvContentPartPr/>
              <p14:nvPr/>
            </p14:nvContentPartPr>
            <p14:xfrm>
              <a:off x="1778650" y="259187"/>
              <a:ext cx="60120" cy="2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A1B42F-A8B6-60A4-8BE4-77989E7702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9650" y="250547"/>
                <a:ext cx="777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FBB107-1BF8-1CE9-4246-020B4C327F4E}"/>
                  </a:ext>
                </a:extLst>
              </p14:cNvPr>
              <p14:cNvContentPartPr/>
              <p14:nvPr/>
            </p14:nvContentPartPr>
            <p14:xfrm>
              <a:off x="2769370" y="281867"/>
              <a:ext cx="299880" cy="21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FBB107-1BF8-1CE9-4246-020B4C327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0730" y="273227"/>
                <a:ext cx="31752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8D4BD7D-C1DC-D6F9-984F-1749F30918ED}"/>
              </a:ext>
            </a:extLst>
          </p:cNvPr>
          <p:cNvGrpSpPr/>
          <p:nvPr/>
        </p:nvGrpSpPr>
        <p:grpSpPr>
          <a:xfrm>
            <a:off x="3394690" y="212747"/>
            <a:ext cx="1547640" cy="286560"/>
            <a:chOff x="3394690" y="212747"/>
            <a:chExt cx="15476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6EE0BE-6DD2-AB72-CA10-413139F5B091}"/>
                    </a:ext>
                  </a:extLst>
                </p14:cNvPr>
                <p14:cNvContentPartPr/>
                <p14:nvPr/>
              </p14:nvContentPartPr>
              <p14:xfrm>
                <a:off x="3394690" y="272507"/>
                <a:ext cx="1547640" cy="22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6EE0BE-6DD2-AB72-CA10-413139F5B0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6050" y="263867"/>
                  <a:ext cx="1565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F5F321-1E2A-98CB-4BEC-680F43C12074}"/>
                    </a:ext>
                  </a:extLst>
                </p14:cNvPr>
                <p14:cNvContentPartPr/>
                <p14:nvPr/>
              </p14:nvContentPartPr>
              <p14:xfrm>
                <a:off x="4492690" y="220307"/>
                <a:ext cx="39240" cy="36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F5F321-1E2A-98CB-4BEC-680F43C120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4050" y="211667"/>
                  <a:ext cx="56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1E461B-7AD9-8215-BF7B-178029669801}"/>
                    </a:ext>
                  </a:extLst>
                </p14:cNvPr>
                <p14:cNvContentPartPr/>
                <p14:nvPr/>
              </p14:nvContentPartPr>
              <p14:xfrm>
                <a:off x="4021450" y="212747"/>
                <a:ext cx="10800" cy="3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1E461B-7AD9-8215-BF7B-1780296698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12450" y="203747"/>
                  <a:ext cx="2844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0DEB55-D80F-42EB-83A0-F37343C19587}"/>
                  </a:ext>
                </a:extLst>
              </p14:cNvPr>
              <p14:cNvContentPartPr/>
              <p14:nvPr/>
            </p14:nvContentPartPr>
            <p14:xfrm>
              <a:off x="2859370" y="828347"/>
              <a:ext cx="172080" cy="38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0DEB55-D80F-42EB-83A0-F37343C1958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50370" y="819347"/>
                <a:ext cx="1897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DC7C2EF-B31F-5C29-F042-761736265736}"/>
                  </a:ext>
                </a:extLst>
              </p14:cNvPr>
              <p14:cNvContentPartPr/>
              <p14:nvPr/>
            </p14:nvContentPartPr>
            <p14:xfrm>
              <a:off x="2861890" y="1024907"/>
              <a:ext cx="223560" cy="34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DC7C2EF-B31F-5C29-F042-7617362657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52890" y="1015907"/>
                <a:ext cx="241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8FAABCC-7741-DF17-0D10-B4841BC30724}"/>
                  </a:ext>
                </a:extLst>
              </p14:cNvPr>
              <p14:cNvContentPartPr/>
              <p14:nvPr/>
            </p14:nvContentPartPr>
            <p14:xfrm>
              <a:off x="2877370" y="849947"/>
              <a:ext cx="256320" cy="95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8FAABCC-7741-DF17-0D10-B4841BC307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68730" y="840947"/>
                <a:ext cx="273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AB2F8EC-2C96-42A2-180C-F02ED879693A}"/>
                  </a:ext>
                </a:extLst>
              </p14:cNvPr>
              <p14:cNvContentPartPr/>
              <p14:nvPr/>
            </p14:nvContentPartPr>
            <p14:xfrm>
              <a:off x="3154210" y="1169987"/>
              <a:ext cx="241920" cy="183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AB2F8EC-2C96-42A2-180C-F02ED87969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45570" y="1161347"/>
                <a:ext cx="2595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AFEAA0-825A-74F0-FDBC-4AD74CABD63B}"/>
                  </a:ext>
                </a:extLst>
              </p14:cNvPr>
              <p14:cNvContentPartPr/>
              <p14:nvPr/>
            </p14:nvContentPartPr>
            <p14:xfrm>
              <a:off x="3288490" y="790547"/>
              <a:ext cx="101160" cy="114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AFEAA0-825A-74F0-FDBC-4AD74CABD63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79490" y="781907"/>
                <a:ext cx="11880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2E8BC0D-C354-8680-BBF4-59F74E1DD147}"/>
              </a:ext>
            </a:extLst>
          </p:cNvPr>
          <p:cNvGrpSpPr/>
          <p:nvPr/>
        </p:nvGrpSpPr>
        <p:grpSpPr>
          <a:xfrm>
            <a:off x="3714370" y="777227"/>
            <a:ext cx="2633760" cy="525600"/>
            <a:chOff x="3714370" y="777227"/>
            <a:chExt cx="263376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7264F7-4106-E46B-B540-83A9AA2A6E11}"/>
                    </a:ext>
                  </a:extLst>
                </p14:cNvPr>
                <p14:cNvContentPartPr/>
                <p14:nvPr/>
              </p14:nvContentPartPr>
              <p14:xfrm>
                <a:off x="3777730" y="1013387"/>
                <a:ext cx="13932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7264F7-4106-E46B-B540-83A9AA2A6E1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9090" y="1004747"/>
                  <a:ext cx="156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612AD2-9B0D-6945-BA4C-062233449ED3}"/>
                    </a:ext>
                  </a:extLst>
                </p14:cNvPr>
                <p14:cNvContentPartPr/>
                <p14:nvPr/>
              </p14:nvContentPartPr>
              <p14:xfrm>
                <a:off x="3714370" y="1066307"/>
                <a:ext cx="207360" cy="2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612AD2-9B0D-6945-BA4C-062233449E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05730" y="1057667"/>
                  <a:ext cx="225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4D4BA8-7398-E981-5CEF-F9C9FD6A1617}"/>
                    </a:ext>
                  </a:extLst>
                </p14:cNvPr>
                <p14:cNvContentPartPr/>
                <p14:nvPr/>
              </p14:nvContentPartPr>
              <p14:xfrm>
                <a:off x="4154290" y="965147"/>
                <a:ext cx="248760" cy="12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4D4BA8-7398-E981-5CEF-F9C9FD6A16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45290" y="956507"/>
                  <a:ext cx="266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2EA062-6E11-CCD9-F11F-7C99284F20E6}"/>
                    </a:ext>
                  </a:extLst>
                </p14:cNvPr>
                <p14:cNvContentPartPr/>
                <p14:nvPr/>
              </p14:nvContentPartPr>
              <p14:xfrm>
                <a:off x="4434370" y="1096547"/>
                <a:ext cx="207360" cy="17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2EA062-6E11-CCD9-F11F-7C99284F20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25730" y="1087907"/>
                  <a:ext cx="225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972916-CE83-80D2-9E4C-8FBDE4FCA9F1}"/>
                    </a:ext>
                  </a:extLst>
                </p14:cNvPr>
                <p14:cNvContentPartPr/>
                <p14:nvPr/>
              </p14:nvContentPartPr>
              <p14:xfrm>
                <a:off x="4538410" y="816107"/>
                <a:ext cx="78120" cy="12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972916-CE83-80D2-9E4C-8FBDE4FCA9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9410" y="807467"/>
                  <a:ext cx="95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93A76F-C5A5-F955-3689-3C25D952AB69}"/>
                    </a:ext>
                  </a:extLst>
                </p14:cNvPr>
                <p14:cNvContentPartPr/>
                <p14:nvPr/>
              </p14:nvContentPartPr>
              <p14:xfrm>
                <a:off x="4829650" y="998987"/>
                <a:ext cx="167040" cy="11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93A76F-C5A5-F955-3689-3C25D952AB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21010" y="990347"/>
                  <a:ext cx="184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9D45387-1E52-A65B-9626-57C84428AE88}"/>
                    </a:ext>
                  </a:extLst>
                </p14:cNvPr>
                <p14:cNvContentPartPr/>
                <p14:nvPr/>
              </p14:nvContentPartPr>
              <p14:xfrm>
                <a:off x="5008570" y="791267"/>
                <a:ext cx="112680" cy="129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9D45387-1E52-A65B-9626-57C84428AE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99570" y="782627"/>
                  <a:ext cx="130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9F16BE-EB9C-1BEE-20E6-45FF3FC5DA2E}"/>
                    </a:ext>
                  </a:extLst>
                </p14:cNvPr>
                <p14:cNvContentPartPr/>
                <p14:nvPr/>
              </p14:nvContentPartPr>
              <p14:xfrm>
                <a:off x="5387290" y="911867"/>
                <a:ext cx="5760" cy="17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9F16BE-EB9C-1BEE-20E6-45FF3FC5DA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78650" y="902867"/>
                  <a:ext cx="23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8FDB396-8AE5-97D2-0F56-DFAE16914D9E}"/>
                    </a:ext>
                  </a:extLst>
                </p14:cNvPr>
                <p14:cNvContentPartPr/>
                <p14:nvPr/>
              </p14:nvContentPartPr>
              <p14:xfrm>
                <a:off x="5309530" y="1014467"/>
                <a:ext cx="226080" cy="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8FDB396-8AE5-97D2-0F56-DFAE16914D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00530" y="1005467"/>
                  <a:ext cx="24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B7CA05-3051-A58B-90CB-A699D9607DCB}"/>
                    </a:ext>
                  </a:extLst>
                </p14:cNvPr>
                <p14:cNvContentPartPr/>
                <p14:nvPr/>
              </p14:nvContentPartPr>
              <p14:xfrm>
                <a:off x="5654770" y="1015907"/>
                <a:ext cx="15480" cy="28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B7CA05-3051-A58B-90CB-A699D9607D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46130" y="1006907"/>
                  <a:ext cx="33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40539F-78A3-A7B8-C782-5B3E91E0C503}"/>
                    </a:ext>
                  </a:extLst>
                </p14:cNvPr>
                <p14:cNvContentPartPr/>
                <p14:nvPr/>
              </p14:nvContentPartPr>
              <p14:xfrm>
                <a:off x="5641810" y="953987"/>
                <a:ext cx="190440" cy="19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940539F-78A3-A7B8-C782-5B3E91E0C5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33170" y="944987"/>
                  <a:ext cx="208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FA9657-F45A-4228-6951-AD8F12F2F3DE}"/>
                    </a:ext>
                  </a:extLst>
                </p14:cNvPr>
                <p14:cNvContentPartPr/>
                <p14:nvPr/>
              </p14:nvContentPartPr>
              <p14:xfrm>
                <a:off x="5866090" y="782627"/>
                <a:ext cx="101520" cy="11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FA9657-F45A-4228-6951-AD8F12F2F3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7090" y="773627"/>
                  <a:ext cx="119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C11E8BE-72DD-DDEA-5DDF-BDC3CA46FFE5}"/>
                    </a:ext>
                  </a:extLst>
                </p14:cNvPr>
                <p14:cNvContentPartPr/>
                <p14:nvPr/>
              </p14:nvContentPartPr>
              <p14:xfrm>
                <a:off x="6027730" y="997547"/>
                <a:ext cx="176400" cy="10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C11E8BE-72DD-DDEA-5DDF-BDC3CA46FF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19090" y="988547"/>
                  <a:ext cx="194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1C57BB-345B-6018-B720-C9267484A6A3}"/>
                    </a:ext>
                  </a:extLst>
                </p14:cNvPr>
                <p14:cNvContentPartPr/>
                <p14:nvPr/>
              </p14:nvContentPartPr>
              <p14:xfrm>
                <a:off x="6241210" y="777227"/>
                <a:ext cx="106920" cy="119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1C57BB-345B-6018-B720-C9267484A6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32210" y="768587"/>
                  <a:ext cx="124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7A353A-CDC0-5EF3-3336-034048FE03B6}"/>
              </a:ext>
            </a:extLst>
          </p:cNvPr>
          <p:cNvGrpSpPr/>
          <p:nvPr/>
        </p:nvGrpSpPr>
        <p:grpSpPr>
          <a:xfrm>
            <a:off x="4265170" y="1236227"/>
            <a:ext cx="4163400" cy="668880"/>
            <a:chOff x="4265170" y="1236227"/>
            <a:chExt cx="416340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E4BE8DF-95C3-C487-D02F-C71E9D4DEAF8}"/>
                    </a:ext>
                  </a:extLst>
                </p14:cNvPr>
                <p14:cNvContentPartPr/>
                <p14:nvPr/>
              </p14:nvContentPartPr>
              <p14:xfrm>
                <a:off x="4318090" y="1303907"/>
                <a:ext cx="136080" cy="285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E4BE8DF-95C3-C487-D02F-C71E9D4DEA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09450" y="1295267"/>
                  <a:ext cx="153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B7BB47-3F2D-DBCC-115E-50A1DAB7F76C}"/>
                    </a:ext>
                  </a:extLst>
                </p14:cNvPr>
                <p14:cNvContentPartPr/>
                <p14:nvPr/>
              </p14:nvContentPartPr>
              <p14:xfrm>
                <a:off x="4265170" y="1262867"/>
                <a:ext cx="120960" cy="164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B7BB47-3F2D-DBCC-115E-50A1DAB7F7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56530" y="1254227"/>
                  <a:ext cx="138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99A582-A258-195C-AB70-0CEB684A9D59}"/>
                    </a:ext>
                  </a:extLst>
                </p14:cNvPr>
                <p14:cNvContentPartPr/>
                <p14:nvPr/>
              </p14:nvContentPartPr>
              <p14:xfrm>
                <a:off x="4565410" y="1539707"/>
                <a:ext cx="14040" cy="169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99A582-A258-195C-AB70-0CEB684A9D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56410" y="1531067"/>
                  <a:ext cx="31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96EF76-A727-AB92-3F85-0864D32D9F2D}"/>
                    </a:ext>
                  </a:extLst>
                </p14:cNvPr>
                <p14:cNvContentPartPr/>
                <p14:nvPr/>
              </p14:nvContentPartPr>
              <p14:xfrm>
                <a:off x="4561090" y="1468067"/>
                <a:ext cx="16560" cy="8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96EF76-A727-AB92-3F85-0864D32D9F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52090" y="1459067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BBD7F82-DBBF-D6ED-4AEF-A770EC567C79}"/>
                    </a:ext>
                  </a:extLst>
                </p14:cNvPr>
                <p14:cNvContentPartPr/>
                <p14:nvPr/>
              </p14:nvContentPartPr>
              <p14:xfrm>
                <a:off x="4632730" y="1417667"/>
                <a:ext cx="197280" cy="299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BBD7F82-DBBF-D6ED-4AEF-A770EC567C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23730" y="1409027"/>
                  <a:ext cx="214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FC813E-7762-39BF-FE94-5491E66D59A5}"/>
                    </a:ext>
                  </a:extLst>
                </p14:cNvPr>
                <p14:cNvContentPartPr/>
                <p14:nvPr/>
              </p14:nvContentPartPr>
              <p14:xfrm>
                <a:off x="5038450" y="1486787"/>
                <a:ext cx="97200" cy="20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FC813E-7762-39BF-FE94-5491E66D59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29810" y="1478147"/>
                  <a:ext cx="114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E6E865-9EAE-3A30-D739-967A2A1E0377}"/>
                    </a:ext>
                  </a:extLst>
                </p14:cNvPr>
                <p14:cNvContentPartPr/>
                <p14:nvPr/>
              </p14:nvContentPartPr>
              <p14:xfrm>
                <a:off x="4983730" y="1525307"/>
                <a:ext cx="200880" cy="57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E6E865-9EAE-3A30-D739-967A2A1E03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75090" y="1516667"/>
                  <a:ext cx="218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D731AF-6E5F-C8B0-D61F-8E08EF16704F}"/>
                    </a:ext>
                  </a:extLst>
                </p14:cNvPr>
                <p14:cNvContentPartPr/>
                <p14:nvPr/>
              </p14:nvContentPartPr>
              <p14:xfrm>
                <a:off x="5206930" y="1458707"/>
                <a:ext cx="490680" cy="266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D731AF-6E5F-C8B0-D61F-8E08EF1670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98290" y="1450067"/>
                  <a:ext cx="508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A9CFFA7-E5F0-DB39-A969-DAAE4F2AF32A}"/>
                    </a:ext>
                  </a:extLst>
                </p14:cNvPr>
                <p14:cNvContentPartPr/>
                <p14:nvPr/>
              </p14:nvContentPartPr>
              <p14:xfrm>
                <a:off x="5849170" y="1540067"/>
                <a:ext cx="298440" cy="178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A9CFFA7-E5F0-DB39-A969-DAAE4F2AF3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40170" y="1531067"/>
                  <a:ext cx="316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B59CFA-07EA-286C-BEAB-CCE7E0E4FD60}"/>
                    </a:ext>
                  </a:extLst>
                </p14:cNvPr>
                <p14:cNvContentPartPr/>
                <p14:nvPr/>
              </p14:nvContentPartPr>
              <p14:xfrm>
                <a:off x="5934850" y="1415867"/>
                <a:ext cx="24840" cy="1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B59CFA-07EA-286C-BEAB-CCE7E0E4FD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25850" y="1407227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34FBD4D-AF07-28AB-620D-2F43CA4EE44E}"/>
                    </a:ext>
                  </a:extLst>
                </p14:cNvPr>
                <p14:cNvContentPartPr/>
                <p14:nvPr/>
              </p14:nvContentPartPr>
              <p14:xfrm>
                <a:off x="6362530" y="1505507"/>
                <a:ext cx="647640" cy="399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34FBD4D-AF07-28AB-620D-2F43CA4EE4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53530" y="1496507"/>
                  <a:ext cx="6652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B8D2A2-D394-97BE-2496-FBD416ACCBEB}"/>
                    </a:ext>
                  </a:extLst>
                </p14:cNvPr>
                <p14:cNvContentPartPr/>
                <p14:nvPr/>
              </p14:nvContentPartPr>
              <p14:xfrm>
                <a:off x="7215370" y="1397507"/>
                <a:ext cx="937800" cy="213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B8D2A2-D394-97BE-2496-FBD416ACCB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06370" y="1388867"/>
                  <a:ext cx="955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CAEBE84-98D3-356F-E58D-0953F50FF8CC}"/>
                    </a:ext>
                  </a:extLst>
                </p14:cNvPr>
                <p14:cNvContentPartPr/>
                <p14:nvPr/>
              </p14:nvContentPartPr>
              <p14:xfrm>
                <a:off x="8318770" y="1236227"/>
                <a:ext cx="109800" cy="30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CAEBE84-98D3-356F-E58D-0953F50FF8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10130" y="1227587"/>
                  <a:ext cx="127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FC200A-F9D0-A380-FDD3-C64B151BB6C7}"/>
                    </a:ext>
                  </a:extLst>
                </p14:cNvPr>
                <p14:cNvContentPartPr/>
                <p14:nvPr/>
              </p14:nvContentPartPr>
              <p14:xfrm>
                <a:off x="8246410" y="1710707"/>
                <a:ext cx="47160" cy="33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FC200A-F9D0-A380-FDD3-C64B151BB6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37770" y="1702067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33FD8E-A882-1B79-8935-8AD701174F1B}"/>
              </a:ext>
            </a:extLst>
          </p:cNvPr>
          <p:cNvGrpSpPr/>
          <p:nvPr/>
        </p:nvGrpSpPr>
        <p:grpSpPr>
          <a:xfrm>
            <a:off x="8818450" y="1241987"/>
            <a:ext cx="2685600" cy="501480"/>
            <a:chOff x="8818450" y="1241987"/>
            <a:chExt cx="268560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B051B01-FAEA-FCE7-5E49-2E042660DABF}"/>
                    </a:ext>
                  </a:extLst>
                </p14:cNvPr>
                <p14:cNvContentPartPr/>
                <p14:nvPr/>
              </p14:nvContentPartPr>
              <p14:xfrm>
                <a:off x="8818450" y="1241987"/>
                <a:ext cx="854280" cy="422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B051B01-FAEA-FCE7-5E49-2E042660DA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09450" y="1232987"/>
                  <a:ext cx="8719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420483E-1191-0A2E-E59C-1BF1C89693B7}"/>
                    </a:ext>
                  </a:extLst>
                </p14:cNvPr>
                <p14:cNvContentPartPr/>
                <p14:nvPr/>
              </p14:nvContentPartPr>
              <p14:xfrm>
                <a:off x="9441970" y="1337027"/>
                <a:ext cx="57240" cy="12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420483E-1191-0A2E-E59C-1BF1C89693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33330" y="1328027"/>
                  <a:ext cx="74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28D034-7DF0-96B6-03EA-8614FD11E2D1}"/>
                    </a:ext>
                  </a:extLst>
                </p14:cNvPr>
                <p14:cNvContentPartPr/>
                <p14:nvPr/>
              </p14:nvContentPartPr>
              <p14:xfrm>
                <a:off x="9817810" y="1487507"/>
                <a:ext cx="296280" cy="120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28D034-7DF0-96B6-03EA-8614FD11E2D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08810" y="1478507"/>
                  <a:ext cx="313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1B38E5E-D762-1567-8B1A-E424DF44153A}"/>
                    </a:ext>
                  </a:extLst>
                </p14:cNvPr>
                <p14:cNvContentPartPr/>
                <p14:nvPr/>
              </p14:nvContentPartPr>
              <p14:xfrm>
                <a:off x="9986290" y="1486787"/>
                <a:ext cx="189360" cy="165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1B38E5E-D762-1567-8B1A-E424DF4415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77650" y="1477787"/>
                  <a:ext cx="207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FFDCB4-B270-A47D-6A37-B6695553D1A9}"/>
                    </a:ext>
                  </a:extLst>
                </p14:cNvPr>
                <p14:cNvContentPartPr/>
                <p14:nvPr/>
              </p14:nvContentPartPr>
              <p14:xfrm>
                <a:off x="10160530" y="1434587"/>
                <a:ext cx="1343520" cy="308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FFDCB4-B270-A47D-6A37-B6695553D1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51890" y="1425587"/>
                  <a:ext cx="1361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79A7C91-09A6-E80F-C8A2-F3E86EE3EBFF}"/>
                    </a:ext>
                  </a:extLst>
                </p14:cNvPr>
                <p14:cNvContentPartPr/>
                <p14:nvPr/>
              </p14:nvContentPartPr>
              <p14:xfrm>
                <a:off x="10651570" y="1328027"/>
                <a:ext cx="740160" cy="19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79A7C91-09A6-E80F-C8A2-F3E86EE3EB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42570" y="1319387"/>
                  <a:ext cx="7578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1B60BAA-21B1-A504-1E43-17D35D284CA7}"/>
              </a:ext>
            </a:extLst>
          </p:cNvPr>
          <p:cNvGrpSpPr/>
          <p:nvPr/>
        </p:nvGrpSpPr>
        <p:grpSpPr>
          <a:xfrm>
            <a:off x="4487290" y="1951547"/>
            <a:ext cx="3624480" cy="451440"/>
            <a:chOff x="4487290" y="1951547"/>
            <a:chExt cx="36244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37EB2C-3BC3-6C6C-BF47-C9BDAD43CFA5}"/>
                    </a:ext>
                  </a:extLst>
                </p14:cNvPr>
                <p14:cNvContentPartPr/>
                <p14:nvPr/>
              </p14:nvContentPartPr>
              <p14:xfrm>
                <a:off x="4487290" y="2000147"/>
                <a:ext cx="360360" cy="249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37EB2C-3BC3-6C6C-BF47-C9BDAD43CFA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78650" y="1991507"/>
                  <a:ext cx="378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F7A7A12-8B78-4CFE-1087-D789152141CE}"/>
                    </a:ext>
                  </a:extLst>
                </p14:cNvPr>
                <p14:cNvContentPartPr/>
                <p14:nvPr/>
              </p14:nvContentPartPr>
              <p14:xfrm>
                <a:off x="4488010" y="1994387"/>
                <a:ext cx="222120" cy="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F7A7A12-8B78-4CFE-1087-D789152141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79370" y="1985387"/>
                  <a:ext cx="239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43B020-2B7C-7363-7CF9-8EA2155ACF6E}"/>
                    </a:ext>
                  </a:extLst>
                </p14:cNvPr>
                <p14:cNvContentPartPr/>
                <p14:nvPr/>
              </p14:nvContentPartPr>
              <p14:xfrm>
                <a:off x="5015050" y="2092307"/>
                <a:ext cx="1297800" cy="18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43B020-2B7C-7363-7CF9-8EA2155ACF6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06050" y="2083307"/>
                  <a:ext cx="1315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DC9A13-8EDC-4E0F-BE0C-BE4F4CF67AC2}"/>
                    </a:ext>
                  </a:extLst>
                </p14:cNvPr>
                <p14:cNvContentPartPr/>
                <p14:nvPr/>
              </p14:nvContentPartPr>
              <p14:xfrm>
                <a:off x="6594010" y="2012027"/>
                <a:ext cx="225000" cy="261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DC9A13-8EDC-4E0F-BE0C-BE4F4CF67A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85010" y="2003387"/>
                  <a:ext cx="242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1AF6EC-A8FE-DAE2-D6A8-824CF9CB83B6}"/>
                    </a:ext>
                  </a:extLst>
                </p14:cNvPr>
                <p14:cNvContentPartPr/>
                <p14:nvPr/>
              </p14:nvContentPartPr>
              <p14:xfrm>
                <a:off x="6622090" y="2126507"/>
                <a:ext cx="200880" cy="62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51AF6EC-A8FE-DAE2-D6A8-824CF9CB83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13090" y="2117507"/>
                  <a:ext cx="218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FA0BBCB-C432-99F4-A66D-844C9C1996DD}"/>
                    </a:ext>
                  </a:extLst>
                </p14:cNvPr>
                <p14:cNvContentPartPr/>
                <p14:nvPr/>
              </p14:nvContentPartPr>
              <p14:xfrm>
                <a:off x="6592210" y="1987187"/>
                <a:ext cx="230040" cy="44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FA0BBCB-C432-99F4-A66D-844C9C1996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83210" y="1978187"/>
                  <a:ext cx="247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1DA64D2-93E4-AE75-6A16-820301684ABA}"/>
                    </a:ext>
                  </a:extLst>
                </p14:cNvPr>
                <p14:cNvContentPartPr/>
                <p14:nvPr/>
              </p14:nvContentPartPr>
              <p14:xfrm>
                <a:off x="7127890" y="1951547"/>
                <a:ext cx="672120" cy="284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1DA64D2-93E4-AE75-6A16-820301684A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18890" y="1942907"/>
                  <a:ext cx="689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8514C4-7A99-85E7-97DF-687A5CF33012}"/>
                    </a:ext>
                  </a:extLst>
                </p14:cNvPr>
                <p14:cNvContentPartPr/>
                <p14:nvPr/>
              </p14:nvContentPartPr>
              <p14:xfrm>
                <a:off x="8026450" y="2099507"/>
                <a:ext cx="85320" cy="303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8514C4-7A99-85E7-97DF-687A5CF330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17450" y="2090507"/>
                  <a:ext cx="10296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5B90825-FF70-DF21-9F58-95873655828A}"/>
              </a:ext>
            </a:extLst>
          </p:cNvPr>
          <p:cNvGrpSpPr/>
          <p:nvPr/>
        </p:nvGrpSpPr>
        <p:grpSpPr>
          <a:xfrm>
            <a:off x="8517850" y="1914107"/>
            <a:ext cx="2970000" cy="468720"/>
            <a:chOff x="8517850" y="1914107"/>
            <a:chExt cx="297000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528ACF-33C2-2080-E0BE-021940557F23}"/>
                    </a:ext>
                  </a:extLst>
                </p14:cNvPr>
                <p14:cNvContentPartPr/>
                <p14:nvPr/>
              </p14:nvContentPartPr>
              <p14:xfrm>
                <a:off x="8517850" y="1917347"/>
                <a:ext cx="941760" cy="311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528ACF-33C2-2080-E0BE-021940557F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09210" y="1908347"/>
                  <a:ext cx="9594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AE3E36-ADD4-2E74-3D42-110CB2A88915}"/>
                    </a:ext>
                  </a:extLst>
                </p14:cNvPr>
                <p14:cNvContentPartPr/>
                <p14:nvPr/>
              </p14:nvContentPartPr>
              <p14:xfrm>
                <a:off x="9704770" y="1914107"/>
                <a:ext cx="1042200" cy="303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AE3E36-ADD4-2E74-3D42-110CB2A889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95770" y="1905467"/>
                  <a:ext cx="10598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2F9CE40-F292-FEB9-68D4-E071FE18A0F5}"/>
                    </a:ext>
                  </a:extLst>
                </p14:cNvPr>
                <p14:cNvContentPartPr/>
                <p14:nvPr/>
              </p14:nvContentPartPr>
              <p14:xfrm>
                <a:off x="11002570" y="2023547"/>
                <a:ext cx="234720" cy="174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2F9CE40-F292-FEB9-68D4-E071FE18A0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93570" y="2014547"/>
                  <a:ext cx="252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BF0FA3-EBE1-939E-7408-CC55457D95B9}"/>
                    </a:ext>
                  </a:extLst>
                </p14:cNvPr>
                <p14:cNvContentPartPr/>
                <p14:nvPr/>
              </p14:nvContentPartPr>
              <p14:xfrm>
                <a:off x="11298130" y="2218667"/>
                <a:ext cx="189720" cy="164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BF0FA3-EBE1-939E-7408-CC55457D95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89130" y="2209667"/>
                  <a:ext cx="20736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1BD0DB-9D6B-7211-28AC-4D2B6E1E4CDF}"/>
              </a:ext>
            </a:extLst>
          </p:cNvPr>
          <p:cNvGrpSpPr/>
          <p:nvPr/>
        </p:nvGrpSpPr>
        <p:grpSpPr>
          <a:xfrm>
            <a:off x="781450" y="2728787"/>
            <a:ext cx="378000" cy="414360"/>
            <a:chOff x="781450" y="2728787"/>
            <a:chExt cx="37800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051BFA-FB4A-0F8D-FD43-DCD81864E6A9}"/>
                    </a:ext>
                  </a:extLst>
                </p14:cNvPr>
                <p14:cNvContentPartPr/>
                <p14:nvPr/>
              </p14:nvContentPartPr>
              <p14:xfrm>
                <a:off x="781450" y="2728787"/>
                <a:ext cx="97920" cy="375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051BFA-FB4A-0F8D-FD43-DCD81864E6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2810" y="2719787"/>
                  <a:ext cx="1155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C967C2-1EB2-45B7-D59A-A7C0DE380B73}"/>
                    </a:ext>
                  </a:extLst>
                </p14:cNvPr>
                <p14:cNvContentPartPr/>
                <p14:nvPr/>
              </p14:nvContentPartPr>
              <p14:xfrm>
                <a:off x="984130" y="2762987"/>
                <a:ext cx="175320" cy="380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C967C2-1EB2-45B7-D59A-A7C0DE380B7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5490" y="2754347"/>
                  <a:ext cx="1929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4FF3D4A-D3C6-23CC-A7B1-185D58BA492B}"/>
                    </a:ext>
                  </a:extLst>
                </p14:cNvPr>
                <p14:cNvContentPartPr/>
                <p14:nvPr/>
              </p14:nvContentPartPr>
              <p14:xfrm>
                <a:off x="907450" y="2946587"/>
                <a:ext cx="199800" cy="49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4FF3D4A-D3C6-23CC-A7B1-185D58BA49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8810" y="2937587"/>
                  <a:ext cx="2174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05D6456-DC48-CA30-7FC4-C7AA2D275D89}"/>
              </a:ext>
            </a:extLst>
          </p:cNvPr>
          <p:cNvGrpSpPr/>
          <p:nvPr/>
        </p:nvGrpSpPr>
        <p:grpSpPr>
          <a:xfrm>
            <a:off x="1449610" y="2880347"/>
            <a:ext cx="1226160" cy="356400"/>
            <a:chOff x="1449610" y="2880347"/>
            <a:chExt cx="122616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57959A-6F53-A61A-C346-BB7802FA4574}"/>
                    </a:ext>
                  </a:extLst>
                </p14:cNvPr>
                <p14:cNvContentPartPr/>
                <p14:nvPr/>
              </p14:nvContentPartPr>
              <p14:xfrm>
                <a:off x="1449610" y="2933267"/>
                <a:ext cx="276120" cy="194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57959A-6F53-A61A-C346-BB7802FA457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40610" y="2924627"/>
                  <a:ext cx="293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2C6284-BBA4-E87E-2D08-08A6E3CE86E8}"/>
                    </a:ext>
                  </a:extLst>
                </p14:cNvPr>
                <p14:cNvContentPartPr/>
                <p14:nvPr/>
              </p14:nvContentPartPr>
              <p14:xfrm>
                <a:off x="1815730" y="3106067"/>
                <a:ext cx="167400" cy="130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2C6284-BBA4-E87E-2D08-08A6E3CE86E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06730" y="3097427"/>
                  <a:ext cx="185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5F64058-678E-D571-B2AB-C1A01E3F5E91}"/>
                    </a:ext>
                  </a:extLst>
                </p14:cNvPr>
                <p14:cNvContentPartPr/>
                <p14:nvPr/>
              </p14:nvContentPartPr>
              <p14:xfrm>
                <a:off x="2139730" y="2960987"/>
                <a:ext cx="209880" cy="2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5F64058-678E-D571-B2AB-C1A01E3F5E9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31090" y="2952347"/>
                  <a:ext cx="227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D87BF26-CDAA-ACF9-5374-A5613894F582}"/>
                    </a:ext>
                  </a:extLst>
                </p14:cNvPr>
                <p14:cNvContentPartPr/>
                <p14:nvPr/>
              </p14:nvContentPartPr>
              <p14:xfrm>
                <a:off x="2133250" y="3056027"/>
                <a:ext cx="202680" cy="33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D87BF26-CDAA-ACF9-5374-A5613894F5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24250" y="3047027"/>
                  <a:ext cx="220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AB6F3C-AA6C-2D02-7947-1ADA9BDCA40C}"/>
                    </a:ext>
                  </a:extLst>
                </p14:cNvPr>
                <p14:cNvContentPartPr/>
                <p14:nvPr/>
              </p14:nvContentPartPr>
              <p14:xfrm>
                <a:off x="2442850" y="2880347"/>
                <a:ext cx="232920" cy="228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AB6F3C-AA6C-2D02-7947-1ADA9BDCA4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33850" y="2871707"/>
                  <a:ext cx="25056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2977DAF-5B46-7585-EAF1-701D5A07ECAD}"/>
                  </a:ext>
                </a:extLst>
              </p14:cNvPr>
              <p14:cNvContentPartPr/>
              <p14:nvPr/>
            </p14:nvContentPartPr>
            <p14:xfrm>
              <a:off x="4348690" y="2570387"/>
              <a:ext cx="1358640" cy="6735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2977DAF-5B46-7585-EAF1-701D5A07ECA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339690" y="2561747"/>
                <a:ext cx="137628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BC237FB-EC91-037B-708D-E3CC53FE0AC0}"/>
                  </a:ext>
                </a:extLst>
              </p14:cNvPr>
              <p14:cNvContentPartPr/>
              <p14:nvPr/>
            </p14:nvContentPartPr>
            <p14:xfrm>
              <a:off x="3363730" y="3262307"/>
              <a:ext cx="951840" cy="404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BC237FB-EC91-037B-708D-E3CC53FE0AC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355090" y="3253307"/>
                <a:ext cx="969480" cy="4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F4C9C5A-813F-5F48-60A8-93ABB5A9BB8E}"/>
              </a:ext>
            </a:extLst>
          </p:cNvPr>
          <p:cNvGrpSpPr/>
          <p:nvPr/>
        </p:nvGrpSpPr>
        <p:grpSpPr>
          <a:xfrm>
            <a:off x="2929210" y="2512067"/>
            <a:ext cx="8251920" cy="1746720"/>
            <a:chOff x="2929210" y="2512067"/>
            <a:chExt cx="8251920" cy="174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9C9D17A-D1B6-F888-8404-6053B1495C8B}"/>
                    </a:ext>
                  </a:extLst>
                </p14:cNvPr>
                <p14:cNvContentPartPr/>
                <p14:nvPr/>
              </p14:nvContentPartPr>
              <p14:xfrm>
                <a:off x="2929210" y="3106067"/>
                <a:ext cx="87480" cy="18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9C9D17A-D1B6-F888-8404-6053B1495C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20570" y="3097427"/>
                  <a:ext cx="10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9D99DDF-F794-39D5-FD9E-D4E8C23AE7DF}"/>
                    </a:ext>
                  </a:extLst>
                </p14:cNvPr>
                <p14:cNvContentPartPr/>
                <p14:nvPr/>
              </p14:nvContentPartPr>
              <p14:xfrm>
                <a:off x="3349330" y="2622587"/>
                <a:ext cx="752040" cy="506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9D99DDF-F794-39D5-FD9E-D4E8C23AE7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40690" y="2613587"/>
                  <a:ext cx="7696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0BC65D-F3B8-7241-B0A3-8E5A121AFE48}"/>
                    </a:ext>
                  </a:extLst>
                </p14:cNvPr>
                <p14:cNvContentPartPr/>
                <p14:nvPr/>
              </p14:nvContentPartPr>
              <p14:xfrm>
                <a:off x="3343930" y="2837147"/>
                <a:ext cx="280440" cy="63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0BC65D-F3B8-7241-B0A3-8E5A121AFE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34930" y="2828147"/>
                  <a:ext cx="298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D3B0B3-C3B3-01F9-4ECE-09AD769D9FAA}"/>
                    </a:ext>
                  </a:extLst>
                </p14:cNvPr>
                <p14:cNvContentPartPr/>
                <p14:nvPr/>
              </p14:nvContentPartPr>
              <p14:xfrm>
                <a:off x="5929450" y="2516747"/>
                <a:ext cx="1786680" cy="460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D3B0B3-C3B3-01F9-4ECE-09AD769D9FA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20450" y="2507747"/>
                  <a:ext cx="18043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0910BD-0E7D-FD09-EE18-B7E6460D7675}"/>
                    </a:ext>
                  </a:extLst>
                </p14:cNvPr>
                <p14:cNvContentPartPr/>
                <p14:nvPr/>
              </p14:nvContentPartPr>
              <p14:xfrm>
                <a:off x="7179370" y="2697467"/>
                <a:ext cx="354960" cy="40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0910BD-0E7D-FD09-EE18-B7E6460D76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70730" y="2688827"/>
                  <a:ext cx="372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0E5B04B-03E2-B68F-512C-63958E4ABE0C}"/>
                    </a:ext>
                  </a:extLst>
                </p14:cNvPr>
                <p14:cNvContentPartPr/>
                <p14:nvPr/>
              </p14:nvContentPartPr>
              <p14:xfrm>
                <a:off x="7965970" y="2516747"/>
                <a:ext cx="1461960" cy="435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0E5B04B-03E2-B68F-512C-63958E4ABE0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57330" y="2508107"/>
                  <a:ext cx="14796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76770A-B98A-3C8E-518A-05E6C51B6BBA}"/>
                    </a:ext>
                  </a:extLst>
                </p14:cNvPr>
                <p14:cNvContentPartPr/>
                <p14:nvPr/>
              </p14:nvContentPartPr>
              <p14:xfrm>
                <a:off x="8412730" y="2632667"/>
                <a:ext cx="321120" cy="28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76770A-B98A-3C8E-518A-05E6C51B6B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03730" y="2623667"/>
                  <a:ext cx="338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CE6D25-8DD2-BFEF-E892-96F39BE9BA5B}"/>
                    </a:ext>
                  </a:extLst>
                </p14:cNvPr>
                <p14:cNvContentPartPr/>
                <p14:nvPr/>
              </p14:nvContentPartPr>
              <p14:xfrm>
                <a:off x="9531250" y="2512067"/>
                <a:ext cx="378000" cy="60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CE6D25-8DD2-BFEF-E892-96F39BE9BA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22250" y="2503427"/>
                  <a:ext cx="39564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664E162-592B-F24E-38E2-AA88C3F31BFD}"/>
                    </a:ext>
                  </a:extLst>
                </p14:cNvPr>
                <p14:cNvContentPartPr/>
                <p14:nvPr/>
              </p14:nvContentPartPr>
              <p14:xfrm>
                <a:off x="10105090" y="2550587"/>
                <a:ext cx="640800" cy="357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664E162-592B-F24E-38E2-AA88C3F31B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96090" y="2541587"/>
                  <a:ext cx="6584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C6328F1-BDB3-AC37-1AF0-76E015296A40}"/>
                    </a:ext>
                  </a:extLst>
                </p14:cNvPr>
                <p14:cNvContentPartPr/>
                <p14:nvPr/>
              </p14:nvContentPartPr>
              <p14:xfrm>
                <a:off x="10846330" y="2717267"/>
                <a:ext cx="334800" cy="194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C6328F1-BDB3-AC37-1AF0-76E015296A4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37330" y="2708627"/>
                  <a:ext cx="352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70BF9C9-C07B-4067-D6B9-8D214C7A6364}"/>
                    </a:ext>
                  </a:extLst>
                </p14:cNvPr>
                <p14:cNvContentPartPr/>
                <p14:nvPr/>
              </p14:nvContentPartPr>
              <p14:xfrm>
                <a:off x="4601770" y="3232787"/>
                <a:ext cx="1469520" cy="422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70BF9C9-C07B-4067-D6B9-8D214C7A63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93130" y="3223787"/>
                  <a:ext cx="14871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0CF7820-B25B-4045-6E41-E9866C7CBC36}"/>
                    </a:ext>
                  </a:extLst>
                </p14:cNvPr>
                <p14:cNvContentPartPr/>
                <p14:nvPr/>
              </p14:nvContentPartPr>
              <p14:xfrm>
                <a:off x="5130250" y="3379307"/>
                <a:ext cx="762840" cy="43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0CF7820-B25B-4045-6E41-E9866C7CBC3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21610" y="3370667"/>
                  <a:ext cx="780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F37A14-4AB3-D851-6E01-B406FA064463}"/>
                    </a:ext>
                  </a:extLst>
                </p14:cNvPr>
                <p14:cNvContentPartPr/>
                <p14:nvPr/>
              </p14:nvContentPartPr>
              <p14:xfrm>
                <a:off x="6305650" y="3283907"/>
                <a:ext cx="315000" cy="55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F37A14-4AB3-D851-6E01-B406FA0644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96650" y="3274907"/>
                  <a:ext cx="33264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25B020-C7D4-03D2-C735-97937FB80DB8}"/>
                    </a:ext>
                  </a:extLst>
                </p14:cNvPr>
                <p14:cNvContentPartPr/>
                <p14:nvPr/>
              </p14:nvContentPartPr>
              <p14:xfrm>
                <a:off x="6891010" y="3174107"/>
                <a:ext cx="1462320" cy="403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25B020-C7D4-03D2-C735-97937FB80D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82010" y="3165467"/>
                  <a:ext cx="1479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7F2EDB0-A12E-7066-58BE-4314303EF598}"/>
                    </a:ext>
                  </a:extLst>
                </p14:cNvPr>
                <p14:cNvContentPartPr/>
                <p14:nvPr/>
              </p14:nvContentPartPr>
              <p14:xfrm>
                <a:off x="7848250" y="3237107"/>
                <a:ext cx="11880" cy="1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7F2EDB0-A12E-7066-58BE-4314303EF59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39250" y="3228467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7900572-B842-395A-A4E6-B4D0B52CB109}"/>
                    </a:ext>
                  </a:extLst>
                </p14:cNvPr>
                <p14:cNvContentPartPr/>
                <p14:nvPr/>
              </p14:nvContentPartPr>
              <p14:xfrm>
                <a:off x="6990370" y="3342227"/>
                <a:ext cx="276840" cy="2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7900572-B842-395A-A4E6-B4D0B52CB10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81730" y="3333587"/>
                  <a:ext cx="294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B91F3B8-998C-1B2C-DC7D-65C013120B41}"/>
                    </a:ext>
                  </a:extLst>
                </p14:cNvPr>
                <p14:cNvContentPartPr/>
                <p14:nvPr/>
              </p14:nvContentPartPr>
              <p14:xfrm>
                <a:off x="8455210" y="3532307"/>
                <a:ext cx="11160" cy="24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B91F3B8-998C-1B2C-DC7D-65C013120B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46570" y="3523307"/>
                  <a:ext cx="28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BF08E8C-7529-7931-C06D-862976F38F6D}"/>
                    </a:ext>
                  </a:extLst>
                </p14:cNvPr>
                <p14:cNvContentPartPr/>
                <p14:nvPr/>
              </p14:nvContentPartPr>
              <p14:xfrm>
                <a:off x="8369170" y="3556427"/>
                <a:ext cx="87120" cy="112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BF08E8C-7529-7931-C06D-862976F38F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60170" y="3547787"/>
                  <a:ext cx="104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88D26C4-62F9-248E-02EC-34DC8D8938BB}"/>
                    </a:ext>
                  </a:extLst>
                </p14:cNvPr>
                <p14:cNvContentPartPr/>
                <p14:nvPr/>
              </p14:nvContentPartPr>
              <p14:xfrm>
                <a:off x="8759770" y="3345107"/>
                <a:ext cx="143640" cy="138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88D26C4-62F9-248E-02EC-34DC8D8938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51130" y="3336107"/>
                  <a:ext cx="161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95A740A-EED7-8284-685A-FDBE03E1E6C9}"/>
                    </a:ext>
                  </a:extLst>
                </p14:cNvPr>
                <p14:cNvContentPartPr/>
                <p14:nvPr/>
              </p14:nvContentPartPr>
              <p14:xfrm>
                <a:off x="8998810" y="3460307"/>
                <a:ext cx="21240" cy="64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95A740A-EED7-8284-685A-FDBE03E1E6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90170" y="3451307"/>
                  <a:ext cx="38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907E7A-812D-59BD-14B2-C95F48751A4B}"/>
                    </a:ext>
                  </a:extLst>
                </p14:cNvPr>
                <p14:cNvContentPartPr/>
                <p14:nvPr/>
              </p14:nvContentPartPr>
              <p14:xfrm>
                <a:off x="9067570" y="3378227"/>
                <a:ext cx="201960" cy="396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907E7A-812D-59BD-14B2-C95F48751A4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58930" y="3369587"/>
                  <a:ext cx="2196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9C6217A-3DD8-E0E6-CC9E-D0E57F9633E8}"/>
                    </a:ext>
                  </a:extLst>
                </p14:cNvPr>
                <p14:cNvContentPartPr/>
                <p14:nvPr/>
              </p14:nvContentPartPr>
              <p14:xfrm>
                <a:off x="9280690" y="3592427"/>
                <a:ext cx="3240" cy="24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9C6217A-3DD8-E0E6-CC9E-D0E57F9633E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71690" y="3583427"/>
                  <a:ext cx="2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5100F30-DC27-7BCC-8977-51F4085A0722}"/>
                    </a:ext>
                  </a:extLst>
                </p14:cNvPr>
                <p14:cNvContentPartPr/>
                <p14:nvPr/>
              </p14:nvContentPartPr>
              <p14:xfrm>
                <a:off x="9607930" y="3333587"/>
                <a:ext cx="360720" cy="163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5100F30-DC27-7BCC-8977-51F4085A07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99290" y="3324947"/>
                  <a:ext cx="378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E8DCEEC-1F63-831B-DE09-BBFA030BD810}"/>
                    </a:ext>
                  </a:extLst>
                </p14:cNvPr>
                <p14:cNvContentPartPr/>
                <p14:nvPr/>
              </p14:nvContentPartPr>
              <p14:xfrm>
                <a:off x="9777490" y="3202547"/>
                <a:ext cx="22320" cy="10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E8DCEEC-1F63-831B-DE09-BBFA030BD8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68850" y="3193547"/>
                  <a:ext cx="39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1E4746-D5F4-388A-1D8A-47AFC11DC124}"/>
                    </a:ext>
                  </a:extLst>
                </p14:cNvPr>
                <p14:cNvContentPartPr/>
                <p14:nvPr/>
              </p14:nvContentPartPr>
              <p14:xfrm>
                <a:off x="10147930" y="3082667"/>
                <a:ext cx="566640" cy="37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1E4746-D5F4-388A-1D8A-47AFC11DC12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38930" y="3074027"/>
                  <a:ext cx="5842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D6ADD8-03DD-B896-CC4D-F7F4AF471A11}"/>
                    </a:ext>
                  </a:extLst>
                </p14:cNvPr>
                <p14:cNvContentPartPr/>
                <p14:nvPr/>
              </p14:nvContentPartPr>
              <p14:xfrm>
                <a:off x="10161970" y="3284627"/>
                <a:ext cx="373320" cy="23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D6ADD8-03DD-B896-CC4D-F7F4AF471A1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52970" y="3275987"/>
                  <a:ext cx="390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67A2A39-F8BD-ADD9-2855-56D076040EF1}"/>
                    </a:ext>
                  </a:extLst>
                </p14:cNvPr>
                <p14:cNvContentPartPr/>
                <p14:nvPr/>
              </p14:nvContentPartPr>
              <p14:xfrm>
                <a:off x="3319090" y="3755867"/>
                <a:ext cx="1686600" cy="400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67A2A39-F8BD-ADD9-2855-56D076040E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10450" y="3747227"/>
                  <a:ext cx="17042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57F45C-40CB-BD39-D95D-7367A65D7177}"/>
                    </a:ext>
                  </a:extLst>
                </p14:cNvPr>
                <p14:cNvContentPartPr/>
                <p14:nvPr/>
              </p14:nvContentPartPr>
              <p14:xfrm>
                <a:off x="4755490" y="3923267"/>
                <a:ext cx="11880" cy="1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57F45C-40CB-BD39-D95D-7367A65D71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46490" y="3914267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BA06C57-A858-0B0F-2CB6-393FE547182E}"/>
                    </a:ext>
                  </a:extLst>
                </p14:cNvPr>
                <p14:cNvContentPartPr/>
                <p14:nvPr/>
              </p14:nvContentPartPr>
              <p14:xfrm>
                <a:off x="4450930" y="3939107"/>
                <a:ext cx="250920" cy="1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BA06C57-A858-0B0F-2CB6-393FE547182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42290" y="3930467"/>
                  <a:ext cx="268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971C5E8-8185-76D8-13D3-EB214BAB7D63}"/>
                    </a:ext>
                  </a:extLst>
                </p14:cNvPr>
                <p14:cNvContentPartPr/>
                <p14:nvPr/>
              </p14:nvContentPartPr>
              <p14:xfrm>
                <a:off x="3665050" y="3891947"/>
                <a:ext cx="326160" cy="3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971C5E8-8185-76D8-13D3-EB214BAB7D6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56410" y="3883307"/>
                  <a:ext cx="343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5814DCC-3058-E7D5-1DF9-4476EEF8E48B}"/>
                    </a:ext>
                  </a:extLst>
                </p14:cNvPr>
                <p14:cNvContentPartPr/>
                <p14:nvPr/>
              </p14:nvContentPartPr>
              <p14:xfrm>
                <a:off x="3528250" y="3826787"/>
                <a:ext cx="43920" cy="24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5814DCC-3058-E7D5-1DF9-4476EEF8E4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19250" y="3818147"/>
                  <a:ext cx="61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A708C39-37EC-8E06-48A7-6F98E90B11B1}"/>
                    </a:ext>
                  </a:extLst>
                </p14:cNvPr>
                <p14:cNvContentPartPr/>
                <p14:nvPr/>
              </p14:nvContentPartPr>
              <p14:xfrm>
                <a:off x="5313130" y="3749747"/>
                <a:ext cx="1219320" cy="509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A708C39-37EC-8E06-48A7-6F98E90B11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04130" y="3740747"/>
                  <a:ext cx="12369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349CF0-1AE4-1226-C050-F0E11D582BF7}"/>
                    </a:ext>
                  </a:extLst>
                </p14:cNvPr>
                <p14:cNvContentPartPr/>
                <p14:nvPr/>
              </p14:nvContentPartPr>
              <p14:xfrm>
                <a:off x="6548650" y="3993827"/>
                <a:ext cx="135720" cy="142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B349CF0-1AE4-1226-C050-F0E11D582B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40010" y="3985187"/>
                  <a:ext cx="153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8B0733-B7C0-E1A6-40C4-DF446C128655}"/>
                    </a:ext>
                  </a:extLst>
                </p14:cNvPr>
                <p14:cNvContentPartPr/>
                <p14:nvPr/>
              </p14:nvContentPartPr>
              <p14:xfrm>
                <a:off x="6132130" y="3889067"/>
                <a:ext cx="364680" cy="30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8B0733-B7C0-E1A6-40C4-DF446C12865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23490" y="3880067"/>
                  <a:ext cx="382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C670641-3070-8553-3912-7883E2BEBFAF}"/>
                    </a:ext>
                  </a:extLst>
                </p14:cNvPr>
                <p14:cNvContentPartPr/>
                <p14:nvPr/>
              </p14:nvContentPartPr>
              <p14:xfrm>
                <a:off x="6958330" y="4027667"/>
                <a:ext cx="194040" cy="133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C670641-3070-8553-3912-7883E2BEBF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49330" y="4019027"/>
                  <a:ext cx="21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FF8552D-5AA2-BF13-2D71-7045B632F9C8}"/>
                    </a:ext>
                  </a:extLst>
                </p14:cNvPr>
                <p14:cNvContentPartPr/>
                <p14:nvPr/>
              </p14:nvContentPartPr>
              <p14:xfrm>
                <a:off x="7455490" y="3770987"/>
                <a:ext cx="1365480" cy="409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FF8552D-5AA2-BF13-2D71-7045B632F9C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46850" y="3762347"/>
                  <a:ext cx="13831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862E92A-6BBE-77CF-E0C7-382A9299848F}"/>
                    </a:ext>
                  </a:extLst>
                </p14:cNvPr>
                <p14:cNvContentPartPr/>
                <p14:nvPr/>
              </p14:nvContentPartPr>
              <p14:xfrm>
                <a:off x="9120490" y="3971147"/>
                <a:ext cx="430920" cy="18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862E92A-6BBE-77CF-E0C7-382A929984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11490" y="3962507"/>
                  <a:ext cx="448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E5C405D-C590-0A2C-F8D6-7AAD97C1B0C7}"/>
                    </a:ext>
                  </a:extLst>
                </p14:cNvPr>
                <p14:cNvContentPartPr/>
                <p14:nvPr/>
              </p14:nvContentPartPr>
              <p14:xfrm>
                <a:off x="9764530" y="3986627"/>
                <a:ext cx="212040" cy="165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E5C405D-C590-0A2C-F8D6-7AAD97C1B0C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55890" y="3977987"/>
                  <a:ext cx="22968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13BDA34-0982-63CB-809A-9F7CE473A797}"/>
              </a:ext>
            </a:extLst>
          </p:cNvPr>
          <p:cNvGrpSpPr/>
          <p:nvPr/>
        </p:nvGrpSpPr>
        <p:grpSpPr>
          <a:xfrm>
            <a:off x="10174930" y="3687467"/>
            <a:ext cx="1371240" cy="506880"/>
            <a:chOff x="10174930" y="3687467"/>
            <a:chExt cx="13712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EFEFF43-DE3E-E88E-8DA0-C2B5326959E3}"/>
                    </a:ext>
                  </a:extLst>
                </p14:cNvPr>
                <p14:cNvContentPartPr/>
                <p14:nvPr/>
              </p14:nvContentPartPr>
              <p14:xfrm>
                <a:off x="10174930" y="3687467"/>
                <a:ext cx="1274760" cy="455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EFEFF43-DE3E-E88E-8DA0-C2B5326959E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66290" y="3678467"/>
                  <a:ext cx="12924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C852FA8-9A74-0D19-5BE6-BE34141A61D1}"/>
                    </a:ext>
                  </a:extLst>
                </p14:cNvPr>
                <p14:cNvContentPartPr/>
                <p14:nvPr/>
              </p14:nvContentPartPr>
              <p14:xfrm>
                <a:off x="10257730" y="3795107"/>
                <a:ext cx="484200" cy="66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C852FA8-9A74-0D19-5BE6-BE34141A61D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49090" y="3786467"/>
                  <a:ext cx="501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2BD3D6-B35A-F4F3-7BBF-524035419ABF}"/>
                    </a:ext>
                  </a:extLst>
                </p14:cNvPr>
                <p14:cNvContentPartPr/>
                <p14:nvPr/>
              </p14:nvContentPartPr>
              <p14:xfrm>
                <a:off x="11522050" y="4155107"/>
                <a:ext cx="24120" cy="39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2BD3D6-B35A-F4F3-7BBF-524035419A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513410" y="4146467"/>
                  <a:ext cx="417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3F4118A-EA86-53C2-5E8C-A1F18A48D104}"/>
                  </a:ext>
                </a:extLst>
              </p14:cNvPr>
              <p14:cNvContentPartPr/>
              <p14:nvPr/>
            </p14:nvContentPartPr>
            <p14:xfrm>
              <a:off x="9318490" y="5094347"/>
              <a:ext cx="1193760" cy="300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3F4118A-EA86-53C2-5E8C-A1F18A48D10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309850" y="5085347"/>
                <a:ext cx="121140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ECE48C4-1C55-18BB-F9D8-78976B9EA3DB}"/>
              </a:ext>
            </a:extLst>
          </p:cNvPr>
          <p:cNvGrpSpPr/>
          <p:nvPr/>
        </p:nvGrpSpPr>
        <p:grpSpPr>
          <a:xfrm>
            <a:off x="10659130" y="5104787"/>
            <a:ext cx="1294200" cy="338400"/>
            <a:chOff x="10659130" y="5104787"/>
            <a:chExt cx="12942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5F79F97-E42B-593B-0686-4248BDF18BD9}"/>
                    </a:ext>
                  </a:extLst>
                </p14:cNvPr>
                <p14:cNvContentPartPr/>
                <p14:nvPr/>
              </p14:nvContentPartPr>
              <p14:xfrm>
                <a:off x="10659130" y="5104787"/>
                <a:ext cx="1260360" cy="273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5F79F97-E42B-593B-0686-4248BDF18BD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50490" y="5096147"/>
                  <a:ext cx="1278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62FA9F9-EA06-9516-DB0C-CDF38310BBD1}"/>
                    </a:ext>
                  </a:extLst>
                </p14:cNvPr>
                <p14:cNvContentPartPr/>
                <p14:nvPr/>
              </p14:nvContentPartPr>
              <p14:xfrm>
                <a:off x="11612410" y="5234027"/>
                <a:ext cx="29520" cy="24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62FA9F9-EA06-9516-DB0C-CDF38310BBD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03770" y="5225387"/>
                  <a:ext cx="47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90FB4E-D15B-2623-3F93-CA284EDDC2C9}"/>
                    </a:ext>
                  </a:extLst>
                </p14:cNvPr>
                <p14:cNvContentPartPr/>
                <p14:nvPr/>
              </p14:nvContentPartPr>
              <p14:xfrm>
                <a:off x="11036410" y="5192267"/>
                <a:ext cx="364680" cy="27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90FB4E-D15B-2623-3F93-CA284EDDC2C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27770" y="5183267"/>
                  <a:ext cx="382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E371A50-A361-D78A-F195-F2D5D3FD473B}"/>
                    </a:ext>
                  </a:extLst>
                </p14:cNvPr>
                <p14:cNvContentPartPr/>
                <p14:nvPr/>
              </p14:nvContentPartPr>
              <p14:xfrm>
                <a:off x="11937850" y="5426627"/>
                <a:ext cx="15480" cy="16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E371A50-A361-D78A-F195-F2D5D3FD47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929210" y="5417987"/>
                  <a:ext cx="331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D761158-296D-0FDF-1D7F-9C6898A602FF}"/>
              </a:ext>
            </a:extLst>
          </p:cNvPr>
          <p:cNvGrpSpPr/>
          <p:nvPr/>
        </p:nvGrpSpPr>
        <p:grpSpPr>
          <a:xfrm>
            <a:off x="912130" y="4466867"/>
            <a:ext cx="9676440" cy="2158920"/>
            <a:chOff x="912130" y="4466867"/>
            <a:chExt cx="967644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BABC347-3C19-F578-0E57-DBEA7FA75B28}"/>
                    </a:ext>
                  </a:extLst>
                </p14:cNvPr>
                <p14:cNvContentPartPr/>
                <p14:nvPr/>
              </p14:nvContentPartPr>
              <p14:xfrm>
                <a:off x="912130" y="4666667"/>
                <a:ext cx="807120" cy="434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BABC347-3C19-F578-0E57-DBEA7FA75B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3130" y="4658027"/>
                  <a:ext cx="8247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BEE55C7-12C4-C4B5-0B2E-66FAF396DA2C}"/>
                    </a:ext>
                  </a:extLst>
                </p14:cNvPr>
                <p14:cNvContentPartPr/>
                <p14:nvPr/>
              </p14:nvContentPartPr>
              <p14:xfrm>
                <a:off x="1438810" y="4829747"/>
                <a:ext cx="18360" cy="4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BEE55C7-12C4-C4B5-0B2E-66FAF396DA2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430170" y="4821107"/>
                  <a:ext cx="36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9C7E78F-4C6C-8520-45B7-A4192D5D0271}"/>
                    </a:ext>
                  </a:extLst>
                </p14:cNvPr>
                <p14:cNvContentPartPr/>
                <p14:nvPr/>
              </p14:nvContentPartPr>
              <p14:xfrm>
                <a:off x="1905010" y="4714187"/>
                <a:ext cx="788760" cy="37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9C7E78F-4C6C-8520-45B7-A4192D5D027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96010" y="4705187"/>
                  <a:ext cx="8064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9DB128B-523D-D77A-9A9D-71C9417E81D4}"/>
                    </a:ext>
                  </a:extLst>
                </p14:cNvPr>
                <p14:cNvContentPartPr/>
                <p14:nvPr/>
              </p14:nvContentPartPr>
              <p14:xfrm>
                <a:off x="2547610" y="4874027"/>
                <a:ext cx="148680" cy="1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9DB128B-523D-D77A-9A9D-71C9417E81D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38970" y="4865387"/>
                  <a:ext cx="166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EF7330F-E19A-7C53-6E72-36BE9374DDAA}"/>
                    </a:ext>
                  </a:extLst>
                </p14:cNvPr>
                <p14:cNvContentPartPr/>
                <p14:nvPr/>
              </p14:nvContentPartPr>
              <p14:xfrm>
                <a:off x="2756050" y="4859987"/>
                <a:ext cx="86400" cy="188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EF7330F-E19A-7C53-6E72-36BE9374DDA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47410" y="4850987"/>
                  <a:ext cx="104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851CC7-DF74-8CBC-88BE-3580BEF3F1F6}"/>
                    </a:ext>
                  </a:extLst>
                </p14:cNvPr>
                <p14:cNvContentPartPr/>
                <p14:nvPr/>
              </p14:nvContentPartPr>
              <p14:xfrm>
                <a:off x="2883130" y="4919027"/>
                <a:ext cx="243000" cy="360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851CC7-DF74-8CBC-88BE-3580BEF3F1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74130" y="4910027"/>
                  <a:ext cx="260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49505E2-65E4-A000-C569-BDEDA4364C31}"/>
                    </a:ext>
                  </a:extLst>
                </p14:cNvPr>
                <p14:cNvContentPartPr/>
                <p14:nvPr/>
              </p14:nvContentPartPr>
              <p14:xfrm>
                <a:off x="3332050" y="4631747"/>
                <a:ext cx="719280" cy="502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49505E2-65E4-A000-C569-BDEDA4364C3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23050" y="4623107"/>
                  <a:ext cx="7369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4E77BC5-3E7B-67F7-9D5F-C786A950BAFE}"/>
                    </a:ext>
                  </a:extLst>
                </p14:cNvPr>
                <p14:cNvContentPartPr/>
                <p14:nvPr/>
              </p14:nvContentPartPr>
              <p14:xfrm>
                <a:off x="3681610" y="4720307"/>
                <a:ext cx="50760" cy="23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4E77BC5-3E7B-67F7-9D5F-C786A950BA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72970" y="4711667"/>
                  <a:ext cx="6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3AC036-8FA6-EDF0-CD16-0D0F64374947}"/>
                    </a:ext>
                  </a:extLst>
                </p14:cNvPr>
                <p14:cNvContentPartPr/>
                <p14:nvPr/>
              </p14:nvContentPartPr>
              <p14:xfrm>
                <a:off x="4286050" y="4604387"/>
                <a:ext cx="1091160" cy="435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3AC036-8FA6-EDF0-CD16-0D0F643749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77410" y="4595747"/>
                  <a:ext cx="11088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26173A7-AA42-667E-3BA1-4A69332D323A}"/>
                    </a:ext>
                  </a:extLst>
                </p14:cNvPr>
                <p14:cNvContentPartPr/>
                <p14:nvPr/>
              </p14:nvContentPartPr>
              <p14:xfrm>
                <a:off x="5649010" y="4759547"/>
                <a:ext cx="670320" cy="37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26173A7-AA42-667E-3BA1-4A69332D32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40010" y="4750907"/>
                  <a:ext cx="6879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6E0117-5CEE-BBF1-C318-0AAC584D27AB}"/>
                    </a:ext>
                  </a:extLst>
                </p14:cNvPr>
                <p14:cNvContentPartPr/>
                <p14:nvPr/>
              </p14:nvContentPartPr>
              <p14:xfrm>
                <a:off x="5899570" y="4658747"/>
                <a:ext cx="57240" cy="4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6E0117-5CEE-BBF1-C318-0AAC584D27A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90570" y="4650107"/>
                  <a:ext cx="74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4A4E312-BF70-2F2B-1BFC-C4FED7499DDD}"/>
                    </a:ext>
                  </a:extLst>
                </p14:cNvPr>
                <p14:cNvContentPartPr/>
                <p14:nvPr/>
              </p14:nvContentPartPr>
              <p14:xfrm>
                <a:off x="6597250" y="4615187"/>
                <a:ext cx="433800" cy="530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4A4E312-BF70-2F2B-1BFC-C4FED7499DD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88250" y="4606187"/>
                  <a:ext cx="4514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2363E23-2032-228C-EFEF-7C41509079DD}"/>
                    </a:ext>
                  </a:extLst>
                </p14:cNvPr>
                <p14:cNvContentPartPr/>
                <p14:nvPr/>
              </p14:nvContentPartPr>
              <p14:xfrm>
                <a:off x="7273690" y="4736507"/>
                <a:ext cx="225000" cy="141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2363E23-2032-228C-EFEF-7C41509079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64690" y="4727867"/>
                  <a:ext cx="242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200389-0944-B1C2-9FF6-B1FAA8CA4C4B}"/>
                    </a:ext>
                  </a:extLst>
                </p14:cNvPr>
                <p14:cNvContentPartPr/>
                <p14:nvPr/>
              </p14:nvContentPartPr>
              <p14:xfrm>
                <a:off x="7729450" y="4506467"/>
                <a:ext cx="721800" cy="565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200389-0944-B1C2-9FF6-B1FAA8CA4C4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20810" y="4497827"/>
                  <a:ext cx="73944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3BF3AA-8D9A-B484-275E-551D1350DE6E}"/>
                    </a:ext>
                  </a:extLst>
                </p14:cNvPr>
                <p14:cNvContentPartPr/>
                <p14:nvPr/>
              </p14:nvContentPartPr>
              <p14:xfrm>
                <a:off x="7930690" y="4627067"/>
                <a:ext cx="69840" cy="34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3BF3AA-8D9A-B484-275E-551D1350DE6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21690" y="4618067"/>
                  <a:ext cx="87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2D356C-7F54-248B-07FC-1CC077F4CB54}"/>
                    </a:ext>
                  </a:extLst>
                </p14:cNvPr>
                <p14:cNvContentPartPr/>
                <p14:nvPr/>
              </p14:nvContentPartPr>
              <p14:xfrm>
                <a:off x="8804410" y="4674227"/>
                <a:ext cx="323640" cy="20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2D356C-7F54-248B-07FC-1CC077F4CB5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95770" y="4665587"/>
                  <a:ext cx="341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321D1E5-7B0D-BDB8-0AFD-F2E11FC735A3}"/>
                    </a:ext>
                  </a:extLst>
                </p14:cNvPr>
                <p14:cNvContentPartPr/>
                <p14:nvPr/>
              </p14:nvContentPartPr>
              <p14:xfrm>
                <a:off x="9276730" y="4720307"/>
                <a:ext cx="115920" cy="2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321D1E5-7B0D-BDB8-0AFD-F2E11FC735A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67730" y="4711667"/>
                  <a:ext cx="133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DD16A28-77E5-2643-7128-5AB565A8D8AF}"/>
                    </a:ext>
                  </a:extLst>
                </p14:cNvPr>
                <p14:cNvContentPartPr/>
                <p14:nvPr/>
              </p14:nvContentPartPr>
              <p14:xfrm>
                <a:off x="9485890" y="4466867"/>
                <a:ext cx="865080" cy="573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DD16A28-77E5-2643-7128-5AB565A8D8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77250" y="4457867"/>
                  <a:ext cx="88272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8A4BF98-6D00-8057-B700-8032C81A86C3}"/>
                    </a:ext>
                  </a:extLst>
                </p14:cNvPr>
                <p14:cNvContentPartPr/>
                <p14:nvPr/>
              </p14:nvContentPartPr>
              <p14:xfrm>
                <a:off x="10099330" y="4654067"/>
                <a:ext cx="361800" cy="199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8A4BF98-6D00-8057-B700-8032C81A86C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90330" y="4645067"/>
                  <a:ext cx="379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49E392-34E2-2D98-67F2-7E91375439D1}"/>
                    </a:ext>
                  </a:extLst>
                </p14:cNvPr>
                <p14:cNvContentPartPr/>
                <p14:nvPr/>
              </p14:nvContentPartPr>
              <p14:xfrm>
                <a:off x="10415050" y="4869707"/>
                <a:ext cx="18360" cy="45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49E392-34E2-2D98-67F2-7E91375439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06410" y="4861067"/>
                  <a:ext cx="36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BF428A4-9024-63BE-7B96-01BDB568C437}"/>
                    </a:ext>
                  </a:extLst>
                </p14:cNvPr>
                <p14:cNvContentPartPr/>
                <p14:nvPr/>
              </p14:nvContentPartPr>
              <p14:xfrm>
                <a:off x="1822570" y="5181467"/>
                <a:ext cx="1460160" cy="380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BF428A4-9024-63BE-7B96-01BDB568C43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13570" y="5172467"/>
                  <a:ext cx="14778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0C71D4E-3A1C-BE07-FA52-A0A9ABE93BFD}"/>
                    </a:ext>
                  </a:extLst>
                </p14:cNvPr>
                <p14:cNvContentPartPr/>
                <p14:nvPr/>
              </p14:nvContentPartPr>
              <p14:xfrm>
                <a:off x="2725450" y="5306027"/>
                <a:ext cx="29520" cy="10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0C71D4E-3A1C-BE07-FA52-A0A9ABE93B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716450" y="5297027"/>
                  <a:ext cx="47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DEB07A0-E59F-DB31-C20A-4FD0023119EE}"/>
                    </a:ext>
                  </a:extLst>
                </p14:cNvPr>
                <p14:cNvContentPartPr/>
                <p14:nvPr/>
              </p14:nvContentPartPr>
              <p14:xfrm>
                <a:off x="2458690" y="5278307"/>
                <a:ext cx="63000" cy="10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DEB07A0-E59F-DB31-C20A-4FD0023119E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49690" y="5269667"/>
                  <a:ext cx="8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72F354E-A3EA-41CE-9941-4140B3B71487}"/>
                    </a:ext>
                  </a:extLst>
                </p14:cNvPr>
                <p14:cNvContentPartPr/>
                <p14:nvPr/>
              </p14:nvContentPartPr>
              <p14:xfrm>
                <a:off x="3508450" y="5100827"/>
                <a:ext cx="703080" cy="378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72F354E-A3EA-41CE-9941-4140B3B7148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99450" y="5091827"/>
                  <a:ext cx="7207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C77700-5DEC-317B-CB14-3839372CF08D}"/>
                    </a:ext>
                  </a:extLst>
                </p14:cNvPr>
                <p14:cNvContentPartPr/>
                <p14:nvPr/>
              </p14:nvContentPartPr>
              <p14:xfrm>
                <a:off x="3852610" y="5271827"/>
                <a:ext cx="221040" cy="11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C77700-5DEC-317B-CB14-3839372CF08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43970" y="5262827"/>
                  <a:ext cx="238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9CC1B1C-A9D4-BBFD-4F7C-8D8833EB914D}"/>
                    </a:ext>
                  </a:extLst>
                </p14:cNvPr>
                <p14:cNvContentPartPr/>
                <p14:nvPr/>
              </p14:nvContentPartPr>
              <p14:xfrm>
                <a:off x="3727330" y="5169587"/>
                <a:ext cx="52560" cy="15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9CC1B1C-A9D4-BBFD-4F7C-8D8833EB914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18330" y="5160587"/>
                  <a:ext cx="70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3FC013C-C9F6-F57B-D934-4AEAB0A23FAC}"/>
                    </a:ext>
                  </a:extLst>
                </p14:cNvPr>
                <p14:cNvContentPartPr/>
                <p14:nvPr/>
              </p14:nvContentPartPr>
              <p14:xfrm>
                <a:off x="4407370" y="5132867"/>
                <a:ext cx="523080" cy="405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3FC013C-C9F6-F57B-D934-4AEAB0A23FA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98730" y="5124227"/>
                  <a:ext cx="5407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F5FB947-DB02-5960-37B5-852ECE15D70F}"/>
                    </a:ext>
                  </a:extLst>
                </p14:cNvPr>
                <p14:cNvContentPartPr/>
                <p14:nvPr/>
              </p14:nvContentPartPr>
              <p14:xfrm>
                <a:off x="4771690" y="5338787"/>
                <a:ext cx="197640" cy="20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F5FB947-DB02-5960-37B5-852ECE15D70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62690" y="5329787"/>
                  <a:ext cx="215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906D16C-6D26-F08D-6050-D0FFD0F41893}"/>
                    </a:ext>
                  </a:extLst>
                </p14:cNvPr>
                <p14:cNvContentPartPr/>
                <p14:nvPr/>
              </p14:nvContentPartPr>
              <p14:xfrm>
                <a:off x="4977610" y="5171027"/>
                <a:ext cx="412200" cy="337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906D16C-6D26-F08D-6050-D0FFD0F4189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68970" y="5162387"/>
                  <a:ext cx="429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A5932CB-775F-40AD-62E5-7130E9EB2E6C}"/>
                    </a:ext>
                  </a:extLst>
                </p14:cNvPr>
                <p14:cNvContentPartPr/>
                <p14:nvPr/>
              </p14:nvContentPartPr>
              <p14:xfrm>
                <a:off x="5307730" y="5336627"/>
                <a:ext cx="171360" cy="21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A5932CB-775F-40AD-62E5-7130E9EB2E6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98730" y="5327987"/>
                  <a:ext cx="189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021F9D2-BFB6-7120-E9F1-D52D09E2EA22}"/>
                    </a:ext>
                  </a:extLst>
                </p14:cNvPr>
                <p14:cNvContentPartPr/>
                <p14:nvPr/>
              </p14:nvContentPartPr>
              <p14:xfrm>
                <a:off x="5451370" y="5074907"/>
                <a:ext cx="698040" cy="416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021F9D2-BFB6-7120-E9F1-D52D09E2EA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42730" y="5066267"/>
                  <a:ext cx="7156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4DE7FB3-8E9A-7FFC-7A76-4C93A864A559}"/>
                    </a:ext>
                  </a:extLst>
                </p14:cNvPr>
                <p14:cNvContentPartPr/>
                <p14:nvPr/>
              </p14:nvContentPartPr>
              <p14:xfrm>
                <a:off x="6371890" y="5118107"/>
                <a:ext cx="967320" cy="513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4DE7FB3-8E9A-7FFC-7A76-4C93A864A55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63250" y="5109107"/>
                  <a:ext cx="9849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FA6C516-1931-27CD-DAAB-CA4D4F8A9870}"/>
                    </a:ext>
                  </a:extLst>
                </p14:cNvPr>
                <p14:cNvContentPartPr/>
                <p14:nvPr/>
              </p14:nvContentPartPr>
              <p14:xfrm>
                <a:off x="7425610" y="5082467"/>
                <a:ext cx="502560" cy="326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FA6C516-1931-27CD-DAAB-CA4D4F8A987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16970" y="5073467"/>
                  <a:ext cx="5202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C33B1C3-6C98-62FA-BB86-1F1DCC76CB47}"/>
                    </a:ext>
                  </a:extLst>
                </p14:cNvPr>
                <p14:cNvContentPartPr/>
                <p14:nvPr/>
              </p14:nvContentPartPr>
              <p14:xfrm>
                <a:off x="7071370" y="5223947"/>
                <a:ext cx="228960" cy="49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C33B1C3-6C98-62FA-BB86-1F1DCC76CB4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62370" y="5215307"/>
                  <a:ext cx="246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223627E-2A16-1C76-5301-B929031E6AB3}"/>
                    </a:ext>
                  </a:extLst>
                </p14:cNvPr>
                <p14:cNvContentPartPr/>
                <p14:nvPr/>
              </p14:nvContentPartPr>
              <p14:xfrm>
                <a:off x="8120050" y="5096147"/>
                <a:ext cx="1024200" cy="298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223627E-2A16-1C76-5301-B929031E6AB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11410" y="5087147"/>
                  <a:ext cx="1041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77D95D3-44F3-6266-72F5-2F0326D1A07A}"/>
                    </a:ext>
                  </a:extLst>
                </p14:cNvPr>
                <p14:cNvContentPartPr/>
                <p14:nvPr/>
              </p14:nvContentPartPr>
              <p14:xfrm>
                <a:off x="1870090" y="5744507"/>
                <a:ext cx="394560" cy="259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77D95D3-44F3-6266-72F5-2F0326D1A07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61090" y="5735867"/>
                  <a:ext cx="412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5EA22C6-652B-49AE-BD2B-F84517447686}"/>
                    </a:ext>
                  </a:extLst>
                </p14:cNvPr>
                <p14:cNvContentPartPr/>
                <p14:nvPr/>
              </p14:nvContentPartPr>
              <p14:xfrm>
                <a:off x="1931650" y="5755667"/>
                <a:ext cx="25920" cy="33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5EA22C6-652B-49AE-BD2B-F845174476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23010" y="5746667"/>
                  <a:ext cx="43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183B3BC-65E8-29FD-1EEC-9DFFBBAF033E}"/>
                    </a:ext>
                  </a:extLst>
                </p14:cNvPr>
                <p14:cNvContentPartPr/>
                <p14:nvPr/>
              </p14:nvContentPartPr>
              <p14:xfrm>
                <a:off x="2492170" y="5754587"/>
                <a:ext cx="298440" cy="324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183B3BC-65E8-29FD-1EEC-9DFFBBAF033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83170" y="5745947"/>
                  <a:ext cx="3160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BA41D86-9EAC-46CF-C5C0-CFD0680FDBD2}"/>
                    </a:ext>
                  </a:extLst>
                </p14:cNvPr>
                <p14:cNvContentPartPr/>
                <p14:nvPr/>
              </p14:nvContentPartPr>
              <p14:xfrm>
                <a:off x="2974570" y="5771147"/>
                <a:ext cx="57240" cy="202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BA41D86-9EAC-46CF-C5C0-CFD0680FDBD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65930" y="5762147"/>
                  <a:ext cx="74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7F1E365-CFBD-E0E1-9985-34ECE2FC5F51}"/>
                    </a:ext>
                  </a:extLst>
                </p14:cNvPr>
                <p14:cNvContentPartPr/>
                <p14:nvPr/>
              </p14:nvContentPartPr>
              <p14:xfrm>
                <a:off x="3149530" y="5753147"/>
                <a:ext cx="77400" cy="254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7F1E365-CFBD-E0E1-9985-34ECE2FC5F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40890" y="5744507"/>
                  <a:ext cx="95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1BF7411-8A77-467F-4802-91FD76C42551}"/>
                    </a:ext>
                  </a:extLst>
                </p14:cNvPr>
                <p14:cNvContentPartPr/>
                <p14:nvPr/>
              </p14:nvContentPartPr>
              <p14:xfrm>
                <a:off x="3337090" y="5801027"/>
                <a:ext cx="96840" cy="195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1BF7411-8A77-467F-4802-91FD76C4255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28450" y="5792027"/>
                  <a:ext cx="114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C972040-D5DC-68AA-33CD-BD57D0D27939}"/>
                    </a:ext>
                  </a:extLst>
                </p14:cNvPr>
                <p14:cNvContentPartPr/>
                <p14:nvPr/>
              </p14:nvContentPartPr>
              <p14:xfrm>
                <a:off x="3349330" y="5784107"/>
                <a:ext cx="221760" cy="38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C972040-D5DC-68AA-33CD-BD57D0D2793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40330" y="5775107"/>
                  <a:ext cx="239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90DCB0-7D6A-BCDD-73F3-840975B3E164}"/>
                    </a:ext>
                  </a:extLst>
                </p14:cNvPr>
                <p14:cNvContentPartPr/>
                <p14:nvPr/>
              </p14:nvContentPartPr>
              <p14:xfrm>
                <a:off x="3528250" y="5772947"/>
                <a:ext cx="198360" cy="129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90DCB0-7D6A-BCDD-73F3-840975B3E16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19250" y="5764307"/>
                  <a:ext cx="216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93FD81B-3EBF-F6C8-24A0-52DA13348371}"/>
                    </a:ext>
                  </a:extLst>
                </p14:cNvPr>
                <p14:cNvContentPartPr/>
                <p14:nvPr/>
              </p14:nvContentPartPr>
              <p14:xfrm>
                <a:off x="3129370" y="5776547"/>
                <a:ext cx="130680" cy="132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93FD81B-3EBF-F6C8-24A0-52DA1334837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20370" y="5767547"/>
                  <a:ext cx="148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2104F43-7048-0FB3-FEE4-408004F790DA}"/>
                    </a:ext>
                  </a:extLst>
                </p14:cNvPr>
                <p14:cNvContentPartPr/>
                <p14:nvPr/>
              </p14:nvContentPartPr>
              <p14:xfrm>
                <a:off x="3752170" y="5936027"/>
                <a:ext cx="85320" cy="128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2104F43-7048-0FB3-FEE4-408004F790D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43530" y="5927027"/>
                  <a:ext cx="102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496AD66-114C-ACA7-CA57-B57F3A5B0490}"/>
                    </a:ext>
                  </a:extLst>
                </p14:cNvPr>
                <p14:cNvContentPartPr/>
                <p14:nvPr/>
              </p14:nvContentPartPr>
              <p14:xfrm>
                <a:off x="4073290" y="5824427"/>
                <a:ext cx="845640" cy="157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496AD66-114C-ACA7-CA57-B57F3A5B049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64650" y="5815427"/>
                  <a:ext cx="863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47AD2F5-37B5-0381-80A9-C8C0E97C072D}"/>
                    </a:ext>
                  </a:extLst>
                </p14:cNvPr>
                <p14:cNvContentPartPr/>
                <p14:nvPr/>
              </p14:nvContentPartPr>
              <p14:xfrm>
                <a:off x="5135290" y="5614547"/>
                <a:ext cx="720720" cy="318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47AD2F5-37B5-0381-80A9-C8C0E97C07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26650" y="5605547"/>
                  <a:ext cx="738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184AE3B-150D-F955-071C-2086A4D8F36D}"/>
                    </a:ext>
                  </a:extLst>
                </p14:cNvPr>
                <p14:cNvContentPartPr/>
                <p14:nvPr/>
              </p14:nvContentPartPr>
              <p14:xfrm>
                <a:off x="5986330" y="5586107"/>
                <a:ext cx="823320" cy="282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184AE3B-150D-F955-071C-2086A4D8F36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77690" y="5577107"/>
                  <a:ext cx="840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AED1123-83EA-F399-D8BB-B67EE5B277A3}"/>
                    </a:ext>
                  </a:extLst>
                </p14:cNvPr>
                <p14:cNvContentPartPr/>
                <p14:nvPr/>
              </p14:nvContentPartPr>
              <p14:xfrm>
                <a:off x="7006570" y="5579987"/>
                <a:ext cx="1399680" cy="337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AED1123-83EA-F399-D8BB-B67EE5B277A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97930" y="5570987"/>
                  <a:ext cx="1417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08D6093-4AC4-3251-A23D-691A0922FE80}"/>
                    </a:ext>
                  </a:extLst>
                </p14:cNvPr>
                <p14:cNvContentPartPr/>
                <p14:nvPr/>
              </p14:nvContentPartPr>
              <p14:xfrm>
                <a:off x="8472490" y="5878427"/>
                <a:ext cx="18360" cy="51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08D6093-4AC4-3251-A23D-691A0922FE8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63850" y="5869427"/>
                  <a:ext cx="3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FE25029-BEAD-DCDC-3C22-5AEFDC725E2D}"/>
                    </a:ext>
                  </a:extLst>
                </p14:cNvPr>
                <p14:cNvContentPartPr/>
                <p14:nvPr/>
              </p14:nvContentPartPr>
              <p14:xfrm>
                <a:off x="8524690" y="5710307"/>
                <a:ext cx="32760" cy="117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FE25029-BEAD-DCDC-3C22-5AEFDC725E2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515690" y="5701307"/>
                  <a:ext cx="50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DBC1BC7-06D9-C41F-2FE6-6ABF930D7FFE}"/>
                    </a:ext>
                  </a:extLst>
                </p14:cNvPr>
                <p14:cNvContentPartPr/>
                <p14:nvPr/>
              </p14:nvContentPartPr>
              <p14:xfrm>
                <a:off x="8829970" y="5743067"/>
                <a:ext cx="180720" cy="143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DBC1BC7-06D9-C41F-2FE6-6ABF930D7FF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820970" y="5734427"/>
                  <a:ext cx="198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ED7C088-58E0-DD7A-F830-057C8CA30545}"/>
                    </a:ext>
                  </a:extLst>
                </p14:cNvPr>
                <p14:cNvContentPartPr/>
                <p14:nvPr/>
              </p14:nvContentPartPr>
              <p14:xfrm>
                <a:off x="9079090" y="5731547"/>
                <a:ext cx="156240" cy="361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ED7C088-58E0-DD7A-F830-057C8CA3054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70450" y="5722907"/>
                  <a:ext cx="1738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B3AF8F8-821B-EA2C-031C-320FD4A79337}"/>
                    </a:ext>
                  </a:extLst>
                </p14:cNvPr>
                <p14:cNvContentPartPr/>
                <p14:nvPr/>
              </p14:nvContentPartPr>
              <p14:xfrm>
                <a:off x="9189610" y="5793107"/>
                <a:ext cx="486000" cy="298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B3AF8F8-821B-EA2C-031C-320FD4A793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80970" y="5784467"/>
                  <a:ext cx="503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0D673A4-3AEF-59BA-D78B-CC1925354850}"/>
                    </a:ext>
                  </a:extLst>
                </p14:cNvPr>
                <p14:cNvContentPartPr/>
                <p14:nvPr/>
              </p14:nvContentPartPr>
              <p14:xfrm>
                <a:off x="9783250" y="5599787"/>
                <a:ext cx="805320" cy="295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0D673A4-3AEF-59BA-D78B-CC192535485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774250" y="5590787"/>
                  <a:ext cx="822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5302241-2526-0EEA-7189-05FB570542D6}"/>
                    </a:ext>
                  </a:extLst>
                </p14:cNvPr>
                <p14:cNvContentPartPr/>
                <p14:nvPr/>
              </p14:nvContentPartPr>
              <p14:xfrm>
                <a:off x="10429450" y="5743067"/>
                <a:ext cx="144360" cy="82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5302241-2526-0EEA-7189-05FB570542D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20810" y="5734427"/>
                  <a:ext cx="162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134F030-91E4-7524-BCF4-2D06E1C968B7}"/>
                    </a:ext>
                  </a:extLst>
                </p14:cNvPr>
                <p14:cNvContentPartPr/>
                <p14:nvPr/>
              </p14:nvContentPartPr>
              <p14:xfrm>
                <a:off x="10019770" y="5665307"/>
                <a:ext cx="66600" cy="14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134F030-91E4-7524-BCF4-2D06E1C968B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11130" y="5656667"/>
                  <a:ext cx="84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9CE23C6-1DB2-C21B-80EF-B0AD3EA6368E}"/>
                    </a:ext>
                  </a:extLst>
                </p14:cNvPr>
                <p14:cNvContentPartPr/>
                <p14:nvPr/>
              </p14:nvContentPartPr>
              <p14:xfrm>
                <a:off x="1905010" y="6356147"/>
                <a:ext cx="433800" cy="133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9CE23C6-1DB2-C21B-80EF-B0AD3EA6368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896010" y="6347147"/>
                  <a:ext cx="45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BE47822-01BA-9EC1-40BF-2E8B524C5104}"/>
                    </a:ext>
                  </a:extLst>
                </p14:cNvPr>
                <p14:cNvContentPartPr/>
                <p14:nvPr/>
              </p14:nvContentPartPr>
              <p14:xfrm>
                <a:off x="2639410" y="6148787"/>
                <a:ext cx="1224360" cy="409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BE47822-01BA-9EC1-40BF-2E8B524C510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30410" y="6140147"/>
                  <a:ext cx="12420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89E114D-C799-64D1-889D-D1D8CDE99523}"/>
                    </a:ext>
                  </a:extLst>
                </p14:cNvPr>
                <p14:cNvContentPartPr/>
                <p14:nvPr/>
              </p14:nvContentPartPr>
              <p14:xfrm>
                <a:off x="3340690" y="6125747"/>
                <a:ext cx="280440" cy="255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89E114D-C799-64D1-889D-D1D8CDE9952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332050" y="6117107"/>
                  <a:ext cx="298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9603D5A-1940-A299-7D2E-559321395DA7}"/>
                    </a:ext>
                  </a:extLst>
                </p14:cNvPr>
                <p14:cNvContentPartPr/>
                <p14:nvPr/>
              </p14:nvContentPartPr>
              <p14:xfrm>
                <a:off x="4151770" y="6325907"/>
                <a:ext cx="862920" cy="201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9603D5A-1940-A299-7D2E-559321395DA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43130" y="6316907"/>
                  <a:ext cx="880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4864CE7-C8EB-200E-1EC6-EA496028BA22}"/>
                    </a:ext>
                  </a:extLst>
                </p14:cNvPr>
                <p14:cNvContentPartPr/>
                <p14:nvPr/>
              </p14:nvContentPartPr>
              <p14:xfrm>
                <a:off x="5145370" y="6136907"/>
                <a:ext cx="1245600" cy="408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4864CE7-C8EB-200E-1EC6-EA496028BA2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36370" y="6128267"/>
                  <a:ext cx="1263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EA6E154-3287-E326-FD71-8022AB3DFC32}"/>
                    </a:ext>
                  </a:extLst>
                </p14:cNvPr>
                <p14:cNvContentPartPr/>
                <p14:nvPr/>
              </p14:nvContentPartPr>
              <p14:xfrm>
                <a:off x="5661610" y="6253907"/>
                <a:ext cx="458640" cy="82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EA6E154-3287-E326-FD71-8022AB3DFC3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652610" y="6244907"/>
                  <a:ext cx="476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8855479-2C72-A08E-1D48-933AD982536A}"/>
                    </a:ext>
                  </a:extLst>
                </p14:cNvPr>
                <p14:cNvContentPartPr/>
                <p14:nvPr/>
              </p14:nvContentPartPr>
              <p14:xfrm>
                <a:off x="6650890" y="6313667"/>
                <a:ext cx="478800" cy="235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8855479-2C72-A08E-1D48-933AD982536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41890" y="6304667"/>
                  <a:ext cx="496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1F454E2-9666-9959-3CA0-E5F5EF9F7920}"/>
                    </a:ext>
                  </a:extLst>
                </p14:cNvPr>
                <p14:cNvContentPartPr/>
                <p14:nvPr/>
              </p14:nvContentPartPr>
              <p14:xfrm>
                <a:off x="7392850" y="6312947"/>
                <a:ext cx="297000" cy="259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1F454E2-9666-9959-3CA0-E5F5EF9F792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84210" y="6304307"/>
                  <a:ext cx="3146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A14F0E4-C26E-5028-CBA1-A6D71BC13880}"/>
                    </a:ext>
                  </a:extLst>
                </p14:cNvPr>
                <p14:cNvContentPartPr/>
                <p14:nvPr/>
              </p14:nvContentPartPr>
              <p14:xfrm>
                <a:off x="7861210" y="6249587"/>
                <a:ext cx="32760" cy="376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A14F0E4-C26E-5028-CBA1-A6D71BC1388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52570" y="6240947"/>
                  <a:ext cx="504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3BB4724-545A-1344-4303-5B4A49C3918C}"/>
                    </a:ext>
                  </a:extLst>
                </p14:cNvPr>
                <p14:cNvContentPartPr/>
                <p14:nvPr/>
              </p14:nvContentPartPr>
              <p14:xfrm>
                <a:off x="8052010" y="6349667"/>
                <a:ext cx="172440" cy="21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3BB4724-545A-1344-4303-5B4A49C3918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43370" y="6341027"/>
                  <a:ext cx="190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CEEB3DF-A5D7-0860-E289-281843FECFF2}"/>
                    </a:ext>
                  </a:extLst>
                </p14:cNvPr>
                <p14:cNvContentPartPr/>
                <p14:nvPr/>
              </p14:nvContentPartPr>
              <p14:xfrm>
                <a:off x="8284210" y="6311507"/>
                <a:ext cx="68040" cy="12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CEEB3DF-A5D7-0860-E289-281843FECFF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75210" y="6302507"/>
                  <a:ext cx="85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278C69A-E713-CF70-E4C7-43059706E0EB}"/>
                    </a:ext>
                  </a:extLst>
                </p14:cNvPr>
                <p14:cNvContentPartPr/>
                <p14:nvPr/>
              </p14:nvContentPartPr>
              <p14:xfrm>
                <a:off x="8411650" y="6250667"/>
                <a:ext cx="140040" cy="142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278C69A-E713-CF70-E4C7-43059706E0E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403010" y="6241667"/>
                  <a:ext cx="157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0F34E86-705C-004A-C480-7901CD6873FD}"/>
                    </a:ext>
                  </a:extLst>
                </p14:cNvPr>
                <p14:cNvContentPartPr/>
                <p14:nvPr/>
              </p14:nvContentPartPr>
              <p14:xfrm>
                <a:off x="8584090" y="6252107"/>
                <a:ext cx="142920" cy="124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0F34E86-705C-004A-C480-7901CD6873F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75450" y="6243467"/>
                  <a:ext cx="160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C6F072A-723A-81F8-AEFF-AEDD8BC232F4}"/>
                    </a:ext>
                  </a:extLst>
                </p14:cNvPr>
                <p14:cNvContentPartPr/>
                <p14:nvPr/>
              </p14:nvContentPartPr>
              <p14:xfrm>
                <a:off x="8813770" y="6483227"/>
                <a:ext cx="232200" cy="138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C6F072A-723A-81F8-AEFF-AEDD8BC232F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04770" y="6474587"/>
                  <a:ext cx="249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115CB8D-ED84-C768-B564-8920DED72D0E}"/>
                    </a:ext>
                  </a:extLst>
                </p14:cNvPr>
                <p14:cNvContentPartPr/>
                <p14:nvPr/>
              </p14:nvContentPartPr>
              <p14:xfrm>
                <a:off x="9102130" y="6486827"/>
                <a:ext cx="242280" cy="119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115CB8D-ED84-C768-B564-8920DED72D0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093490" y="6478187"/>
                  <a:ext cx="259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93D7E9C-568F-AF6B-89B1-E1D4E93EBC1F}"/>
                    </a:ext>
                  </a:extLst>
                </p14:cNvPr>
                <p14:cNvContentPartPr/>
                <p14:nvPr/>
              </p14:nvContentPartPr>
              <p14:xfrm>
                <a:off x="9328930" y="6255707"/>
                <a:ext cx="181800" cy="126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93D7E9C-568F-AF6B-89B1-E1D4E93EBC1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320290" y="6246707"/>
                  <a:ext cx="1994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9CD8A7B-B6A9-70A7-B6DF-569E9E0CC542}"/>
                  </a:ext>
                </a:extLst>
              </p14:cNvPr>
              <p14:cNvContentPartPr/>
              <p14:nvPr/>
            </p14:nvContentPartPr>
            <p14:xfrm>
              <a:off x="9743650" y="6618587"/>
              <a:ext cx="48960" cy="284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9CD8A7B-B6A9-70A7-B6DF-569E9E0CC54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9734650" y="6609587"/>
                <a:ext cx="66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EEA8BCE-8727-F38A-9E9D-8FCF84B36ECE}"/>
                  </a:ext>
                </a:extLst>
              </p14:cNvPr>
              <p14:cNvContentPartPr/>
              <p14:nvPr/>
            </p14:nvContentPartPr>
            <p14:xfrm>
              <a:off x="92050" y="4406747"/>
              <a:ext cx="11981880" cy="810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EEA8BCE-8727-F38A-9E9D-8FCF84B36ECE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3050" y="4397747"/>
                <a:ext cx="1199952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73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F348E9-EC82-73A2-315D-519E0AFCA7D7}"/>
                  </a:ext>
                </a:extLst>
              </p14:cNvPr>
              <p14:cNvContentPartPr/>
              <p14:nvPr/>
            </p14:nvContentPartPr>
            <p14:xfrm>
              <a:off x="531610" y="204827"/>
              <a:ext cx="188640" cy="263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F348E9-EC82-73A2-315D-519E0AFCA7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610" y="196187"/>
                <a:ext cx="2062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155066-B439-D5BD-66C3-AFD94420614E}"/>
                  </a:ext>
                </a:extLst>
              </p14:cNvPr>
              <p14:cNvContentPartPr/>
              <p14:nvPr/>
            </p14:nvContentPartPr>
            <p14:xfrm>
              <a:off x="724930" y="119147"/>
              <a:ext cx="1168920" cy="35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155066-B439-D5BD-66C3-AFD9442061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930" y="110507"/>
                <a:ext cx="11865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4358CD-59D4-D364-7C61-CA3326AE55B1}"/>
                  </a:ext>
                </a:extLst>
              </p14:cNvPr>
              <p14:cNvContentPartPr/>
              <p14:nvPr/>
            </p14:nvContentPartPr>
            <p14:xfrm>
              <a:off x="1416130" y="250907"/>
              <a:ext cx="1836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4358CD-59D4-D364-7C61-CA3326AE55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7490" y="241907"/>
                <a:ext cx="360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52C753-E55A-F0A9-E7A3-B9B96657B610}"/>
                  </a:ext>
                </a:extLst>
              </p14:cNvPr>
              <p14:cNvContentPartPr/>
              <p14:nvPr/>
            </p14:nvContentPartPr>
            <p14:xfrm>
              <a:off x="936970" y="138587"/>
              <a:ext cx="380880" cy="82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52C753-E55A-F0A9-E7A3-B9B96657B6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8330" y="129587"/>
                <a:ext cx="39852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A7FEC12-5140-EA24-4F5F-CC5CD8738FBC}"/>
              </a:ext>
            </a:extLst>
          </p:cNvPr>
          <p:cNvGrpSpPr/>
          <p:nvPr/>
        </p:nvGrpSpPr>
        <p:grpSpPr>
          <a:xfrm>
            <a:off x="2120650" y="41027"/>
            <a:ext cx="5746680" cy="567360"/>
            <a:chOff x="2120650" y="41027"/>
            <a:chExt cx="574668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61F26E-0861-456E-F9C7-EE022482723E}"/>
                    </a:ext>
                  </a:extLst>
                </p14:cNvPr>
                <p14:cNvContentPartPr/>
                <p14:nvPr/>
              </p14:nvContentPartPr>
              <p14:xfrm>
                <a:off x="2120650" y="127427"/>
                <a:ext cx="1060200" cy="480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61F26E-0861-456E-F9C7-EE02248272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2010" y="118787"/>
                  <a:ext cx="10778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0E1D32-A26D-B06D-D0EA-CD17955F7309}"/>
                    </a:ext>
                  </a:extLst>
                </p14:cNvPr>
                <p14:cNvContentPartPr/>
                <p14:nvPr/>
              </p14:nvContentPartPr>
              <p14:xfrm>
                <a:off x="2635090" y="170267"/>
                <a:ext cx="545760" cy="8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0E1D32-A26D-B06D-D0EA-CD17955F73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6450" y="161267"/>
                  <a:ext cx="563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AB7DD9-6E37-2B02-36CF-E3F4B0F9A758}"/>
                    </a:ext>
                  </a:extLst>
                </p14:cNvPr>
                <p14:cNvContentPartPr/>
                <p14:nvPr/>
              </p14:nvContentPartPr>
              <p14:xfrm>
                <a:off x="3392170" y="95387"/>
                <a:ext cx="465120" cy="38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AB7DD9-6E37-2B02-36CF-E3F4B0F9A7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83530" y="86747"/>
                  <a:ext cx="482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5634646-DAF6-62FC-9B1A-1A58399791B1}"/>
                    </a:ext>
                  </a:extLst>
                </p14:cNvPr>
                <p14:cNvContentPartPr/>
                <p14:nvPr/>
              </p14:nvContentPartPr>
              <p14:xfrm>
                <a:off x="4054570" y="41027"/>
                <a:ext cx="990000" cy="357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5634646-DAF6-62FC-9B1A-1A58399791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5570" y="32387"/>
                  <a:ext cx="10076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5278C2-813F-F1E6-32C0-78A1FF176F3F}"/>
                    </a:ext>
                  </a:extLst>
                </p14:cNvPr>
                <p14:cNvContentPartPr/>
                <p14:nvPr/>
              </p14:nvContentPartPr>
              <p14:xfrm>
                <a:off x="4887970" y="223547"/>
                <a:ext cx="192960" cy="1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5278C2-813F-F1E6-32C0-78A1FF176F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79330" y="214547"/>
                  <a:ext cx="21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F2822E-4B7B-5FE9-AFCD-F7199A88C0C3}"/>
                    </a:ext>
                  </a:extLst>
                </p14:cNvPr>
                <p14:cNvContentPartPr/>
                <p14:nvPr/>
              </p14:nvContentPartPr>
              <p14:xfrm>
                <a:off x="5101810" y="68747"/>
                <a:ext cx="322920" cy="28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F2822E-4B7B-5FE9-AFCD-F7199A88C0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93170" y="59747"/>
                  <a:ext cx="340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8AB794-7F72-4EE4-9AEC-3AE354DCD785}"/>
                    </a:ext>
                  </a:extLst>
                </p14:cNvPr>
                <p14:cNvContentPartPr/>
                <p14:nvPr/>
              </p14:nvContentPartPr>
              <p14:xfrm>
                <a:off x="4501330" y="141467"/>
                <a:ext cx="192960" cy="72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8AB794-7F72-4EE4-9AEC-3AE354DCD7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92330" y="132467"/>
                  <a:ext cx="210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5547FF-F297-3540-8694-BC6ED746FABA}"/>
                    </a:ext>
                  </a:extLst>
                </p14:cNvPr>
                <p14:cNvContentPartPr/>
                <p14:nvPr/>
              </p14:nvContentPartPr>
              <p14:xfrm>
                <a:off x="5709850" y="70187"/>
                <a:ext cx="378000" cy="259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5547FF-F297-3540-8694-BC6ED746FA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00850" y="61187"/>
                  <a:ext cx="395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700C0E-E62D-B7CF-D921-42830AC7ED07}"/>
                    </a:ext>
                  </a:extLst>
                </p14:cNvPr>
                <p14:cNvContentPartPr/>
                <p14:nvPr/>
              </p14:nvContentPartPr>
              <p14:xfrm>
                <a:off x="6181810" y="159827"/>
                <a:ext cx="1233000" cy="18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700C0E-E62D-B7CF-D921-42830AC7ED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3170" y="150827"/>
                  <a:ext cx="1250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D9B35E-399C-2E14-BB36-EF59984D86E8}"/>
                    </a:ext>
                  </a:extLst>
                </p14:cNvPr>
                <p14:cNvContentPartPr/>
                <p14:nvPr/>
              </p14:nvContentPartPr>
              <p14:xfrm>
                <a:off x="6280090" y="120947"/>
                <a:ext cx="55440" cy="64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D9B35E-399C-2E14-BB36-EF59984D86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71090" y="112307"/>
                  <a:ext cx="73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B90304-566E-DFDC-0BEA-3B959D0B1DEA}"/>
                    </a:ext>
                  </a:extLst>
                </p14:cNvPr>
                <p14:cNvContentPartPr/>
                <p14:nvPr/>
              </p14:nvContentPartPr>
              <p14:xfrm>
                <a:off x="7632610" y="86027"/>
                <a:ext cx="234720" cy="452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B90304-566E-DFDC-0BEA-3B959D0B1D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23610" y="77027"/>
                  <a:ext cx="252360" cy="47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B0AE76-84EE-C1C7-EA74-B7A03C1E5DBF}"/>
              </a:ext>
            </a:extLst>
          </p:cNvPr>
          <p:cNvGrpSpPr/>
          <p:nvPr/>
        </p:nvGrpSpPr>
        <p:grpSpPr>
          <a:xfrm>
            <a:off x="8132290" y="137147"/>
            <a:ext cx="1689120" cy="389160"/>
            <a:chOff x="8132290" y="137147"/>
            <a:chExt cx="168912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645165-CFE4-0081-CA09-3417FA3D117B}"/>
                    </a:ext>
                  </a:extLst>
                </p14:cNvPr>
                <p14:cNvContentPartPr/>
                <p14:nvPr/>
              </p14:nvContentPartPr>
              <p14:xfrm>
                <a:off x="8132290" y="137147"/>
                <a:ext cx="1493280" cy="38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645165-CFE4-0081-CA09-3417FA3D11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23290" y="128147"/>
                  <a:ext cx="15109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44FFCFC-2E26-29C6-BAAA-DE2A74C16CE6}"/>
                    </a:ext>
                  </a:extLst>
                </p14:cNvPr>
                <p14:cNvContentPartPr/>
                <p14:nvPr/>
              </p14:nvContentPartPr>
              <p14:xfrm>
                <a:off x="9796570" y="388427"/>
                <a:ext cx="24840" cy="3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44FFCFC-2E26-29C6-BAAA-DE2A74C16C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87930" y="379787"/>
                  <a:ext cx="424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FFB8EB-8EEA-BBF2-1B5F-89053E0A537D}"/>
              </a:ext>
            </a:extLst>
          </p:cNvPr>
          <p:cNvGrpSpPr/>
          <p:nvPr/>
        </p:nvGrpSpPr>
        <p:grpSpPr>
          <a:xfrm>
            <a:off x="3054490" y="1024907"/>
            <a:ext cx="1073160" cy="240120"/>
            <a:chOff x="3054490" y="1024907"/>
            <a:chExt cx="107316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71D002-D347-555F-D321-0541DEF02B6A}"/>
                    </a:ext>
                  </a:extLst>
                </p14:cNvPr>
                <p14:cNvContentPartPr/>
                <p14:nvPr/>
              </p14:nvContentPartPr>
              <p14:xfrm>
                <a:off x="3054490" y="1024907"/>
                <a:ext cx="327240" cy="231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71D002-D347-555F-D321-0541DEF02B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45490" y="1015907"/>
                  <a:ext cx="344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473110-3230-5D9F-4B50-1137CBD64B7D}"/>
                    </a:ext>
                  </a:extLst>
                </p14:cNvPr>
                <p14:cNvContentPartPr/>
                <p14:nvPr/>
              </p14:nvContentPartPr>
              <p14:xfrm>
                <a:off x="3672250" y="1028507"/>
                <a:ext cx="11880" cy="21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473110-3230-5D9F-4B50-1137CBD64B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63250" y="1019867"/>
                  <a:ext cx="29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AE6243-3263-94C8-A89F-3A3B9FDF14C2}"/>
                    </a:ext>
                  </a:extLst>
                </p14:cNvPr>
                <p14:cNvContentPartPr/>
                <p14:nvPr/>
              </p14:nvContentPartPr>
              <p14:xfrm>
                <a:off x="3592330" y="1104827"/>
                <a:ext cx="225360" cy="41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AE6243-3263-94C8-A89F-3A3B9FDF14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83330" y="1095827"/>
                  <a:ext cx="243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09F2E15-1FBE-C8F1-46C3-C81F40BD8118}"/>
                    </a:ext>
                  </a:extLst>
                </p14:cNvPr>
                <p14:cNvContentPartPr/>
                <p14:nvPr/>
              </p14:nvContentPartPr>
              <p14:xfrm>
                <a:off x="3948730" y="1086467"/>
                <a:ext cx="178920" cy="17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09F2E15-1FBE-C8F1-46C3-C81F40BD81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39730" y="1077827"/>
                  <a:ext cx="1965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886CCB-125C-11BD-6D3B-A5045C40998F}"/>
              </a:ext>
            </a:extLst>
          </p:cNvPr>
          <p:cNvGrpSpPr/>
          <p:nvPr/>
        </p:nvGrpSpPr>
        <p:grpSpPr>
          <a:xfrm>
            <a:off x="4468570" y="789467"/>
            <a:ext cx="3468960" cy="636480"/>
            <a:chOff x="4468570" y="789467"/>
            <a:chExt cx="346896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7DACD6-5617-7D4D-BE86-5281E5B056D3}"/>
                    </a:ext>
                  </a:extLst>
                </p14:cNvPr>
                <p14:cNvContentPartPr/>
                <p14:nvPr/>
              </p14:nvContentPartPr>
              <p14:xfrm>
                <a:off x="4547770" y="1040387"/>
                <a:ext cx="20160" cy="22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7DACD6-5617-7D4D-BE86-5281E5B056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39130" y="1031387"/>
                  <a:ext cx="37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3B02121-42B2-264C-4477-00A9493246FF}"/>
                    </a:ext>
                  </a:extLst>
                </p14:cNvPr>
                <p14:cNvContentPartPr/>
                <p14:nvPr/>
              </p14:nvContentPartPr>
              <p14:xfrm>
                <a:off x="4468570" y="1167107"/>
                <a:ext cx="204480" cy="14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3B02121-42B2-264C-4477-00A9493246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59930" y="1158467"/>
                  <a:ext cx="22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8C8D394-5396-0923-78F2-B5572C289E8E}"/>
                    </a:ext>
                  </a:extLst>
                </p14:cNvPr>
                <p14:cNvContentPartPr/>
                <p14:nvPr/>
              </p14:nvContentPartPr>
              <p14:xfrm>
                <a:off x="4993090" y="908267"/>
                <a:ext cx="105480" cy="44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8C8D394-5396-0923-78F2-B5572C289E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84090" y="899267"/>
                  <a:ext cx="1231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4E8F75-9C25-1A0C-F3D5-282950EBA28C}"/>
                    </a:ext>
                  </a:extLst>
                </p14:cNvPr>
                <p14:cNvContentPartPr/>
                <p14:nvPr/>
              </p14:nvContentPartPr>
              <p14:xfrm>
                <a:off x="5129530" y="1000787"/>
                <a:ext cx="236160" cy="252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4E8F75-9C25-1A0C-F3D5-282950EBA2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20530" y="991787"/>
                  <a:ext cx="253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19E828F-653E-F3BB-EFC2-56ADAA180999}"/>
                    </a:ext>
                  </a:extLst>
                </p14:cNvPr>
                <p14:cNvContentPartPr/>
                <p14:nvPr/>
              </p14:nvContentPartPr>
              <p14:xfrm>
                <a:off x="5557930" y="1021667"/>
                <a:ext cx="9720" cy="224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19E828F-653E-F3BB-EFC2-56ADAA1809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49290" y="1013027"/>
                  <a:ext cx="27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CB5F52-E399-E71B-6A63-AEE66DE60419}"/>
                    </a:ext>
                  </a:extLst>
                </p14:cNvPr>
                <p14:cNvContentPartPr/>
                <p14:nvPr/>
              </p14:nvContentPartPr>
              <p14:xfrm>
                <a:off x="5460010" y="1116707"/>
                <a:ext cx="167760" cy="16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CB5F52-E399-E71B-6A63-AEE66DE604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1370" y="1107707"/>
                  <a:ext cx="185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03A6522-E07F-641D-495D-7430A296549D}"/>
                    </a:ext>
                  </a:extLst>
                </p14:cNvPr>
                <p14:cNvContentPartPr/>
                <p14:nvPr/>
              </p14:nvContentPartPr>
              <p14:xfrm>
                <a:off x="5735770" y="988187"/>
                <a:ext cx="12240" cy="284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03A6522-E07F-641D-495D-7430A29654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26770" y="979187"/>
                  <a:ext cx="29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CC7BF4-4B1D-DD66-C655-772186C6EC0B}"/>
                    </a:ext>
                  </a:extLst>
                </p14:cNvPr>
                <p14:cNvContentPartPr/>
                <p14:nvPr/>
              </p14:nvContentPartPr>
              <p14:xfrm>
                <a:off x="5834770" y="944987"/>
                <a:ext cx="124560" cy="48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CC7BF4-4B1D-DD66-C655-772186C6EC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26130" y="936347"/>
                  <a:ext cx="1422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14C25B-F1D3-89A3-2458-2B603DC9CCBF}"/>
                    </a:ext>
                  </a:extLst>
                </p14:cNvPr>
                <p14:cNvContentPartPr/>
                <p14:nvPr/>
              </p14:nvContentPartPr>
              <p14:xfrm>
                <a:off x="6002890" y="789467"/>
                <a:ext cx="151920" cy="233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14C25B-F1D3-89A3-2458-2B603DC9CC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94250" y="780467"/>
                  <a:ext cx="169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6ADFF2-BD0A-E860-12DD-58B4C5C2E501}"/>
                    </a:ext>
                  </a:extLst>
                </p14:cNvPr>
                <p14:cNvContentPartPr/>
                <p14:nvPr/>
              </p14:nvContentPartPr>
              <p14:xfrm>
                <a:off x="6051490" y="971627"/>
                <a:ext cx="71640" cy="2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6ADFF2-BD0A-E860-12DD-58B4C5C2E5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42490" y="962627"/>
                  <a:ext cx="89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2B697DD-7141-5A1F-7375-6C60CFE4BF0B}"/>
                    </a:ext>
                  </a:extLst>
                </p14:cNvPr>
                <p14:cNvContentPartPr/>
                <p14:nvPr/>
              </p14:nvContentPartPr>
              <p14:xfrm>
                <a:off x="6430930" y="1148387"/>
                <a:ext cx="621000" cy="13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2B697DD-7141-5A1F-7375-6C60CFE4BF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1930" y="1139747"/>
                  <a:ext cx="638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154929-5DF3-3DF2-3E0D-EE52C274D748}"/>
                    </a:ext>
                  </a:extLst>
                </p14:cNvPr>
                <p14:cNvContentPartPr/>
                <p14:nvPr/>
              </p14:nvContentPartPr>
              <p14:xfrm>
                <a:off x="7362250" y="1033187"/>
                <a:ext cx="295200" cy="293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154929-5DF3-3DF2-3E0D-EE52C274D7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53610" y="1024187"/>
                  <a:ext cx="312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356101-2547-84AE-0AD1-91178B440899}"/>
                    </a:ext>
                  </a:extLst>
                </p14:cNvPr>
                <p14:cNvContentPartPr/>
                <p14:nvPr/>
              </p14:nvContentPartPr>
              <p14:xfrm>
                <a:off x="7733410" y="809987"/>
                <a:ext cx="204120" cy="219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356101-2547-84AE-0AD1-91178B4408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24770" y="800987"/>
                  <a:ext cx="221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EFB3C53-132B-0A4E-5A0F-9BD240397956}"/>
                    </a:ext>
                  </a:extLst>
                </p14:cNvPr>
                <p14:cNvContentPartPr/>
                <p14:nvPr/>
              </p14:nvContentPartPr>
              <p14:xfrm>
                <a:off x="7778050" y="948227"/>
                <a:ext cx="97920" cy="18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EFB3C53-132B-0A4E-5A0F-9BD2403979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69050" y="939587"/>
                  <a:ext cx="115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E1D0A17-3534-9161-CA1E-45EC28B6E9C0}"/>
              </a:ext>
            </a:extLst>
          </p:cNvPr>
          <p:cNvGrpSpPr/>
          <p:nvPr/>
        </p:nvGrpSpPr>
        <p:grpSpPr>
          <a:xfrm>
            <a:off x="8931490" y="688667"/>
            <a:ext cx="2370600" cy="337680"/>
            <a:chOff x="8931490" y="688667"/>
            <a:chExt cx="23706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5E24F1-204B-2873-30B5-4D292BC11994}"/>
                    </a:ext>
                  </a:extLst>
                </p14:cNvPr>
                <p14:cNvContentPartPr/>
                <p14:nvPr/>
              </p14:nvContentPartPr>
              <p14:xfrm>
                <a:off x="8931490" y="745547"/>
                <a:ext cx="908280" cy="267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5E24F1-204B-2873-30B5-4D292BC1199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22850" y="736907"/>
                  <a:ext cx="925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A55F76-07CB-8D83-199B-32C20FDBA2BE}"/>
                    </a:ext>
                  </a:extLst>
                </p14:cNvPr>
                <p14:cNvContentPartPr/>
                <p14:nvPr/>
              </p14:nvContentPartPr>
              <p14:xfrm>
                <a:off x="10012930" y="688667"/>
                <a:ext cx="1289160" cy="33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A55F76-07CB-8D83-199B-32C20FDBA2B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03930" y="680027"/>
                  <a:ext cx="1306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3686836-AF29-9C7D-D4E0-37F61381D8A0}"/>
                    </a:ext>
                  </a:extLst>
                </p14:cNvPr>
                <p14:cNvContentPartPr/>
                <p14:nvPr/>
              </p14:nvContentPartPr>
              <p14:xfrm>
                <a:off x="10793770" y="813227"/>
                <a:ext cx="283680" cy="36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3686836-AF29-9C7D-D4E0-37F61381D8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84770" y="804227"/>
                  <a:ext cx="30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FD6ADEB-840E-4540-EC17-819197604884}"/>
                    </a:ext>
                  </a:extLst>
                </p14:cNvPr>
                <p14:cNvContentPartPr/>
                <p14:nvPr/>
              </p14:nvContentPartPr>
              <p14:xfrm>
                <a:off x="10262770" y="827267"/>
                <a:ext cx="18360" cy="9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FD6ADEB-840E-4540-EC17-8191976048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53770" y="818627"/>
                  <a:ext cx="3600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BCD92BF-4400-2E50-AB1F-511D0B3D46D8}"/>
                  </a:ext>
                </a:extLst>
              </p14:cNvPr>
              <p14:cNvContentPartPr/>
              <p14:nvPr/>
            </p14:nvContentPartPr>
            <p14:xfrm>
              <a:off x="8861290" y="1195547"/>
              <a:ext cx="178920" cy="398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BCD92BF-4400-2E50-AB1F-511D0B3D46D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852290" y="1186547"/>
                <a:ext cx="1965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2212C93-C5B5-FF7E-CBF5-29039416FCB4}"/>
                  </a:ext>
                </a:extLst>
              </p14:cNvPr>
              <p14:cNvContentPartPr/>
              <p14:nvPr/>
            </p14:nvContentPartPr>
            <p14:xfrm>
              <a:off x="9160090" y="1110227"/>
              <a:ext cx="1157760" cy="31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2212C93-C5B5-FF7E-CBF5-29039416FCB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151450" y="1101587"/>
                <a:ext cx="11754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687E846-88FB-89D6-51D9-69365B62B300}"/>
                  </a:ext>
                </a:extLst>
              </p14:cNvPr>
              <p14:cNvContentPartPr/>
              <p14:nvPr/>
            </p14:nvContentPartPr>
            <p14:xfrm>
              <a:off x="9791890" y="1216067"/>
              <a:ext cx="377280" cy="39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687E846-88FB-89D6-51D9-69365B62B30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783250" y="1207427"/>
                <a:ext cx="394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E71D75-382B-DD51-FDC7-F325B1752D73}"/>
                  </a:ext>
                </a:extLst>
              </p14:cNvPr>
              <p14:cNvContentPartPr/>
              <p14:nvPr/>
            </p14:nvContentPartPr>
            <p14:xfrm>
              <a:off x="10375450" y="1276547"/>
              <a:ext cx="39996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E71D75-382B-DD51-FDC7-F325B1752D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366450" y="1267907"/>
                <a:ext cx="4176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F85FC98-3154-F17D-7CA5-A2B10A7D5045}"/>
                  </a:ext>
                </a:extLst>
              </p14:cNvPr>
              <p14:cNvContentPartPr/>
              <p14:nvPr/>
            </p14:nvContentPartPr>
            <p14:xfrm>
              <a:off x="10523410" y="1262147"/>
              <a:ext cx="27720" cy="7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F85FC98-3154-F17D-7CA5-A2B10A7D504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514410" y="1253507"/>
                <a:ext cx="45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C6295B4-C617-7BB7-87E0-58189C05097F}"/>
                  </a:ext>
                </a:extLst>
              </p14:cNvPr>
              <p14:cNvContentPartPr/>
              <p14:nvPr/>
            </p14:nvContentPartPr>
            <p14:xfrm>
              <a:off x="8860570" y="1498667"/>
              <a:ext cx="1204920" cy="540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C6295B4-C617-7BB7-87E0-58189C05097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851930" y="1489667"/>
                <a:ext cx="122256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139C3AA-0F31-5B69-8150-886A77D2E434}"/>
                  </a:ext>
                </a:extLst>
              </p14:cNvPr>
              <p14:cNvContentPartPr/>
              <p14:nvPr/>
            </p14:nvContentPartPr>
            <p14:xfrm>
              <a:off x="9601090" y="1576787"/>
              <a:ext cx="432360" cy="93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139C3AA-0F31-5B69-8150-886A77D2E43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592450" y="1568147"/>
                <a:ext cx="45000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D276B58-DF29-EED3-1B6D-861B61637AB6}"/>
              </a:ext>
            </a:extLst>
          </p:cNvPr>
          <p:cNvGrpSpPr/>
          <p:nvPr/>
        </p:nvGrpSpPr>
        <p:grpSpPr>
          <a:xfrm>
            <a:off x="3917410" y="1406867"/>
            <a:ext cx="189360" cy="380520"/>
            <a:chOff x="3917410" y="1406867"/>
            <a:chExt cx="18936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FD4B9E-68B7-5A16-3942-101D7ECA753B}"/>
                    </a:ext>
                  </a:extLst>
                </p14:cNvPr>
                <p14:cNvContentPartPr/>
                <p14:nvPr/>
              </p14:nvContentPartPr>
              <p14:xfrm>
                <a:off x="3976810" y="1436027"/>
                <a:ext cx="129960" cy="351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FD4B9E-68B7-5A16-3942-101D7ECA75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67810" y="1427387"/>
                  <a:ext cx="147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9F9E07-EF6C-503A-ED89-F7E682FA1521}"/>
                    </a:ext>
                  </a:extLst>
                </p14:cNvPr>
                <p14:cNvContentPartPr/>
                <p14:nvPr/>
              </p14:nvContentPartPr>
              <p14:xfrm>
                <a:off x="3917410" y="1406867"/>
                <a:ext cx="171720" cy="104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9F9E07-EF6C-503A-ED89-F7E682FA15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08770" y="1398227"/>
                  <a:ext cx="18936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B03C7B7-7B00-AD60-9B38-F2563C88CA33}"/>
                  </a:ext>
                </a:extLst>
              </p14:cNvPr>
              <p14:cNvContentPartPr/>
              <p14:nvPr/>
            </p14:nvContentPartPr>
            <p14:xfrm>
              <a:off x="2015170" y="1915907"/>
              <a:ext cx="851760" cy="339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B03C7B7-7B00-AD60-9B38-F2563C88CA3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06530" y="1906907"/>
                <a:ext cx="8694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A0DE5FB-568F-4771-5154-6FC307BE4E6C}"/>
                  </a:ext>
                </a:extLst>
              </p14:cNvPr>
              <p14:cNvContentPartPr/>
              <p14:nvPr/>
            </p14:nvContentPartPr>
            <p14:xfrm>
              <a:off x="2711410" y="1999787"/>
              <a:ext cx="147240" cy="10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A0DE5FB-568F-4771-5154-6FC307BE4E6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702410" y="1990787"/>
                <a:ext cx="164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2D5EFE8-7A93-02A7-F0A9-7B3532B9D021}"/>
                  </a:ext>
                </a:extLst>
              </p14:cNvPr>
              <p14:cNvContentPartPr/>
              <p14:nvPr/>
            </p14:nvContentPartPr>
            <p14:xfrm>
              <a:off x="2434210" y="1922387"/>
              <a:ext cx="66600" cy="34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2D5EFE8-7A93-02A7-F0A9-7B3532B9D02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25210" y="1913747"/>
                <a:ext cx="84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FBF3E6D-EAFB-F933-B3C9-E793ABF5020F}"/>
                  </a:ext>
                </a:extLst>
              </p14:cNvPr>
              <p14:cNvContentPartPr/>
              <p14:nvPr/>
            </p14:nvContentPartPr>
            <p14:xfrm>
              <a:off x="3015970" y="1843547"/>
              <a:ext cx="375120" cy="308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FBF3E6D-EAFB-F933-B3C9-E793ABF502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06970" y="1834547"/>
                <a:ext cx="39276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98E396EF-8452-0CE6-F8CB-251C0DF25417}"/>
              </a:ext>
            </a:extLst>
          </p:cNvPr>
          <p:cNvGrpSpPr/>
          <p:nvPr/>
        </p:nvGrpSpPr>
        <p:grpSpPr>
          <a:xfrm>
            <a:off x="2064490" y="2307947"/>
            <a:ext cx="1449360" cy="416520"/>
            <a:chOff x="2064490" y="2307947"/>
            <a:chExt cx="14493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FB0E25-1EB6-2925-189A-2E7C8508F228}"/>
                    </a:ext>
                  </a:extLst>
                </p14:cNvPr>
                <p14:cNvContentPartPr/>
                <p14:nvPr/>
              </p14:nvContentPartPr>
              <p14:xfrm>
                <a:off x="2064490" y="2467427"/>
                <a:ext cx="355680" cy="18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FB0E25-1EB6-2925-189A-2E7C8508F2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55850" y="2458427"/>
                  <a:ext cx="373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BC37AD-13C0-E792-F5CD-51DE8106B6E6}"/>
                    </a:ext>
                  </a:extLst>
                </p14:cNvPr>
                <p14:cNvContentPartPr/>
                <p14:nvPr/>
              </p14:nvContentPartPr>
              <p14:xfrm>
                <a:off x="2668930" y="2307947"/>
                <a:ext cx="844920" cy="416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BC37AD-13C0-E792-F5CD-51DE8106B6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60290" y="2299307"/>
                  <a:ext cx="86256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ED29046-82A2-8812-BCA8-C726DF5AE887}"/>
              </a:ext>
            </a:extLst>
          </p:cNvPr>
          <p:cNvGrpSpPr/>
          <p:nvPr/>
        </p:nvGrpSpPr>
        <p:grpSpPr>
          <a:xfrm>
            <a:off x="3606010" y="1753907"/>
            <a:ext cx="3547080" cy="1115280"/>
            <a:chOff x="3606010" y="1753907"/>
            <a:chExt cx="3547080" cy="11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20DCCA-CAA5-75D6-FE5A-1349029D604C}"/>
                    </a:ext>
                  </a:extLst>
                </p14:cNvPr>
                <p14:cNvContentPartPr/>
                <p14:nvPr/>
              </p14:nvContentPartPr>
              <p14:xfrm>
                <a:off x="3606010" y="1789907"/>
                <a:ext cx="1123920" cy="48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20DCCA-CAA5-75D6-FE5A-1349029D604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97370" y="1780907"/>
                  <a:ext cx="11415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3C6639-006D-0488-C095-E55EECFCE4DC}"/>
                    </a:ext>
                  </a:extLst>
                </p14:cNvPr>
                <p14:cNvContentPartPr/>
                <p14:nvPr/>
              </p14:nvContentPartPr>
              <p14:xfrm>
                <a:off x="4083730" y="1909427"/>
                <a:ext cx="292680" cy="40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3C6639-006D-0488-C095-E55EECFCE4D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74730" y="1900427"/>
                  <a:ext cx="310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1899A5-7343-D66F-928A-901C33E444E2}"/>
                    </a:ext>
                  </a:extLst>
                </p14:cNvPr>
                <p14:cNvContentPartPr/>
                <p14:nvPr/>
              </p14:nvContentPartPr>
              <p14:xfrm>
                <a:off x="4900570" y="1839947"/>
                <a:ext cx="717480" cy="357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1899A5-7343-D66F-928A-901C33E444E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91930" y="1831307"/>
                  <a:ext cx="7351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E8CA56-1D2F-81DA-87D1-E8ECDF6AE8A3}"/>
                    </a:ext>
                  </a:extLst>
                </p14:cNvPr>
                <p14:cNvContentPartPr/>
                <p14:nvPr/>
              </p14:nvContentPartPr>
              <p14:xfrm>
                <a:off x="5900650" y="1767947"/>
                <a:ext cx="21960" cy="397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E8CA56-1D2F-81DA-87D1-E8ECDF6AE8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91650" y="1758947"/>
                  <a:ext cx="396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2753A4A-8A68-9D74-C7CF-DAE6ABF6C3B6}"/>
                    </a:ext>
                  </a:extLst>
                </p14:cNvPr>
                <p14:cNvContentPartPr/>
                <p14:nvPr/>
              </p14:nvContentPartPr>
              <p14:xfrm>
                <a:off x="5920810" y="1789547"/>
                <a:ext cx="173160" cy="342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2753A4A-8A68-9D74-C7CF-DAE6ABF6C3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12170" y="1780547"/>
                  <a:ext cx="1908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3767B9-E541-E661-B5E1-F3EDF5925A1F}"/>
                    </a:ext>
                  </a:extLst>
                </p14:cNvPr>
                <p14:cNvContentPartPr/>
                <p14:nvPr/>
              </p14:nvContentPartPr>
              <p14:xfrm>
                <a:off x="6172810" y="1984307"/>
                <a:ext cx="87840" cy="7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3767B9-E541-E661-B5E1-F3EDF5925A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64170" y="1975307"/>
                  <a:ext cx="105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9ECBF2-A20F-BB85-A3CB-7995E52EC9E7}"/>
                    </a:ext>
                  </a:extLst>
                </p14:cNvPr>
                <p14:cNvContentPartPr/>
                <p14:nvPr/>
              </p14:nvContentPartPr>
              <p14:xfrm>
                <a:off x="6310330" y="1753907"/>
                <a:ext cx="842760" cy="416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9ECBF2-A20F-BB85-A3CB-7995E52EC9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01690" y="1744907"/>
                  <a:ext cx="8604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AA3589-3462-96BA-DE05-EC7B1F2EE9EF}"/>
                    </a:ext>
                  </a:extLst>
                </p14:cNvPr>
                <p14:cNvContentPartPr/>
                <p14:nvPr/>
              </p14:nvContentPartPr>
              <p14:xfrm>
                <a:off x="3728050" y="2269427"/>
                <a:ext cx="1468800" cy="599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AA3589-3462-96BA-DE05-EC7B1F2EE9E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19410" y="2260427"/>
                  <a:ext cx="148644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99A4F7E-E83D-E8DC-0E65-2839A148124D}"/>
                    </a:ext>
                  </a:extLst>
                </p14:cNvPr>
                <p14:cNvContentPartPr/>
                <p14:nvPr/>
              </p14:nvContentPartPr>
              <p14:xfrm>
                <a:off x="4569730" y="2375267"/>
                <a:ext cx="226080" cy="29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99A4F7E-E83D-E8DC-0E65-2839A148124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60730" y="2366627"/>
                  <a:ext cx="243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E3861A6-2D4A-9DBA-98CE-55B37AE469E7}"/>
                    </a:ext>
                  </a:extLst>
                </p14:cNvPr>
                <p14:cNvContentPartPr/>
                <p14:nvPr/>
              </p14:nvContentPartPr>
              <p14:xfrm>
                <a:off x="4416730" y="2287787"/>
                <a:ext cx="47520" cy="7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E3861A6-2D4A-9DBA-98CE-55B37AE469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08090" y="2279147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7D4DB41-57D9-EBF5-F777-B90BFC354D04}"/>
                    </a:ext>
                  </a:extLst>
                </p14:cNvPr>
                <p14:cNvContentPartPr/>
                <p14:nvPr/>
              </p14:nvContentPartPr>
              <p14:xfrm>
                <a:off x="5379730" y="2399747"/>
                <a:ext cx="711000" cy="254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7D4DB41-57D9-EBF5-F777-B90BFC354D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71090" y="2390747"/>
                  <a:ext cx="728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55286D6-8D75-C2BE-26DA-2232CBD78176}"/>
                    </a:ext>
                  </a:extLst>
                </p14:cNvPr>
                <p14:cNvContentPartPr/>
                <p14:nvPr/>
              </p14:nvContentPartPr>
              <p14:xfrm>
                <a:off x="6126370" y="2634107"/>
                <a:ext cx="12960" cy="38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55286D6-8D75-C2BE-26DA-2232CBD781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17370" y="2625467"/>
                  <a:ext cx="306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BE64499-77D8-D3D9-BE7A-BCEC33A845FD}"/>
              </a:ext>
            </a:extLst>
          </p:cNvPr>
          <p:cNvGrpSpPr/>
          <p:nvPr/>
        </p:nvGrpSpPr>
        <p:grpSpPr>
          <a:xfrm>
            <a:off x="2202370" y="3003107"/>
            <a:ext cx="2049840" cy="412920"/>
            <a:chOff x="2202370" y="3003107"/>
            <a:chExt cx="204984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576167D-2AFC-773C-0546-BE66B2646D59}"/>
                    </a:ext>
                  </a:extLst>
                </p14:cNvPr>
                <p14:cNvContentPartPr/>
                <p14:nvPr/>
              </p14:nvContentPartPr>
              <p14:xfrm>
                <a:off x="2202370" y="3197147"/>
                <a:ext cx="771480" cy="217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576167D-2AFC-773C-0546-BE66B2646D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93370" y="3188147"/>
                  <a:ext cx="789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B623A42-F39B-0561-3C03-3BE50CAB7FA2}"/>
                    </a:ext>
                  </a:extLst>
                </p14:cNvPr>
                <p14:cNvContentPartPr/>
                <p14:nvPr/>
              </p14:nvContentPartPr>
              <p14:xfrm>
                <a:off x="3177970" y="3003107"/>
                <a:ext cx="1074240" cy="412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B623A42-F39B-0561-3C03-3BE50CAB7FA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69330" y="2994107"/>
                  <a:ext cx="10918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A007BB2-A9B7-FCA7-D869-A46D5222B1B9}"/>
                    </a:ext>
                  </a:extLst>
                </p14:cNvPr>
                <p14:cNvContentPartPr/>
                <p14:nvPr/>
              </p14:nvContentPartPr>
              <p14:xfrm>
                <a:off x="3825970" y="3168347"/>
                <a:ext cx="269640" cy="20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A007BB2-A9B7-FCA7-D869-A46D5222B1B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6970" y="3159347"/>
                  <a:ext cx="2872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B5843BC-4F33-FC84-0183-7BB487B14E06}"/>
              </a:ext>
            </a:extLst>
          </p:cNvPr>
          <p:cNvGrpSpPr/>
          <p:nvPr/>
        </p:nvGrpSpPr>
        <p:grpSpPr>
          <a:xfrm>
            <a:off x="4660090" y="2815187"/>
            <a:ext cx="3647880" cy="996480"/>
            <a:chOff x="4660090" y="2815187"/>
            <a:chExt cx="3647880" cy="9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A3DFF4-E4DF-97C2-6C0E-49FB3CA0213E}"/>
                    </a:ext>
                  </a:extLst>
                </p14:cNvPr>
                <p14:cNvContentPartPr/>
                <p14:nvPr/>
              </p14:nvContentPartPr>
              <p14:xfrm>
                <a:off x="4660090" y="3192827"/>
                <a:ext cx="376560" cy="201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A3DFF4-E4DF-97C2-6C0E-49FB3CA0213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51450" y="3184187"/>
                  <a:ext cx="394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58B0864-92CC-C05D-D27B-636D2FBEC97D}"/>
                    </a:ext>
                  </a:extLst>
                </p14:cNvPr>
                <p14:cNvContentPartPr/>
                <p14:nvPr/>
              </p14:nvContentPartPr>
              <p14:xfrm>
                <a:off x="5210170" y="3144227"/>
                <a:ext cx="275040" cy="72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58B0864-92CC-C05D-D27B-636D2FBEC97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01530" y="3135227"/>
                  <a:ext cx="292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DAB8FEE-86DB-626F-2C42-889CB70C36CD}"/>
                    </a:ext>
                  </a:extLst>
                </p14:cNvPr>
                <p14:cNvContentPartPr/>
                <p14:nvPr/>
              </p14:nvContentPartPr>
              <p14:xfrm>
                <a:off x="5200090" y="3281387"/>
                <a:ext cx="238680" cy="72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DAB8FEE-86DB-626F-2C42-889CB70C36C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91090" y="3272387"/>
                  <a:ext cx="256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4321DB-5876-6280-073C-0C0F2ADC1467}"/>
                    </a:ext>
                  </a:extLst>
                </p14:cNvPr>
                <p14:cNvContentPartPr/>
                <p14:nvPr/>
              </p14:nvContentPartPr>
              <p14:xfrm>
                <a:off x="5747290" y="2951267"/>
                <a:ext cx="212400" cy="250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4321DB-5876-6280-073C-0C0F2ADC146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38290" y="2942267"/>
                  <a:ext cx="230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F158BE0-0453-67D0-2F08-53F868693788}"/>
                    </a:ext>
                  </a:extLst>
                </p14:cNvPr>
                <p14:cNvContentPartPr/>
                <p14:nvPr/>
              </p14:nvContentPartPr>
              <p14:xfrm>
                <a:off x="6063370" y="3039107"/>
                <a:ext cx="148680" cy="343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F158BE0-0453-67D0-2F08-53F86869378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54730" y="3030107"/>
                  <a:ext cx="166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2DE64A-8842-C13A-FC95-73BF6E16FA49}"/>
                    </a:ext>
                  </a:extLst>
                </p14:cNvPr>
                <p14:cNvContentPartPr/>
                <p14:nvPr/>
              </p14:nvContentPartPr>
              <p14:xfrm>
                <a:off x="6229330" y="2936867"/>
                <a:ext cx="91080" cy="142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2DE64A-8842-C13A-FC95-73BF6E16FA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20330" y="2928227"/>
                  <a:ext cx="108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05DDED-BDC2-343A-8435-9172181955D7}"/>
                    </a:ext>
                  </a:extLst>
                </p14:cNvPr>
                <p14:cNvContentPartPr/>
                <p14:nvPr/>
              </p14:nvContentPartPr>
              <p14:xfrm>
                <a:off x="5659810" y="3395507"/>
                <a:ext cx="858240" cy="39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05DDED-BDC2-343A-8435-9172181955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50810" y="3386867"/>
                  <a:ext cx="875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602DCCF-17D2-6D5A-39D2-61E32714B3BC}"/>
                    </a:ext>
                  </a:extLst>
                </p14:cNvPr>
                <p14:cNvContentPartPr/>
                <p14:nvPr/>
              </p14:nvContentPartPr>
              <p14:xfrm>
                <a:off x="5648290" y="3594227"/>
                <a:ext cx="21960" cy="159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602DCCF-17D2-6D5A-39D2-61E32714B3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39650" y="3585587"/>
                  <a:ext cx="39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B50617A-3338-AB44-BECB-AE8C8B4DA59C}"/>
                    </a:ext>
                  </a:extLst>
                </p14:cNvPr>
                <p14:cNvContentPartPr/>
                <p14:nvPr/>
              </p14:nvContentPartPr>
              <p14:xfrm>
                <a:off x="5724970" y="3579467"/>
                <a:ext cx="40320" cy="155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B50617A-3338-AB44-BECB-AE8C8B4DA5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15970" y="3570467"/>
                  <a:ext cx="57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74542FA-A106-628F-F02A-57A5F5B88CAB}"/>
                    </a:ext>
                  </a:extLst>
                </p14:cNvPr>
                <p14:cNvContentPartPr/>
                <p14:nvPr/>
              </p14:nvContentPartPr>
              <p14:xfrm>
                <a:off x="5593570" y="3557147"/>
                <a:ext cx="273960" cy="80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74542FA-A106-628F-F02A-57A5F5B88C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84930" y="3548507"/>
                  <a:ext cx="291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AE5624E-02CF-4D77-54B5-4F310E7343B4}"/>
                    </a:ext>
                  </a:extLst>
                </p14:cNvPr>
                <p14:cNvContentPartPr/>
                <p14:nvPr/>
              </p14:nvContentPartPr>
              <p14:xfrm>
                <a:off x="5899570" y="3486587"/>
                <a:ext cx="134280" cy="32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AE5624E-02CF-4D77-54B5-4F310E7343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90570" y="3477587"/>
                  <a:ext cx="151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C3810F-A9A2-ECFD-7869-DDF5C8C7D916}"/>
                    </a:ext>
                  </a:extLst>
                </p14:cNvPr>
                <p14:cNvContentPartPr/>
                <p14:nvPr/>
              </p14:nvContentPartPr>
              <p14:xfrm>
                <a:off x="5817130" y="3577667"/>
                <a:ext cx="209160" cy="11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C3810F-A9A2-ECFD-7869-DDF5C8C7D91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08130" y="3569027"/>
                  <a:ext cx="226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91874D9-9CF1-14C0-C092-93E720E4015C}"/>
                    </a:ext>
                  </a:extLst>
                </p14:cNvPr>
                <p14:cNvContentPartPr/>
                <p14:nvPr/>
              </p14:nvContentPartPr>
              <p14:xfrm>
                <a:off x="6101530" y="3468587"/>
                <a:ext cx="21600" cy="19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91874D9-9CF1-14C0-C092-93E720E401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92530" y="3459587"/>
                  <a:ext cx="39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8DEB559-5638-070B-99DC-869A80D3B888}"/>
                    </a:ext>
                  </a:extLst>
                </p14:cNvPr>
                <p14:cNvContentPartPr/>
                <p14:nvPr/>
              </p14:nvContentPartPr>
              <p14:xfrm>
                <a:off x="6030610" y="3465347"/>
                <a:ext cx="137880" cy="126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8DEB559-5638-070B-99DC-869A80D3B88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21970" y="3456347"/>
                  <a:ext cx="155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8C92BDD-5FCE-FD12-0849-E091DFB83707}"/>
                    </a:ext>
                  </a:extLst>
                </p14:cNvPr>
                <p14:cNvContentPartPr/>
                <p14:nvPr/>
              </p14:nvContentPartPr>
              <p14:xfrm>
                <a:off x="6280450" y="3599987"/>
                <a:ext cx="192240" cy="110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8C92BDD-5FCE-FD12-0849-E091DFB837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71810" y="3590987"/>
                  <a:ext cx="209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82EC6DC-64E5-BC0F-2B40-D8FDD19E81C6}"/>
                    </a:ext>
                  </a:extLst>
                </p14:cNvPr>
                <p14:cNvContentPartPr/>
                <p14:nvPr/>
              </p14:nvContentPartPr>
              <p14:xfrm>
                <a:off x="6752410" y="2992667"/>
                <a:ext cx="64800" cy="768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82EC6DC-64E5-BC0F-2B40-D8FDD19E81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43410" y="2984027"/>
                  <a:ext cx="8244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0EE4CD9-822B-6170-BDB9-7439CB29E065}"/>
                    </a:ext>
                  </a:extLst>
                </p14:cNvPr>
                <p14:cNvContentPartPr/>
                <p14:nvPr/>
              </p14:nvContentPartPr>
              <p14:xfrm>
                <a:off x="6898570" y="3139187"/>
                <a:ext cx="374040" cy="496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0EE4CD9-822B-6170-BDB9-7439CB29E06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89930" y="3130187"/>
                  <a:ext cx="3916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EB8EF0-15C9-6559-934C-9D3E4603BA65}"/>
                    </a:ext>
                  </a:extLst>
                </p14:cNvPr>
                <p14:cNvContentPartPr/>
                <p14:nvPr/>
              </p14:nvContentPartPr>
              <p14:xfrm>
                <a:off x="7387090" y="3031547"/>
                <a:ext cx="34560" cy="684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EB8EF0-15C9-6559-934C-9D3E4603BA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78090" y="3022547"/>
                  <a:ext cx="5220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8881B89-6DBD-A002-62B4-46220D2AE99A}"/>
                    </a:ext>
                  </a:extLst>
                </p14:cNvPr>
                <p14:cNvContentPartPr/>
                <p14:nvPr/>
              </p14:nvContentPartPr>
              <p14:xfrm>
                <a:off x="7508770" y="2993747"/>
                <a:ext cx="129240" cy="179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8881B89-6DBD-A002-62B4-46220D2AE99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00130" y="2984747"/>
                  <a:ext cx="146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1AF7A32-E841-7060-5063-BD1A48444AC6}"/>
                    </a:ext>
                  </a:extLst>
                </p14:cNvPr>
                <p14:cNvContentPartPr/>
                <p14:nvPr/>
              </p14:nvContentPartPr>
              <p14:xfrm>
                <a:off x="7888930" y="2969627"/>
                <a:ext cx="19440" cy="348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1AF7A32-E841-7060-5063-BD1A48444A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79930" y="2960987"/>
                  <a:ext cx="37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AA6DB27-E90E-E2CC-D04C-DEE96465C11F}"/>
                    </a:ext>
                  </a:extLst>
                </p14:cNvPr>
                <p14:cNvContentPartPr/>
                <p14:nvPr/>
              </p14:nvContentPartPr>
              <p14:xfrm>
                <a:off x="7854730" y="2956667"/>
                <a:ext cx="176040" cy="180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AA6DB27-E90E-E2CC-D04C-DEE96465C11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45730" y="2948027"/>
                  <a:ext cx="193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BF5A3E-DBD5-23E8-A035-BF8BE58756A6}"/>
                    </a:ext>
                  </a:extLst>
                </p14:cNvPr>
                <p14:cNvContentPartPr/>
                <p14:nvPr/>
              </p14:nvContentPartPr>
              <p14:xfrm>
                <a:off x="8079730" y="2815187"/>
                <a:ext cx="119880" cy="153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BF5A3E-DBD5-23E8-A035-BF8BE58756A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70730" y="2806187"/>
                  <a:ext cx="137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9728364-2F38-4EB6-D45B-4F33E4B87D95}"/>
                    </a:ext>
                  </a:extLst>
                </p14:cNvPr>
                <p14:cNvContentPartPr/>
                <p14:nvPr/>
              </p14:nvContentPartPr>
              <p14:xfrm>
                <a:off x="7640170" y="3335027"/>
                <a:ext cx="667800" cy="78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9728364-2F38-4EB6-D45B-4F33E4B87D9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31170" y="3326387"/>
                  <a:ext cx="68544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750EF41-DDF7-4704-7CD5-0B8D71BEE3F7}"/>
                  </a:ext>
                </a:extLst>
              </p14:cNvPr>
              <p14:cNvContentPartPr/>
              <p14:nvPr/>
            </p14:nvContentPartPr>
            <p14:xfrm>
              <a:off x="7906210" y="3458147"/>
              <a:ext cx="275400" cy="286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750EF41-DDF7-4704-7CD5-0B8D71BEE3F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97210" y="3449507"/>
                <a:ext cx="29304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4CD912A-8A70-3563-E86F-01C584ECC49F}"/>
              </a:ext>
            </a:extLst>
          </p:cNvPr>
          <p:cNvGrpSpPr/>
          <p:nvPr/>
        </p:nvGrpSpPr>
        <p:grpSpPr>
          <a:xfrm>
            <a:off x="8093770" y="2621147"/>
            <a:ext cx="2997360" cy="1244160"/>
            <a:chOff x="8093770" y="2621147"/>
            <a:chExt cx="2997360" cy="12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B9FBEBB-B4B8-46D8-6502-750F8B5AFD48}"/>
                    </a:ext>
                  </a:extLst>
                </p14:cNvPr>
                <p14:cNvContentPartPr/>
                <p14:nvPr/>
              </p14:nvContentPartPr>
              <p14:xfrm>
                <a:off x="9216610" y="2652467"/>
                <a:ext cx="1627560" cy="432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B9FBEBB-B4B8-46D8-6502-750F8B5AFD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07970" y="2643467"/>
                  <a:ext cx="16452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F48D1F9-BDFD-96B1-D06A-DC7AD5DB6240}"/>
                    </a:ext>
                  </a:extLst>
                </p14:cNvPr>
                <p14:cNvContentPartPr/>
                <p14:nvPr/>
              </p14:nvContentPartPr>
              <p14:xfrm>
                <a:off x="10266370" y="2772347"/>
                <a:ext cx="232920" cy="10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F48D1F9-BDFD-96B1-D06A-DC7AD5DB624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57370" y="2763707"/>
                  <a:ext cx="250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B79FE4B-5ECF-3CCF-C905-64A8F7371C92}"/>
                    </a:ext>
                  </a:extLst>
                </p14:cNvPr>
                <p14:cNvContentPartPr/>
                <p14:nvPr/>
              </p14:nvContentPartPr>
              <p14:xfrm>
                <a:off x="8152810" y="3027227"/>
                <a:ext cx="956520" cy="101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B79FE4B-5ECF-3CCF-C905-64A8F7371C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43810" y="3018227"/>
                  <a:ext cx="974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C278F72-8D11-0B00-861A-AA90B6EF101F}"/>
                    </a:ext>
                  </a:extLst>
                </p14:cNvPr>
                <p14:cNvContentPartPr/>
                <p14:nvPr/>
              </p14:nvContentPartPr>
              <p14:xfrm>
                <a:off x="8278450" y="3300467"/>
                <a:ext cx="790200" cy="294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C278F72-8D11-0B00-861A-AA90B6EF101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69450" y="3291827"/>
                  <a:ext cx="807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7035AB7-3C5B-DADD-06CA-D1D21D65B006}"/>
                    </a:ext>
                  </a:extLst>
                </p14:cNvPr>
                <p14:cNvContentPartPr/>
                <p14:nvPr/>
              </p14:nvContentPartPr>
              <p14:xfrm>
                <a:off x="8236690" y="3480107"/>
                <a:ext cx="113760" cy="151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7035AB7-3C5B-DADD-06CA-D1D21D65B00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27690" y="3471467"/>
                  <a:ext cx="13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43A8EB4-5186-B487-2854-578F67BF220D}"/>
                    </a:ext>
                  </a:extLst>
                </p14:cNvPr>
                <p14:cNvContentPartPr/>
                <p14:nvPr/>
              </p14:nvContentPartPr>
              <p14:xfrm>
                <a:off x="8093770" y="3076907"/>
                <a:ext cx="146520" cy="9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43A8EB4-5186-B487-2854-578F67BF220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85130" y="3067907"/>
                  <a:ext cx="164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CE0864E-F25A-4734-C220-E2B19891AF83}"/>
                    </a:ext>
                  </a:extLst>
                </p14:cNvPr>
                <p14:cNvContentPartPr/>
                <p14:nvPr/>
              </p14:nvContentPartPr>
              <p14:xfrm>
                <a:off x="8097730" y="3063227"/>
                <a:ext cx="46440" cy="98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CE0864E-F25A-4734-C220-E2B19891AF8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88730" y="3054227"/>
                  <a:ext cx="64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2B33FA-5849-2CFC-C9B6-2D0923740814}"/>
                    </a:ext>
                  </a:extLst>
                </p14:cNvPr>
                <p14:cNvContentPartPr/>
                <p14:nvPr/>
              </p14:nvContentPartPr>
              <p14:xfrm>
                <a:off x="9277810" y="3135227"/>
                <a:ext cx="1236240" cy="420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2B33FA-5849-2CFC-C9B6-2D092374081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69170" y="3126587"/>
                  <a:ext cx="1253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688F9F3-192B-3826-D52E-00251F389648}"/>
                    </a:ext>
                  </a:extLst>
                </p14:cNvPr>
                <p14:cNvContentPartPr/>
                <p14:nvPr/>
              </p14:nvContentPartPr>
              <p14:xfrm>
                <a:off x="10181770" y="3151067"/>
                <a:ext cx="55440" cy="11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688F9F3-192B-3826-D52E-00251F38964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73130" y="3142067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338D433-B333-5D19-43BD-328DDB85C0CF}"/>
                    </a:ext>
                  </a:extLst>
                </p14:cNvPr>
                <p14:cNvContentPartPr/>
                <p14:nvPr/>
              </p14:nvContentPartPr>
              <p14:xfrm>
                <a:off x="10894210" y="2621147"/>
                <a:ext cx="196920" cy="339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338D433-B333-5D19-43BD-328DDB85C0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85210" y="2612507"/>
                  <a:ext cx="214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271421A-E76F-DEA6-00A7-596DD29E0F6A}"/>
                    </a:ext>
                  </a:extLst>
                </p14:cNvPr>
                <p14:cNvContentPartPr/>
                <p14:nvPr/>
              </p14:nvContentPartPr>
              <p14:xfrm>
                <a:off x="10714570" y="3119747"/>
                <a:ext cx="370800" cy="422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271421A-E76F-DEA6-00A7-596DD29E0F6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05930" y="3110747"/>
                  <a:ext cx="3884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A7D4C5F-6AE3-E9F4-9A2C-D98B748EB624}"/>
                    </a:ext>
                  </a:extLst>
                </p14:cNvPr>
                <p14:cNvContentPartPr/>
                <p14:nvPr/>
              </p14:nvContentPartPr>
              <p14:xfrm>
                <a:off x="9267370" y="3466427"/>
                <a:ext cx="775440" cy="392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A7D4C5F-6AE3-E9F4-9A2C-D98B748EB62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58730" y="3457787"/>
                  <a:ext cx="7930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147CC22-664C-58AE-51B4-E879E70121F7}"/>
                    </a:ext>
                  </a:extLst>
                </p14:cNvPr>
                <p14:cNvContentPartPr/>
                <p14:nvPr/>
              </p14:nvContentPartPr>
              <p14:xfrm>
                <a:off x="9908530" y="3687827"/>
                <a:ext cx="832320" cy="177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147CC22-664C-58AE-51B4-E879E70121F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99530" y="3678827"/>
                  <a:ext cx="8499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4B5CC00-8228-3F07-A5A2-64B95CC8C61A}"/>
              </a:ext>
            </a:extLst>
          </p:cNvPr>
          <p:cNvGrpSpPr/>
          <p:nvPr/>
        </p:nvGrpSpPr>
        <p:grpSpPr>
          <a:xfrm>
            <a:off x="6645130" y="3823907"/>
            <a:ext cx="820080" cy="516960"/>
            <a:chOff x="6645130" y="3823907"/>
            <a:chExt cx="82008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72BE1E-5DDC-2E9A-B3DE-BCD6AB69A7BD}"/>
                    </a:ext>
                  </a:extLst>
                </p14:cNvPr>
                <p14:cNvContentPartPr/>
                <p14:nvPr/>
              </p14:nvContentPartPr>
              <p14:xfrm>
                <a:off x="6645130" y="3823907"/>
                <a:ext cx="820080" cy="173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72BE1E-5DDC-2E9A-B3DE-BCD6AB69A7B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36490" y="3814907"/>
                  <a:ext cx="837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D011409-4C14-BBFE-8CB2-8875E7BF4787}"/>
                    </a:ext>
                  </a:extLst>
                </p14:cNvPr>
                <p14:cNvContentPartPr/>
                <p14:nvPr/>
              </p14:nvContentPartPr>
              <p14:xfrm>
                <a:off x="6909010" y="4139627"/>
                <a:ext cx="189720" cy="34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D011409-4C14-BBFE-8CB2-8875E7BF478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00010" y="4130987"/>
                  <a:ext cx="207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1772164-B907-E87D-3714-E134D6AFEE9C}"/>
                    </a:ext>
                  </a:extLst>
                </p14:cNvPr>
                <p14:cNvContentPartPr/>
                <p14:nvPr/>
              </p14:nvContentPartPr>
              <p14:xfrm>
                <a:off x="7234450" y="4054307"/>
                <a:ext cx="162360" cy="286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1772164-B907-E87D-3714-E134D6AFEE9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25810" y="4045307"/>
                  <a:ext cx="18000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B5674E4-DA98-0DE9-3B42-1823FCEC8E11}"/>
              </a:ext>
            </a:extLst>
          </p:cNvPr>
          <p:cNvGrpSpPr/>
          <p:nvPr/>
        </p:nvGrpSpPr>
        <p:grpSpPr>
          <a:xfrm>
            <a:off x="4626610" y="4382267"/>
            <a:ext cx="2500200" cy="499320"/>
            <a:chOff x="4626610" y="4382267"/>
            <a:chExt cx="25002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2C5377-E0F4-C173-8FB3-3F0D21C03587}"/>
                    </a:ext>
                  </a:extLst>
                </p14:cNvPr>
                <p14:cNvContentPartPr/>
                <p14:nvPr/>
              </p14:nvContentPartPr>
              <p14:xfrm>
                <a:off x="5132050" y="4613387"/>
                <a:ext cx="245160" cy="74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2C5377-E0F4-C173-8FB3-3F0D21C035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23410" y="4604747"/>
                  <a:ext cx="262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D70A7D5-D377-D9F1-C24B-1814F5E43ED6}"/>
                    </a:ext>
                  </a:extLst>
                </p14:cNvPr>
                <p14:cNvContentPartPr/>
                <p14:nvPr/>
              </p14:nvContentPartPr>
              <p14:xfrm>
                <a:off x="5130250" y="4691507"/>
                <a:ext cx="246600" cy="138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D70A7D5-D377-D9F1-C24B-1814F5E43ED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21610" y="4682867"/>
                  <a:ext cx="264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7727067-B2C7-CD75-78AD-C1AA7B4A4726}"/>
                    </a:ext>
                  </a:extLst>
                </p14:cNvPr>
                <p14:cNvContentPartPr/>
                <p14:nvPr/>
              </p14:nvContentPartPr>
              <p14:xfrm>
                <a:off x="4626610" y="4626707"/>
                <a:ext cx="246960" cy="18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7727067-B2C7-CD75-78AD-C1AA7B4A472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17970" y="4618067"/>
                  <a:ext cx="264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B17E6C2-7DCC-4277-23BA-E0FB5F727CB9}"/>
                    </a:ext>
                  </a:extLst>
                </p14:cNvPr>
                <p14:cNvContentPartPr/>
                <p14:nvPr/>
              </p14:nvContentPartPr>
              <p14:xfrm>
                <a:off x="5597170" y="4587467"/>
                <a:ext cx="9720" cy="294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B17E6C2-7DCC-4277-23BA-E0FB5F727CB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88170" y="4578467"/>
                  <a:ext cx="273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B8125DE-9C1E-246E-F752-197C51C6FEFD}"/>
                    </a:ext>
                  </a:extLst>
                </p14:cNvPr>
                <p14:cNvContentPartPr/>
                <p14:nvPr/>
              </p14:nvContentPartPr>
              <p14:xfrm>
                <a:off x="5746570" y="4607987"/>
                <a:ext cx="166680" cy="271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B8125DE-9C1E-246E-F752-197C51C6FEF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37930" y="4599347"/>
                  <a:ext cx="184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CCD8AB7-E9AA-6B77-4383-2F3CADE7D434}"/>
                    </a:ext>
                  </a:extLst>
                </p14:cNvPr>
                <p14:cNvContentPartPr/>
                <p14:nvPr/>
              </p14:nvContentPartPr>
              <p14:xfrm>
                <a:off x="5983810" y="4506107"/>
                <a:ext cx="166680" cy="2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CCD8AB7-E9AA-6B77-4383-2F3CADE7D43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75170" y="4497467"/>
                  <a:ext cx="184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C293D4-A66D-0093-BDA6-75EC61B3315A}"/>
                    </a:ext>
                  </a:extLst>
                </p14:cNvPr>
                <p14:cNvContentPartPr/>
                <p14:nvPr/>
              </p14:nvContentPartPr>
              <p14:xfrm>
                <a:off x="6274690" y="4402427"/>
                <a:ext cx="10440" cy="219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C293D4-A66D-0093-BDA6-75EC61B331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65690" y="4393427"/>
                  <a:ext cx="28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D490583-8D67-18B3-FF1F-FB430971A8B4}"/>
                    </a:ext>
                  </a:extLst>
                </p14:cNvPr>
                <p14:cNvContentPartPr/>
                <p14:nvPr/>
              </p14:nvContentPartPr>
              <p14:xfrm>
                <a:off x="6199090" y="4393787"/>
                <a:ext cx="142920" cy="9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D490583-8D67-18B3-FF1F-FB430971A8B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190090" y="4385147"/>
                  <a:ext cx="160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844E5FD-9CF2-930D-F2C9-1948A2ADFF0B}"/>
                    </a:ext>
                  </a:extLst>
                </p14:cNvPr>
                <p14:cNvContentPartPr/>
                <p14:nvPr/>
              </p14:nvContentPartPr>
              <p14:xfrm>
                <a:off x="6439210" y="4418267"/>
                <a:ext cx="1944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844E5FD-9CF2-930D-F2C9-1948A2ADFF0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30210" y="4409267"/>
                  <a:ext cx="37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C3772D2-135D-5AFC-957F-BE5F7E77D491}"/>
                    </a:ext>
                  </a:extLst>
                </p14:cNvPr>
                <p14:cNvContentPartPr/>
                <p14:nvPr/>
              </p14:nvContentPartPr>
              <p14:xfrm>
                <a:off x="6363970" y="4382267"/>
                <a:ext cx="176400" cy="133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C3772D2-135D-5AFC-957F-BE5F7E77D49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55330" y="4373627"/>
                  <a:ext cx="194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BED551A-EDAB-039A-88D2-6FE2A6CD7D02}"/>
                    </a:ext>
                  </a:extLst>
                </p14:cNvPr>
                <p14:cNvContentPartPr/>
                <p14:nvPr/>
              </p14:nvContentPartPr>
              <p14:xfrm>
                <a:off x="6651970" y="4748027"/>
                <a:ext cx="141120" cy="11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BED551A-EDAB-039A-88D2-6FE2A6CD7D0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43330" y="4739027"/>
                  <a:ext cx="158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52EA4AF-06ED-1C94-0E6D-3EA26FB0BB54}"/>
                    </a:ext>
                  </a:extLst>
                </p14:cNvPr>
                <p14:cNvContentPartPr/>
                <p14:nvPr/>
              </p14:nvContentPartPr>
              <p14:xfrm>
                <a:off x="6830170" y="4753427"/>
                <a:ext cx="227520" cy="115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52EA4AF-06ED-1C94-0E6D-3EA26FB0BB5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21170" y="4744787"/>
                  <a:ext cx="245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EA92AB2-DF20-C740-8A96-9BB2F8CEBC5B}"/>
                    </a:ext>
                  </a:extLst>
                </p14:cNvPr>
                <p14:cNvContentPartPr/>
                <p14:nvPr/>
              </p14:nvContentPartPr>
              <p14:xfrm>
                <a:off x="7050130" y="4603667"/>
                <a:ext cx="76680" cy="51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EA92AB2-DF20-C740-8A96-9BB2F8CEBC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41130" y="4595027"/>
                  <a:ext cx="943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CFB1841-DC05-03B2-D900-E1357C66E5B7}"/>
              </a:ext>
            </a:extLst>
          </p:cNvPr>
          <p:cNvGrpSpPr/>
          <p:nvPr/>
        </p:nvGrpSpPr>
        <p:grpSpPr>
          <a:xfrm>
            <a:off x="8284930" y="4538867"/>
            <a:ext cx="852120" cy="439200"/>
            <a:chOff x="8284930" y="4538867"/>
            <a:chExt cx="85212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E614331-2021-FF11-547F-5D0CA70100F3}"/>
                    </a:ext>
                  </a:extLst>
                </p14:cNvPr>
                <p14:cNvContentPartPr/>
                <p14:nvPr/>
              </p14:nvContentPartPr>
              <p14:xfrm>
                <a:off x="8284930" y="4560827"/>
                <a:ext cx="150840" cy="324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E614331-2021-FF11-547F-5D0CA70100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75930" y="4551827"/>
                  <a:ext cx="1684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F005EB3-2285-2009-CE32-CFB98BB48346}"/>
                    </a:ext>
                  </a:extLst>
                </p14:cNvPr>
                <p14:cNvContentPartPr/>
                <p14:nvPr/>
              </p14:nvContentPartPr>
              <p14:xfrm>
                <a:off x="8343250" y="4688627"/>
                <a:ext cx="149760" cy="39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F005EB3-2285-2009-CE32-CFB98BB4834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34250" y="4679627"/>
                  <a:ext cx="167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0739E9B-9713-6ADC-82C8-BB193CC88661}"/>
                    </a:ext>
                  </a:extLst>
                </p14:cNvPr>
                <p14:cNvContentPartPr/>
                <p14:nvPr/>
              </p14:nvContentPartPr>
              <p14:xfrm>
                <a:off x="8343610" y="4538867"/>
                <a:ext cx="236160" cy="10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0739E9B-9713-6ADC-82C8-BB193CC8866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34970" y="4530227"/>
                  <a:ext cx="253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25CF4B4-BBD8-CEFA-0B5E-D60172CACEA5}"/>
                    </a:ext>
                  </a:extLst>
                </p14:cNvPr>
                <p14:cNvContentPartPr/>
                <p14:nvPr/>
              </p14:nvContentPartPr>
              <p14:xfrm>
                <a:off x="8556010" y="4854587"/>
                <a:ext cx="164520" cy="123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25CF4B4-BBD8-CEFA-0B5E-D60172CACEA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47370" y="4845947"/>
                  <a:ext cx="182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1BF63AD-A9D7-6A1C-4764-05DD5D8413AA}"/>
                    </a:ext>
                  </a:extLst>
                </p14:cNvPr>
                <p14:cNvContentPartPr/>
                <p14:nvPr/>
              </p14:nvContentPartPr>
              <p14:xfrm>
                <a:off x="8886490" y="4642547"/>
                <a:ext cx="250560" cy="53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1BF63AD-A9D7-6A1C-4764-05DD5D8413A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77490" y="4633907"/>
                  <a:ext cx="2682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6D0F548-A1D2-D4D0-9E22-A527E76D4A6E}"/>
                  </a:ext>
                </a:extLst>
              </p14:cNvPr>
              <p14:cNvContentPartPr/>
              <p14:nvPr/>
            </p14:nvContentPartPr>
            <p14:xfrm>
              <a:off x="9823210" y="4705907"/>
              <a:ext cx="7920" cy="781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6D0F548-A1D2-D4D0-9E22-A527E76D4A6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814210" y="4697267"/>
                <a:ext cx="2556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89B4FE0-5BAA-E5CE-D91C-90465A1FEAAE}"/>
              </a:ext>
            </a:extLst>
          </p:cNvPr>
          <p:cNvGrpSpPr/>
          <p:nvPr/>
        </p:nvGrpSpPr>
        <p:grpSpPr>
          <a:xfrm>
            <a:off x="9371050" y="4436627"/>
            <a:ext cx="1662840" cy="389160"/>
            <a:chOff x="9371050" y="4436627"/>
            <a:chExt cx="166284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B7D998E-5C53-1B35-1312-855019282A78}"/>
                    </a:ext>
                  </a:extLst>
                </p14:cNvPr>
                <p14:cNvContentPartPr/>
                <p14:nvPr/>
              </p14:nvContentPartPr>
              <p14:xfrm>
                <a:off x="9371050" y="4448867"/>
                <a:ext cx="659520" cy="369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B7D998E-5C53-1B35-1312-855019282A7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62050" y="4439867"/>
                  <a:ext cx="6771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15F7255-46A9-4968-3D55-140FCA1EAB71}"/>
                    </a:ext>
                  </a:extLst>
                </p14:cNvPr>
                <p14:cNvContentPartPr/>
                <p14:nvPr/>
              </p14:nvContentPartPr>
              <p14:xfrm>
                <a:off x="10282210" y="4436627"/>
                <a:ext cx="270360" cy="37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15F7255-46A9-4968-3D55-140FCA1EAB7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73570" y="4427627"/>
                  <a:ext cx="2880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20DF4F1-9896-2CCA-0786-E615A46D0DC3}"/>
                    </a:ext>
                  </a:extLst>
                </p14:cNvPr>
                <p14:cNvContentPartPr/>
                <p14:nvPr/>
              </p14:nvContentPartPr>
              <p14:xfrm>
                <a:off x="10602970" y="4645787"/>
                <a:ext cx="168480" cy="112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20DF4F1-9896-2CCA-0786-E615A46D0DC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93970" y="4637147"/>
                  <a:ext cx="186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6078190-6A8F-FC78-9FED-FF47322226C4}"/>
                    </a:ext>
                  </a:extLst>
                </p14:cNvPr>
                <p14:cNvContentPartPr/>
                <p14:nvPr/>
              </p14:nvContentPartPr>
              <p14:xfrm>
                <a:off x="10811770" y="4450307"/>
                <a:ext cx="222120" cy="375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6078190-6A8F-FC78-9FED-FF47322226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02770" y="4441667"/>
                  <a:ext cx="2397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04D7A60-5BDE-F30F-1602-7E4619E79795}"/>
                    </a:ext>
                  </a:extLst>
                </p14:cNvPr>
                <p14:cNvContentPartPr/>
                <p14:nvPr/>
              </p14:nvContentPartPr>
              <p14:xfrm>
                <a:off x="10617730" y="4619507"/>
                <a:ext cx="141480" cy="61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04D7A60-5BDE-F30F-1602-7E4619E797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09090" y="4610867"/>
                  <a:ext cx="15912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3482440-B994-C69B-CEA4-CAC271885333}"/>
              </a:ext>
            </a:extLst>
          </p:cNvPr>
          <p:cNvGrpSpPr/>
          <p:nvPr/>
        </p:nvGrpSpPr>
        <p:grpSpPr>
          <a:xfrm>
            <a:off x="7451530" y="4589987"/>
            <a:ext cx="380880" cy="370800"/>
            <a:chOff x="7451530" y="4589987"/>
            <a:chExt cx="3808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A6569A1-0004-4284-9DED-C5DA495A2170}"/>
                    </a:ext>
                  </a:extLst>
                </p14:cNvPr>
                <p14:cNvContentPartPr/>
                <p14:nvPr/>
              </p14:nvContentPartPr>
              <p14:xfrm>
                <a:off x="7451530" y="4589987"/>
                <a:ext cx="380880" cy="370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A6569A1-0004-4284-9DED-C5DA495A21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42890" y="4580987"/>
                  <a:ext cx="398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8E0A7E2-FB43-B381-EEBE-41E9A105A11D}"/>
                    </a:ext>
                  </a:extLst>
                </p14:cNvPr>
                <p14:cNvContentPartPr/>
                <p14:nvPr/>
              </p14:nvContentPartPr>
              <p14:xfrm>
                <a:off x="7644130" y="4595387"/>
                <a:ext cx="48960" cy="40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8E0A7E2-FB43-B381-EEBE-41E9A105A11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35490" y="4586387"/>
                  <a:ext cx="66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50C7CE0-B270-0D49-494F-0212CEEF324F}"/>
                    </a:ext>
                  </a:extLst>
                </p14:cNvPr>
                <p14:cNvContentPartPr/>
                <p14:nvPr/>
              </p14:nvContentPartPr>
              <p14:xfrm>
                <a:off x="7634770" y="4616987"/>
                <a:ext cx="29160" cy="17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50C7CE0-B270-0D49-494F-0212CEEF324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25770" y="4607987"/>
                  <a:ext cx="468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739C870-C77A-7E06-8595-27287A6EFB41}"/>
                  </a:ext>
                </a:extLst>
              </p14:cNvPr>
              <p14:cNvContentPartPr/>
              <p14:nvPr/>
            </p14:nvContentPartPr>
            <p14:xfrm>
              <a:off x="884050" y="5032787"/>
              <a:ext cx="571320" cy="2491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739C870-C77A-7E06-8595-27287A6EFB4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75410" y="5023787"/>
                <a:ext cx="5889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E220B34-EA6B-44C8-297E-B3868C56B84A}"/>
                  </a:ext>
                </a:extLst>
              </p14:cNvPr>
              <p14:cNvContentPartPr/>
              <p14:nvPr/>
            </p14:nvContentPartPr>
            <p14:xfrm>
              <a:off x="4125490" y="5127827"/>
              <a:ext cx="48960" cy="12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E220B34-EA6B-44C8-297E-B3868C56B84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116850" y="5118827"/>
                <a:ext cx="666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6FC602A-B16A-5DDF-96BF-09CE6B528CA6}"/>
              </a:ext>
            </a:extLst>
          </p:cNvPr>
          <p:cNvGrpSpPr/>
          <p:nvPr/>
        </p:nvGrpSpPr>
        <p:grpSpPr>
          <a:xfrm>
            <a:off x="841210" y="4927307"/>
            <a:ext cx="9598320" cy="845280"/>
            <a:chOff x="841210" y="4927307"/>
            <a:chExt cx="9598320" cy="84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91FDCF7-D3B6-70F0-87CE-DC684BB0A249}"/>
                    </a:ext>
                  </a:extLst>
                </p14:cNvPr>
                <p14:cNvContentPartPr/>
                <p14:nvPr/>
              </p14:nvContentPartPr>
              <p14:xfrm>
                <a:off x="1618450" y="4981307"/>
                <a:ext cx="957240" cy="343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91FDCF7-D3B6-70F0-87CE-DC684BB0A24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09450" y="4972307"/>
                  <a:ext cx="9748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FBD27CD-C95C-0B81-BF4B-393C689C7350}"/>
                    </a:ext>
                  </a:extLst>
                </p14:cNvPr>
                <p14:cNvContentPartPr/>
                <p14:nvPr/>
              </p14:nvContentPartPr>
              <p14:xfrm>
                <a:off x="1917970" y="5055467"/>
                <a:ext cx="426240" cy="79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FBD27CD-C95C-0B81-BF4B-393C689C735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09330" y="5046467"/>
                  <a:ext cx="443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039C580-5CB5-509E-16A6-33A3BFB5014D}"/>
                    </a:ext>
                  </a:extLst>
                </p14:cNvPr>
                <p14:cNvContentPartPr/>
                <p14:nvPr/>
              </p14:nvContentPartPr>
              <p14:xfrm>
                <a:off x="2773330" y="4927307"/>
                <a:ext cx="444960" cy="432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039C580-5CB5-509E-16A6-33A3BFB5014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64330" y="4918667"/>
                  <a:ext cx="4626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13B6B08-A536-8987-913F-A23848558A46}"/>
                    </a:ext>
                  </a:extLst>
                </p14:cNvPr>
                <p14:cNvContentPartPr/>
                <p14:nvPr/>
              </p14:nvContentPartPr>
              <p14:xfrm>
                <a:off x="3451769" y="5145467"/>
                <a:ext cx="1103040" cy="174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13B6B08-A536-8987-913F-A23848558A4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442769" y="5136467"/>
                  <a:ext cx="1120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3C0DB5F-A050-2370-2D71-00BAE1DFE59E}"/>
                    </a:ext>
                  </a:extLst>
                </p14:cNvPr>
                <p14:cNvContentPartPr/>
                <p14:nvPr/>
              </p14:nvContentPartPr>
              <p14:xfrm>
                <a:off x="4662449" y="5014067"/>
                <a:ext cx="1352160" cy="307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3C0DB5F-A050-2370-2D71-00BAE1DFE5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53809" y="5005427"/>
                  <a:ext cx="1369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C84F3CE-C97B-34E5-D3C1-EB762D4CD148}"/>
                    </a:ext>
                  </a:extLst>
                </p14:cNvPr>
                <p14:cNvContentPartPr/>
                <p14:nvPr/>
              </p14:nvContentPartPr>
              <p14:xfrm>
                <a:off x="5344649" y="5037467"/>
                <a:ext cx="524160" cy="130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C84F3CE-C97B-34E5-D3C1-EB762D4CD14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35649" y="5028467"/>
                  <a:ext cx="541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DC11DC2-CC41-64BF-AC57-5FF471B62694}"/>
                    </a:ext>
                  </a:extLst>
                </p14:cNvPr>
                <p14:cNvContentPartPr/>
                <p14:nvPr/>
              </p14:nvContentPartPr>
              <p14:xfrm>
                <a:off x="6322769" y="5130707"/>
                <a:ext cx="630360" cy="171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DC11DC2-CC41-64BF-AC57-5FF471B626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13769" y="5122067"/>
                  <a:ext cx="648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5AB241F-35F3-55BE-15AF-4AF23EEF05A5}"/>
                    </a:ext>
                  </a:extLst>
                </p14:cNvPr>
                <p14:cNvContentPartPr/>
                <p14:nvPr/>
              </p14:nvContentPartPr>
              <p14:xfrm>
                <a:off x="7124849" y="5095787"/>
                <a:ext cx="509400" cy="221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5AB241F-35F3-55BE-15AF-4AF23EEF05A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15849" y="5087147"/>
                  <a:ext cx="527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40B8B4A-C504-1141-07E0-FB3BDAD33C01}"/>
                    </a:ext>
                  </a:extLst>
                </p14:cNvPr>
                <p14:cNvContentPartPr/>
                <p14:nvPr/>
              </p14:nvContentPartPr>
              <p14:xfrm>
                <a:off x="7946009" y="4947467"/>
                <a:ext cx="1074960" cy="392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40B8B4A-C504-1141-07E0-FB3BDAD33C0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37369" y="4938467"/>
                  <a:ext cx="10926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8E7523E-3F73-71DE-BC00-B5EA0E6A6226}"/>
                    </a:ext>
                  </a:extLst>
                </p14:cNvPr>
                <p14:cNvContentPartPr/>
                <p14:nvPr/>
              </p14:nvContentPartPr>
              <p14:xfrm>
                <a:off x="9171610" y="5009027"/>
                <a:ext cx="690120" cy="314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8E7523E-3F73-71DE-BC00-B5EA0E6A622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62970" y="5000387"/>
                  <a:ext cx="707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F22DF47-5E65-40B1-5629-F112F03216E7}"/>
                    </a:ext>
                  </a:extLst>
                </p14:cNvPr>
                <p14:cNvContentPartPr/>
                <p14:nvPr/>
              </p14:nvContentPartPr>
              <p14:xfrm>
                <a:off x="9670570" y="5127827"/>
                <a:ext cx="277200" cy="21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F22DF47-5E65-40B1-5629-F112F03216E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61570" y="5118827"/>
                  <a:ext cx="294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F0DFFB9-7F5B-3500-40FF-0463128E450D}"/>
                    </a:ext>
                  </a:extLst>
                </p14:cNvPr>
                <p14:cNvContentPartPr/>
                <p14:nvPr/>
              </p14:nvContentPartPr>
              <p14:xfrm>
                <a:off x="9201130" y="5134667"/>
                <a:ext cx="385560" cy="25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F0DFFB9-7F5B-3500-40FF-0463128E450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92130" y="5126027"/>
                  <a:ext cx="403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1513A51-1A6E-21D8-9FD4-2EC9B4F68C71}"/>
                    </a:ext>
                  </a:extLst>
                </p14:cNvPr>
                <p14:cNvContentPartPr/>
                <p14:nvPr/>
              </p14:nvContentPartPr>
              <p14:xfrm>
                <a:off x="10127410" y="5136107"/>
                <a:ext cx="312120" cy="140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1513A51-1A6E-21D8-9FD4-2EC9B4F68C7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18410" y="5127107"/>
                  <a:ext cx="329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9776FB7-5F2C-88BF-B632-A3759A73E6BD}"/>
                    </a:ext>
                  </a:extLst>
                </p14:cNvPr>
                <p14:cNvContentPartPr/>
                <p14:nvPr/>
              </p14:nvContentPartPr>
              <p14:xfrm>
                <a:off x="841210" y="5422667"/>
                <a:ext cx="1146600" cy="349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9776FB7-5F2C-88BF-B632-A3759A73E6B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32210" y="5414027"/>
                  <a:ext cx="11642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3DC7171-DBD6-0DAF-778A-12C827CBD343}"/>
                    </a:ext>
                  </a:extLst>
                </p14:cNvPr>
                <p14:cNvContentPartPr/>
                <p14:nvPr/>
              </p14:nvContentPartPr>
              <p14:xfrm>
                <a:off x="1633210" y="5546147"/>
                <a:ext cx="40320" cy="7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3DC7171-DBD6-0DAF-778A-12C827CBD34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24570" y="5537507"/>
                  <a:ext cx="57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5A13AB6-649E-DCBE-AC92-232400C69B82}"/>
                    </a:ext>
                  </a:extLst>
                </p14:cNvPr>
                <p14:cNvContentPartPr/>
                <p14:nvPr/>
              </p14:nvContentPartPr>
              <p14:xfrm>
                <a:off x="1220650" y="5527067"/>
                <a:ext cx="441720" cy="17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5A13AB6-649E-DCBE-AC92-232400C69B8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11650" y="5518427"/>
                  <a:ext cx="459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DD61B69-8681-F0FF-CB38-CEAAEDF95452}"/>
                    </a:ext>
                  </a:extLst>
                </p14:cNvPr>
                <p14:cNvContentPartPr/>
                <p14:nvPr/>
              </p14:nvContentPartPr>
              <p14:xfrm>
                <a:off x="2250250" y="5604107"/>
                <a:ext cx="640800" cy="149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DD61B69-8681-F0FF-CB38-CEAAEDF9545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41250" y="5595467"/>
                  <a:ext cx="658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D5EA303-B608-A27F-126C-6F61225458B4}"/>
                    </a:ext>
                  </a:extLst>
                </p14:cNvPr>
                <p14:cNvContentPartPr/>
                <p14:nvPr/>
              </p14:nvContentPartPr>
              <p14:xfrm>
                <a:off x="3191650" y="5593667"/>
                <a:ext cx="853560" cy="141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D5EA303-B608-A27F-126C-6F61225458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83010" y="5585027"/>
                  <a:ext cx="871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78D34CA-B140-BE1E-6E6E-FC3E5E2FA5C8}"/>
                    </a:ext>
                  </a:extLst>
                </p14:cNvPr>
                <p14:cNvContentPartPr/>
                <p14:nvPr/>
              </p14:nvContentPartPr>
              <p14:xfrm>
                <a:off x="4239610" y="5386667"/>
                <a:ext cx="635760" cy="336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78D34CA-B140-BE1E-6E6E-FC3E5E2FA5C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230610" y="5378027"/>
                  <a:ext cx="6534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37E89CB-4F86-48F6-1837-8AF1CE672EF8}"/>
                    </a:ext>
                  </a:extLst>
                </p14:cNvPr>
                <p14:cNvContentPartPr/>
                <p14:nvPr/>
              </p14:nvContentPartPr>
              <p14:xfrm>
                <a:off x="4209730" y="5547587"/>
                <a:ext cx="243360" cy="29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37E89CB-4F86-48F6-1837-8AF1CE672EF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01090" y="5538587"/>
                  <a:ext cx="261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44C639E-471E-254F-0C84-3DBA3C8668A7}"/>
                    </a:ext>
                  </a:extLst>
                </p14:cNvPr>
                <p14:cNvContentPartPr/>
                <p14:nvPr/>
              </p14:nvContentPartPr>
              <p14:xfrm>
                <a:off x="5071570" y="5574227"/>
                <a:ext cx="813240" cy="178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44C639E-471E-254F-0C84-3DBA3C8668A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62930" y="5565227"/>
                  <a:ext cx="83088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B64ACDA-FE50-B7BA-B330-1343B45C5C4E}"/>
              </a:ext>
            </a:extLst>
          </p:cNvPr>
          <p:cNvGrpSpPr/>
          <p:nvPr/>
        </p:nvGrpSpPr>
        <p:grpSpPr>
          <a:xfrm>
            <a:off x="6149050" y="5448947"/>
            <a:ext cx="2163600" cy="361440"/>
            <a:chOff x="6149050" y="5448947"/>
            <a:chExt cx="21636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34D3CC3-C772-2B91-CB2D-F5D3FB54BCD3}"/>
                    </a:ext>
                  </a:extLst>
                </p14:cNvPr>
                <p14:cNvContentPartPr/>
                <p14:nvPr/>
              </p14:nvContentPartPr>
              <p14:xfrm>
                <a:off x="6149050" y="5459747"/>
                <a:ext cx="1189800" cy="350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34D3CC3-C772-2B91-CB2D-F5D3FB54BCD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40050" y="5451107"/>
                  <a:ext cx="12074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D299AC2-75DE-4DDF-04B1-0C7DCD82668B}"/>
                    </a:ext>
                  </a:extLst>
                </p14:cNvPr>
                <p14:cNvContentPartPr/>
                <p14:nvPr/>
              </p14:nvContentPartPr>
              <p14:xfrm>
                <a:off x="7116730" y="5544347"/>
                <a:ext cx="204480" cy="39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D299AC2-75DE-4DDF-04B1-0C7DCD82668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07730" y="5535707"/>
                  <a:ext cx="222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4A3C3E3-56E7-074A-9CD9-6C4A36199DE1}"/>
                    </a:ext>
                  </a:extLst>
                </p14:cNvPr>
                <p14:cNvContentPartPr/>
                <p14:nvPr/>
              </p14:nvContentPartPr>
              <p14:xfrm>
                <a:off x="6507610" y="5589347"/>
                <a:ext cx="295200" cy="33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4A3C3E3-56E7-074A-9CD9-6C4A36199DE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98970" y="5580707"/>
                  <a:ext cx="31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1B34DDB-9333-A1BE-1F94-AC6BDA983415}"/>
                    </a:ext>
                  </a:extLst>
                </p14:cNvPr>
                <p14:cNvContentPartPr/>
                <p14:nvPr/>
              </p14:nvContentPartPr>
              <p14:xfrm>
                <a:off x="6551530" y="5514467"/>
                <a:ext cx="49320" cy="8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1B34DDB-9333-A1BE-1F94-AC6BDA9834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42530" y="5505827"/>
                  <a:ext cx="66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AA4A82D-34E0-DBF0-F270-437B88003F77}"/>
                    </a:ext>
                  </a:extLst>
                </p14:cNvPr>
                <p14:cNvContentPartPr/>
                <p14:nvPr/>
              </p14:nvContentPartPr>
              <p14:xfrm>
                <a:off x="7592290" y="5448947"/>
                <a:ext cx="720360" cy="311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AA4A82D-34E0-DBF0-F270-437B88003F7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83290" y="5440307"/>
                  <a:ext cx="738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B69BD7B-25A4-0A71-EE2B-8291E31CB145}"/>
                    </a:ext>
                  </a:extLst>
                </p14:cNvPr>
                <p14:cNvContentPartPr/>
                <p14:nvPr/>
              </p14:nvContentPartPr>
              <p14:xfrm>
                <a:off x="8134450" y="5602667"/>
                <a:ext cx="42120" cy="27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B69BD7B-25A4-0A71-EE2B-8291E31CB14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25810" y="5593667"/>
                  <a:ext cx="59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E87A0CA-18BE-2DE9-42CD-503C79A63687}"/>
                    </a:ext>
                  </a:extLst>
                </p14:cNvPr>
                <p14:cNvContentPartPr/>
                <p14:nvPr/>
              </p14:nvContentPartPr>
              <p14:xfrm>
                <a:off x="7605250" y="5609867"/>
                <a:ext cx="534600" cy="7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E87A0CA-18BE-2DE9-42CD-503C79A6368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96610" y="5600867"/>
                  <a:ext cx="5522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3B2088B-1974-1ECC-06BC-2BADB9918F6A}"/>
              </a:ext>
            </a:extLst>
          </p:cNvPr>
          <p:cNvGrpSpPr/>
          <p:nvPr/>
        </p:nvGrpSpPr>
        <p:grpSpPr>
          <a:xfrm>
            <a:off x="8578690" y="5397827"/>
            <a:ext cx="1490400" cy="645840"/>
            <a:chOff x="8578690" y="5397827"/>
            <a:chExt cx="149040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BC380DD-036B-920E-86CB-686F0A73619F}"/>
                    </a:ext>
                  </a:extLst>
                </p14:cNvPr>
                <p14:cNvContentPartPr/>
                <p14:nvPr/>
              </p14:nvContentPartPr>
              <p14:xfrm>
                <a:off x="8578690" y="5397827"/>
                <a:ext cx="1490400" cy="645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BC380DD-036B-920E-86CB-686F0A73619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70050" y="5389187"/>
                  <a:ext cx="150804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88B0E6B-A74D-641A-45C7-875149751A1A}"/>
                    </a:ext>
                  </a:extLst>
                </p14:cNvPr>
                <p14:cNvContentPartPr/>
                <p14:nvPr/>
              </p14:nvContentPartPr>
              <p14:xfrm>
                <a:off x="9595690" y="5472707"/>
                <a:ext cx="20160" cy="30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88B0E6B-A74D-641A-45C7-875149751A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87050" y="5464067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A2680A1-1578-4A10-E716-64C366204F31}"/>
              </a:ext>
            </a:extLst>
          </p:cNvPr>
          <p:cNvGrpSpPr/>
          <p:nvPr/>
        </p:nvGrpSpPr>
        <p:grpSpPr>
          <a:xfrm>
            <a:off x="332733" y="5905486"/>
            <a:ext cx="1176840" cy="353160"/>
            <a:chOff x="332733" y="5905486"/>
            <a:chExt cx="11768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68E4E82-3532-C20F-82F7-D4667F583F6B}"/>
                    </a:ext>
                  </a:extLst>
                </p14:cNvPr>
                <p14:cNvContentPartPr/>
                <p14:nvPr/>
              </p14:nvContentPartPr>
              <p14:xfrm>
                <a:off x="332733" y="5905486"/>
                <a:ext cx="1176840" cy="353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68E4E82-3532-C20F-82F7-D4667F583F6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4093" y="5896486"/>
                  <a:ext cx="11944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70018C-CC72-1BAB-CDE7-B230EFC518A5}"/>
                    </a:ext>
                  </a:extLst>
                </p14:cNvPr>
                <p14:cNvContentPartPr/>
                <p14:nvPr/>
              </p14:nvContentPartPr>
              <p14:xfrm>
                <a:off x="1250373" y="6084046"/>
                <a:ext cx="25920" cy="2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70018C-CC72-1BAB-CDE7-B230EFC518A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241733" y="6075406"/>
                  <a:ext cx="43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E26E2EC-4000-2416-0EA0-849CF6D270FA}"/>
                    </a:ext>
                  </a:extLst>
                </p14:cNvPr>
                <p14:cNvContentPartPr/>
                <p14:nvPr/>
              </p14:nvContentPartPr>
              <p14:xfrm>
                <a:off x="967773" y="6046246"/>
                <a:ext cx="263160" cy="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E26E2EC-4000-2416-0EA0-849CF6D270F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58773" y="6037246"/>
                  <a:ext cx="2808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51D3C5A-2313-57DD-8D46-F688492DA14E}"/>
              </a:ext>
            </a:extLst>
          </p:cNvPr>
          <p:cNvGrpSpPr/>
          <p:nvPr/>
        </p:nvGrpSpPr>
        <p:grpSpPr>
          <a:xfrm>
            <a:off x="1827813" y="6043366"/>
            <a:ext cx="992880" cy="362160"/>
            <a:chOff x="1827813" y="6043366"/>
            <a:chExt cx="9928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FA1956A-7ADB-CEBB-7956-4AC3063C9EE2}"/>
                    </a:ext>
                  </a:extLst>
                </p14:cNvPr>
                <p14:cNvContentPartPr/>
                <p14:nvPr/>
              </p14:nvContentPartPr>
              <p14:xfrm>
                <a:off x="1827813" y="6121486"/>
                <a:ext cx="245520" cy="137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FA1956A-7ADB-CEBB-7956-4AC3063C9EE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18813" y="6112486"/>
                  <a:ext cx="263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7F46ED2-D58B-A310-AA64-4BB68BE82443}"/>
                    </a:ext>
                  </a:extLst>
                </p14:cNvPr>
                <p14:cNvContentPartPr/>
                <p14:nvPr/>
              </p14:nvContentPartPr>
              <p14:xfrm>
                <a:off x="1890453" y="6043366"/>
                <a:ext cx="187200" cy="1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7F46ED2-D58B-A310-AA64-4BB68BE824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881813" y="6034726"/>
                  <a:ext cx="20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A29E12-A190-2F56-7D0B-F4B1C81EF187}"/>
                    </a:ext>
                  </a:extLst>
                </p14:cNvPr>
                <p14:cNvContentPartPr/>
                <p14:nvPr/>
              </p14:nvContentPartPr>
              <p14:xfrm>
                <a:off x="2353053" y="6108886"/>
                <a:ext cx="25920" cy="164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A29E12-A190-2F56-7D0B-F4B1C81EF18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44413" y="6100246"/>
                  <a:ext cx="43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AF918A3-5AEF-1D3D-92A6-468049953144}"/>
                    </a:ext>
                  </a:extLst>
                </p14:cNvPr>
                <p14:cNvContentPartPr/>
                <p14:nvPr/>
              </p14:nvContentPartPr>
              <p14:xfrm>
                <a:off x="2283933" y="6197086"/>
                <a:ext cx="220680" cy="30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AF918A3-5AEF-1D3D-92A6-46804995314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74933" y="6188446"/>
                  <a:ext cx="238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5DEA119-D076-8C5A-A5A9-9657E1761B30}"/>
                    </a:ext>
                  </a:extLst>
                </p14:cNvPr>
                <p14:cNvContentPartPr/>
                <p14:nvPr/>
              </p14:nvContentPartPr>
              <p14:xfrm>
                <a:off x="2650413" y="6174766"/>
                <a:ext cx="66600" cy="230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5DEA119-D076-8C5A-A5A9-9657E1761B3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41773" y="6166126"/>
                  <a:ext cx="84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608A2B1-2467-914F-30DC-91C0838855C6}"/>
                    </a:ext>
                  </a:extLst>
                </p14:cNvPr>
                <p14:cNvContentPartPr/>
                <p14:nvPr/>
              </p14:nvContentPartPr>
              <p14:xfrm>
                <a:off x="2712693" y="6154246"/>
                <a:ext cx="108000" cy="110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608A2B1-2467-914F-30DC-91C0838855C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704053" y="6145606"/>
                  <a:ext cx="1256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107C0585-3A91-A4B5-E1CE-0CF10B093872}"/>
                  </a:ext>
                </a:extLst>
              </p14:cNvPr>
              <p14:cNvContentPartPr/>
              <p14:nvPr/>
            </p14:nvContentPartPr>
            <p14:xfrm>
              <a:off x="3113013" y="6107806"/>
              <a:ext cx="376200" cy="1216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107C0585-3A91-A4B5-E1CE-0CF10B09387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104013" y="6098806"/>
                <a:ext cx="39384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6F321DA-2DC9-3B79-D6F5-962B477A7810}"/>
              </a:ext>
            </a:extLst>
          </p:cNvPr>
          <p:cNvGrpSpPr/>
          <p:nvPr/>
        </p:nvGrpSpPr>
        <p:grpSpPr>
          <a:xfrm>
            <a:off x="3728253" y="6112486"/>
            <a:ext cx="462960" cy="150840"/>
            <a:chOff x="3728253" y="6112486"/>
            <a:chExt cx="46296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3100785-8166-BC2C-7418-D06D3132FEBD}"/>
                    </a:ext>
                  </a:extLst>
                </p14:cNvPr>
                <p14:cNvContentPartPr/>
                <p14:nvPr/>
              </p14:nvContentPartPr>
              <p14:xfrm>
                <a:off x="3728253" y="6115006"/>
                <a:ext cx="111240" cy="145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3100785-8166-BC2C-7418-D06D3132FEB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19253" y="6106366"/>
                  <a:ext cx="128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5A471AF-B1AF-7E3B-D1DF-914A412AC476}"/>
                    </a:ext>
                  </a:extLst>
                </p14:cNvPr>
                <p14:cNvContentPartPr/>
                <p14:nvPr/>
              </p14:nvContentPartPr>
              <p14:xfrm>
                <a:off x="4029213" y="6112486"/>
                <a:ext cx="34560" cy="150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5A471AF-B1AF-7E3B-D1DF-914A412AC47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020573" y="6103846"/>
                  <a:ext cx="52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EFA910A-2702-D4F9-E09D-33317DBC056D}"/>
                    </a:ext>
                  </a:extLst>
                </p14:cNvPr>
                <p14:cNvContentPartPr/>
                <p14:nvPr/>
              </p14:nvContentPartPr>
              <p14:xfrm>
                <a:off x="3965133" y="6171526"/>
                <a:ext cx="226080" cy="51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EFA910A-2702-D4F9-E09D-33317DBC056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56493" y="6162886"/>
                  <a:ext cx="2437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31B52FC-3416-FC68-65FF-7E8EA626F1B2}"/>
              </a:ext>
            </a:extLst>
          </p:cNvPr>
          <p:cNvGrpSpPr/>
          <p:nvPr/>
        </p:nvGrpSpPr>
        <p:grpSpPr>
          <a:xfrm>
            <a:off x="4315053" y="5978926"/>
            <a:ext cx="287640" cy="301320"/>
            <a:chOff x="4315053" y="5978926"/>
            <a:chExt cx="2876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0F5FEC0-C2A4-C4F9-B5C1-593762061F55}"/>
                    </a:ext>
                  </a:extLst>
                </p14:cNvPr>
                <p14:cNvContentPartPr/>
                <p14:nvPr/>
              </p14:nvContentPartPr>
              <p14:xfrm>
                <a:off x="4315053" y="6139846"/>
                <a:ext cx="193680" cy="140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0F5FEC0-C2A4-C4F9-B5C1-593762061F5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306053" y="6131206"/>
                  <a:ext cx="211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233D84E-497E-5A35-3DDD-B776C7EAB4EB}"/>
                    </a:ext>
                  </a:extLst>
                </p14:cNvPr>
                <p14:cNvContentPartPr/>
                <p14:nvPr/>
              </p14:nvContentPartPr>
              <p14:xfrm>
                <a:off x="4545453" y="5978926"/>
                <a:ext cx="28800" cy="148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233D84E-497E-5A35-3DDD-B776C7EAB4E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36813" y="5970286"/>
                  <a:ext cx="46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6722686-3C08-FC26-869E-96FDEE8F2E77}"/>
                    </a:ext>
                  </a:extLst>
                </p14:cNvPr>
                <p14:cNvContentPartPr/>
                <p14:nvPr/>
              </p14:nvContentPartPr>
              <p14:xfrm>
                <a:off x="4455813" y="6051286"/>
                <a:ext cx="146880" cy="1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6722686-3C08-FC26-869E-96FDEE8F2E7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447173" y="6042286"/>
                  <a:ext cx="16452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88EA538D-5FC4-EC14-C3C3-D9C2124ACF5C}"/>
                  </a:ext>
                </a:extLst>
              </p14:cNvPr>
              <p14:cNvContentPartPr/>
              <p14:nvPr/>
            </p14:nvContentPartPr>
            <p14:xfrm>
              <a:off x="4809333" y="6240646"/>
              <a:ext cx="77400" cy="15660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88EA538D-5FC4-EC14-C3C3-D9C2124ACF5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800693" y="6232006"/>
                <a:ext cx="9504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F06E079-5BBE-F6FE-5112-07418BF15CD4}"/>
              </a:ext>
            </a:extLst>
          </p:cNvPr>
          <p:cNvGrpSpPr/>
          <p:nvPr/>
        </p:nvGrpSpPr>
        <p:grpSpPr>
          <a:xfrm>
            <a:off x="5098413" y="5905846"/>
            <a:ext cx="1481400" cy="411840"/>
            <a:chOff x="5098413" y="5905846"/>
            <a:chExt cx="148140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F7EC1E5-2F75-BF69-2C25-400849CCAC6C}"/>
                    </a:ext>
                  </a:extLst>
                </p14:cNvPr>
                <p14:cNvContentPartPr/>
                <p14:nvPr/>
              </p14:nvContentPartPr>
              <p14:xfrm>
                <a:off x="5098413" y="6061366"/>
                <a:ext cx="1026000" cy="196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F7EC1E5-2F75-BF69-2C25-400849CCAC6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089413" y="6052726"/>
                  <a:ext cx="1043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49C54A2-7299-5CA9-829C-66AE31536341}"/>
                    </a:ext>
                  </a:extLst>
                </p14:cNvPr>
                <p14:cNvContentPartPr/>
                <p14:nvPr/>
              </p14:nvContentPartPr>
              <p14:xfrm>
                <a:off x="5302173" y="5905846"/>
                <a:ext cx="30240" cy="78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49C54A2-7299-5CA9-829C-66AE3153634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93173" y="5896846"/>
                  <a:ext cx="47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6F9E0A0-9F9B-AA96-72BD-BC1E9F7B9373}"/>
                    </a:ext>
                  </a:extLst>
                </p14:cNvPr>
                <p14:cNvContentPartPr/>
                <p14:nvPr/>
              </p14:nvContentPartPr>
              <p14:xfrm>
                <a:off x="6364173" y="6008086"/>
                <a:ext cx="215640" cy="309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6F9E0A0-9F9B-AA96-72BD-BC1E9F7B937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55173" y="5999086"/>
                  <a:ext cx="23328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3393F2D-11F5-0535-8FA3-C5D6501626C5}"/>
              </a:ext>
            </a:extLst>
          </p:cNvPr>
          <p:cNvGrpSpPr/>
          <p:nvPr/>
        </p:nvGrpSpPr>
        <p:grpSpPr>
          <a:xfrm>
            <a:off x="6853413" y="5970286"/>
            <a:ext cx="2194560" cy="318600"/>
            <a:chOff x="6853413" y="5970286"/>
            <a:chExt cx="21945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F1E68D1-1848-9204-976E-F18CE03EEA58}"/>
                    </a:ext>
                  </a:extLst>
                </p14:cNvPr>
                <p14:cNvContentPartPr/>
                <p14:nvPr/>
              </p14:nvContentPartPr>
              <p14:xfrm>
                <a:off x="6853413" y="6088726"/>
                <a:ext cx="116640" cy="156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F1E68D1-1848-9204-976E-F18CE03EEA5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44773" y="6079726"/>
                  <a:ext cx="134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CA780A-FFDE-4305-D89C-05970D56F983}"/>
                    </a:ext>
                  </a:extLst>
                </p14:cNvPr>
                <p14:cNvContentPartPr/>
                <p14:nvPr/>
              </p14:nvContentPartPr>
              <p14:xfrm>
                <a:off x="7108293" y="6059926"/>
                <a:ext cx="305640" cy="153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CA780A-FFDE-4305-D89C-05970D56F98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099293" y="6050926"/>
                  <a:ext cx="323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7AAE1B-7E9A-2BA8-625D-848D83BE3E70}"/>
                    </a:ext>
                  </a:extLst>
                </p14:cNvPr>
                <p14:cNvContentPartPr/>
                <p14:nvPr/>
              </p14:nvContentPartPr>
              <p14:xfrm>
                <a:off x="7487373" y="6078286"/>
                <a:ext cx="42120" cy="210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7AAE1B-7E9A-2BA8-625D-848D83BE3E7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78733" y="6069646"/>
                  <a:ext cx="59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1B3E49-AB89-7072-762D-ACBCC88DB5B7}"/>
                    </a:ext>
                  </a:extLst>
                </p14:cNvPr>
                <p14:cNvContentPartPr/>
                <p14:nvPr/>
              </p14:nvContentPartPr>
              <p14:xfrm>
                <a:off x="7469373" y="6052006"/>
                <a:ext cx="150840" cy="115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1B3E49-AB89-7072-762D-ACBCC88DB5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60733" y="6043006"/>
                  <a:ext cx="168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F1F45A-1452-6093-34F2-7B88FF363768}"/>
                    </a:ext>
                  </a:extLst>
                </p14:cNvPr>
                <p14:cNvContentPartPr/>
                <p14:nvPr/>
              </p14:nvContentPartPr>
              <p14:xfrm>
                <a:off x="7805253" y="6043726"/>
                <a:ext cx="15120" cy="138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F1F45A-1452-6093-34F2-7B88FF36376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96253" y="6034726"/>
                  <a:ext cx="32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4E4A2B8-2F59-205A-DA0C-494D901A43AC}"/>
                    </a:ext>
                  </a:extLst>
                </p14:cNvPr>
                <p14:cNvContentPartPr/>
                <p14:nvPr/>
              </p14:nvContentPartPr>
              <p14:xfrm>
                <a:off x="7694373" y="6081526"/>
                <a:ext cx="218880" cy="1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4E4A2B8-2F59-205A-DA0C-494D901A43A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685373" y="6072526"/>
                  <a:ext cx="236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8BC95F-19DC-F080-37A9-A2E4EB8722F1}"/>
                    </a:ext>
                  </a:extLst>
                </p14:cNvPr>
                <p14:cNvContentPartPr/>
                <p14:nvPr/>
              </p14:nvContentPartPr>
              <p14:xfrm>
                <a:off x="7773573" y="6015286"/>
                <a:ext cx="31680" cy="73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8BC95F-19DC-F080-37A9-A2E4EB8722F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64933" y="6006286"/>
                  <a:ext cx="49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FAFA445-0BF4-8A13-587D-8F417131E53C}"/>
                    </a:ext>
                  </a:extLst>
                </p14:cNvPr>
                <p14:cNvContentPartPr/>
                <p14:nvPr/>
              </p14:nvContentPartPr>
              <p14:xfrm>
                <a:off x="7772493" y="6009526"/>
                <a:ext cx="45000" cy="187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FAFA445-0BF4-8A13-587D-8F417131E53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763853" y="6000526"/>
                  <a:ext cx="62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6D44D7-2EEF-72A4-829A-804CD9D9F2A1}"/>
                    </a:ext>
                  </a:extLst>
                </p14:cNvPr>
                <p14:cNvContentPartPr/>
                <p14:nvPr/>
              </p14:nvContentPartPr>
              <p14:xfrm>
                <a:off x="7916493" y="5996566"/>
                <a:ext cx="264600" cy="250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6D44D7-2EEF-72A4-829A-804CD9D9F2A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07493" y="5987926"/>
                  <a:ext cx="282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0EC556-464D-6DDE-7A88-CEA531337EB2}"/>
                    </a:ext>
                  </a:extLst>
                </p14:cNvPr>
                <p14:cNvContentPartPr/>
                <p14:nvPr/>
              </p14:nvContentPartPr>
              <p14:xfrm>
                <a:off x="8212053" y="5970286"/>
                <a:ext cx="155160" cy="6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0EC556-464D-6DDE-7A88-CEA531337EB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03413" y="5961646"/>
                  <a:ext cx="172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1716B91-1C7D-E6BF-5ECA-3BECB8072ACE}"/>
                    </a:ext>
                  </a:extLst>
                </p14:cNvPr>
                <p14:cNvContentPartPr/>
                <p14:nvPr/>
              </p14:nvContentPartPr>
              <p14:xfrm>
                <a:off x="8474853" y="6021406"/>
                <a:ext cx="31680" cy="102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1716B91-1C7D-E6BF-5ECA-3BECB8072AC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6213" y="6012406"/>
                  <a:ext cx="49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2075C86-1CB5-7D77-72BD-0785D32372C7}"/>
                    </a:ext>
                  </a:extLst>
                </p14:cNvPr>
                <p14:cNvContentPartPr/>
                <p14:nvPr/>
              </p14:nvContentPartPr>
              <p14:xfrm>
                <a:off x="8411133" y="6061726"/>
                <a:ext cx="234720" cy="1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2075C86-1CB5-7D77-72BD-0785D32372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402133" y="6052726"/>
                  <a:ext cx="25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F3E2D49-3FBE-E3CC-7850-7EEA66D96CC2}"/>
                    </a:ext>
                  </a:extLst>
                </p14:cNvPr>
                <p14:cNvContentPartPr/>
                <p14:nvPr/>
              </p14:nvContentPartPr>
              <p14:xfrm>
                <a:off x="8729373" y="6079366"/>
                <a:ext cx="222840" cy="161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F3E2D49-3FBE-E3CC-7850-7EEA66D96CC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20733" y="6070726"/>
                  <a:ext cx="240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CF9DB0B-3859-DFE0-319C-CDE980FC445B}"/>
                    </a:ext>
                  </a:extLst>
                </p14:cNvPr>
                <p14:cNvContentPartPr/>
                <p14:nvPr/>
              </p14:nvContentPartPr>
              <p14:xfrm>
                <a:off x="8705973" y="6021406"/>
                <a:ext cx="342000" cy="10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CF9DB0B-3859-DFE0-319C-CDE980FC445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696973" y="6012766"/>
                  <a:ext cx="3596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F24A058-005B-98E7-ED67-DAD2F96F5491}"/>
              </a:ext>
            </a:extLst>
          </p:cNvPr>
          <p:cNvGrpSpPr/>
          <p:nvPr/>
        </p:nvGrpSpPr>
        <p:grpSpPr>
          <a:xfrm>
            <a:off x="9360093" y="6107446"/>
            <a:ext cx="339840" cy="134280"/>
            <a:chOff x="9360093" y="6107446"/>
            <a:chExt cx="33984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27D1376-5611-5276-CBB3-C4C7FBB76610}"/>
                    </a:ext>
                  </a:extLst>
                </p14:cNvPr>
                <p14:cNvContentPartPr/>
                <p14:nvPr/>
              </p14:nvContentPartPr>
              <p14:xfrm>
                <a:off x="9374853" y="6107446"/>
                <a:ext cx="219240" cy="39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27D1376-5611-5276-CBB3-C4C7FBB7661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365853" y="6098806"/>
                  <a:ext cx="236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70E5205-4526-FA89-F818-7ACAE1AAEE78}"/>
                    </a:ext>
                  </a:extLst>
                </p14:cNvPr>
                <p14:cNvContentPartPr/>
                <p14:nvPr/>
              </p14:nvContentPartPr>
              <p14:xfrm>
                <a:off x="9360093" y="6227326"/>
                <a:ext cx="339840" cy="14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70E5205-4526-FA89-F818-7ACAE1AAEE7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351453" y="6218326"/>
                  <a:ext cx="35748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293CCD2-DEEC-61CB-0070-A0012280F213}"/>
                  </a:ext>
                </a:extLst>
              </p14:cNvPr>
              <p14:cNvContentPartPr/>
              <p14:nvPr/>
            </p14:nvContentPartPr>
            <p14:xfrm>
              <a:off x="10752933" y="6116446"/>
              <a:ext cx="313560" cy="1306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293CCD2-DEEC-61CB-0070-A0012280F213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0743933" y="6107446"/>
                <a:ext cx="331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0A9E86B2-93DD-FFEE-C1D6-3568C6AC9D17}"/>
                  </a:ext>
                </a:extLst>
              </p14:cNvPr>
              <p14:cNvContentPartPr/>
              <p14:nvPr/>
            </p14:nvContentPartPr>
            <p14:xfrm>
              <a:off x="11152533" y="6085126"/>
              <a:ext cx="30240" cy="1825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0A9E86B2-93DD-FFEE-C1D6-3568C6AC9D1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143533" y="6076126"/>
                <a:ext cx="47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9072026-6AAF-266C-99EF-6332CBA64573}"/>
                  </a:ext>
                </a:extLst>
              </p14:cNvPr>
              <p14:cNvContentPartPr/>
              <p14:nvPr/>
            </p14:nvContentPartPr>
            <p14:xfrm>
              <a:off x="11153253" y="6041206"/>
              <a:ext cx="122040" cy="968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9072026-6AAF-266C-99EF-6332CBA64573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144613" y="6032206"/>
                <a:ext cx="1396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4DD43B65-6DC7-8581-61F8-7EF0B3124EA2}"/>
                  </a:ext>
                </a:extLst>
              </p14:cNvPr>
              <p14:cNvContentPartPr/>
              <p14:nvPr/>
            </p14:nvContentPartPr>
            <p14:xfrm>
              <a:off x="11400933" y="6022486"/>
              <a:ext cx="61200" cy="1450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4DD43B65-6DC7-8581-61F8-7EF0B3124EA2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392293" y="6013486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746557B-2537-DB4F-5833-CC63C50FDE7A}"/>
                  </a:ext>
                </a:extLst>
              </p14:cNvPr>
              <p14:cNvContentPartPr/>
              <p14:nvPr/>
            </p14:nvContentPartPr>
            <p14:xfrm>
              <a:off x="11298693" y="6071446"/>
              <a:ext cx="204840" cy="277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746557B-2537-DB4F-5833-CC63C50FDE7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289693" y="6062806"/>
                <a:ext cx="222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FE6EC58-4765-033C-8B7A-3842EB9B0C8F}"/>
                  </a:ext>
                </a:extLst>
              </p14:cNvPr>
              <p14:cNvContentPartPr/>
              <p14:nvPr/>
            </p14:nvContentPartPr>
            <p14:xfrm>
              <a:off x="11521533" y="6028966"/>
              <a:ext cx="214560" cy="1735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FE6EC58-4765-033C-8B7A-3842EB9B0C8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512893" y="6019966"/>
                <a:ext cx="232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3118813B-387B-5E34-FF4C-EC4E4B5AA49B}"/>
                  </a:ext>
                </a:extLst>
              </p14:cNvPr>
              <p14:cNvContentPartPr/>
              <p14:nvPr/>
            </p14:nvContentPartPr>
            <p14:xfrm>
              <a:off x="11526933" y="5946166"/>
              <a:ext cx="216000" cy="244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3118813B-387B-5E34-FF4C-EC4E4B5AA49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518293" y="5937166"/>
                <a:ext cx="2336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D0692F93-2500-B300-B44D-93CC8AC916A8}"/>
              </a:ext>
            </a:extLst>
          </p:cNvPr>
          <p:cNvGrpSpPr/>
          <p:nvPr/>
        </p:nvGrpSpPr>
        <p:grpSpPr>
          <a:xfrm>
            <a:off x="424893" y="6462766"/>
            <a:ext cx="1640880" cy="303120"/>
            <a:chOff x="424893" y="6462766"/>
            <a:chExt cx="16408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7305F0D-3030-BEB8-7415-0CD060424277}"/>
                    </a:ext>
                  </a:extLst>
                </p14:cNvPr>
                <p14:cNvContentPartPr/>
                <p14:nvPr/>
              </p14:nvContentPartPr>
              <p14:xfrm>
                <a:off x="424893" y="6543766"/>
                <a:ext cx="133920" cy="123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7305F0D-3030-BEB8-7415-0CD06042427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5893" y="6535126"/>
                  <a:ext cx="151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1167FAC-D8BA-6F33-B6EF-B9BAFB77F47A}"/>
                    </a:ext>
                  </a:extLst>
                </p14:cNvPr>
                <p14:cNvContentPartPr/>
                <p14:nvPr/>
              </p14:nvContentPartPr>
              <p14:xfrm>
                <a:off x="632253" y="6462766"/>
                <a:ext cx="89640" cy="220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1167FAC-D8BA-6F33-B6EF-B9BAFB77F47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3613" y="6453766"/>
                  <a:ext cx="107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C43605B-0CFD-C4F9-9B54-36F5C34D48A1}"/>
                    </a:ext>
                  </a:extLst>
                </p14:cNvPr>
                <p14:cNvContentPartPr/>
                <p14:nvPr/>
              </p14:nvContentPartPr>
              <p14:xfrm>
                <a:off x="733413" y="6520366"/>
                <a:ext cx="823320" cy="217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C43605B-0CFD-C4F9-9B54-36F5C34D48A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24773" y="6511726"/>
                  <a:ext cx="840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F9076CE-5E93-E64D-8756-70C51005D29C}"/>
                    </a:ext>
                  </a:extLst>
                </p14:cNvPr>
                <p14:cNvContentPartPr/>
                <p14:nvPr/>
              </p14:nvContentPartPr>
              <p14:xfrm>
                <a:off x="1734213" y="6492646"/>
                <a:ext cx="331560" cy="273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F9076CE-5E93-E64D-8756-70C51005D29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25573" y="6484006"/>
                  <a:ext cx="34920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2AD1F01-E6DE-7A41-12B3-D5CAD5FDA5F1}"/>
              </a:ext>
            </a:extLst>
          </p:cNvPr>
          <p:cNvGrpSpPr/>
          <p:nvPr/>
        </p:nvGrpSpPr>
        <p:grpSpPr>
          <a:xfrm>
            <a:off x="2279253" y="6450886"/>
            <a:ext cx="3150000" cy="335880"/>
            <a:chOff x="2279253" y="6450886"/>
            <a:chExt cx="315000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EFA31AB-46E1-97BB-EE97-2C3A3F9443CE}"/>
                    </a:ext>
                  </a:extLst>
                </p14:cNvPr>
                <p14:cNvContentPartPr/>
                <p14:nvPr/>
              </p14:nvContentPartPr>
              <p14:xfrm>
                <a:off x="2279253" y="6520006"/>
                <a:ext cx="773280" cy="240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EFA31AB-46E1-97BB-EE97-2C3A3F9443C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270253" y="6511006"/>
                  <a:ext cx="790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5D35982-FEA5-552B-3E46-47E84550AC75}"/>
                    </a:ext>
                  </a:extLst>
                </p14:cNvPr>
                <p14:cNvContentPartPr/>
                <p14:nvPr/>
              </p14:nvContentPartPr>
              <p14:xfrm>
                <a:off x="2585613" y="6535126"/>
                <a:ext cx="43920" cy="6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5D35982-FEA5-552B-3E46-47E84550AC7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76613" y="6526126"/>
                  <a:ext cx="6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7F6E8EB-0330-3691-D43B-CC1299ACAAAA}"/>
                    </a:ext>
                  </a:extLst>
                </p14:cNvPr>
                <p14:cNvContentPartPr/>
                <p14:nvPr/>
              </p14:nvContentPartPr>
              <p14:xfrm>
                <a:off x="3226053" y="6554926"/>
                <a:ext cx="134640" cy="155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7F6E8EB-0330-3691-D43B-CC1299ACAAA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217053" y="6545926"/>
                  <a:ext cx="152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1240E31-8426-8D86-234F-65F087A3555A}"/>
                    </a:ext>
                  </a:extLst>
                </p14:cNvPr>
                <p14:cNvContentPartPr/>
                <p14:nvPr/>
              </p14:nvContentPartPr>
              <p14:xfrm>
                <a:off x="3430173" y="6509206"/>
                <a:ext cx="905760" cy="249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1240E31-8426-8D86-234F-65F087A3555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421173" y="6500566"/>
                  <a:ext cx="923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146DA89-7FC0-BB4A-B549-A28F676747B2}"/>
                    </a:ext>
                  </a:extLst>
                </p14:cNvPr>
                <p14:cNvContentPartPr/>
                <p14:nvPr/>
              </p14:nvContentPartPr>
              <p14:xfrm>
                <a:off x="4456893" y="6494806"/>
                <a:ext cx="104040" cy="291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146DA89-7FC0-BB4A-B549-A28F676747B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447893" y="6485806"/>
                  <a:ext cx="1216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4E1A494-0403-58D8-5F15-8971DAAF315A}"/>
                    </a:ext>
                  </a:extLst>
                </p14:cNvPr>
                <p14:cNvContentPartPr/>
                <p14:nvPr/>
              </p14:nvContentPartPr>
              <p14:xfrm>
                <a:off x="4636173" y="6549526"/>
                <a:ext cx="26280" cy="207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4E1A494-0403-58D8-5F15-8971DAAF315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627533" y="6540526"/>
                  <a:ext cx="43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B1C2C3D-AF54-33E4-F1A8-2F723D315CB1}"/>
                    </a:ext>
                  </a:extLst>
                </p14:cNvPr>
                <p14:cNvContentPartPr/>
                <p14:nvPr/>
              </p14:nvContentPartPr>
              <p14:xfrm>
                <a:off x="4767573" y="6555646"/>
                <a:ext cx="60840" cy="203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B1C2C3D-AF54-33E4-F1A8-2F723D315CB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58573" y="6547006"/>
                  <a:ext cx="78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7D78F54-0BC7-2081-EEB7-7F487205B05C}"/>
                    </a:ext>
                  </a:extLst>
                </p14:cNvPr>
                <p14:cNvContentPartPr/>
                <p14:nvPr/>
              </p14:nvContentPartPr>
              <p14:xfrm>
                <a:off x="4884213" y="6557446"/>
                <a:ext cx="180720" cy="186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7D78F54-0BC7-2081-EEB7-7F487205B05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875573" y="6548806"/>
                  <a:ext cx="198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267E961-3052-9BE0-41AE-55297D05B7AC}"/>
                    </a:ext>
                  </a:extLst>
                </p14:cNvPr>
                <p14:cNvContentPartPr/>
                <p14:nvPr/>
              </p14:nvContentPartPr>
              <p14:xfrm>
                <a:off x="5107413" y="6516046"/>
                <a:ext cx="200160" cy="219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267E961-3052-9BE0-41AE-55297D05B7A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098413" y="6507406"/>
                  <a:ext cx="217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605776E-9E6F-9F92-C18F-556D3DD7645B}"/>
                    </a:ext>
                  </a:extLst>
                </p14:cNvPr>
                <p14:cNvContentPartPr/>
                <p14:nvPr/>
              </p14:nvContentPartPr>
              <p14:xfrm>
                <a:off x="5323773" y="6450886"/>
                <a:ext cx="105480" cy="334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605776E-9E6F-9F92-C18F-556D3DD7645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315133" y="6442246"/>
                  <a:ext cx="123120" cy="35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10281427-6AEA-3DEB-F622-6ADD25C6BB08}"/>
                  </a:ext>
                </a:extLst>
              </p14:cNvPr>
              <p14:cNvContentPartPr/>
              <p14:nvPr/>
            </p14:nvContentPartPr>
            <p14:xfrm>
              <a:off x="5606373" y="6702166"/>
              <a:ext cx="17280" cy="414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10281427-6AEA-3DEB-F622-6ADD25C6BB0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597733" y="6693526"/>
                <a:ext cx="3492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54939AC-516F-86FF-01E0-D206AAA93CB3}"/>
              </a:ext>
            </a:extLst>
          </p:cNvPr>
          <p:cNvGrpSpPr/>
          <p:nvPr/>
        </p:nvGrpSpPr>
        <p:grpSpPr>
          <a:xfrm>
            <a:off x="9948693" y="5888206"/>
            <a:ext cx="854280" cy="374040"/>
            <a:chOff x="9948693" y="5888206"/>
            <a:chExt cx="85428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C9F4AC0-7236-CB35-2069-F1A23593D7E4}"/>
                    </a:ext>
                  </a:extLst>
                </p14:cNvPr>
                <p14:cNvContentPartPr/>
                <p14:nvPr/>
              </p14:nvContentPartPr>
              <p14:xfrm>
                <a:off x="9948693" y="6074326"/>
                <a:ext cx="126360" cy="166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C9F4AC0-7236-CB35-2069-F1A23593D7E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940053" y="6065326"/>
                  <a:ext cx="144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7DE4BD3-6108-05D7-6346-F9EB941D6452}"/>
                    </a:ext>
                  </a:extLst>
                </p14:cNvPr>
                <p14:cNvContentPartPr/>
                <p14:nvPr/>
              </p14:nvContentPartPr>
              <p14:xfrm>
                <a:off x="10241013" y="6076486"/>
                <a:ext cx="12960" cy="155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7DE4BD3-6108-05D7-6346-F9EB941D645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32013" y="6067846"/>
                  <a:ext cx="30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91E7BDA-29B2-251A-803C-9F6C856A8139}"/>
                    </a:ext>
                  </a:extLst>
                </p14:cNvPr>
                <p14:cNvContentPartPr/>
                <p14:nvPr/>
              </p14:nvContentPartPr>
              <p14:xfrm>
                <a:off x="10181613" y="6170446"/>
                <a:ext cx="138600" cy="18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91E7BDA-29B2-251A-803C-9F6C856A813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72973" y="6161446"/>
                  <a:ext cx="156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5027B3D-6E0D-202C-A665-0E5CE4CCAB60}"/>
                    </a:ext>
                  </a:extLst>
                </p14:cNvPr>
                <p14:cNvContentPartPr/>
                <p14:nvPr/>
              </p14:nvContentPartPr>
              <p14:xfrm>
                <a:off x="10676613" y="5888206"/>
                <a:ext cx="40680" cy="179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5027B3D-6E0D-202C-A665-0E5CE4CCAB6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667613" y="5879566"/>
                  <a:ext cx="58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EC6E9AD-91C5-9C1E-8B9E-21D0F261F027}"/>
                    </a:ext>
                  </a:extLst>
                </p14:cNvPr>
                <p14:cNvContentPartPr/>
                <p14:nvPr/>
              </p14:nvContentPartPr>
              <p14:xfrm>
                <a:off x="10577253" y="5974606"/>
                <a:ext cx="225720" cy="30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EC6E9AD-91C5-9C1E-8B9E-21D0F261F02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68253" y="5965966"/>
                  <a:ext cx="243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E9FE25C-F928-B08D-F8C7-8171028635AF}"/>
                    </a:ext>
                  </a:extLst>
                </p14:cNvPr>
                <p14:cNvContentPartPr/>
                <p14:nvPr/>
              </p14:nvContentPartPr>
              <p14:xfrm>
                <a:off x="10414533" y="6089446"/>
                <a:ext cx="143280" cy="172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E9FE25C-F928-B08D-F8C7-8171028635A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405533" y="6080446"/>
                  <a:ext cx="16092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2EB834-A9D4-1957-E814-6AB779B0B3F7}"/>
              </a:ext>
            </a:extLst>
          </p:cNvPr>
          <p:cNvGrpSpPr/>
          <p:nvPr/>
        </p:nvGrpSpPr>
        <p:grpSpPr>
          <a:xfrm>
            <a:off x="5719773" y="6322006"/>
            <a:ext cx="6431040" cy="503280"/>
            <a:chOff x="5719773" y="6322006"/>
            <a:chExt cx="643104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D5529B0-7DB5-79BC-5ACD-35C3B4561C7D}"/>
                    </a:ext>
                  </a:extLst>
                </p14:cNvPr>
                <p14:cNvContentPartPr/>
                <p14:nvPr/>
              </p14:nvContentPartPr>
              <p14:xfrm>
                <a:off x="5840013" y="6413086"/>
                <a:ext cx="10800" cy="99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D5529B0-7DB5-79BC-5ACD-35C3B4561C7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831013" y="6404446"/>
                  <a:ext cx="2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D1484FA-A886-6DDB-0FA9-8A007DCC1177}"/>
                    </a:ext>
                  </a:extLst>
                </p14:cNvPr>
                <p14:cNvContentPartPr/>
                <p14:nvPr/>
              </p14:nvContentPartPr>
              <p14:xfrm>
                <a:off x="5719773" y="6343966"/>
                <a:ext cx="222120" cy="190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D1484FA-A886-6DDB-0FA9-8A007DCC117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711133" y="6335326"/>
                  <a:ext cx="239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3584365-96A3-A924-2CCE-BA61779E839E}"/>
                    </a:ext>
                  </a:extLst>
                </p14:cNvPr>
                <p14:cNvContentPartPr/>
                <p14:nvPr/>
              </p14:nvContentPartPr>
              <p14:xfrm>
                <a:off x="5983653" y="6482926"/>
                <a:ext cx="40320" cy="230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3584365-96A3-A924-2CCE-BA61779E839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974653" y="6473926"/>
                  <a:ext cx="57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6E00C21-39E1-BE3C-D6FD-3E442EE9C707}"/>
                    </a:ext>
                  </a:extLst>
                </p14:cNvPr>
                <p14:cNvContentPartPr/>
                <p14:nvPr/>
              </p14:nvContentPartPr>
              <p14:xfrm>
                <a:off x="6085533" y="6460606"/>
                <a:ext cx="11880" cy="252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6E00C21-39E1-BE3C-D6FD-3E442EE9C70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076893" y="6451606"/>
                  <a:ext cx="29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90362BC-F77E-16B4-B2FC-40A58CA6DACE}"/>
                    </a:ext>
                  </a:extLst>
                </p14:cNvPr>
                <p14:cNvContentPartPr/>
                <p14:nvPr/>
              </p14:nvContentPartPr>
              <p14:xfrm>
                <a:off x="6000933" y="6579766"/>
                <a:ext cx="128160" cy="27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90362BC-F77E-16B4-B2FC-40A58CA6DAC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992293" y="6571126"/>
                  <a:ext cx="145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3642EA3-424F-D2AD-AB57-8CA8DF160B35}"/>
                    </a:ext>
                  </a:extLst>
                </p14:cNvPr>
                <p14:cNvContentPartPr/>
                <p14:nvPr/>
              </p14:nvContentPartPr>
              <p14:xfrm>
                <a:off x="6172653" y="6533686"/>
                <a:ext cx="28800" cy="140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3642EA3-424F-D2AD-AB57-8CA8DF160B3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63653" y="6525046"/>
                  <a:ext cx="4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ECF0E73-8ACF-F8A7-C279-5A9BDBA5E202}"/>
                    </a:ext>
                  </a:extLst>
                </p14:cNvPr>
                <p14:cNvContentPartPr/>
                <p14:nvPr/>
              </p14:nvContentPartPr>
              <p14:xfrm>
                <a:off x="6207213" y="6602086"/>
                <a:ext cx="152640" cy="213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ECF0E73-8ACF-F8A7-C279-5A9BDBA5E20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198213" y="6593086"/>
                  <a:ext cx="170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4AB0021-E40A-A554-3F49-385C5CA9C384}"/>
                    </a:ext>
                  </a:extLst>
                </p14:cNvPr>
                <p14:cNvContentPartPr/>
                <p14:nvPr/>
              </p14:nvContentPartPr>
              <p14:xfrm>
                <a:off x="6398013" y="6466006"/>
                <a:ext cx="99720" cy="259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4AB0021-E40A-A554-3F49-385C5CA9C38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389013" y="6457006"/>
                  <a:ext cx="117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2A58360-E8D6-F110-A2C7-CAA7472D1641}"/>
                    </a:ext>
                  </a:extLst>
                </p14:cNvPr>
                <p14:cNvContentPartPr/>
                <p14:nvPr/>
              </p14:nvContentPartPr>
              <p14:xfrm>
                <a:off x="6637413" y="6539446"/>
                <a:ext cx="216360" cy="185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2A58360-E8D6-F110-A2C7-CAA7472D164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628773" y="6530446"/>
                  <a:ext cx="234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25C1C79-B43C-C9C5-21F5-7025E32078A1}"/>
                    </a:ext>
                  </a:extLst>
                </p14:cNvPr>
                <p14:cNvContentPartPr/>
                <p14:nvPr/>
              </p14:nvContentPartPr>
              <p14:xfrm>
                <a:off x="6619053" y="6473566"/>
                <a:ext cx="167760" cy="17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25C1C79-B43C-C9C5-21F5-7025E32078A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610053" y="6464926"/>
                  <a:ext cx="185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031C096-910E-4B8D-03E4-7020198C4926}"/>
                    </a:ext>
                  </a:extLst>
                </p14:cNvPr>
                <p14:cNvContentPartPr/>
                <p14:nvPr/>
              </p14:nvContentPartPr>
              <p14:xfrm>
                <a:off x="7055373" y="6472126"/>
                <a:ext cx="140040" cy="268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031C096-910E-4B8D-03E4-7020198C492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046373" y="6463126"/>
                  <a:ext cx="157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2889176-4340-A493-5690-024F9F23326C}"/>
                    </a:ext>
                  </a:extLst>
                </p14:cNvPr>
                <p14:cNvContentPartPr/>
                <p14:nvPr/>
              </p14:nvContentPartPr>
              <p14:xfrm>
                <a:off x="6976533" y="6597766"/>
                <a:ext cx="166680" cy="18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2889176-4340-A493-5690-024F9F23326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67533" y="6589126"/>
                  <a:ext cx="184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1B09088-D0E8-4B11-E5C6-99AEE699132B}"/>
                    </a:ext>
                  </a:extLst>
                </p14:cNvPr>
                <p14:cNvContentPartPr/>
                <p14:nvPr/>
              </p14:nvContentPartPr>
              <p14:xfrm>
                <a:off x="7155093" y="6599566"/>
                <a:ext cx="222480" cy="127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1B09088-D0E8-4B11-E5C6-99AEE699132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146453" y="6590566"/>
                  <a:ext cx="240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7066355-E5E7-7C42-F690-D619D34653DB}"/>
                    </a:ext>
                  </a:extLst>
                </p14:cNvPr>
                <p14:cNvContentPartPr/>
                <p14:nvPr/>
              </p14:nvContentPartPr>
              <p14:xfrm>
                <a:off x="7410333" y="6622246"/>
                <a:ext cx="187920" cy="84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7066355-E5E7-7C42-F690-D619D34653D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401333" y="6613246"/>
                  <a:ext cx="20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B88D66B-FB6C-10F1-BCE8-7E3D1EFBFFE7}"/>
                    </a:ext>
                  </a:extLst>
                </p14:cNvPr>
                <p14:cNvContentPartPr/>
                <p14:nvPr/>
              </p14:nvContentPartPr>
              <p14:xfrm>
                <a:off x="7741173" y="6567886"/>
                <a:ext cx="146880" cy="144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B88D66B-FB6C-10F1-BCE8-7E3D1EFBFFE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32173" y="6559246"/>
                  <a:ext cx="164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8B3A719-5B4B-B065-14DB-25B7EC3D62EB}"/>
                    </a:ext>
                  </a:extLst>
                </p14:cNvPr>
                <p14:cNvContentPartPr/>
                <p14:nvPr/>
              </p14:nvContentPartPr>
              <p14:xfrm>
                <a:off x="7916853" y="6600646"/>
                <a:ext cx="374760" cy="149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8B3A719-5B4B-B065-14DB-25B7EC3D62E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907853" y="6592006"/>
                  <a:ext cx="39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35C365C-7279-DA0D-655B-50939A7EFCF7}"/>
                    </a:ext>
                  </a:extLst>
                </p14:cNvPr>
                <p14:cNvContentPartPr/>
                <p14:nvPr/>
              </p14:nvContentPartPr>
              <p14:xfrm>
                <a:off x="8213133" y="6457366"/>
                <a:ext cx="365760" cy="2674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35C365C-7279-DA0D-655B-50939A7EFCF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204493" y="6448726"/>
                  <a:ext cx="383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9037F3F-101A-1ED9-7C40-B606D4935F3E}"/>
                    </a:ext>
                  </a:extLst>
                </p14:cNvPr>
                <p14:cNvContentPartPr/>
                <p14:nvPr/>
              </p14:nvContentPartPr>
              <p14:xfrm>
                <a:off x="8557653" y="6741406"/>
                <a:ext cx="41040" cy="30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9037F3F-101A-1ED9-7C40-B606D4935F3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549013" y="6732406"/>
                  <a:ext cx="58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49AAA5D-6A44-D211-2887-8B75B12AA213}"/>
                    </a:ext>
                  </a:extLst>
                </p14:cNvPr>
                <p14:cNvContentPartPr/>
                <p14:nvPr/>
              </p14:nvContentPartPr>
              <p14:xfrm>
                <a:off x="8721453" y="6461326"/>
                <a:ext cx="119520" cy="68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49AAA5D-6A44-D211-2887-8B75B12AA21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712813" y="6452326"/>
                  <a:ext cx="137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045E33F-578C-378B-438C-3AE17D1B57E1}"/>
                    </a:ext>
                  </a:extLst>
                </p14:cNvPr>
                <p14:cNvContentPartPr/>
                <p14:nvPr/>
              </p14:nvContentPartPr>
              <p14:xfrm>
                <a:off x="8657013" y="6399046"/>
                <a:ext cx="249120" cy="214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045E33F-578C-378B-438C-3AE17D1B57E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48373" y="6390046"/>
                  <a:ext cx="266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AAFEE15-3002-817F-ADAB-5E5C2AD287E5}"/>
                    </a:ext>
                  </a:extLst>
                </p14:cNvPr>
                <p14:cNvContentPartPr/>
                <p14:nvPr/>
              </p14:nvContentPartPr>
              <p14:xfrm>
                <a:off x="8927373" y="6542326"/>
                <a:ext cx="132480" cy="194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AAFEE15-3002-817F-ADAB-5E5C2AD287E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918373" y="6533686"/>
                  <a:ext cx="150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3B34FD8-DDDC-4A4F-C59C-423D77852D1E}"/>
                    </a:ext>
                  </a:extLst>
                </p14:cNvPr>
                <p14:cNvContentPartPr/>
                <p14:nvPr/>
              </p14:nvContentPartPr>
              <p14:xfrm>
                <a:off x="9098013" y="6363046"/>
                <a:ext cx="33840" cy="172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3B34FD8-DDDC-4A4F-C59C-423D77852D1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089013" y="6354046"/>
                  <a:ext cx="51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42EE895-9569-47C5-1299-81D8BEAF2F88}"/>
                    </a:ext>
                  </a:extLst>
                </p14:cNvPr>
                <p14:cNvContentPartPr/>
                <p14:nvPr/>
              </p14:nvContentPartPr>
              <p14:xfrm>
                <a:off x="9010173" y="6479686"/>
                <a:ext cx="185760" cy="12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42EE895-9569-47C5-1299-81D8BEAF2F8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001173" y="6470686"/>
                  <a:ext cx="203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0FBC8FF-2832-2AD0-6E9E-3E7F8272ABB7}"/>
                    </a:ext>
                  </a:extLst>
                </p14:cNvPr>
                <p14:cNvContentPartPr/>
                <p14:nvPr/>
              </p14:nvContentPartPr>
              <p14:xfrm>
                <a:off x="9190173" y="6590206"/>
                <a:ext cx="74520" cy="136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0FBC8FF-2832-2AD0-6E9E-3E7F8272ABB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181533" y="6581566"/>
                  <a:ext cx="92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2924E30-6E00-0065-A286-F0470C180F6A}"/>
                    </a:ext>
                  </a:extLst>
                </p14:cNvPr>
                <p14:cNvContentPartPr/>
                <p14:nvPr/>
              </p14:nvContentPartPr>
              <p14:xfrm>
                <a:off x="9329493" y="6590926"/>
                <a:ext cx="94680" cy="156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2924E30-6E00-0065-A286-F0470C180F6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320853" y="6582286"/>
                  <a:ext cx="112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789C8F5-A5FF-3166-64E3-37D4F20FC3E6}"/>
                    </a:ext>
                  </a:extLst>
                </p14:cNvPr>
                <p14:cNvContentPartPr/>
                <p14:nvPr/>
              </p14:nvContentPartPr>
              <p14:xfrm>
                <a:off x="9440013" y="6647446"/>
                <a:ext cx="99000" cy="95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789C8F5-A5FF-3166-64E3-37D4F20FC3E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431013" y="6638446"/>
                  <a:ext cx="116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DF78E42-EA06-9A9B-5B18-C955209AF3F9}"/>
                    </a:ext>
                  </a:extLst>
                </p14:cNvPr>
                <p14:cNvContentPartPr/>
                <p14:nvPr/>
              </p14:nvContentPartPr>
              <p14:xfrm>
                <a:off x="9634053" y="6524686"/>
                <a:ext cx="38880" cy="2077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DF78E42-EA06-9A9B-5B18-C955209AF3F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625413" y="6515686"/>
                  <a:ext cx="56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FEA10A6-7A70-0702-8304-59CF8E1E3D4B}"/>
                    </a:ext>
                  </a:extLst>
                </p14:cNvPr>
                <p14:cNvContentPartPr/>
                <p14:nvPr/>
              </p14:nvContentPartPr>
              <p14:xfrm>
                <a:off x="9724773" y="6520366"/>
                <a:ext cx="66240" cy="246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FEA10A6-7A70-0702-8304-59CF8E1E3D4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716133" y="6511366"/>
                  <a:ext cx="83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8794B1C-81A8-28E8-242B-7AB251D10089}"/>
                    </a:ext>
                  </a:extLst>
                </p14:cNvPr>
                <p14:cNvContentPartPr/>
                <p14:nvPr/>
              </p14:nvContentPartPr>
              <p14:xfrm>
                <a:off x="9864453" y="6708286"/>
                <a:ext cx="25920" cy="42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8794B1C-81A8-28E8-242B-7AB251D1008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855813" y="6699646"/>
                  <a:ext cx="43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046D8DB-1BE9-70C7-064F-8B6199ED1DE8}"/>
                    </a:ext>
                  </a:extLst>
                </p14:cNvPr>
                <p14:cNvContentPartPr/>
                <p14:nvPr/>
              </p14:nvContentPartPr>
              <p14:xfrm>
                <a:off x="9929613" y="6462046"/>
                <a:ext cx="54720" cy="3430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046D8DB-1BE9-70C7-064F-8B6199ED1DE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920613" y="6453406"/>
                  <a:ext cx="72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CC709C1-3DF9-C899-A406-91680ECFD288}"/>
                    </a:ext>
                  </a:extLst>
                </p14:cNvPr>
                <p14:cNvContentPartPr/>
                <p14:nvPr/>
              </p14:nvContentPartPr>
              <p14:xfrm>
                <a:off x="10022853" y="6717286"/>
                <a:ext cx="84240" cy="66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CC709C1-3DF9-C899-A406-91680ECFD28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014213" y="6708286"/>
                  <a:ext cx="101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19AA98B-170E-AA5A-2E50-F9BCDDD938EA}"/>
                    </a:ext>
                  </a:extLst>
                </p14:cNvPr>
                <p14:cNvContentPartPr/>
                <p14:nvPr/>
              </p14:nvContentPartPr>
              <p14:xfrm>
                <a:off x="10163973" y="6464566"/>
                <a:ext cx="94680" cy="328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19AA98B-170E-AA5A-2E50-F9BCDDD938E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154973" y="6455926"/>
                  <a:ext cx="112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50CD129-FC68-0F2F-FEAE-BEBCA8B65B80}"/>
                    </a:ext>
                  </a:extLst>
                </p14:cNvPr>
                <p14:cNvContentPartPr/>
                <p14:nvPr/>
              </p14:nvContentPartPr>
              <p14:xfrm>
                <a:off x="10264773" y="6682006"/>
                <a:ext cx="96120" cy="79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50CD129-FC68-0F2F-FEAE-BEBCA8B65B8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255773" y="6673006"/>
                  <a:ext cx="11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28E2AD2-9C7A-473B-0F85-47D2BEB817B9}"/>
                    </a:ext>
                  </a:extLst>
                </p14:cNvPr>
                <p14:cNvContentPartPr/>
                <p14:nvPr/>
              </p14:nvContentPartPr>
              <p14:xfrm>
                <a:off x="10409493" y="6704686"/>
                <a:ext cx="117720" cy="71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28E2AD2-9C7A-473B-0F85-47D2BEB817B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400493" y="6696046"/>
                  <a:ext cx="135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47BB0A4-18C0-E178-B0D6-8F2F2E7E4057}"/>
                    </a:ext>
                  </a:extLst>
                </p14:cNvPr>
                <p14:cNvContentPartPr/>
                <p14:nvPr/>
              </p14:nvContentPartPr>
              <p14:xfrm>
                <a:off x="10598853" y="6778486"/>
                <a:ext cx="12240" cy="10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47BB0A4-18C0-E178-B0D6-8F2F2E7E405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590213" y="6769846"/>
                  <a:ext cx="29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A2D7754-BC1A-4ACF-8546-030797007184}"/>
                    </a:ext>
                  </a:extLst>
                </p14:cNvPr>
                <p14:cNvContentPartPr/>
                <p14:nvPr/>
              </p14:nvContentPartPr>
              <p14:xfrm>
                <a:off x="10712253" y="6423166"/>
                <a:ext cx="83520" cy="131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A2D7754-BC1A-4ACF-8546-03079700718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703613" y="6414526"/>
                  <a:ext cx="101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D8BA64A-9FE0-8F36-AA0A-0C828ABD7CCB}"/>
                    </a:ext>
                  </a:extLst>
                </p14:cNvPr>
                <p14:cNvContentPartPr/>
                <p14:nvPr/>
              </p14:nvContentPartPr>
              <p14:xfrm>
                <a:off x="10643493" y="6322006"/>
                <a:ext cx="287280" cy="262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D8BA64A-9FE0-8F36-AA0A-0C828ABD7CC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634493" y="6313006"/>
                  <a:ext cx="304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B275D41-9637-57CB-BBD6-B328633F9F8E}"/>
                    </a:ext>
                  </a:extLst>
                </p14:cNvPr>
                <p14:cNvContentPartPr/>
                <p14:nvPr/>
              </p14:nvContentPartPr>
              <p14:xfrm>
                <a:off x="11078373" y="6478606"/>
                <a:ext cx="87120" cy="72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B275D41-9637-57CB-BBD6-B328633F9F8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069733" y="6469606"/>
                  <a:ext cx="104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37B9A41-A144-390B-19D2-F5F94B3FCA0F}"/>
                    </a:ext>
                  </a:extLst>
                </p14:cNvPr>
                <p14:cNvContentPartPr/>
                <p14:nvPr/>
              </p14:nvContentPartPr>
              <p14:xfrm>
                <a:off x="11236413" y="6343606"/>
                <a:ext cx="13680" cy="1980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37B9A41-A144-390B-19D2-F5F94B3FCA0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227413" y="6334966"/>
                  <a:ext cx="3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477CC63-08DD-6876-D06B-88D89AABDE6C}"/>
                    </a:ext>
                  </a:extLst>
                </p14:cNvPr>
                <p14:cNvContentPartPr/>
                <p14:nvPr/>
              </p14:nvContentPartPr>
              <p14:xfrm>
                <a:off x="11305533" y="6499846"/>
                <a:ext cx="85320" cy="41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477CC63-08DD-6876-D06B-88D89AABDE6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296533" y="6490846"/>
                  <a:ext cx="102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8C54EDD-0B07-1B4E-6ACA-98654E0BD9C4}"/>
                    </a:ext>
                  </a:extLst>
                </p14:cNvPr>
                <p14:cNvContentPartPr/>
                <p14:nvPr/>
              </p14:nvContentPartPr>
              <p14:xfrm>
                <a:off x="11478693" y="6457726"/>
                <a:ext cx="214920" cy="91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8C54EDD-0B07-1B4E-6ACA-98654E0BD9C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469693" y="6448726"/>
                  <a:ext cx="23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AE48F2C-C553-92D9-5182-4031AEE6C661}"/>
                    </a:ext>
                  </a:extLst>
                </p14:cNvPr>
                <p14:cNvContentPartPr/>
                <p14:nvPr/>
              </p14:nvContentPartPr>
              <p14:xfrm>
                <a:off x="10898013" y="6706126"/>
                <a:ext cx="123840" cy="81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AE48F2C-C553-92D9-5182-4031AEE6C66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889013" y="6697486"/>
                  <a:ext cx="141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9169210-B4BE-F937-DAC0-041168633CE2}"/>
                    </a:ext>
                  </a:extLst>
                </p14:cNvPr>
                <p14:cNvContentPartPr/>
                <p14:nvPr/>
              </p14:nvContentPartPr>
              <p14:xfrm>
                <a:off x="11061813" y="6730606"/>
                <a:ext cx="136440" cy="50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9169210-B4BE-F937-DAC0-041168633CE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052813" y="6721606"/>
                  <a:ext cx="154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E2E7760-A68A-AA95-25CA-0F43EC1A470C}"/>
                    </a:ext>
                  </a:extLst>
                </p14:cNvPr>
                <p14:cNvContentPartPr/>
                <p14:nvPr/>
              </p14:nvContentPartPr>
              <p14:xfrm>
                <a:off x="11250453" y="6714766"/>
                <a:ext cx="41760" cy="110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E2E7760-A68A-AA95-25CA-0F43EC1A470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241453" y="6705766"/>
                  <a:ext cx="59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68B0D42-FA4F-28CF-256D-9C315DEFF733}"/>
                    </a:ext>
                  </a:extLst>
                </p14:cNvPr>
                <p14:cNvContentPartPr/>
                <p14:nvPr/>
              </p14:nvContentPartPr>
              <p14:xfrm>
                <a:off x="11404533" y="6641326"/>
                <a:ext cx="20160" cy="140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68B0D42-FA4F-28CF-256D-9C315DEFF73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395893" y="6632326"/>
                  <a:ext cx="37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B1BD153-B872-D35B-8DE0-7E505321FDAC}"/>
                    </a:ext>
                  </a:extLst>
                </p14:cNvPr>
                <p14:cNvContentPartPr/>
                <p14:nvPr/>
              </p14:nvContentPartPr>
              <p14:xfrm>
                <a:off x="11323173" y="6712606"/>
                <a:ext cx="154080" cy="172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B1BD153-B872-D35B-8DE0-7E505321FDA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314173" y="6703606"/>
                  <a:ext cx="171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1F8854A-2218-F46B-6CBB-DE150DB9B626}"/>
                    </a:ext>
                  </a:extLst>
                </p14:cNvPr>
                <p14:cNvContentPartPr/>
                <p14:nvPr/>
              </p14:nvContentPartPr>
              <p14:xfrm>
                <a:off x="11477253" y="6721966"/>
                <a:ext cx="64080" cy="73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1F8854A-2218-F46B-6CBB-DE150DB9B62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468253" y="6713326"/>
                  <a:ext cx="81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840B9B9-22FC-53BC-C67B-67F40BE8C12F}"/>
                    </a:ext>
                  </a:extLst>
                </p14:cNvPr>
                <p14:cNvContentPartPr/>
                <p14:nvPr/>
              </p14:nvContentPartPr>
              <p14:xfrm>
                <a:off x="11561133" y="6727366"/>
                <a:ext cx="225360" cy="80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840B9B9-22FC-53BC-C67B-67F40BE8C12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552133" y="6718366"/>
                  <a:ext cx="24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8E684A3-CD44-18F2-A884-77CCBCD44354}"/>
                    </a:ext>
                  </a:extLst>
                </p14:cNvPr>
                <p14:cNvContentPartPr/>
                <p14:nvPr/>
              </p14:nvContentPartPr>
              <p14:xfrm>
                <a:off x="11885133" y="6624406"/>
                <a:ext cx="265680" cy="1947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8E684A3-CD44-18F2-A884-77CCBCD4435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876493" y="6615766"/>
                  <a:ext cx="28332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17FB22A6-F772-F47A-F893-EF9C6E355EEB}"/>
                  </a:ext>
                </a:extLst>
              </p14:cNvPr>
              <p14:cNvContentPartPr/>
              <p14:nvPr/>
            </p14:nvContentPartPr>
            <p14:xfrm>
              <a:off x="11885493" y="6464566"/>
              <a:ext cx="143280" cy="10260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17FB22A6-F772-F47A-F893-EF9C6E355EEB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1876853" y="6455926"/>
                <a:ext cx="160920" cy="1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56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57DC5B8-F8D8-4A42-C0B9-02A614348AE9}"/>
              </a:ext>
            </a:extLst>
          </p:cNvPr>
          <p:cNvGrpSpPr/>
          <p:nvPr/>
        </p:nvGrpSpPr>
        <p:grpSpPr>
          <a:xfrm>
            <a:off x="578410" y="79547"/>
            <a:ext cx="6410520" cy="648360"/>
            <a:chOff x="578410" y="79547"/>
            <a:chExt cx="641052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E4DDB29-A99F-CDD5-C507-8345A63B47B5}"/>
                    </a:ext>
                  </a:extLst>
                </p14:cNvPr>
                <p14:cNvContentPartPr/>
                <p14:nvPr/>
              </p14:nvContentPartPr>
              <p14:xfrm>
                <a:off x="641770" y="294827"/>
                <a:ext cx="52920" cy="241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E4DDB29-A99F-CDD5-C507-8345A63B47B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2770" y="286187"/>
                  <a:ext cx="70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AB79AD-946E-F5AF-A1D3-E23C77A9AACB}"/>
                    </a:ext>
                  </a:extLst>
                </p14:cNvPr>
                <p14:cNvContentPartPr/>
                <p14:nvPr/>
              </p14:nvContentPartPr>
              <p14:xfrm>
                <a:off x="578410" y="258827"/>
                <a:ext cx="257400" cy="33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AB79AD-946E-F5AF-A1D3-E23C77A9AA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770" y="249827"/>
                  <a:ext cx="275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9E9BF4-136D-1599-0C04-44721EDE1DE5}"/>
                    </a:ext>
                  </a:extLst>
                </p14:cNvPr>
                <p14:cNvContentPartPr/>
                <p14:nvPr/>
              </p14:nvContentPartPr>
              <p14:xfrm>
                <a:off x="772090" y="182147"/>
                <a:ext cx="382680" cy="372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9E9BF4-136D-1599-0C04-44721EDE1D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3090" y="173507"/>
                  <a:ext cx="4003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4403D6-DACC-AB53-FDB1-9C8BE9803EB8}"/>
                    </a:ext>
                  </a:extLst>
                </p14:cNvPr>
                <p14:cNvContentPartPr/>
                <p14:nvPr/>
              </p14:nvContentPartPr>
              <p14:xfrm>
                <a:off x="1410730" y="386987"/>
                <a:ext cx="702000" cy="180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4403D6-DACC-AB53-FDB1-9C8BE9803E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2090" y="378347"/>
                  <a:ext cx="719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D6C2EE2-CE41-E5F6-CD51-AE841D6C979E}"/>
                    </a:ext>
                  </a:extLst>
                </p14:cNvPr>
                <p14:cNvContentPartPr/>
                <p14:nvPr/>
              </p14:nvContentPartPr>
              <p14:xfrm>
                <a:off x="2338810" y="402107"/>
                <a:ext cx="316080" cy="13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D6C2EE2-CE41-E5F6-CD51-AE841D6C97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29810" y="393467"/>
                  <a:ext cx="333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0065DB-12EF-8BFA-9800-297E54136793}"/>
                    </a:ext>
                  </a:extLst>
                </p14:cNvPr>
                <p14:cNvContentPartPr/>
                <p14:nvPr/>
              </p14:nvContentPartPr>
              <p14:xfrm>
                <a:off x="2438890" y="279707"/>
                <a:ext cx="45720" cy="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0065DB-12EF-8BFA-9800-297E541367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0250" y="270707"/>
                  <a:ext cx="63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26A381-F18E-4F91-58D7-34F6C4234CC0}"/>
                    </a:ext>
                  </a:extLst>
                </p14:cNvPr>
                <p14:cNvContentPartPr/>
                <p14:nvPr/>
              </p14:nvContentPartPr>
              <p14:xfrm>
                <a:off x="2890690" y="141467"/>
                <a:ext cx="519840" cy="38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26A381-F18E-4F91-58D7-34F6C4234C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2050" y="132827"/>
                  <a:ext cx="5374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F08AD3-2BCF-4770-541D-F5A05621C00F}"/>
                    </a:ext>
                  </a:extLst>
                </p14:cNvPr>
                <p14:cNvContentPartPr/>
                <p14:nvPr/>
              </p14:nvContentPartPr>
              <p14:xfrm>
                <a:off x="2927410" y="270707"/>
                <a:ext cx="34056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F08AD3-2BCF-4770-541D-F5A05621C0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18770" y="261707"/>
                  <a:ext cx="358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BA12B7-DC8B-AA13-F1CD-4CCE2E183F6E}"/>
                    </a:ext>
                  </a:extLst>
                </p14:cNvPr>
                <p14:cNvContentPartPr/>
                <p14:nvPr/>
              </p14:nvContentPartPr>
              <p14:xfrm>
                <a:off x="3648490" y="79547"/>
                <a:ext cx="1268640" cy="54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BA12B7-DC8B-AA13-F1CD-4CCE2E183F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39490" y="70547"/>
                  <a:ext cx="12862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A9B1D8-2E90-757B-3105-A539EB30F345}"/>
                    </a:ext>
                  </a:extLst>
                </p14:cNvPr>
                <p14:cNvContentPartPr/>
                <p14:nvPr/>
              </p14:nvContentPartPr>
              <p14:xfrm>
                <a:off x="4812370" y="195107"/>
                <a:ext cx="205560" cy="2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A9B1D8-2E90-757B-3105-A539EB30F3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03370" y="186467"/>
                  <a:ext cx="223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6B8484-BDF3-69E6-1D37-9F5C3468B145}"/>
                    </a:ext>
                  </a:extLst>
                </p14:cNvPr>
                <p14:cNvContentPartPr/>
                <p14:nvPr/>
              </p14:nvContentPartPr>
              <p14:xfrm>
                <a:off x="4316290" y="217427"/>
                <a:ext cx="319320" cy="56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6B8484-BDF3-69E6-1D37-9F5C3468B1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07650" y="208427"/>
                  <a:ext cx="336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9874FE-34CF-BB4D-E7FF-1B961AE91E9C}"/>
                    </a:ext>
                  </a:extLst>
                </p14:cNvPr>
                <p14:cNvContentPartPr/>
                <p14:nvPr/>
              </p14:nvContentPartPr>
              <p14:xfrm>
                <a:off x="5172370" y="254147"/>
                <a:ext cx="1240920" cy="211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9874FE-34CF-BB4D-E7FF-1B961AE91E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63370" y="245147"/>
                  <a:ext cx="1258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4928FD-74BF-A9C2-D2A4-27E8E7F19309}"/>
                    </a:ext>
                  </a:extLst>
                </p14:cNvPr>
                <p14:cNvContentPartPr/>
                <p14:nvPr/>
              </p14:nvContentPartPr>
              <p14:xfrm>
                <a:off x="6675010" y="174587"/>
                <a:ext cx="313920" cy="55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4928FD-74BF-A9C2-D2A4-27E8E7F193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66370" y="165587"/>
                  <a:ext cx="331560" cy="57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734CD5-FFD2-C1AF-D2F7-63842801BE11}"/>
              </a:ext>
            </a:extLst>
          </p:cNvPr>
          <p:cNvGrpSpPr/>
          <p:nvPr/>
        </p:nvGrpSpPr>
        <p:grpSpPr>
          <a:xfrm>
            <a:off x="7182970" y="72707"/>
            <a:ext cx="3321720" cy="483840"/>
            <a:chOff x="7182970" y="72707"/>
            <a:chExt cx="332172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9942F3-1B12-DC85-7A51-AC6F1BF6229C}"/>
                    </a:ext>
                  </a:extLst>
                </p14:cNvPr>
                <p14:cNvContentPartPr/>
                <p14:nvPr/>
              </p14:nvContentPartPr>
              <p14:xfrm>
                <a:off x="7182970" y="96827"/>
                <a:ext cx="1659240" cy="36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9942F3-1B12-DC85-7A51-AC6F1BF622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73970" y="88187"/>
                  <a:ext cx="1676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04276E-0426-AAAD-6D71-7CAC64CE692D}"/>
                    </a:ext>
                  </a:extLst>
                </p14:cNvPr>
                <p14:cNvContentPartPr/>
                <p14:nvPr/>
              </p14:nvContentPartPr>
              <p14:xfrm>
                <a:off x="7850050" y="234707"/>
                <a:ext cx="626400" cy="2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04276E-0426-AAAD-6D71-7CAC64CE69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41050" y="226067"/>
                  <a:ext cx="644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9B22DE-94D3-55C2-89E8-471CA7821C8A}"/>
                    </a:ext>
                  </a:extLst>
                </p14:cNvPr>
                <p14:cNvContentPartPr/>
                <p14:nvPr/>
              </p14:nvContentPartPr>
              <p14:xfrm>
                <a:off x="8905210" y="72707"/>
                <a:ext cx="878760" cy="483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9B22DE-94D3-55C2-89E8-471CA7821C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96210" y="64067"/>
                  <a:ext cx="8964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B6E9F4-3FBB-1A99-3F29-A429B84C1487}"/>
                    </a:ext>
                  </a:extLst>
                </p14:cNvPr>
                <p14:cNvContentPartPr/>
                <p14:nvPr/>
              </p14:nvContentPartPr>
              <p14:xfrm>
                <a:off x="9570130" y="289787"/>
                <a:ext cx="264240" cy="200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B6E9F4-3FBB-1A99-3F29-A429B84C14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61130" y="280787"/>
                  <a:ext cx="281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01FD88-33A5-4B4A-FDC0-F1C8BB9E4966}"/>
                    </a:ext>
                  </a:extLst>
                </p14:cNvPr>
                <p14:cNvContentPartPr/>
                <p14:nvPr/>
              </p14:nvContentPartPr>
              <p14:xfrm>
                <a:off x="10120930" y="117347"/>
                <a:ext cx="383760" cy="32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01FD88-33A5-4B4A-FDC0-F1C8BB9E49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12290" y="108347"/>
                  <a:ext cx="4014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61CCC0-BB2E-DDE9-0ACF-91A454CB6B97}"/>
                    </a:ext>
                  </a:extLst>
                </p14:cNvPr>
                <p14:cNvContentPartPr/>
                <p14:nvPr/>
              </p14:nvContentPartPr>
              <p14:xfrm>
                <a:off x="10330810" y="233627"/>
                <a:ext cx="168480" cy="2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61CCC0-BB2E-DDE9-0ACF-91A454CB6B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22170" y="224627"/>
                  <a:ext cx="1861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AD498E-0BC0-8458-68D7-054AB860AD63}"/>
              </a:ext>
            </a:extLst>
          </p:cNvPr>
          <p:cNvGrpSpPr/>
          <p:nvPr/>
        </p:nvGrpSpPr>
        <p:grpSpPr>
          <a:xfrm>
            <a:off x="476170" y="742667"/>
            <a:ext cx="631440" cy="496440"/>
            <a:chOff x="476170" y="742667"/>
            <a:chExt cx="6314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124997-1EC8-D10D-CC91-9A95EC984B96}"/>
                    </a:ext>
                  </a:extLst>
                </p14:cNvPr>
                <p14:cNvContentPartPr/>
                <p14:nvPr/>
              </p14:nvContentPartPr>
              <p14:xfrm>
                <a:off x="476170" y="742667"/>
                <a:ext cx="631440" cy="49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124997-1EC8-D10D-CC91-9A95EC984B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7170" y="734027"/>
                  <a:ext cx="6490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6B3A56-67E9-F2F5-8134-77D9BFD340F0}"/>
                    </a:ext>
                  </a:extLst>
                </p14:cNvPr>
                <p14:cNvContentPartPr/>
                <p14:nvPr/>
              </p14:nvContentPartPr>
              <p14:xfrm>
                <a:off x="529090" y="1012667"/>
                <a:ext cx="412920" cy="2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6B3A56-67E9-F2F5-8134-77D9BFD340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0450" y="1004027"/>
                  <a:ext cx="430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B49AA7-FEC1-18FC-1161-306F2657DC8F}"/>
              </a:ext>
            </a:extLst>
          </p:cNvPr>
          <p:cNvGrpSpPr/>
          <p:nvPr/>
        </p:nvGrpSpPr>
        <p:grpSpPr>
          <a:xfrm>
            <a:off x="1404970" y="759227"/>
            <a:ext cx="1063440" cy="479880"/>
            <a:chOff x="1404970" y="759227"/>
            <a:chExt cx="106344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5DF499-62CF-F9C3-3329-ACC56E7DF972}"/>
                    </a:ext>
                  </a:extLst>
                </p14:cNvPr>
                <p14:cNvContentPartPr/>
                <p14:nvPr/>
              </p14:nvContentPartPr>
              <p14:xfrm>
                <a:off x="1404970" y="759227"/>
                <a:ext cx="914760" cy="46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5DF499-62CF-F9C3-3329-ACC56E7DF9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96330" y="750587"/>
                  <a:ext cx="932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C6B491-5610-1464-4CF8-78CC78F7FE33}"/>
                    </a:ext>
                  </a:extLst>
                </p14:cNvPr>
                <p14:cNvContentPartPr/>
                <p14:nvPr/>
              </p14:nvContentPartPr>
              <p14:xfrm>
                <a:off x="1933810" y="965147"/>
                <a:ext cx="342000" cy="1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C6B491-5610-1464-4CF8-78CC78F7FE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25170" y="956147"/>
                  <a:ext cx="359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9B4589-6BA8-5123-3B8A-EB7517C32829}"/>
                    </a:ext>
                  </a:extLst>
                </p14:cNvPr>
                <p14:cNvContentPartPr/>
                <p14:nvPr/>
              </p14:nvContentPartPr>
              <p14:xfrm>
                <a:off x="2440690" y="1207067"/>
                <a:ext cx="27720" cy="3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9B4589-6BA8-5123-3B8A-EB7517C328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32050" y="1198427"/>
                  <a:ext cx="453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A082489-EE3C-F11A-5CB8-4828820DFAE5}"/>
              </a:ext>
            </a:extLst>
          </p:cNvPr>
          <p:cNvGrpSpPr/>
          <p:nvPr/>
        </p:nvGrpSpPr>
        <p:grpSpPr>
          <a:xfrm>
            <a:off x="1649410" y="1468067"/>
            <a:ext cx="3732480" cy="498960"/>
            <a:chOff x="1649410" y="1468067"/>
            <a:chExt cx="373248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2EC0EF-0D51-62BB-9B6E-9D2D64F8EBA7}"/>
                    </a:ext>
                  </a:extLst>
                </p14:cNvPr>
                <p14:cNvContentPartPr/>
                <p14:nvPr/>
              </p14:nvContentPartPr>
              <p14:xfrm>
                <a:off x="1649410" y="1516667"/>
                <a:ext cx="19440" cy="330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2EC0EF-0D51-62BB-9B6E-9D2D64F8EB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40770" y="1508027"/>
                  <a:ext cx="37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9DBA2E-B989-0F74-87AA-6C089C8F6FDB}"/>
                    </a:ext>
                  </a:extLst>
                </p14:cNvPr>
                <p14:cNvContentPartPr/>
                <p14:nvPr/>
              </p14:nvContentPartPr>
              <p14:xfrm>
                <a:off x="1779730" y="1571027"/>
                <a:ext cx="219960" cy="294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9DBA2E-B989-0F74-87AA-6C089C8F6FD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70730" y="1562387"/>
                  <a:ext cx="237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9A3531-C1D3-FBA7-EDFA-48CD7786B533}"/>
                    </a:ext>
                  </a:extLst>
                </p14:cNvPr>
                <p14:cNvContentPartPr/>
                <p14:nvPr/>
              </p14:nvContentPartPr>
              <p14:xfrm>
                <a:off x="2085010" y="1512707"/>
                <a:ext cx="72360" cy="87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9A3531-C1D3-FBA7-EDFA-48CD7786B5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76370" y="1504067"/>
                  <a:ext cx="90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C9EF96-55D8-2EAE-A7F7-E3930D8EAF30}"/>
                    </a:ext>
                  </a:extLst>
                </p14:cNvPr>
                <p14:cNvContentPartPr/>
                <p14:nvPr/>
              </p14:nvContentPartPr>
              <p14:xfrm>
                <a:off x="2128930" y="1474187"/>
                <a:ext cx="229680" cy="38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C9EF96-55D8-2EAE-A7F7-E3930D8EAF3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19930" y="1465187"/>
                  <a:ext cx="2473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3A2862-EE71-F8FC-E06E-8F454102C60B}"/>
                    </a:ext>
                  </a:extLst>
                </p14:cNvPr>
                <p14:cNvContentPartPr/>
                <p14:nvPr/>
              </p14:nvContentPartPr>
              <p14:xfrm>
                <a:off x="2261410" y="1737347"/>
                <a:ext cx="86760" cy="7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3A2862-EE71-F8FC-E06E-8F454102C6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52410" y="1728707"/>
                  <a:ext cx="104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0F901A-B18C-C5AA-B336-8E20EA12B0C7}"/>
                    </a:ext>
                  </a:extLst>
                </p14:cNvPr>
                <p14:cNvContentPartPr/>
                <p14:nvPr/>
              </p14:nvContentPartPr>
              <p14:xfrm>
                <a:off x="2785930" y="1468067"/>
                <a:ext cx="281520" cy="49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0F901A-B18C-C5AA-B336-8E20EA12B0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76930" y="1459067"/>
                  <a:ext cx="29916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F94973-D9C5-98A6-C6BC-870B6AE371BE}"/>
                    </a:ext>
                  </a:extLst>
                </p14:cNvPr>
                <p14:cNvContentPartPr/>
                <p14:nvPr/>
              </p14:nvContentPartPr>
              <p14:xfrm>
                <a:off x="3265450" y="1528907"/>
                <a:ext cx="810000" cy="214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F94973-D9C5-98A6-C6BC-870B6AE371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56810" y="1519907"/>
                  <a:ext cx="827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9413F6-D350-F0AB-CE86-BD2E112CD81F}"/>
                    </a:ext>
                  </a:extLst>
                </p14:cNvPr>
                <p14:cNvContentPartPr/>
                <p14:nvPr/>
              </p14:nvContentPartPr>
              <p14:xfrm>
                <a:off x="4288210" y="1499747"/>
                <a:ext cx="1093680" cy="36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9413F6-D350-F0AB-CE86-BD2E112CD8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79570" y="1490747"/>
                  <a:ext cx="111132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4B46C9-DB89-923E-899C-10368FF7A7AA}"/>
              </a:ext>
            </a:extLst>
          </p:cNvPr>
          <p:cNvGrpSpPr/>
          <p:nvPr/>
        </p:nvGrpSpPr>
        <p:grpSpPr>
          <a:xfrm>
            <a:off x="5533450" y="1367627"/>
            <a:ext cx="2539440" cy="540000"/>
            <a:chOff x="5533450" y="1367627"/>
            <a:chExt cx="253944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E09D4C-882C-2B1D-CD2F-74959387C246}"/>
                    </a:ext>
                  </a:extLst>
                </p14:cNvPr>
                <p14:cNvContentPartPr/>
                <p14:nvPr/>
              </p14:nvContentPartPr>
              <p14:xfrm>
                <a:off x="5533450" y="1519547"/>
                <a:ext cx="321120" cy="16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E09D4C-882C-2B1D-CD2F-74959387C2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24810" y="1510907"/>
                  <a:ext cx="338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EFF439-418A-C8DF-2AD1-B6EDAD8EBD8A}"/>
                    </a:ext>
                  </a:extLst>
                </p14:cNvPr>
                <p14:cNvContentPartPr/>
                <p14:nvPr/>
              </p14:nvContentPartPr>
              <p14:xfrm>
                <a:off x="5656570" y="1429187"/>
                <a:ext cx="30960" cy="1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EFF439-418A-C8DF-2AD1-B6EDAD8EBD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47930" y="1420187"/>
                  <a:ext cx="48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BE77F9-67DB-5924-E4A8-182118D42B50}"/>
                    </a:ext>
                  </a:extLst>
                </p14:cNvPr>
                <p14:cNvContentPartPr/>
                <p14:nvPr/>
              </p14:nvContentPartPr>
              <p14:xfrm>
                <a:off x="6060850" y="1367627"/>
                <a:ext cx="900720" cy="530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BE77F9-67DB-5924-E4A8-182118D42B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51850" y="1358987"/>
                  <a:ext cx="9183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7432F4-9802-D5B1-C8B1-93816501B031}"/>
                    </a:ext>
                  </a:extLst>
                </p14:cNvPr>
                <p14:cNvContentPartPr/>
                <p14:nvPr/>
              </p14:nvContentPartPr>
              <p14:xfrm>
                <a:off x="6736210" y="1482467"/>
                <a:ext cx="259200" cy="30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7432F4-9802-D5B1-C8B1-93816501B0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27570" y="1473467"/>
                  <a:ext cx="276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0E2A3B-76FD-1656-4749-B0BB5619475F}"/>
                    </a:ext>
                  </a:extLst>
                </p14:cNvPr>
                <p14:cNvContentPartPr/>
                <p14:nvPr/>
              </p14:nvContentPartPr>
              <p14:xfrm>
                <a:off x="7104130" y="1522427"/>
                <a:ext cx="475920" cy="18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0E2A3B-76FD-1656-4749-B0BB561947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95130" y="1513427"/>
                  <a:ext cx="493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AD9EBD-0B22-C572-9D7E-89CA613EB4F2}"/>
                    </a:ext>
                  </a:extLst>
                </p14:cNvPr>
                <p14:cNvContentPartPr/>
                <p14:nvPr/>
              </p14:nvContentPartPr>
              <p14:xfrm>
                <a:off x="7299610" y="1429187"/>
                <a:ext cx="17640" cy="1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AD9EBD-0B22-C572-9D7E-89CA613EB4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90970" y="1420187"/>
                  <a:ext cx="35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F01F02-9AB9-2609-1F2F-7CBBDF0EA972}"/>
                    </a:ext>
                  </a:extLst>
                </p14:cNvPr>
                <p14:cNvContentPartPr/>
                <p14:nvPr/>
              </p14:nvContentPartPr>
              <p14:xfrm>
                <a:off x="7735210" y="1379147"/>
                <a:ext cx="337680" cy="528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F01F02-9AB9-2609-1F2F-7CBBDF0EA97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26210" y="1370147"/>
                  <a:ext cx="355320" cy="54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BFD862-CCD8-E375-97FC-D1961DEBEEEF}"/>
              </a:ext>
            </a:extLst>
          </p:cNvPr>
          <p:cNvGrpSpPr/>
          <p:nvPr/>
        </p:nvGrpSpPr>
        <p:grpSpPr>
          <a:xfrm>
            <a:off x="8323810" y="1380227"/>
            <a:ext cx="1253160" cy="286560"/>
            <a:chOff x="8323810" y="1380227"/>
            <a:chExt cx="125316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8C62AE-DD02-9A55-9C6B-BB23AE79E9F6}"/>
                    </a:ext>
                  </a:extLst>
                </p14:cNvPr>
                <p14:cNvContentPartPr/>
                <p14:nvPr/>
              </p14:nvContentPartPr>
              <p14:xfrm>
                <a:off x="8323810" y="1487867"/>
                <a:ext cx="1253160" cy="178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8C62AE-DD02-9A55-9C6B-BB23AE79E9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15170" y="1479227"/>
                  <a:ext cx="1270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1097E0-AD43-CDC1-46DA-0A87D21D3B23}"/>
                    </a:ext>
                  </a:extLst>
                </p14:cNvPr>
                <p14:cNvContentPartPr/>
                <p14:nvPr/>
              </p14:nvContentPartPr>
              <p14:xfrm>
                <a:off x="8874610" y="1380227"/>
                <a:ext cx="425520" cy="5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1097E0-AD43-CDC1-46DA-0A87D21D3B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65610" y="1371227"/>
                  <a:ext cx="4431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52261E3-C158-DD3C-1F01-4031807EBAE0}"/>
              </a:ext>
            </a:extLst>
          </p:cNvPr>
          <p:cNvGrpSpPr/>
          <p:nvPr/>
        </p:nvGrpSpPr>
        <p:grpSpPr>
          <a:xfrm>
            <a:off x="1678570" y="2064947"/>
            <a:ext cx="3247560" cy="770040"/>
            <a:chOff x="1678570" y="2064947"/>
            <a:chExt cx="324756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3D2FD3-86ED-BE10-F74E-65227803A8C5}"/>
                    </a:ext>
                  </a:extLst>
                </p14:cNvPr>
                <p14:cNvContentPartPr/>
                <p14:nvPr/>
              </p14:nvContentPartPr>
              <p14:xfrm>
                <a:off x="1678570" y="2237747"/>
                <a:ext cx="99360" cy="406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3D2FD3-86ED-BE10-F74E-65227803A8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69570" y="2228747"/>
                  <a:ext cx="117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80C55D-B0F6-6F6D-57DA-D7B647CE3270}"/>
                    </a:ext>
                  </a:extLst>
                </p14:cNvPr>
                <p14:cNvContentPartPr/>
                <p14:nvPr/>
              </p14:nvContentPartPr>
              <p14:xfrm>
                <a:off x="1815730" y="2240267"/>
                <a:ext cx="81360" cy="401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80C55D-B0F6-6F6D-57DA-D7B647CE32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06730" y="2231267"/>
                  <a:ext cx="990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F533ED-11BA-9E1E-4B7E-EA7C3E2725CE}"/>
                    </a:ext>
                  </a:extLst>
                </p14:cNvPr>
                <p14:cNvContentPartPr/>
                <p14:nvPr/>
              </p14:nvContentPartPr>
              <p14:xfrm>
                <a:off x="1714570" y="2196707"/>
                <a:ext cx="641160" cy="55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F533ED-11BA-9E1E-4B7E-EA7C3E2725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05570" y="2187707"/>
                  <a:ext cx="6588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6E0B34-2DE1-6AFE-48B1-327CE18408A3}"/>
                    </a:ext>
                  </a:extLst>
                </p14:cNvPr>
                <p14:cNvContentPartPr/>
                <p14:nvPr/>
              </p14:nvContentPartPr>
              <p14:xfrm>
                <a:off x="2635090" y="2286707"/>
                <a:ext cx="268920" cy="548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6E0B34-2DE1-6AFE-48B1-327CE18408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26090" y="2277707"/>
                  <a:ext cx="2865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B1BAB6-4549-A559-9079-1ED3EBF3C27B}"/>
                    </a:ext>
                  </a:extLst>
                </p14:cNvPr>
                <p14:cNvContentPartPr/>
                <p14:nvPr/>
              </p14:nvContentPartPr>
              <p14:xfrm>
                <a:off x="3128650" y="2138027"/>
                <a:ext cx="492480" cy="39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B1BAB6-4549-A559-9079-1ED3EBF3C2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19650" y="2129387"/>
                  <a:ext cx="5101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14AA2C-9884-C261-9B68-DD1421A8736B}"/>
                    </a:ext>
                  </a:extLst>
                </p14:cNvPr>
                <p14:cNvContentPartPr/>
                <p14:nvPr/>
              </p14:nvContentPartPr>
              <p14:xfrm>
                <a:off x="3169330" y="2355467"/>
                <a:ext cx="411120" cy="3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14AA2C-9884-C261-9B68-DD1421A873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60330" y="2346827"/>
                  <a:ext cx="428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85416C-D336-3202-2A4C-6260B40A7B19}"/>
                    </a:ext>
                  </a:extLst>
                </p14:cNvPr>
                <p14:cNvContentPartPr/>
                <p14:nvPr/>
              </p14:nvContentPartPr>
              <p14:xfrm>
                <a:off x="3922810" y="2149907"/>
                <a:ext cx="183600" cy="423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85416C-D336-3202-2A4C-6260B40A7B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13810" y="2141267"/>
                  <a:ext cx="2012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0FB8D80-284E-4540-B683-02A991CC7FBF}"/>
                    </a:ext>
                  </a:extLst>
                </p14:cNvPr>
                <p14:cNvContentPartPr/>
                <p14:nvPr/>
              </p14:nvContentPartPr>
              <p14:xfrm>
                <a:off x="4166530" y="2255747"/>
                <a:ext cx="180360" cy="285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0FB8D80-284E-4540-B683-02A991CC7F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57530" y="2247107"/>
                  <a:ext cx="198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C71A4F-CE38-C425-93D9-07F1EDB52BF2}"/>
                    </a:ext>
                  </a:extLst>
                </p14:cNvPr>
                <p14:cNvContentPartPr/>
                <p14:nvPr/>
              </p14:nvContentPartPr>
              <p14:xfrm>
                <a:off x="4183810" y="2266547"/>
                <a:ext cx="207720" cy="38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C71A4F-CE38-C425-93D9-07F1EDB52B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74810" y="2257907"/>
                  <a:ext cx="225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DEC047-1D60-EB5F-4151-A13E26A36720}"/>
                    </a:ext>
                  </a:extLst>
                </p14:cNvPr>
                <p14:cNvContentPartPr/>
                <p14:nvPr/>
              </p14:nvContentPartPr>
              <p14:xfrm>
                <a:off x="4453450" y="2231267"/>
                <a:ext cx="111960" cy="9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DEC047-1D60-EB5F-4151-A13E26A367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4450" y="2222627"/>
                  <a:ext cx="129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C0D8CC-A88C-FA0B-8D6A-77CFFC48B7B9}"/>
                    </a:ext>
                  </a:extLst>
                </p14:cNvPr>
                <p14:cNvContentPartPr/>
                <p14:nvPr/>
              </p14:nvContentPartPr>
              <p14:xfrm>
                <a:off x="4405570" y="2201387"/>
                <a:ext cx="325800" cy="444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C0D8CC-A88C-FA0B-8D6A-77CFFC48B7B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96570" y="2192387"/>
                  <a:ext cx="3434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3786B9-B790-3742-6A54-A88E847C9E92}"/>
                    </a:ext>
                  </a:extLst>
                </p14:cNvPr>
                <p14:cNvContentPartPr/>
                <p14:nvPr/>
              </p14:nvContentPartPr>
              <p14:xfrm>
                <a:off x="4845850" y="2064947"/>
                <a:ext cx="80280" cy="624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3786B9-B790-3742-6A54-A88E847C9E9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36850" y="2056307"/>
                  <a:ext cx="97920" cy="64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5EB5F65-2931-D94E-4DEC-F588F8741459}"/>
              </a:ext>
            </a:extLst>
          </p:cNvPr>
          <p:cNvGrpSpPr/>
          <p:nvPr/>
        </p:nvGrpSpPr>
        <p:grpSpPr>
          <a:xfrm>
            <a:off x="5387290" y="2368427"/>
            <a:ext cx="1849320" cy="368640"/>
            <a:chOff x="5387290" y="2368427"/>
            <a:chExt cx="184932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CEAF532-E626-1A1B-89BD-A1029B47A0F3}"/>
                    </a:ext>
                  </a:extLst>
                </p14:cNvPr>
                <p14:cNvContentPartPr/>
                <p14:nvPr/>
              </p14:nvContentPartPr>
              <p14:xfrm>
                <a:off x="5387290" y="2410187"/>
                <a:ext cx="1216440" cy="326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CEAF532-E626-1A1B-89BD-A1029B47A0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78650" y="2401547"/>
                  <a:ext cx="1234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4D5DFE-C456-4D55-0D45-E8241F75C23C}"/>
                    </a:ext>
                  </a:extLst>
                </p14:cNvPr>
                <p14:cNvContentPartPr/>
                <p14:nvPr/>
              </p14:nvContentPartPr>
              <p14:xfrm>
                <a:off x="6851050" y="2368427"/>
                <a:ext cx="385560" cy="151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4D5DFE-C456-4D55-0D45-E8241F75C2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42050" y="2359787"/>
                  <a:ext cx="4032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E04F992-7461-4A0E-C982-9C192FFF6261}"/>
              </a:ext>
            </a:extLst>
          </p:cNvPr>
          <p:cNvGrpSpPr/>
          <p:nvPr/>
        </p:nvGrpSpPr>
        <p:grpSpPr>
          <a:xfrm>
            <a:off x="7391050" y="2026427"/>
            <a:ext cx="1659960" cy="496080"/>
            <a:chOff x="7391050" y="2026427"/>
            <a:chExt cx="165996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3AC3532-73D4-683F-205E-7023948719E7}"/>
                    </a:ext>
                  </a:extLst>
                </p14:cNvPr>
                <p14:cNvContentPartPr/>
                <p14:nvPr/>
              </p14:nvContentPartPr>
              <p14:xfrm>
                <a:off x="7391050" y="2026427"/>
                <a:ext cx="1659960" cy="496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3AC3532-73D4-683F-205E-7023948719E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82410" y="2017427"/>
                  <a:ext cx="167760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941D73-0D8C-FC1B-E1AE-DAFE625CF4F2}"/>
                    </a:ext>
                  </a:extLst>
                </p14:cNvPr>
                <p14:cNvContentPartPr/>
                <p14:nvPr/>
              </p14:nvContentPartPr>
              <p14:xfrm>
                <a:off x="8605330" y="2189867"/>
                <a:ext cx="18360" cy="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941D73-0D8C-FC1B-E1AE-DAFE625CF4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96330" y="2181227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1A172B-B551-1BE5-8E60-107F1303B8D7}"/>
                    </a:ext>
                  </a:extLst>
                </p14:cNvPr>
                <p14:cNvContentPartPr/>
                <p14:nvPr/>
              </p14:nvContentPartPr>
              <p14:xfrm>
                <a:off x="8006650" y="2182667"/>
                <a:ext cx="447120" cy="24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1A172B-B551-1BE5-8E60-107F1303B8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97650" y="2174027"/>
                  <a:ext cx="464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4BBA221-CE9D-B11D-07F1-2E667E9A9D09}"/>
              </a:ext>
            </a:extLst>
          </p:cNvPr>
          <p:cNvGrpSpPr/>
          <p:nvPr/>
        </p:nvGrpSpPr>
        <p:grpSpPr>
          <a:xfrm>
            <a:off x="3284530" y="3034427"/>
            <a:ext cx="2346840" cy="525600"/>
            <a:chOff x="3284530" y="3034427"/>
            <a:chExt cx="234684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0E7D50-3344-53ED-D51C-FAA27A1678EA}"/>
                    </a:ext>
                  </a:extLst>
                </p14:cNvPr>
                <p14:cNvContentPartPr/>
                <p14:nvPr/>
              </p14:nvContentPartPr>
              <p14:xfrm>
                <a:off x="3284530" y="3182747"/>
                <a:ext cx="30600" cy="361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0E7D50-3344-53ED-D51C-FAA27A1678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75890" y="3174107"/>
                  <a:ext cx="482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09A52E2-D35F-7A1B-D28D-82D6228AD8F5}"/>
                    </a:ext>
                  </a:extLst>
                </p14:cNvPr>
                <p14:cNvContentPartPr/>
                <p14:nvPr/>
              </p14:nvContentPartPr>
              <p14:xfrm>
                <a:off x="3413770" y="3261587"/>
                <a:ext cx="221760" cy="265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09A52E2-D35F-7A1B-D28D-82D6228AD8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05130" y="3252947"/>
                  <a:ext cx="239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450C29-7A4C-DBF6-39EA-725FDB0E5FD9}"/>
                    </a:ext>
                  </a:extLst>
                </p14:cNvPr>
                <p14:cNvContentPartPr/>
                <p14:nvPr/>
              </p14:nvContentPartPr>
              <p14:xfrm>
                <a:off x="3698890" y="3055667"/>
                <a:ext cx="41760" cy="178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450C29-7A4C-DBF6-39EA-725FDB0E5FD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90250" y="3047027"/>
                  <a:ext cx="5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BA32D3-FA3F-FEE8-66B8-679D80971E41}"/>
                    </a:ext>
                  </a:extLst>
                </p14:cNvPr>
                <p14:cNvContentPartPr/>
                <p14:nvPr/>
              </p14:nvContentPartPr>
              <p14:xfrm>
                <a:off x="3797170" y="3034427"/>
                <a:ext cx="31680" cy="20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BA32D3-FA3F-FEE8-66B8-679D80971E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88530" y="3025787"/>
                  <a:ext cx="49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D255733-A1C9-9299-C40E-2CCC26DFFBF5}"/>
                    </a:ext>
                  </a:extLst>
                </p14:cNvPr>
                <p14:cNvContentPartPr/>
                <p14:nvPr/>
              </p14:nvContentPartPr>
              <p14:xfrm>
                <a:off x="4063570" y="3039467"/>
                <a:ext cx="1567800" cy="520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D255733-A1C9-9299-C40E-2CCC26DFFBF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54930" y="3030467"/>
                  <a:ext cx="15854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EDADDF-5459-52B2-9270-4E7C5FAB928B}"/>
                    </a:ext>
                  </a:extLst>
                </p14:cNvPr>
                <p14:cNvContentPartPr/>
                <p14:nvPr/>
              </p14:nvContentPartPr>
              <p14:xfrm>
                <a:off x="5206930" y="3257627"/>
                <a:ext cx="60120" cy="1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EDADDF-5459-52B2-9270-4E7C5FAB928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97930" y="3248627"/>
                  <a:ext cx="77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8D594A3-AABA-A414-22ED-0B1EB6B86840}"/>
                    </a:ext>
                  </a:extLst>
                </p14:cNvPr>
                <p14:cNvContentPartPr/>
                <p14:nvPr/>
              </p14:nvContentPartPr>
              <p14:xfrm>
                <a:off x="4657930" y="3234227"/>
                <a:ext cx="531360" cy="2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8D594A3-AABA-A414-22ED-0B1EB6B868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48930" y="3225227"/>
                  <a:ext cx="5490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28D24A7-5448-0808-37A5-ABFD3BA6DD07}"/>
              </a:ext>
            </a:extLst>
          </p:cNvPr>
          <p:cNvGrpSpPr/>
          <p:nvPr/>
        </p:nvGrpSpPr>
        <p:grpSpPr>
          <a:xfrm>
            <a:off x="6005770" y="3038387"/>
            <a:ext cx="3660120" cy="594000"/>
            <a:chOff x="6005770" y="3038387"/>
            <a:chExt cx="366012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0D90E2A-0B74-A7E3-073F-DBA85AF13E4A}"/>
                    </a:ext>
                  </a:extLst>
                </p14:cNvPr>
                <p14:cNvContentPartPr/>
                <p14:nvPr/>
              </p14:nvContentPartPr>
              <p14:xfrm>
                <a:off x="6005770" y="3236747"/>
                <a:ext cx="625680" cy="39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D90E2A-0B74-A7E3-073F-DBA85AF13E4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96770" y="3227747"/>
                  <a:ext cx="643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877FB6-B855-6A00-7FA8-9121E779FD05}"/>
                    </a:ext>
                  </a:extLst>
                </p14:cNvPr>
                <p14:cNvContentPartPr/>
                <p14:nvPr/>
              </p14:nvContentPartPr>
              <p14:xfrm>
                <a:off x="6866170" y="3225947"/>
                <a:ext cx="601920" cy="225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877FB6-B855-6A00-7FA8-9121E779FD0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57530" y="3217307"/>
                  <a:ext cx="619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BFF7FF7-B2B9-7D66-76E4-4889CF83B315}"/>
                    </a:ext>
                  </a:extLst>
                </p14:cNvPr>
                <p14:cNvContentPartPr/>
                <p14:nvPr/>
              </p14:nvContentPartPr>
              <p14:xfrm>
                <a:off x="7342090" y="3281027"/>
                <a:ext cx="144000" cy="76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BFF7FF7-B2B9-7D66-76E4-4889CF83B3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33090" y="3272387"/>
                  <a:ext cx="161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0435D51-94AB-BC83-A136-565F65A58D5B}"/>
                    </a:ext>
                  </a:extLst>
                </p14:cNvPr>
                <p14:cNvContentPartPr/>
                <p14:nvPr/>
              </p14:nvContentPartPr>
              <p14:xfrm>
                <a:off x="7930690" y="3224507"/>
                <a:ext cx="679680" cy="381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0435D51-94AB-BC83-A136-565F65A58D5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21690" y="3215867"/>
                  <a:ext cx="6973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596029-3DC9-07DA-DA14-D694BF269377}"/>
                    </a:ext>
                  </a:extLst>
                </p14:cNvPr>
                <p14:cNvContentPartPr/>
                <p14:nvPr/>
              </p14:nvContentPartPr>
              <p14:xfrm>
                <a:off x="8911690" y="3212987"/>
                <a:ext cx="516240" cy="205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596029-3DC9-07DA-DA14-D694BF2693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03050" y="3203987"/>
                  <a:ext cx="533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E54164-411F-F3FB-17DA-D228ABC170AF}"/>
                    </a:ext>
                  </a:extLst>
                </p14:cNvPr>
                <p14:cNvContentPartPr/>
                <p14:nvPr/>
              </p14:nvContentPartPr>
              <p14:xfrm>
                <a:off x="9537370" y="3038387"/>
                <a:ext cx="128520" cy="145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E54164-411F-F3FB-17DA-D228ABC170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28730" y="3029747"/>
                  <a:ext cx="1461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7F3F8C2-94CF-7FE7-C582-AD560225CD87}"/>
              </a:ext>
            </a:extLst>
          </p:cNvPr>
          <p:cNvGrpSpPr/>
          <p:nvPr/>
        </p:nvGrpSpPr>
        <p:grpSpPr>
          <a:xfrm>
            <a:off x="3310810" y="3681707"/>
            <a:ext cx="3212280" cy="463680"/>
            <a:chOff x="3310810" y="3681707"/>
            <a:chExt cx="321228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6632FA-06FF-6A5F-25E2-143857DCF58F}"/>
                    </a:ext>
                  </a:extLst>
                </p14:cNvPr>
                <p14:cNvContentPartPr/>
                <p14:nvPr/>
              </p14:nvContentPartPr>
              <p14:xfrm>
                <a:off x="3310810" y="3687467"/>
                <a:ext cx="330840" cy="377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6632FA-06FF-6A5F-25E2-143857DCF5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01810" y="3678467"/>
                  <a:ext cx="3484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11DDA7-20B8-042D-045E-2CEF5FA7242A}"/>
                    </a:ext>
                  </a:extLst>
                </p14:cNvPr>
                <p14:cNvContentPartPr/>
                <p14:nvPr/>
              </p14:nvContentPartPr>
              <p14:xfrm>
                <a:off x="3492610" y="3845867"/>
                <a:ext cx="209160" cy="4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11DDA7-20B8-042D-045E-2CEF5FA7242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83970" y="3837227"/>
                  <a:ext cx="226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E5863DD-BE84-D11D-E60F-5D644CE5FF17}"/>
                    </a:ext>
                  </a:extLst>
                </p14:cNvPr>
                <p14:cNvContentPartPr/>
                <p14:nvPr/>
              </p14:nvContentPartPr>
              <p14:xfrm>
                <a:off x="3988690" y="3681707"/>
                <a:ext cx="889920" cy="428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E5863DD-BE84-D11D-E60F-5D644CE5FF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79690" y="3672707"/>
                  <a:ext cx="9075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F517F7A-052C-A039-C7CD-F78E41D098BC}"/>
                    </a:ext>
                  </a:extLst>
                </p14:cNvPr>
                <p14:cNvContentPartPr/>
                <p14:nvPr/>
              </p14:nvContentPartPr>
              <p14:xfrm>
                <a:off x="4518970" y="3826787"/>
                <a:ext cx="271800" cy="3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F517F7A-052C-A039-C7CD-F78E41D098B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10330" y="3818147"/>
                  <a:ext cx="289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4EADB76-3939-B881-969A-731408AB5CBF}"/>
                    </a:ext>
                  </a:extLst>
                </p14:cNvPr>
                <p14:cNvContentPartPr/>
                <p14:nvPr/>
              </p14:nvContentPartPr>
              <p14:xfrm>
                <a:off x="5130610" y="3722387"/>
                <a:ext cx="1392480" cy="423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4EADB76-3939-B881-969A-731408AB5C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21970" y="3713387"/>
                  <a:ext cx="1410120" cy="44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E4A2FEC-3AB7-9BD5-C1DA-25B0D68E79D3}"/>
              </a:ext>
            </a:extLst>
          </p:cNvPr>
          <p:cNvGrpSpPr/>
          <p:nvPr/>
        </p:nvGrpSpPr>
        <p:grpSpPr>
          <a:xfrm>
            <a:off x="3370210" y="4376507"/>
            <a:ext cx="5875920" cy="717120"/>
            <a:chOff x="3370210" y="4376507"/>
            <a:chExt cx="5875920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7771AF1-1DE3-A200-7A41-4801025231FB}"/>
                    </a:ext>
                  </a:extLst>
                </p14:cNvPr>
                <p14:cNvContentPartPr/>
                <p14:nvPr/>
              </p14:nvContentPartPr>
              <p14:xfrm>
                <a:off x="3370210" y="4614467"/>
                <a:ext cx="140760" cy="422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7771AF1-1DE3-A200-7A41-4801025231F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61210" y="4605827"/>
                  <a:ext cx="1584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5E073E5-6090-02F6-9AC8-99BCC369AC53}"/>
                    </a:ext>
                  </a:extLst>
                </p14:cNvPr>
                <p14:cNvContentPartPr/>
                <p14:nvPr/>
              </p14:nvContentPartPr>
              <p14:xfrm>
                <a:off x="3623290" y="4629947"/>
                <a:ext cx="174240" cy="27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5E073E5-6090-02F6-9AC8-99BCC369AC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14290" y="4621307"/>
                  <a:ext cx="191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055F76C-7C4C-AA85-7BB0-E29D82A40C74}"/>
                    </a:ext>
                  </a:extLst>
                </p14:cNvPr>
                <p14:cNvContentPartPr/>
                <p14:nvPr/>
              </p14:nvContentPartPr>
              <p14:xfrm>
                <a:off x="3652450" y="4802027"/>
                <a:ext cx="90000" cy="36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055F76C-7C4C-AA85-7BB0-E29D82A40C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43810" y="4793387"/>
                  <a:ext cx="107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4E082D0-9D9E-F24D-4718-F5A7103EF18C}"/>
                    </a:ext>
                  </a:extLst>
                </p14:cNvPr>
                <p14:cNvContentPartPr/>
                <p14:nvPr/>
              </p14:nvContentPartPr>
              <p14:xfrm>
                <a:off x="3831730" y="4640387"/>
                <a:ext cx="387000" cy="279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4E082D0-9D9E-F24D-4718-F5A7103EF18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23090" y="4631387"/>
                  <a:ext cx="404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BBE66D-F956-BD83-A9C0-E2CF42C02028}"/>
                    </a:ext>
                  </a:extLst>
                </p14:cNvPr>
                <p14:cNvContentPartPr/>
                <p14:nvPr/>
              </p14:nvContentPartPr>
              <p14:xfrm>
                <a:off x="4556770" y="4805627"/>
                <a:ext cx="690480" cy="288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BBE66D-F956-BD83-A9C0-E2CF42C0202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48130" y="4796627"/>
                  <a:ext cx="708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A972D6A-3405-A2C6-71A7-86DDD8753D24}"/>
                    </a:ext>
                  </a:extLst>
                </p14:cNvPr>
                <p14:cNvContentPartPr/>
                <p14:nvPr/>
              </p14:nvContentPartPr>
              <p14:xfrm>
                <a:off x="5464330" y="4579907"/>
                <a:ext cx="600480" cy="309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A972D6A-3405-A2C6-71A7-86DDD8753D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55690" y="4571267"/>
                  <a:ext cx="618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6E77827-458A-45A1-5ECD-8C5D2EDBE1B6}"/>
                    </a:ext>
                  </a:extLst>
                </p14:cNvPr>
                <p14:cNvContentPartPr/>
                <p14:nvPr/>
              </p14:nvContentPartPr>
              <p14:xfrm>
                <a:off x="6131050" y="4564787"/>
                <a:ext cx="10080" cy="16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6E77827-458A-45A1-5ECD-8C5D2EDBE1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22050" y="4556147"/>
                  <a:ext cx="2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9607CD-5B29-901F-2580-77DEE37CFE52}"/>
                    </a:ext>
                  </a:extLst>
                </p14:cNvPr>
                <p14:cNvContentPartPr/>
                <p14:nvPr/>
              </p14:nvContentPartPr>
              <p14:xfrm>
                <a:off x="6115930" y="4579187"/>
                <a:ext cx="26640" cy="87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9607CD-5B29-901F-2580-77DEE37CFE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07290" y="4570547"/>
                  <a:ext cx="44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8273240-7FB3-72AB-D4D6-FEB08B2934B5}"/>
                    </a:ext>
                  </a:extLst>
                </p14:cNvPr>
                <p14:cNvContentPartPr/>
                <p14:nvPr/>
              </p14:nvContentPartPr>
              <p14:xfrm>
                <a:off x="6156610" y="4562267"/>
                <a:ext cx="239040" cy="328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8273240-7FB3-72AB-D4D6-FEB08B2934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47970" y="4553627"/>
                  <a:ext cx="2566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0D3B8F7-92C0-DEE2-732C-B905305055F2}"/>
                    </a:ext>
                  </a:extLst>
                </p14:cNvPr>
                <p14:cNvContentPartPr/>
                <p14:nvPr/>
              </p14:nvContentPartPr>
              <p14:xfrm>
                <a:off x="6213490" y="4631387"/>
                <a:ext cx="232920" cy="32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0D3B8F7-92C0-DEE2-732C-B905305055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04850" y="4622387"/>
                  <a:ext cx="250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4B4356B-B36A-E0E5-2D86-B4516D9923BE}"/>
                    </a:ext>
                  </a:extLst>
                </p14:cNvPr>
                <p14:cNvContentPartPr/>
                <p14:nvPr/>
              </p14:nvContentPartPr>
              <p14:xfrm>
                <a:off x="6549010" y="4459307"/>
                <a:ext cx="804600" cy="488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4B4356B-B36A-E0E5-2D86-B4516D9923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40010" y="4450667"/>
                  <a:ext cx="8222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0B27674-27CA-5A42-6680-FACBDCF24CC4}"/>
                    </a:ext>
                  </a:extLst>
                </p14:cNvPr>
                <p14:cNvContentPartPr/>
                <p14:nvPr/>
              </p14:nvContentPartPr>
              <p14:xfrm>
                <a:off x="7558450" y="4750907"/>
                <a:ext cx="181800" cy="124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0B27674-27CA-5A42-6680-FACBDCF24C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49450" y="4742267"/>
                  <a:ext cx="19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709F8C-EE28-C7FA-24DF-07AAC0EE078A}"/>
                    </a:ext>
                  </a:extLst>
                </p14:cNvPr>
                <p14:cNvContentPartPr/>
                <p14:nvPr/>
              </p14:nvContentPartPr>
              <p14:xfrm>
                <a:off x="8031130" y="4399907"/>
                <a:ext cx="890280" cy="682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709F8C-EE28-C7FA-24DF-07AAC0EE078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22490" y="4391267"/>
                  <a:ext cx="90792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AC70507-2897-0B77-B042-97BCF029E10C}"/>
                    </a:ext>
                  </a:extLst>
                </p14:cNvPr>
                <p14:cNvContentPartPr/>
                <p14:nvPr/>
              </p14:nvContentPartPr>
              <p14:xfrm>
                <a:off x="8516770" y="4596467"/>
                <a:ext cx="19440" cy="17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AC70507-2897-0B77-B042-97BCF029E1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08130" y="4587827"/>
                  <a:ext cx="37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8F0C361-8EAE-C54A-CD42-7346E865E403}"/>
                    </a:ext>
                  </a:extLst>
                </p14:cNvPr>
                <p14:cNvContentPartPr/>
                <p14:nvPr/>
              </p14:nvContentPartPr>
              <p14:xfrm>
                <a:off x="7995130" y="4540307"/>
                <a:ext cx="555480" cy="9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8F0C361-8EAE-C54A-CD42-7346E865E40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86490" y="4531667"/>
                  <a:ext cx="573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A503A9E-3120-3BB9-8056-4C6F2DBB2745}"/>
                    </a:ext>
                  </a:extLst>
                </p14:cNvPr>
                <p14:cNvContentPartPr/>
                <p14:nvPr/>
              </p14:nvContentPartPr>
              <p14:xfrm>
                <a:off x="9000610" y="4376507"/>
                <a:ext cx="245520" cy="659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A503A9E-3120-3BB9-8056-4C6F2DBB274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91970" y="4367867"/>
                  <a:ext cx="263160" cy="67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0970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Beta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28</dc:title>
  <dc:creator>Robert Peale</dc:creator>
  <cp:lastModifiedBy>Robert Peale</cp:lastModifiedBy>
  <cp:revision>4</cp:revision>
  <dcterms:created xsi:type="dcterms:W3CDTF">2023-06-04T18:56:23Z</dcterms:created>
  <dcterms:modified xsi:type="dcterms:W3CDTF">2023-09-28T14:53:06Z</dcterms:modified>
</cp:coreProperties>
</file>